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2" r:id="rId5"/>
    <p:sldId id="260" r:id="rId6"/>
    <p:sldId id="261" r:id="rId7"/>
    <p:sldId id="272" r:id="rId8"/>
    <p:sldId id="271" r:id="rId9"/>
    <p:sldId id="264" r:id="rId10"/>
    <p:sldId id="265" r:id="rId11"/>
    <p:sldId id="266" r:id="rId12"/>
    <p:sldId id="267" r:id="rId13"/>
    <p:sldId id="268" r:id="rId14"/>
    <p:sldId id="263" r:id="rId15"/>
    <p:sldId id="269" r:id="rId16"/>
    <p:sldId id="273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260" autoAdjust="0"/>
  </p:normalViewPr>
  <p:slideViewPr>
    <p:cSldViewPr>
      <p:cViewPr varScale="1">
        <p:scale>
          <a:sx n="44" d="100"/>
          <a:sy n="44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5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6.2969428499080979E-2"/>
          <c:y val="4.9485884843620744E-2"/>
          <c:w val="0.91741829446140599"/>
          <c:h val="0.7072532885009175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Placebo + TE</c:v>
                </c:pt>
              </c:strCache>
            </c:strRef>
          </c:tx>
          <c:spPr>
            <a:solidFill>
              <a:srgbClr val="908376"/>
            </a:solidFill>
            <a:ln w="9517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C4-4887-919C-0FCC1B3BC19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33,5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1A-4291-8540-2CA12DDA56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BLISS-52</c:v>
                </c:pt>
                <c:pt idx="1">
                  <c:v>BLISS-76</c:v>
                </c:pt>
                <c:pt idx="2">
                  <c:v>Análisis combinado BLISS-52
&amp; 76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43.6</c:v>
                </c:pt>
                <c:pt idx="1">
                  <c:v>33.800000000000004</c:v>
                </c:pt>
                <c:pt idx="2">
                  <c:v>38.800000000000004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F2-4530-A8D1-B4DE5E21E2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Belimumab 10 mg/kg + TE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58**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F2-4530-A8D1-B4DE5E21E29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43,2*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F2-4530-A8D1-B4DE5E21E29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50,6**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F2-4530-A8D1-B4DE5E21E29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51.5**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F2-4530-A8D1-B4DE5E21E2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BLISS-52</c:v>
                </c:pt>
                <c:pt idx="1">
                  <c:v>BLISS-76</c:v>
                </c:pt>
                <c:pt idx="2">
                  <c:v>Análisis combinado BLISS-52
&amp; 76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57.6</c:v>
                </c:pt>
                <c:pt idx="1">
                  <c:v>43.2</c:v>
                </c:pt>
                <c:pt idx="2">
                  <c:v>50.6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1F2-4530-A8D1-B4DE5E21E29A}"/>
            </c:ext>
          </c:extLst>
        </c:ser>
        <c:dLbls>
          <c:showVal val="1"/>
        </c:dLbls>
        <c:gapWidth val="60"/>
        <c:axId val="63426560"/>
        <c:axId val="63428096"/>
      </c:barChart>
      <c:catAx>
        <c:axId val="63426560"/>
        <c:scaling>
          <c:orientation val="minMax"/>
        </c:scaling>
        <c:axPos val="b"/>
        <c:numFmt formatCode="General" sourceLinked="1"/>
        <c:tickLblPos val="low"/>
        <c:spPr>
          <a:ln w="28551" cap="sq" cmpd="sng">
            <a:solidFill>
              <a:schemeClr val="tx1"/>
            </a:solidFill>
          </a:ln>
        </c:spPr>
        <c:txPr>
          <a:bodyPr/>
          <a:lstStyle/>
          <a:p>
            <a:pPr>
              <a:defRPr lang="en-US" sz="1599" b="1"/>
            </a:pPr>
            <a:endParaRPr lang="es-ES"/>
          </a:p>
        </c:txPr>
        <c:crossAx val="63428096"/>
        <c:crosses val="autoZero"/>
        <c:auto val="1"/>
        <c:lblAlgn val="ctr"/>
        <c:lblOffset val="50"/>
      </c:catAx>
      <c:valAx>
        <c:axId val="63428096"/>
        <c:scaling>
          <c:orientation val="minMax"/>
        </c:scaling>
        <c:axPos val="l"/>
        <c:numFmt formatCode="#,##0" sourceLinked="0"/>
        <c:tickLblPos val="nextTo"/>
        <c:spPr>
          <a:ln w="28551" cap="sq">
            <a:solidFill>
              <a:schemeClr val="tx1"/>
            </a:solidFill>
          </a:ln>
        </c:spPr>
        <c:txPr>
          <a:bodyPr/>
          <a:lstStyle/>
          <a:p>
            <a:pPr>
              <a:defRPr lang="en-US" sz="1600" b="1"/>
            </a:pPr>
            <a:endParaRPr lang="es-ES"/>
          </a:p>
        </c:txPr>
        <c:crossAx val="63426560"/>
        <c:crosses val="autoZero"/>
        <c:crossBetween val="between"/>
      </c:valAx>
      <c:spPr>
        <a:noFill/>
        <a:ln w="25378">
          <a:noFill/>
        </a:ln>
      </c:spPr>
    </c:plotArea>
    <c:plotVisOnly val="1"/>
    <c:dispBlanksAs val="gap"/>
  </c:chart>
  <c:txPr>
    <a:bodyPr/>
    <a:lstStyle/>
    <a:p>
      <a:pPr>
        <a:defRPr sz="1798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Nº Pacientes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B4-475A-AAA9-4066BC03FB66}"/>
              </c:ext>
            </c:extLst>
          </c:dPt>
          <c:dPt>
            <c:idx val="1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B4-475A-AAA9-4066BC03FB66}"/>
              </c:ext>
            </c:extLst>
          </c:dPt>
          <c:dPt>
            <c:idx val="2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BB4-475A-AAA9-4066BC03FB66}"/>
              </c:ext>
            </c:extLst>
          </c:dPt>
          <c:dPt>
            <c:idx val="3"/>
            <c:spPr>
              <a:solidFill>
                <a:srgbClr val="00CC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BB4-475A-AAA9-4066BC03FB66}"/>
              </c:ext>
            </c:extLst>
          </c:dPt>
          <c:dPt>
            <c:idx val="4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BB4-475A-AAA9-4066BC03FB66}"/>
              </c:ext>
            </c:extLst>
          </c:dPt>
          <c:dPt>
            <c:idx val="5"/>
            <c:spPr>
              <a:solidFill>
                <a:srgbClr val="FF898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BB4-475A-AAA9-4066BC03FB66}"/>
              </c:ext>
            </c:extLst>
          </c:dPt>
          <c:dPt>
            <c:idx val="6"/>
            <c:spPr>
              <a:solidFill>
                <a:srgbClr val="008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BB4-475A-AAA9-4066BC03FB66}"/>
              </c:ext>
            </c:extLst>
          </c:dPt>
          <c:dPt>
            <c:idx val="7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BB4-475A-AAA9-4066BC03FB66}"/>
              </c:ext>
            </c:extLst>
          </c:dPt>
          <c:dPt>
            <c:idx val="8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BB4-475A-AAA9-4066BC03FB66}"/>
              </c:ext>
            </c:extLst>
          </c:dPt>
          <c:dPt>
            <c:idx val="9"/>
            <c:spPr>
              <a:solidFill>
                <a:srgbClr val="E1208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BB4-475A-AAA9-4066BC03FB66}"/>
              </c:ext>
            </c:extLst>
          </c:dPt>
          <c:dPt>
            <c:idx val="10"/>
            <c:spPr>
              <a:solidFill>
                <a:srgbClr val="99AA3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BB4-475A-AAA9-4066BC03FB66}"/>
              </c:ext>
            </c:extLst>
          </c:dPt>
          <c:dPt>
            <c:idx val="11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BB4-475A-AAA9-4066BC03FB66}"/>
              </c:ext>
            </c:extLst>
          </c:dPt>
          <c:dPt>
            <c:idx val="12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BBB4-475A-AAA9-4066BC03FB66}"/>
              </c:ext>
            </c:extLst>
          </c:dPt>
          <c:dPt>
            <c:idx val="13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BBB4-475A-AAA9-4066BC03FB66}"/>
              </c:ext>
            </c:extLst>
          </c:dPt>
          <c:dPt>
            <c:idx val="14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BBB4-475A-AAA9-4066BC03FB66}"/>
              </c:ext>
            </c:extLst>
          </c:dPt>
          <c:dPt>
            <c:idx val="15"/>
            <c:spPr>
              <a:solidFill>
                <a:srgbClr val="00863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BBB4-475A-AAA9-4066BC03FB66}"/>
              </c:ext>
            </c:extLst>
          </c:dPt>
          <c:dPt>
            <c:idx val="16"/>
            <c:spPr>
              <a:solidFill>
                <a:srgbClr val="9E001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BBB4-475A-AAA9-4066BC03FB66}"/>
              </c:ext>
            </c:extLst>
          </c:dPt>
          <c:dPt>
            <c:idx val="17"/>
            <c:spPr>
              <a:solidFill>
                <a:srgbClr val="001A5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BBB4-475A-AAA9-4066BC03FB6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USA. Hui-Yen JS. (3)</c:v>
                </c:pt>
                <c:pt idx="1">
                  <c:v>USA. OBSErve 24meses (2)</c:v>
                </c:pt>
                <c:pt idx="2">
                  <c:v>USA. Ke X. (1)</c:v>
                </c:pt>
                <c:pt idx="3">
                  <c:v>Brasil. Scheinberg M. (6)</c:v>
                </c:pt>
                <c:pt idx="4">
                  <c:v>Brasil. Scheinberg M. (7)</c:v>
                </c:pt>
                <c:pt idx="5">
                  <c:v>Italia. Andreoli L. (4)</c:v>
                </c:pt>
                <c:pt idx="6">
                  <c:v>Italia. Iaccarino L. (5)</c:v>
                </c:pt>
                <c:pt idx="7">
                  <c:v>Italia. Iaccarino L. (8)</c:v>
                </c:pt>
                <c:pt idx="8">
                  <c:v>Italia. Iaccarino L. (17)</c:v>
                </c:pt>
                <c:pt idx="9">
                  <c:v>Grecia. Fanouriakis A. (9)</c:v>
                </c:pt>
                <c:pt idx="10">
                  <c:v>Alemania. OBSErve 6meses (2)</c:v>
                </c:pt>
                <c:pt idx="11">
                  <c:v>Canada. OBSErve 6 meses (2)</c:v>
                </c:pt>
                <c:pt idx="12">
                  <c:v>Francia. Garval E. (11)</c:v>
                </c:pt>
                <c:pt idx="13">
                  <c:v>Polonia. Majdan M. (14)</c:v>
                </c:pt>
                <c:pt idx="14">
                  <c:v>Argentina. OBSErve 18meses (16)</c:v>
                </c:pt>
                <c:pt idx="15">
                  <c:v>Israel. Sthoeger Z. (13)</c:v>
                </c:pt>
                <c:pt idx="16">
                  <c:v>Suecia. Parodis I. (12)</c:v>
                </c:pt>
                <c:pt idx="17">
                  <c:v>ESPAÑA. Aldasoro V. (15)</c:v>
                </c:pt>
                <c:pt idx="18">
                  <c:v>ESPAÑA. Riancho-Zarrabeitia L.  (10)</c:v>
                </c:pt>
                <c:pt idx="19">
                  <c:v>ESPAÑA. OBSErve 6meses (2)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195</c:v>
                </c:pt>
                <c:pt idx="1">
                  <c:v>501</c:v>
                </c:pt>
                <c:pt idx="2">
                  <c:v>155</c:v>
                </c:pt>
                <c:pt idx="3">
                  <c:v>20</c:v>
                </c:pt>
                <c:pt idx="4">
                  <c:v>48</c:v>
                </c:pt>
                <c:pt idx="5">
                  <c:v>18</c:v>
                </c:pt>
                <c:pt idx="6">
                  <c:v>67</c:v>
                </c:pt>
                <c:pt idx="7">
                  <c:v>188</c:v>
                </c:pt>
                <c:pt idx="8">
                  <c:v>401</c:v>
                </c:pt>
                <c:pt idx="9">
                  <c:v>91</c:v>
                </c:pt>
                <c:pt idx="10">
                  <c:v>102</c:v>
                </c:pt>
                <c:pt idx="11">
                  <c:v>52</c:v>
                </c:pt>
                <c:pt idx="12">
                  <c:v>15</c:v>
                </c:pt>
                <c:pt idx="13">
                  <c:v>22</c:v>
                </c:pt>
                <c:pt idx="14">
                  <c:v>58</c:v>
                </c:pt>
                <c:pt idx="15">
                  <c:v>36</c:v>
                </c:pt>
                <c:pt idx="16">
                  <c:v>58</c:v>
                </c:pt>
                <c:pt idx="17">
                  <c:v>18</c:v>
                </c:pt>
                <c:pt idx="18">
                  <c:v>11</c:v>
                </c:pt>
                <c:pt idx="19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4-BBB4-475A-AAA9-4066BC03FB66}"/>
            </c:ext>
          </c:extLst>
        </c:ser>
        <c:gapWidth val="100"/>
        <c:axId val="87906176"/>
        <c:axId val="87904640"/>
      </c:barChart>
      <c:valAx>
        <c:axId val="87904640"/>
        <c:scaling>
          <c:orientation val="minMax"/>
          <c:max val="520"/>
          <c:min val="0"/>
        </c:scaling>
        <c:axPos val="b"/>
        <c:majorGridlines>
          <c:spPr>
            <a:ln w="9525">
              <a:solidFill>
                <a:schemeClr val="accent3"/>
              </a:solidFill>
            </a:ln>
          </c:spPr>
        </c:majorGridlines>
        <c:numFmt formatCode="General" sourceLinked="1"/>
        <c:majorTickMark val="none"/>
        <c:tickLblPos val="nextTo"/>
        <c:spPr>
          <a:ln>
            <a:noFill/>
          </a:ln>
        </c:spPr>
        <c:crossAx val="87906176"/>
        <c:crosses val="autoZero"/>
        <c:crossBetween val="between"/>
        <c:majorUnit val="50"/>
      </c:valAx>
      <c:catAx>
        <c:axId val="87906176"/>
        <c:scaling>
          <c:orientation val="minMax"/>
        </c:scaling>
        <c:axPos val="l"/>
        <c:numFmt formatCode="General" sourceLinked="0"/>
        <c:majorTickMark val="none"/>
        <c:tickLblPos val="nextTo"/>
        <c:crossAx val="87904640"/>
        <c:crosses val="autoZero"/>
        <c:auto val="1"/>
        <c:lblAlgn val="ctr"/>
        <c:lblOffset val="100"/>
      </c:catAx>
    </c:plotArea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26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681954229405534E-2"/>
          <c:y val="6.1198963890586523E-2"/>
          <c:w val="0.82271058131621921"/>
          <c:h val="0.79651593468015081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Empeoramiento, sin cambios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EE.UU.
(n = 501)</c:v>
                </c:pt>
                <c:pt idx="1">
                  <c:v>Alemania 
(n = 102)</c:v>
                </c:pt>
                <c:pt idx="2">
                  <c:v>España
(n = 64)</c:v>
                </c:pt>
                <c:pt idx="3">
                  <c:v>Canada 
(n=52)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1</c:v>
                </c:pt>
                <c:pt idx="1">
                  <c:v>12.74</c:v>
                </c:pt>
                <c:pt idx="2">
                  <c:v>14.06</c:v>
                </c:pt>
                <c:pt idx="3">
                  <c:v>1.9000000000000001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E9-487D-BBEC-2ECBEF194EC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 &lt; 20% Mejoría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EE.UU.
(n = 501)</c:v>
                </c:pt>
                <c:pt idx="1">
                  <c:v>Alemania 
(n = 102)</c:v>
                </c:pt>
                <c:pt idx="2">
                  <c:v>España
(n = 64)</c:v>
                </c:pt>
                <c:pt idx="3">
                  <c:v>Canada 
(n=52)</c:v>
                </c:pt>
              </c:strCache>
            </c:strRef>
          </c:cat>
          <c:val>
            <c:numRef>
              <c:f>Hoja1!$C$2:$C$5</c:f>
              <c:numCache>
                <c:formatCode>0</c:formatCode>
                <c:ptCount val="4"/>
                <c:pt idx="0">
                  <c:v>10.7</c:v>
                </c:pt>
                <c:pt idx="1">
                  <c:v>13.72</c:v>
                </c:pt>
                <c:pt idx="2">
                  <c:v>14.06</c:v>
                </c:pt>
                <c:pt idx="3">
                  <c:v>17.3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E9-487D-BBEC-2ECBEF194EC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≥ 20 Mejoría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EE.UU.
(n = 501)</c:v>
                </c:pt>
                <c:pt idx="1">
                  <c:v>Alemania 
(n = 102)</c:v>
                </c:pt>
                <c:pt idx="2">
                  <c:v>España
(n = 64)</c:v>
                </c:pt>
                <c:pt idx="3">
                  <c:v>Canada 
(n=52)</c:v>
                </c:pt>
              </c:strCache>
            </c:strRef>
          </c:cat>
          <c:val>
            <c:numRef>
              <c:f>Hoja1!$D$2:$D$5</c:f>
              <c:numCache>
                <c:formatCode>0</c:formatCode>
                <c:ptCount val="4"/>
                <c:pt idx="0">
                  <c:v>88.3</c:v>
                </c:pt>
                <c:pt idx="1">
                  <c:v>78</c:v>
                </c:pt>
                <c:pt idx="2">
                  <c:v>71.86999999999999</c:v>
                </c:pt>
                <c:pt idx="3">
                  <c:v>80.8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E9-487D-BBEC-2ECBEF194EC3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≥ 50 Mejoría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EE.UU.
(n = 501)</c:v>
                </c:pt>
                <c:pt idx="1">
                  <c:v>Alemania 
(n = 102)</c:v>
                </c:pt>
                <c:pt idx="2">
                  <c:v>España
(n = 64)</c:v>
                </c:pt>
                <c:pt idx="3">
                  <c:v>Canada 
(n=52)</c:v>
                </c:pt>
              </c:strCache>
            </c:strRef>
          </c:cat>
          <c:val>
            <c:numRef>
              <c:f>Hoja1!$E$2:$E$5</c:f>
              <c:numCache>
                <c:formatCode>0</c:formatCode>
                <c:ptCount val="4"/>
                <c:pt idx="0">
                  <c:v>49</c:v>
                </c:pt>
                <c:pt idx="1">
                  <c:v>42</c:v>
                </c:pt>
                <c:pt idx="2">
                  <c:v>51.56</c:v>
                </c:pt>
                <c:pt idx="3">
                  <c:v>57.7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9E9-487D-BBEC-2ECBEF194EC3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≥ 80% Mejoría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EE.UU.
(n = 501)</c:v>
                </c:pt>
                <c:pt idx="1">
                  <c:v>Alemania 
(n = 102)</c:v>
                </c:pt>
                <c:pt idx="2">
                  <c:v>España
(n = 64)</c:v>
                </c:pt>
                <c:pt idx="3">
                  <c:v>Canada 
(n=52)</c:v>
                </c:pt>
              </c:strCache>
            </c:strRef>
          </c:cat>
          <c:val>
            <c:numRef>
              <c:f>Hoja1!$F$2:$F$5</c:f>
              <c:numCache>
                <c:formatCode>0</c:formatCode>
                <c:ptCount val="4"/>
                <c:pt idx="0">
                  <c:v>11.2</c:v>
                </c:pt>
                <c:pt idx="1">
                  <c:v>8.82</c:v>
                </c:pt>
                <c:pt idx="2">
                  <c:v>26.56</c:v>
                </c:pt>
                <c:pt idx="3">
                  <c:v>17.3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9E9-487D-BBEC-2ECBEF194EC3}"/>
            </c:ext>
          </c:extLst>
        </c:ser>
        <c:dLbls>
          <c:showVal val="1"/>
        </c:dLbls>
        <c:axId val="90323200"/>
        <c:axId val="90366336"/>
      </c:barChart>
      <c:catAx>
        <c:axId val="903232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90366336"/>
        <c:crosses val="autoZero"/>
        <c:auto val="1"/>
        <c:lblAlgn val="ctr"/>
        <c:lblOffset val="100"/>
      </c:catAx>
      <c:valAx>
        <c:axId val="90366336"/>
        <c:scaling>
          <c:orientation val="minMax"/>
          <c:max val="100"/>
        </c:scaling>
        <c:axPos val="l"/>
        <c:numFmt formatCode="0" sourceLinked="1"/>
        <c:tickLblPos val="nextTo"/>
        <c:crossAx val="903232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E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EE.UU. (n=122)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6 meses</c:v>
                </c:pt>
                <c:pt idx="2">
                  <c:v>12 meses</c:v>
                </c:pt>
                <c:pt idx="3">
                  <c:v>18 meses</c:v>
                </c:pt>
                <c:pt idx="4">
                  <c:v>24 meses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12.4</c:v>
                </c:pt>
                <c:pt idx="1">
                  <c:v>5.9</c:v>
                </c:pt>
                <c:pt idx="2">
                  <c:v>5.2</c:v>
                </c:pt>
                <c:pt idx="3">
                  <c:v>5.3</c:v>
                </c:pt>
                <c:pt idx="4">
                  <c:v>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46-49A8-86DF-6FB5BABC30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Alemania (n=65)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6 meses</c:v>
                </c:pt>
                <c:pt idx="2">
                  <c:v>12 meses</c:v>
                </c:pt>
                <c:pt idx="3">
                  <c:v>18 meses</c:v>
                </c:pt>
                <c:pt idx="4">
                  <c:v>24 meses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10.6</c:v>
                </c:pt>
                <c:pt idx="1">
                  <c:v>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46-49A8-86DF-6FB5BABC30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Canada (n=16)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6 meses</c:v>
                </c:pt>
                <c:pt idx="2">
                  <c:v>12 meses</c:v>
                </c:pt>
                <c:pt idx="3">
                  <c:v>18 meses</c:v>
                </c:pt>
                <c:pt idx="4">
                  <c:v>24 meses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8.1</c:v>
                </c:pt>
                <c:pt idx="1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946-49A8-86DF-6FB5BABC3088}"/>
            </c:ext>
          </c:extLst>
        </c:ser>
        <c:marker val="1"/>
        <c:axId val="87195008"/>
        <c:axId val="87811584"/>
      </c:lineChart>
      <c:catAx>
        <c:axId val="871950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25400" cap="flat" cmpd="sng" algn="ctr">
            <a:solidFill>
              <a:srgbClr val="52525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52525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7811584"/>
        <c:crosses val="autoZero"/>
        <c:auto val="1"/>
        <c:lblAlgn val="ctr"/>
        <c:lblOffset val="100"/>
      </c:catAx>
      <c:valAx>
        <c:axId val="87811584"/>
        <c:scaling>
          <c:orientation val="minMax"/>
        </c:scaling>
        <c:axPos val="l"/>
        <c:majorGridlines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50" b="1" i="0" u="none" strike="noStrike" kern="1200" baseline="0">
                    <a:solidFill>
                      <a:srgbClr val="52525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50" b="1" dirty="0" err="1">
                    <a:solidFill>
                      <a:srgbClr val="525252"/>
                    </a:solidFill>
                  </a:rPr>
                  <a:t>Puntuacion</a:t>
                </a:r>
                <a:r>
                  <a:rPr lang="en-GB" sz="1450" b="1" dirty="0">
                    <a:solidFill>
                      <a:srgbClr val="525252"/>
                    </a:solidFill>
                  </a:rPr>
                  <a:t> media  SELENA-SLEDAI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25400">
            <a:solidFill>
              <a:srgbClr val="52525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52525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719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0128717929623904"/>
          <c:y val="3.8617140942488609E-2"/>
          <c:w val="0.79871282070376048"/>
          <c:h val="0.818651844051416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Index date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1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79-4257-867F-03AA1DAC196B}"/>
              </c:ext>
            </c:extLst>
          </c:dPt>
          <c:dPt>
            <c:idx val="2"/>
            <c:spPr>
              <a:solidFill>
                <a:srgbClr val="CC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79-4257-867F-03AA1DAC196B}"/>
              </c:ext>
            </c:extLst>
          </c:dPt>
          <c:dPt>
            <c:idx val="3"/>
            <c:spPr>
              <a:solidFill>
                <a:srgbClr val="1F497D">
                  <a:lumMod val="60000"/>
                  <a:lumOff val="40000"/>
                </a:srgb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279-4257-867F-03AA1DAC196B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13.7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79-4257-867F-03AA1DAC19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EEUU
(n=386)</c:v>
                </c:pt>
                <c:pt idx="1">
                  <c:v>Alemania
(n = 102)</c:v>
                </c:pt>
                <c:pt idx="2">
                  <c:v>España 
(n = 61)</c:v>
                </c:pt>
                <c:pt idx="3">
                  <c:v>Canada 
(n=52)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19.899999999999999</c:v>
                </c:pt>
                <c:pt idx="1">
                  <c:v>13.6</c:v>
                </c:pt>
                <c:pt idx="2">
                  <c:v>14.8</c:v>
                </c:pt>
                <c:pt idx="3">
                  <c:v>13.6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279-4257-867F-03AA1DAC196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6 months</c:v>
                </c:pt>
              </c:strCache>
            </c:strRef>
          </c:tx>
          <c:spPr>
            <a:solidFill>
              <a:srgbClr val="7030A0">
                <a:alpha val="50196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BA75FF">
                  <a:alpha val="49804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279-4257-867F-03AA1DAC196B}"/>
              </c:ext>
            </c:extLst>
          </c:dPt>
          <c:dPt>
            <c:idx val="1"/>
            <c:spPr>
              <a:solidFill>
                <a:srgbClr val="FFFF00">
                  <a:alpha val="50196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279-4257-867F-03AA1DAC196B}"/>
              </c:ext>
            </c:extLst>
          </c:dPt>
          <c:dPt>
            <c:idx val="2"/>
            <c:spPr>
              <a:solidFill>
                <a:srgbClr val="FF8989">
                  <a:alpha val="49804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B279-4257-867F-03AA1DAC196B}"/>
              </c:ext>
            </c:extLst>
          </c:dPt>
          <c:dPt>
            <c:idx val="3"/>
            <c:spPr>
              <a:solidFill>
                <a:srgbClr val="00B0F0">
                  <a:alpha val="50196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B279-4257-867F-03AA1DAC196B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7.6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279-4257-867F-03AA1DAC19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EEUU
(n=386)</c:v>
                </c:pt>
                <c:pt idx="1">
                  <c:v>Alemania
(n = 102)</c:v>
                </c:pt>
                <c:pt idx="2">
                  <c:v>España 
(n = 61)</c:v>
                </c:pt>
                <c:pt idx="3">
                  <c:v>Canada 
(n=52)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8.4</c:v>
                </c:pt>
                <c:pt idx="1">
                  <c:v>7.8</c:v>
                </c:pt>
                <c:pt idx="2">
                  <c:v>8</c:v>
                </c:pt>
                <c:pt idx="3">
                  <c:v>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B279-4257-867F-03AA1DAC196B}"/>
            </c:ext>
          </c:extLst>
        </c:ser>
        <c:dLbls>
          <c:showVal val="1"/>
        </c:dLbls>
        <c:gapWidth val="60"/>
        <c:axId val="92792704"/>
        <c:axId val="92983296"/>
      </c:barChart>
      <c:catAx>
        <c:axId val="92792704"/>
        <c:scaling>
          <c:orientation val="minMax"/>
        </c:scaling>
        <c:axPos val="b"/>
        <c:numFmt formatCode="General" sourceLinked="0"/>
        <c:tickLblPos val="nextTo"/>
        <c:spPr>
          <a:ln w="28575">
            <a:solidFill>
              <a:srgbClr val="19324C"/>
            </a:solidFill>
          </a:ln>
        </c:spPr>
        <c:txPr>
          <a:bodyPr/>
          <a:lstStyle/>
          <a:p>
            <a:pPr>
              <a:defRPr sz="1200" b="1" baseline="0">
                <a:latin typeface="Arial" panose="020B0604020202020204" pitchFamily="34" charset="0"/>
              </a:defRPr>
            </a:pPr>
            <a:endParaRPr lang="es-ES"/>
          </a:p>
        </c:txPr>
        <c:crossAx val="92983296"/>
        <c:crosses val="autoZero"/>
        <c:auto val="1"/>
        <c:lblAlgn val="ctr"/>
        <c:lblOffset val="100"/>
      </c:catAx>
      <c:valAx>
        <c:axId val="92983296"/>
        <c:scaling>
          <c:orientation val="minMax"/>
          <c:max val="30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GB" sz="1400" b="1" err="1">
                    <a:effectLst/>
                  </a:rPr>
                  <a:t>Dosis</a:t>
                </a:r>
                <a:r>
                  <a:rPr lang="en-GB" sz="1400" b="1">
                    <a:effectLst/>
                  </a:rPr>
                  <a:t> de </a:t>
                </a:r>
                <a:r>
                  <a:rPr lang="en-GB" sz="1400" b="1" err="1">
                    <a:effectLst/>
                  </a:rPr>
                  <a:t>Esteroides</a:t>
                </a:r>
                <a:r>
                  <a:rPr lang="en-GB" sz="1400" b="1">
                    <a:effectLst/>
                  </a:rPr>
                  <a:t> (</a:t>
                </a:r>
                <a:r>
                  <a:rPr lang="en-GB" sz="1400" b="1" err="1">
                    <a:effectLst/>
                  </a:rPr>
                  <a:t>prednisona</a:t>
                </a:r>
                <a:r>
                  <a:rPr lang="en-GB" sz="1400" b="1">
                    <a:effectLst/>
                  </a:rPr>
                  <a:t>), mg/</a:t>
                </a:r>
                <a:r>
                  <a:rPr lang="en-GB" sz="1400" b="1" err="1">
                    <a:effectLst/>
                  </a:rPr>
                  <a:t>dia</a:t>
                </a:r>
                <a:endParaRPr lang="en-GB" sz="1400">
                  <a:effectLst/>
                </a:endParaRPr>
              </a:p>
            </c:rich>
          </c:tx>
          <c:layout>
            <c:manualLayout>
              <c:xMode val="edge"/>
              <c:yMode val="edge"/>
              <c:x val="0.11264634404240642"/>
              <c:y val="0.1181482899743915"/>
            </c:manualLayout>
          </c:layout>
        </c:title>
        <c:numFmt formatCode="General" sourceLinked="1"/>
        <c:tickLblPos val="nextTo"/>
        <c:spPr>
          <a:ln w="28575">
            <a:solidFill>
              <a:srgbClr val="19324C"/>
            </a:solidFill>
          </a:ln>
        </c:spPr>
        <c:txPr>
          <a:bodyPr/>
          <a:lstStyle/>
          <a:p>
            <a:pPr>
              <a:defRPr sz="1200" b="1"/>
            </a:pPr>
            <a:endParaRPr lang="es-ES"/>
          </a:p>
        </c:txPr>
        <c:crossAx val="927927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ES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A3D219-0872-4E67-BE49-61F59900A6F9}" type="doc">
      <dgm:prSet loTypeId="urn:microsoft.com/office/officeart/2005/8/layout/lProcess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91EFA71-4818-4697-B0D5-F101190BCEB8}">
      <dgm:prSet custT="1"/>
      <dgm:spPr/>
      <dgm:t>
        <a:bodyPr/>
        <a:lstStyle/>
        <a:p>
          <a:r>
            <a:rPr lang="es-ES_tradnl" sz="2400" b="1" dirty="0"/>
            <a:t>Nuevos Ensayos Clínicos</a:t>
          </a:r>
          <a:endParaRPr lang="es-ES_tradnl" sz="2400" dirty="0"/>
        </a:p>
      </dgm:t>
    </dgm:pt>
    <dgm:pt modelId="{DF785A4D-A022-42D0-B8CB-E3D55DF0F9D3}" type="parTrans" cxnId="{FC912124-0B5A-4E15-9616-CC5572385BE2}">
      <dgm:prSet/>
      <dgm:spPr/>
      <dgm:t>
        <a:bodyPr/>
        <a:lstStyle/>
        <a:p>
          <a:endParaRPr lang="en-US" sz="2400"/>
        </a:p>
      </dgm:t>
    </dgm:pt>
    <dgm:pt modelId="{B026D603-1F33-4662-A408-7654F53A77BF}" type="sibTrans" cxnId="{FC912124-0B5A-4E15-9616-CC5572385BE2}">
      <dgm:prSet/>
      <dgm:spPr/>
      <dgm:t>
        <a:bodyPr/>
        <a:lstStyle/>
        <a:p>
          <a:endParaRPr lang="en-US" sz="2400"/>
        </a:p>
      </dgm:t>
    </dgm:pt>
    <dgm:pt modelId="{FF0DACFE-A760-472E-9197-58EC2815219F}">
      <dgm:prSet custT="1"/>
      <dgm:spPr/>
      <dgm:t>
        <a:bodyPr/>
        <a:lstStyle/>
        <a:p>
          <a:r>
            <a:rPr lang="es-ES_tradnl" sz="2100" b="1" dirty="0"/>
            <a:t>BLISS-SC: </a:t>
          </a:r>
          <a:r>
            <a:rPr lang="es-ES_tradnl" sz="2100" dirty="0"/>
            <a:t>Ensayo Fase III formulación subcutánea</a:t>
          </a:r>
        </a:p>
      </dgm:t>
    </dgm:pt>
    <dgm:pt modelId="{4A710EA8-1F1D-46B9-A0DE-BA28797BC256}" type="parTrans" cxnId="{468ED032-3D8D-4CE3-8F40-1BFF533862E0}">
      <dgm:prSet/>
      <dgm:spPr/>
      <dgm:t>
        <a:bodyPr/>
        <a:lstStyle/>
        <a:p>
          <a:endParaRPr lang="en-US" sz="2400"/>
        </a:p>
      </dgm:t>
    </dgm:pt>
    <dgm:pt modelId="{C03AEFD9-C442-4002-A268-CDB0B135E69C}" type="sibTrans" cxnId="{468ED032-3D8D-4CE3-8F40-1BFF533862E0}">
      <dgm:prSet/>
      <dgm:spPr/>
      <dgm:t>
        <a:bodyPr/>
        <a:lstStyle/>
        <a:p>
          <a:endParaRPr lang="en-US" sz="2400"/>
        </a:p>
      </dgm:t>
    </dgm:pt>
    <dgm:pt modelId="{904F2F28-6B53-43A0-83E5-BECDB3274EEB}">
      <dgm:prSet custT="1"/>
      <dgm:spPr/>
      <dgm:t>
        <a:bodyPr/>
        <a:lstStyle/>
        <a:p>
          <a:r>
            <a:rPr lang="es-ES_tradnl" sz="2000" b="1" dirty="0"/>
            <a:t>PLUTO</a:t>
          </a:r>
          <a:r>
            <a:rPr lang="es-ES_tradnl" sz="2000" dirty="0"/>
            <a:t>: Ensayo Lupus en Niños</a:t>
          </a:r>
          <a:endParaRPr lang="es-ES_tradnl" sz="2000" b="1" dirty="0"/>
        </a:p>
      </dgm:t>
    </dgm:pt>
    <dgm:pt modelId="{CDFD8B64-BE0E-42A3-B079-7CE719E0E694}" type="parTrans" cxnId="{242CBCB8-5DCB-4A35-9F8D-44897674A03A}">
      <dgm:prSet/>
      <dgm:spPr/>
      <dgm:t>
        <a:bodyPr/>
        <a:lstStyle/>
        <a:p>
          <a:endParaRPr lang="en-US" sz="2400"/>
        </a:p>
      </dgm:t>
    </dgm:pt>
    <dgm:pt modelId="{50ABD35A-40C0-4D77-A161-E257240CD3CB}" type="sibTrans" cxnId="{242CBCB8-5DCB-4A35-9F8D-44897674A03A}">
      <dgm:prSet/>
      <dgm:spPr/>
      <dgm:t>
        <a:bodyPr/>
        <a:lstStyle/>
        <a:p>
          <a:endParaRPr lang="en-US" sz="2400"/>
        </a:p>
      </dgm:t>
    </dgm:pt>
    <dgm:pt modelId="{B6BD9471-0DAE-4A33-AAA9-D914FD827600}">
      <dgm:prSet custT="1"/>
      <dgm:spPr/>
      <dgm:t>
        <a:bodyPr/>
        <a:lstStyle/>
        <a:p>
          <a:r>
            <a:rPr lang="es-ES_tradnl" sz="2400" b="1" dirty="0"/>
            <a:t>Estudios a Largo Plazo  </a:t>
          </a:r>
          <a:endParaRPr lang="es-ES_tradnl" sz="2400" dirty="0"/>
        </a:p>
      </dgm:t>
    </dgm:pt>
    <dgm:pt modelId="{27EB1C1D-0D4E-4544-B997-E358757EEC81}" type="parTrans" cxnId="{DB1D780D-0DE3-49CE-A53E-451A9F81FF86}">
      <dgm:prSet/>
      <dgm:spPr/>
      <dgm:t>
        <a:bodyPr/>
        <a:lstStyle/>
        <a:p>
          <a:endParaRPr lang="en-US" sz="2400"/>
        </a:p>
      </dgm:t>
    </dgm:pt>
    <dgm:pt modelId="{C4B14E8E-C3D0-4ADF-B90B-824B3E9A97D4}" type="sibTrans" cxnId="{DB1D780D-0DE3-49CE-A53E-451A9F81FF86}">
      <dgm:prSet/>
      <dgm:spPr/>
      <dgm:t>
        <a:bodyPr/>
        <a:lstStyle/>
        <a:p>
          <a:endParaRPr lang="en-US" sz="2400"/>
        </a:p>
      </dgm:t>
    </dgm:pt>
    <dgm:pt modelId="{256DAFE0-5046-4E7D-AA9C-E708F066D3B2}">
      <dgm:prSet custT="1"/>
      <dgm:spPr/>
      <dgm:t>
        <a:bodyPr/>
        <a:lstStyle/>
        <a:p>
          <a:r>
            <a:rPr lang="es-ES_tradnl" sz="2000" b="1" dirty="0"/>
            <a:t>Datos a 13 años</a:t>
          </a:r>
          <a:r>
            <a:rPr lang="es-ES_tradnl" sz="2000" dirty="0"/>
            <a:t>:               extensión ensayos fase II y fase III</a:t>
          </a:r>
        </a:p>
      </dgm:t>
    </dgm:pt>
    <dgm:pt modelId="{8DFAB093-1E77-4F37-B4E5-2A6CF9324387}" type="parTrans" cxnId="{F201478F-D68E-436F-B5D9-F7EE9DA6C51B}">
      <dgm:prSet/>
      <dgm:spPr/>
      <dgm:t>
        <a:bodyPr/>
        <a:lstStyle/>
        <a:p>
          <a:endParaRPr lang="en-US" sz="2400"/>
        </a:p>
      </dgm:t>
    </dgm:pt>
    <dgm:pt modelId="{3472B41E-8795-4FED-A8F5-AFA7E0D22051}" type="sibTrans" cxnId="{F201478F-D68E-436F-B5D9-F7EE9DA6C51B}">
      <dgm:prSet/>
      <dgm:spPr/>
      <dgm:t>
        <a:bodyPr/>
        <a:lstStyle/>
        <a:p>
          <a:endParaRPr lang="en-US" sz="2400"/>
        </a:p>
      </dgm:t>
    </dgm:pt>
    <dgm:pt modelId="{D62013AE-090F-4A13-8B52-DB59753F5296}">
      <dgm:prSet custT="1"/>
      <dgm:spPr/>
      <dgm:t>
        <a:bodyPr/>
        <a:lstStyle/>
        <a:p>
          <a:r>
            <a:rPr lang="es-ES_tradnl" sz="2400" b="1" dirty="0"/>
            <a:t>Estudios de Vida Real </a:t>
          </a:r>
          <a:endParaRPr lang="es-ES_tradnl" sz="2400" dirty="0"/>
        </a:p>
      </dgm:t>
    </dgm:pt>
    <dgm:pt modelId="{7C0BC8D0-5C6E-45E1-910D-78A31E85FCB8}" type="parTrans" cxnId="{23EA5D19-AD68-42A3-ABEA-70CA00343007}">
      <dgm:prSet/>
      <dgm:spPr/>
      <dgm:t>
        <a:bodyPr/>
        <a:lstStyle/>
        <a:p>
          <a:endParaRPr lang="en-US" sz="2400"/>
        </a:p>
      </dgm:t>
    </dgm:pt>
    <dgm:pt modelId="{0EB208FC-1097-4CC1-91B8-E835D08CEDCA}" type="sibTrans" cxnId="{23EA5D19-AD68-42A3-ABEA-70CA00343007}">
      <dgm:prSet/>
      <dgm:spPr/>
      <dgm:t>
        <a:bodyPr/>
        <a:lstStyle/>
        <a:p>
          <a:endParaRPr lang="en-US" sz="2400"/>
        </a:p>
      </dgm:t>
    </dgm:pt>
    <dgm:pt modelId="{0C760F6E-D3CA-4DAD-8E51-A030F3F6D1C0}">
      <dgm:prSet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US" sz="2000" dirty="0" err="1"/>
            <a:t>Estudios</a:t>
          </a:r>
          <a:r>
            <a:rPr lang="en-US" sz="2000" dirty="0"/>
            <a:t> </a:t>
          </a:r>
          <a:r>
            <a:rPr lang="en-US" sz="2000" dirty="0" err="1"/>
            <a:t>OBSErve</a:t>
          </a:r>
          <a:endParaRPr lang="en-US" sz="2000" dirty="0"/>
        </a:p>
      </dgm:t>
    </dgm:pt>
    <dgm:pt modelId="{A3333B90-53DC-4BC9-B512-853005F462E7}" type="parTrans" cxnId="{00690EC6-2616-4B44-A101-5F6012CC3E6C}">
      <dgm:prSet/>
      <dgm:spPr/>
      <dgm:t>
        <a:bodyPr/>
        <a:lstStyle/>
        <a:p>
          <a:endParaRPr lang="en-US" sz="2400"/>
        </a:p>
      </dgm:t>
    </dgm:pt>
    <dgm:pt modelId="{7707D5C6-B24B-45A8-8868-B7823ABB0CFA}" type="sibTrans" cxnId="{00690EC6-2616-4B44-A101-5F6012CC3E6C}">
      <dgm:prSet/>
      <dgm:spPr/>
      <dgm:t>
        <a:bodyPr/>
        <a:lstStyle/>
        <a:p>
          <a:endParaRPr lang="en-US" sz="2400"/>
        </a:p>
      </dgm:t>
    </dgm:pt>
    <dgm:pt modelId="{65690A5A-B999-48C3-9D2C-2C4FBD9DAC3D}">
      <dgm:prSet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US" sz="2000" b="1" dirty="0" err="1"/>
            <a:t>Cohortes</a:t>
          </a:r>
          <a:r>
            <a:rPr lang="en-US" sz="2000" dirty="0"/>
            <a:t> </a:t>
          </a:r>
          <a:r>
            <a:rPr lang="en-US" sz="2000" b="1" dirty="0" err="1"/>
            <a:t>independientes</a:t>
          </a:r>
          <a:r>
            <a:rPr lang="en-US" sz="2000" dirty="0"/>
            <a:t> de belimumab</a:t>
          </a:r>
        </a:p>
      </dgm:t>
    </dgm:pt>
    <dgm:pt modelId="{55826CA9-EA02-48F1-8762-584D8A039061}" type="parTrans" cxnId="{8E7D2028-8BA5-4842-BF99-13D52BA10000}">
      <dgm:prSet/>
      <dgm:spPr/>
      <dgm:t>
        <a:bodyPr/>
        <a:lstStyle/>
        <a:p>
          <a:endParaRPr lang="en-US" sz="2400"/>
        </a:p>
      </dgm:t>
    </dgm:pt>
    <dgm:pt modelId="{92214F47-5343-4C36-B6B6-1C3D838BA2A4}" type="sibTrans" cxnId="{8E7D2028-8BA5-4842-BF99-13D52BA10000}">
      <dgm:prSet/>
      <dgm:spPr/>
      <dgm:t>
        <a:bodyPr/>
        <a:lstStyle/>
        <a:p>
          <a:endParaRPr lang="en-US" sz="2400"/>
        </a:p>
      </dgm:t>
    </dgm:pt>
    <dgm:pt modelId="{500AD40C-805F-45AF-BBFD-D16AAFFA749C}">
      <dgm:prSet custT="1"/>
      <dgm:spPr/>
      <dgm:t>
        <a:bodyPr lIns="0" rIns="0"/>
        <a:lstStyle/>
        <a:p>
          <a:r>
            <a:rPr lang="es-ES_tradnl" sz="2000" b="1" dirty="0" err="1"/>
            <a:t>SynBioSe</a:t>
          </a:r>
          <a:r>
            <a:rPr lang="es-ES_tradnl" sz="2000" b="0" dirty="0"/>
            <a:t>: Combinación </a:t>
          </a:r>
          <a:r>
            <a:rPr lang="es-ES_tradnl" sz="2000" b="1" dirty="0"/>
            <a:t>Belimumab + </a:t>
          </a:r>
          <a:r>
            <a:rPr lang="es-ES_tradnl" sz="2000" b="1" dirty="0" err="1"/>
            <a:t>Rituximab</a:t>
          </a:r>
          <a:endParaRPr lang="es-ES_tradnl" sz="2000" b="1" dirty="0"/>
        </a:p>
      </dgm:t>
    </dgm:pt>
    <dgm:pt modelId="{FCA14433-118B-4F8C-BF80-109B91B70E2B}" type="parTrans" cxnId="{BE3A7972-99DC-4781-B55A-E6CDC8F3041D}">
      <dgm:prSet/>
      <dgm:spPr/>
      <dgm:t>
        <a:bodyPr/>
        <a:lstStyle/>
        <a:p>
          <a:endParaRPr lang="en-US" sz="2400"/>
        </a:p>
      </dgm:t>
    </dgm:pt>
    <dgm:pt modelId="{7A8B067D-5423-4FFA-9646-5D119522C2D2}" type="sibTrans" cxnId="{BE3A7972-99DC-4781-B55A-E6CDC8F3041D}">
      <dgm:prSet/>
      <dgm:spPr/>
      <dgm:t>
        <a:bodyPr/>
        <a:lstStyle/>
        <a:p>
          <a:endParaRPr lang="en-US" sz="2400"/>
        </a:p>
      </dgm:t>
    </dgm:pt>
    <dgm:pt modelId="{52D19E58-D6EA-403B-BF0F-FB44FDC90FA6}">
      <dgm:prSet custT="1"/>
      <dgm:spPr/>
      <dgm:t>
        <a:bodyPr/>
        <a:lstStyle/>
        <a:p>
          <a:r>
            <a:rPr lang="es-ES_tradnl" sz="2000" b="1" dirty="0"/>
            <a:t>Impacto sobre Daño Orgánico</a:t>
          </a:r>
        </a:p>
      </dgm:t>
    </dgm:pt>
    <dgm:pt modelId="{7109CA5D-DEC9-4752-A9A7-DF4893EC094F}" type="parTrans" cxnId="{53D5779E-1F71-4C7E-A160-D6BEC7EAB6F7}">
      <dgm:prSet/>
      <dgm:spPr/>
      <dgm:t>
        <a:bodyPr/>
        <a:lstStyle/>
        <a:p>
          <a:endParaRPr lang="es-ES_tradnl" sz="2400"/>
        </a:p>
      </dgm:t>
    </dgm:pt>
    <dgm:pt modelId="{07844EF0-7A41-44B6-A165-B96E18D9ED50}" type="sibTrans" cxnId="{53D5779E-1F71-4C7E-A160-D6BEC7EAB6F7}">
      <dgm:prSet/>
      <dgm:spPr/>
      <dgm:t>
        <a:bodyPr/>
        <a:lstStyle/>
        <a:p>
          <a:endParaRPr lang="es-ES_tradnl" sz="2400"/>
        </a:p>
      </dgm:t>
    </dgm:pt>
    <dgm:pt modelId="{FECC5533-945A-4E5C-AA4B-2728EC6CD001}">
      <dgm:prSet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US" sz="2000" dirty="0" err="1"/>
            <a:t>Experiencias</a:t>
          </a:r>
          <a:r>
            <a:rPr lang="en-US" sz="2000" dirty="0"/>
            <a:t> </a:t>
          </a:r>
          <a:r>
            <a:rPr lang="en-US" sz="2000" dirty="0" err="1"/>
            <a:t>en</a:t>
          </a:r>
          <a:r>
            <a:rPr lang="en-US" sz="2000" dirty="0"/>
            <a:t> </a:t>
          </a:r>
          <a:r>
            <a:rPr lang="en-US" sz="2000" b="1" dirty="0" err="1"/>
            <a:t>Nefritis</a:t>
          </a:r>
          <a:r>
            <a:rPr lang="en-US" sz="2000" b="1" dirty="0"/>
            <a:t> Lupica</a:t>
          </a:r>
          <a:r>
            <a:rPr lang="en-US" sz="2000" dirty="0"/>
            <a:t> </a:t>
          </a:r>
        </a:p>
      </dgm:t>
    </dgm:pt>
    <dgm:pt modelId="{0F2E8AB5-BA37-444A-96CA-36E286FA4D54}" type="parTrans" cxnId="{FE404BB7-6357-48C7-AC96-A4BF60087DCD}">
      <dgm:prSet/>
      <dgm:spPr/>
      <dgm:t>
        <a:bodyPr/>
        <a:lstStyle/>
        <a:p>
          <a:endParaRPr lang="es-ES_tradnl" sz="2400"/>
        </a:p>
      </dgm:t>
    </dgm:pt>
    <dgm:pt modelId="{0DD1F790-F900-4344-BB75-AB27F624F0FA}" type="sibTrans" cxnId="{FE404BB7-6357-48C7-AC96-A4BF60087DCD}">
      <dgm:prSet/>
      <dgm:spPr/>
      <dgm:t>
        <a:bodyPr/>
        <a:lstStyle/>
        <a:p>
          <a:endParaRPr lang="es-ES_tradnl" sz="2400"/>
        </a:p>
      </dgm:t>
    </dgm:pt>
    <dgm:pt modelId="{3B1D145B-1A60-4BA4-A3C4-ED2F12B61167}">
      <dgm:prSet custT="1"/>
      <dgm:spPr/>
      <dgm:t>
        <a:bodyPr/>
        <a:lstStyle/>
        <a:p>
          <a:r>
            <a:rPr lang="es-ES_tradnl" sz="2000" dirty="0"/>
            <a:t>Ensayo Seguridad de la </a:t>
          </a:r>
          <a:r>
            <a:rPr lang="es-ES_tradnl" sz="2000" b="1" dirty="0"/>
            <a:t>Vacunación</a:t>
          </a:r>
        </a:p>
      </dgm:t>
    </dgm:pt>
    <dgm:pt modelId="{25DDDB4C-3E44-4C78-A0F0-A9EF1DC99C14}" type="parTrans" cxnId="{2FDBB185-DAD6-4F85-8FD8-C660CB4A5C9B}">
      <dgm:prSet/>
      <dgm:spPr/>
      <dgm:t>
        <a:bodyPr/>
        <a:lstStyle/>
        <a:p>
          <a:endParaRPr lang="es-ES_tradnl"/>
        </a:p>
      </dgm:t>
    </dgm:pt>
    <dgm:pt modelId="{74927AA3-8C33-4C6F-AFF7-1A8EDC1FCFE8}" type="sibTrans" cxnId="{2FDBB185-DAD6-4F85-8FD8-C660CB4A5C9B}">
      <dgm:prSet/>
      <dgm:spPr/>
      <dgm:t>
        <a:bodyPr/>
        <a:lstStyle/>
        <a:p>
          <a:endParaRPr lang="es-ES_tradnl"/>
        </a:p>
      </dgm:t>
    </dgm:pt>
    <dgm:pt modelId="{49FC4CF4-3696-4E97-A177-E4CA71F11051}" type="pres">
      <dgm:prSet presAssocID="{B5A3D219-0872-4E67-BE49-61F59900A6F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332B260-16D0-4071-816A-7C5583167DB6}" type="pres">
      <dgm:prSet presAssocID="{E91EFA71-4818-4697-B0D5-F101190BCEB8}" presName="compNode" presStyleCnt="0"/>
      <dgm:spPr/>
    </dgm:pt>
    <dgm:pt modelId="{9A9DDDBC-299E-4A6B-AC5E-DA93CBDDDA59}" type="pres">
      <dgm:prSet presAssocID="{E91EFA71-4818-4697-B0D5-F101190BCEB8}" presName="aNode" presStyleLbl="bgShp" presStyleIdx="0" presStyleCnt="3" custScaleX="113611" custLinFactNeighborY="2052"/>
      <dgm:spPr/>
      <dgm:t>
        <a:bodyPr/>
        <a:lstStyle/>
        <a:p>
          <a:endParaRPr lang="es-ES"/>
        </a:p>
      </dgm:t>
    </dgm:pt>
    <dgm:pt modelId="{AB425A73-9A8A-4DFB-98B2-08F540C105C3}" type="pres">
      <dgm:prSet presAssocID="{E91EFA71-4818-4697-B0D5-F101190BCEB8}" presName="textNode" presStyleLbl="bgShp" presStyleIdx="0" presStyleCnt="3"/>
      <dgm:spPr/>
      <dgm:t>
        <a:bodyPr/>
        <a:lstStyle/>
        <a:p>
          <a:endParaRPr lang="es-ES"/>
        </a:p>
      </dgm:t>
    </dgm:pt>
    <dgm:pt modelId="{864EBFE0-08D8-4FD8-AE95-EBF9E9855C4E}" type="pres">
      <dgm:prSet presAssocID="{E91EFA71-4818-4697-B0D5-F101190BCEB8}" presName="compChildNode" presStyleCnt="0"/>
      <dgm:spPr/>
    </dgm:pt>
    <dgm:pt modelId="{204B9888-C6C6-4FE6-ACBC-C555E9156153}" type="pres">
      <dgm:prSet presAssocID="{E91EFA71-4818-4697-B0D5-F101190BCEB8}" presName="theInnerList" presStyleCnt="0"/>
      <dgm:spPr/>
    </dgm:pt>
    <dgm:pt modelId="{39FB9F97-2EA6-4223-9DF9-C71344770F6D}" type="pres">
      <dgm:prSet presAssocID="{FF0DACFE-A760-472E-9197-58EC2815219F}" presName="childNode" presStyleLbl="node1" presStyleIdx="0" presStyleCnt="9" custScaleX="131611" custScaleY="1532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81A55B-3EA9-4935-9700-12D5DEAA2933}" type="pres">
      <dgm:prSet presAssocID="{FF0DACFE-A760-472E-9197-58EC2815219F}" presName="aSpace2" presStyleCnt="0"/>
      <dgm:spPr/>
    </dgm:pt>
    <dgm:pt modelId="{5CFC2B35-CAF1-404D-90ED-ADB8566B12D6}" type="pres">
      <dgm:prSet presAssocID="{904F2F28-6B53-43A0-83E5-BECDB3274EEB}" presName="childNode" presStyleLbl="node1" presStyleIdx="1" presStyleCnt="9" custScaleX="131611" custLinFactX="-56643" custLinFactY="310131" custLinFactNeighborX="-100000" custLinFactNeighborY="4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D61B64-DDB3-480B-BDCA-C623EF1B1DEE}" type="pres">
      <dgm:prSet presAssocID="{904F2F28-6B53-43A0-83E5-BECDB3274EEB}" presName="aSpace2" presStyleCnt="0"/>
      <dgm:spPr/>
    </dgm:pt>
    <dgm:pt modelId="{49968C41-89CE-4864-9717-F838755F007B}" type="pres">
      <dgm:prSet presAssocID="{3B1D145B-1A60-4BA4-A3C4-ED2F12B61167}" presName="childNode" presStyleLbl="node1" presStyleIdx="2" presStyleCnt="9" custScaleX="1209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1E4918-27DF-4F8A-BDB6-F7A8EB515374}" type="pres">
      <dgm:prSet presAssocID="{3B1D145B-1A60-4BA4-A3C4-ED2F12B61167}" presName="aSpace2" presStyleCnt="0"/>
      <dgm:spPr/>
    </dgm:pt>
    <dgm:pt modelId="{68A43240-454D-48F4-BE55-A559B629F098}" type="pres">
      <dgm:prSet presAssocID="{500AD40C-805F-45AF-BBFD-D16AAFFA749C}" presName="childNode" presStyleLbl="node1" presStyleIdx="3" presStyleCnt="9" custScaleX="1316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CA2F9C-D031-4239-9775-EB6C8B84EFD1}" type="pres">
      <dgm:prSet presAssocID="{E91EFA71-4818-4697-B0D5-F101190BCEB8}" presName="aSpace" presStyleCnt="0"/>
      <dgm:spPr/>
    </dgm:pt>
    <dgm:pt modelId="{C423C4A6-3A43-49D0-9B6F-5989215A8A92}" type="pres">
      <dgm:prSet presAssocID="{B6BD9471-0DAE-4A33-AAA9-D914FD827600}" presName="compNode" presStyleCnt="0"/>
      <dgm:spPr/>
    </dgm:pt>
    <dgm:pt modelId="{6C5E0A3B-8FEE-4D49-A6C8-CD14EF625E7B}" type="pres">
      <dgm:prSet presAssocID="{B6BD9471-0DAE-4A33-AAA9-D914FD827600}" presName="aNode" presStyleLbl="bgShp" presStyleIdx="1" presStyleCnt="3"/>
      <dgm:spPr/>
      <dgm:t>
        <a:bodyPr/>
        <a:lstStyle/>
        <a:p>
          <a:endParaRPr lang="es-ES"/>
        </a:p>
      </dgm:t>
    </dgm:pt>
    <dgm:pt modelId="{75AC8421-8E79-432E-8BB0-EBA52AFEA8D5}" type="pres">
      <dgm:prSet presAssocID="{B6BD9471-0DAE-4A33-AAA9-D914FD827600}" presName="textNode" presStyleLbl="bgShp" presStyleIdx="1" presStyleCnt="3"/>
      <dgm:spPr/>
      <dgm:t>
        <a:bodyPr/>
        <a:lstStyle/>
        <a:p>
          <a:endParaRPr lang="es-ES"/>
        </a:p>
      </dgm:t>
    </dgm:pt>
    <dgm:pt modelId="{FC94C9F9-F418-41F5-B1E1-E8E54A83AC33}" type="pres">
      <dgm:prSet presAssocID="{B6BD9471-0DAE-4A33-AAA9-D914FD827600}" presName="compChildNode" presStyleCnt="0"/>
      <dgm:spPr/>
    </dgm:pt>
    <dgm:pt modelId="{BD2AB4D8-AE5A-4145-B5C1-486004883CB2}" type="pres">
      <dgm:prSet presAssocID="{B6BD9471-0DAE-4A33-AAA9-D914FD827600}" presName="theInnerList" presStyleCnt="0"/>
      <dgm:spPr/>
    </dgm:pt>
    <dgm:pt modelId="{3A7FA20D-5965-4613-B65B-1F86C0BC5ABA}" type="pres">
      <dgm:prSet presAssocID="{256DAFE0-5046-4E7D-AA9C-E708F066D3B2}" presName="childNode" presStyleLbl="node1" presStyleIdx="4" presStyleCnt="9" custScaleY="556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599114-41D6-496B-807B-FE33BFB67401}" type="pres">
      <dgm:prSet presAssocID="{256DAFE0-5046-4E7D-AA9C-E708F066D3B2}" presName="aSpace2" presStyleCnt="0"/>
      <dgm:spPr/>
    </dgm:pt>
    <dgm:pt modelId="{4E1CA929-56DB-4C1F-9249-F60290EAF72E}" type="pres">
      <dgm:prSet presAssocID="{52D19E58-D6EA-403B-BF0F-FB44FDC90FA6}" presName="childNode" presStyleLbl="node1" presStyleIdx="5" presStyleCnt="9" custScaleY="538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0DC02A-6629-4DDB-970B-5D49F7D9ED2E}" type="pres">
      <dgm:prSet presAssocID="{B6BD9471-0DAE-4A33-AAA9-D914FD827600}" presName="aSpace" presStyleCnt="0"/>
      <dgm:spPr/>
    </dgm:pt>
    <dgm:pt modelId="{EAE3EA5C-9A51-483D-8088-F3B0266A52AD}" type="pres">
      <dgm:prSet presAssocID="{D62013AE-090F-4A13-8B52-DB59753F5296}" presName="compNode" presStyleCnt="0"/>
      <dgm:spPr/>
    </dgm:pt>
    <dgm:pt modelId="{6A3DCC2B-AAD6-44A0-B9F3-43C95314BBE3}" type="pres">
      <dgm:prSet presAssocID="{D62013AE-090F-4A13-8B52-DB59753F5296}" presName="aNode" presStyleLbl="bgShp" presStyleIdx="2" presStyleCnt="3"/>
      <dgm:spPr/>
      <dgm:t>
        <a:bodyPr/>
        <a:lstStyle/>
        <a:p>
          <a:endParaRPr lang="es-ES"/>
        </a:p>
      </dgm:t>
    </dgm:pt>
    <dgm:pt modelId="{84C86E74-41C8-41C7-B8EB-A35F50598D51}" type="pres">
      <dgm:prSet presAssocID="{D62013AE-090F-4A13-8B52-DB59753F5296}" presName="textNode" presStyleLbl="bgShp" presStyleIdx="2" presStyleCnt="3"/>
      <dgm:spPr/>
      <dgm:t>
        <a:bodyPr/>
        <a:lstStyle/>
        <a:p>
          <a:endParaRPr lang="es-ES"/>
        </a:p>
      </dgm:t>
    </dgm:pt>
    <dgm:pt modelId="{7EC9D418-DC36-4A2C-ABB7-F54CC7A14187}" type="pres">
      <dgm:prSet presAssocID="{D62013AE-090F-4A13-8B52-DB59753F5296}" presName="compChildNode" presStyleCnt="0"/>
      <dgm:spPr/>
    </dgm:pt>
    <dgm:pt modelId="{A9B3D619-313F-41B1-AD0E-3500CCB007C9}" type="pres">
      <dgm:prSet presAssocID="{D62013AE-090F-4A13-8B52-DB59753F5296}" presName="theInnerList" presStyleCnt="0"/>
      <dgm:spPr/>
    </dgm:pt>
    <dgm:pt modelId="{62CEC9C1-DFEC-4F48-8B98-56B4ECDBF539}" type="pres">
      <dgm:prSet presAssocID="{0C760F6E-D3CA-4DAD-8E51-A030F3F6D1C0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825C46-24DE-4C63-A5B6-3689B49138A7}" type="pres">
      <dgm:prSet presAssocID="{0C760F6E-D3CA-4DAD-8E51-A030F3F6D1C0}" presName="aSpace2" presStyleCnt="0"/>
      <dgm:spPr/>
    </dgm:pt>
    <dgm:pt modelId="{EB0497CC-6ED7-48A1-AE21-A2B6C1B2F54B}" type="pres">
      <dgm:prSet presAssocID="{65690A5A-B999-48C3-9D2C-2C4FBD9DAC3D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5B44E6-1C5E-4484-87EF-9D9846B409E8}" type="pres">
      <dgm:prSet presAssocID="{65690A5A-B999-48C3-9D2C-2C4FBD9DAC3D}" presName="aSpace2" presStyleCnt="0"/>
      <dgm:spPr/>
    </dgm:pt>
    <dgm:pt modelId="{DE7A9EBF-3A58-4195-A0AD-9629F52CDBA7}" type="pres">
      <dgm:prSet presAssocID="{FECC5533-945A-4E5C-AA4B-2728EC6CD001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158E3CB-C6B4-4EDA-855B-4522280F37EA}" type="presOf" srcId="{D62013AE-090F-4A13-8B52-DB59753F5296}" destId="{84C86E74-41C8-41C7-B8EB-A35F50598D51}" srcOrd="1" destOrd="0" presId="urn:microsoft.com/office/officeart/2005/8/layout/lProcess2"/>
    <dgm:cxn modelId="{317F550A-8EF8-4657-8D17-BAC0919E37E9}" type="presOf" srcId="{E91EFA71-4818-4697-B0D5-F101190BCEB8}" destId="{AB425A73-9A8A-4DFB-98B2-08F540C105C3}" srcOrd="1" destOrd="0" presId="urn:microsoft.com/office/officeart/2005/8/layout/lProcess2"/>
    <dgm:cxn modelId="{C5486097-64FE-499D-813C-07D03268E8B4}" type="presOf" srcId="{500AD40C-805F-45AF-BBFD-D16AAFFA749C}" destId="{68A43240-454D-48F4-BE55-A559B629F098}" srcOrd="0" destOrd="0" presId="urn:microsoft.com/office/officeart/2005/8/layout/lProcess2"/>
    <dgm:cxn modelId="{FE404BB7-6357-48C7-AC96-A4BF60087DCD}" srcId="{D62013AE-090F-4A13-8B52-DB59753F5296}" destId="{FECC5533-945A-4E5C-AA4B-2728EC6CD001}" srcOrd="2" destOrd="0" parTransId="{0F2E8AB5-BA37-444A-96CA-36E286FA4D54}" sibTransId="{0DD1F790-F900-4344-BB75-AB27F624F0FA}"/>
    <dgm:cxn modelId="{23EA5D19-AD68-42A3-ABEA-70CA00343007}" srcId="{B5A3D219-0872-4E67-BE49-61F59900A6F9}" destId="{D62013AE-090F-4A13-8B52-DB59753F5296}" srcOrd="2" destOrd="0" parTransId="{7C0BC8D0-5C6E-45E1-910D-78A31E85FCB8}" sibTransId="{0EB208FC-1097-4CC1-91B8-E835D08CEDCA}"/>
    <dgm:cxn modelId="{2BB9351C-4DDC-4AFE-8B32-9A6B7B55EF4B}" type="presOf" srcId="{E91EFA71-4818-4697-B0D5-F101190BCEB8}" destId="{9A9DDDBC-299E-4A6B-AC5E-DA93CBDDDA59}" srcOrd="0" destOrd="0" presId="urn:microsoft.com/office/officeart/2005/8/layout/lProcess2"/>
    <dgm:cxn modelId="{8E7D2028-8BA5-4842-BF99-13D52BA10000}" srcId="{D62013AE-090F-4A13-8B52-DB59753F5296}" destId="{65690A5A-B999-48C3-9D2C-2C4FBD9DAC3D}" srcOrd="1" destOrd="0" parTransId="{55826CA9-EA02-48F1-8762-584D8A039061}" sibTransId="{92214F47-5343-4C36-B6B6-1C3D838BA2A4}"/>
    <dgm:cxn modelId="{6D2DBFA3-AC18-4723-BACA-7FF7BAACCB9D}" type="presOf" srcId="{52D19E58-D6EA-403B-BF0F-FB44FDC90FA6}" destId="{4E1CA929-56DB-4C1F-9249-F60290EAF72E}" srcOrd="0" destOrd="0" presId="urn:microsoft.com/office/officeart/2005/8/layout/lProcess2"/>
    <dgm:cxn modelId="{7D658A5F-1FDF-4AE6-9999-004CEDFA234D}" type="presOf" srcId="{D62013AE-090F-4A13-8B52-DB59753F5296}" destId="{6A3DCC2B-AAD6-44A0-B9F3-43C95314BBE3}" srcOrd="0" destOrd="0" presId="urn:microsoft.com/office/officeart/2005/8/layout/lProcess2"/>
    <dgm:cxn modelId="{4E3AA236-F2A3-4D29-8371-992C6F3A4B67}" type="presOf" srcId="{B6BD9471-0DAE-4A33-AAA9-D914FD827600}" destId="{75AC8421-8E79-432E-8BB0-EBA52AFEA8D5}" srcOrd="1" destOrd="0" presId="urn:microsoft.com/office/officeart/2005/8/layout/lProcess2"/>
    <dgm:cxn modelId="{53D5779E-1F71-4C7E-A160-D6BEC7EAB6F7}" srcId="{B6BD9471-0DAE-4A33-AAA9-D914FD827600}" destId="{52D19E58-D6EA-403B-BF0F-FB44FDC90FA6}" srcOrd="1" destOrd="0" parTransId="{7109CA5D-DEC9-4752-A9A7-DF4893EC094F}" sibTransId="{07844EF0-7A41-44B6-A165-B96E18D9ED50}"/>
    <dgm:cxn modelId="{FC912124-0B5A-4E15-9616-CC5572385BE2}" srcId="{B5A3D219-0872-4E67-BE49-61F59900A6F9}" destId="{E91EFA71-4818-4697-B0D5-F101190BCEB8}" srcOrd="0" destOrd="0" parTransId="{DF785A4D-A022-42D0-B8CB-E3D55DF0F9D3}" sibTransId="{B026D603-1F33-4662-A408-7654F53A77BF}"/>
    <dgm:cxn modelId="{DB1D780D-0DE3-49CE-A53E-451A9F81FF86}" srcId="{B5A3D219-0872-4E67-BE49-61F59900A6F9}" destId="{B6BD9471-0DAE-4A33-AAA9-D914FD827600}" srcOrd="1" destOrd="0" parTransId="{27EB1C1D-0D4E-4544-B997-E358757EEC81}" sibTransId="{C4B14E8E-C3D0-4ADF-B90B-824B3E9A97D4}"/>
    <dgm:cxn modelId="{30BAF099-DC20-4405-AC2F-99554A3AF36A}" type="presOf" srcId="{FECC5533-945A-4E5C-AA4B-2728EC6CD001}" destId="{DE7A9EBF-3A58-4195-A0AD-9629F52CDBA7}" srcOrd="0" destOrd="0" presId="urn:microsoft.com/office/officeart/2005/8/layout/lProcess2"/>
    <dgm:cxn modelId="{DA15F829-F1FD-46D3-B6C1-0A858563624E}" type="presOf" srcId="{65690A5A-B999-48C3-9D2C-2C4FBD9DAC3D}" destId="{EB0497CC-6ED7-48A1-AE21-A2B6C1B2F54B}" srcOrd="0" destOrd="0" presId="urn:microsoft.com/office/officeart/2005/8/layout/lProcess2"/>
    <dgm:cxn modelId="{242CBCB8-5DCB-4A35-9F8D-44897674A03A}" srcId="{E91EFA71-4818-4697-B0D5-F101190BCEB8}" destId="{904F2F28-6B53-43A0-83E5-BECDB3274EEB}" srcOrd="1" destOrd="0" parTransId="{CDFD8B64-BE0E-42A3-B079-7CE719E0E694}" sibTransId="{50ABD35A-40C0-4D77-A161-E257240CD3CB}"/>
    <dgm:cxn modelId="{0C713678-E8F0-496B-855D-BA0126E43413}" type="presOf" srcId="{904F2F28-6B53-43A0-83E5-BECDB3274EEB}" destId="{5CFC2B35-CAF1-404D-90ED-ADB8566B12D6}" srcOrd="0" destOrd="0" presId="urn:microsoft.com/office/officeart/2005/8/layout/lProcess2"/>
    <dgm:cxn modelId="{468ED032-3D8D-4CE3-8F40-1BFF533862E0}" srcId="{E91EFA71-4818-4697-B0D5-F101190BCEB8}" destId="{FF0DACFE-A760-472E-9197-58EC2815219F}" srcOrd="0" destOrd="0" parTransId="{4A710EA8-1F1D-46B9-A0DE-BA28797BC256}" sibTransId="{C03AEFD9-C442-4002-A268-CDB0B135E69C}"/>
    <dgm:cxn modelId="{EDE3B5DF-F496-42EE-9BEA-72DDF7398C24}" type="presOf" srcId="{FF0DACFE-A760-472E-9197-58EC2815219F}" destId="{39FB9F97-2EA6-4223-9DF9-C71344770F6D}" srcOrd="0" destOrd="0" presId="urn:microsoft.com/office/officeart/2005/8/layout/lProcess2"/>
    <dgm:cxn modelId="{736167EF-3D98-450C-AAC6-A9FFF007DDDB}" type="presOf" srcId="{256DAFE0-5046-4E7D-AA9C-E708F066D3B2}" destId="{3A7FA20D-5965-4613-B65B-1F86C0BC5ABA}" srcOrd="0" destOrd="0" presId="urn:microsoft.com/office/officeart/2005/8/layout/lProcess2"/>
    <dgm:cxn modelId="{50EED473-9535-4CA5-9986-B5AC7A037332}" type="presOf" srcId="{3B1D145B-1A60-4BA4-A3C4-ED2F12B61167}" destId="{49968C41-89CE-4864-9717-F838755F007B}" srcOrd="0" destOrd="0" presId="urn:microsoft.com/office/officeart/2005/8/layout/lProcess2"/>
    <dgm:cxn modelId="{F201478F-D68E-436F-B5D9-F7EE9DA6C51B}" srcId="{B6BD9471-0DAE-4A33-AAA9-D914FD827600}" destId="{256DAFE0-5046-4E7D-AA9C-E708F066D3B2}" srcOrd="0" destOrd="0" parTransId="{8DFAB093-1E77-4F37-B4E5-2A6CF9324387}" sibTransId="{3472B41E-8795-4FED-A8F5-AFA7E0D22051}"/>
    <dgm:cxn modelId="{052C52A5-A8AF-4CA4-AFF2-BD2E8B3A9727}" type="presOf" srcId="{B6BD9471-0DAE-4A33-AAA9-D914FD827600}" destId="{6C5E0A3B-8FEE-4D49-A6C8-CD14EF625E7B}" srcOrd="0" destOrd="0" presId="urn:microsoft.com/office/officeart/2005/8/layout/lProcess2"/>
    <dgm:cxn modelId="{BE3A7972-99DC-4781-B55A-E6CDC8F3041D}" srcId="{E91EFA71-4818-4697-B0D5-F101190BCEB8}" destId="{500AD40C-805F-45AF-BBFD-D16AAFFA749C}" srcOrd="3" destOrd="0" parTransId="{FCA14433-118B-4F8C-BF80-109B91B70E2B}" sibTransId="{7A8B067D-5423-4FFA-9646-5D119522C2D2}"/>
    <dgm:cxn modelId="{2FDBB185-DAD6-4F85-8FD8-C660CB4A5C9B}" srcId="{E91EFA71-4818-4697-B0D5-F101190BCEB8}" destId="{3B1D145B-1A60-4BA4-A3C4-ED2F12B61167}" srcOrd="2" destOrd="0" parTransId="{25DDDB4C-3E44-4C78-A0F0-A9EF1DC99C14}" sibTransId="{74927AA3-8C33-4C6F-AFF7-1A8EDC1FCFE8}"/>
    <dgm:cxn modelId="{FAA1ADCA-6107-4435-B780-37A2D3350C57}" type="presOf" srcId="{0C760F6E-D3CA-4DAD-8E51-A030F3F6D1C0}" destId="{62CEC9C1-DFEC-4F48-8B98-56B4ECDBF539}" srcOrd="0" destOrd="0" presId="urn:microsoft.com/office/officeart/2005/8/layout/lProcess2"/>
    <dgm:cxn modelId="{00690EC6-2616-4B44-A101-5F6012CC3E6C}" srcId="{D62013AE-090F-4A13-8B52-DB59753F5296}" destId="{0C760F6E-D3CA-4DAD-8E51-A030F3F6D1C0}" srcOrd="0" destOrd="0" parTransId="{A3333B90-53DC-4BC9-B512-853005F462E7}" sibTransId="{7707D5C6-B24B-45A8-8868-B7823ABB0CFA}"/>
    <dgm:cxn modelId="{D9AF9D5E-34A7-4F11-B4D8-9AF0B1F329EC}" type="presOf" srcId="{B5A3D219-0872-4E67-BE49-61F59900A6F9}" destId="{49FC4CF4-3696-4E97-A177-E4CA71F11051}" srcOrd="0" destOrd="0" presId="urn:microsoft.com/office/officeart/2005/8/layout/lProcess2"/>
    <dgm:cxn modelId="{D9FE0335-18DF-4205-A88E-63B29242CA61}" type="presParOf" srcId="{49FC4CF4-3696-4E97-A177-E4CA71F11051}" destId="{D332B260-16D0-4071-816A-7C5583167DB6}" srcOrd="0" destOrd="0" presId="urn:microsoft.com/office/officeart/2005/8/layout/lProcess2"/>
    <dgm:cxn modelId="{C40569A6-77B2-4D63-B73B-CAB0F115BAFF}" type="presParOf" srcId="{D332B260-16D0-4071-816A-7C5583167DB6}" destId="{9A9DDDBC-299E-4A6B-AC5E-DA93CBDDDA59}" srcOrd="0" destOrd="0" presId="urn:microsoft.com/office/officeart/2005/8/layout/lProcess2"/>
    <dgm:cxn modelId="{06ED6A7F-50DF-425C-8228-3DE5A845E76A}" type="presParOf" srcId="{D332B260-16D0-4071-816A-7C5583167DB6}" destId="{AB425A73-9A8A-4DFB-98B2-08F540C105C3}" srcOrd="1" destOrd="0" presId="urn:microsoft.com/office/officeart/2005/8/layout/lProcess2"/>
    <dgm:cxn modelId="{20B5AC08-403D-450A-963F-F6EBB4F8AF5D}" type="presParOf" srcId="{D332B260-16D0-4071-816A-7C5583167DB6}" destId="{864EBFE0-08D8-4FD8-AE95-EBF9E9855C4E}" srcOrd="2" destOrd="0" presId="urn:microsoft.com/office/officeart/2005/8/layout/lProcess2"/>
    <dgm:cxn modelId="{358FB960-E23B-4793-B8A2-4E81D5D355B9}" type="presParOf" srcId="{864EBFE0-08D8-4FD8-AE95-EBF9E9855C4E}" destId="{204B9888-C6C6-4FE6-ACBC-C555E9156153}" srcOrd="0" destOrd="0" presId="urn:microsoft.com/office/officeart/2005/8/layout/lProcess2"/>
    <dgm:cxn modelId="{FB9CA503-A132-4F8B-A85D-00437285CC04}" type="presParOf" srcId="{204B9888-C6C6-4FE6-ACBC-C555E9156153}" destId="{39FB9F97-2EA6-4223-9DF9-C71344770F6D}" srcOrd="0" destOrd="0" presId="urn:microsoft.com/office/officeart/2005/8/layout/lProcess2"/>
    <dgm:cxn modelId="{48D0349C-780E-4A00-99F0-EC657093ABEE}" type="presParOf" srcId="{204B9888-C6C6-4FE6-ACBC-C555E9156153}" destId="{4681A55B-3EA9-4935-9700-12D5DEAA2933}" srcOrd="1" destOrd="0" presId="urn:microsoft.com/office/officeart/2005/8/layout/lProcess2"/>
    <dgm:cxn modelId="{5F3C8197-38FE-4659-9C66-5F6E40B576CC}" type="presParOf" srcId="{204B9888-C6C6-4FE6-ACBC-C555E9156153}" destId="{5CFC2B35-CAF1-404D-90ED-ADB8566B12D6}" srcOrd="2" destOrd="0" presId="urn:microsoft.com/office/officeart/2005/8/layout/lProcess2"/>
    <dgm:cxn modelId="{23C919DE-F275-46F4-92B1-F77EC54A3264}" type="presParOf" srcId="{204B9888-C6C6-4FE6-ACBC-C555E9156153}" destId="{36D61B64-DDB3-480B-BDCA-C623EF1B1DEE}" srcOrd="3" destOrd="0" presId="urn:microsoft.com/office/officeart/2005/8/layout/lProcess2"/>
    <dgm:cxn modelId="{FC515DDB-A20E-45FF-ADF0-6CAF8DF6479F}" type="presParOf" srcId="{204B9888-C6C6-4FE6-ACBC-C555E9156153}" destId="{49968C41-89CE-4864-9717-F838755F007B}" srcOrd="4" destOrd="0" presId="urn:microsoft.com/office/officeart/2005/8/layout/lProcess2"/>
    <dgm:cxn modelId="{65D030BC-6BC3-4F78-A0B1-09932BF23DEB}" type="presParOf" srcId="{204B9888-C6C6-4FE6-ACBC-C555E9156153}" destId="{A31E4918-27DF-4F8A-BDB6-F7A8EB515374}" srcOrd="5" destOrd="0" presId="urn:microsoft.com/office/officeart/2005/8/layout/lProcess2"/>
    <dgm:cxn modelId="{19B4156C-D088-4380-ACE9-D94D9A02AE49}" type="presParOf" srcId="{204B9888-C6C6-4FE6-ACBC-C555E9156153}" destId="{68A43240-454D-48F4-BE55-A559B629F098}" srcOrd="6" destOrd="0" presId="urn:microsoft.com/office/officeart/2005/8/layout/lProcess2"/>
    <dgm:cxn modelId="{D988A758-667A-41E0-91FB-E7103E4F964B}" type="presParOf" srcId="{49FC4CF4-3696-4E97-A177-E4CA71F11051}" destId="{E1CA2F9C-D031-4239-9775-EB6C8B84EFD1}" srcOrd="1" destOrd="0" presId="urn:microsoft.com/office/officeart/2005/8/layout/lProcess2"/>
    <dgm:cxn modelId="{8C7224F2-5B3B-4AA5-92D2-1F94C6D926FB}" type="presParOf" srcId="{49FC4CF4-3696-4E97-A177-E4CA71F11051}" destId="{C423C4A6-3A43-49D0-9B6F-5989215A8A92}" srcOrd="2" destOrd="0" presId="urn:microsoft.com/office/officeart/2005/8/layout/lProcess2"/>
    <dgm:cxn modelId="{4DDE1D44-45E2-4CF7-BF11-138670475F04}" type="presParOf" srcId="{C423C4A6-3A43-49D0-9B6F-5989215A8A92}" destId="{6C5E0A3B-8FEE-4D49-A6C8-CD14EF625E7B}" srcOrd="0" destOrd="0" presId="urn:microsoft.com/office/officeart/2005/8/layout/lProcess2"/>
    <dgm:cxn modelId="{22E864C9-67F0-4B4B-8979-FF120AB84ECC}" type="presParOf" srcId="{C423C4A6-3A43-49D0-9B6F-5989215A8A92}" destId="{75AC8421-8E79-432E-8BB0-EBA52AFEA8D5}" srcOrd="1" destOrd="0" presId="urn:microsoft.com/office/officeart/2005/8/layout/lProcess2"/>
    <dgm:cxn modelId="{69DDABB9-2A78-4764-93F4-D0DC1AA5E0E4}" type="presParOf" srcId="{C423C4A6-3A43-49D0-9B6F-5989215A8A92}" destId="{FC94C9F9-F418-41F5-B1E1-E8E54A83AC33}" srcOrd="2" destOrd="0" presId="urn:microsoft.com/office/officeart/2005/8/layout/lProcess2"/>
    <dgm:cxn modelId="{0B76518E-921C-45FE-8B2C-FEF8E937C008}" type="presParOf" srcId="{FC94C9F9-F418-41F5-B1E1-E8E54A83AC33}" destId="{BD2AB4D8-AE5A-4145-B5C1-486004883CB2}" srcOrd="0" destOrd="0" presId="urn:microsoft.com/office/officeart/2005/8/layout/lProcess2"/>
    <dgm:cxn modelId="{E848771F-2504-442A-BE5F-30F5C96938D5}" type="presParOf" srcId="{BD2AB4D8-AE5A-4145-B5C1-486004883CB2}" destId="{3A7FA20D-5965-4613-B65B-1F86C0BC5ABA}" srcOrd="0" destOrd="0" presId="urn:microsoft.com/office/officeart/2005/8/layout/lProcess2"/>
    <dgm:cxn modelId="{6518D09D-8DDF-45F1-A981-AAF5CCBAC206}" type="presParOf" srcId="{BD2AB4D8-AE5A-4145-B5C1-486004883CB2}" destId="{CE599114-41D6-496B-807B-FE33BFB67401}" srcOrd="1" destOrd="0" presId="urn:microsoft.com/office/officeart/2005/8/layout/lProcess2"/>
    <dgm:cxn modelId="{6465B141-DCF0-4A7D-AAA9-41AEC9649500}" type="presParOf" srcId="{BD2AB4D8-AE5A-4145-B5C1-486004883CB2}" destId="{4E1CA929-56DB-4C1F-9249-F60290EAF72E}" srcOrd="2" destOrd="0" presId="urn:microsoft.com/office/officeart/2005/8/layout/lProcess2"/>
    <dgm:cxn modelId="{0F57D140-E6FB-4739-80BE-1B796E80DF50}" type="presParOf" srcId="{49FC4CF4-3696-4E97-A177-E4CA71F11051}" destId="{000DC02A-6629-4DDB-970B-5D49F7D9ED2E}" srcOrd="3" destOrd="0" presId="urn:microsoft.com/office/officeart/2005/8/layout/lProcess2"/>
    <dgm:cxn modelId="{F74CF835-7469-4BDB-B2B8-183B584242E5}" type="presParOf" srcId="{49FC4CF4-3696-4E97-A177-E4CA71F11051}" destId="{EAE3EA5C-9A51-483D-8088-F3B0266A52AD}" srcOrd="4" destOrd="0" presId="urn:microsoft.com/office/officeart/2005/8/layout/lProcess2"/>
    <dgm:cxn modelId="{85D8AE09-06EC-476A-B25D-FAD23AC3AED9}" type="presParOf" srcId="{EAE3EA5C-9A51-483D-8088-F3B0266A52AD}" destId="{6A3DCC2B-AAD6-44A0-B9F3-43C95314BBE3}" srcOrd="0" destOrd="0" presId="urn:microsoft.com/office/officeart/2005/8/layout/lProcess2"/>
    <dgm:cxn modelId="{2FA0BFCF-D1FF-4E76-B1CC-EF4518DC5B02}" type="presParOf" srcId="{EAE3EA5C-9A51-483D-8088-F3B0266A52AD}" destId="{84C86E74-41C8-41C7-B8EB-A35F50598D51}" srcOrd="1" destOrd="0" presId="urn:microsoft.com/office/officeart/2005/8/layout/lProcess2"/>
    <dgm:cxn modelId="{0250B7B9-7DCD-425E-90FB-8DB518DFFC3F}" type="presParOf" srcId="{EAE3EA5C-9A51-483D-8088-F3B0266A52AD}" destId="{7EC9D418-DC36-4A2C-ABB7-F54CC7A14187}" srcOrd="2" destOrd="0" presId="urn:microsoft.com/office/officeart/2005/8/layout/lProcess2"/>
    <dgm:cxn modelId="{2AC68478-87E7-4019-ACDD-2817478B2281}" type="presParOf" srcId="{7EC9D418-DC36-4A2C-ABB7-F54CC7A14187}" destId="{A9B3D619-313F-41B1-AD0E-3500CCB007C9}" srcOrd="0" destOrd="0" presId="urn:microsoft.com/office/officeart/2005/8/layout/lProcess2"/>
    <dgm:cxn modelId="{68AED227-4F24-4F25-9678-EBE3F1E7771F}" type="presParOf" srcId="{A9B3D619-313F-41B1-AD0E-3500CCB007C9}" destId="{62CEC9C1-DFEC-4F48-8B98-56B4ECDBF539}" srcOrd="0" destOrd="0" presId="urn:microsoft.com/office/officeart/2005/8/layout/lProcess2"/>
    <dgm:cxn modelId="{90AEDEAF-5A10-4234-A752-957BC0BB72E5}" type="presParOf" srcId="{A9B3D619-313F-41B1-AD0E-3500CCB007C9}" destId="{57825C46-24DE-4C63-A5B6-3689B49138A7}" srcOrd="1" destOrd="0" presId="urn:microsoft.com/office/officeart/2005/8/layout/lProcess2"/>
    <dgm:cxn modelId="{8DA6191C-32FD-4B31-BE25-2C681A85C70D}" type="presParOf" srcId="{A9B3D619-313F-41B1-AD0E-3500CCB007C9}" destId="{EB0497CC-6ED7-48A1-AE21-A2B6C1B2F54B}" srcOrd="2" destOrd="0" presId="urn:microsoft.com/office/officeart/2005/8/layout/lProcess2"/>
    <dgm:cxn modelId="{B3B4CDDF-C17B-45D0-97FB-13DE4C8C37B2}" type="presParOf" srcId="{A9B3D619-313F-41B1-AD0E-3500CCB007C9}" destId="{405B44E6-1C5E-4484-87EF-9D9846B409E8}" srcOrd="3" destOrd="0" presId="urn:microsoft.com/office/officeart/2005/8/layout/lProcess2"/>
    <dgm:cxn modelId="{249A247E-6F70-413E-A8D2-157287851212}" type="presParOf" srcId="{A9B3D619-313F-41B1-AD0E-3500CCB007C9}" destId="{DE7A9EBF-3A58-4195-A0AD-9629F52CDBA7}" srcOrd="4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9DDDBC-299E-4A6B-AC5E-DA93CBDDDA59}">
      <dsp:nvSpPr>
        <dsp:cNvPr id="0" name=""/>
        <dsp:cNvSpPr/>
      </dsp:nvSpPr>
      <dsp:spPr>
        <a:xfrm>
          <a:off x="1522" y="0"/>
          <a:ext cx="2861197" cy="421861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1" kern="1200" dirty="0"/>
            <a:t>Nuevos Ensayos Clínicos</a:t>
          </a:r>
          <a:endParaRPr lang="es-ES_tradnl" sz="2400" kern="1200" dirty="0"/>
        </a:p>
      </dsp:txBody>
      <dsp:txXfrm>
        <a:off x="1522" y="0"/>
        <a:ext cx="2861197" cy="1265583"/>
      </dsp:txXfrm>
    </dsp:sp>
    <dsp:sp modelId="{39FB9F97-2EA6-4223-9DF9-C71344770F6D}">
      <dsp:nvSpPr>
        <dsp:cNvPr id="0" name=""/>
        <dsp:cNvSpPr/>
      </dsp:nvSpPr>
      <dsp:spPr>
        <a:xfrm>
          <a:off x="106316" y="1265848"/>
          <a:ext cx="2651609" cy="841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b="1" kern="1200" dirty="0"/>
            <a:t>BLISS-SC: </a:t>
          </a:r>
          <a:r>
            <a:rPr lang="es-ES_tradnl" sz="2100" kern="1200" dirty="0"/>
            <a:t>Ensayo Fase III formulación subcutánea</a:t>
          </a:r>
        </a:p>
      </dsp:txBody>
      <dsp:txXfrm>
        <a:off x="106316" y="1265848"/>
        <a:ext cx="2651609" cy="841339"/>
      </dsp:txXfrm>
    </dsp:sp>
    <dsp:sp modelId="{5CFC2B35-CAF1-404D-90ED-ADB8566B12D6}">
      <dsp:nvSpPr>
        <dsp:cNvPr id="0" name=""/>
        <dsp:cNvSpPr/>
      </dsp:nvSpPr>
      <dsp:spPr>
        <a:xfrm>
          <a:off x="106316" y="2191642"/>
          <a:ext cx="2651609" cy="548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58096"/>
                <a:satOff val="3362"/>
                <a:lumOff val="270"/>
                <a:alphaOff val="0"/>
                <a:shade val="51000"/>
                <a:satMod val="130000"/>
              </a:schemeClr>
            </a:gs>
            <a:gs pos="80000">
              <a:schemeClr val="accent4">
                <a:hueOff val="-558096"/>
                <a:satOff val="3362"/>
                <a:lumOff val="270"/>
                <a:alphaOff val="0"/>
                <a:shade val="93000"/>
                <a:satMod val="130000"/>
              </a:schemeClr>
            </a:gs>
            <a:gs pos="100000">
              <a:schemeClr val="accent4">
                <a:hueOff val="-558096"/>
                <a:satOff val="3362"/>
                <a:lumOff val="2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/>
            <a:t>PLUTO</a:t>
          </a:r>
          <a:r>
            <a:rPr lang="es-ES_tradnl" sz="2000" kern="1200" dirty="0"/>
            <a:t>: Ensayo Lupus en Niños</a:t>
          </a:r>
          <a:endParaRPr lang="es-ES_tradnl" sz="2000" b="1" kern="1200" dirty="0"/>
        </a:p>
      </dsp:txBody>
      <dsp:txXfrm>
        <a:off x="106316" y="2191642"/>
        <a:ext cx="2651609" cy="548955"/>
      </dsp:txXfrm>
    </dsp:sp>
    <dsp:sp modelId="{49968C41-89CE-4864-9717-F838755F007B}">
      <dsp:nvSpPr>
        <dsp:cNvPr id="0" name=""/>
        <dsp:cNvSpPr/>
      </dsp:nvSpPr>
      <dsp:spPr>
        <a:xfrm>
          <a:off x="213550" y="2825052"/>
          <a:ext cx="2437141" cy="548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/>
            <a:t>Ensayo Seguridad de la </a:t>
          </a:r>
          <a:r>
            <a:rPr lang="es-ES_tradnl" sz="2000" b="1" kern="1200" dirty="0"/>
            <a:t>Vacunación</a:t>
          </a:r>
        </a:p>
      </dsp:txBody>
      <dsp:txXfrm>
        <a:off x="213550" y="2825052"/>
        <a:ext cx="2437141" cy="548955"/>
      </dsp:txXfrm>
    </dsp:sp>
    <dsp:sp modelId="{68A43240-454D-48F4-BE55-A559B629F098}">
      <dsp:nvSpPr>
        <dsp:cNvPr id="0" name=""/>
        <dsp:cNvSpPr/>
      </dsp:nvSpPr>
      <dsp:spPr>
        <a:xfrm>
          <a:off x="106316" y="3458461"/>
          <a:ext cx="2651609" cy="548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74289"/>
                <a:satOff val="10087"/>
                <a:lumOff val="809"/>
                <a:alphaOff val="0"/>
                <a:shade val="51000"/>
                <a:satMod val="130000"/>
              </a:schemeClr>
            </a:gs>
            <a:gs pos="80000">
              <a:schemeClr val="accent4">
                <a:hueOff val="-1674289"/>
                <a:satOff val="10087"/>
                <a:lumOff val="809"/>
                <a:alphaOff val="0"/>
                <a:shade val="93000"/>
                <a:satMod val="130000"/>
              </a:schemeClr>
            </a:gs>
            <a:gs pos="100000">
              <a:schemeClr val="accent4">
                <a:hueOff val="-1674289"/>
                <a:satOff val="10087"/>
                <a:lumOff val="8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err="1"/>
            <a:t>SynBioSe</a:t>
          </a:r>
          <a:r>
            <a:rPr lang="es-ES_tradnl" sz="2000" b="0" kern="1200" dirty="0"/>
            <a:t>: Combinación </a:t>
          </a:r>
          <a:r>
            <a:rPr lang="es-ES_tradnl" sz="2000" b="1" kern="1200" dirty="0"/>
            <a:t>Belimumab + </a:t>
          </a:r>
          <a:r>
            <a:rPr lang="es-ES_tradnl" sz="2000" b="1" kern="1200" dirty="0" err="1"/>
            <a:t>Rituximab</a:t>
          </a:r>
          <a:endParaRPr lang="es-ES_tradnl" sz="2000" b="1" kern="1200" dirty="0"/>
        </a:p>
      </dsp:txBody>
      <dsp:txXfrm>
        <a:off x="106316" y="3458461"/>
        <a:ext cx="2651609" cy="548955"/>
      </dsp:txXfrm>
    </dsp:sp>
    <dsp:sp modelId="{6C5E0A3B-8FEE-4D49-A6C8-CD14EF625E7B}">
      <dsp:nvSpPr>
        <dsp:cNvPr id="0" name=""/>
        <dsp:cNvSpPr/>
      </dsp:nvSpPr>
      <dsp:spPr>
        <a:xfrm>
          <a:off x="3051601" y="0"/>
          <a:ext cx="2518415" cy="421861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1" kern="1200" dirty="0"/>
            <a:t>Estudios a Largo Plazo  </a:t>
          </a:r>
          <a:endParaRPr lang="es-ES_tradnl" sz="2400" kern="1200" dirty="0"/>
        </a:p>
      </dsp:txBody>
      <dsp:txXfrm>
        <a:off x="3051601" y="0"/>
        <a:ext cx="2518415" cy="1265583"/>
      </dsp:txXfrm>
    </dsp:sp>
    <dsp:sp modelId="{3A7FA20D-5965-4613-B65B-1F86C0BC5ABA}">
      <dsp:nvSpPr>
        <dsp:cNvPr id="0" name=""/>
        <dsp:cNvSpPr/>
      </dsp:nvSpPr>
      <dsp:spPr>
        <a:xfrm>
          <a:off x="3303442" y="1265731"/>
          <a:ext cx="2014732" cy="1222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/>
            <a:t>Datos a 13 años</a:t>
          </a:r>
          <a:r>
            <a:rPr lang="es-ES_tradnl" sz="2000" kern="1200" dirty="0"/>
            <a:t>:               extensión ensayos fase II y fase III</a:t>
          </a:r>
        </a:p>
      </dsp:txBody>
      <dsp:txXfrm>
        <a:off x="3303442" y="1265731"/>
        <a:ext cx="2014732" cy="1222501"/>
      </dsp:txXfrm>
    </dsp:sp>
    <dsp:sp modelId="{4E1CA929-56DB-4C1F-9249-F60290EAF72E}">
      <dsp:nvSpPr>
        <dsp:cNvPr id="0" name=""/>
        <dsp:cNvSpPr/>
      </dsp:nvSpPr>
      <dsp:spPr>
        <a:xfrm>
          <a:off x="3303442" y="2826050"/>
          <a:ext cx="2014732" cy="1181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790481"/>
                <a:satOff val="16812"/>
                <a:lumOff val="1348"/>
                <a:alphaOff val="0"/>
                <a:shade val="51000"/>
                <a:satMod val="130000"/>
              </a:schemeClr>
            </a:gs>
            <a:gs pos="80000">
              <a:schemeClr val="accent4">
                <a:hueOff val="-2790481"/>
                <a:satOff val="16812"/>
                <a:lumOff val="1348"/>
                <a:alphaOff val="0"/>
                <a:shade val="93000"/>
                <a:satMod val="130000"/>
              </a:schemeClr>
            </a:gs>
            <a:gs pos="100000">
              <a:schemeClr val="accent4">
                <a:hueOff val="-2790481"/>
                <a:satOff val="16812"/>
                <a:lumOff val="13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/>
            <a:t>Impacto sobre Daño Orgánico</a:t>
          </a:r>
        </a:p>
      </dsp:txBody>
      <dsp:txXfrm>
        <a:off x="3303442" y="2826050"/>
        <a:ext cx="2014732" cy="1181483"/>
      </dsp:txXfrm>
    </dsp:sp>
    <dsp:sp modelId="{6A3DCC2B-AAD6-44A0-B9F3-43C95314BBE3}">
      <dsp:nvSpPr>
        <dsp:cNvPr id="0" name=""/>
        <dsp:cNvSpPr/>
      </dsp:nvSpPr>
      <dsp:spPr>
        <a:xfrm>
          <a:off x="5758898" y="0"/>
          <a:ext cx="2518415" cy="421861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1" kern="1200" dirty="0"/>
            <a:t>Estudios de Vida Real </a:t>
          </a:r>
          <a:endParaRPr lang="es-ES_tradnl" sz="2400" kern="1200" dirty="0"/>
        </a:p>
      </dsp:txBody>
      <dsp:txXfrm>
        <a:off x="5758898" y="0"/>
        <a:ext cx="2518415" cy="1265583"/>
      </dsp:txXfrm>
    </dsp:sp>
    <dsp:sp modelId="{62CEC9C1-DFEC-4F48-8B98-56B4ECDBF539}">
      <dsp:nvSpPr>
        <dsp:cNvPr id="0" name=""/>
        <dsp:cNvSpPr/>
      </dsp:nvSpPr>
      <dsp:spPr>
        <a:xfrm>
          <a:off x="6010739" y="1265944"/>
          <a:ext cx="2014732" cy="828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2000" kern="1200" dirty="0" err="1"/>
            <a:t>Estudios</a:t>
          </a:r>
          <a:r>
            <a:rPr lang="en-US" sz="2000" kern="1200" dirty="0"/>
            <a:t> </a:t>
          </a:r>
          <a:r>
            <a:rPr lang="en-US" sz="2000" kern="1200" dirty="0" err="1"/>
            <a:t>OBSErve</a:t>
          </a:r>
          <a:endParaRPr lang="en-US" sz="2000" kern="1200" dirty="0"/>
        </a:p>
      </dsp:txBody>
      <dsp:txXfrm>
        <a:off x="6010739" y="1265944"/>
        <a:ext cx="2014732" cy="828788"/>
      </dsp:txXfrm>
    </dsp:sp>
    <dsp:sp modelId="{EB0497CC-6ED7-48A1-AE21-A2B6C1B2F54B}">
      <dsp:nvSpPr>
        <dsp:cNvPr id="0" name=""/>
        <dsp:cNvSpPr/>
      </dsp:nvSpPr>
      <dsp:spPr>
        <a:xfrm>
          <a:off x="6010739" y="2222238"/>
          <a:ext cx="2014732" cy="828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06673"/>
                <a:satOff val="23537"/>
                <a:lumOff val="1887"/>
                <a:alphaOff val="0"/>
                <a:shade val="51000"/>
                <a:satMod val="130000"/>
              </a:schemeClr>
            </a:gs>
            <a:gs pos="80000">
              <a:schemeClr val="accent4">
                <a:hueOff val="-3906673"/>
                <a:satOff val="23537"/>
                <a:lumOff val="1887"/>
                <a:alphaOff val="0"/>
                <a:shade val="93000"/>
                <a:satMod val="130000"/>
              </a:schemeClr>
            </a:gs>
            <a:gs pos="100000">
              <a:schemeClr val="accent4">
                <a:hueOff val="-3906673"/>
                <a:satOff val="23537"/>
                <a:lumOff val="18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2000" b="1" kern="1200" dirty="0" err="1"/>
            <a:t>Cohortes</a:t>
          </a:r>
          <a:r>
            <a:rPr lang="en-US" sz="2000" kern="1200" dirty="0"/>
            <a:t> </a:t>
          </a:r>
          <a:r>
            <a:rPr lang="en-US" sz="2000" b="1" kern="1200" dirty="0" err="1"/>
            <a:t>independientes</a:t>
          </a:r>
          <a:r>
            <a:rPr lang="en-US" sz="2000" kern="1200" dirty="0"/>
            <a:t> de belimumab</a:t>
          </a:r>
        </a:p>
      </dsp:txBody>
      <dsp:txXfrm>
        <a:off x="6010739" y="2222238"/>
        <a:ext cx="2014732" cy="828788"/>
      </dsp:txXfrm>
    </dsp:sp>
    <dsp:sp modelId="{DE7A9EBF-3A58-4195-A0AD-9629F52CDBA7}">
      <dsp:nvSpPr>
        <dsp:cNvPr id="0" name=""/>
        <dsp:cNvSpPr/>
      </dsp:nvSpPr>
      <dsp:spPr>
        <a:xfrm>
          <a:off x="6010739" y="3178532"/>
          <a:ext cx="2014732" cy="828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2000" kern="1200" dirty="0" err="1"/>
            <a:t>Experiencias</a:t>
          </a:r>
          <a:r>
            <a:rPr lang="en-US" sz="2000" kern="1200" dirty="0"/>
            <a:t> </a:t>
          </a:r>
          <a:r>
            <a:rPr lang="en-US" sz="2000" kern="1200" dirty="0" err="1"/>
            <a:t>en</a:t>
          </a:r>
          <a:r>
            <a:rPr lang="en-US" sz="2000" kern="1200" dirty="0"/>
            <a:t> </a:t>
          </a:r>
          <a:r>
            <a:rPr lang="en-US" sz="2000" b="1" kern="1200" dirty="0" err="1"/>
            <a:t>Nefritis</a:t>
          </a:r>
          <a:r>
            <a:rPr lang="en-US" sz="2000" b="1" kern="1200" dirty="0"/>
            <a:t> Lupica</a:t>
          </a:r>
          <a:r>
            <a:rPr lang="en-US" sz="2000" kern="1200" dirty="0"/>
            <a:t> </a:t>
          </a:r>
        </a:p>
      </dsp:txBody>
      <dsp:txXfrm>
        <a:off x="6010739" y="3178532"/>
        <a:ext cx="2014732" cy="828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285FE-B313-4571-ABA4-FD80BDBC2B51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6A0AF-26F5-4712-B70D-598CBDF189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mean SDI score increases progressively over the 5 years, disease activity decreases while organ damage increases with time.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B53C8-14E4-49A7-A1A5-3BF810B81EB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7321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1682"/>
            <a:ext cx="5486727" cy="4117944"/>
          </a:xfrm>
          <a:ln/>
          <a:extLst/>
        </p:spPr>
        <p:txBody>
          <a:bodyPr lIns="95747" tIns="47873" rIns="95747" bIns="47873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b="1" dirty="0"/>
              <a:t>Daño asociado al tratamiento con </a:t>
            </a:r>
            <a:r>
              <a:rPr lang="es-ES_tradnl" b="1" dirty="0" err="1"/>
              <a:t>corticosteroides</a:t>
            </a:r>
            <a:endParaRPr lang="es-ES_tradnl" b="1" dirty="0"/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/>
              <a:t>Mediante el índice de daño </a:t>
            </a:r>
            <a:r>
              <a:rPr lang="es-ES_tradnl" dirty="0" err="1"/>
              <a:t>Systemic</a:t>
            </a:r>
            <a:r>
              <a:rPr lang="es-ES_tradnl" dirty="0"/>
              <a:t> Lupus International </a:t>
            </a:r>
            <a:r>
              <a:rPr lang="es-ES_tradnl" dirty="0" err="1"/>
              <a:t>Collaborating</a:t>
            </a:r>
            <a:r>
              <a:rPr lang="es-ES_tradnl" dirty="0"/>
              <a:t> </a:t>
            </a:r>
            <a:r>
              <a:rPr lang="es-ES_tradnl" dirty="0" err="1"/>
              <a:t>Clinics</a:t>
            </a:r>
            <a:r>
              <a:rPr lang="es-ES_tradnl" dirty="0"/>
              <a:t>/American </a:t>
            </a:r>
            <a:r>
              <a:rPr lang="es-ES_tradnl" dirty="0" err="1"/>
              <a:t>College</a:t>
            </a:r>
            <a:r>
              <a:rPr lang="es-ES_tradnl" dirty="0"/>
              <a:t> of </a:t>
            </a:r>
            <a:r>
              <a:rPr lang="es-ES_tradnl" dirty="0" err="1"/>
              <a:t>Rheumatology</a:t>
            </a:r>
            <a:r>
              <a:rPr lang="es-ES_tradnl" dirty="0"/>
              <a:t> (SLICC/ACR) </a:t>
            </a:r>
            <a:r>
              <a:rPr lang="es-ES_tradnl" dirty="0" err="1"/>
              <a:t>damage</a:t>
            </a:r>
            <a:r>
              <a:rPr lang="es-ES_tradnl" dirty="0"/>
              <a:t> </a:t>
            </a:r>
            <a:r>
              <a:rPr lang="es-ES_tradnl" dirty="0" err="1"/>
              <a:t>index</a:t>
            </a:r>
            <a:r>
              <a:rPr lang="es-ES_tradnl" dirty="0"/>
              <a:t> (</a:t>
            </a:r>
            <a:r>
              <a:rPr lang="es-ES_tradnl" dirty="0" err="1"/>
              <a:t>SDl</a:t>
            </a:r>
            <a:r>
              <a:rPr lang="es-ES_tradnl" dirty="0"/>
              <a:t>), </a:t>
            </a:r>
            <a:r>
              <a:rPr lang="es-ES_tradnl" dirty="0" err="1"/>
              <a:t>Gladman</a:t>
            </a:r>
            <a:r>
              <a:rPr lang="es-ES_tradnl" dirty="0"/>
              <a:t> </a:t>
            </a:r>
            <a:r>
              <a:rPr lang="es-ES_tradnl" i="1" dirty="0"/>
              <a:t>et al. </a:t>
            </a:r>
            <a:r>
              <a:rPr lang="es-ES_tradnl" dirty="0"/>
              <a:t>evaluaron: </a:t>
            </a:r>
          </a:p>
          <a:p>
            <a:pPr marL="628650" lvl="1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/>
              <a:t>El patrón de la acumulación de daño orgánico en una cohorte de pacientes con lupus (n=73) durante un periodo de al menos 15 años</a:t>
            </a:r>
          </a:p>
          <a:p>
            <a:pPr marL="628650" lvl="1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/>
              <a:t>La carga de daño atribuible al tratamiento con </a:t>
            </a:r>
            <a:r>
              <a:rPr lang="es-ES_tradnl" dirty="0" err="1"/>
              <a:t>corticosteroides</a:t>
            </a:r>
            <a:endParaRPr lang="es-ES_tradnl" dirty="0"/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/>
              <a:t>El daño acumulado se calculó en intervalos de un año.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/>
              <a:t>Un 87,7% de los pacientes estaban en tratamiento con </a:t>
            </a:r>
            <a:r>
              <a:rPr lang="es-ES_tradnl" dirty="0" err="1"/>
              <a:t>prednisona</a:t>
            </a:r>
            <a:r>
              <a:rPr lang="es-ES_tradnl" dirty="0"/>
              <a:t> (dosis máxima media: 37,7 mg/día; dosis acumulada media: 36,8 g) para una media de 117,1 meses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b="1" dirty="0"/>
              <a:t>Conclusión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>
                <a:solidFill>
                  <a:schemeClr val="bg1"/>
                </a:solidFill>
              </a:rPr>
              <a:t>Una proporción significativa del daño orgánico producido tanto a corto plazo como a largo plazo puede ser atribuible al tratamiento con </a:t>
            </a:r>
            <a:r>
              <a:rPr lang="es-ES_tradnl" dirty="0" err="1">
                <a:solidFill>
                  <a:schemeClr val="bg1"/>
                </a:solidFill>
              </a:rPr>
              <a:t>corticosteroides</a:t>
            </a:r>
            <a:endParaRPr lang="es-ES_tradnl" dirty="0">
              <a:solidFill>
                <a:schemeClr val="bg1"/>
              </a:solidFill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S_tradnl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b="1" dirty="0"/>
              <a:t>Referencias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dirty="0" err="1"/>
              <a:t>Gladman</a:t>
            </a:r>
            <a:r>
              <a:rPr lang="es-ES_tradnl" dirty="0"/>
              <a:t> DD, </a:t>
            </a:r>
            <a:r>
              <a:rPr lang="es-ES_tradnl" i="1" dirty="0"/>
              <a:t>et al.</a:t>
            </a:r>
            <a:r>
              <a:rPr lang="es-ES_tradnl" dirty="0"/>
              <a:t> </a:t>
            </a:r>
            <a:r>
              <a:rPr lang="es-ES_tradnl" dirty="0" err="1"/>
              <a:t>Accrual</a:t>
            </a:r>
            <a:r>
              <a:rPr lang="es-ES_tradnl" dirty="0"/>
              <a:t> of </a:t>
            </a:r>
            <a:r>
              <a:rPr lang="es-ES_tradnl" dirty="0" err="1"/>
              <a:t>organ</a:t>
            </a:r>
            <a:r>
              <a:rPr lang="es-ES_tradnl" dirty="0"/>
              <a:t> </a:t>
            </a:r>
            <a:r>
              <a:rPr lang="es-ES_tradnl" dirty="0" err="1"/>
              <a:t>damage</a:t>
            </a:r>
            <a:r>
              <a:rPr lang="es-ES_tradnl" dirty="0"/>
              <a:t> </a:t>
            </a:r>
            <a:r>
              <a:rPr lang="es-ES_tradnl" dirty="0" err="1"/>
              <a:t>over</a:t>
            </a:r>
            <a:r>
              <a:rPr lang="es-ES_tradnl" dirty="0"/>
              <a:t> time in </a:t>
            </a:r>
            <a:r>
              <a:rPr lang="es-ES_tradnl" dirty="0" err="1"/>
              <a:t>patients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systemic</a:t>
            </a:r>
            <a:r>
              <a:rPr lang="es-ES_tradnl" dirty="0"/>
              <a:t> lupus </a:t>
            </a:r>
            <a:r>
              <a:rPr lang="es-ES_tradnl" dirty="0" err="1"/>
              <a:t>erythematosus</a:t>
            </a:r>
            <a:r>
              <a:rPr lang="es-ES_tradnl" dirty="0"/>
              <a:t>. </a:t>
            </a:r>
            <a:r>
              <a:rPr lang="es-ES_tradnl" i="1" dirty="0"/>
              <a:t>J </a:t>
            </a:r>
            <a:r>
              <a:rPr lang="es-ES_tradnl" i="1" dirty="0" err="1"/>
              <a:t>Rheumatol</a:t>
            </a:r>
            <a:r>
              <a:rPr lang="es-ES_tradnl" i="1" dirty="0"/>
              <a:t> </a:t>
            </a:r>
            <a:r>
              <a:rPr lang="es-ES_tradnl" dirty="0"/>
              <a:t>2003; </a:t>
            </a:r>
            <a:r>
              <a:rPr lang="es-ES_tradnl" b="1" dirty="0"/>
              <a:t>30:</a:t>
            </a:r>
            <a:r>
              <a:rPr lang="es-ES_tradnl" dirty="0"/>
              <a:t>1955–1959.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6036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s-ES_tradnl" b="1" u="sng" dirty="0">
                <a:solidFill>
                  <a:schemeClr val="tx1">
                    <a:lumMod val="50000"/>
                  </a:schemeClr>
                </a:solidFill>
              </a:rPr>
              <a:t>11 Recomendaciones del Grupo de Expertos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s-ES_tradnl" i="1" dirty="0">
                <a:solidFill>
                  <a:schemeClr val="tx1">
                    <a:lumMod val="50000"/>
                  </a:schemeClr>
                </a:solidFill>
              </a:rPr>
              <a:t>El </a:t>
            </a:r>
            <a:r>
              <a:rPr lang="es-ES_tradnl" b="1" i="1" dirty="0">
                <a:solidFill>
                  <a:schemeClr val="tx1">
                    <a:lumMod val="50000"/>
                  </a:schemeClr>
                </a:solidFill>
              </a:rPr>
              <a:t>objetivo del tratamiento del LES </a:t>
            </a:r>
            <a:r>
              <a:rPr lang="es-ES_tradnl" i="1" dirty="0">
                <a:solidFill>
                  <a:schemeClr val="tx1">
                    <a:lumMod val="50000"/>
                  </a:schemeClr>
                </a:solidFill>
              </a:rPr>
              <a:t>debe ser la </a:t>
            </a:r>
            <a:r>
              <a:rPr lang="es-ES_tradnl" b="1" i="1" dirty="0">
                <a:solidFill>
                  <a:srgbClr val="7030A0"/>
                </a:solidFill>
              </a:rPr>
              <a:t>remisión</a:t>
            </a:r>
            <a:r>
              <a:rPr lang="es-ES_tradnl" i="1" dirty="0">
                <a:solidFill>
                  <a:schemeClr val="tx1">
                    <a:lumMod val="50000"/>
                  </a:schemeClr>
                </a:solidFill>
              </a:rPr>
              <a:t> de los síntomas sistémicos y las manifestaciones orgánicas o, en aquellos casos en los que resulta imposible lograr la remisión, </a:t>
            </a:r>
            <a:r>
              <a:rPr lang="es-ES_tradnl" b="1" i="1" dirty="0">
                <a:solidFill>
                  <a:srgbClr val="7030A0"/>
                </a:solidFill>
              </a:rPr>
              <a:t>alcanzar la más baja actividad </a:t>
            </a:r>
            <a:r>
              <a:rPr lang="es-ES_tradnl" i="1" dirty="0">
                <a:solidFill>
                  <a:schemeClr val="tx1">
                    <a:lumMod val="50000"/>
                  </a:schemeClr>
                </a:solidFill>
              </a:rPr>
              <a:t>posible </a:t>
            </a:r>
            <a:r>
              <a:rPr lang="es-ES_tradnl" b="1" i="1" dirty="0">
                <a:solidFill>
                  <a:schemeClr val="tx1">
                    <a:lumMod val="50000"/>
                  </a:schemeClr>
                </a:solidFill>
              </a:rPr>
              <a:t>de la enfermedad </a:t>
            </a:r>
            <a:r>
              <a:rPr lang="es-ES_tradnl" sz="1100" i="1" dirty="0">
                <a:solidFill>
                  <a:schemeClr val="tx1">
                    <a:lumMod val="50000"/>
                  </a:schemeClr>
                </a:solidFill>
              </a:rPr>
              <a:t>(medida por índices de actividad del lupus validados y/o por marcadores orgánicos específicos). </a:t>
            </a:r>
            <a:endParaRPr lang="es-ES_tradnl" i="1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s-ES_tradnl" b="1" i="1" dirty="0">
                <a:solidFill>
                  <a:srgbClr val="7030A0"/>
                </a:solidFill>
              </a:rPr>
              <a:t>La prevención de los brotes </a:t>
            </a:r>
            <a:r>
              <a:rPr lang="es-ES_tradnl" i="1" dirty="0">
                <a:solidFill>
                  <a:schemeClr val="tx1">
                    <a:lumMod val="50000"/>
                  </a:schemeClr>
                </a:solidFill>
              </a:rPr>
              <a:t>(especialmente de las más graves) </a:t>
            </a:r>
            <a:r>
              <a:rPr lang="es-ES_tradnl" b="1" i="1" dirty="0">
                <a:solidFill>
                  <a:srgbClr val="7030A0"/>
                </a:solidFill>
              </a:rPr>
              <a:t>es un objetivo realista en LES y debe ser una meta terapéutica.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s-ES_tradnl" b="1" dirty="0">
                <a:solidFill>
                  <a:schemeClr val="tx1">
                    <a:lumMod val="50000"/>
                  </a:schemeClr>
                </a:solidFill>
              </a:rPr>
              <a:t>No está recomendado </a:t>
            </a: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que el </a:t>
            </a:r>
            <a:r>
              <a:rPr lang="es-ES_tradnl" b="1" dirty="0">
                <a:solidFill>
                  <a:schemeClr val="tx1">
                    <a:lumMod val="50000"/>
                  </a:schemeClr>
                </a:solidFill>
              </a:rPr>
              <a:t>tratamiento</a:t>
            </a: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 de los </a:t>
            </a:r>
            <a:r>
              <a:rPr lang="es-ES_tradnl" b="1" dirty="0">
                <a:solidFill>
                  <a:schemeClr val="tx1">
                    <a:lumMod val="50000"/>
                  </a:schemeClr>
                </a:solidFill>
              </a:rPr>
              <a:t>pacientes</a:t>
            </a: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S_tradnl" b="1" dirty="0">
                <a:solidFill>
                  <a:schemeClr val="tx1">
                    <a:lumMod val="50000"/>
                  </a:schemeClr>
                </a:solidFill>
              </a:rPr>
              <a:t>clínicamente asintomáticos </a:t>
            </a: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se escale e intensifique solamente en base a la actividad serológica (estable o persistente).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La existencia de </a:t>
            </a:r>
            <a:r>
              <a:rPr lang="es-ES_tradnl" b="1" dirty="0">
                <a:solidFill>
                  <a:schemeClr val="tx1">
                    <a:lumMod val="50000"/>
                  </a:schemeClr>
                </a:solidFill>
              </a:rPr>
              <a:t>daño</a:t>
            </a: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S_tradnl" b="1" dirty="0">
                <a:solidFill>
                  <a:schemeClr val="tx1">
                    <a:lumMod val="50000"/>
                  </a:schemeClr>
                </a:solidFill>
              </a:rPr>
              <a:t>predice</a:t>
            </a: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 la aparición de </a:t>
            </a:r>
            <a:r>
              <a:rPr lang="es-ES_tradnl" b="1" dirty="0">
                <a:solidFill>
                  <a:schemeClr val="tx1">
                    <a:lumMod val="50000"/>
                  </a:schemeClr>
                </a:solidFill>
              </a:rPr>
              <a:t>daño acumulado y muerte</a:t>
            </a: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, por lo que la </a:t>
            </a:r>
            <a:r>
              <a:rPr lang="es-ES_tradnl" b="1" dirty="0">
                <a:solidFill>
                  <a:schemeClr val="tx1">
                    <a:lumMod val="50000"/>
                  </a:schemeClr>
                </a:solidFill>
              </a:rPr>
              <a:t>prevención del daño acumulado </a:t>
            </a: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debe ser un </a:t>
            </a:r>
            <a:r>
              <a:rPr lang="es-ES_tradnl" b="1" dirty="0">
                <a:solidFill>
                  <a:schemeClr val="tx1">
                    <a:lumMod val="50000"/>
                  </a:schemeClr>
                </a:solidFill>
              </a:rPr>
              <a:t>objetivo</a:t>
            </a: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 terapéutico principal en el LES.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Los factores que influyen negativamente en la calidad de vida relacionada con la salud</a:t>
            </a:r>
            <a:r>
              <a:rPr lang="es-ES_tradnl" dirty="0">
                <a:solidFill>
                  <a:srgbClr val="7030A0"/>
                </a:solidFill>
              </a:rPr>
              <a:t>, </a:t>
            </a: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tales como la </a:t>
            </a:r>
            <a:r>
              <a:rPr lang="es-ES_tradnl" b="1" dirty="0">
                <a:solidFill>
                  <a:srgbClr val="7030A0"/>
                </a:solidFill>
              </a:rPr>
              <a:t>fatiga</a:t>
            </a:r>
            <a:r>
              <a:rPr lang="es-ES_tradnl" dirty="0">
                <a:solidFill>
                  <a:srgbClr val="7030A0"/>
                </a:solidFill>
              </a:rPr>
              <a:t>, </a:t>
            </a: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el dolor y la depresión, </a:t>
            </a:r>
            <a:r>
              <a:rPr lang="es-ES_tradnl" b="1" dirty="0">
                <a:solidFill>
                  <a:srgbClr val="7030A0"/>
                </a:solidFill>
              </a:rPr>
              <a:t>deben ser </a:t>
            </a: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perfectamente identificados y </a:t>
            </a:r>
            <a:r>
              <a:rPr lang="es-ES_tradnl" b="1" dirty="0">
                <a:solidFill>
                  <a:srgbClr val="7030A0"/>
                </a:solidFill>
              </a:rPr>
              <a:t>manejados de forma adicional al control de la actividad de la enfermedad </a:t>
            </a: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y de la prevención del daño.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Se aconseja encarecidamente una </a:t>
            </a:r>
            <a:r>
              <a:rPr lang="es-ES_tradnl" b="1" dirty="0">
                <a:solidFill>
                  <a:schemeClr val="tx1">
                    <a:lumMod val="50000"/>
                  </a:schemeClr>
                </a:solidFill>
              </a:rPr>
              <a:t>precoz</a:t>
            </a: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 identificación y </a:t>
            </a:r>
            <a:r>
              <a:rPr lang="es-ES_tradnl" b="1" dirty="0">
                <a:solidFill>
                  <a:schemeClr val="tx1">
                    <a:lumMod val="50000"/>
                  </a:schemeClr>
                </a:solidFill>
              </a:rPr>
              <a:t>tratamiento del daño renal </a:t>
            </a: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en los pacientes con lupus. </a:t>
            </a:r>
          </a:p>
          <a:p>
            <a:pPr marL="342900" indent="-342900">
              <a:buFont typeface="+mj-lt"/>
              <a:buAutoNum type="arabicPeriod" startAt="7"/>
              <a:defRPr/>
            </a:pP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Para optimizar los resultados, se recomienda mantener al menos 3 años el tratamiento inmunosupresor en los casos de nefritis </a:t>
            </a:r>
            <a:r>
              <a:rPr lang="es-ES_tradnl" dirty="0" err="1">
                <a:solidFill>
                  <a:schemeClr val="tx1">
                    <a:lumMod val="50000"/>
                  </a:schemeClr>
                </a:solidFill>
              </a:rPr>
              <a:t>lúpica</a:t>
            </a: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 seguida de un tratamiento de inducción.</a:t>
            </a:r>
          </a:p>
          <a:p>
            <a:pPr marL="342900" indent="-342900">
              <a:buFont typeface="+mj-lt"/>
              <a:buAutoNum type="arabicPeriod" startAt="7"/>
              <a:defRPr/>
            </a:pP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El </a:t>
            </a:r>
            <a:r>
              <a:rPr lang="es-ES_tradnl" b="1" dirty="0">
                <a:solidFill>
                  <a:srgbClr val="7030A0"/>
                </a:solidFill>
              </a:rPr>
              <a:t>tratamiento de mantenimiento del lupus </a:t>
            </a: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debe fundamentarse en la </a:t>
            </a:r>
            <a:r>
              <a:rPr lang="es-ES_tradnl" b="1" dirty="0">
                <a:solidFill>
                  <a:srgbClr val="7030A0"/>
                </a:solidFill>
              </a:rPr>
              <a:t>dosis más baja posible de </a:t>
            </a:r>
            <a:r>
              <a:rPr lang="es-ES_tradnl" b="1" dirty="0" err="1">
                <a:solidFill>
                  <a:srgbClr val="7030A0"/>
                </a:solidFill>
              </a:rPr>
              <a:t>corticosteroides</a:t>
            </a: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 que sea </a:t>
            </a:r>
            <a:r>
              <a:rPr lang="es-ES_tradnl" b="1" dirty="0">
                <a:solidFill>
                  <a:schemeClr val="tx1">
                    <a:lumMod val="50000"/>
                  </a:schemeClr>
                </a:solidFill>
              </a:rPr>
              <a:t>necesaria</a:t>
            </a: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 para tener controlada la enfermedad y, </a:t>
            </a:r>
            <a:r>
              <a:rPr lang="es-ES_tradnl" b="1" dirty="0">
                <a:solidFill>
                  <a:srgbClr val="7030A0"/>
                </a:solidFill>
              </a:rPr>
              <a:t>si es posible, </a:t>
            </a: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se deben </a:t>
            </a:r>
            <a:r>
              <a:rPr lang="es-ES_tradnl" b="1" dirty="0">
                <a:solidFill>
                  <a:srgbClr val="7030A0"/>
                </a:solidFill>
              </a:rPr>
              <a:t>retirar</a:t>
            </a: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 completamente estos fármacos.</a:t>
            </a:r>
          </a:p>
          <a:p>
            <a:pPr marL="342900" indent="-342900">
              <a:buFont typeface="+mj-lt"/>
              <a:buAutoNum type="arabicPeriod" startAt="7"/>
              <a:defRPr/>
            </a:pP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La </a:t>
            </a:r>
            <a:r>
              <a:rPr lang="es-ES_tradnl" b="1" dirty="0">
                <a:solidFill>
                  <a:schemeClr val="tx1">
                    <a:lumMod val="50000"/>
                  </a:schemeClr>
                </a:solidFill>
              </a:rPr>
              <a:t>prevención y tratamiento </a:t>
            </a: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de la </a:t>
            </a:r>
            <a:r>
              <a:rPr lang="es-ES_tradnl" b="1" dirty="0">
                <a:solidFill>
                  <a:schemeClr val="tx1">
                    <a:lumMod val="50000"/>
                  </a:schemeClr>
                </a:solidFill>
              </a:rPr>
              <a:t>morbilidad</a:t>
            </a: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 relacionada con </a:t>
            </a:r>
            <a:r>
              <a:rPr lang="es-ES_tradnl" b="1" dirty="0">
                <a:solidFill>
                  <a:schemeClr val="tx1">
                    <a:lumMod val="50000"/>
                  </a:schemeClr>
                </a:solidFill>
              </a:rPr>
              <a:t>el síndrome </a:t>
            </a:r>
            <a:r>
              <a:rPr lang="es-ES_tradnl" b="1" dirty="0" err="1">
                <a:solidFill>
                  <a:schemeClr val="tx1">
                    <a:lumMod val="50000"/>
                  </a:schemeClr>
                </a:solidFill>
              </a:rPr>
              <a:t>antifosfolipídico</a:t>
            </a:r>
            <a:r>
              <a:rPr lang="es-ES_tradnl" b="1" dirty="0">
                <a:solidFill>
                  <a:schemeClr val="tx1">
                    <a:lumMod val="50000"/>
                  </a:schemeClr>
                </a:solidFill>
              </a:rPr>
              <a:t> (SAF)</a:t>
            </a: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 debe ser un </a:t>
            </a:r>
            <a:r>
              <a:rPr lang="es-ES_tradnl" b="1" dirty="0">
                <a:solidFill>
                  <a:schemeClr val="tx1">
                    <a:lumMod val="50000"/>
                  </a:schemeClr>
                </a:solidFill>
              </a:rPr>
              <a:t>objetivo terapéutico </a:t>
            </a: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en pacientes con LES; las recomendaciones terapéuticas no deben diferir de aquellas aceptadas para el SAF primario. </a:t>
            </a:r>
          </a:p>
          <a:p>
            <a:pPr marL="342900" indent="-342900">
              <a:buFont typeface="+mj-lt"/>
              <a:buAutoNum type="arabicPeriod" startAt="7"/>
              <a:defRPr/>
            </a:pP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Independientemente del uso de otros tratamientos, se deben tener muy en consideración y adoptar las </a:t>
            </a:r>
            <a:r>
              <a:rPr lang="es-ES_tradnl" b="1" dirty="0">
                <a:solidFill>
                  <a:schemeClr val="tx1">
                    <a:lumMod val="50000"/>
                  </a:schemeClr>
                </a:solidFill>
              </a:rPr>
              <a:t>precauciones pertinentes con el empleo de </a:t>
            </a:r>
            <a:r>
              <a:rPr lang="es-ES_tradnl" b="1" dirty="0" err="1">
                <a:solidFill>
                  <a:schemeClr val="tx1">
                    <a:lumMod val="50000"/>
                  </a:schemeClr>
                </a:solidFill>
              </a:rPr>
              <a:t>antimaláricos</a:t>
            </a: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pPr marL="342900" indent="-342900">
              <a:buFont typeface="+mj-lt"/>
              <a:buAutoNum type="arabicPeriod" startAt="7"/>
              <a:defRPr/>
            </a:pP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Para el </a:t>
            </a:r>
            <a:r>
              <a:rPr lang="es-ES_tradnl" b="1" dirty="0">
                <a:solidFill>
                  <a:schemeClr val="tx1">
                    <a:lumMod val="50000"/>
                  </a:schemeClr>
                </a:solidFill>
              </a:rPr>
              <a:t>control de la comorbilidad </a:t>
            </a: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en pacientes con LES, deben tenerse en cuenta aquellas terapias adyuvantes a cualquier </a:t>
            </a:r>
            <a:r>
              <a:rPr lang="es-ES_tradnl" dirty="0" err="1">
                <a:solidFill>
                  <a:schemeClr val="tx1">
                    <a:lumMod val="50000"/>
                  </a:schemeClr>
                </a:solidFill>
              </a:rPr>
              <a:t>inmunomodulación</a:t>
            </a:r>
            <a:r>
              <a:rPr lang="es-ES_tradnl" dirty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64DA2-5BA8-4A85-9175-80BC01D17D3F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3955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b="1" dirty="0"/>
              <a:t>Primary efficacy endpoint: SRI at Week 52</a:t>
            </a:r>
          </a:p>
          <a:p>
            <a:pPr marL="179178" indent="-179178">
              <a:buFont typeface="Arial" pitchFamily="34" charset="0"/>
              <a:buChar char="•"/>
              <a:defRPr/>
            </a:pPr>
            <a:r>
              <a:rPr lang="en-GB" dirty="0"/>
              <a:t>Significantly higher SRI response rates were observed in patients treated with </a:t>
            </a:r>
            <a:r>
              <a:rPr lang="en-GB" dirty="0" err="1"/>
              <a:t>belimumab</a:t>
            </a:r>
            <a:r>
              <a:rPr lang="en-GB" dirty="0"/>
              <a:t> 10 mg/kg plus </a:t>
            </a:r>
            <a:r>
              <a:rPr lang="en-GB" dirty="0" err="1"/>
              <a:t>SoC</a:t>
            </a:r>
            <a:r>
              <a:rPr lang="en-GB" dirty="0"/>
              <a:t> compared with those who received placebo plus </a:t>
            </a:r>
            <a:r>
              <a:rPr lang="en-GB" dirty="0" err="1"/>
              <a:t>SoC</a:t>
            </a:r>
            <a:r>
              <a:rPr lang="en-GB" dirty="0"/>
              <a:t> (</a:t>
            </a:r>
            <a:r>
              <a:rPr lang="en-GB" i="1" dirty="0"/>
              <a:t>P </a:t>
            </a:r>
            <a:r>
              <a:rPr lang="en-GB" dirty="0"/>
              <a:t>&lt; 0.05)</a:t>
            </a:r>
            <a:r>
              <a:rPr lang="en-GB" baseline="30000" dirty="0"/>
              <a:t>1–3</a:t>
            </a:r>
            <a:r>
              <a:rPr lang="en-GB" dirty="0"/>
              <a:t>  </a:t>
            </a:r>
          </a:p>
          <a:p>
            <a:pPr marL="656984" lvl="1" indent="-179178">
              <a:buFont typeface="Arial" pitchFamily="34" charset="0"/>
              <a:buChar char="•"/>
              <a:defRPr/>
            </a:pPr>
            <a:r>
              <a:rPr lang="en-GB" dirty="0"/>
              <a:t>This was observed in both the BLISS-52 and BLISS-76 trials and also for the pooled population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b="1" dirty="0"/>
              <a:t>References</a:t>
            </a:r>
          </a:p>
          <a:p>
            <a:pPr marL="200587" marR="0" lvl="0" indent="-200587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 err="1">
                <a:solidFill>
                  <a:prstClr val="black"/>
                </a:solidFill>
              </a:rPr>
              <a:t>Benlysta</a:t>
            </a:r>
            <a:r>
              <a:rPr lang="en-GB" dirty="0">
                <a:solidFill>
                  <a:prstClr val="black"/>
                </a:solidFill>
              </a:rPr>
              <a:t>® (</a:t>
            </a:r>
            <a:r>
              <a:rPr lang="en-GB" dirty="0" err="1">
                <a:solidFill>
                  <a:prstClr val="black"/>
                </a:solidFill>
              </a:rPr>
              <a:t>belimumab</a:t>
            </a:r>
            <a:r>
              <a:rPr lang="en-GB" dirty="0">
                <a:solidFill>
                  <a:prstClr val="black"/>
                </a:solidFill>
              </a:rPr>
              <a:t>) </a:t>
            </a:r>
            <a:r>
              <a:rPr lang="en-GB" dirty="0" err="1">
                <a:solidFill>
                  <a:prstClr val="black"/>
                </a:solidFill>
              </a:rPr>
              <a:t>SmPC</a:t>
            </a:r>
            <a:r>
              <a:rPr lang="en-GB" dirty="0">
                <a:solidFill>
                  <a:prstClr val="black"/>
                </a:solidFill>
              </a:rPr>
              <a:t>. GlaxoSmithKline (EU). Nov 2014. </a:t>
            </a:r>
            <a:endParaRPr lang="pt-BR" dirty="0"/>
          </a:p>
          <a:p>
            <a:pPr marL="200587" indent="-200587">
              <a:lnSpc>
                <a:spcPct val="80000"/>
              </a:lnSpc>
              <a:buFontTx/>
              <a:buAutoNum type="arabicPeriod"/>
              <a:defRPr/>
            </a:pPr>
            <a:r>
              <a:rPr lang="pt-BR" dirty="0" err="1"/>
              <a:t>Navarra</a:t>
            </a:r>
            <a:r>
              <a:rPr lang="pt-BR" dirty="0"/>
              <a:t> SV, </a:t>
            </a:r>
            <a:r>
              <a:rPr lang="pt-BR" i="1" dirty="0" err="1"/>
              <a:t>et</a:t>
            </a:r>
            <a:r>
              <a:rPr lang="pt-BR" i="1" dirty="0"/>
              <a:t> al. </a:t>
            </a:r>
            <a:r>
              <a:rPr lang="pt-BR" dirty="0" err="1"/>
              <a:t>Efficacy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safety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belimumab</a:t>
            </a:r>
            <a:r>
              <a:rPr lang="pt-BR" dirty="0"/>
              <a:t> in </a:t>
            </a:r>
            <a:r>
              <a:rPr lang="pt-BR" dirty="0" err="1"/>
              <a:t>patients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active</a:t>
            </a:r>
            <a:r>
              <a:rPr lang="pt-BR" dirty="0"/>
              <a:t> </a:t>
            </a:r>
            <a:r>
              <a:rPr lang="pt-BR" dirty="0" err="1"/>
              <a:t>systemic</a:t>
            </a:r>
            <a:r>
              <a:rPr lang="pt-BR" dirty="0"/>
              <a:t> </a:t>
            </a:r>
            <a:r>
              <a:rPr lang="pt-BR" dirty="0" err="1"/>
              <a:t>lupus</a:t>
            </a:r>
            <a:r>
              <a:rPr lang="pt-BR" dirty="0"/>
              <a:t> </a:t>
            </a:r>
            <a:r>
              <a:rPr lang="pt-BR" dirty="0" err="1"/>
              <a:t>erythematosus</a:t>
            </a:r>
            <a:r>
              <a:rPr lang="pt-BR" dirty="0"/>
              <a:t>: a </a:t>
            </a:r>
            <a:r>
              <a:rPr lang="pt-BR" dirty="0" err="1"/>
              <a:t>randomised</a:t>
            </a:r>
            <a:r>
              <a:rPr lang="pt-BR" dirty="0"/>
              <a:t>, </a:t>
            </a:r>
            <a:r>
              <a:rPr lang="pt-BR" dirty="0" err="1"/>
              <a:t>placebo-controlled</a:t>
            </a:r>
            <a:r>
              <a:rPr lang="pt-BR" dirty="0"/>
              <a:t>, </a:t>
            </a:r>
            <a:r>
              <a:rPr lang="pt-BR" dirty="0" err="1"/>
              <a:t>Phase</a:t>
            </a:r>
            <a:r>
              <a:rPr lang="pt-BR" dirty="0"/>
              <a:t> III </a:t>
            </a:r>
            <a:r>
              <a:rPr lang="pt-BR" dirty="0" err="1"/>
              <a:t>trial</a:t>
            </a:r>
            <a:r>
              <a:rPr lang="pt-BR" dirty="0"/>
              <a:t>. </a:t>
            </a:r>
            <a:r>
              <a:rPr lang="pt-BR" i="1" dirty="0"/>
              <a:t>Lancet</a:t>
            </a:r>
            <a:r>
              <a:rPr lang="pt-BR" dirty="0"/>
              <a:t> </a:t>
            </a:r>
            <a:r>
              <a:rPr lang="en-GB" dirty="0"/>
              <a:t>2011; </a:t>
            </a:r>
            <a:r>
              <a:rPr lang="en-GB" b="1" dirty="0"/>
              <a:t>377:</a:t>
            </a:r>
            <a:r>
              <a:rPr lang="en-GB" dirty="0"/>
              <a:t>721–731.</a:t>
            </a:r>
            <a:endParaRPr lang="pt-BR" dirty="0"/>
          </a:p>
          <a:p>
            <a:pPr marL="200587" indent="-200587">
              <a:lnSpc>
                <a:spcPct val="80000"/>
              </a:lnSpc>
              <a:buFontTx/>
              <a:buAutoNum type="arabicPeriod"/>
              <a:defRPr/>
            </a:pPr>
            <a:r>
              <a:rPr lang="en-GB" dirty="0" err="1"/>
              <a:t>Furie</a:t>
            </a:r>
            <a:r>
              <a:rPr lang="en-GB" dirty="0"/>
              <a:t> RA, </a:t>
            </a:r>
            <a:r>
              <a:rPr lang="en-GB" i="1" dirty="0"/>
              <a:t>et al</a:t>
            </a:r>
            <a:r>
              <a:rPr lang="en-GB" dirty="0"/>
              <a:t>. A Phase III, randomized, placebo-controlled study of </a:t>
            </a:r>
            <a:r>
              <a:rPr lang="en-GB" dirty="0" err="1"/>
              <a:t>belimumab</a:t>
            </a:r>
            <a:r>
              <a:rPr lang="en-GB" dirty="0"/>
              <a:t>, a monoclonal antibody that inhibits </a:t>
            </a:r>
            <a:r>
              <a:rPr lang="en-GB" dirty="0" err="1"/>
              <a:t>BLyS</a:t>
            </a:r>
            <a:r>
              <a:rPr lang="en-GB" dirty="0"/>
              <a:t>, in patients with systemic lupus </a:t>
            </a:r>
            <a:r>
              <a:rPr lang="en-GB" dirty="0" err="1"/>
              <a:t>erythematosus</a:t>
            </a:r>
            <a:r>
              <a:rPr lang="en-GB" dirty="0"/>
              <a:t>. </a:t>
            </a:r>
            <a:r>
              <a:rPr lang="en-GB" i="1" dirty="0"/>
              <a:t>Arthritis Rheum </a:t>
            </a:r>
            <a:r>
              <a:rPr lang="en-GB" dirty="0"/>
              <a:t>2011; </a:t>
            </a:r>
            <a:r>
              <a:rPr lang="de-DE" b="1" dirty="0"/>
              <a:t>63:</a:t>
            </a:r>
            <a:r>
              <a:rPr lang="de-DE" dirty="0"/>
              <a:t>3918–3930</a:t>
            </a:r>
            <a:r>
              <a:rPr lang="en-GB" dirty="0"/>
              <a:t>.</a:t>
            </a:r>
          </a:p>
          <a:p>
            <a:pPr defTabSz="955613">
              <a:defRPr/>
            </a:pPr>
            <a:endParaRPr lang="en-GB" dirty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49302" y="9432765"/>
            <a:ext cx="2943581" cy="497046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6435" indent="-298629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94517" indent="-238904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72324" indent="-238904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50130" indent="-238904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7937" indent="-2389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05743" indent="-2389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83550" indent="-2389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61356" indent="-2389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B77A00-F01D-4EB2-BD63-7085C0206A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726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64DA2-5BA8-4A85-9175-80BC01D17D3F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3107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21504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5A45D-DBB2-4A6D-B272-0ADF2B6BD896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21504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5A45D-DBB2-4A6D-B272-0ADF2B6BD896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459-0615-483A-8C5D-3B54A73F1B01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6C79-631B-4312-9DC0-CB804E7779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459-0615-483A-8C5D-3B54A73F1B01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6C79-631B-4312-9DC0-CB804E7779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459-0615-483A-8C5D-3B54A73F1B01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6C79-631B-4312-9DC0-CB804E7779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365124" y="1196151"/>
            <a:ext cx="8423275" cy="46585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5124" y="692554"/>
            <a:ext cx="7597776" cy="2349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69568" y="6058086"/>
            <a:ext cx="8445820" cy="123111"/>
          </a:xfrm>
        </p:spPr>
        <p:txBody>
          <a:bodyPr anchor="b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your date / confidentiality text here</a:t>
            </a:r>
            <a:endParaRPr lang="en-GB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21"/>
          </p:nvPr>
        </p:nvSpPr>
        <p:spPr>
          <a:xfrm>
            <a:off x="7967663" y="6437313"/>
            <a:ext cx="83026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9A8B7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79AAB7-4BF3-4FE3-AA1F-BE35C79277D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371983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>
            <a:lvl1pPr>
              <a:defRPr b="1">
                <a:solidFill>
                  <a:srgbClr val="7030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grpSp>
        <p:nvGrpSpPr>
          <p:cNvPr id="3" name="Group 18"/>
          <p:cNvGrpSpPr/>
          <p:nvPr userDrawn="1"/>
        </p:nvGrpSpPr>
        <p:grpSpPr>
          <a:xfrm flipH="1">
            <a:off x="0" y="1071600"/>
            <a:ext cx="9144000" cy="72008"/>
            <a:chOff x="0" y="1412776"/>
            <a:chExt cx="9144000" cy="72008"/>
          </a:xfrm>
        </p:grpSpPr>
        <p:cxnSp>
          <p:nvCxnSpPr>
            <p:cNvPr id="36" name="Straight Connector 35"/>
            <p:cNvCxnSpPr/>
            <p:nvPr userDrawn="1"/>
          </p:nvCxnSpPr>
          <p:spPr>
            <a:xfrm>
              <a:off x="0" y="1412776"/>
              <a:ext cx="9144000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0" y="1484784"/>
              <a:ext cx="9144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457200" y="1340768"/>
            <a:ext cx="8229600" cy="4525963"/>
          </a:xfrm>
        </p:spPr>
        <p:txBody>
          <a:bodyPr/>
          <a:lstStyle>
            <a:lvl1pPr>
              <a:buClr>
                <a:srgbClr val="7030A0"/>
              </a:buClr>
              <a:buSzPct val="80000"/>
              <a:buFontTx/>
              <a:buBlip>
                <a:blip r:embed="rId2"/>
              </a:buBlip>
              <a:defRPr sz="2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7030A0"/>
              </a:buClr>
              <a:defRPr sz="2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C000"/>
              </a:buClr>
              <a:buSzPct val="150000"/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030A0"/>
              </a:buClr>
              <a:defRPr sz="180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99698"/>
            <a:ext cx="8928100" cy="82809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950" y="6349365"/>
            <a:ext cx="4464050" cy="468313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0" y="6349365"/>
            <a:ext cx="4464050" cy="468313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173321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>
            <a:lvl1pPr>
              <a:defRPr b="1">
                <a:solidFill>
                  <a:srgbClr val="7030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grpSp>
        <p:nvGrpSpPr>
          <p:cNvPr id="3" name="Group 18"/>
          <p:cNvGrpSpPr/>
          <p:nvPr userDrawn="1"/>
        </p:nvGrpSpPr>
        <p:grpSpPr>
          <a:xfrm flipH="1">
            <a:off x="0" y="1071600"/>
            <a:ext cx="9144000" cy="72008"/>
            <a:chOff x="0" y="1412776"/>
            <a:chExt cx="9144000" cy="72008"/>
          </a:xfrm>
        </p:grpSpPr>
        <p:cxnSp>
          <p:nvCxnSpPr>
            <p:cNvPr id="36" name="Straight Connector 35"/>
            <p:cNvCxnSpPr/>
            <p:nvPr userDrawn="1"/>
          </p:nvCxnSpPr>
          <p:spPr>
            <a:xfrm>
              <a:off x="0" y="1412776"/>
              <a:ext cx="9144000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0" y="1484784"/>
              <a:ext cx="9144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457200" y="1340768"/>
            <a:ext cx="8229600" cy="4525963"/>
          </a:xfrm>
        </p:spPr>
        <p:txBody>
          <a:bodyPr/>
          <a:lstStyle>
            <a:lvl1pPr>
              <a:buClr>
                <a:srgbClr val="7030A0"/>
              </a:buClr>
              <a:buSzPct val="80000"/>
              <a:buFontTx/>
              <a:buBlip>
                <a:blip r:embed="rId2"/>
              </a:buBlip>
              <a:defRPr sz="2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7030A0"/>
              </a:buClr>
              <a:defRPr sz="2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C000"/>
              </a:buClr>
              <a:buSzPct val="150000"/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030A0"/>
              </a:buClr>
              <a:defRPr sz="180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931934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>
            <a:lvl1pPr>
              <a:defRPr b="1">
                <a:solidFill>
                  <a:srgbClr val="7030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grpSp>
        <p:nvGrpSpPr>
          <p:cNvPr id="3" name="Group 18"/>
          <p:cNvGrpSpPr/>
          <p:nvPr userDrawn="1"/>
        </p:nvGrpSpPr>
        <p:grpSpPr>
          <a:xfrm flipH="1">
            <a:off x="0" y="1071600"/>
            <a:ext cx="9144000" cy="72008"/>
            <a:chOff x="0" y="1412776"/>
            <a:chExt cx="9144000" cy="72008"/>
          </a:xfrm>
        </p:grpSpPr>
        <p:cxnSp>
          <p:nvCxnSpPr>
            <p:cNvPr id="36" name="Straight Connector 35"/>
            <p:cNvCxnSpPr/>
            <p:nvPr userDrawn="1"/>
          </p:nvCxnSpPr>
          <p:spPr>
            <a:xfrm>
              <a:off x="0" y="1412776"/>
              <a:ext cx="9144000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0" y="1484784"/>
              <a:ext cx="9144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457200" y="1340768"/>
            <a:ext cx="8229600" cy="4525963"/>
          </a:xfrm>
        </p:spPr>
        <p:txBody>
          <a:bodyPr/>
          <a:lstStyle>
            <a:lvl1pPr>
              <a:buClr>
                <a:srgbClr val="7030A0"/>
              </a:buClr>
              <a:buSzPct val="80000"/>
              <a:buFontTx/>
              <a:buBlip>
                <a:blip r:embed="rId2"/>
              </a:buBlip>
              <a:defRPr sz="2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7030A0"/>
              </a:buClr>
              <a:defRPr sz="2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C000"/>
              </a:buClr>
              <a:buSzPct val="150000"/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030A0"/>
              </a:buClr>
              <a:defRPr sz="180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931934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>
            <a:lvl1pPr>
              <a:defRPr b="1">
                <a:solidFill>
                  <a:srgbClr val="7030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grpSp>
        <p:nvGrpSpPr>
          <p:cNvPr id="3" name="Group 18"/>
          <p:cNvGrpSpPr/>
          <p:nvPr userDrawn="1"/>
        </p:nvGrpSpPr>
        <p:grpSpPr>
          <a:xfrm flipH="1">
            <a:off x="0" y="1071600"/>
            <a:ext cx="9144000" cy="72008"/>
            <a:chOff x="0" y="1412776"/>
            <a:chExt cx="9144000" cy="72008"/>
          </a:xfrm>
        </p:grpSpPr>
        <p:cxnSp>
          <p:nvCxnSpPr>
            <p:cNvPr id="36" name="Straight Connector 35"/>
            <p:cNvCxnSpPr/>
            <p:nvPr userDrawn="1"/>
          </p:nvCxnSpPr>
          <p:spPr>
            <a:xfrm>
              <a:off x="0" y="1412776"/>
              <a:ext cx="9144000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0" y="1484784"/>
              <a:ext cx="9144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457200" y="1340768"/>
            <a:ext cx="8229600" cy="4525963"/>
          </a:xfrm>
        </p:spPr>
        <p:txBody>
          <a:bodyPr/>
          <a:lstStyle>
            <a:lvl1pPr>
              <a:buClr>
                <a:srgbClr val="7030A0"/>
              </a:buClr>
              <a:buSzPct val="80000"/>
              <a:buFontTx/>
              <a:buBlip>
                <a:blip r:embed="rId2"/>
              </a:buBlip>
              <a:defRPr sz="2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7030A0"/>
              </a:buClr>
              <a:defRPr sz="2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C000"/>
              </a:buClr>
              <a:buSzPct val="150000"/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030A0"/>
              </a:buClr>
              <a:defRPr sz="180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93193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>
            <a:lvl1pPr>
              <a:defRPr b="1">
                <a:solidFill>
                  <a:srgbClr val="7030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grpSp>
        <p:nvGrpSpPr>
          <p:cNvPr id="3" name="Group 18"/>
          <p:cNvGrpSpPr/>
          <p:nvPr userDrawn="1"/>
        </p:nvGrpSpPr>
        <p:grpSpPr>
          <a:xfrm flipH="1">
            <a:off x="0" y="1071600"/>
            <a:ext cx="9144000" cy="72008"/>
            <a:chOff x="0" y="1412776"/>
            <a:chExt cx="9144000" cy="72008"/>
          </a:xfrm>
        </p:grpSpPr>
        <p:cxnSp>
          <p:nvCxnSpPr>
            <p:cNvPr id="36" name="Straight Connector 35"/>
            <p:cNvCxnSpPr/>
            <p:nvPr userDrawn="1"/>
          </p:nvCxnSpPr>
          <p:spPr>
            <a:xfrm>
              <a:off x="0" y="1412776"/>
              <a:ext cx="9144000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0" y="1484784"/>
              <a:ext cx="9144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457200" y="1340768"/>
            <a:ext cx="8229600" cy="4525963"/>
          </a:xfrm>
        </p:spPr>
        <p:txBody>
          <a:bodyPr/>
          <a:lstStyle>
            <a:lvl1pPr>
              <a:buClr>
                <a:srgbClr val="7030A0"/>
              </a:buClr>
              <a:buSzPct val="80000"/>
              <a:buFontTx/>
              <a:buBlip>
                <a:blip r:embed="rId2"/>
              </a:buBlip>
              <a:defRPr sz="2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7030A0"/>
              </a:buClr>
              <a:defRPr sz="2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C000"/>
              </a:buClr>
              <a:buSzPct val="150000"/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030A0"/>
              </a:buClr>
              <a:defRPr sz="180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931934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>
            <a:lvl1pPr>
              <a:defRPr b="1">
                <a:solidFill>
                  <a:srgbClr val="7030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grpSp>
        <p:nvGrpSpPr>
          <p:cNvPr id="3" name="Group 18"/>
          <p:cNvGrpSpPr/>
          <p:nvPr userDrawn="1"/>
        </p:nvGrpSpPr>
        <p:grpSpPr>
          <a:xfrm flipH="1">
            <a:off x="0" y="1071600"/>
            <a:ext cx="9144000" cy="72008"/>
            <a:chOff x="0" y="1412776"/>
            <a:chExt cx="9144000" cy="72008"/>
          </a:xfrm>
        </p:grpSpPr>
        <p:cxnSp>
          <p:nvCxnSpPr>
            <p:cNvPr id="36" name="Straight Connector 35"/>
            <p:cNvCxnSpPr/>
            <p:nvPr userDrawn="1"/>
          </p:nvCxnSpPr>
          <p:spPr>
            <a:xfrm>
              <a:off x="0" y="1412776"/>
              <a:ext cx="9144000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0" y="1484784"/>
              <a:ext cx="9144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457200" y="1340768"/>
            <a:ext cx="8229600" cy="4525963"/>
          </a:xfrm>
        </p:spPr>
        <p:txBody>
          <a:bodyPr/>
          <a:lstStyle>
            <a:lvl1pPr>
              <a:buClr>
                <a:srgbClr val="7030A0"/>
              </a:buClr>
              <a:buSzPct val="80000"/>
              <a:buFontTx/>
              <a:buBlip>
                <a:blip r:embed="rId2"/>
              </a:buBlip>
              <a:defRPr sz="2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7030A0"/>
              </a:buClr>
              <a:defRPr sz="2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C000"/>
              </a:buClr>
              <a:buSzPct val="150000"/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030A0"/>
              </a:buClr>
              <a:defRPr sz="180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08496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459-0615-483A-8C5D-3B54A73F1B01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6C79-631B-4312-9DC0-CB804E7779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459-0615-483A-8C5D-3B54A73F1B01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6C79-631B-4312-9DC0-CB804E7779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459-0615-483A-8C5D-3B54A73F1B01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6C79-631B-4312-9DC0-CB804E7779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459-0615-483A-8C5D-3B54A73F1B01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6C79-631B-4312-9DC0-CB804E7779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459-0615-483A-8C5D-3B54A73F1B01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6C79-631B-4312-9DC0-CB804E7779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459-0615-483A-8C5D-3B54A73F1B01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6C79-631B-4312-9DC0-CB804E7779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459-0615-483A-8C5D-3B54A73F1B01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6C79-631B-4312-9DC0-CB804E7779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459-0615-483A-8C5D-3B54A73F1B01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6C79-631B-4312-9DC0-CB804E7779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2C459-0615-483A-8C5D-3B54A73F1B01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16C79-631B-4312-9DC0-CB804E7779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sk-clinicalstudyregister.com/compounds/belimumab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24014569" TargetMode="External"/><Relationship Id="rId3" Type="http://schemas.openxmlformats.org/officeDocument/2006/relationships/hyperlink" Target="https://www.ncbi.nlm.nih.gov/pubmed/28162031" TargetMode="External"/><Relationship Id="rId7" Type="http://schemas.openxmlformats.org/officeDocument/2006/relationships/hyperlink" Target="http://www.ncbi.nlm.nih.gov/pubmed/2520582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ncbi.nlm.nih.gov/pubmed/26712500" TargetMode="External"/><Relationship Id="rId5" Type="http://schemas.openxmlformats.org/officeDocument/2006/relationships/hyperlink" Target="http://www.ncbi.nlm.nih.gov/pubmed/26886714" TargetMode="External"/><Relationship Id="rId4" Type="http://schemas.openxmlformats.org/officeDocument/2006/relationships/hyperlink" Target="http://www.ncbi.nlm.nih.gov/pubmed/27238199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>
            <a:normAutofit/>
          </a:bodyPr>
          <a:lstStyle/>
          <a:p>
            <a:r>
              <a:rPr lang="es-ES" dirty="0" smtClean="0"/>
              <a:t>Evolución de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Benlysta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smtClean="0"/>
              <a:t>en el </a:t>
            </a:r>
            <a:br>
              <a:rPr lang="es-ES" dirty="0" smtClean="0"/>
            </a:br>
            <a:r>
              <a:rPr lang="es-ES" dirty="0" smtClean="0"/>
              <a:t>lupus eritematoso sistémico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19672" y="4293096"/>
            <a:ext cx="6400800" cy="1224136"/>
          </a:xfrm>
        </p:spPr>
        <p:txBody>
          <a:bodyPr>
            <a:normAutofit/>
          </a:bodyPr>
          <a:lstStyle/>
          <a:p>
            <a:r>
              <a:rPr lang="es-ES" sz="2000" dirty="0" smtClean="0"/>
              <a:t>Carlos Romero Gómez</a:t>
            </a:r>
          </a:p>
          <a:p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 </a:t>
            </a:r>
            <a:r>
              <a:rPr lang="es-E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Autoinmunes - Medicina Interna</a:t>
            </a:r>
          </a:p>
          <a:p>
            <a:r>
              <a:rPr lang="es-ES" sz="2000" b="1" dirty="0" smtClean="0"/>
              <a:t>HOSPITAL REGIONAL UNIVERSITARIO DE MÁLAGA</a:t>
            </a:r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Rectangle 54">
            <a:extLst>
              <a:ext uri="{FF2B5EF4-FFF2-40B4-BE49-F238E27FC236}">
                <a16:creationId xmlns="" xmlns:a16="http://schemas.microsoft.com/office/drawing/2014/main" id="{8212A0B4-9121-4EE2-9FF8-F7CB6B50C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4" y="294810"/>
            <a:ext cx="75771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Estudios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OBSErve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76" name="Content Placeholder 7">
            <a:extLst>
              <a:ext uri="{FF2B5EF4-FFF2-40B4-BE49-F238E27FC236}">
                <a16:creationId xmlns="" xmlns:a16="http://schemas.microsoft.com/office/drawing/2014/main" id="{9E03868B-870E-4D92-AE47-920C493CA928}"/>
              </a:ext>
            </a:extLst>
          </p:cNvPr>
          <p:cNvSpPr txBox="1">
            <a:spLocks/>
          </p:cNvSpPr>
          <p:nvPr/>
        </p:nvSpPr>
        <p:spPr bwMode="auto">
          <a:xfrm>
            <a:off x="323528" y="1290731"/>
            <a:ext cx="8496944" cy="46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9875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1088" indent="-269875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9375" indent="-269875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7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635A54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 estudio OBSErve (</a:t>
            </a: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Evaluation of use of Belimumab in clinical practice SEttings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tiene como objetivo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A83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la efectividad y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A83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beneficios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9A8B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A83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clínicos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9A8B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del 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tratamiento con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A83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belimumab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lo largo de un periodo de seguimiento hasta 2 años.</a:t>
            </a:r>
            <a:r>
              <a:rPr kumimoji="0" lang="es-ES_tradnl" sz="1600" b="0" i="0" u="none" strike="noStrike" kern="1200" cap="none" spc="0" normalizeH="0" baseline="3000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635A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38163" marR="0" lvl="1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 </a:t>
            </a:r>
            <a:r>
              <a:rPr kumimoji="0" lang="es-ES_tradnl" sz="1400" b="1" i="0" u="none" strike="noStrike" kern="1200" cap="none" spc="0" normalizeH="0" baseline="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diseño</a:t>
            </a:r>
            <a:r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del estudio OBSErve es observacional, retrospectivo, basado en historiales médicos de pacientes de LES.</a:t>
            </a:r>
          </a:p>
          <a:p>
            <a:pPr marL="538163" marR="0" lvl="1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 estudio </a:t>
            </a:r>
            <a:r>
              <a:rPr kumimoji="0" lang="es-ES_tradnl" sz="1400" b="1" i="0" u="none" strike="noStrike" kern="1200" cap="none" spc="0" normalizeH="0" baseline="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OBSErve</a:t>
            </a:r>
            <a:r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se esta llevando a cabo en varios países como  </a:t>
            </a:r>
            <a:r>
              <a:rPr kumimoji="0" lang="es-ES_tradnl" sz="1400" b="1" i="0" u="none" strike="noStrike" kern="1200" cap="none" spc="0" normalizeH="0" baseline="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Estados Unidos, Alemania</a:t>
            </a:r>
            <a:r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s-ES_tradnl" sz="1400" b="1" i="0" u="none" strike="noStrike" kern="1200" cap="none" spc="0" normalizeH="0" baseline="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Canadá</a:t>
            </a:r>
            <a:r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s-ES_tradnl" sz="1400" b="1" i="0" u="none" strike="noStrike" kern="1200" cap="none" spc="0" normalizeH="0" baseline="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Suiza, Argentina</a:t>
            </a:r>
            <a:r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 </a:t>
            </a:r>
            <a:r>
              <a:rPr kumimoji="0" lang="es-ES_tradnl" sz="1400" b="1" i="0" u="none" strike="noStrike" kern="1200" cap="none" spc="0" normalizeH="0" baseline="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España.</a:t>
            </a:r>
            <a:r>
              <a:rPr kumimoji="0" lang="es-ES_tradnl" sz="1400" b="1" i="0" u="none" strike="noStrike" kern="1200" cap="none" spc="0" normalizeH="0" baseline="3000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635A54"/>
              </a:buClr>
              <a:buSzTx/>
              <a:buFont typeface="Arial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35A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7" name="Text Placeholder 8">
            <a:extLst>
              <a:ext uri="{FF2B5EF4-FFF2-40B4-BE49-F238E27FC236}">
                <a16:creationId xmlns="" xmlns:a16="http://schemas.microsoft.com/office/drawing/2014/main" id="{006EA3D4-7363-4B31-9A65-D7421ADF74D9}"/>
              </a:ext>
            </a:extLst>
          </p:cNvPr>
          <p:cNvSpPr txBox="1">
            <a:spLocks/>
          </p:cNvSpPr>
          <p:nvPr/>
        </p:nvSpPr>
        <p:spPr bwMode="auto">
          <a:xfrm>
            <a:off x="365123" y="6074369"/>
            <a:ext cx="8209033" cy="26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0" indent="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5975" indent="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4900" indent="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7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5A54"/>
              </a:buClr>
              <a:buSzTx/>
              <a:buFont typeface="Arial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LES: lupus eritematoso sistémico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5A54"/>
              </a:buClr>
              <a:buSzTx/>
              <a:buFont typeface="Arial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635A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5A54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900" b="1" i="0" u="none" strike="noStrike" kern="1200" cap="none" spc="0" normalizeH="0" baseline="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s-ES_tradnl" sz="900" b="0" i="0" u="none" strike="noStrike" kern="1200" cap="none" spc="0" normalizeH="0" baseline="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Collins CE, Dall'Era M, Kan H, Macahilig C, Molta C, Koscielny V, et al. Response to belimumab among patients with systemic lupus erythematosus in clinical practice settings: 24-month results from the OBSErve study in the USA. Lupus Sci Med. 2016 Jan 11;3(1):e000118.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5A54"/>
              </a:buClr>
              <a:buSzTx/>
              <a:buFont typeface="Arial" charset="0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2. </a:t>
            </a: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Protocolos disponibles en </a:t>
            </a: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  <a:hlinkClick r:id="rId2"/>
              </a:rPr>
              <a:t>http://www.gsk-clinicalstudyregister.com/compounds/belimumab#ps</a:t>
            </a: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Calibri" pitchFamily="34" charset="0"/>
              </a:rPr>
              <a:t> </a:t>
            </a:r>
            <a:endParaRPr kumimoji="0" lang="es-ES_tradnl" sz="900" b="0" i="0" u="none" strike="noStrike" kern="1200" cap="none" spc="0" normalizeH="0" baseline="0" noProof="0">
              <a:ln>
                <a:noFill/>
              </a:ln>
              <a:solidFill>
                <a:srgbClr val="635A54"/>
              </a:solidFill>
              <a:effectLst/>
              <a:uLnTx/>
              <a:uFillTx/>
              <a:latin typeface="Arial"/>
              <a:ea typeface="+mn-ea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5A54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35A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977">
            <a:extLst>
              <a:ext uri="{FF2B5EF4-FFF2-40B4-BE49-F238E27FC236}">
                <a16:creationId xmlns="" xmlns:a16="http://schemas.microsoft.com/office/drawing/2014/main" id="{9C35DDE1-87E9-4284-883F-12AB562D2CDB}"/>
              </a:ext>
            </a:extLst>
          </p:cNvPr>
          <p:cNvGrpSpPr/>
          <p:nvPr/>
        </p:nvGrpSpPr>
        <p:grpSpPr>
          <a:xfrm>
            <a:off x="1584287" y="2996952"/>
            <a:ext cx="5937862" cy="3212635"/>
            <a:chOff x="332098" y="1321115"/>
            <a:chExt cx="8176902" cy="4424048"/>
          </a:xfrm>
        </p:grpSpPr>
        <p:sp>
          <p:nvSpPr>
            <p:cNvPr id="979" name="Freeform 105">
              <a:extLst>
                <a:ext uri="{FF2B5EF4-FFF2-40B4-BE49-F238E27FC236}">
                  <a16:creationId xmlns="" xmlns:a16="http://schemas.microsoft.com/office/drawing/2014/main" id="{7ED7665D-567B-4011-B2B8-748F05E9450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691340" y="4876681"/>
              <a:ext cx="356013" cy="298937"/>
            </a:xfrm>
            <a:custGeom>
              <a:avLst/>
              <a:gdLst>
                <a:gd name="T0" fmla="*/ 932 w 989"/>
                <a:gd name="T1" fmla="*/ 330 h 830"/>
                <a:gd name="T2" fmla="*/ 867 w 989"/>
                <a:gd name="T3" fmla="*/ 293 h 830"/>
                <a:gd name="T4" fmla="*/ 892 w 989"/>
                <a:gd name="T5" fmla="*/ 236 h 830"/>
                <a:gd name="T6" fmla="*/ 932 w 989"/>
                <a:gd name="T7" fmla="*/ 232 h 830"/>
                <a:gd name="T8" fmla="*/ 936 w 989"/>
                <a:gd name="T9" fmla="*/ 147 h 830"/>
                <a:gd name="T10" fmla="*/ 912 w 989"/>
                <a:gd name="T11" fmla="*/ 69 h 830"/>
                <a:gd name="T12" fmla="*/ 883 w 989"/>
                <a:gd name="T13" fmla="*/ 12 h 830"/>
                <a:gd name="T14" fmla="*/ 814 w 989"/>
                <a:gd name="T15" fmla="*/ 4 h 830"/>
                <a:gd name="T16" fmla="*/ 757 w 989"/>
                <a:gd name="T17" fmla="*/ 4 h 830"/>
                <a:gd name="T18" fmla="*/ 708 w 989"/>
                <a:gd name="T19" fmla="*/ 33 h 830"/>
                <a:gd name="T20" fmla="*/ 656 w 989"/>
                <a:gd name="T21" fmla="*/ 82 h 830"/>
                <a:gd name="T22" fmla="*/ 627 w 989"/>
                <a:gd name="T23" fmla="*/ 130 h 830"/>
                <a:gd name="T24" fmla="*/ 582 w 989"/>
                <a:gd name="T25" fmla="*/ 163 h 830"/>
                <a:gd name="T26" fmla="*/ 558 w 989"/>
                <a:gd name="T27" fmla="*/ 200 h 830"/>
                <a:gd name="T28" fmla="*/ 513 w 989"/>
                <a:gd name="T29" fmla="*/ 228 h 830"/>
                <a:gd name="T30" fmla="*/ 448 w 989"/>
                <a:gd name="T31" fmla="*/ 220 h 830"/>
                <a:gd name="T32" fmla="*/ 383 w 989"/>
                <a:gd name="T33" fmla="*/ 224 h 830"/>
                <a:gd name="T34" fmla="*/ 330 w 989"/>
                <a:gd name="T35" fmla="*/ 289 h 830"/>
                <a:gd name="T36" fmla="*/ 257 w 989"/>
                <a:gd name="T37" fmla="*/ 305 h 830"/>
                <a:gd name="T38" fmla="*/ 257 w 989"/>
                <a:gd name="T39" fmla="*/ 228 h 830"/>
                <a:gd name="T40" fmla="*/ 212 w 989"/>
                <a:gd name="T41" fmla="*/ 285 h 830"/>
                <a:gd name="T42" fmla="*/ 188 w 989"/>
                <a:gd name="T43" fmla="*/ 411 h 830"/>
                <a:gd name="T44" fmla="*/ 143 w 989"/>
                <a:gd name="T45" fmla="*/ 431 h 830"/>
                <a:gd name="T46" fmla="*/ 57 w 989"/>
                <a:gd name="T47" fmla="*/ 423 h 830"/>
                <a:gd name="T48" fmla="*/ 17 w 989"/>
                <a:gd name="T49" fmla="*/ 403 h 830"/>
                <a:gd name="T50" fmla="*/ 33 w 989"/>
                <a:gd name="T51" fmla="*/ 472 h 830"/>
                <a:gd name="T52" fmla="*/ 57 w 989"/>
                <a:gd name="T53" fmla="*/ 541 h 830"/>
                <a:gd name="T54" fmla="*/ 94 w 989"/>
                <a:gd name="T55" fmla="*/ 606 h 830"/>
                <a:gd name="T56" fmla="*/ 110 w 989"/>
                <a:gd name="T57" fmla="*/ 684 h 830"/>
                <a:gd name="T58" fmla="*/ 98 w 989"/>
                <a:gd name="T59" fmla="*/ 724 h 830"/>
                <a:gd name="T60" fmla="*/ 114 w 989"/>
                <a:gd name="T61" fmla="*/ 790 h 830"/>
                <a:gd name="T62" fmla="*/ 143 w 989"/>
                <a:gd name="T63" fmla="*/ 794 h 830"/>
                <a:gd name="T64" fmla="*/ 200 w 989"/>
                <a:gd name="T65" fmla="*/ 826 h 830"/>
                <a:gd name="T66" fmla="*/ 265 w 989"/>
                <a:gd name="T67" fmla="*/ 806 h 830"/>
                <a:gd name="T68" fmla="*/ 322 w 989"/>
                <a:gd name="T69" fmla="*/ 802 h 830"/>
                <a:gd name="T70" fmla="*/ 379 w 989"/>
                <a:gd name="T71" fmla="*/ 777 h 830"/>
                <a:gd name="T72" fmla="*/ 407 w 989"/>
                <a:gd name="T73" fmla="*/ 781 h 830"/>
                <a:gd name="T74" fmla="*/ 493 w 989"/>
                <a:gd name="T75" fmla="*/ 785 h 830"/>
                <a:gd name="T76" fmla="*/ 558 w 989"/>
                <a:gd name="T77" fmla="*/ 777 h 830"/>
                <a:gd name="T78" fmla="*/ 615 w 989"/>
                <a:gd name="T79" fmla="*/ 753 h 830"/>
                <a:gd name="T80" fmla="*/ 700 w 989"/>
                <a:gd name="T81" fmla="*/ 700 h 830"/>
                <a:gd name="T82" fmla="*/ 774 w 989"/>
                <a:gd name="T83" fmla="*/ 631 h 830"/>
                <a:gd name="T84" fmla="*/ 826 w 989"/>
                <a:gd name="T85" fmla="*/ 578 h 830"/>
                <a:gd name="T86" fmla="*/ 867 w 989"/>
                <a:gd name="T87" fmla="*/ 521 h 830"/>
                <a:gd name="T88" fmla="*/ 888 w 989"/>
                <a:gd name="T89" fmla="*/ 480 h 830"/>
                <a:gd name="T90" fmla="*/ 928 w 989"/>
                <a:gd name="T91" fmla="*/ 436 h 830"/>
                <a:gd name="T92" fmla="*/ 969 w 989"/>
                <a:gd name="T93" fmla="*/ 395 h 830"/>
                <a:gd name="T94" fmla="*/ 985 w 989"/>
                <a:gd name="T95" fmla="*/ 322 h 830"/>
                <a:gd name="T96" fmla="*/ 774 w 989"/>
                <a:gd name="T97" fmla="*/ 480 h 830"/>
                <a:gd name="T98" fmla="*/ 733 w 989"/>
                <a:gd name="T99" fmla="*/ 513 h 830"/>
                <a:gd name="T100" fmla="*/ 680 w 989"/>
                <a:gd name="T101" fmla="*/ 545 h 830"/>
                <a:gd name="T102" fmla="*/ 647 w 989"/>
                <a:gd name="T103" fmla="*/ 505 h 830"/>
                <a:gd name="T104" fmla="*/ 643 w 989"/>
                <a:gd name="T105" fmla="*/ 476 h 830"/>
                <a:gd name="T106" fmla="*/ 713 w 989"/>
                <a:gd name="T107" fmla="*/ 419 h 830"/>
                <a:gd name="T108" fmla="*/ 765 w 989"/>
                <a:gd name="T109" fmla="*/ 440 h 8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89"/>
                <a:gd name="T166" fmla="*/ 0 h 830"/>
                <a:gd name="T167" fmla="*/ 989 w 989"/>
                <a:gd name="T168" fmla="*/ 830 h 8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89" h="830">
                  <a:moveTo>
                    <a:pt x="957" y="301"/>
                  </a:moveTo>
                  <a:lnTo>
                    <a:pt x="944" y="301"/>
                  </a:lnTo>
                  <a:lnTo>
                    <a:pt x="936" y="297"/>
                  </a:lnTo>
                  <a:lnTo>
                    <a:pt x="936" y="305"/>
                  </a:lnTo>
                  <a:lnTo>
                    <a:pt x="936" y="318"/>
                  </a:lnTo>
                  <a:lnTo>
                    <a:pt x="936" y="330"/>
                  </a:lnTo>
                  <a:lnTo>
                    <a:pt x="932" y="330"/>
                  </a:lnTo>
                  <a:lnTo>
                    <a:pt x="916" y="330"/>
                  </a:lnTo>
                  <a:lnTo>
                    <a:pt x="904" y="330"/>
                  </a:lnTo>
                  <a:lnTo>
                    <a:pt x="892" y="326"/>
                  </a:lnTo>
                  <a:lnTo>
                    <a:pt x="888" y="326"/>
                  </a:lnTo>
                  <a:lnTo>
                    <a:pt x="875" y="313"/>
                  </a:lnTo>
                  <a:lnTo>
                    <a:pt x="875" y="301"/>
                  </a:lnTo>
                  <a:lnTo>
                    <a:pt x="867" y="293"/>
                  </a:lnTo>
                  <a:lnTo>
                    <a:pt x="867" y="277"/>
                  </a:lnTo>
                  <a:lnTo>
                    <a:pt x="867" y="273"/>
                  </a:lnTo>
                  <a:lnTo>
                    <a:pt x="875" y="261"/>
                  </a:lnTo>
                  <a:lnTo>
                    <a:pt x="883" y="248"/>
                  </a:lnTo>
                  <a:lnTo>
                    <a:pt x="883" y="244"/>
                  </a:lnTo>
                  <a:lnTo>
                    <a:pt x="892" y="236"/>
                  </a:lnTo>
                  <a:lnTo>
                    <a:pt x="904" y="228"/>
                  </a:lnTo>
                  <a:lnTo>
                    <a:pt x="912" y="232"/>
                  </a:lnTo>
                  <a:lnTo>
                    <a:pt x="924" y="240"/>
                  </a:lnTo>
                  <a:lnTo>
                    <a:pt x="936" y="244"/>
                  </a:lnTo>
                  <a:lnTo>
                    <a:pt x="932" y="232"/>
                  </a:lnTo>
                  <a:lnTo>
                    <a:pt x="940" y="224"/>
                  </a:lnTo>
                  <a:lnTo>
                    <a:pt x="936" y="212"/>
                  </a:lnTo>
                  <a:lnTo>
                    <a:pt x="936" y="195"/>
                  </a:lnTo>
                  <a:lnTo>
                    <a:pt x="936" y="171"/>
                  </a:lnTo>
                  <a:lnTo>
                    <a:pt x="936" y="159"/>
                  </a:lnTo>
                  <a:lnTo>
                    <a:pt x="936" y="147"/>
                  </a:lnTo>
                  <a:lnTo>
                    <a:pt x="936" y="134"/>
                  </a:lnTo>
                  <a:lnTo>
                    <a:pt x="932" y="122"/>
                  </a:lnTo>
                  <a:lnTo>
                    <a:pt x="928" y="114"/>
                  </a:lnTo>
                  <a:lnTo>
                    <a:pt x="920" y="102"/>
                  </a:lnTo>
                  <a:lnTo>
                    <a:pt x="916" y="90"/>
                  </a:lnTo>
                  <a:lnTo>
                    <a:pt x="912" y="77"/>
                  </a:lnTo>
                  <a:lnTo>
                    <a:pt x="912" y="69"/>
                  </a:lnTo>
                  <a:lnTo>
                    <a:pt x="908" y="57"/>
                  </a:lnTo>
                  <a:lnTo>
                    <a:pt x="904" y="45"/>
                  </a:lnTo>
                  <a:lnTo>
                    <a:pt x="900" y="33"/>
                  </a:lnTo>
                  <a:lnTo>
                    <a:pt x="896" y="21"/>
                  </a:lnTo>
                  <a:lnTo>
                    <a:pt x="896" y="16"/>
                  </a:lnTo>
                  <a:lnTo>
                    <a:pt x="883" y="12"/>
                  </a:lnTo>
                  <a:lnTo>
                    <a:pt x="871" y="8"/>
                  </a:lnTo>
                  <a:lnTo>
                    <a:pt x="859" y="8"/>
                  </a:lnTo>
                  <a:lnTo>
                    <a:pt x="847" y="8"/>
                  </a:lnTo>
                  <a:lnTo>
                    <a:pt x="835" y="12"/>
                  </a:lnTo>
                  <a:lnTo>
                    <a:pt x="826" y="8"/>
                  </a:lnTo>
                  <a:lnTo>
                    <a:pt x="818" y="4"/>
                  </a:lnTo>
                  <a:lnTo>
                    <a:pt x="814" y="4"/>
                  </a:lnTo>
                  <a:lnTo>
                    <a:pt x="802" y="0"/>
                  </a:lnTo>
                  <a:lnTo>
                    <a:pt x="790" y="0"/>
                  </a:lnTo>
                  <a:lnTo>
                    <a:pt x="778" y="4"/>
                  </a:lnTo>
                  <a:lnTo>
                    <a:pt x="774" y="4"/>
                  </a:lnTo>
                  <a:lnTo>
                    <a:pt x="765" y="4"/>
                  </a:lnTo>
                  <a:lnTo>
                    <a:pt x="757" y="4"/>
                  </a:lnTo>
                  <a:lnTo>
                    <a:pt x="757" y="8"/>
                  </a:lnTo>
                  <a:lnTo>
                    <a:pt x="749" y="21"/>
                  </a:lnTo>
                  <a:lnTo>
                    <a:pt x="745" y="21"/>
                  </a:lnTo>
                  <a:lnTo>
                    <a:pt x="733" y="25"/>
                  </a:lnTo>
                  <a:lnTo>
                    <a:pt x="721" y="29"/>
                  </a:lnTo>
                  <a:lnTo>
                    <a:pt x="708" y="33"/>
                  </a:lnTo>
                  <a:lnTo>
                    <a:pt x="704" y="41"/>
                  </a:lnTo>
                  <a:lnTo>
                    <a:pt x="692" y="53"/>
                  </a:lnTo>
                  <a:lnTo>
                    <a:pt x="688" y="61"/>
                  </a:lnTo>
                  <a:lnTo>
                    <a:pt x="676" y="65"/>
                  </a:lnTo>
                  <a:lnTo>
                    <a:pt x="668" y="77"/>
                  </a:lnTo>
                  <a:lnTo>
                    <a:pt x="656" y="82"/>
                  </a:lnTo>
                  <a:lnTo>
                    <a:pt x="643" y="90"/>
                  </a:lnTo>
                  <a:lnTo>
                    <a:pt x="639" y="98"/>
                  </a:lnTo>
                  <a:lnTo>
                    <a:pt x="635" y="98"/>
                  </a:lnTo>
                  <a:lnTo>
                    <a:pt x="635" y="102"/>
                  </a:lnTo>
                  <a:lnTo>
                    <a:pt x="631" y="106"/>
                  </a:lnTo>
                  <a:lnTo>
                    <a:pt x="631" y="118"/>
                  </a:lnTo>
                  <a:lnTo>
                    <a:pt x="627" y="130"/>
                  </a:lnTo>
                  <a:lnTo>
                    <a:pt x="619" y="139"/>
                  </a:lnTo>
                  <a:lnTo>
                    <a:pt x="611" y="147"/>
                  </a:lnTo>
                  <a:lnTo>
                    <a:pt x="603" y="159"/>
                  </a:lnTo>
                  <a:lnTo>
                    <a:pt x="599" y="159"/>
                  </a:lnTo>
                  <a:lnTo>
                    <a:pt x="586" y="159"/>
                  </a:lnTo>
                  <a:lnTo>
                    <a:pt x="582" y="163"/>
                  </a:lnTo>
                  <a:lnTo>
                    <a:pt x="570" y="167"/>
                  </a:lnTo>
                  <a:lnTo>
                    <a:pt x="566" y="163"/>
                  </a:lnTo>
                  <a:lnTo>
                    <a:pt x="566" y="171"/>
                  </a:lnTo>
                  <a:lnTo>
                    <a:pt x="566" y="183"/>
                  </a:lnTo>
                  <a:lnTo>
                    <a:pt x="562" y="195"/>
                  </a:lnTo>
                  <a:lnTo>
                    <a:pt x="558" y="200"/>
                  </a:lnTo>
                  <a:lnTo>
                    <a:pt x="558" y="208"/>
                  </a:lnTo>
                  <a:lnTo>
                    <a:pt x="558" y="212"/>
                  </a:lnTo>
                  <a:lnTo>
                    <a:pt x="550" y="220"/>
                  </a:lnTo>
                  <a:lnTo>
                    <a:pt x="538" y="228"/>
                  </a:lnTo>
                  <a:lnTo>
                    <a:pt x="529" y="228"/>
                  </a:lnTo>
                  <a:lnTo>
                    <a:pt x="517" y="228"/>
                  </a:lnTo>
                  <a:lnTo>
                    <a:pt x="513" y="228"/>
                  </a:lnTo>
                  <a:lnTo>
                    <a:pt x="505" y="236"/>
                  </a:lnTo>
                  <a:lnTo>
                    <a:pt x="493" y="232"/>
                  </a:lnTo>
                  <a:lnTo>
                    <a:pt x="485" y="228"/>
                  </a:lnTo>
                  <a:lnTo>
                    <a:pt x="472" y="228"/>
                  </a:lnTo>
                  <a:lnTo>
                    <a:pt x="460" y="224"/>
                  </a:lnTo>
                  <a:lnTo>
                    <a:pt x="448" y="220"/>
                  </a:lnTo>
                  <a:lnTo>
                    <a:pt x="436" y="212"/>
                  </a:lnTo>
                  <a:lnTo>
                    <a:pt x="424" y="204"/>
                  </a:lnTo>
                  <a:lnTo>
                    <a:pt x="411" y="200"/>
                  </a:lnTo>
                  <a:lnTo>
                    <a:pt x="399" y="200"/>
                  </a:lnTo>
                  <a:lnTo>
                    <a:pt x="395" y="200"/>
                  </a:lnTo>
                  <a:lnTo>
                    <a:pt x="387" y="212"/>
                  </a:lnTo>
                  <a:lnTo>
                    <a:pt x="383" y="224"/>
                  </a:lnTo>
                  <a:lnTo>
                    <a:pt x="379" y="236"/>
                  </a:lnTo>
                  <a:lnTo>
                    <a:pt x="375" y="248"/>
                  </a:lnTo>
                  <a:lnTo>
                    <a:pt x="371" y="252"/>
                  </a:lnTo>
                  <a:lnTo>
                    <a:pt x="359" y="261"/>
                  </a:lnTo>
                  <a:lnTo>
                    <a:pt x="346" y="269"/>
                  </a:lnTo>
                  <a:lnTo>
                    <a:pt x="342" y="281"/>
                  </a:lnTo>
                  <a:lnTo>
                    <a:pt x="330" y="289"/>
                  </a:lnTo>
                  <a:lnTo>
                    <a:pt x="318" y="297"/>
                  </a:lnTo>
                  <a:lnTo>
                    <a:pt x="306" y="301"/>
                  </a:lnTo>
                  <a:lnTo>
                    <a:pt x="297" y="297"/>
                  </a:lnTo>
                  <a:lnTo>
                    <a:pt x="289" y="301"/>
                  </a:lnTo>
                  <a:lnTo>
                    <a:pt x="277" y="301"/>
                  </a:lnTo>
                  <a:lnTo>
                    <a:pt x="265" y="297"/>
                  </a:lnTo>
                  <a:lnTo>
                    <a:pt x="257" y="305"/>
                  </a:lnTo>
                  <a:lnTo>
                    <a:pt x="257" y="301"/>
                  </a:lnTo>
                  <a:lnTo>
                    <a:pt x="249" y="289"/>
                  </a:lnTo>
                  <a:lnTo>
                    <a:pt x="249" y="273"/>
                  </a:lnTo>
                  <a:lnTo>
                    <a:pt x="261" y="265"/>
                  </a:lnTo>
                  <a:lnTo>
                    <a:pt x="265" y="252"/>
                  </a:lnTo>
                  <a:lnTo>
                    <a:pt x="261" y="240"/>
                  </a:lnTo>
                  <a:lnTo>
                    <a:pt x="257" y="228"/>
                  </a:lnTo>
                  <a:lnTo>
                    <a:pt x="253" y="216"/>
                  </a:lnTo>
                  <a:lnTo>
                    <a:pt x="249" y="204"/>
                  </a:lnTo>
                  <a:lnTo>
                    <a:pt x="241" y="195"/>
                  </a:lnTo>
                  <a:lnTo>
                    <a:pt x="232" y="183"/>
                  </a:lnTo>
                  <a:lnTo>
                    <a:pt x="224" y="175"/>
                  </a:lnTo>
                  <a:lnTo>
                    <a:pt x="212" y="167"/>
                  </a:lnTo>
                  <a:lnTo>
                    <a:pt x="212" y="285"/>
                  </a:lnTo>
                  <a:lnTo>
                    <a:pt x="212" y="293"/>
                  </a:lnTo>
                  <a:lnTo>
                    <a:pt x="212" y="305"/>
                  </a:lnTo>
                  <a:lnTo>
                    <a:pt x="212" y="318"/>
                  </a:lnTo>
                  <a:lnTo>
                    <a:pt x="212" y="334"/>
                  </a:lnTo>
                  <a:lnTo>
                    <a:pt x="212" y="403"/>
                  </a:lnTo>
                  <a:lnTo>
                    <a:pt x="200" y="407"/>
                  </a:lnTo>
                  <a:lnTo>
                    <a:pt x="188" y="411"/>
                  </a:lnTo>
                  <a:lnTo>
                    <a:pt x="179" y="423"/>
                  </a:lnTo>
                  <a:lnTo>
                    <a:pt x="171" y="423"/>
                  </a:lnTo>
                  <a:lnTo>
                    <a:pt x="171" y="436"/>
                  </a:lnTo>
                  <a:lnTo>
                    <a:pt x="167" y="436"/>
                  </a:lnTo>
                  <a:lnTo>
                    <a:pt x="155" y="436"/>
                  </a:lnTo>
                  <a:lnTo>
                    <a:pt x="143" y="431"/>
                  </a:lnTo>
                  <a:lnTo>
                    <a:pt x="131" y="431"/>
                  </a:lnTo>
                  <a:lnTo>
                    <a:pt x="118" y="436"/>
                  </a:lnTo>
                  <a:lnTo>
                    <a:pt x="106" y="436"/>
                  </a:lnTo>
                  <a:lnTo>
                    <a:pt x="94" y="431"/>
                  </a:lnTo>
                  <a:lnTo>
                    <a:pt x="82" y="427"/>
                  </a:lnTo>
                  <a:lnTo>
                    <a:pt x="74" y="427"/>
                  </a:lnTo>
                  <a:lnTo>
                    <a:pt x="57" y="423"/>
                  </a:lnTo>
                  <a:lnTo>
                    <a:pt x="53" y="411"/>
                  </a:lnTo>
                  <a:lnTo>
                    <a:pt x="57" y="399"/>
                  </a:lnTo>
                  <a:lnTo>
                    <a:pt x="45" y="391"/>
                  </a:lnTo>
                  <a:lnTo>
                    <a:pt x="41" y="383"/>
                  </a:lnTo>
                  <a:lnTo>
                    <a:pt x="33" y="379"/>
                  </a:lnTo>
                  <a:lnTo>
                    <a:pt x="21" y="391"/>
                  </a:lnTo>
                  <a:lnTo>
                    <a:pt x="17" y="403"/>
                  </a:lnTo>
                  <a:lnTo>
                    <a:pt x="9" y="411"/>
                  </a:lnTo>
                  <a:lnTo>
                    <a:pt x="0" y="415"/>
                  </a:lnTo>
                  <a:lnTo>
                    <a:pt x="9" y="427"/>
                  </a:lnTo>
                  <a:lnTo>
                    <a:pt x="13" y="436"/>
                  </a:lnTo>
                  <a:lnTo>
                    <a:pt x="21" y="448"/>
                  </a:lnTo>
                  <a:lnTo>
                    <a:pt x="25" y="460"/>
                  </a:lnTo>
                  <a:lnTo>
                    <a:pt x="33" y="472"/>
                  </a:lnTo>
                  <a:lnTo>
                    <a:pt x="33" y="484"/>
                  </a:lnTo>
                  <a:lnTo>
                    <a:pt x="37" y="484"/>
                  </a:lnTo>
                  <a:lnTo>
                    <a:pt x="37" y="497"/>
                  </a:lnTo>
                  <a:lnTo>
                    <a:pt x="41" y="509"/>
                  </a:lnTo>
                  <a:lnTo>
                    <a:pt x="45" y="521"/>
                  </a:lnTo>
                  <a:lnTo>
                    <a:pt x="49" y="529"/>
                  </a:lnTo>
                  <a:lnTo>
                    <a:pt x="57" y="541"/>
                  </a:lnTo>
                  <a:lnTo>
                    <a:pt x="61" y="554"/>
                  </a:lnTo>
                  <a:lnTo>
                    <a:pt x="66" y="566"/>
                  </a:lnTo>
                  <a:lnTo>
                    <a:pt x="70" y="566"/>
                  </a:lnTo>
                  <a:lnTo>
                    <a:pt x="74" y="578"/>
                  </a:lnTo>
                  <a:lnTo>
                    <a:pt x="78" y="582"/>
                  </a:lnTo>
                  <a:lnTo>
                    <a:pt x="86" y="594"/>
                  </a:lnTo>
                  <a:lnTo>
                    <a:pt x="94" y="606"/>
                  </a:lnTo>
                  <a:lnTo>
                    <a:pt x="102" y="619"/>
                  </a:lnTo>
                  <a:lnTo>
                    <a:pt x="110" y="631"/>
                  </a:lnTo>
                  <a:lnTo>
                    <a:pt x="110" y="639"/>
                  </a:lnTo>
                  <a:lnTo>
                    <a:pt x="110" y="651"/>
                  </a:lnTo>
                  <a:lnTo>
                    <a:pt x="114" y="659"/>
                  </a:lnTo>
                  <a:lnTo>
                    <a:pt x="114" y="672"/>
                  </a:lnTo>
                  <a:lnTo>
                    <a:pt x="110" y="684"/>
                  </a:lnTo>
                  <a:lnTo>
                    <a:pt x="102" y="692"/>
                  </a:lnTo>
                  <a:lnTo>
                    <a:pt x="90" y="688"/>
                  </a:lnTo>
                  <a:lnTo>
                    <a:pt x="86" y="700"/>
                  </a:lnTo>
                  <a:lnTo>
                    <a:pt x="94" y="708"/>
                  </a:lnTo>
                  <a:lnTo>
                    <a:pt x="102" y="720"/>
                  </a:lnTo>
                  <a:lnTo>
                    <a:pt x="98" y="724"/>
                  </a:lnTo>
                  <a:lnTo>
                    <a:pt x="110" y="737"/>
                  </a:lnTo>
                  <a:lnTo>
                    <a:pt x="114" y="749"/>
                  </a:lnTo>
                  <a:lnTo>
                    <a:pt x="118" y="757"/>
                  </a:lnTo>
                  <a:lnTo>
                    <a:pt x="114" y="769"/>
                  </a:lnTo>
                  <a:lnTo>
                    <a:pt x="114" y="773"/>
                  </a:lnTo>
                  <a:lnTo>
                    <a:pt x="114" y="777"/>
                  </a:lnTo>
                  <a:lnTo>
                    <a:pt x="114" y="790"/>
                  </a:lnTo>
                  <a:lnTo>
                    <a:pt x="123" y="798"/>
                  </a:lnTo>
                  <a:lnTo>
                    <a:pt x="118" y="785"/>
                  </a:lnTo>
                  <a:lnTo>
                    <a:pt x="123" y="781"/>
                  </a:lnTo>
                  <a:lnTo>
                    <a:pt x="127" y="781"/>
                  </a:lnTo>
                  <a:lnTo>
                    <a:pt x="135" y="781"/>
                  </a:lnTo>
                  <a:lnTo>
                    <a:pt x="143" y="781"/>
                  </a:lnTo>
                  <a:lnTo>
                    <a:pt x="143" y="794"/>
                  </a:lnTo>
                  <a:lnTo>
                    <a:pt x="147" y="798"/>
                  </a:lnTo>
                  <a:lnTo>
                    <a:pt x="159" y="798"/>
                  </a:lnTo>
                  <a:lnTo>
                    <a:pt x="171" y="802"/>
                  </a:lnTo>
                  <a:lnTo>
                    <a:pt x="171" y="814"/>
                  </a:lnTo>
                  <a:lnTo>
                    <a:pt x="179" y="814"/>
                  </a:lnTo>
                  <a:lnTo>
                    <a:pt x="188" y="826"/>
                  </a:lnTo>
                  <a:lnTo>
                    <a:pt x="200" y="826"/>
                  </a:lnTo>
                  <a:lnTo>
                    <a:pt x="212" y="830"/>
                  </a:lnTo>
                  <a:lnTo>
                    <a:pt x="224" y="822"/>
                  </a:lnTo>
                  <a:lnTo>
                    <a:pt x="236" y="814"/>
                  </a:lnTo>
                  <a:lnTo>
                    <a:pt x="249" y="806"/>
                  </a:lnTo>
                  <a:lnTo>
                    <a:pt x="253" y="806"/>
                  </a:lnTo>
                  <a:lnTo>
                    <a:pt x="265" y="806"/>
                  </a:lnTo>
                  <a:lnTo>
                    <a:pt x="261" y="802"/>
                  </a:lnTo>
                  <a:lnTo>
                    <a:pt x="273" y="798"/>
                  </a:lnTo>
                  <a:lnTo>
                    <a:pt x="285" y="802"/>
                  </a:lnTo>
                  <a:lnTo>
                    <a:pt x="297" y="802"/>
                  </a:lnTo>
                  <a:lnTo>
                    <a:pt x="310" y="802"/>
                  </a:lnTo>
                  <a:lnTo>
                    <a:pt x="322" y="802"/>
                  </a:lnTo>
                  <a:lnTo>
                    <a:pt x="326" y="798"/>
                  </a:lnTo>
                  <a:lnTo>
                    <a:pt x="338" y="790"/>
                  </a:lnTo>
                  <a:lnTo>
                    <a:pt x="350" y="781"/>
                  </a:lnTo>
                  <a:lnTo>
                    <a:pt x="359" y="781"/>
                  </a:lnTo>
                  <a:lnTo>
                    <a:pt x="371" y="773"/>
                  </a:lnTo>
                  <a:lnTo>
                    <a:pt x="375" y="777"/>
                  </a:lnTo>
                  <a:lnTo>
                    <a:pt x="379" y="777"/>
                  </a:lnTo>
                  <a:lnTo>
                    <a:pt x="379" y="773"/>
                  </a:lnTo>
                  <a:lnTo>
                    <a:pt x="383" y="777"/>
                  </a:lnTo>
                  <a:lnTo>
                    <a:pt x="395" y="781"/>
                  </a:lnTo>
                  <a:lnTo>
                    <a:pt x="395" y="777"/>
                  </a:lnTo>
                  <a:lnTo>
                    <a:pt x="407" y="781"/>
                  </a:lnTo>
                  <a:lnTo>
                    <a:pt x="420" y="777"/>
                  </a:lnTo>
                  <a:lnTo>
                    <a:pt x="432" y="773"/>
                  </a:lnTo>
                  <a:lnTo>
                    <a:pt x="456" y="777"/>
                  </a:lnTo>
                  <a:lnTo>
                    <a:pt x="468" y="781"/>
                  </a:lnTo>
                  <a:lnTo>
                    <a:pt x="481" y="785"/>
                  </a:lnTo>
                  <a:lnTo>
                    <a:pt x="493" y="785"/>
                  </a:lnTo>
                  <a:lnTo>
                    <a:pt x="505" y="790"/>
                  </a:lnTo>
                  <a:lnTo>
                    <a:pt x="509" y="777"/>
                  </a:lnTo>
                  <a:lnTo>
                    <a:pt x="513" y="773"/>
                  </a:lnTo>
                  <a:lnTo>
                    <a:pt x="529" y="773"/>
                  </a:lnTo>
                  <a:lnTo>
                    <a:pt x="542" y="777"/>
                  </a:lnTo>
                  <a:lnTo>
                    <a:pt x="550" y="777"/>
                  </a:lnTo>
                  <a:lnTo>
                    <a:pt x="558" y="777"/>
                  </a:lnTo>
                  <a:lnTo>
                    <a:pt x="554" y="765"/>
                  </a:lnTo>
                  <a:lnTo>
                    <a:pt x="566" y="757"/>
                  </a:lnTo>
                  <a:lnTo>
                    <a:pt x="578" y="753"/>
                  </a:lnTo>
                  <a:lnTo>
                    <a:pt x="603" y="761"/>
                  </a:lnTo>
                  <a:lnTo>
                    <a:pt x="615" y="753"/>
                  </a:lnTo>
                  <a:lnTo>
                    <a:pt x="627" y="749"/>
                  </a:lnTo>
                  <a:lnTo>
                    <a:pt x="639" y="745"/>
                  </a:lnTo>
                  <a:lnTo>
                    <a:pt x="643" y="741"/>
                  </a:lnTo>
                  <a:lnTo>
                    <a:pt x="668" y="724"/>
                  </a:lnTo>
                  <a:lnTo>
                    <a:pt x="676" y="720"/>
                  </a:lnTo>
                  <a:lnTo>
                    <a:pt x="688" y="712"/>
                  </a:lnTo>
                  <a:lnTo>
                    <a:pt x="700" y="700"/>
                  </a:lnTo>
                  <a:lnTo>
                    <a:pt x="704" y="692"/>
                  </a:lnTo>
                  <a:lnTo>
                    <a:pt x="717" y="688"/>
                  </a:lnTo>
                  <a:lnTo>
                    <a:pt x="717" y="684"/>
                  </a:lnTo>
                  <a:lnTo>
                    <a:pt x="729" y="676"/>
                  </a:lnTo>
                  <a:lnTo>
                    <a:pt x="741" y="663"/>
                  </a:lnTo>
                  <a:lnTo>
                    <a:pt x="765" y="643"/>
                  </a:lnTo>
                  <a:lnTo>
                    <a:pt x="774" y="631"/>
                  </a:lnTo>
                  <a:lnTo>
                    <a:pt x="786" y="619"/>
                  </a:lnTo>
                  <a:lnTo>
                    <a:pt x="790" y="615"/>
                  </a:lnTo>
                  <a:lnTo>
                    <a:pt x="802" y="602"/>
                  </a:lnTo>
                  <a:lnTo>
                    <a:pt x="814" y="598"/>
                  </a:lnTo>
                  <a:lnTo>
                    <a:pt x="818" y="594"/>
                  </a:lnTo>
                  <a:lnTo>
                    <a:pt x="826" y="582"/>
                  </a:lnTo>
                  <a:lnTo>
                    <a:pt x="826" y="578"/>
                  </a:lnTo>
                  <a:lnTo>
                    <a:pt x="839" y="566"/>
                  </a:lnTo>
                  <a:lnTo>
                    <a:pt x="847" y="554"/>
                  </a:lnTo>
                  <a:lnTo>
                    <a:pt x="851" y="545"/>
                  </a:lnTo>
                  <a:lnTo>
                    <a:pt x="855" y="541"/>
                  </a:lnTo>
                  <a:lnTo>
                    <a:pt x="863" y="529"/>
                  </a:lnTo>
                  <a:lnTo>
                    <a:pt x="867" y="521"/>
                  </a:lnTo>
                  <a:lnTo>
                    <a:pt x="867" y="517"/>
                  </a:lnTo>
                  <a:lnTo>
                    <a:pt x="875" y="509"/>
                  </a:lnTo>
                  <a:lnTo>
                    <a:pt x="879" y="501"/>
                  </a:lnTo>
                  <a:lnTo>
                    <a:pt x="879" y="497"/>
                  </a:lnTo>
                  <a:lnTo>
                    <a:pt x="883" y="492"/>
                  </a:lnTo>
                  <a:lnTo>
                    <a:pt x="888" y="480"/>
                  </a:lnTo>
                  <a:lnTo>
                    <a:pt x="896" y="468"/>
                  </a:lnTo>
                  <a:lnTo>
                    <a:pt x="908" y="456"/>
                  </a:lnTo>
                  <a:lnTo>
                    <a:pt x="908" y="452"/>
                  </a:lnTo>
                  <a:lnTo>
                    <a:pt x="916" y="444"/>
                  </a:lnTo>
                  <a:lnTo>
                    <a:pt x="924" y="436"/>
                  </a:lnTo>
                  <a:lnTo>
                    <a:pt x="928" y="436"/>
                  </a:lnTo>
                  <a:lnTo>
                    <a:pt x="940" y="431"/>
                  </a:lnTo>
                  <a:lnTo>
                    <a:pt x="936" y="427"/>
                  </a:lnTo>
                  <a:lnTo>
                    <a:pt x="949" y="423"/>
                  </a:lnTo>
                  <a:lnTo>
                    <a:pt x="961" y="411"/>
                  </a:lnTo>
                  <a:lnTo>
                    <a:pt x="961" y="403"/>
                  </a:lnTo>
                  <a:lnTo>
                    <a:pt x="961" y="399"/>
                  </a:lnTo>
                  <a:lnTo>
                    <a:pt x="969" y="395"/>
                  </a:lnTo>
                  <a:lnTo>
                    <a:pt x="973" y="383"/>
                  </a:lnTo>
                  <a:lnTo>
                    <a:pt x="973" y="370"/>
                  </a:lnTo>
                  <a:lnTo>
                    <a:pt x="977" y="358"/>
                  </a:lnTo>
                  <a:lnTo>
                    <a:pt x="977" y="346"/>
                  </a:lnTo>
                  <a:lnTo>
                    <a:pt x="981" y="334"/>
                  </a:lnTo>
                  <a:lnTo>
                    <a:pt x="985" y="322"/>
                  </a:lnTo>
                  <a:lnTo>
                    <a:pt x="989" y="309"/>
                  </a:lnTo>
                  <a:lnTo>
                    <a:pt x="989" y="301"/>
                  </a:lnTo>
                  <a:lnTo>
                    <a:pt x="981" y="301"/>
                  </a:lnTo>
                  <a:lnTo>
                    <a:pt x="957" y="301"/>
                  </a:lnTo>
                  <a:close/>
                  <a:moveTo>
                    <a:pt x="782" y="468"/>
                  </a:moveTo>
                  <a:lnTo>
                    <a:pt x="774" y="476"/>
                  </a:lnTo>
                  <a:lnTo>
                    <a:pt x="774" y="480"/>
                  </a:lnTo>
                  <a:lnTo>
                    <a:pt x="765" y="488"/>
                  </a:lnTo>
                  <a:lnTo>
                    <a:pt x="765" y="501"/>
                  </a:lnTo>
                  <a:lnTo>
                    <a:pt x="757" y="505"/>
                  </a:lnTo>
                  <a:lnTo>
                    <a:pt x="757" y="509"/>
                  </a:lnTo>
                  <a:lnTo>
                    <a:pt x="749" y="513"/>
                  </a:lnTo>
                  <a:lnTo>
                    <a:pt x="737" y="513"/>
                  </a:lnTo>
                  <a:lnTo>
                    <a:pt x="733" y="513"/>
                  </a:lnTo>
                  <a:lnTo>
                    <a:pt x="721" y="517"/>
                  </a:lnTo>
                  <a:lnTo>
                    <a:pt x="713" y="529"/>
                  </a:lnTo>
                  <a:lnTo>
                    <a:pt x="704" y="537"/>
                  </a:lnTo>
                  <a:lnTo>
                    <a:pt x="704" y="549"/>
                  </a:lnTo>
                  <a:lnTo>
                    <a:pt x="692" y="549"/>
                  </a:lnTo>
                  <a:lnTo>
                    <a:pt x="680" y="545"/>
                  </a:lnTo>
                  <a:lnTo>
                    <a:pt x="672" y="537"/>
                  </a:lnTo>
                  <a:lnTo>
                    <a:pt x="668" y="533"/>
                  </a:lnTo>
                  <a:lnTo>
                    <a:pt x="660" y="529"/>
                  </a:lnTo>
                  <a:lnTo>
                    <a:pt x="660" y="517"/>
                  </a:lnTo>
                  <a:lnTo>
                    <a:pt x="652" y="509"/>
                  </a:lnTo>
                  <a:lnTo>
                    <a:pt x="647" y="505"/>
                  </a:lnTo>
                  <a:lnTo>
                    <a:pt x="643" y="492"/>
                  </a:lnTo>
                  <a:lnTo>
                    <a:pt x="635" y="484"/>
                  </a:lnTo>
                  <a:lnTo>
                    <a:pt x="639" y="480"/>
                  </a:lnTo>
                  <a:lnTo>
                    <a:pt x="643" y="480"/>
                  </a:lnTo>
                  <a:lnTo>
                    <a:pt x="643" y="476"/>
                  </a:lnTo>
                  <a:lnTo>
                    <a:pt x="656" y="472"/>
                  </a:lnTo>
                  <a:lnTo>
                    <a:pt x="664" y="460"/>
                  </a:lnTo>
                  <a:lnTo>
                    <a:pt x="672" y="448"/>
                  </a:lnTo>
                  <a:lnTo>
                    <a:pt x="680" y="436"/>
                  </a:lnTo>
                  <a:lnTo>
                    <a:pt x="692" y="431"/>
                  </a:lnTo>
                  <a:lnTo>
                    <a:pt x="704" y="427"/>
                  </a:lnTo>
                  <a:lnTo>
                    <a:pt x="713" y="419"/>
                  </a:lnTo>
                  <a:lnTo>
                    <a:pt x="713" y="423"/>
                  </a:lnTo>
                  <a:lnTo>
                    <a:pt x="725" y="415"/>
                  </a:lnTo>
                  <a:lnTo>
                    <a:pt x="733" y="415"/>
                  </a:lnTo>
                  <a:lnTo>
                    <a:pt x="737" y="415"/>
                  </a:lnTo>
                  <a:lnTo>
                    <a:pt x="749" y="427"/>
                  </a:lnTo>
                  <a:lnTo>
                    <a:pt x="753" y="431"/>
                  </a:lnTo>
                  <a:lnTo>
                    <a:pt x="765" y="440"/>
                  </a:lnTo>
                  <a:lnTo>
                    <a:pt x="774" y="448"/>
                  </a:lnTo>
                  <a:lnTo>
                    <a:pt x="778" y="452"/>
                  </a:lnTo>
                  <a:lnTo>
                    <a:pt x="786" y="464"/>
                  </a:lnTo>
                  <a:lnTo>
                    <a:pt x="782" y="46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980" name="Freeform 106">
              <a:extLst>
                <a:ext uri="{FF2B5EF4-FFF2-40B4-BE49-F238E27FC236}">
                  <a16:creationId xmlns="" xmlns:a16="http://schemas.microsoft.com/office/drawing/2014/main" id="{87C7ABC7-F5DF-4E24-A420-173C45435BC6}"/>
                </a:ext>
              </a:extLst>
            </p:cNvPr>
            <p:cNvSpPr>
              <a:spLocks/>
            </p:cNvSpPr>
            <p:nvPr/>
          </p:nvSpPr>
          <p:spPr bwMode="gray">
            <a:xfrm>
              <a:off x="4919923" y="5026150"/>
              <a:ext cx="54356" cy="48262"/>
            </a:xfrm>
            <a:custGeom>
              <a:avLst/>
              <a:gdLst>
                <a:gd name="T0" fmla="*/ 139 w 151"/>
                <a:gd name="T1" fmla="*/ 33 h 134"/>
                <a:gd name="T2" fmla="*/ 130 w 151"/>
                <a:gd name="T3" fmla="*/ 25 h 134"/>
                <a:gd name="T4" fmla="*/ 118 w 151"/>
                <a:gd name="T5" fmla="*/ 16 h 134"/>
                <a:gd name="T6" fmla="*/ 114 w 151"/>
                <a:gd name="T7" fmla="*/ 12 h 134"/>
                <a:gd name="T8" fmla="*/ 102 w 151"/>
                <a:gd name="T9" fmla="*/ 0 h 134"/>
                <a:gd name="T10" fmla="*/ 98 w 151"/>
                <a:gd name="T11" fmla="*/ 0 h 134"/>
                <a:gd name="T12" fmla="*/ 90 w 151"/>
                <a:gd name="T13" fmla="*/ 0 h 134"/>
                <a:gd name="T14" fmla="*/ 78 w 151"/>
                <a:gd name="T15" fmla="*/ 8 h 134"/>
                <a:gd name="T16" fmla="*/ 78 w 151"/>
                <a:gd name="T17" fmla="*/ 4 h 134"/>
                <a:gd name="T18" fmla="*/ 69 w 151"/>
                <a:gd name="T19" fmla="*/ 12 h 134"/>
                <a:gd name="T20" fmla="*/ 57 w 151"/>
                <a:gd name="T21" fmla="*/ 16 h 134"/>
                <a:gd name="T22" fmla="*/ 45 w 151"/>
                <a:gd name="T23" fmla="*/ 21 h 134"/>
                <a:gd name="T24" fmla="*/ 37 w 151"/>
                <a:gd name="T25" fmla="*/ 33 h 134"/>
                <a:gd name="T26" fmla="*/ 29 w 151"/>
                <a:gd name="T27" fmla="*/ 45 h 134"/>
                <a:gd name="T28" fmla="*/ 21 w 151"/>
                <a:gd name="T29" fmla="*/ 57 h 134"/>
                <a:gd name="T30" fmla="*/ 8 w 151"/>
                <a:gd name="T31" fmla="*/ 61 h 134"/>
                <a:gd name="T32" fmla="*/ 8 w 151"/>
                <a:gd name="T33" fmla="*/ 65 h 134"/>
                <a:gd name="T34" fmla="*/ 8 w 151"/>
                <a:gd name="T35" fmla="*/ 65 h 134"/>
                <a:gd name="T36" fmla="*/ 4 w 151"/>
                <a:gd name="T37" fmla="*/ 65 h 134"/>
                <a:gd name="T38" fmla="*/ 4 w 151"/>
                <a:gd name="T39" fmla="*/ 65 h 134"/>
                <a:gd name="T40" fmla="*/ 0 w 151"/>
                <a:gd name="T41" fmla="*/ 69 h 134"/>
                <a:gd name="T42" fmla="*/ 8 w 151"/>
                <a:gd name="T43" fmla="*/ 77 h 134"/>
                <a:gd name="T44" fmla="*/ 12 w 151"/>
                <a:gd name="T45" fmla="*/ 90 h 134"/>
                <a:gd name="T46" fmla="*/ 12 w 151"/>
                <a:gd name="T47" fmla="*/ 90 h 134"/>
                <a:gd name="T48" fmla="*/ 17 w 151"/>
                <a:gd name="T49" fmla="*/ 94 h 134"/>
                <a:gd name="T50" fmla="*/ 25 w 151"/>
                <a:gd name="T51" fmla="*/ 102 h 134"/>
                <a:gd name="T52" fmla="*/ 25 w 151"/>
                <a:gd name="T53" fmla="*/ 114 h 134"/>
                <a:gd name="T54" fmla="*/ 33 w 151"/>
                <a:gd name="T55" fmla="*/ 118 h 134"/>
                <a:gd name="T56" fmla="*/ 37 w 151"/>
                <a:gd name="T57" fmla="*/ 122 h 134"/>
                <a:gd name="T58" fmla="*/ 45 w 151"/>
                <a:gd name="T59" fmla="*/ 130 h 134"/>
                <a:gd name="T60" fmla="*/ 57 w 151"/>
                <a:gd name="T61" fmla="*/ 134 h 134"/>
                <a:gd name="T62" fmla="*/ 69 w 151"/>
                <a:gd name="T63" fmla="*/ 134 h 134"/>
                <a:gd name="T64" fmla="*/ 69 w 151"/>
                <a:gd name="T65" fmla="*/ 122 h 134"/>
                <a:gd name="T66" fmla="*/ 78 w 151"/>
                <a:gd name="T67" fmla="*/ 114 h 134"/>
                <a:gd name="T68" fmla="*/ 78 w 151"/>
                <a:gd name="T69" fmla="*/ 114 h 134"/>
                <a:gd name="T70" fmla="*/ 86 w 151"/>
                <a:gd name="T71" fmla="*/ 102 h 134"/>
                <a:gd name="T72" fmla="*/ 98 w 151"/>
                <a:gd name="T73" fmla="*/ 98 h 134"/>
                <a:gd name="T74" fmla="*/ 102 w 151"/>
                <a:gd name="T75" fmla="*/ 98 h 134"/>
                <a:gd name="T76" fmla="*/ 114 w 151"/>
                <a:gd name="T77" fmla="*/ 98 h 134"/>
                <a:gd name="T78" fmla="*/ 122 w 151"/>
                <a:gd name="T79" fmla="*/ 94 h 134"/>
                <a:gd name="T80" fmla="*/ 122 w 151"/>
                <a:gd name="T81" fmla="*/ 90 h 134"/>
                <a:gd name="T82" fmla="*/ 130 w 151"/>
                <a:gd name="T83" fmla="*/ 86 h 134"/>
                <a:gd name="T84" fmla="*/ 130 w 151"/>
                <a:gd name="T85" fmla="*/ 73 h 134"/>
                <a:gd name="T86" fmla="*/ 139 w 151"/>
                <a:gd name="T87" fmla="*/ 65 h 134"/>
                <a:gd name="T88" fmla="*/ 139 w 151"/>
                <a:gd name="T89" fmla="*/ 61 h 134"/>
                <a:gd name="T90" fmla="*/ 147 w 151"/>
                <a:gd name="T91" fmla="*/ 53 h 134"/>
                <a:gd name="T92" fmla="*/ 151 w 151"/>
                <a:gd name="T93" fmla="*/ 49 h 134"/>
                <a:gd name="T94" fmla="*/ 143 w 151"/>
                <a:gd name="T95" fmla="*/ 37 h 134"/>
                <a:gd name="T96" fmla="*/ 139 w 151"/>
                <a:gd name="T97" fmla="*/ 33 h 1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1"/>
                <a:gd name="T148" fmla="*/ 0 h 134"/>
                <a:gd name="T149" fmla="*/ 151 w 151"/>
                <a:gd name="T150" fmla="*/ 134 h 1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1" h="134">
                  <a:moveTo>
                    <a:pt x="139" y="33"/>
                  </a:moveTo>
                  <a:lnTo>
                    <a:pt x="130" y="25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0" y="0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69" y="12"/>
                  </a:lnTo>
                  <a:lnTo>
                    <a:pt x="57" y="16"/>
                  </a:lnTo>
                  <a:lnTo>
                    <a:pt x="45" y="21"/>
                  </a:lnTo>
                  <a:lnTo>
                    <a:pt x="37" y="33"/>
                  </a:lnTo>
                  <a:lnTo>
                    <a:pt x="29" y="45"/>
                  </a:lnTo>
                  <a:lnTo>
                    <a:pt x="21" y="57"/>
                  </a:lnTo>
                  <a:lnTo>
                    <a:pt x="8" y="61"/>
                  </a:lnTo>
                  <a:lnTo>
                    <a:pt x="8" y="65"/>
                  </a:lnTo>
                  <a:lnTo>
                    <a:pt x="4" y="65"/>
                  </a:lnTo>
                  <a:lnTo>
                    <a:pt x="0" y="69"/>
                  </a:lnTo>
                  <a:lnTo>
                    <a:pt x="8" y="77"/>
                  </a:lnTo>
                  <a:lnTo>
                    <a:pt x="12" y="90"/>
                  </a:lnTo>
                  <a:lnTo>
                    <a:pt x="17" y="94"/>
                  </a:lnTo>
                  <a:lnTo>
                    <a:pt x="25" y="102"/>
                  </a:lnTo>
                  <a:lnTo>
                    <a:pt x="25" y="114"/>
                  </a:lnTo>
                  <a:lnTo>
                    <a:pt x="33" y="118"/>
                  </a:lnTo>
                  <a:lnTo>
                    <a:pt x="37" y="122"/>
                  </a:lnTo>
                  <a:lnTo>
                    <a:pt x="45" y="130"/>
                  </a:lnTo>
                  <a:lnTo>
                    <a:pt x="57" y="134"/>
                  </a:lnTo>
                  <a:lnTo>
                    <a:pt x="69" y="134"/>
                  </a:lnTo>
                  <a:lnTo>
                    <a:pt x="69" y="122"/>
                  </a:lnTo>
                  <a:lnTo>
                    <a:pt x="78" y="114"/>
                  </a:lnTo>
                  <a:lnTo>
                    <a:pt x="86" y="102"/>
                  </a:lnTo>
                  <a:lnTo>
                    <a:pt x="98" y="98"/>
                  </a:lnTo>
                  <a:lnTo>
                    <a:pt x="102" y="98"/>
                  </a:lnTo>
                  <a:lnTo>
                    <a:pt x="114" y="98"/>
                  </a:lnTo>
                  <a:lnTo>
                    <a:pt x="122" y="94"/>
                  </a:lnTo>
                  <a:lnTo>
                    <a:pt x="122" y="90"/>
                  </a:lnTo>
                  <a:lnTo>
                    <a:pt x="130" y="86"/>
                  </a:lnTo>
                  <a:lnTo>
                    <a:pt x="130" y="73"/>
                  </a:lnTo>
                  <a:lnTo>
                    <a:pt x="139" y="65"/>
                  </a:lnTo>
                  <a:lnTo>
                    <a:pt x="139" y="61"/>
                  </a:lnTo>
                  <a:lnTo>
                    <a:pt x="147" y="53"/>
                  </a:lnTo>
                  <a:lnTo>
                    <a:pt x="151" y="49"/>
                  </a:lnTo>
                  <a:lnTo>
                    <a:pt x="143" y="37"/>
                  </a:lnTo>
                  <a:lnTo>
                    <a:pt x="139" y="3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981" name="Freeform 107">
              <a:extLst>
                <a:ext uri="{FF2B5EF4-FFF2-40B4-BE49-F238E27FC236}">
                  <a16:creationId xmlns="" xmlns:a16="http://schemas.microsoft.com/office/drawing/2014/main" id="{3103F3D8-D060-4DC6-830B-D863EC5B9821}"/>
                </a:ext>
              </a:extLst>
            </p:cNvPr>
            <p:cNvSpPr>
              <a:spLocks/>
            </p:cNvSpPr>
            <p:nvPr/>
          </p:nvSpPr>
          <p:spPr bwMode="gray">
            <a:xfrm>
              <a:off x="4811571" y="4566219"/>
              <a:ext cx="253421" cy="218260"/>
            </a:xfrm>
            <a:custGeom>
              <a:avLst/>
              <a:gdLst>
                <a:gd name="T0" fmla="*/ 509 w 704"/>
                <a:gd name="T1" fmla="*/ 12 h 606"/>
                <a:gd name="T2" fmla="*/ 472 w 704"/>
                <a:gd name="T3" fmla="*/ 8 h 606"/>
                <a:gd name="T4" fmla="*/ 423 w 704"/>
                <a:gd name="T5" fmla="*/ 16 h 606"/>
                <a:gd name="T6" fmla="*/ 403 w 704"/>
                <a:gd name="T7" fmla="*/ 52 h 606"/>
                <a:gd name="T8" fmla="*/ 399 w 704"/>
                <a:gd name="T9" fmla="*/ 85 h 606"/>
                <a:gd name="T10" fmla="*/ 403 w 704"/>
                <a:gd name="T11" fmla="*/ 150 h 606"/>
                <a:gd name="T12" fmla="*/ 387 w 704"/>
                <a:gd name="T13" fmla="*/ 187 h 606"/>
                <a:gd name="T14" fmla="*/ 395 w 704"/>
                <a:gd name="T15" fmla="*/ 223 h 606"/>
                <a:gd name="T16" fmla="*/ 431 w 704"/>
                <a:gd name="T17" fmla="*/ 256 h 606"/>
                <a:gd name="T18" fmla="*/ 460 w 704"/>
                <a:gd name="T19" fmla="*/ 244 h 606"/>
                <a:gd name="T20" fmla="*/ 472 w 704"/>
                <a:gd name="T21" fmla="*/ 280 h 606"/>
                <a:gd name="T22" fmla="*/ 436 w 704"/>
                <a:gd name="T23" fmla="*/ 317 h 606"/>
                <a:gd name="T24" fmla="*/ 399 w 704"/>
                <a:gd name="T25" fmla="*/ 280 h 606"/>
                <a:gd name="T26" fmla="*/ 370 w 704"/>
                <a:gd name="T27" fmla="*/ 256 h 606"/>
                <a:gd name="T28" fmla="*/ 330 w 704"/>
                <a:gd name="T29" fmla="*/ 231 h 606"/>
                <a:gd name="T30" fmla="*/ 297 w 704"/>
                <a:gd name="T31" fmla="*/ 227 h 606"/>
                <a:gd name="T32" fmla="*/ 256 w 704"/>
                <a:gd name="T33" fmla="*/ 227 h 606"/>
                <a:gd name="T34" fmla="*/ 212 w 704"/>
                <a:gd name="T35" fmla="*/ 211 h 606"/>
                <a:gd name="T36" fmla="*/ 179 w 704"/>
                <a:gd name="T37" fmla="*/ 187 h 606"/>
                <a:gd name="T38" fmla="*/ 147 w 704"/>
                <a:gd name="T39" fmla="*/ 183 h 606"/>
                <a:gd name="T40" fmla="*/ 122 w 704"/>
                <a:gd name="T41" fmla="*/ 175 h 606"/>
                <a:gd name="T42" fmla="*/ 122 w 704"/>
                <a:gd name="T43" fmla="*/ 203 h 606"/>
                <a:gd name="T44" fmla="*/ 122 w 704"/>
                <a:gd name="T45" fmla="*/ 248 h 606"/>
                <a:gd name="T46" fmla="*/ 106 w 704"/>
                <a:gd name="T47" fmla="*/ 293 h 606"/>
                <a:gd name="T48" fmla="*/ 0 w 704"/>
                <a:gd name="T49" fmla="*/ 354 h 606"/>
                <a:gd name="T50" fmla="*/ 16 w 704"/>
                <a:gd name="T51" fmla="*/ 512 h 606"/>
                <a:gd name="T52" fmla="*/ 65 w 704"/>
                <a:gd name="T53" fmla="*/ 561 h 606"/>
                <a:gd name="T54" fmla="*/ 110 w 704"/>
                <a:gd name="T55" fmla="*/ 573 h 606"/>
                <a:gd name="T56" fmla="*/ 151 w 704"/>
                <a:gd name="T57" fmla="*/ 569 h 606"/>
                <a:gd name="T58" fmla="*/ 179 w 704"/>
                <a:gd name="T59" fmla="*/ 573 h 606"/>
                <a:gd name="T60" fmla="*/ 212 w 704"/>
                <a:gd name="T61" fmla="*/ 590 h 606"/>
                <a:gd name="T62" fmla="*/ 244 w 704"/>
                <a:gd name="T63" fmla="*/ 602 h 606"/>
                <a:gd name="T64" fmla="*/ 285 w 704"/>
                <a:gd name="T65" fmla="*/ 606 h 606"/>
                <a:gd name="T66" fmla="*/ 313 w 704"/>
                <a:gd name="T67" fmla="*/ 585 h 606"/>
                <a:gd name="T68" fmla="*/ 362 w 704"/>
                <a:gd name="T69" fmla="*/ 533 h 606"/>
                <a:gd name="T70" fmla="*/ 403 w 704"/>
                <a:gd name="T71" fmla="*/ 512 h 606"/>
                <a:gd name="T72" fmla="*/ 415 w 704"/>
                <a:gd name="T73" fmla="*/ 480 h 606"/>
                <a:gd name="T74" fmla="*/ 464 w 704"/>
                <a:gd name="T75" fmla="*/ 455 h 606"/>
                <a:gd name="T76" fmla="*/ 509 w 704"/>
                <a:gd name="T77" fmla="*/ 455 h 606"/>
                <a:gd name="T78" fmla="*/ 497 w 704"/>
                <a:gd name="T79" fmla="*/ 415 h 606"/>
                <a:gd name="T80" fmla="*/ 529 w 704"/>
                <a:gd name="T81" fmla="*/ 402 h 606"/>
                <a:gd name="T82" fmla="*/ 586 w 704"/>
                <a:gd name="T83" fmla="*/ 386 h 606"/>
                <a:gd name="T84" fmla="*/ 627 w 704"/>
                <a:gd name="T85" fmla="*/ 370 h 606"/>
                <a:gd name="T86" fmla="*/ 680 w 704"/>
                <a:gd name="T87" fmla="*/ 354 h 606"/>
                <a:gd name="T88" fmla="*/ 651 w 704"/>
                <a:gd name="T89" fmla="*/ 337 h 606"/>
                <a:gd name="T90" fmla="*/ 663 w 704"/>
                <a:gd name="T91" fmla="*/ 288 h 606"/>
                <a:gd name="T92" fmla="*/ 696 w 704"/>
                <a:gd name="T93" fmla="*/ 256 h 606"/>
                <a:gd name="T94" fmla="*/ 684 w 704"/>
                <a:gd name="T95" fmla="*/ 219 h 606"/>
                <a:gd name="T96" fmla="*/ 684 w 704"/>
                <a:gd name="T97" fmla="*/ 170 h 606"/>
                <a:gd name="T98" fmla="*/ 696 w 704"/>
                <a:gd name="T99" fmla="*/ 130 h 606"/>
                <a:gd name="T100" fmla="*/ 680 w 704"/>
                <a:gd name="T101" fmla="*/ 89 h 606"/>
                <a:gd name="T102" fmla="*/ 659 w 704"/>
                <a:gd name="T103" fmla="*/ 73 h 606"/>
                <a:gd name="T104" fmla="*/ 647 w 704"/>
                <a:gd name="T105" fmla="*/ 65 h 606"/>
                <a:gd name="T106" fmla="*/ 602 w 704"/>
                <a:gd name="T107" fmla="*/ 52 h 606"/>
                <a:gd name="T108" fmla="*/ 578 w 704"/>
                <a:gd name="T109" fmla="*/ 28 h 606"/>
                <a:gd name="T110" fmla="*/ 549 w 704"/>
                <a:gd name="T111" fmla="*/ 36 h 60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04"/>
                <a:gd name="T169" fmla="*/ 0 h 606"/>
                <a:gd name="T170" fmla="*/ 704 w 704"/>
                <a:gd name="T171" fmla="*/ 606 h 60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04" h="606">
                  <a:moveTo>
                    <a:pt x="537" y="24"/>
                  </a:moveTo>
                  <a:lnTo>
                    <a:pt x="525" y="20"/>
                  </a:lnTo>
                  <a:lnTo>
                    <a:pt x="517" y="24"/>
                  </a:lnTo>
                  <a:lnTo>
                    <a:pt x="509" y="12"/>
                  </a:lnTo>
                  <a:lnTo>
                    <a:pt x="517" y="0"/>
                  </a:lnTo>
                  <a:lnTo>
                    <a:pt x="492" y="4"/>
                  </a:lnTo>
                  <a:lnTo>
                    <a:pt x="484" y="8"/>
                  </a:lnTo>
                  <a:lnTo>
                    <a:pt x="472" y="8"/>
                  </a:lnTo>
                  <a:lnTo>
                    <a:pt x="460" y="8"/>
                  </a:lnTo>
                  <a:lnTo>
                    <a:pt x="456" y="8"/>
                  </a:lnTo>
                  <a:lnTo>
                    <a:pt x="436" y="16"/>
                  </a:lnTo>
                  <a:lnTo>
                    <a:pt x="423" y="16"/>
                  </a:lnTo>
                  <a:lnTo>
                    <a:pt x="415" y="16"/>
                  </a:lnTo>
                  <a:lnTo>
                    <a:pt x="419" y="28"/>
                  </a:lnTo>
                  <a:lnTo>
                    <a:pt x="411" y="40"/>
                  </a:lnTo>
                  <a:lnTo>
                    <a:pt x="403" y="52"/>
                  </a:lnTo>
                  <a:lnTo>
                    <a:pt x="391" y="61"/>
                  </a:lnTo>
                  <a:lnTo>
                    <a:pt x="395" y="69"/>
                  </a:lnTo>
                  <a:lnTo>
                    <a:pt x="395" y="73"/>
                  </a:lnTo>
                  <a:lnTo>
                    <a:pt x="399" y="85"/>
                  </a:lnTo>
                  <a:lnTo>
                    <a:pt x="403" y="97"/>
                  </a:lnTo>
                  <a:lnTo>
                    <a:pt x="399" y="109"/>
                  </a:lnTo>
                  <a:lnTo>
                    <a:pt x="399" y="138"/>
                  </a:lnTo>
                  <a:lnTo>
                    <a:pt x="403" y="150"/>
                  </a:lnTo>
                  <a:lnTo>
                    <a:pt x="395" y="162"/>
                  </a:lnTo>
                  <a:lnTo>
                    <a:pt x="391" y="175"/>
                  </a:lnTo>
                  <a:lnTo>
                    <a:pt x="387" y="187"/>
                  </a:lnTo>
                  <a:lnTo>
                    <a:pt x="383" y="195"/>
                  </a:lnTo>
                  <a:lnTo>
                    <a:pt x="383" y="199"/>
                  </a:lnTo>
                  <a:lnTo>
                    <a:pt x="387" y="211"/>
                  </a:lnTo>
                  <a:lnTo>
                    <a:pt x="395" y="223"/>
                  </a:lnTo>
                  <a:lnTo>
                    <a:pt x="407" y="231"/>
                  </a:lnTo>
                  <a:lnTo>
                    <a:pt x="419" y="244"/>
                  </a:lnTo>
                  <a:lnTo>
                    <a:pt x="431" y="256"/>
                  </a:lnTo>
                  <a:lnTo>
                    <a:pt x="444" y="256"/>
                  </a:lnTo>
                  <a:lnTo>
                    <a:pt x="456" y="256"/>
                  </a:lnTo>
                  <a:lnTo>
                    <a:pt x="456" y="244"/>
                  </a:lnTo>
                  <a:lnTo>
                    <a:pt x="460" y="244"/>
                  </a:lnTo>
                  <a:lnTo>
                    <a:pt x="472" y="240"/>
                  </a:lnTo>
                  <a:lnTo>
                    <a:pt x="472" y="272"/>
                  </a:lnTo>
                  <a:lnTo>
                    <a:pt x="472" y="280"/>
                  </a:lnTo>
                  <a:lnTo>
                    <a:pt x="472" y="317"/>
                  </a:lnTo>
                  <a:lnTo>
                    <a:pt x="460" y="309"/>
                  </a:lnTo>
                  <a:lnTo>
                    <a:pt x="448" y="313"/>
                  </a:lnTo>
                  <a:lnTo>
                    <a:pt x="436" y="317"/>
                  </a:lnTo>
                  <a:lnTo>
                    <a:pt x="427" y="317"/>
                  </a:lnTo>
                  <a:lnTo>
                    <a:pt x="419" y="305"/>
                  </a:lnTo>
                  <a:lnTo>
                    <a:pt x="411" y="293"/>
                  </a:lnTo>
                  <a:lnTo>
                    <a:pt x="399" y="280"/>
                  </a:lnTo>
                  <a:lnTo>
                    <a:pt x="395" y="272"/>
                  </a:lnTo>
                  <a:lnTo>
                    <a:pt x="387" y="260"/>
                  </a:lnTo>
                  <a:lnTo>
                    <a:pt x="383" y="256"/>
                  </a:lnTo>
                  <a:lnTo>
                    <a:pt x="370" y="256"/>
                  </a:lnTo>
                  <a:lnTo>
                    <a:pt x="358" y="248"/>
                  </a:lnTo>
                  <a:lnTo>
                    <a:pt x="350" y="248"/>
                  </a:lnTo>
                  <a:lnTo>
                    <a:pt x="338" y="244"/>
                  </a:lnTo>
                  <a:lnTo>
                    <a:pt x="330" y="231"/>
                  </a:lnTo>
                  <a:lnTo>
                    <a:pt x="322" y="219"/>
                  </a:lnTo>
                  <a:lnTo>
                    <a:pt x="313" y="203"/>
                  </a:lnTo>
                  <a:lnTo>
                    <a:pt x="301" y="215"/>
                  </a:lnTo>
                  <a:lnTo>
                    <a:pt x="297" y="227"/>
                  </a:lnTo>
                  <a:lnTo>
                    <a:pt x="285" y="231"/>
                  </a:lnTo>
                  <a:lnTo>
                    <a:pt x="277" y="227"/>
                  </a:lnTo>
                  <a:lnTo>
                    <a:pt x="269" y="227"/>
                  </a:lnTo>
                  <a:lnTo>
                    <a:pt x="256" y="227"/>
                  </a:lnTo>
                  <a:lnTo>
                    <a:pt x="244" y="223"/>
                  </a:lnTo>
                  <a:lnTo>
                    <a:pt x="232" y="219"/>
                  </a:lnTo>
                  <a:lnTo>
                    <a:pt x="224" y="215"/>
                  </a:lnTo>
                  <a:lnTo>
                    <a:pt x="212" y="211"/>
                  </a:lnTo>
                  <a:lnTo>
                    <a:pt x="199" y="199"/>
                  </a:lnTo>
                  <a:lnTo>
                    <a:pt x="199" y="187"/>
                  </a:lnTo>
                  <a:lnTo>
                    <a:pt x="187" y="187"/>
                  </a:lnTo>
                  <a:lnTo>
                    <a:pt x="179" y="187"/>
                  </a:lnTo>
                  <a:lnTo>
                    <a:pt x="171" y="191"/>
                  </a:lnTo>
                  <a:lnTo>
                    <a:pt x="159" y="195"/>
                  </a:lnTo>
                  <a:lnTo>
                    <a:pt x="147" y="195"/>
                  </a:lnTo>
                  <a:lnTo>
                    <a:pt x="147" y="183"/>
                  </a:lnTo>
                  <a:lnTo>
                    <a:pt x="134" y="170"/>
                  </a:lnTo>
                  <a:lnTo>
                    <a:pt x="122" y="162"/>
                  </a:lnTo>
                  <a:lnTo>
                    <a:pt x="122" y="175"/>
                  </a:lnTo>
                  <a:lnTo>
                    <a:pt x="122" y="179"/>
                  </a:lnTo>
                  <a:lnTo>
                    <a:pt x="122" y="191"/>
                  </a:lnTo>
                  <a:lnTo>
                    <a:pt x="122" y="203"/>
                  </a:lnTo>
                  <a:lnTo>
                    <a:pt x="122" y="211"/>
                  </a:lnTo>
                  <a:lnTo>
                    <a:pt x="122" y="223"/>
                  </a:lnTo>
                  <a:lnTo>
                    <a:pt x="118" y="236"/>
                  </a:lnTo>
                  <a:lnTo>
                    <a:pt x="122" y="248"/>
                  </a:lnTo>
                  <a:lnTo>
                    <a:pt x="122" y="260"/>
                  </a:lnTo>
                  <a:lnTo>
                    <a:pt x="114" y="272"/>
                  </a:lnTo>
                  <a:lnTo>
                    <a:pt x="118" y="284"/>
                  </a:lnTo>
                  <a:lnTo>
                    <a:pt x="106" y="293"/>
                  </a:lnTo>
                  <a:lnTo>
                    <a:pt x="0" y="293"/>
                  </a:lnTo>
                  <a:lnTo>
                    <a:pt x="0" y="305"/>
                  </a:lnTo>
                  <a:lnTo>
                    <a:pt x="0" y="341"/>
                  </a:lnTo>
                  <a:lnTo>
                    <a:pt x="0" y="354"/>
                  </a:lnTo>
                  <a:lnTo>
                    <a:pt x="0" y="488"/>
                  </a:lnTo>
                  <a:lnTo>
                    <a:pt x="4" y="492"/>
                  </a:lnTo>
                  <a:lnTo>
                    <a:pt x="8" y="504"/>
                  </a:lnTo>
                  <a:lnTo>
                    <a:pt x="16" y="512"/>
                  </a:lnTo>
                  <a:lnTo>
                    <a:pt x="29" y="524"/>
                  </a:lnTo>
                  <a:lnTo>
                    <a:pt x="41" y="537"/>
                  </a:lnTo>
                  <a:lnTo>
                    <a:pt x="53" y="549"/>
                  </a:lnTo>
                  <a:lnTo>
                    <a:pt x="65" y="561"/>
                  </a:lnTo>
                  <a:lnTo>
                    <a:pt x="77" y="573"/>
                  </a:lnTo>
                  <a:lnTo>
                    <a:pt x="90" y="577"/>
                  </a:lnTo>
                  <a:lnTo>
                    <a:pt x="98" y="577"/>
                  </a:lnTo>
                  <a:lnTo>
                    <a:pt x="110" y="573"/>
                  </a:lnTo>
                  <a:lnTo>
                    <a:pt x="122" y="569"/>
                  </a:lnTo>
                  <a:lnTo>
                    <a:pt x="134" y="569"/>
                  </a:lnTo>
                  <a:lnTo>
                    <a:pt x="138" y="569"/>
                  </a:lnTo>
                  <a:lnTo>
                    <a:pt x="151" y="569"/>
                  </a:lnTo>
                  <a:lnTo>
                    <a:pt x="163" y="569"/>
                  </a:lnTo>
                  <a:lnTo>
                    <a:pt x="175" y="573"/>
                  </a:lnTo>
                  <a:lnTo>
                    <a:pt x="179" y="573"/>
                  </a:lnTo>
                  <a:lnTo>
                    <a:pt x="191" y="585"/>
                  </a:lnTo>
                  <a:lnTo>
                    <a:pt x="199" y="590"/>
                  </a:lnTo>
                  <a:lnTo>
                    <a:pt x="212" y="590"/>
                  </a:lnTo>
                  <a:lnTo>
                    <a:pt x="224" y="590"/>
                  </a:lnTo>
                  <a:lnTo>
                    <a:pt x="232" y="598"/>
                  </a:lnTo>
                  <a:lnTo>
                    <a:pt x="244" y="602"/>
                  </a:lnTo>
                  <a:lnTo>
                    <a:pt x="256" y="594"/>
                  </a:lnTo>
                  <a:lnTo>
                    <a:pt x="265" y="598"/>
                  </a:lnTo>
                  <a:lnTo>
                    <a:pt x="277" y="602"/>
                  </a:lnTo>
                  <a:lnTo>
                    <a:pt x="285" y="606"/>
                  </a:lnTo>
                  <a:lnTo>
                    <a:pt x="297" y="602"/>
                  </a:lnTo>
                  <a:lnTo>
                    <a:pt x="301" y="598"/>
                  </a:lnTo>
                  <a:lnTo>
                    <a:pt x="313" y="585"/>
                  </a:lnTo>
                  <a:lnTo>
                    <a:pt x="334" y="565"/>
                  </a:lnTo>
                  <a:lnTo>
                    <a:pt x="342" y="553"/>
                  </a:lnTo>
                  <a:lnTo>
                    <a:pt x="350" y="541"/>
                  </a:lnTo>
                  <a:lnTo>
                    <a:pt x="362" y="533"/>
                  </a:lnTo>
                  <a:lnTo>
                    <a:pt x="379" y="524"/>
                  </a:lnTo>
                  <a:lnTo>
                    <a:pt x="387" y="516"/>
                  </a:lnTo>
                  <a:lnTo>
                    <a:pt x="403" y="512"/>
                  </a:lnTo>
                  <a:lnTo>
                    <a:pt x="407" y="508"/>
                  </a:lnTo>
                  <a:lnTo>
                    <a:pt x="411" y="496"/>
                  </a:lnTo>
                  <a:lnTo>
                    <a:pt x="415" y="484"/>
                  </a:lnTo>
                  <a:lnTo>
                    <a:pt x="415" y="480"/>
                  </a:lnTo>
                  <a:lnTo>
                    <a:pt x="419" y="476"/>
                  </a:lnTo>
                  <a:lnTo>
                    <a:pt x="431" y="467"/>
                  </a:lnTo>
                  <a:lnTo>
                    <a:pt x="444" y="459"/>
                  </a:lnTo>
                  <a:lnTo>
                    <a:pt x="464" y="455"/>
                  </a:lnTo>
                  <a:lnTo>
                    <a:pt x="480" y="455"/>
                  </a:lnTo>
                  <a:lnTo>
                    <a:pt x="484" y="455"/>
                  </a:lnTo>
                  <a:lnTo>
                    <a:pt x="501" y="455"/>
                  </a:lnTo>
                  <a:lnTo>
                    <a:pt x="509" y="455"/>
                  </a:lnTo>
                  <a:lnTo>
                    <a:pt x="505" y="451"/>
                  </a:lnTo>
                  <a:lnTo>
                    <a:pt x="505" y="439"/>
                  </a:lnTo>
                  <a:lnTo>
                    <a:pt x="501" y="427"/>
                  </a:lnTo>
                  <a:lnTo>
                    <a:pt x="497" y="415"/>
                  </a:lnTo>
                  <a:lnTo>
                    <a:pt x="505" y="411"/>
                  </a:lnTo>
                  <a:lnTo>
                    <a:pt x="517" y="406"/>
                  </a:lnTo>
                  <a:lnTo>
                    <a:pt x="529" y="402"/>
                  </a:lnTo>
                  <a:lnTo>
                    <a:pt x="541" y="398"/>
                  </a:lnTo>
                  <a:lnTo>
                    <a:pt x="566" y="394"/>
                  </a:lnTo>
                  <a:lnTo>
                    <a:pt x="578" y="386"/>
                  </a:lnTo>
                  <a:lnTo>
                    <a:pt x="586" y="386"/>
                  </a:lnTo>
                  <a:lnTo>
                    <a:pt x="598" y="378"/>
                  </a:lnTo>
                  <a:lnTo>
                    <a:pt x="610" y="378"/>
                  </a:lnTo>
                  <a:lnTo>
                    <a:pt x="623" y="374"/>
                  </a:lnTo>
                  <a:lnTo>
                    <a:pt x="627" y="370"/>
                  </a:lnTo>
                  <a:lnTo>
                    <a:pt x="639" y="366"/>
                  </a:lnTo>
                  <a:lnTo>
                    <a:pt x="655" y="362"/>
                  </a:lnTo>
                  <a:lnTo>
                    <a:pt x="663" y="358"/>
                  </a:lnTo>
                  <a:lnTo>
                    <a:pt x="680" y="354"/>
                  </a:lnTo>
                  <a:lnTo>
                    <a:pt x="672" y="349"/>
                  </a:lnTo>
                  <a:lnTo>
                    <a:pt x="663" y="354"/>
                  </a:lnTo>
                  <a:lnTo>
                    <a:pt x="659" y="341"/>
                  </a:lnTo>
                  <a:lnTo>
                    <a:pt x="651" y="337"/>
                  </a:lnTo>
                  <a:lnTo>
                    <a:pt x="651" y="325"/>
                  </a:lnTo>
                  <a:lnTo>
                    <a:pt x="659" y="313"/>
                  </a:lnTo>
                  <a:lnTo>
                    <a:pt x="663" y="301"/>
                  </a:lnTo>
                  <a:lnTo>
                    <a:pt x="663" y="288"/>
                  </a:lnTo>
                  <a:lnTo>
                    <a:pt x="663" y="276"/>
                  </a:lnTo>
                  <a:lnTo>
                    <a:pt x="672" y="268"/>
                  </a:lnTo>
                  <a:lnTo>
                    <a:pt x="684" y="264"/>
                  </a:lnTo>
                  <a:lnTo>
                    <a:pt x="696" y="256"/>
                  </a:lnTo>
                  <a:lnTo>
                    <a:pt x="684" y="248"/>
                  </a:lnTo>
                  <a:lnTo>
                    <a:pt x="684" y="244"/>
                  </a:lnTo>
                  <a:lnTo>
                    <a:pt x="684" y="231"/>
                  </a:lnTo>
                  <a:lnTo>
                    <a:pt x="684" y="219"/>
                  </a:lnTo>
                  <a:lnTo>
                    <a:pt x="684" y="207"/>
                  </a:lnTo>
                  <a:lnTo>
                    <a:pt x="680" y="195"/>
                  </a:lnTo>
                  <a:lnTo>
                    <a:pt x="688" y="183"/>
                  </a:lnTo>
                  <a:lnTo>
                    <a:pt x="684" y="170"/>
                  </a:lnTo>
                  <a:lnTo>
                    <a:pt x="684" y="158"/>
                  </a:lnTo>
                  <a:lnTo>
                    <a:pt x="696" y="150"/>
                  </a:lnTo>
                  <a:lnTo>
                    <a:pt x="704" y="142"/>
                  </a:lnTo>
                  <a:lnTo>
                    <a:pt x="696" y="130"/>
                  </a:lnTo>
                  <a:lnTo>
                    <a:pt x="696" y="118"/>
                  </a:lnTo>
                  <a:lnTo>
                    <a:pt x="684" y="109"/>
                  </a:lnTo>
                  <a:lnTo>
                    <a:pt x="684" y="97"/>
                  </a:lnTo>
                  <a:lnTo>
                    <a:pt x="680" y="89"/>
                  </a:lnTo>
                  <a:lnTo>
                    <a:pt x="667" y="85"/>
                  </a:lnTo>
                  <a:lnTo>
                    <a:pt x="663" y="85"/>
                  </a:lnTo>
                  <a:lnTo>
                    <a:pt x="663" y="81"/>
                  </a:lnTo>
                  <a:lnTo>
                    <a:pt x="659" y="73"/>
                  </a:lnTo>
                  <a:lnTo>
                    <a:pt x="651" y="69"/>
                  </a:lnTo>
                  <a:lnTo>
                    <a:pt x="651" y="65"/>
                  </a:lnTo>
                  <a:lnTo>
                    <a:pt x="647" y="65"/>
                  </a:lnTo>
                  <a:lnTo>
                    <a:pt x="635" y="57"/>
                  </a:lnTo>
                  <a:lnTo>
                    <a:pt x="623" y="57"/>
                  </a:lnTo>
                  <a:lnTo>
                    <a:pt x="610" y="52"/>
                  </a:lnTo>
                  <a:lnTo>
                    <a:pt x="602" y="52"/>
                  </a:lnTo>
                  <a:lnTo>
                    <a:pt x="590" y="40"/>
                  </a:lnTo>
                  <a:lnTo>
                    <a:pt x="586" y="44"/>
                  </a:lnTo>
                  <a:lnTo>
                    <a:pt x="582" y="40"/>
                  </a:lnTo>
                  <a:lnTo>
                    <a:pt x="578" y="28"/>
                  </a:lnTo>
                  <a:lnTo>
                    <a:pt x="574" y="28"/>
                  </a:lnTo>
                  <a:lnTo>
                    <a:pt x="566" y="24"/>
                  </a:lnTo>
                  <a:lnTo>
                    <a:pt x="554" y="24"/>
                  </a:lnTo>
                  <a:lnTo>
                    <a:pt x="549" y="36"/>
                  </a:lnTo>
                  <a:lnTo>
                    <a:pt x="537" y="2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982" name="Freeform 108">
              <a:extLst>
                <a:ext uri="{FF2B5EF4-FFF2-40B4-BE49-F238E27FC236}">
                  <a16:creationId xmlns="" xmlns:a16="http://schemas.microsoft.com/office/drawing/2014/main" id="{EC00AE00-90A3-4A5F-8176-53EC26EE1F4B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3205" y="4730094"/>
              <a:ext cx="168467" cy="152350"/>
            </a:xfrm>
            <a:custGeom>
              <a:avLst/>
              <a:gdLst>
                <a:gd name="T0" fmla="*/ 265 w 468"/>
                <a:gd name="T1" fmla="*/ 0 h 423"/>
                <a:gd name="T2" fmla="*/ 220 w 468"/>
                <a:gd name="T3" fmla="*/ 21 h 423"/>
                <a:gd name="T4" fmla="*/ 212 w 468"/>
                <a:gd name="T5" fmla="*/ 41 h 423"/>
                <a:gd name="T6" fmla="*/ 188 w 468"/>
                <a:gd name="T7" fmla="*/ 61 h 423"/>
                <a:gd name="T8" fmla="*/ 163 w 468"/>
                <a:gd name="T9" fmla="*/ 78 h 423"/>
                <a:gd name="T10" fmla="*/ 135 w 468"/>
                <a:gd name="T11" fmla="*/ 110 h 423"/>
                <a:gd name="T12" fmla="*/ 98 w 468"/>
                <a:gd name="T13" fmla="*/ 147 h 423"/>
                <a:gd name="T14" fmla="*/ 78 w 468"/>
                <a:gd name="T15" fmla="*/ 147 h 423"/>
                <a:gd name="T16" fmla="*/ 45 w 468"/>
                <a:gd name="T17" fmla="*/ 147 h 423"/>
                <a:gd name="T18" fmla="*/ 25 w 468"/>
                <a:gd name="T19" fmla="*/ 135 h 423"/>
                <a:gd name="T20" fmla="*/ 0 w 468"/>
                <a:gd name="T21" fmla="*/ 147 h 423"/>
                <a:gd name="T22" fmla="*/ 21 w 468"/>
                <a:gd name="T23" fmla="*/ 179 h 423"/>
                <a:gd name="T24" fmla="*/ 41 w 468"/>
                <a:gd name="T25" fmla="*/ 208 h 423"/>
                <a:gd name="T26" fmla="*/ 57 w 468"/>
                <a:gd name="T27" fmla="*/ 244 h 423"/>
                <a:gd name="T28" fmla="*/ 86 w 468"/>
                <a:gd name="T29" fmla="*/ 265 h 423"/>
                <a:gd name="T30" fmla="*/ 102 w 468"/>
                <a:gd name="T31" fmla="*/ 273 h 423"/>
                <a:gd name="T32" fmla="*/ 119 w 468"/>
                <a:gd name="T33" fmla="*/ 301 h 423"/>
                <a:gd name="T34" fmla="*/ 147 w 468"/>
                <a:gd name="T35" fmla="*/ 301 h 423"/>
                <a:gd name="T36" fmla="*/ 147 w 468"/>
                <a:gd name="T37" fmla="*/ 330 h 423"/>
                <a:gd name="T38" fmla="*/ 163 w 468"/>
                <a:gd name="T39" fmla="*/ 366 h 423"/>
                <a:gd name="T40" fmla="*/ 188 w 468"/>
                <a:gd name="T41" fmla="*/ 375 h 423"/>
                <a:gd name="T42" fmla="*/ 224 w 468"/>
                <a:gd name="T43" fmla="*/ 383 h 423"/>
                <a:gd name="T44" fmla="*/ 228 w 468"/>
                <a:gd name="T45" fmla="*/ 399 h 423"/>
                <a:gd name="T46" fmla="*/ 257 w 468"/>
                <a:gd name="T47" fmla="*/ 407 h 423"/>
                <a:gd name="T48" fmla="*/ 281 w 468"/>
                <a:gd name="T49" fmla="*/ 411 h 423"/>
                <a:gd name="T50" fmla="*/ 302 w 468"/>
                <a:gd name="T51" fmla="*/ 419 h 423"/>
                <a:gd name="T52" fmla="*/ 338 w 468"/>
                <a:gd name="T53" fmla="*/ 415 h 423"/>
                <a:gd name="T54" fmla="*/ 371 w 468"/>
                <a:gd name="T55" fmla="*/ 415 h 423"/>
                <a:gd name="T56" fmla="*/ 387 w 468"/>
                <a:gd name="T57" fmla="*/ 399 h 423"/>
                <a:gd name="T58" fmla="*/ 428 w 468"/>
                <a:gd name="T59" fmla="*/ 354 h 423"/>
                <a:gd name="T60" fmla="*/ 428 w 468"/>
                <a:gd name="T61" fmla="*/ 342 h 423"/>
                <a:gd name="T62" fmla="*/ 436 w 468"/>
                <a:gd name="T63" fmla="*/ 310 h 423"/>
                <a:gd name="T64" fmla="*/ 456 w 468"/>
                <a:gd name="T65" fmla="*/ 289 h 423"/>
                <a:gd name="T66" fmla="*/ 468 w 468"/>
                <a:gd name="T67" fmla="*/ 261 h 423"/>
                <a:gd name="T68" fmla="*/ 452 w 468"/>
                <a:gd name="T69" fmla="*/ 232 h 423"/>
                <a:gd name="T70" fmla="*/ 448 w 468"/>
                <a:gd name="T71" fmla="*/ 204 h 423"/>
                <a:gd name="T72" fmla="*/ 460 w 468"/>
                <a:gd name="T73" fmla="*/ 183 h 423"/>
                <a:gd name="T74" fmla="*/ 468 w 468"/>
                <a:gd name="T75" fmla="*/ 167 h 423"/>
                <a:gd name="T76" fmla="*/ 464 w 468"/>
                <a:gd name="T77" fmla="*/ 139 h 423"/>
                <a:gd name="T78" fmla="*/ 468 w 468"/>
                <a:gd name="T79" fmla="*/ 106 h 423"/>
                <a:gd name="T80" fmla="*/ 456 w 468"/>
                <a:gd name="T81" fmla="*/ 82 h 423"/>
                <a:gd name="T82" fmla="*/ 452 w 468"/>
                <a:gd name="T83" fmla="*/ 65 h 423"/>
                <a:gd name="T84" fmla="*/ 424 w 468"/>
                <a:gd name="T85" fmla="*/ 49 h 423"/>
                <a:gd name="T86" fmla="*/ 387 w 468"/>
                <a:gd name="T87" fmla="*/ 33 h 423"/>
                <a:gd name="T88" fmla="*/ 350 w 468"/>
                <a:gd name="T89" fmla="*/ 21 h 423"/>
                <a:gd name="T90" fmla="*/ 310 w 468"/>
                <a:gd name="T91" fmla="*/ 0 h 42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68"/>
                <a:gd name="T139" fmla="*/ 0 h 423"/>
                <a:gd name="T140" fmla="*/ 468 w 468"/>
                <a:gd name="T141" fmla="*/ 423 h 42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68" h="423">
                  <a:moveTo>
                    <a:pt x="285" y="0"/>
                  </a:moveTo>
                  <a:lnTo>
                    <a:pt x="281" y="0"/>
                  </a:lnTo>
                  <a:lnTo>
                    <a:pt x="265" y="0"/>
                  </a:lnTo>
                  <a:lnTo>
                    <a:pt x="245" y="4"/>
                  </a:lnTo>
                  <a:lnTo>
                    <a:pt x="232" y="12"/>
                  </a:lnTo>
                  <a:lnTo>
                    <a:pt x="220" y="21"/>
                  </a:lnTo>
                  <a:lnTo>
                    <a:pt x="216" y="25"/>
                  </a:lnTo>
                  <a:lnTo>
                    <a:pt x="216" y="29"/>
                  </a:lnTo>
                  <a:lnTo>
                    <a:pt x="212" y="41"/>
                  </a:lnTo>
                  <a:lnTo>
                    <a:pt x="208" y="53"/>
                  </a:lnTo>
                  <a:lnTo>
                    <a:pt x="204" y="57"/>
                  </a:lnTo>
                  <a:lnTo>
                    <a:pt x="188" y="61"/>
                  </a:lnTo>
                  <a:lnTo>
                    <a:pt x="180" y="69"/>
                  </a:lnTo>
                  <a:lnTo>
                    <a:pt x="163" y="78"/>
                  </a:lnTo>
                  <a:lnTo>
                    <a:pt x="151" y="86"/>
                  </a:lnTo>
                  <a:lnTo>
                    <a:pt x="143" y="98"/>
                  </a:lnTo>
                  <a:lnTo>
                    <a:pt x="135" y="110"/>
                  </a:lnTo>
                  <a:lnTo>
                    <a:pt x="114" y="130"/>
                  </a:lnTo>
                  <a:lnTo>
                    <a:pt x="102" y="143"/>
                  </a:lnTo>
                  <a:lnTo>
                    <a:pt x="98" y="147"/>
                  </a:lnTo>
                  <a:lnTo>
                    <a:pt x="86" y="151"/>
                  </a:lnTo>
                  <a:lnTo>
                    <a:pt x="78" y="147"/>
                  </a:lnTo>
                  <a:lnTo>
                    <a:pt x="66" y="143"/>
                  </a:lnTo>
                  <a:lnTo>
                    <a:pt x="57" y="139"/>
                  </a:lnTo>
                  <a:lnTo>
                    <a:pt x="45" y="147"/>
                  </a:lnTo>
                  <a:lnTo>
                    <a:pt x="33" y="143"/>
                  </a:lnTo>
                  <a:lnTo>
                    <a:pt x="25" y="135"/>
                  </a:lnTo>
                  <a:lnTo>
                    <a:pt x="13" y="135"/>
                  </a:lnTo>
                  <a:lnTo>
                    <a:pt x="0" y="135"/>
                  </a:lnTo>
                  <a:lnTo>
                    <a:pt x="0" y="147"/>
                  </a:lnTo>
                  <a:lnTo>
                    <a:pt x="9" y="159"/>
                  </a:lnTo>
                  <a:lnTo>
                    <a:pt x="13" y="171"/>
                  </a:lnTo>
                  <a:lnTo>
                    <a:pt x="21" y="179"/>
                  </a:lnTo>
                  <a:lnTo>
                    <a:pt x="29" y="187"/>
                  </a:lnTo>
                  <a:lnTo>
                    <a:pt x="37" y="200"/>
                  </a:lnTo>
                  <a:lnTo>
                    <a:pt x="41" y="208"/>
                  </a:lnTo>
                  <a:lnTo>
                    <a:pt x="45" y="220"/>
                  </a:lnTo>
                  <a:lnTo>
                    <a:pt x="49" y="232"/>
                  </a:lnTo>
                  <a:lnTo>
                    <a:pt x="57" y="244"/>
                  </a:lnTo>
                  <a:lnTo>
                    <a:pt x="70" y="253"/>
                  </a:lnTo>
                  <a:lnTo>
                    <a:pt x="78" y="257"/>
                  </a:lnTo>
                  <a:lnTo>
                    <a:pt x="86" y="265"/>
                  </a:lnTo>
                  <a:lnTo>
                    <a:pt x="98" y="269"/>
                  </a:lnTo>
                  <a:lnTo>
                    <a:pt x="98" y="273"/>
                  </a:lnTo>
                  <a:lnTo>
                    <a:pt x="102" y="273"/>
                  </a:lnTo>
                  <a:lnTo>
                    <a:pt x="114" y="277"/>
                  </a:lnTo>
                  <a:lnTo>
                    <a:pt x="119" y="289"/>
                  </a:lnTo>
                  <a:lnTo>
                    <a:pt x="119" y="301"/>
                  </a:lnTo>
                  <a:lnTo>
                    <a:pt x="131" y="301"/>
                  </a:lnTo>
                  <a:lnTo>
                    <a:pt x="143" y="301"/>
                  </a:lnTo>
                  <a:lnTo>
                    <a:pt x="147" y="301"/>
                  </a:lnTo>
                  <a:lnTo>
                    <a:pt x="147" y="305"/>
                  </a:lnTo>
                  <a:lnTo>
                    <a:pt x="147" y="318"/>
                  </a:lnTo>
                  <a:lnTo>
                    <a:pt x="147" y="330"/>
                  </a:lnTo>
                  <a:lnTo>
                    <a:pt x="147" y="342"/>
                  </a:lnTo>
                  <a:lnTo>
                    <a:pt x="155" y="350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75" y="371"/>
                  </a:lnTo>
                  <a:lnTo>
                    <a:pt x="188" y="375"/>
                  </a:lnTo>
                  <a:lnTo>
                    <a:pt x="200" y="375"/>
                  </a:lnTo>
                  <a:lnTo>
                    <a:pt x="212" y="379"/>
                  </a:lnTo>
                  <a:lnTo>
                    <a:pt x="224" y="383"/>
                  </a:lnTo>
                  <a:lnTo>
                    <a:pt x="228" y="383"/>
                  </a:lnTo>
                  <a:lnTo>
                    <a:pt x="228" y="387"/>
                  </a:lnTo>
                  <a:lnTo>
                    <a:pt x="228" y="399"/>
                  </a:lnTo>
                  <a:lnTo>
                    <a:pt x="241" y="403"/>
                  </a:lnTo>
                  <a:lnTo>
                    <a:pt x="245" y="411"/>
                  </a:lnTo>
                  <a:lnTo>
                    <a:pt x="257" y="407"/>
                  </a:lnTo>
                  <a:lnTo>
                    <a:pt x="269" y="407"/>
                  </a:lnTo>
                  <a:lnTo>
                    <a:pt x="281" y="411"/>
                  </a:lnTo>
                  <a:lnTo>
                    <a:pt x="285" y="411"/>
                  </a:lnTo>
                  <a:lnTo>
                    <a:pt x="293" y="415"/>
                  </a:lnTo>
                  <a:lnTo>
                    <a:pt x="302" y="419"/>
                  </a:lnTo>
                  <a:lnTo>
                    <a:pt x="314" y="415"/>
                  </a:lnTo>
                  <a:lnTo>
                    <a:pt x="326" y="415"/>
                  </a:lnTo>
                  <a:lnTo>
                    <a:pt x="338" y="415"/>
                  </a:lnTo>
                  <a:lnTo>
                    <a:pt x="350" y="419"/>
                  </a:lnTo>
                  <a:lnTo>
                    <a:pt x="363" y="423"/>
                  </a:lnTo>
                  <a:lnTo>
                    <a:pt x="371" y="415"/>
                  </a:lnTo>
                  <a:lnTo>
                    <a:pt x="383" y="403"/>
                  </a:lnTo>
                  <a:lnTo>
                    <a:pt x="387" y="403"/>
                  </a:lnTo>
                  <a:lnTo>
                    <a:pt x="387" y="399"/>
                  </a:lnTo>
                  <a:lnTo>
                    <a:pt x="395" y="391"/>
                  </a:lnTo>
                  <a:lnTo>
                    <a:pt x="407" y="379"/>
                  </a:lnTo>
                  <a:lnTo>
                    <a:pt x="428" y="354"/>
                  </a:lnTo>
                  <a:lnTo>
                    <a:pt x="436" y="354"/>
                  </a:lnTo>
                  <a:lnTo>
                    <a:pt x="428" y="342"/>
                  </a:lnTo>
                  <a:lnTo>
                    <a:pt x="436" y="334"/>
                  </a:lnTo>
                  <a:lnTo>
                    <a:pt x="436" y="318"/>
                  </a:lnTo>
                  <a:lnTo>
                    <a:pt x="436" y="310"/>
                  </a:lnTo>
                  <a:lnTo>
                    <a:pt x="448" y="301"/>
                  </a:lnTo>
                  <a:lnTo>
                    <a:pt x="448" y="297"/>
                  </a:lnTo>
                  <a:lnTo>
                    <a:pt x="456" y="289"/>
                  </a:lnTo>
                  <a:lnTo>
                    <a:pt x="460" y="281"/>
                  </a:lnTo>
                  <a:lnTo>
                    <a:pt x="464" y="273"/>
                  </a:lnTo>
                  <a:lnTo>
                    <a:pt x="468" y="261"/>
                  </a:lnTo>
                  <a:lnTo>
                    <a:pt x="456" y="253"/>
                  </a:lnTo>
                  <a:lnTo>
                    <a:pt x="456" y="240"/>
                  </a:lnTo>
                  <a:lnTo>
                    <a:pt x="452" y="232"/>
                  </a:lnTo>
                  <a:lnTo>
                    <a:pt x="456" y="220"/>
                  </a:lnTo>
                  <a:lnTo>
                    <a:pt x="448" y="208"/>
                  </a:lnTo>
                  <a:lnTo>
                    <a:pt x="448" y="204"/>
                  </a:lnTo>
                  <a:lnTo>
                    <a:pt x="448" y="196"/>
                  </a:lnTo>
                  <a:lnTo>
                    <a:pt x="460" y="196"/>
                  </a:lnTo>
                  <a:lnTo>
                    <a:pt x="460" y="183"/>
                  </a:lnTo>
                  <a:lnTo>
                    <a:pt x="464" y="171"/>
                  </a:lnTo>
                  <a:lnTo>
                    <a:pt x="468" y="167"/>
                  </a:lnTo>
                  <a:lnTo>
                    <a:pt x="464" y="163"/>
                  </a:lnTo>
                  <a:lnTo>
                    <a:pt x="464" y="151"/>
                  </a:lnTo>
                  <a:lnTo>
                    <a:pt x="464" y="139"/>
                  </a:lnTo>
                  <a:lnTo>
                    <a:pt x="464" y="126"/>
                  </a:lnTo>
                  <a:lnTo>
                    <a:pt x="464" y="118"/>
                  </a:lnTo>
                  <a:lnTo>
                    <a:pt x="468" y="106"/>
                  </a:lnTo>
                  <a:lnTo>
                    <a:pt x="464" y="102"/>
                  </a:lnTo>
                  <a:lnTo>
                    <a:pt x="464" y="94"/>
                  </a:lnTo>
                  <a:lnTo>
                    <a:pt x="456" y="82"/>
                  </a:lnTo>
                  <a:lnTo>
                    <a:pt x="456" y="78"/>
                  </a:lnTo>
                  <a:lnTo>
                    <a:pt x="464" y="65"/>
                  </a:lnTo>
                  <a:lnTo>
                    <a:pt x="452" y="65"/>
                  </a:lnTo>
                  <a:lnTo>
                    <a:pt x="448" y="57"/>
                  </a:lnTo>
                  <a:lnTo>
                    <a:pt x="436" y="53"/>
                  </a:lnTo>
                  <a:lnTo>
                    <a:pt x="424" y="49"/>
                  </a:lnTo>
                  <a:lnTo>
                    <a:pt x="411" y="49"/>
                  </a:lnTo>
                  <a:lnTo>
                    <a:pt x="399" y="45"/>
                  </a:lnTo>
                  <a:lnTo>
                    <a:pt x="387" y="33"/>
                  </a:lnTo>
                  <a:lnTo>
                    <a:pt x="375" y="33"/>
                  </a:lnTo>
                  <a:lnTo>
                    <a:pt x="363" y="25"/>
                  </a:lnTo>
                  <a:lnTo>
                    <a:pt x="350" y="21"/>
                  </a:lnTo>
                  <a:lnTo>
                    <a:pt x="318" y="21"/>
                  </a:lnTo>
                  <a:lnTo>
                    <a:pt x="310" y="12"/>
                  </a:lnTo>
                  <a:lnTo>
                    <a:pt x="310" y="0"/>
                  </a:lnTo>
                  <a:lnTo>
                    <a:pt x="302" y="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983" name="Freeform 109">
              <a:extLst>
                <a:ext uri="{FF2B5EF4-FFF2-40B4-BE49-F238E27FC236}">
                  <a16:creationId xmlns="" xmlns:a16="http://schemas.microsoft.com/office/drawing/2014/main" id="{25540CA4-3E37-4335-9088-A00C3EB15122}"/>
                </a:ext>
              </a:extLst>
            </p:cNvPr>
            <p:cNvSpPr>
              <a:spLocks/>
            </p:cNvSpPr>
            <p:nvPr/>
          </p:nvSpPr>
          <p:spPr bwMode="gray">
            <a:xfrm>
              <a:off x="4767654" y="4778717"/>
              <a:ext cx="203745" cy="207815"/>
            </a:xfrm>
            <a:custGeom>
              <a:avLst/>
              <a:gdLst>
                <a:gd name="T0" fmla="*/ 549 w 566"/>
                <a:gd name="T1" fmla="*/ 248 h 577"/>
                <a:gd name="T2" fmla="*/ 521 w 566"/>
                <a:gd name="T3" fmla="*/ 240 h 577"/>
                <a:gd name="T4" fmla="*/ 484 w 566"/>
                <a:gd name="T5" fmla="*/ 236 h 577"/>
                <a:gd name="T6" fmla="*/ 468 w 566"/>
                <a:gd name="T7" fmla="*/ 207 h 577"/>
                <a:gd name="T8" fmla="*/ 468 w 566"/>
                <a:gd name="T9" fmla="*/ 170 h 577"/>
                <a:gd name="T10" fmla="*/ 452 w 566"/>
                <a:gd name="T11" fmla="*/ 166 h 577"/>
                <a:gd name="T12" fmla="*/ 435 w 566"/>
                <a:gd name="T13" fmla="*/ 142 h 577"/>
                <a:gd name="T14" fmla="*/ 419 w 566"/>
                <a:gd name="T15" fmla="*/ 134 h 577"/>
                <a:gd name="T16" fmla="*/ 391 w 566"/>
                <a:gd name="T17" fmla="*/ 118 h 577"/>
                <a:gd name="T18" fmla="*/ 366 w 566"/>
                <a:gd name="T19" fmla="*/ 85 h 577"/>
                <a:gd name="T20" fmla="*/ 350 w 566"/>
                <a:gd name="T21" fmla="*/ 52 h 577"/>
                <a:gd name="T22" fmla="*/ 330 w 566"/>
                <a:gd name="T23" fmla="*/ 24 h 577"/>
                <a:gd name="T24" fmla="*/ 313 w 566"/>
                <a:gd name="T25" fmla="*/ 0 h 577"/>
                <a:gd name="T26" fmla="*/ 285 w 566"/>
                <a:gd name="T27" fmla="*/ 4 h 577"/>
                <a:gd name="T28" fmla="*/ 260 w 566"/>
                <a:gd name="T29" fmla="*/ 12 h 577"/>
                <a:gd name="T30" fmla="*/ 232 w 566"/>
                <a:gd name="T31" fmla="*/ 32 h 577"/>
                <a:gd name="T32" fmla="*/ 208 w 566"/>
                <a:gd name="T33" fmla="*/ 24 h 577"/>
                <a:gd name="T34" fmla="*/ 151 w 566"/>
                <a:gd name="T35" fmla="*/ 20 h 577"/>
                <a:gd name="T36" fmla="*/ 110 w 566"/>
                <a:gd name="T37" fmla="*/ 28 h 577"/>
                <a:gd name="T38" fmla="*/ 77 w 566"/>
                <a:gd name="T39" fmla="*/ 32 h 577"/>
                <a:gd name="T40" fmla="*/ 0 w 566"/>
                <a:gd name="T41" fmla="*/ 260 h 577"/>
                <a:gd name="T42" fmla="*/ 0 w 566"/>
                <a:gd name="T43" fmla="*/ 358 h 577"/>
                <a:gd name="T44" fmla="*/ 20 w 566"/>
                <a:gd name="T45" fmla="*/ 455 h 577"/>
                <a:gd name="T46" fmla="*/ 41 w 566"/>
                <a:gd name="T47" fmla="*/ 488 h 577"/>
                <a:gd name="T48" fmla="*/ 53 w 566"/>
                <a:gd name="T49" fmla="*/ 524 h 577"/>
                <a:gd name="T50" fmla="*/ 37 w 566"/>
                <a:gd name="T51" fmla="*/ 561 h 577"/>
                <a:gd name="T52" fmla="*/ 53 w 566"/>
                <a:gd name="T53" fmla="*/ 569 h 577"/>
                <a:gd name="T54" fmla="*/ 85 w 566"/>
                <a:gd name="T55" fmla="*/ 569 h 577"/>
                <a:gd name="T56" fmla="*/ 118 w 566"/>
                <a:gd name="T57" fmla="*/ 561 h 577"/>
                <a:gd name="T58" fmla="*/ 147 w 566"/>
                <a:gd name="T59" fmla="*/ 533 h 577"/>
                <a:gd name="T60" fmla="*/ 167 w 566"/>
                <a:gd name="T61" fmla="*/ 508 h 577"/>
                <a:gd name="T62" fmla="*/ 183 w 566"/>
                <a:gd name="T63" fmla="*/ 472 h 577"/>
                <a:gd name="T64" fmla="*/ 212 w 566"/>
                <a:gd name="T65" fmla="*/ 476 h 577"/>
                <a:gd name="T66" fmla="*/ 248 w 566"/>
                <a:gd name="T67" fmla="*/ 496 h 577"/>
                <a:gd name="T68" fmla="*/ 273 w 566"/>
                <a:gd name="T69" fmla="*/ 500 h 577"/>
                <a:gd name="T70" fmla="*/ 301 w 566"/>
                <a:gd name="T71" fmla="*/ 500 h 577"/>
                <a:gd name="T72" fmla="*/ 326 w 566"/>
                <a:gd name="T73" fmla="*/ 500 h 577"/>
                <a:gd name="T74" fmla="*/ 346 w 566"/>
                <a:gd name="T75" fmla="*/ 480 h 577"/>
                <a:gd name="T76" fmla="*/ 354 w 566"/>
                <a:gd name="T77" fmla="*/ 455 h 577"/>
                <a:gd name="T78" fmla="*/ 354 w 566"/>
                <a:gd name="T79" fmla="*/ 435 h 577"/>
                <a:gd name="T80" fmla="*/ 374 w 566"/>
                <a:gd name="T81" fmla="*/ 431 h 577"/>
                <a:gd name="T82" fmla="*/ 391 w 566"/>
                <a:gd name="T83" fmla="*/ 431 h 577"/>
                <a:gd name="T84" fmla="*/ 415 w 566"/>
                <a:gd name="T85" fmla="*/ 402 h 577"/>
                <a:gd name="T86" fmla="*/ 423 w 566"/>
                <a:gd name="T87" fmla="*/ 374 h 577"/>
                <a:gd name="T88" fmla="*/ 431 w 566"/>
                <a:gd name="T89" fmla="*/ 362 h 577"/>
                <a:gd name="T90" fmla="*/ 456 w 566"/>
                <a:gd name="T91" fmla="*/ 349 h 577"/>
                <a:gd name="T92" fmla="*/ 480 w 566"/>
                <a:gd name="T93" fmla="*/ 325 h 577"/>
                <a:gd name="T94" fmla="*/ 509 w 566"/>
                <a:gd name="T95" fmla="*/ 301 h 577"/>
                <a:gd name="T96" fmla="*/ 533 w 566"/>
                <a:gd name="T97" fmla="*/ 293 h 577"/>
                <a:gd name="T98" fmla="*/ 545 w 566"/>
                <a:gd name="T99" fmla="*/ 276 h 577"/>
                <a:gd name="T100" fmla="*/ 566 w 566"/>
                <a:gd name="T101" fmla="*/ 276 h 5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6"/>
                <a:gd name="T154" fmla="*/ 0 h 577"/>
                <a:gd name="T155" fmla="*/ 566 w 566"/>
                <a:gd name="T156" fmla="*/ 577 h 5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6" h="577">
                  <a:moveTo>
                    <a:pt x="549" y="264"/>
                  </a:moveTo>
                  <a:lnTo>
                    <a:pt x="549" y="252"/>
                  </a:lnTo>
                  <a:lnTo>
                    <a:pt x="549" y="248"/>
                  </a:lnTo>
                  <a:lnTo>
                    <a:pt x="545" y="248"/>
                  </a:lnTo>
                  <a:lnTo>
                    <a:pt x="533" y="244"/>
                  </a:lnTo>
                  <a:lnTo>
                    <a:pt x="521" y="240"/>
                  </a:lnTo>
                  <a:lnTo>
                    <a:pt x="509" y="240"/>
                  </a:lnTo>
                  <a:lnTo>
                    <a:pt x="496" y="236"/>
                  </a:lnTo>
                  <a:lnTo>
                    <a:pt x="484" y="236"/>
                  </a:lnTo>
                  <a:lnTo>
                    <a:pt x="484" y="231"/>
                  </a:lnTo>
                  <a:lnTo>
                    <a:pt x="476" y="215"/>
                  </a:lnTo>
                  <a:lnTo>
                    <a:pt x="468" y="207"/>
                  </a:lnTo>
                  <a:lnTo>
                    <a:pt x="468" y="195"/>
                  </a:lnTo>
                  <a:lnTo>
                    <a:pt x="468" y="183"/>
                  </a:lnTo>
                  <a:lnTo>
                    <a:pt x="468" y="170"/>
                  </a:lnTo>
                  <a:lnTo>
                    <a:pt x="468" y="166"/>
                  </a:lnTo>
                  <a:lnTo>
                    <a:pt x="464" y="166"/>
                  </a:lnTo>
                  <a:lnTo>
                    <a:pt x="452" y="166"/>
                  </a:lnTo>
                  <a:lnTo>
                    <a:pt x="440" y="166"/>
                  </a:lnTo>
                  <a:lnTo>
                    <a:pt x="440" y="154"/>
                  </a:lnTo>
                  <a:lnTo>
                    <a:pt x="435" y="142"/>
                  </a:lnTo>
                  <a:lnTo>
                    <a:pt x="423" y="138"/>
                  </a:lnTo>
                  <a:lnTo>
                    <a:pt x="419" y="138"/>
                  </a:lnTo>
                  <a:lnTo>
                    <a:pt x="419" y="134"/>
                  </a:lnTo>
                  <a:lnTo>
                    <a:pt x="407" y="130"/>
                  </a:lnTo>
                  <a:lnTo>
                    <a:pt x="399" y="122"/>
                  </a:lnTo>
                  <a:lnTo>
                    <a:pt x="391" y="118"/>
                  </a:lnTo>
                  <a:lnTo>
                    <a:pt x="378" y="109"/>
                  </a:lnTo>
                  <a:lnTo>
                    <a:pt x="370" y="97"/>
                  </a:lnTo>
                  <a:lnTo>
                    <a:pt x="366" y="85"/>
                  </a:lnTo>
                  <a:lnTo>
                    <a:pt x="362" y="73"/>
                  </a:lnTo>
                  <a:lnTo>
                    <a:pt x="358" y="65"/>
                  </a:lnTo>
                  <a:lnTo>
                    <a:pt x="350" y="52"/>
                  </a:lnTo>
                  <a:lnTo>
                    <a:pt x="342" y="44"/>
                  </a:lnTo>
                  <a:lnTo>
                    <a:pt x="334" y="36"/>
                  </a:lnTo>
                  <a:lnTo>
                    <a:pt x="330" y="24"/>
                  </a:lnTo>
                  <a:lnTo>
                    <a:pt x="321" y="12"/>
                  </a:lnTo>
                  <a:lnTo>
                    <a:pt x="321" y="0"/>
                  </a:lnTo>
                  <a:lnTo>
                    <a:pt x="313" y="0"/>
                  </a:lnTo>
                  <a:lnTo>
                    <a:pt x="301" y="0"/>
                  </a:lnTo>
                  <a:lnTo>
                    <a:pt x="297" y="0"/>
                  </a:lnTo>
                  <a:lnTo>
                    <a:pt x="285" y="4"/>
                  </a:lnTo>
                  <a:lnTo>
                    <a:pt x="285" y="8"/>
                  </a:lnTo>
                  <a:lnTo>
                    <a:pt x="273" y="12"/>
                  </a:lnTo>
                  <a:lnTo>
                    <a:pt x="260" y="12"/>
                  </a:lnTo>
                  <a:lnTo>
                    <a:pt x="248" y="20"/>
                  </a:lnTo>
                  <a:lnTo>
                    <a:pt x="236" y="28"/>
                  </a:lnTo>
                  <a:lnTo>
                    <a:pt x="232" y="32"/>
                  </a:lnTo>
                  <a:lnTo>
                    <a:pt x="220" y="40"/>
                  </a:lnTo>
                  <a:lnTo>
                    <a:pt x="216" y="36"/>
                  </a:lnTo>
                  <a:lnTo>
                    <a:pt x="208" y="24"/>
                  </a:lnTo>
                  <a:lnTo>
                    <a:pt x="199" y="12"/>
                  </a:lnTo>
                  <a:lnTo>
                    <a:pt x="183" y="12"/>
                  </a:lnTo>
                  <a:lnTo>
                    <a:pt x="151" y="20"/>
                  </a:lnTo>
                  <a:lnTo>
                    <a:pt x="138" y="20"/>
                  </a:lnTo>
                  <a:lnTo>
                    <a:pt x="122" y="24"/>
                  </a:lnTo>
                  <a:lnTo>
                    <a:pt x="110" y="28"/>
                  </a:lnTo>
                  <a:lnTo>
                    <a:pt x="106" y="28"/>
                  </a:lnTo>
                  <a:lnTo>
                    <a:pt x="90" y="28"/>
                  </a:lnTo>
                  <a:lnTo>
                    <a:pt x="77" y="32"/>
                  </a:lnTo>
                  <a:lnTo>
                    <a:pt x="61" y="32"/>
                  </a:lnTo>
                  <a:lnTo>
                    <a:pt x="61" y="260"/>
                  </a:lnTo>
                  <a:lnTo>
                    <a:pt x="0" y="260"/>
                  </a:lnTo>
                  <a:lnTo>
                    <a:pt x="0" y="268"/>
                  </a:lnTo>
                  <a:lnTo>
                    <a:pt x="0" y="345"/>
                  </a:lnTo>
                  <a:lnTo>
                    <a:pt x="0" y="358"/>
                  </a:lnTo>
                  <a:lnTo>
                    <a:pt x="0" y="439"/>
                  </a:lnTo>
                  <a:lnTo>
                    <a:pt x="12" y="447"/>
                  </a:lnTo>
                  <a:lnTo>
                    <a:pt x="20" y="455"/>
                  </a:lnTo>
                  <a:lnTo>
                    <a:pt x="29" y="467"/>
                  </a:lnTo>
                  <a:lnTo>
                    <a:pt x="37" y="476"/>
                  </a:lnTo>
                  <a:lnTo>
                    <a:pt x="41" y="488"/>
                  </a:lnTo>
                  <a:lnTo>
                    <a:pt x="45" y="500"/>
                  </a:lnTo>
                  <a:lnTo>
                    <a:pt x="49" y="512"/>
                  </a:lnTo>
                  <a:lnTo>
                    <a:pt x="53" y="524"/>
                  </a:lnTo>
                  <a:lnTo>
                    <a:pt x="49" y="537"/>
                  </a:lnTo>
                  <a:lnTo>
                    <a:pt x="37" y="545"/>
                  </a:lnTo>
                  <a:lnTo>
                    <a:pt x="37" y="561"/>
                  </a:lnTo>
                  <a:lnTo>
                    <a:pt x="45" y="573"/>
                  </a:lnTo>
                  <a:lnTo>
                    <a:pt x="45" y="577"/>
                  </a:lnTo>
                  <a:lnTo>
                    <a:pt x="53" y="569"/>
                  </a:lnTo>
                  <a:lnTo>
                    <a:pt x="65" y="573"/>
                  </a:lnTo>
                  <a:lnTo>
                    <a:pt x="77" y="573"/>
                  </a:lnTo>
                  <a:lnTo>
                    <a:pt x="85" y="569"/>
                  </a:lnTo>
                  <a:lnTo>
                    <a:pt x="94" y="573"/>
                  </a:lnTo>
                  <a:lnTo>
                    <a:pt x="106" y="569"/>
                  </a:lnTo>
                  <a:lnTo>
                    <a:pt x="118" y="561"/>
                  </a:lnTo>
                  <a:lnTo>
                    <a:pt x="130" y="553"/>
                  </a:lnTo>
                  <a:lnTo>
                    <a:pt x="134" y="541"/>
                  </a:lnTo>
                  <a:lnTo>
                    <a:pt x="147" y="533"/>
                  </a:lnTo>
                  <a:lnTo>
                    <a:pt x="159" y="524"/>
                  </a:lnTo>
                  <a:lnTo>
                    <a:pt x="163" y="520"/>
                  </a:lnTo>
                  <a:lnTo>
                    <a:pt x="167" y="508"/>
                  </a:lnTo>
                  <a:lnTo>
                    <a:pt x="171" y="496"/>
                  </a:lnTo>
                  <a:lnTo>
                    <a:pt x="175" y="484"/>
                  </a:lnTo>
                  <a:lnTo>
                    <a:pt x="183" y="472"/>
                  </a:lnTo>
                  <a:lnTo>
                    <a:pt x="187" y="472"/>
                  </a:lnTo>
                  <a:lnTo>
                    <a:pt x="199" y="472"/>
                  </a:lnTo>
                  <a:lnTo>
                    <a:pt x="212" y="476"/>
                  </a:lnTo>
                  <a:lnTo>
                    <a:pt x="224" y="484"/>
                  </a:lnTo>
                  <a:lnTo>
                    <a:pt x="236" y="492"/>
                  </a:lnTo>
                  <a:lnTo>
                    <a:pt x="248" y="496"/>
                  </a:lnTo>
                  <a:lnTo>
                    <a:pt x="260" y="500"/>
                  </a:lnTo>
                  <a:lnTo>
                    <a:pt x="273" y="500"/>
                  </a:lnTo>
                  <a:lnTo>
                    <a:pt x="281" y="504"/>
                  </a:lnTo>
                  <a:lnTo>
                    <a:pt x="293" y="508"/>
                  </a:lnTo>
                  <a:lnTo>
                    <a:pt x="301" y="500"/>
                  </a:lnTo>
                  <a:lnTo>
                    <a:pt x="305" y="500"/>
                  </a:lnTo>
                  <a:lnTo>
                    <a:pt x="317" y="500"/>
                  </a:lnTo>
                  <a:lnTo>
                    <a:pt x="326" y="500"/>
                  </a:lnTo>
                  <a:lnTo>
                    <a:pt x="338" y="492"/>
                  </a:lnTo>
                  <a:lnTo>
                    <a:pt x="346" y="484"/>
                  </a:lnTo>
                  <a:lnTo>
                    <a:pt x="346" y="480"/>
                  </a:lnTo>
                  <a:lnTo>
                    <a:pt x="346" y="472"/>
                  </a:lnTo>
                  <a:lnTo>
                    <a:pt x="350" y="467"/>
                  </a:lnTo>
                  <a:lnTo>
                    <a:pt x="354" y="455"/>
                  </a:lnTo>
                  <a:lnTo>
                    <a:pt x="354" y="443"/>
                  </a:lnTo>
                  <a:lnTo>
                    <a:pt x="354" y="435"/>
                  </a:lnTo>
                  <a:lnTo>
                    <a:pt x="358" y="439"/>
                  </a:lnTo>
                  <a:lnTo>
                    <a:pt x="370" y="435"/>
                  </a:lnTo>
                  <a:lnTo>
                    <a:pt x="374" y="431"/>
                  </a:lnTo>
                  <a:lnTo>
                    <a:pt x="387" y="431"/>
                  </a:lnTo>
                  <a:lnTo>
                    <a:pt x="391" y="431"/>
                  </a:lnTo>
                  <a:lnTo>
                    <a:pt x="399" y="419"/>
                  </a:lnTo>
                  <a:lnTo>
                    <a:pt x="407" y="411"/>
                  </a:lnTo>
                  <a:lnTo>
                    <a:pt x="415" y="402"/>
                  </a:lnTo>
                  <a:lnTo>
                    <a:pt x="419" y="390"/>
                  </a:lnTo>
                  <a:lnTo>
                    <a:pt x="419" y="378"/>
                  </a:lnTo>
                  <a:lnTo>
                    <a:pt x="423" y="374"/>
                  </a:lnTo>
                  <a:lnTo>
                    <a:pt x="423" y="370"/>
                  </a:lnTo>
                  <a:lnTo>
                    <a:pt x="427" y="370"/>
                  </a:lnTo>
                  <a:lnTo>
                    <a:pt x="431" y="362"/>
                  </a:lnTo>
                  <a:lnTo>
                    <a:pt x="444" y="354"/>
                  </a:lnTo>
                  <a:lnTo>
                    <a:pt x="456" y="349"/>
                  </a:lnTo>
                  <a:lnTo>
                    <a:pt x="464" y="337"/>
                  </a:lnTo>
                  <a:lnTo>
                    <a:pt x="476" y="333"/>
                  </a:lnTo>
                  <a:lnTo>
                    <a:pt x="480" y="325"/>
                  </a:lnTo>
                  <a:lnTo>
                    <a:pt x="492" y="313"/>
                  </a:lnTo>
                  <a:lnTo>
                    <a:pt x="496" y="305"/>
                  </a:lnTo>
                  <a:lnTo>
                    <a:pt x="509" y="301"/>
                  </a:lnTo>
                  <a:lnTo>
                    <a:pt x="521" y="297"/>
                  </a:lnTo>
                  <a:lnTo>
                    <a:pt x="533" y="293"/>
                  </a:lnTo>
                  <a:lnTo>
                    <a:pt x="537" y="293"/>
                  </a:lnTo>
                  <a:lnTo>
                    <a:pt x="545" y="280"/>
                  </a:lnTo>
                  <a:lnTo>
                    <a:pt x="545" y="276"/>
                  </a:lnTo>
                  <a:lnTo>
                    <a:pt x="553" y="276"/>
                  </a:lnTo>
                  <a:lnTo>
                    <a:pt x="562" y="276"/>
                  </a:lnTo>
                  <a:lnTo>
                    <a:pt x="566" y="276"/>
                  </a:lnTo>
                  <a:lnTo>
                    <a:pt x="562" y="268"/>
                  </a:lnTo>
                  <a:lnTo>
                    <a:pt x="549" y="26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984" name="Freeform 110">
              <a:extLst>
                <a:ext uri="{FF2B5EF4-FFF2-40B4-BE49-F238E27FC236}">
                  <a16:creationId xmlns="" xmlns:a16="http://schemas.microsoft.com/office/drawing/2014/main" id="{923C386F-48CD-4D6E-B3AF-A2AD2F5A4497}"/>
                </a:ext>
              </a:extLst>
            </p:cNvPr>
            <p:cNvSpPr>
              <a:spLocks/>
            </p:cNvSpPr>
            <p:nvPr/>
          </p:nvSpPr>
          <p:spPr bwMode="gray">
            <a:xfrm>
              <a:off x="4589107" y="4514716"/>
              <a:ext cx="266380" cy="268323"/>
            </a:xfrm>
            <a:custGeom>
              <a:avLst/>
              <a:gdLst>
                <a:gd name="T0" fmla="*/ 73 w 740"/>
                <a:gd name="T1" fmla="*/ 684 h 745"/>
                <a:gd name="T2" fmla="*/ 109 w 740"/>
                <a:gd name="T3" fmla="*/ 692 h 745"/>
                <a:gd name="T4" fmla="*/ 146 w 740"/>
                <a:gd name="T5" fmla="*/ 704 h 745"/>
                <a:gd name="T6" fmla="*/ 390 w 740"/>
                <a:gd name="T7" fmla="*/ 708 h 745"/>
                <a:gd name="T8" fmla="*/ 439 w 740"/>
                <a:gd name="T9" fmla="*/ 733 h 745"/>
                <a:gd name="T10" fmla="*/ 492 w 740"/>
                <a:gd name="T11" fmla="*/ 737 h 745"/>
                <a:gd name="T12" fmla="*/ 529 w 740"/>
                <a:gd name="T13" fmla="*/ 741 h 745"/>
                <a:gd name="T14" fmla="*/ 565 w 740"/>
                <a:gd name="T15" fmla="*/ 741 h 745"/>
                <a:gd name="T16" fmla="*/ 602 w 740"/>
                <a:gd name="T17" fmla="*/ 741 h 745"/>
                <a:gd name="T18" fmla="*/ 647 w 740"/>
                <a:gd name="T19" fmla="*/ 733 h 745"/>
                <a:gd name="T20" fmla="*/ 695 w 740"/>
                <a:gd name="T21" fmla="*/ 724 h 745"/>
                <a:gd name="T22" fmla="*/ 683 w 740"/>
                <a:gd name="T23" fmla="*/ 704 h 745"/>
                <a:gd name="T24" fmla="*/ 634 w 740"/>
                <a:gd name="T25" fmla="*/ 655 h 745"/>
                <a:gd name="T26" fmla="*/ 618 w 740"/>
                <a:gd name="T27" fmla="*/ 497 h 745"/>
                <a:gd name="T28" fmla="*/ 724 w 740"/>
                <a:gd name="T29" fmla="*/ 436 h 745"/>
                <a:gd name="T30" fmla="*/ 740 w 740"/>
                <a:gd name="T31" fmla="*/ 391 h 745"/>
                <a:gd name="T32" fmla="*/ 740 w 740"/>
                <a:gd name="T33" fmla="*/ 346 h 745"/>
                <a:gd name="T34" fmla="*/ 740 w 740"/>
                <a:gd name="T35" fmla="*/ 318 h 745"/>
                <a:gd name="T36" fmla="*/ 704 w 740"/>
                <a:gd name="T37" fmla="*/ 309 h 745"/>
                <a:gd name="T38" fmla="*/ 655 w 740"/>
                <a:gd name="T39" fmla="*/ 313 h 745"/>
                <a:gd name="T40" fmla="*/ 634 w 740"/>
                <a:gd name="T41" fmla="*/ 326 h 745"/>
                <a:gd name="T42" fmla="*/ 638 w 740"/>
                <a:gd name="T43" fmla="*/ 293 h 745"/>
                <a:gd name="T44" fmla="*/ 630 w 740"/>
                <a:gd name="T45" fmla="*/ 252 h 745"/>
                <a:gd name="T46" fmla="*/ 606 w 740"/>
                <a:gd name="T47" fmla="*/ 216 h 745"/>
                <a:gd name="T48" fmla="*/ 610 w 740"/>
                <a:gd name="T49" fmla="*/ 175 h 745"/>
                <a:gd name="T50" fmla="*/ 602 w 740"/>
                <a:gd name="T51" fmla="*/ 126 h 745"/>
                <a:gd name="T52" fmla="*/ 606 w 740"/>
                <a:gd name="T53" fmla="*/ 86 h 745"/>
                <a:gd name="T54" fmla="*/ 525 w 740"/>
                <a:gd name="T55" fmla="*/ 65 h 745"/>
                <a:gd name="T56" fmla="*/ 468 w 740"/>
                <a:gd name="T57" fmla="*/ 86 h 745"/>
                <a:gd name="T58" fmla="*/ 459 w 740"/>
                <a:gd name="T59" fmla="*/ 122 h 745"/>
                <a:gd name="T60" fmla="*/ 415 w 740"/>
                <a:gd name="T61" fmla="*/ 126 h 745"/>
                <a:gd name="T62" fmla="*/ 386 w 740"/>
                <a:gd name="T63" fmla="*/ 138 h 745"/>
                <a:gd name="T64" fmla="*/ 341 w 740"/>
                <a:gd name="T65" fmla="*/ 122 h 745"/>
                <a:gd name="T66" fmla="*/ 321 w 740"/>
                <a:gd name="T67" fmla="*/ 94 h 745"/>
                <a:gd name="T68" fmla="*/ 305 w 740"/>
                <a:gd name="T69" fmla="*/ 49 h 745"/>
                <a:gd name="T70" fmla="*/ 293 w 740"/>
                <a:gd name="T71" fmla="*/ 8 h 745"/>
                <a:gd name="T72" fmla="*/ 272 w 740"/>
                <a:gd name="T73" fmla="*/ 0 h 745"/>
                <a:gd name="T74" fmla="*/ 170 w 740"/>
                <a:gd name="T75" fmla="*/ 4 h 745"/>
                <a:gd name="T76" fmla="*/ 126 w 740"/>
                <a:gd name="T77" fmla="*/ 0 h 745"/>
                <a:gd name="T78" fmla="*/ 85 w 740"/>
                <a:gd name="T79" fmla="*/ 0 h 745"/>
                <a:gd name="T80" fmla="*/ 32 w 740"/>
                <a:gd name="T81" fmla="*/ 16 h 745"/>
                <a:gd name="T82" fmla="*/ 52 w 740"/>
                <a:gd name="T83" fmla="*/ 53 h 745"/>
                <a:gd name="T84" fmla="*/ 69 w 740"/>
                <a:gd name="T85" fmla="*/ 90 h 745"/>
                <a:gd name="T86" fmla="*/ 85 w 740"/>
                <a:gd name="T87" fmla="*/ 130 h 745"/>
                <a:gd name="T88" fmla="*/ 93 w 740"/>
                <a:gd name="T89" fmla="*/ 175 h 745"/>
                <a:gd name="T90" fmla="*/ 85 w 740"/>
                <a:gd name="T91" fmla="*/ 212 h 745"/>
                <a:gd name="T92" fmla="*/ 93 w 740"/>
                <a:gd name="T93" fmla="*/ 252 h 745"/>
                <a:gd name="T94" fmla="*/ 118 w 740"/>
                <a:gd name="T95" fmla="*/ 289 h 745"/>
                <a:gd name="T96" fmla="*/ 126 w 740"/>
                <a:gd name="T97" fmla="*/ 330 h 745"/>
                <a:gd name="T98" fmla="*/ 122 w 740"/>
                <a:gd name="T99" fmla="*/ 370 h 745"/>
                <a:gd name="T100" fmla="*/ 93 w 740"/>
                <a:gd name="T101" fmla="*/ 407 h 745"/>
                <a:gd name="T102" fmla="*/ 52 w 740"/>
                <a:gd name="T103" fmla="*/ 452 h 745"/>
                <a:gd name="T104" fmla="*/ 40 w 740"/>
                <a:gd name="T105" fmla="*/ 492 h 745"/>
                <a:gd name="T106" fmla="*/ 32 w 740"/>
                <a:gd name="T107" fmla="*/ 541 h 745"/>
                <a:gd name="T108" fmla="*/ 16 w 740"/>
                <a:gd name="T109" fmla="*/ 582 h 745"/>
                <a:gd name="T110" fmla="*/ 0 w 740"/>
                <a:gd name="T111" fmla="*/ 627 h 745"/>
                <a:gd name="T112" fmla="*/ 0 w 740"/>
                <a:gd name="T113" fmla="*/ 676 h 745"/>
                <a:gd name="T114" fmla="*/ 24 w 740"/>
                <a:gd name="T115" fmla="*/ 692 h 7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40"/>
                <a:gd name="T175" fmla="*/ 0 h 745"/>
                <a:gd name="T176" fmla="*/ 740 w 740"/>
                <a:gd name="T177" fmla="*/ 745 h 7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40" h="745">
                  <a:moveTo>
                    <a:pt x="24" y="692"/>
                  </a:moveTo>
                  <a:lnTo>
                    <a:pt x="36" y="696"/>
                  </a:lnTo>
                  <a:lnTo>
                    <a:pt x="48" y="696"/>
                  </a:lnTo>
                  <a:lnTo>
                    <a:pt x="73" y="684"/>
                  </a:lnTo>
                  <a:lnTo>
                    <a:pt x="85" y="680"/>
                  </a:lnTo>
                  <a:lnTo>
                    <a:pt x="97" y="680"/>
                  </a:lnTo>
                  <a:lnTo>
                    <a:pt x="101" y="680"/>
                  </a:lnTo>
                  <a:lnTo>
                    <a:pt x="109" y="692"/>
                  </a:lnTo>
                  <a:lnTo>
                    <a:pt x="122" y="700"/>
                  </a:lnTo>
                  <a:lnTo>
                    <a:pt x="134" y="708"/>
                  </a:lnTo>
                  <a:lnTo>
                    <a:pt x="146" y="704"/>
                  </a:lnTo>
                  <a:lnTo>
                    <a:pt x="158" y="708"/>
                  </a:lnTo>
                  <a:lnTo>
                    <a:pt x="366" y="708"/>
                  </a:lnTo>
                  <a:lnTo>
                    <a:pt x="378" y="704"/>
                  </a:lnTo>
                  <a:lnTo>
                    <a:pt x="390" y="708"/>
                  </a:lnTo>
                  <a:lnTo>
                    <a:pt x="402" y="708"/>
                  </a:lnTo>
                  <a:lnTo>
                    <a:pt x="411" y="716"/>
                  </a:lnTo>
                  <a:lnTo>
                    <a:pt x="427" y="728"/>
                  </a:lnTo>
                  <a:lnTo>
                    <a:pt x="439" y="733"/>
                  </a:lnTo>
                  <a:lnTo>
                    <a:pt x="447" y="733"/>
                  </a:lnTo>
                  <a:lnTo>
                    <a:pt x="455" y="733"/>
                  </a:lnTo>
                  <a:lnTo>
                    <a:pt x="468" y="737"/>
                  </a:lnTo>
                  <a:lnTo>
                    <a:pt x="492" y="737"/>
                  </a:lnTo>
                  <a:lnTo>
                    <a:pt x="496" y="737"/>
                  </a:lnTo>
                  <a:lnTo>
                    <a:pt x="508" y="737"/>
                  </a:lnTo>
                  <a:lnTo>
                    <a:pt x="520" y="737"/>
                  </a:lnTo>
                  <a:lnTo>
                    <a:pt x="529" y="741"/>
                  </a:lnTo>
                  <a:lnTo>
                    <a:pt x="541" y="745"/>
                  </a:lnTo>
                  <a:lnTo>
                    <a:pt x="545" y="745"/>
                  </a:lnTo>
                  <a:lnTo>
                    <a:pt x="557" y="741"/>
                  </a:lnTo>
                  <a:lnTo>
                    <a:pt x="565" y="741"/>
                  </a:lnTo>
                  <a:lnTo>
                    <a:pt x="569" y="741"/>
                  </a:lnTo>
                  <a:lnTo>
                    <a:pt x="581" y="745"/>
                  </a:lnTo>
                  <a:lnTo>
                    <a:pt x="594" y="745"/>
                  </a:lnTo>
                  <a:lnTo>
                    <a:pt x="602" y="741"/>
                  </a:lnTo>
                  <a:lnTo>
                    <a:pt x="610" y="741"/>
                  </a:lnTo>
                  <a:lnTo>
                    <a:pt x="622" y="737"/>
                  </a:lnTo>
                  <a:lnTo>
                    <a:pt x="634" y="733"/>
                  </a:lnTo>
                  <a:lnTo>
                    <a:pt x="647" y="733"/>
                  </a:lnTo>
                  <a:lnTo>
                    <a:pt x="659" y="728"/>
                  </a:lnTo>
                  <a:lnTo>
                    <a:pt x="671" y="728"/>
                  </a:lnTo>
                  <a:lnTo>
                    <a:pt x="683" y="724"/>
                  </a:lnTo>
                  <a:lnTo>
                    <a:pt x="695" y="724"/>
                  </a:lnTo>
                  <a:lnTo>
                    <a:pt x="699" y="720"/>
                  </a:lnTo>
                  <a:lnTo>
                    <a:pt x="708" y="720"/>
                  </a:lnTo>
                  <a:lnTo>
                    <a:pt x="695" y="716"/>
                  </a:lnTo>
                  <a:lnTo>
                    <a:pt x="683" y="704"/>
                  </a:lnTo>
                  <a:lnTo>
                    <a:pt x="671" y="692"/>
                  </a:lnTo>
                  <a:lnTo>
                    <a:pt x="659" y="680"/>
                  </a:lnTo>
                  <a:lnTo>
                    <a:pt x="647" y="667"/>
                  </a:lnTo>
                  <a:lnTo>
                    <a:pt x="634" y="655"/>
                  </a:lnTo>
                  <a:lnTo>
                    <a:pt x="626" y="647"/>
                  </a:lnTo>
                  <a:lnTo>
                    <a:pt x="622" y="635"/>
                  </a:lnTo>
                  <a:lnTo>
                    <a:pt x="618" y="631"/>
                  </a:lnTo>
                  <a:lnTo>
                    <a:pt x="618" y="497"/>
                  </a:lnTo>
                  <a:lnTo>
                    <a:pt x="618" y="484"/>
                  </a:lnTo>
                  <a:lnTo>
                    <a:pt x="618" y="448"/>
                  </a:lnTo>
                  <a:lnTo>
                    <a:pt x="618" y="436"/>
                  </a:lnTo>
                  <a:lnTo>
                    <a:pt x="724" y="436"/>
                  </a:lnTo>
                  <a:lnTo>
                    <a:pt x="736" y="427"/>
                  </a:lnTo>
                  <a:lnTo>
                    <a:pt x="732" y="415"/>
                  </a:lnTo>
                  <a:lnTo>
                    <a:pt x="740" y="403"/>
                  </a:lnTo>
                  <a:lnTo>
                    <a:pt x="740" y="391"/>
                  </a:lnTo>
                  <a:lnTo>
                    <a:pt x="736" y="379"/>
                  </a:lnTo>
                  <a:lnTo>
                    <a:pt x="740" y="366"/>
                  </a:lnTo>
                  <a:lnTo>
                    <a:pt x="740" y="354"/>
                  </a:lnTo>
                  <a:lnTo>
                    <a:pt x="740" y="346"/>
                  </a:lnTo>
                  <a:lnTo>
                    <a:pt x="740" y="334"/>
                  </a:lnTo>
                  <a:lnTo>
                    <a:pt x="740" y="322"/>
                  </a:lnTo>
                  <a:lnTo>
                    <a:pt x="740" y="318"/>
                  </a:lnTo>
                  <a:lnTo>
                    <a:pt x="740" y="305"/>
                  </a:lnTo>
                  <a:lnTo>
                    <a:pt x="728" y="313"/>
                  </a:lnTo>
                  <a:lnTo>
                    <a:pt x="712" y="313"/>
                  </a:lnTo>
                  <a:lnTo>
                    <a:pt x="704" y="309"/>
                  </a:lnTo>
                  <a:lnTo>
                    <a:pt x="691" y="318"/>
                  </a:lnTo>
                  <a:lnTo>
                    <a:pt x="679" y="318"/>
                  </a:lnTo>
                  <a:lnTo>
                    <a:pt x="667" y="318"/>
                  </a:lnTo>
                  <a:lnTo>
                    <a:pt x="655" y="313"/>
                  </a:lnTo>
                  <a:lnTo>
                    <a:pt x="647" y="322"/>
                  </a:lnTo>
                  <a:lnTo>
                    <a:pt x="634" y="330"/>
                  </a:lnTo>
                  <a:lnTo>
                    <a:pt x="634" y="326"/>
                  </a:lnTo>
                  <a:lnTo>
                    <a:pt x="630" y="313"/>
                  </a:lnTo>
                  <a:lnTo>
                    <a:pt x="626" y="305"/>
                  </a:lnTo>
                  <a:lnTo>
                    <a:pt x="638" y="293"/>
                  </a:lnTo>
                  <a:lnTo>
                    <a:pt x="634" y="289"/>
                  </a:lnTo>
                  <a:lnTo>
                    <a:pt x="634" y="277"/>
                  </a:lnTo>
                  <a:lnTo>
                    <a:pt x="634" y="265"/>
                  </a:lnTo>
                  <a:lnTo>
                    <a:pt x="630" y="252"/>
                  </a:lnTo>
                  <a:lnTo>
                    <a:pt x="618" y="240"/>
                  </a:lnTo>
                  <a:lnTo>
                    <a:pt x="610" y="228"/>
                  </a:lnTo>
                  <a:lnTo>
                    <a:pt x="606" y="216"/>
                  </a:lnTo>
                  <a:lnTo>
                    <a:pt x="610" y="204"/>
                  </a:lnTo>
                  <a:lnTo>
                    <a:pt x="610" y="200"/>
                  </a:lnTo>
                  <a:lnTo>
                    <a:pt x="610" y="187"/>
                  </a:lnTo>
                  <a:lnTo>
                    <a:pt x="610" y="175"/>
                  </a:lnTo>
                  <a:lnTo>
                    <a:pt x="614" y="167"/>
                  </a:lnTo>
                  <a:lnTo>
                    <a:pt x="614" y="151"/>
                  </a:lnTo>
                  <a:lnTo>
                    <a:pt x="610" y="138"/>
                  </a:lnTo>
                  <a:lnTo>
                    <a:pt x="602" y="126"/>
                  </a:lnTo>
                  <a:lnTo>
                    <a:pt x="606" y="114"/>
                  </a:lnTo>
                  <a:lnTo>
                    <a:pt x="610" y="110"/>
                  </a:lnTo>
                  <a:lnTo>
                    <a:pt x="610" y="98"/>
                  </a:lnTo>
                  <a:lnTo>
                    <a:pt x="606" y="86"/>
                  </a:lnTo>
                  <a:lnTo>
                    <a:pt x="529" y="86"/>
                  </a:lnTo>
                  <a:lnTo>
                    <a:pt x="533" y="73"/>
                  </a:lnTo>
                  <a:lnTo>
                    <a:pt x="537" y="65"/>
                  </a:lnTo>
                  <a:lnTo>
                    <a:pt x="525" y="65"/>
                  </a:lnTo>
                  <a:lnTo>
                    <a:pt x="512" y="69"/>
                  </a:lnTo>
                  <a:lnTo>
                    <a:pt x="472" y="69"/>
                  </a:lnTo>
                  <a:lnTo>
                    <a:pt x="472" y="73"/>
                  </a:lnTo>
                  <a:lnTo>
                    <a:pt x="468" y="86"/>
                  </a:lnTo>
                  <a:lnTo>
                    <a:pt x="472" y="98"/>
                  </a:lnTo>
                  <a:lnTo>
                    <a:pt x="459" y="106"/>
                  </a:lnTo>
                  <a:lnTo>
                    <a:pt x="463" y="110"/>
                  </a:lnTo>
                  <a:lnTo>
                    <a:pt x="459" y="122"/>
                  </a:lnTo>
                  <a:lnTo>
                    <a:pt x="459" y="130"/>
                  </a:lnTo>
                  <a:lnTo>
                    <a:pt x="423" y="130"/>
                  </a:lnTo>
                  <a:lnTo>
                    <a:pt x="423" y="126"/>
                  </a:lnTo>
                  <a:lnTo>
                    <a:pt x="415" y="126"/>
                  </a:lnTo>
                  <a:lnTo>
                    <a:pt x="402" y="130"/>
                  </a:lnTo>
                  <a:lnTo>
                    <a:pt x="390" y="130"/>
                  </a:lnTo>
                  <a:lnTo>
                    <a:pt x="382" y="130"/>
                  </a:lnTo>
                  <a:lnTo>
                    <a:pt x="386" y="138"/>
                  </a:lnTo>
                  <a:lnTo>
                    <a:pt x="370" y="130"/>
                  </a:lnTo>
                  <a:lnTo>
                    <a:pt x="358" y="134"/>
                  </a:lnTo>
                  <a:lnTo>
                    <a:pt x="350" y="134"/>
                  </a:lnTo>
                  <a:lnTo>
                    <a:pt x="341" y="122"/>
                  </a:lnTo>
                  <a:lnTo>
                    <a:pt x="333" y="110"/>
                  </a:lnTo>
                  <a:lnTo>
                    <a:pt x="333" y="106"/>
                  </a:lnTo>
                  <a:lnTo>
                    <a:pt x="325" y="94"/>
                  </a:lnTo>
                  <a:lnTo>
                    <a:pt x="321" y="94"/>
                  </a:lnTo>
                  <a:lnTo>
                    <a:pt x="313" y="82"/>
                  </a:lnTo>
                  <a:lnTo>
                    <a:pt x="313" y="69"/>
                  </a:lnTo>
                  <a:lnTo>
                    <a:pt x="305" y="57"/>
                  </a:lnTo>
                  <a:lnTo>
                    <a:pt x="305" y="49"/>
                  </a:lnTo>
                  <a:lnTo>
                    <a:pt x="301" y="37"/>
                  </a:lnTo>
                  <a:lnTo>
                    <a:pt x="301" y="29"/>
                  </a:lnTo>
                  <a:lnTo>
                    <a:pt x="301" y="21"/>
                  </a:lnTo>
                  <a:lnTo>
                    <a:pt x="293" y="8"/>
                  </a:lnTo>
                  <a:lnTo>
                    <a:pt x="293" y="4"/>
                  </a:lnTo>
                  <a:lnTo>
                    <a:pt x="280" y="4"/>
                  </a:lnTo>
                  <a:lnTo>
                    <a:pt x="272" y="0"/>
                  </a:lnTo>
                  <a:lnTo>
                    <a:pt x="195" y="0"/>
                  </a:lnTo>
                  <a:lnTo>
                    <a:pt x="183" y="0"/>
                  </a:lnTo>
                  <a:lnTo>
                    <a:pt x="170" y="4"/>
                  </a:lnTo>
                  <a:lnTo>
                    <a:pt x="158" y="4"/>
                  </a:lnTo>
                  <a:lnTo>
                    <a:pt x="146" y="0"/>
                  </a:lnTo>
                  <a:lnTo>
                    <a:pt x="134" y="0"/>
                  </a:lnTo>
                  <a:lnTo>
                    <a:pt x="126" y="0"/>
                  </a:lnTo>
                  <a:lnTo>
                    <a:pt x="114" y="0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69" y="8"/>
                  </a:lnTo>
                  <a:lnTo>
                    <a:pt x="57" y="8"/>
                  </a:lnTo>
                  <a:lnTo>
                    <a:pt x="32" y="16"/>
                  </a:lnTo>
                  <a:lnTo>
                    <a:pt x="36" y="29"/>
                  </a:lnTo>
                  <a:lnTo>
                    <a:pt x="44" y="41"/>
                  </a:lnTo>
                  <a:lnTo>
                    <a:pt x="52" y="53"/>
                  </a:lnTo>
                  <a:lnTo>
                    <a:pt x="61" y="65"/>
                  </a:lnTo>
                  <a:lnTo>
                    <a:pt x="65" y="73"/>
                  </a:lnTo>
                  <a:lnTo>
                    <a:pt x="65" y="82"/>
                  </a:lnTo>
                  <a:lnTo>
                    <a:pt x="69" y="90"/>
                  </a:lnTo>
                  <a:lnTo>
                    <a:pt x="77" y="106"/>
                  </a:lnTo>
                  <a:lnTo>
                    <a:pt x="81" y="114"/>
                  </a:lnTo>
                  <a:lnTo>
                    <a:pt x="81" y="118"/>
                  </a:lnTo>
                  <a:lnTo>
                    <a:pt x="85" y="130"/>
                  </a:lnTo>
                  <a:lnTo>
                    <a:pt x="93" y="143"/>
                  </a:lnTo>
                  <a:lnTo>
                    <a:pt x="97" y="151"/>
                  </a:lnTo>
                  <a:lnTo>
                    <a:pt x="97" y="167"/>
                  </a:lnTo>
                  <a:lnTo>
                    <a:pt x="93" y="175"/>
                  </a:lnTo>
                  <a:lnTo>
                    <a:pt x="85" y="183"/>
                  </a:lnTo>
                  <a:lnTo>
                    <a:pt x="77" y="195"/>
                  </a:lnTo>
                  <a:lnTo>
                    <a:pt x="77" y="200"/>
                  </a:lnTo>
                  <a:lnTo>
                    <a:pt x="85" y="212"/>
                  </a:lnTo>
                  <a:lnTo>
                    <a:pt x="85" y="224"/>
                  </a:lnTo>
                  <a:lnTo>
                    <a:pt x="89" y="236"/>
                  </a:lnTo>
                  <a:lnTo>
                    <a:pt x="93" y="248"/>
                  </a:lnTo>
                  <a:lnTo>
                    <a:pt x="93" y="252"/>
                  </a:lnTo>
                  <a:lnTo>
                    <a:pt x="101" y="265"/>
                  </a:lnTo>
                  <a:lnTo>
                    <a:pt x="105" y="269"/>
                  </a:lnTo>
                  <a:lnTo>
                    <a:pt x="109" y="277"/>
                  </a:lnTo>
                  <a:lnTo>
                    <a:pt x="118" y="289"/>
                  </a:lnTo>
                  <a:lnTo>
                    <a:pt x="122" y="301"/>
                  </a:lnTo>
                  <a:lnTo>
                    <a:pt x="122" y="305"/>
                  </a:lnTo>
                  <a:lnTo>
                    <a:pt x="126" y="318"/>
                  </a:lnTo>
                  <a:lnTo>
                    <a:pt x="126" y="330"/>
                  </a:lnTo>
                  <a:lnTo>
                    <a:pt x="122" y="338"/>
                  </a:lnTo>
                  <a:lnTo>
                    <a:pt x="122" y="354"/>
                  </a:lnTo>
                  <a:lnTo>
                    <a:pt x="122" y="358"/>
                  </a:lnTo>
                  <a:lnTo>
                    <a:pt x="122" y="370"/>
                  </a:lnTo>
                  <a:lnTo>
                    <a:pt x="118" y="383"/>
                  </a:lnTo>
                  <a:lnTo>
                    <a:pt x="109" y="395"/>
                  </a:lnTo>
                  <a:lnTo>
                    <a:pt x="101" y="403"/>
                  </a:lnTo>
                  <a:lnTo>
                    <a:pt x="93" y="407"/>
                  </a:lnTo>
                  <a:lnTo>
                    <a:pt x="77" y="415"/>
                  </a:lnTo>
                  <a:lnTo>
                    <a:pt x="73" y="427"/>
                  </a:lnTo>
                  <a:lnTo>
                    <a:pt x="65" y="440"/>
                  </a:lnTo>
                  <a:lnTo>
                    <a:pt x="52" y="452"/>
                  </a:lnTo>
                  <a:lnTo>
                    <a:pt x="44" y="464"/>
                  </a:lnTo>
                  <a:lnTo>
                    <a:pt x="48" y="468"/>
                  </a:lnTo>
                  <a:lnTo>
                    <a:pt x="44" y="480"/>
                  </a:lnTo>
                  <a:lnTo>
                    <a:pt x="40" y="492"/>
                  </a:lnTo>
                  <a:lnTo>
                    <a:pt x="36" y="505"/>
                  </a:lnTo>
                  <a:lnTo>
                    <a:pt x="36" y="517"/>
                  </a:lnTo>
                  <a:lnTo>
                    <a:pt x="32" y="529"/>
                  </a:lnTo>
                  <a:lnTo>
                    <a:pt x="32" y="541"/>
                  </a:lnTo>
                  <a:lnTo>
                    <a:pt x="24" y="554"/>
                  </a:lnTo>
                  <a:lnTo>
                    <a:pt x="24" y="558"/>
                  </a:lnTo>
                  <a:lnTo>
                    <a:pt x="20" y="570"/>
                  </a:lnTo>
                  <a:lnTo>
                    <a:pt x="16" y="582"/>
                  </a:lnTo>
                  <a:lnTo>
                    <a:pt x="16" y="590"/>
                  </a:lnTo>
                  <a:lnTo>
                    <a:pt x="8" y="602"/>
                  </a:lnTo>
                  <a:lnTo>
                    <a:pt x="0" y="615"/>
                  </a:lnTo>
                  <a:lnTo>
                    <a:pt x="0" y="627"/>
                  </a:lnTo>
                  <a:lnTo>
                    <a:pt x="4" y="639"/>
                  </a:lnTo>
                  <a:lnTo>
                    <a:pt x="4" y="651"/>
                  </a:lnTo>
                  <a:lnTo>
                    <a:pt x="4" y="663"/>
                  </a:lnTo>
                  <a:lnTo>
                    <a:pt x="0" y="676"/>
                  </a:lnTo>
                  <a:lnTo>
                    <a:pt x="0" y="688"/>
                  </a:lnTo>
                  <a:lnTo>
                    <a:pt x="0" y="700"/>
                  </a:lnTo>
                  <a:lnTo>
                    <a:pt x="16" y="692"/>
                  </a:lnTo>
                  <a:lnTo>
                    <a:pt x="24" y="69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985" name="Freeform 111">
              <a:extLst>
                <a:ext uri="{FF2B5EF4-FFF2-40B4-BE49-F238E27FC236}">
                  <a16:creationId xmlns="" xmlns:a16="http://schemas.microsoft.com/office/drawing/2014/main" id="{5D168256-3892-4518-A85B-D00A1C33D18D}"/>
                </a:ext>
              </a:extLst>
            </p:cNvPr>
            <p:cNvSpPr>
              <a:spLocks/>
            </p:cNvSpPr>
            <p:nvPr/>
          </p:nvSpPr>
          <p:spPr bwMode="gray">
            <a:xfrm>
              <a:off x="4589107" y="4759628"/>
              <a:ext cx="294098" cy="274085"/>
            </a:xfrm>
            <a:custGeom>
              <a:avLst/>
              <a:gdLst>
                <a:gd name="T0" fmla="*/ 317 w 817"/>
                <a:gd name="T1" fmla="*/ 704 h 761"/>
                <a:gd name="T2" fmla="*/ 341 w 817"/>
                <a:gd name="T3" fmla="*/ 724 h 761"/>
                <a:gd name="T4" fmla="*/ 358 w 817"/>
                <a:gd name="T5" fmla="*/ 752 h 761"/>
                <a:gd name="T6" fmla="*/ 390 w 817"/>
                <a:gd name="T7" fmla="*/ 761 h 761"/>
                <a:gd name="T8" fmla="*/ 427 w 817"/>
                <a:gd name="T9" fmla="*/ 756 h 761"/>
                <a:gd name="T10" fmla="*/ 455 w 817"/>
                <a:gd name="T11" fmla="*/ 761 h 761"/>
                <a:gd name="T12" fmla="*/ 472 w 817"/>
                <a:gd name="T13" fmla="*/ 736 h 761"/>
                <a:gd name="T14" fmla="*/ 496 w 817"/>
                <a:gd name="T15" fmla="*/ 728 h 761"/>
                <a:gd name="T16" fmla="*/ 496 w 817"/>
                <a:gd name="T17" fmla="*/ 630 h 761"/>
                <a:gd name="T18" fmla="*/ 496 w 817"/>
                <a:gd name="T19" fmla="*/ 492 h 761"/>
                <a:gd name="T20" fmla="*/ 496 w 817"/>
                <a:gd name="T21" fmla="*/ 321 h 761"/>
                <a:gd name="T22" fmla="*/ 557 w 817"/>
                <a:gd name="T23" fmla="*/ 85 h 761"/>
                <a:gd name="T24" fmla="*/ 602 w 817"/>
                <a:gd name="T25" fmla="*/ 81 h 761"/>
                <a:gd name="T26" fmla="*/ 634 w 817"/>
                <a:gd name="T27" fmla="*/ 73 h 761"/>
                <a:gd name="T28" fmla="*/ 695 w 817"/>
                <a:gd name="T29" fmla="*/ 65 h 761"/>
                <a:gd name="T30" fmla="*/ 716 w 817"/>
                <a:gd name="T31" fmla="*/ 93 h 761"/>
                <a:gd name="T32" fmla="*/ 744 w 817"/>
                <a:gd name="T33" fmla="*/ 73 h 761"/>
                <a:gd name="T34" fmla="*/ 781 w 817"/>
                <a:gd name="T35" fmla="*/ 61 h 761"/>
                <a:gd name="T36" fmla="*/ 797 w 817"/>
                <a:gd name="T37" fmla="*/ 53 h 761"/>
                <a:gd name="T38" fmla="*/ 809 w 817"/>
                <a:gd name="T39" fmla="*/ 48 h 761"/>
                <a:gd name="T40" fmla="*/ 793 w 817"/>
                <a:gd name="T41" fmla="*/ 36 h 761"/>
                <a:gd name="T42" fmla="*/ 769 w 817"/>
                <a:gd name="T43" fmla="*/ 32 h 761"/>
                <a:gd name="T44" fmla="*/ 740 w 817"/>
                <a:gd name="T45" fmla="*/ 32 h 761"/>
                <a:gd name="T46" fmla="*/ 708 w 817"/>
                <a:gd name="T47" fmla="*/ 40 h 761"/>
                <a:gd name="T48" fmla="*/ 683 w 817"/>
                <a:gd name="T49" fmla="*/ 44 h 761"/>
                <a:gd name="T50" fmla="*/ 647 w 817"/>
                <a:gd name="T51" fmla="*/ 53 h 761"/>
                <a:gd name="T52" fmla="*/ 610 w 817"/>
                <a:gd name="T53" fmla="*/ 61 h 761"/>
                <a:gd name="T54" fmla="*/ 581 w 817"/>
                <a:gd name="T55" fmla="*/ 65 h 761"/>
                <a:gd name="T56" fmla="*/ 557 w 817"/>
                <a:gd name="T57" fmla="*/ 61 h 761"/>
                <a:gd name="T58" fmla="*/ 529 w 817"/>
                <a:gd name="T59" fmla="*/ 61 h 761"/>
                <a:gd name="T60" fmla="*/ 496 w 817"/>
                <a:gd name="T61" fmla="*/ 57 h 761"/>
                <a:gd name="T62" fmla="*/ 455 w 817"/>
                <a:gd name="T63" fmla="*/ 53 h 761"/>
                <a:gd name="T64" fmla="*/ 427 w 817"/>
                <a:gd name="T65" fmla="*/ 48 h 761"/>
                <a:gd name="T66" fmla="*/ 390 w 817"/>
                <a:gd name="T67" fmla="*/ 28 h 761"/>
                <a:gd name="T68" fmla="*/ 158 w 817"/>
                <a:gd name="T69" fmla="*/ 28 h 761"/>
                <a:gd name="T70" fmla="*/ 134 w 817"/>
                <a:gd name="T71" fmla="*/ 28 h 761"/>
                <a:gd name="T72" fmla="*/ 101 w 817"/>
                <a:gd name="T73" fmla="*/ 0 h 761"/>
                <a:gd name="T74" fmla="*/ 73 w 817"/>
                <a:gd name="T75" fmla="*/ 4 h 761"/>
                <a:gd name="T76" fmla="*/ 24 w 817"/>
                <a:gd name="T77" fmla="*/ 12 h 761"/>
                <a:gd name="T78" fmla="*/ 0 w 817"/>
                <a:gd name="T79" fmla="*/ 28 h 761"/>
                <a:gd name="T80" fmla="*/ 0 w 817"/>
                <a:gd name="T81" fmla="*/ 65 h 761"/>
                <a:gd name="T82" fmla="*/ 24 w 817"/>
                <a:gd name="T83" fmla="*/ 101 h 761"/>
                <a:gd name="T84" fmla="*/ 48 w 817"/>
                <a:gd name="T85" fmla="*/ 130 h 761"/>
                <a:gd name="T86" fmla="*/ 57 w 817"/>
                <a:gd name="T87" fmla="*/ 154 h 761"/>
                <a:gd name="T88" fmla="*/ 77 w 817"/>
                <a:gd name="T89" fmla="*/ 183 h 761"/>
                <a:gd name="T90" fmla="*/ 89 w 817"/>
                <a:gd name="T91" fmla="*/ 211 h 761"/>
                <a:gd name="T92" fmla="*/ 101 w 817"/>
                <a:gd name="T93" fmla="*/ 248 h 761"/>
                <a:gd name="T94" fmla="*/ 122 w 817"/>
                <a:gd name="T95" fmla="*/ 276 h 761"/>
                <a:gd name="T96" fmla="*/ 138 w 817"/>
                <a:gd name="T97" fmla="*/ 305 h 761"/>
                <a:gd name="T98" fmla="*/ 158 w 817"/>
                <a:gd name="T99" fmla="*/ 333 h 761"/>
                <a:gd name="T100" fmla="*/ 166 w 817"/>
                <a:gd name="T101" fmla="*/ 374 h 761"/>
                <a:gd name="T102" fmla="*/ 166 w 817"/>
                <a:gd name="T103" fmla="*/ 398 h 761"/>
                <a:gd name="T104" fmla="*/ 166 w 817"/>
                <a:gd name="T105" fmla="*/ 435 h 761"/>
                <a:gd name="T106" fmla="*/ 170 w 817"/>
                <a:gd name="T107" fmla="*/ 472 h 761"/>
                <a:gd name="T108" fmla="*/ 187 w 817"/>
                <a:gd name="T109" fmla="*/ 508 h 761"/>
                <a:gd name="T110" fmla="*/ 187 w 817"/>
                <a:gd name="T111" fmla="*/ 541 h 761"/>
                <a:gd name="T112" fmla="*/ 195 w 817"/>
                <a:gd name="T113" fmla="*/ 577 h 761"/>
                <a:gd name="T114" fmla="*/ 203 w 817"/>
                <a:gd name="T115" fmla="*/ 610 h 761"/>
                <a:gd name="T116" fmla="*/ 211 w 817"/>
                <a:gd name="T117" fmla="*/ 643 h 761"/>
                <a:gd name="T118" fmla="*/ 227 w 817"/>
                <a:gd name="T119" fmla="*/ 679 h 761"/>
                <a:gd name="T120" fmla="*/ 252 w 817"/>
                <a:gd name="T121" fmla="*/ 712 h 761"/>
                <a:gd name="T122" fmla="*/ 284 w 817"/>
                <a:gd name="T123" fmla="*/ 740 h 7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17"/>
                <a:gd name="T187" fmla="*/ 0 h 761"/>
                <a:gd name="T188" fmla="*/ 817 w 817"/>
                <a:gd name="T189" fmla="*/ 761 h 76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17" h="761">
                  <a:moveTo>
                    <a:pt x="301" y="728"/>
                  </a:moveTo>
                  <a:lnTo>
                    <a:pt x="305" y="716"/>
                  </a:lnTo>
                  <a:lnTo>
                    <a:pt x="317" y="704"/>
                  </a:lnTo>
                  <a:lnTo>
                    <a:pt x="325" y="708"/>
                  </a:lnTo>
                  <a:lnTo>
                    <a:pt x="329" y="716"/>
                  </a:lnTo>
                  <a:lnTo>
                    <a:pt x="341" y="724"/>
                  </a:lnTo>
                  <a:lnTo>
                    <a:pt x="337" y="736"/>
                  </a:lnTo>
                  <a:lnTo>
                    <a:pt x="341" y="748"/>
                  </a:lnTo>
                  <a:lnTo>
                    <a:pt x="358" y="752"/>
                  </a:lnTo>
                  <a:lnTo>
                    <a:pt x="366" y="752"/>
                  </a:lnTo>
                  <a:lnTo>
                    <a:pt x="378" y="756"/>
                  </a:lnTo>
                  <a:lnTo>
                    <a:pt x="390" y="761"/>
                  </a:lnTo>
                  <a:lnTo>
                    <a:pt x="402" y="761"/>
                  </a:lnTo>
                  <a:lnTo>
                    <a:pt x="415" y="756"/>
                  </a:lnTo>
                  <a:lnTo>
                    <a:pt x="427" y="756"/>
                  </a:lnTo>
                  <a:lnTo>
                    <a:pt x="439" y="761"/>
                  </a:lnTo>
                  <a:lnTo>
                    <a:pt x="451" y="761"/>
                  </a:lnTo>
                  <a:lnTo>
                    <a:pt x="455" y="761"/>
                  </a:lnTo>
                  <a:lnTo>
                    <a:pt x="455" y="748"/>
                  </a:lnTo>
                  <a:lnTo>
                    <a:pt x="463" y="748"/>
                  </a:lnTo>
                  <a:lnTo>
                    <a:pt x="472" y="736"/>
                  </a:lnTo>
                  <a:lnTo>
                    <a:pt x="484" y="732"/>
                  </a:lnTo>
                  <a:lnTo>
                    <a:pt x="496" y="728"/>
                  </a:lnTo>
                  <a:lnTo>
                    <a:pt x="496" y="659"/>
                  </a:lnTo>
                  <a:lnTo>
                    <a:pt x="496" y="643"/>
                  </a:lnTo>
                  <a:lnTo>
                    <a:pt x="496" y="630"/>
                  </a:lnTo>
                  <a:lnTo>
                    <a:pt x="496" y="618"/>
                  </a:lnTo>
                  <a:lnTo>
                    <a:pt x="496" y="610"/>
                  </a:lnTo>
                  <a:lnTo>
                    <a:pt x="496" y="492"/>
                  </a:lnTo>
                  <a:lnTo>
                    <a:pt x="496" y="411"/>
                  </a:lnTo>
                  <a:lnTo>
                    <a:pt x="496" y="398"/>
                  </a:lnTo>
                  <a:lnTo>
                    <a:pt x="496" y="321"/>
                  </a:lnTo>
                  <a:lnTo>
                    <a:pt x="496" y="313"/>
                  </a:lnTo>
                  <a:lnTo>
                    <a:pt x="557" y="313"/>
                  </a:lnTo>
                  <a:lnTo>
                    <a:pt x="557" y="85"/>
                  </a:lnTo>
                  <a:lnTo>
                    <a:pt x="573" y="85"/>
                  </a:lnTo>
                  <a:lnTo>
                    <a:pt x="586" y="81"/>
                  </a:lnTo>
                  <a:lnTo>
                    <a:pt x="602" y="81"/>
                  </a:lnTo>
                  <a:lnTo>
                    <a:pt x="606" y="81"/>
                  </a:lnTo>
                  <a:lnTo>
                    <a:pt x="618" y="77"/>
                  </a:lnTo>
                  <a:lnTo>
                    <a:pt x="634" y="73"/>
                  </a:lnTo>
                  <a:lnTo>
                    <a:pt x="647" y="73"/>
                  </a:lnTo>
                  <a:lnTo>
                    <a:pt x="679" y="65"/>
                  </a:lnTo>
                  <a:lnTo>
                    <a:pt x="695" y="65"/>
                  </a:lnTo>
                  <a:lnTo>
                    <a:pt x="704" y="77"/>
                  </a:lnTo>
                  <a:lnTo>
                    <a:pt x="712" y="89"/>
                  </a:lnTo>
                  <a:lnTo>
                    <a:pt x="716" y="93"/>
                  </a:lnTo>
                  <a:lnTo>
                    <a:pt x="728" y="85"/>
                  </a:lnTo>
                  <a:lnTo>
                    <a:pt x="732" y="81"/>
                  </a:lnTo>
                  <a:lnTo>
                    <a:pt x="744" y="73"/>
                  </a:lnTo>
                  <a:lnTo>
                    <a:pt x="756" y="65"/>
                  </a:lnTo>
                  <a:lnTo>
                    <a:pt x="769" y="65"/>
                  </a:lnTo>
                  <a:lnTo>
                    <a:pt x="781" y="61"/>
                  </a:lnTo>
                  <a:lnTo>
                    <a:pt x="781" y="57"/>
                  </a:lnTo>
                  <a:lnTo>
                    <a:pt x="793" y="53"/>
                  </a:lnTo>
                  <a:lnTo>
                    <a:pt x="797" y="53"/>
                  </a:lnTo>
                  <a:lnTo>
                    <a:pt x="809" y="53"/>
                  </a:lnTo>
                  <a:lnTo>
                    <a:pt x="817" y="53"/>
                  </a:lnTo>
                  <a:lnTo>
                    <a:pt x="809" y="48"/>
                  </a:lnTo>
                  <a:lnTo>
                    <a:pt x="797" y="36"/>
                  </a:lnTo>
                  <a:lnTo>
                    <a:pt x="793" y="36"/>
                  </a:lnTo>
                  <a:lnTo>
                    <a:pt x="781" y="32"/>
                  </a:lnTo>
                  <a:lnTo>
                    <a:pt x="769" y="32"/>
                  </a:lnTo>
                  <a:lnTo>
                    <a:pt x="756" y="32"/>
                  </a:lnTo>
                  <a:lnTo>
                    <a:pt x="752" y="32"/>
                  </a:lnTo>
                  <a:lnTo>
                    <a:pt x="740" y="32"/>
                  </a:lnTo>
                  <a:lnTo>
                    <a:pt x="728" y="36"/>
                  </a:lnTo>
                  <a:lnTo>
                    <a:pt x="716" y="40"/>
                  </a:lnTo>
                  <a:lnTo>
                    <a:pt x="708" y="40"/>
                  </a:lnTo>
                  <a:lnTo>
                    <a:pt x="699" y="40"/>
                  </a:lnTo>
                  <a:lnTo>
                    <a:pt x="695" y="44"/>
                  </a:lnTo>
                  <a:lnTo>
                    <a:pt x="683" y="44"/>
                  </a:lnTo>
                  <a:lnTo>
                    <a:pt x="671" y="48"/>
                  </a:lnTo>
                  <a:lnTo>
                    <a:pt x="659" y="48"/>
                  </a:lnTo>
                  <a:lnTo>
                    <a:pt x="647" y="53"/>
                  </a:lnTo>
                  <a:lnTo>
                    <a:pt x="634" y="53"/>
                  </a:lnTo>
                  <a:lnTo>
                    <a:pt x="622" y="57"/>
                  </a:lnTo>
                  <a:lnTo>
                    <a:pt x="610" y="61"/>
                  </a:lnTo>
                  <a:lnTo>
                    <a:pt x="602" y="61"/>
                  </a:lnTo>
                  <a:lnTo>
                    <a:pt x="594" y="65"/>
                  </a:lnTo>
                  <a:lnTo>
                    <a:pt x="581" y="65"/>
                  </a:lnTo>
                  <a:lnTo>
                    <a:pt x="569" y="61"/>
                  </a:lnTo>
                  <a:lnTo>
                    <a:pt x="565" y="61"/>
                  </a:lnTo>
                  <a:lnTo>
                    <a:pt x="557" y="61"/>
                  </a:lnTo>
                  <a:lnTo>
                    <a:pt x="545" y="65"/>
                  </a:lnTo>
                  <a:lnTo>
                    <a:pt x="541" y="65"/>
                  </a:lnTo>
                  <a:lnTo>
                    <a:pt x="529" y="61"/>
                  </a:lnTo>
                  <a:lnTo>
                    <a:pt x="520" y="57"/>
                  </a:lnTo>
                  <a:lnTo>
                    <a:pt x="508" y="57"/>
                  </a:lnTo>
                  <a:lnTo>
                    <a:pt x="496" y="57"/>
                  </a:lnTo>
                  <a:lnTo>
                    <a:pt x="492" y="57"/>
                  </a:lnTo>
                  <a:lnTo>
                    <a:pt x="468" y="57"/>
                  </a:lnTo>
                  <a:lnTo>
                    <a:pt x="455" y="53"/>
                  </a:lnTo>
                  <a:lnTo>
                    <a:pt x="447" y="53"/>
                  </a:lnTo>
                  <a:lnTo>
                    <a:pt x="439" y="53"/>
                  </a:lnTo>
                  <a:lnTo>
                    <a:pt x="427" y="48"/>
                  </a:lnTo>
                  <a:lnTo>
                    <a:pt x="411" y="36"/>
                  </a:lnTo>
                  <a:lnTo>
                    <a:pt x="402" y="28"/>
                  </a:lnTo>
                  <a:lnTo>
                    <a:pt x="390" y="28"/>
                  </a:lnTo>
                  <a:lnTo>
                    <a:pt x="378" y="24"/>
                  </a:lnTo>
                  <a:lnTo>
                    <a:pt x="366" y="28"/>
                  </a:lnTo>
                  <a:lnTo>
                    <a:pt x="158" y="28"/>
                  </a:lnTo>
                  <a:lnTo>
                    <a:pt x="146" y="24"/>
                  </a:lnTo>
                  <a:lnTo>
                    <a:pt x="134" y="28"/>
                  </a:lnTo>
                  <a:lnTo>
                    <a:pt x="122" y="20"/>
                  </a:lnTo>
                  <a:lnTo>
                    <a:pt x="109" y="12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85" y="0"/>
                  </a:lnTo>
                  <a:lnTo>
                    <a:pt x="73" y="4"/>
                  </a:lnTo>
                  <a:lnTo>
                    <a:pt x="48" y="16"/>
                  </a:lnTo>
                  <a:lnTo>
                    <a:pt x="36" y="16"/>
                  </a:lnTo>
                  <a:lnTo>
                    <a:pt x="24" y="12"/>
                  </a:lnTo>
                  <a:lnTo>
                    <a:pt x="16" y="12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8" y="77"/>
                  </a:lnTo>
                  <a:lnTo>
                    <a:pt x="16" y="89"/>
                  </a:lnTo>
                  <a:lnTo>
                    <a:pt x="24" y="101"/>
                  </a:lnTo>
                  <a:lnTo>
                    <a:pt x="36" y="114"/>
                  </a:lnTo>
                  <a:lnTo>
                    <a:pt x="40" y="122"/>
                  </a:lnTo>
                  <a:lnTo>
                    <a:pt x="48" y="130"/>
                  </a:lnTo>
                  <a:lnTo>
                    <a:pt x="52" y="142"/>
                  </a:lnTo>
                  <a:lnTo>
                    <a:pt x="57" y="154"/>
                  </a:lnTo>
                  <a:lnTo>
                    <a:pt x="61" y="158"/>
                  </a:lnTo>
                  <a:lnTo>
                    <a:pt x="69" y="171"/>
                  </a:lnTo>
                  <a:lnTo>
                    <a:pt x="77" y="183"/>
                  </a:lnTo>
                  <a:lnTo>
                    <a:pt x="77" y="191"/>
                  </a:lnTo>
                  <a:lnTo>
                    <a:pt x="85" y="199"/>
                  </a:lnTo>
                  <a:lnTo>
                    <a:pt x="89" y="211"/>
                  </a:lnTo>
                  <a:lnTo>
                    <a:pt x="93" y="223"/>
                  </a:lnTo>
                  <a:lnTo>
                    <a:pt x="97" y="236"/>
                  </a:lnTo>
                  <a:lnTo>
                    <a:pt x="101" y="248"/>
                  </a:lnTo>
                  <a:lnTo>
                    <a:pt x="109" y="260"/>
                  </a:lnTo>
                  <a:lnTo>
                    <a:pt x="114" y="264"/>
                  </a:lnTo>
                  <a:lnTo>
                    <a:pt x="122" y="276"/>
                  </a:lnTo>
                  <a:lnTo>
                    <a:pt x="126" y="289"/>
                  </a:lnTo>
                  <a:lnTo>
                    <a:pt x="130" y="293"/>
                  </a:lnTo>
                  <a:lnTo>
                    <a:pt x="138" y="305"/>
                  </a:lnTo>
                  <a:lnTo>
                    <a:pt x="146" y="317"/>
                  </a:lnTo>
                  <a:lnTo>
                    <a:pt x="150" y="321"/>
                  </a:lnTo>
                  <a:lnTo>
                    <a:pt x="158" y="333"/>
                  </a:lnTo>
                  <a:lnTo>
                    <a:pt x="162" y="346"/>
                  </a:lnTo>
                  <a:lnTo>
                    <a:pt x="166" y="358"/>
                  </a:lnTo>
                  <a:lnTo>
                    <a:pt x="166" y="374"/>
                  </a:lnTo>
                  <a:lnTo>
                    <a:pt x="162" y="382"/>
                  </a:lnTo>
                  <a:lnTo>
                    <a:pt x="162" y="390"/>
                  </a:lnTo>
                  <a:lnTo>
                    <a:pt x="166" y="398"/>
                  </a:lnTo>
                  <a:lnTo>
                    <a:pt x="162" y="411"/>
                  </a:lnTo>
                  <a:lnTo>
                    <a:pt x="166" y="423"/>
                  </a:lnTo>
                  <a:lnTo>
                    <a:pt x="166" y="435"/>
                  </a:lnTo>
                  <a:lnTo>
                    <a:pt x="162" y="447"/>
                  </a:lnTo>
                  <a:lnTo>
                    <a:pt x="166" y="459"/>
                  </a:lnTo>
                  <a:lnTo>
                    <a:pt x="170" y="472"/>
                  </a:lnTo>
                  <a:lnTo>
                    <a:pt x="175" y="484"/>
                  </a:lnTo>
                  <a:lnTo>
                    <a:pt x="183" y="496"/>
                  </a:lnTo>
                  <a:lnTo>
                    <a:pt x="187" y="508"/>
                  </a:lnTo>
                  <a:lnTo>
                    <a:pt x="187" y="520"/>
                  </a:lnTo>
                  <a:lnTo>
                    <a:pt x="183" y="529"/>
                  </a:lnTo>
                  <a:lnTo>
                    <a:pt x="187" y="541"/>
                  </a:lnTo>
                  <a:lnTo>
                    <a:pt x="187" y="553"/>
                  </a:lnTo>
                  <a:lnTo>
                    <a:pt x="191" y="565"/>
                  </a:lnTo>
                  <a:lnTo>
                    <a:pt x="195" y="577"/>
                  </a:lnTo>
                  <a:lnTo>
                    <a:pt x="195" y="590"/>
                  </a:lnTo>
                  <a:lnTo>
                    <a:pt x="203" y="598"/>
                  </a:lnTo>
                  <a:lnTo>
                    <a:pt x="203" y="610"/>
                  </a:lnTo>
                  <a:lnTo>
                    <a:pt x="203" y="622"/>
                  </a:lnTo>
                  <a:lnTo>
                    <a:pt x="211" y="630"/>
                  </a:lnTo>
                  <a:lnTo>
                    <a:pt x="211" y="643"/>
                  </a:lnTo>
                  <a:lnTo>
                    <a:pt x="215" y="655"/>
                  </a:lnTo>
                  <a:lnTo>
                    <a:pt x="223" y="667"/>
                  </a:lnTo>
                  <a:lnTo>
                    <a:pt x="227" y="679"/>
                  </a:lnTo>
                  <a:lnTo>
                    <a:pt x="236" y="691"/>
                  </a:lnTo>
                  <a:lnTo>
                    <a:pt x="240" y="704"/>
                  </a:lnTo>
                  <a:lnTo>
                    <a:pt x="252" y="712"/>
                  </a:lnTo>
                  <a:lnTo>
                    <a:pt x="268" y="728"/>
                  </a:lnTo>
                  <a:lnTo>
                    <a:pt x="280" y="740"/>
                  </a:lnTo>
                  <a:lnTo>
                    <a:pt x="284" y="740"/>
                  </a:lnTo>
                  <a:lnTo>
                    <a:pt x="293" y="736"/>
                  </a:lnTo>
                  <a:lnTo>
                    <a:pt x="301" y="72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986" name="Freeform 112">
              <a:extLst>
                <a:ext uri="{FF2B5EF4-FFF2-40B4-BE49-F238E27FC236}">
                  <a16:creationId xmlns="" xmlns:a16="http://schemas.microsoft.com/office/drawing/2014/main" id="{33DBABD9-26C4-4817-BC42-527FB7B8ACB2}"/>
                </a:ext>
              </a:extLst>
            </p:cNvPr>
            <p:cNvSpPr>
              <a:spLocks/>
            </p:cNvSpPr>
            <p:nvPr/>
          </p:nvSpPr>
          <p:spPr bwMode="gray">
            <a:xfrm>
              <a:off x="4990477" y="4615922"/>
              <a:ext cx="229663" cy="369169"/>
            </a:xfrm>
            <a:custGeom>
              <a:avLst/>
              <a:gdLst>
                <a:gd name="T0" fmla="*/ 545 w 638"/>
                <a:gd name="T1" fmla="*/ 41 h 1025"/>
                <a:gd name="T2" fmla="*/ 488 w 638"/>
                <a:gd name="T3" fmla="*/ 49 h 1025"/>
                <a:gd name="T4" fmla="*/ 431 w 638"/>
                <a:gd name="T5" fmla="*/ 73 h 1025"/>
                <a:gd name="T6" fmla="*/ 358 w 638"/>
                <a:gd name="T7" fmla="*/ 73 h 1025"/>
                <a:gd name="T8" fmla="*/ 284 w 638"/>
                <a:gd name="T9" fmla="*/ 77 h 1025"/>
                <a:gd name="T10" fmla="*/ 272 w 638"/>
                <a:gd name="T11" fmla="*/ 150 h 1025"/>
                <a:gd name="T12" fmla="*/ 309 w 638"/>
                <a:gd name="T13" fmla="*/ 216 h 1025"/>
                <a:gd name="T14" fmla="*/ 341 w 638"/>
                <a:gd name="T15" fmla="*/ 273 h 1025"/>
                <a:gd name="T16" fmla="*/ 337 w 638"/>
                <a:gd name="T17" fmla="*/ 317 h 1025"/>
                <a:gd name="T18" fmla="*/ 305 w 638"/>
                <a:gd name="T19" fmla="*/ 362 h 1025"/>
                <a:gd name="T20" fmla="*/ 301 w 638"/>
                <a:gd name="T21" fmla="*/ 411 h 1025"/>
                <a:gd name="T22" fmla="*/ 252 w 638"/>
                <a:gd name="T23" fmla="*/ 342 h 1025"/>
                <a:gd name="T24" fmla="*/ 264 w 638"/>
                <a:gd name="T25" fmla="*/ 281 h 1025"/>
                <a:gd name="T26" fmla="*/ 223 w 638"/>
                <a:gd name="T27" fmla="*/ 244 h 1025"/>
                <a:gd name="T28" fmla="*/ 166 w 638"/>
                <a:gd name="T29" fmla="*/ 220 h 1025"/>
                <a:gd name="T30" fmla="*/ 101 w 638"/>
                <a:gd name="T31" fmla="*/ 240 h 1025"/>
                <a:gd name="T32" fmla="*/ 20 w 638"/>
                <a:gd name="T33" fmla="*/ 268 h 1025"/>
                <a:gd name="T34" fmla="*/ 8 w 638"/>
                <a:gd name="T35" fmla="*/ 313 h 1025"/>
                <a:gd name="T36" fmla="*/ 77 w 638"/>
                <a:gd name="T37" fmla="*/ 350 h 1025"/>
                <a:gd name="T38" fmla="*/ 150 w 638"/>
                <a:gd name="T39" fmla="*/ 374 h 1025"/>
                <a:gd name="T40" fmla="*/ 166 w 638"/>
                <a:gd name="T41" fmla="*/ 419 h 1025"/>
                <a:gd name="T42" fmla="*/ 166 w 638"/>
                <a:gd name="T43" fmla="*/ 480 h 1025"/>
                <a:gd name="T44" fmla="*/ 150 w 638"/>
                <a:gd name="T45" fmla="*/ 513 h 1025"/>
                <a:gd name="T46" fmla="*/ 158 w 638"/>
                <a:gd name="T47" fmla="*/ 570 h 1025"/>
                <a:gd name="T48" fmla="*/ 150 w 638"/>
                <a:gd name="T49" fmla="*/ 618 h 1025"/>
                <a:gd name="T50" fmla="*/ 130 w 638"/>
                <a:gd name="T51" fmla="*/ 671 h 1025"/>
                <a:gd name="T52" fmla="*/ 85 w 638"/>
                <a:gd name="T53" fmla="*/ 720 h 1025"/>
                <a:gd name="T54" fmla="*/ 73 w 638"/>
                <a:gd name="T55" fmla="*/ 769 h 1025"/>
                <a:gd name="T56" fmla="*/ 97 w 638"/>
                <a:gd name="T57" fmla="*/ 838 h 1025"/>
                <a:gd name="T58" fmla="*/ 105 w 638"/>
                <a:gd name="T59" fmla="*/ 919 h 1025"/>
                <a:gd name="T60" fmla="*/ 109 w 638"/>
                <a:gd name="T61" fmla="*/ 968 h 1025"/>
                <a:gd name="T62" fmla="*/ 113 w 638"/>
                <a:gd name="T63" fmla="*/ 1013 h 1025"/>
                <a:gd name="T64" fmla="*/ 162 w 638"/>
                <a:gd name="T65" fmla="*/ 1001 h 1025"/>
                <a:gd name="T66" fmla="*/ 134 w 638"/>
                <a:gd name="T67" fmla="*/ 968 h 1025"/>
                <a:gd name="T68" fmla="*/ 175 w 638"/>
                <a:gd name="T69" fmla="*/ 928 h 1025"/>
                <a:gd name="T70" fmla="*/ 223 w 638"/>
                <a:gd name="T71" fmla="*/ 907 h 1025"/>
                <a:gd name="T72" fmla="*/ 280 w 638"/>
                <a:gd name="T73" fmla="*/ 887 h 1025"/>
                <a:gd name="T74" fmla="*/ 321 w 638"/>
                <a:gd name="T75" fmla="*/ 834 h 1025"/>
                <a:gd name="T76" fmla="*/ 321 w 638"/>
                <a:gd name="T77" fmla="*/ 781 h 1025"/>
                <a:gd name="T78" fmla="*/ 317 w 638"/>
                <a:gd name="T79" fmla="*/ 720 h 1025"/>
                <a:gd name="T80" fmla="*/ 305 w 638"/>
                <a:gd name="T81" fmla="*/ 704 h 1025"/>
                <a:gd name="T82" fmla="*/ 293 w 638"/>
                <a:gd name="T83" fmla="*/ 647 h 1025"/>
                <a:gd name="T84" fmla="*/ 272 w 638"/>
                <a:gd name="T85" fmla="*/ 590 h 1025"/>
                <a:gd name="T86" fmla="*/ 288 w 638"/>
                <a:gd name="T87" fmla="*/ 574 h 1025"/>
                <a:gd name="T88" fmla="*/ 354 w 638"/>
                <a:gd name="T89" fmla="*/ 513 h 1025"/>
                <a:gd name="T90" fmla="*/ 378 w 638"/>
                <a:gd name="T91" fmla="*/ 496 h 1025"/>
                <a:gd name="T92" fmla="*/ 419 w 638"/>
                <a:gd name="T93" fmla="*/ 447 h 1025"/>
                <a:gd name="T94" fmla="*/ 468 w 638"/>
                <a:gd name="T95" fmla="*/ 423 h 1025"/>
                <a:gd name="T96" fmla="*/ 529 w 638"/>
                <a:gd name="T97" fmla="*/ 399 h 1025"/>
                <a:gd name="T98" fmla="*/ 590 w 638"/>
                <a:gd name="T99" fmla="*/ 354 h 1025"/>
                <a:gd name="T100" fmla="*/ 630 w 638"/>
                <a:gd name="T101" fmla="*/ 293 h 1025"/>
                <a:gd name="T102" fmla="*/ 630 w 638"/>
                <a:gd name="T103" fmla="*/ 248 h 1025"/>
                <a:gd name="T104" fmla="*/ 622 w 638"/>
                <a:gd name="T105" fmla="*/ 187 h 1025"/>
                <a:gd name="T106" fmla="*/ 622 w 638"/>
                <a:gd name="T107" fmla="*/ 118 h 1025"/>
                <a:gd name="T108" fmla="*/ 610 w 638"/>
                <a:gd name="T109" fmla="*/ 53 h 1025"/>
                <a:gd name="T110" fmla="*/ 602 w 638"/>
                <a:gd name="T111" fmla="*/ 8 h 102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8"/>
                <a:gd name="T169" fmla="*/ 0 h 1025"/>
                <a:gd name="T170" fmla="*/ 638 w 638"/>
                <a:gd name="T171" fmla="*/ 1025 h 102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8" h="1025">
                  <a:moveTo>
                    <a:pt x="602" y="8"/>
                  </a:moveTo>
                  <a:lnTo>
                    <a:pt x="590" y="20"/>
                  </a:lnTo>
                  <a:lnTo>
                    <a:pt x="581" y="24"/>
                  </a:lnTo>
                  <a:lnTo>
                    <a:pt x="569" y="28"/>
                  </a:lnTo>
                  <a:lnTo>
                    <a:pt x="557" y="32"/>
                  </a:lnTo>
                  <a:lnTo>
                    <a:pt x="545" y="41"/>
                  </a:lnTo>
                  <a:lnTo>
                    <a:pt x="537" y="41"/>
                  </a:lnTo>
                  <a:lnTo>
                    <a:pt x="520" y="41"/>
                  </a:lnTo>
                  <a:lnTo>
                    <a:pt x="508" y="49"/>
                  </a:lnTo>
                  <a:lnTo>
                    <a:pt x="500" y="57"/>
                  </a:lnTo>
                  <a:lnTo>
                    <a:pt x="488" y="49"/>
                  </a:lnTo>
                  <a:lnTo>
                    <a:pt x="476" y="49"/>
                  </a:lnTo>
                  <a:lnTo>
                    <a:pt x="468" y="49"/>
                  </a:lnTo>
                  <a:lnTo>
                    <a:pt x="459" y="57"/>
                  </a:lnTo>
                  <a:lnTo>
                    <a:pt x="447" y="69"/>
                  </a:lnTo>
                  <a:lnTo>
                    <a:pt x="435" y="77"/>
                  </a:lnTo>
                  <a:lnTo>
                    <a:pt x="431" y="73"/>
                  </a:lnTo>
                  <a:lnTo>
                    <a:pt x="419" y="73"/>
                  </a:lnTo>
                  <a:lnTo>
                    <a:pt x="406" y="69"/>
                  </a:lnTo>
                  <a:lnTo>
                    <a:pt x="394" y="73"/>
                  </a:lnTo>
                  <a:lnTo>
                    <a:pt x="382" y="77"/>
                  </a:lnTo>
                  <a:lnTo>
                    <a:pt x="370" y="73"/>
                  </a:lnTo>
                  <a:lnTo>
                    <a:pt x="358" y="73"/>
                  </a:lnTo>
                  <a:lnTo>
                    <a:pt x="350" y="65"/>
                  </a:lnTo>
                  <a:lnTo>
                    <a:pt x="337" y="57"/>
                  </a:lnTo>
                  <a:lnTo>
                    <a:pt x="325" y="69"/>
                  </a:lnTo>
                  <a:lnTo>
                    <a:pt x="313" y="65"/>
                  </a:lnTo>
                  <a:lnTo>
                    <a:pt x="284" y="65"/>
                  </a:lnTo>
                  <a:lnTo>
                    <a:pt x="284" y="77"/>
                  </a:lnTo>
                  <a:lnTo>
                    <a:pt x="280" y="89"/>
                  </a:lnTo>
                  <a:lnTo>
                    <a:pt x="272" y="102"/>
                  </a:lnTo>
                  <a:lnTo>
                    <a:pt x="268" y="114"/>
                  </a:lnTo>
                  <a:lnTo>
                    <a:pt x="272" y="126"/>
                  </a:lnTo>
                  <a:lnTo>
                    <a:pt x="276" y="134"/>
                  </a:lnTo>
                  <a:lnTo>
                    <a:pt x="272" y="150"/>
                  </a:lnTo>
                  <a:lnTo>
                    <a:pt x="276" y="159"/>
                  </a:lnTo>
                  <a:lnTo>
                    <a:pt x="276" y="175"/>
                  </a:lnTo>
                  <a:lnTo>
                    <a:pt x="280" y="187"/>
                  </a:lnTo>
                  <a:lnTo>
                    <a:pt x="301" y="203"/>
                  </a:lnTo>
                  <a:lnTo>
                    <a:pt x="309" y="216"/>
                  </a:lnTo>
                  <a:lnTo>
                    <a:pt x="321" y="228"/>
                  </a:lnTo>
                  <a:lnTo>
                    <a:pt x="325" y="240"/>
                  </a:lnTo>
                  <a:lnTo>
                    <a:pt x="337" y="252"/>
                  </a:lnTo>
                  <a:lnTo>
                    <a:pt x="341" y="256"/>
                  </a:lnTo>
                  <a:lnTo>
                    <a:pt x="341" y="264"/>
                  </a:lnTo>
                  <a:lnTo>
                    <a:pt x="341" y="273"/>
                  </a:lnTo>
                  <a:lnTo>
                    <a:pt x="341" y="277"/>
                  </a:lnTo>
                  <a:lnTo>
                    <a:pt x="337" y="289"/>
                  </a:lnTo>
                  <a:lnTo>
                    <a:pt x="337" y="297"/>
                  </a:lnTo>
                  <a:lnTo>
                    <a:pt x="337" y="301"/>
                  </a:lnTo>
                  <a:lnTo>
                    <a:pt x="341" y="305"/>
                  </a:lnTo>
                  <a:lnTo>
                    <a:pt x="337" y="317"/>
                  </a:lnTo>
                  <a:lnTo>
                    <a:pt x="337" y="329"/>
                  </a:lnTo>
                  <a:lnTo>
                    <a:pt x="337" y="342"/>
                  </a:lnTo>
                  <a:lnTo>
                    <a:pt x="333" y="342"/>
                  </a:lnTo>
                  <a:lnTo>
                    <a:pt x="321" y="346"/>
                  </a:lnTo>
                  <a:lnTo>
                    <a:pt x="309" y="350"/>
                  </a:lnTo>
                  <a:lnTo>
                    <a:pt x="305" y="362"/>
                  </a:lnTo>
                  <a:lnTo>
                    <a:pt x="297" y="374"/>
                  </a:lnTo>
                  <a:lnTo>
                    <a:pt x="305" y="386"/>
                  </a:lnTo>
                  <a:lnTo>
                    <a:pt x="305" y="399"/>
                  </a:lnTo>
                  <a:lnTo>
                    <a:pt x="305" y="411"/>
                  </a:lnTo>
                  <a:lnTo>
                    <a:pt x="301" y="411"/>
                  </a:lnTo>
                  <a:lnTo>
                    <a:pt x="297" y="399"/>
                  </a:lnTo>
                  <a:lnTo>
                    <a:pt x="288" y="386"/>
                  </a:lnTo>
                  <a:lnTo>
                    <a:pt x="276" y="374"/>
                  </a:lnTo>
                  <a:lnTo>
                    <a:pt x="264" y="366"/>
                  </a:lnTo>
                  <a:lnTo>
                    <a:pt x="252" y="354"/>
                  </a:lnTo>
                  <a:lnTo>
                    <a:pt x="252" y="342"/>
                  </a:lnTo>
                  <a:lnTo>
                    <a:pt x="244" y="329"/>
                  </a:lnTo>
                  <a:lnTo>
                    <a:pt x="252" y="317"/>
                  </a:lnTo>
                  <a:lnTo>
                    <a:pt x="252" y="313"/>
                  </a:lnTo>
                  <a:lnTo>
                    <a:pt x="260" y="301"/>
                  </a:lnTo>
                  <a:lnTo>
                    <a:pt x="264" y="289"/>
                  </a:lnTo>
                  <a:lnTo>
                    <a:pt x="264" y="281"/>
                  </a:lnTo>
                  <a:lnTo>
                    <a:pt x="264" y="277"/>
                  </a:lnTo>
                  <a:lnTo>
                    <a:pt x="260" y="264"/>
                  </a:lnTo>
                  <a:lnTo>
                    <a:pt x="260" y="252"/>
                  </a:lnTo>
                  <a:lnTo>
                    <a:pt x="252" y="240"/>
                  </a:lnTo>
                  <a:lnTo>
                    <a:pt x="248" y="240"/>
                  </a:lnTo>
                  <a:lnTo>
                    <a:pt x="223" y="244"/>
                  </a:lnTo>
                  <a:lnTo>
                    <a:pt x="211" y="244"/>
                  </a:lnTo>
                  <a:lnTo>
                    <a:pt x="199" y="244"/>
                  </a:lnTo>
                  <a:lnTo>
                    <a:pt x="191" y="228"/>
                  </a:lnTo>
                  <a:lnTo>
                    <a:pt x="183" y="220"/>
                  </a:lnTo>
                  <a:lnTo>
                    <a:pt x="183" y="216"/>
                  </a:lnTo>
                  <a:lnTo>
                    <a:pt x="166" y="220"/>
                  </a:lnTo>
                  <a:lnTo>
                    <a:pt x="158" y="224"/>
                  </a:lnTo>
                  <a:lnTo>
                    <a:pt x="142" y="228"/>
                  </a:lnTo>
                  <a:lnTo>
                    <a:pt x="130" y="232"/>
                  </a:lnTo>
                  <a:lnTo>
                    <a:pt x="126" y="236"/>
                  </a:lnTo>
                  <a:lnTo>
                    <a:pt x="113" y="240"/>
                  </a:lnTo>
                  <a:lnTo>
                    <a:pt x="101" y="240"/>
                  </a:lnTo>
                  <a:lnTo>
                    <a:pt x="89" y="248"/>
                  </a:lnTo>
                  <a:lnTo>
                    <a:pt x="81" y="248"/>
                  </a:lnTo>
                  <a:lnTo>
                    <a:pt x="69" y="256"/>
                  </a:lnTo>
                  <a:lnTo>
                    <a:pt x="44" y="260"/>
                  </a:lnTo>
                  <a:lnTo>
                    <a:pt x="32" y="264"/>
                  </a:lnTo>
                  <a:lnTo>
                    <a:pt x="20" y="268"/>
                  </a:lnTo>
                  <a:lnTo>
                    <a:pt x="8" y="273"/>
                  </a:lnTo>
                  <a:lnTo>
                    <a:pt x="0" y="277"/>
                  </a:lnTo>
                  <a:lnTo>
                    <a:pt x="4" y="289"/>
                  </a:lnTo>
                  <a:lnTo>
                    <a:pt x="8" y="301"/>
                  </a:lnTo>
                  <a:lnTo>
                    <a:pt x="8" y="313"/>
                  </a:lnTo>
                  <a:lnTo>
                    <a:pt x="12" y="317"/>
                  </a:lnTo>
                  <a:lnTo>
                    <a:pt x="12" y="329"/>
                  </a:lnTo>
                  <a:lnTo>
                    <a:pt x="20" y="338"/>
                  </a:lnTo>
                  <a:lnTo>
                    <a:pt x="52" y="338"/>
                  </a:lnTo>
                  <a:lnTo>
                    <a:pt x="65" y="342"/>
                  </a:lnTo>
                  <a:lnTo>
                    <a:pt x="77" y="350"/>
                  </a:lnTo>
                  <a:lnTo>
                    <a:pt x="89" y="350"/>
                  </a:lnTo>
                  <a:lnTo>
                    <a:pt x="101" y="362"/>
                  </a:lnTo>
                  <a:lnTo>
                    <a:pt x="113" y="366"/>
                  </a:lnTo>
                  <a:lnTo>
                    <a:pt x="126" y="366"/>
                  </a:lnTo>
                  <a:lnTo>
                    <a:pt x="138" y="370"/>
                  </a:lnTo>
                  <a:lnTo>
                    <a:pt x="150" y="374"/>
                  </a:lnTo>
                  <a:lnTo>
                    <a:pt x="154" y="382"/>
                  </a:lnTo>
                  <a:lnTo>
                    <a:pt x="166" y="382"/>
                  </a:lnTo>
                  <a:lnTo>
                    <a:pt x="158" y="395"/>
                  </a:lnTo>
                  <a:lnTo>
                    <a:pt x="158" y="399"/>
                  </a:lnTo>
                  <a:lnTo>
                    <a:pt x="166" y="411"/>
                  </a:lnTo>
                  <a:lnTo>
                    <a:pt x="166" y="419"/>
                  </a:lnTo>
                  <a:lnTo>
                    <a:pt x="170" y="423"/>
                  </a:lnTo>
                  <a:lnTo>
                    <a:pt x="166" y="435"/>
                  </a:lnTo>
                  <a:lnTo>
                    <a:pt x="166" y="443"/>
                  </a:lnTo>
                  <a:lnTo>
                    <a:pt x="166" y="456"/>
                  </a:lnTo>
                  <a:lnTo>
                    <a:pt x="166" y="468"/>
                  </a:lnTo>
                  <a:lnTo>
                    <a:pt x="166" y="480"/>
                  </a:lnTo>
                  <a:lnTo>
                    <a:pt x="170" y="484"/>
                  </a:lnTo>
                  <a:lnTo>
                    <a:pt x="166" y="488"/>
                  </a:lnTo>
                  <a:lnTo>
                    <a:pt x="162" y="500"/>
                  </a:lnTo>
                  <a:lnTo>
                    <a:pt x="162" y="513"/>
                  </a:lnTo>
                  <a:lnTo>
                    <a:pt x="150" y="513"/>
                  </a:lnTo>
                  <a:lnTo>
                    <a:pt x="150" y="521"/>
                  </a:lnTo>
                  <a:lnTo>
                    <a:pt x="150" y="525"/>
                  </a:lnTo>
                  <a:lnTo>
                    <a:pt x="158" y="537"/>
                  </a:lnTo>
                  <a:lnTo>
                    <a:pt x="154" y="549"/>
                  </a:lnTo>
                  <a:lnTo>
                    <a:pt x="158" y="557"/>
                  </a:lnTo>
                  <a:lnTo>
                    <a:pt x="158" y="570"/>
                  </a:lnTo>
                  <a:lnTo>
                    <a:pt x="170" y="578"/>
                  </a:lnTo>
                  <a:lnTo>
                    <a:pt x="166" y="590"/>
                  </a:lnTo>
                  <a:lnTo>
                    <a:pt x="162" y="598"/>
                  </a:lnTo>
                  <a:lnTo>
                    <a:pt x="158" y="606"/>
                  </a:lnTo>
                  <a:lnTo>
                    <a:pt x="150" y="614"/>
                  </a:lnTo>
                  <a:lnTo>
                    <a:pt x="150" y="618"/>
                  </a:lnTo>
                  <a:lnTo>
                    <a:pt x="138" y="627"/>
                  </a:lnTo>
                  <a:lnTo>
                    <a:pt x="138" y="635"/>
                  </a:lnTo>
                  <a:lnTo>
                    <a:pt x="138" y="651"/>
                  </a:lnTo>
                  <a:lnTo>
                    <a:pt x="130" y="659"/>
                  </a:lnTo>
                  <a:lnTo>
                    <a:pt x="138" y="671"/>
                  </a:lnTo>
                  <a:lnTo>
                    <a:pt x="130" y="671"/>
                  </a:lnTo>
                  <a:lnTo>
                    <a:pt x="109" y="696"/>
                  </a:lnTo>
                  <a:lnTo>
                    <a:pt x="97" y="708"/>
                  </a:lnTo>
                  <a:lnTo>
                    <a:pt x="89" y="716"/>
                  </a:lnTo>
                  <a:lnTo>
                    <a:pt x="89" y="720"/>
                  </a:lnTo>
                  <a:lnTo>
                    <a:pt x="85" y="720"/>
                  </a:lnTo>
                  <a:lnTo>
                    <a:pt x="73" y="732"/>
                  </a:lnTo>
                  <a:lnTo>
                    <a:pt x="65" y="740"/>
                  </a:lnTo>
                  <a:lnTo>
                    <a:pt x="65" y="745"/>
                  </a:lnTo>
                  <a:lnTo>
                    <a:pt x="69" y="757"/>
                  </a:lnTo>
                  <a:lnTo>
                    <a:pt x="73" y="769"/>
                  </a:lnTo>
                  <a:lnTo>
                    <a:pt x="77" y="781"/>
                  </a:lnTo>
                  <a:lnTo>
                    <a:pt x="81" y="793"/>
                  </a:lnTo>
                  <a:lnTo>
                    <a:pt x="81" y="801"/>
                  </a:lnTo>
                  <a:lnTo>
                    <a:pt x="85" y="814"/>
                  </a:lnTo>
                  <a:lnTo>
                    <a:pt x="89" y="826"/>
                  </a:lnTo>
                  <a:lnTo>
                    <a:pt x="97" y="838"/>
                  </a:lnTo>
                  <a:lnTo>
                    <a:pt x="101" y="846"/>
                  </a:lnTo>
                  <a:lnTo>
                    <a:pt x="105" y="858"/>
                  </a:lnTo>
                  <a:lnTo>
                    <a:pt x="105" y="871"/>
                  </a:lnTo>
                  <a:lnTo>
                    <a:pt x="105" y="883"/>
                  </a:lnTo>
                  <a:lnTo>
                    <a:pt x="105" y="895"/>
                  </a:lnTo>
                  <a:lnTo>
                    <a:pt x="105" y="919"/>
                  </a:lnTo>
                  <a:lnTo>
                    <a:pt x="105" y="936"/>
                  </a:lnTo>
                  <a:lnTo>
                    <a:pt x="109" y="948"/>
                  </a:lnTo>
                  <a:lnTo>
                    <a:pt x="101" y="956"/>
                  </a:lnTo>
                  <a:lnTo>
                    <a:pt x="105" y="968"/>
                  </a:lnTo>
                  <a:lnTo>
                    <a:pt x="109" y="968"/>
                  </a:lnTo>
                  <a:lnTo>
                    <a:pt x="113" y="980"/>
                  </a:lnTo>
                  <a:lnTo>
                    <a:pt x="113" y="985"/>
                  </a:lnTo>
                  <a:lnTo>
                    <a:pt x="109" y="989"/>
                  </a:lnTo>
                  <a:lnTo>
                    <a:pt x="113" y="1001"/>
                  </a:lnTo>
                  <a:lnTo>
                    <a:pt x="113" y="1013"/>
                  </a:lnTo>
                  <a:lnTo>
                    <a:pt x="113" y="1025"/>
                  </a:lnTo>
                  <a:lnTo>
                    <a:pt x="126" y="1025"/>
                  </a:lnTo>
                  <a:lnTo>
                    <a:pt x="150" y="1025"/>
                  </a:lnTo>
                  <a:lnTo>
                    <a:pt x="158" y="1025"/>
                  </a:lnTo>
                  <a:lnTo>
                    <a:pt x="162" y="1013"/>
                  </a:lnTo>
                  <a:lnTo>
                    <a:pt x="162" y="1001"/>
                  </a:lnTo>
                  <a:lnTo>
                    <a:pt x="162" y="989"/>
                  </a:lnTo>
                  <a:lnTo>
                    <a:pt x="166" y="976"/>
                  </a:lnTo>
                  <a:lnTo>
                    <a:pt x="158" y="989"/>
                  </a:lnTo>
                  <a:lnTo>
                    <a:pt x="150" y="980"/>
                  </a:lnTo>
                  <a:lnTo>
                    <a:pt x="138" y="968"/>
                  </a:lnTo>
                  <a:lnTo>
                    <a:pt x="134" y="968"/>
                  </a:lnTo>
                  <a:lnTo>
                    <a:pt x="146" y="964"/>
                  </a:lnTo>
                  <a:lnTo>
                    <a:pt x="150" y="956"/>
                  </a:lnTo>
                  <a:lnTo>
                    <a:pt x="154" y="944"/>
                  </a:lnTo>
                  <a:lnTo>
                    <a:pt x="166" y="936"/>
                  </a:lnTo>
                  <a:lnTo>
                    <a:pt x="175" y="932"/>
                  </a:lnTo>
                  <a:lnTo>
                    <a:pt x="175" y="928"/>
                  </a:lnTo>
                  <a:lnTo>
                    <a:pt x="179" y="924"/>
                  </a:lnTo>
                  <a:lnTo>
                    <a:pt x="183" y="924"/>
                  </a:lnTo>
                  <a:lnTo>
                    <a:pt x="195" y="919"/>
                  </a:lnTo>
                  <a:lnTo>
                    <a:pt x="199" y="919"/>
                  </a:lnTo>
                  <a:lnTo>
                    <a:pt x="211" y="911"/>
                  </a:lnTo>
                  <a:lnTo>
                    <a:pt x="223" y="907"/>
                  </a:lnTo>
                  <a:lnTo>
                    <a:pt x="232" y="907"/>
                  </a:lnTo>
                  <a:lnTo>
                    <a:pt x="244" y="899"/>
                  </a:lnTo>
                  <a:lnTo>
                    <a:pt x="252" y="899"/>
                  </a:lnTo>
                  <a:lnTo>
                    <a:pt x="256" y="895"/>
                  </a:lnTo>
                  <a:lnTo>
                    <a:pt x="268" y="891"/>
                  </a:lnTo>
                  <a:lnTo>
                    <a:pt x="280" y="887"/>
                  </a:lnTo>
                  <a:lnTo>
                    <a:pt x="293" y="883"/>
                  </a:lnTo>
                  <a:lnTo>
                    <a:pt x="301" y="871"/>
                  </a:lnTo>
                  <a:lnTo>
                    <a:pt x="313" y="858"/>
                  </a:lnTo>
                  <a:lnTo>
                    <a:pt x="317" y="846"/>
                  </a:lnTo>
                  <a:lnTo>
                    <a:pt x="317" y="842"/>
                  </a:lnTo>
                  <a:lnTo>
                    <a:pt x="321" y="834"/>
                  </a:lnTo>
                  <a:lnTo>
                    <a:pt x="309" y="838"/>
                  </a:lnTo>
                  <a:lnTo>
                    <a:pt x="309" y="826"/>
                  </a:lnTo>
                  <a:lnTo>
                    <a:pt x="313" y="814"/>
                  </a:lnTo>
                  <a:lnTo>
                    <a:pt x="313" y="806"/>
                  </a:lnTo>
                  <a:lnTo>
                    <a:pt x="317" y="793"/>
                  </a:lnTo>
                  <a:lnTo>
                    <a:pt x="321" y="781"/>
                  </a:lnTo>
                  <a:lnTo>
                    <a:pt x="325" y="773"/>
                  </a:lnTo>
                  <a:lnTo>
                    <a:pt x="317" y="761"/>
                  </a:lnTo>
                  <a:lnTo>
                    <a:pt x="317" y="749"/>
                  </a:lnTo>
                  <a:lnTo>
                    <a:pt x="321" y="736"/>
                  </a:lnTo>
                  <a:lnTo>
                    <a:pt x="321" y="732"/>
                  </a:lnTo>
                  <a:lnTo>
                    <a:pt x="317" y="720"/>
                  </a:lnTo>
                  <a:lnTo>
                    <a:pt x="313" y="732"/>
                  </a:lnTo>
                  <a:lnTo>
                    <a:pt x="313" y="745"/>
                  </a:lnTo>
                  <a:lnTo>
                    <a:pt x="305" y="732"/>
                  </a:lnTo>
                  <a:lnTo>
                    <a:pt x="309" y="720"/>
                  </a:lnTo>
                  <a:lnTo>
                    <a:pt x="309" y="712"/>
                  </a:lnTo>
                  <a:lnTo>
                    <a:pt x="305" y="704"/>
                  </a:lnTo>
                  <a:lnTo>
                    <a:pt x="305" y="692"/>
                  </a:lnTo>
                  <a:lnTo>
                    <a:pt x="297" y="675"/>
                  </a:lnTo>
                  <a:lnTo>
                    <a:pt x="297" y="667"/>
                  </a:lnTo>
                  <a:lnTo>
                    <a:pt x="293" y="655"/>
                  </a:lnTo>
                  <a:lnTo>
                    <a:pt x="297" y="651"/>
                  </a:lnTo>
                  <a:lnTo>
                    <a:pt x="293" y="647"/>
                  </a:lnTo>
                  <a:lnTo>
                    <a:pt x="288" y="635"/>
                  </a:lnTo>
                  <a:lnTo>
                    <a:pt x="276" y="627"/>
                  </a:lnTo>
                  <a:lnTo>
                    <a:pt x="268" y="614"/>
                  </a:lnTo>
                  <a:lnTo>
                    <a:pt x="268" y="602"/>
                  </a:lnTo>
                  <a:lnTo>
                    <a:pt x="272" y="590"/>
                  </a:lnTo>
                  <a:lnTo>
                    <a:pt x="268" y="582"/>
                  </a:lnTo>
                  <a:lnTo>
                    <a:pt x="268" y="570"/>
                  </a:lnTo>
                  <a:lnTo>
                    <a:pt x="260" y="565"/>
                  </a:lnTo>
                  <a:lnTo>
                    <a:pt x="272" y="570"/>
                  </a:lnTo>
                  <a:lnTo>
                    <a:pt x="276" y="578"/>
                  </a:lnTo>
                  <a:lnTo>
                    <a:pt x="288" y="574"/>
                  </a:lnTo>
                  <a:lnTo>
                    <a:pt x="301" y="565"/>
                  </a:lnTo>
                  <a:lnTo>
                    <a:pt x="313" y="553"/>
                  </a:lnTo>
                  <a:lnTo>
                    <a:pt x="321" y="541"/>
                  </a:lnTo>
                  <a:lnTo>
                    <a:pt x="329" y="529"/>
                  </a:lnTo>
                  <a:lnTo>
                    <a:pt x="341" y="525"/>
                  </a:lnTo>
                  <a:lnTo>
                    <a:pt x="354" y="513"/>
                  </a:lnTo>
                  <a:lnTo>
                    <a:pt x="362" y="517"/>
                  </a:lnTo>
                  <a:lnTo>
                    <a:pt x="362" y="509"/>
                  </a:lnTo>
                  <a:lnTo>
                    <a:pt x="362" y="504"/>
                  </a:lnTo>
                  <a:lnTo>
                    <a:pt x="374" y="504"/>
                  </a:lnTo>
                  <a:lnTo>
                    <a:pt x="378" y="496"/>
                  </a:lnTo>
                  <a:lnTo>
                    <a:pt x="390" y="488"/>
                  </a:lnTo>
                  <a:lnTo>
                    <a:pt x="398" y="476"/>
                  </a:lnTo>
                  <a:lnTo>
                    <a:pt x="402" y="464"/>
                  </a:lnTo>
                  <a:lnTo>
                    <a:pt x="398" y="456"/>
                  </a:lnTo>
                  <a:lnTo>
                    <a:pt x="411" y="464"/>
                  </a:lnTo>
                  <a:lnTo>
                    <a:pt x="419" y="447"/>
                  </a:lnTo>
                  <a:lnTo>
                    <a:pt x="431" y="443"/>
                  </a:lnTo>
                  <a:lnTo>
                    <a:pt x="435" y="439"/>
                  </a:lnTo>
                  <a:lnTo>
                    <a:pt x="443" y="435"/>
                  </a:lnTo>
                  <a:lnTo>
                    <a:pt x="455" y="427"/>
                  </a:lnTo>
                  <a:lnTo>
                    <a:pt x="468" y="423"/>
                  </a:lnTo>
                  <a:lnTo>
                    <a:pt x="476" y="419"/>
                  </a:lnTo>
                  <a:lnTo>
                    <a:pt x="488" y="411"/>
                  </a:lnTo>
                  <a:lnTo>
                    <a:pt x="500" y="411"/>
                  </a:lnTo>
                  <a:lnTo>
                    <a:pt x="508" y="403"/>
                  </a:lnTo>
                  <a:lnTo>
                    <a:pt x="520" y="403"/>
                  </a:lnTo>
                  <a:lnTo>
                    <a:pt x="529" y="399"/>
                  </a:lnTo>
                  <a:lnTo>
                    <a:pt x="537" y="395"/>
                  </a:lnTo>
                  <a:lnTo>
                    <a:pt x="549" y="382"/>
                  </a:lnTo>
                  <a:lnTo>
                    <a:pt x="561" y="378"/>
                  </a:lnTo>
                  <a:lnTo>
                    <a:pt x="573" y="370"/>
                  </a:lnTo>
                  <a:lnTo>
                    <a:pt x="577" y="358"/>
                  </a:lnTo>
                  <a:lnTo>
                    <a:pt x="590" y="354"/>
                  </a:lnTo>
                  <a:lnTo>
                    <a:pt x="590" y="350"/>
                  </a:lnTo>
                  <a:lnTo>
                    <a:pt x="598" y="342"/>
                  </a:lnTo>
                  <a:lnTo>
                    <a:pt x="606" y="329"/>
                  </a:lnTo>
                  <a:lnTo>
                    <a:pt x="614" y="317"/>
                  </a:lnTo>
                  <a:lnTo>
                    <a:pt x="626" y="305"/>
                  </a:lnTo>
                  <a:lnTo>
                    <a:pt x="630" y="293"/>
                  </a:lnTo>
                  <a:lnTo>
                    <a:pt x="626" y="285"/>
                  </a:lnTo>
                  <a:lnTo>
                    <a:pt x="630" y="273"/>
                  </a:lnTo>
                  <a:lnTo>
                    <a:pt x="634" y="268"/>
                  </a:lnTo>
                  <a:lnTo>
                    <a:pt x="638" y="256"/>
                  </a:lnTo>
                  <a:lnTo>
                    <a:pt x="638" y="248"/>
                  </a:lnTo>
                  <a:lnTo>
                    <a:pt x="630" y="248"/>
                  </a:lnTo>
                  <a:lnTo>
                    <a:pt x="630" y="236"/>
                  </a:lnTo>
                  <a:lnTo>
                    <a:pt x="622" y="224"/>
                  </a:lnTo>
                  <a:lnTo>
                    <a:pt x="630" y="211"/>
                  </a:lnTo>
                  <a:lnTo>
                    <a:pt x="626" y="203"/>
                  </a:lnTo>
                  <a:lnTo>
                    <a:pt x="626" y="187"/>
                  </a:lnTo>
                  <a:lnTo>
                    <a:pt x="622" y="187"/>
                  </a:lnTo>
                  <a:lnTo>
                    <a:pt x="622" y="175"/>
                  </a:lnTo>
                  <a:lnTo>
                    <a:pt x="622" y="163"/>
                  </a:lnTo>
                  <a:lnTo>
                    <a:pt x="614" y="150"/>
                  </a:lnTo>
                  <a:lnTo>
                    <a:pt x="626" y="142"/>
                  </a:lnTo>
                  <a:lnTo>
                    <a:pt x="622" y="130"/>
                  </a:lnTo>
                  <a:lnTo>
                    <a:pt x="622" y="118"/>
                  </a:lnTo>
                  <a:lnTo>
                    <a:pt x="618" y="110"/>
                  </a:lnTo>
                  <a:lnTo>
                    <a:pt x="622" y="93"/>
                  </a:lnTo>
                  <a:lnTo>
                    <a:pt x="622" y="81"/>
                  </a:lnTo>
                  <a:lnTo>
                    <a:pt x="614" y="73"/>
                  </a:lnTo>
                  <a:lnTo>
                    <a:pt x="618" y="61"/>
                  </a:lnTo>
                  <a:lnTo>
                    <a:pt x="610" y="53"/>
                  </a:lnTo>
                  <a:lnTo>
                    <a:pt x="618" y="41"/>
                  </a:lnTo>
                  <a:lnTo>
                    <a:pt x="618" y="16"/>
                  </a:lnTo>
                  <a:lnTo>
                    <a:pt x="622" y="4"/>
                  </a:lnTo>
                  <a:lnTo>
                    <a:pt x="614" y="0"/>
                  </a:lnTo>
                  <a:lnTo>
                    <a:pt x="614" y="4"/>
                  </a:lnTo>
                  <a:lnTo>
                    <a:pt x="602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987" name="Freeform 113">
              <a:extLst>
                <a:ext uri="{FF2B5EF4-FFF2-40B4-BE49-F238E27FC236}">
                  <a16:creationId xmlns="" xmlns:a16="http://schemas.microsoft.com/office/drawing/2014/main" id="{528DAE4B-621E-441E-8149-5047F65747A5}"/>
                </a:ext>
              </a:extLst>
            </p:cNvPr>
            <p:cNvSpPr>
              <a:spLocks/>
            </p:cNvSpPr>
            <p:nvPr/>
          </p:nvSpPr>
          <p:spPr bwMode="gray">
            <a:xfrm>
              <a:off x="4599187" y="4271605"/>
              <a:ext cx="413249" cy="408787"/>
            </a:xfrm>
            <a:custGeom>
              <a:avLst/>
              <a:gdLst>
                <a:gd name="T0" fmla="*/ 142 w 1148"/>
                <a:gd name="T1" fmla="*/ 679 h 1135"/>
                <a:gd name="T2" fmla="*/ 265 w 1148"/>
                <a:gd name="T3" fmla="*/ 683 h 1135"/>
                <a:gd name="T4" fmla="*/ 285 w 1148"/>
                <a:gd name="T5" fmla="*/ 744 h 1135"/>
                <a:gd name="T6" fmla="*/ 322 w 1148"/>
                <a:gd name="T7" fmla="*/ 809 h 1135"/>
                <a:gd name="T8" fmla="*/ 387 w 1148"/>
                <a:gd name="T9" fmla="*/ 801 h 1135"/>
                <a:gd name="T10" fmla="*/ 444 w 1148"/>
                <a:gd name="T11" fmla="*/ 773 h 1135"/>
                <a:gd name="T12" fmla="*/ 505 w 1148"/>
                <a:gd name="T13" fmla="*/ 748 h 1135"/>
                <a:gd name="T14" fmla="*/ 582 w 1148"/>
                <a:gd name="T15" fmla="*/ 813 h 1135"/>
                <a:gd name="T16" fmla="*/ 578 w 1148"/>
                <a:gd name="T17" fmla="*/ 891 h 1135"/>
                <a:gd name="T18" fmla="*/ 606 w 1148"/>
                <a:gd name="T19" fmla="*/ 964 h 1135"/>
                <a:gd name="T20" fmla="*/ 606 w 1148"/>
                <a:gd name="T21" fmla="*/ 1005 h 1135"/>
                <a:gd name="T22" fmla="*/ 684 w 1148"/>
                <a:gd name="T23" fmla="*/ 988 h 1135"/>
                <a:gd name="T24" fmla="*/ 749 w 1148"/>
                <a:gd name="T25" fmla="*/ 1013 h 1135"/>
                <a:gd name="T26" fmla="*/ 814 w 1148"/>
                <a:gd name="T27" fmla="*/ 1033 h 1135"/>
                <a:gd name="T28" fmla="*/ 887 w 1148"/>
                <a:gd name="T29" fmla="*/ 1045 h 1135"/>
                <a:gd name="T30" fmla="*/ 948 w 1148"/>
                <a:gd name="T31" fmla="*/ 1066 h 1135"/>
                <a:gd name="T32" fmla="*/ 1009 w 1148"/>
                <a:gd name="T33" fmla="*/ 1123 h 1135"/>
                <a:gd name="T34" fmla="*/ 1062 w 1148"/>
                <a:gd name="T35" fmla="*/ 1090 h 1135"/>
                <a:gd name="T36" fmla="*/ 1021 w 1148"/>
                <a:gd name="T37" fmla="*/ 1074 h 1135"/>
                <a:gd name="T38" fmla="*/ 973 w 1148"/>
                <a:gd name="T39" fmla="*/ 1013 h 1135"/>
                <a:gd name="T40" fmla="*/ 989 w 1148"/>
                <a:gd name="T41" fmla="*/ 927 h 1135"/>
                <a:gd name="T42" fmla="*/ 1001 w 1148"/>
                <a:gd name="T43" fmla="*/ 858 h 1135"/>
                <a:gd name="T44" fmla="*/ 1062 w 1148"/>
                <a:gd name="T45" fmla="*/ 826 h 1135"/>
                <a:gd name="T46" fmla="*/ 1082 w 1148"/>
                <a:gd name="T47" fmla="*/ 765 h 1135"/>
                <a:gd name="T48" fmla="*/ 1026 w 1148"/>
                <a:gd name="T49" fmla="*/ 679 h 1135"/>
                <a:gd name="T50" fmla="*/ 1021 w 1148"/>
                <a:gd name="T51" fmla="*/ 602 h 1135"/>
                <a:gd name="T52" fmla="*/ 1021 w 1148"/>
                <a:gd name="T53" fmla="*/ 533 h 1135"/>
                <a:gd name="T54" fmla="*/ 1013 w 1148"/>
                <a:gd name="T55" fmla="*/ 484 h 1135"/>
                <a:gd name="T56" fmla="*/ 1026 w 1148"/>
                <a:gd name="T57" fmla="*/ 423 h 1135"/>
                <a:gd name="T58" fmla="*/ 1046 w 1148"/>
                <a:gd name="T59" fmla="*/ 378 h 1135"/>
                <a:gd name="T60" fmla="*/ 1058 w 1148"/>
                <a:gd name="T61" fmla="*/ 321 h 1135"/>
                <a:gd name="T62" fmla="*/ 1070 w 1148"/>
                <a:gd name="T63" fmla="*/ 268 h 1135"/>
                <a:gd name="T64" fmla="*/ 1095 w 1148"/>
                <a:gd name="T65" fmla="*/ 248 h 1135"/>
                <a:gd name="T66" fmla="*/ 1148 w 1148"/>
                <a:gd name="T67" fmla="*/ 191 h 1135"/>
                <a:gd name="T68" fmla="*/ 1119 w 1148"/>
                <a:gd name="T69" fmla="*/ 162 h 1135"/>
                <a:gd name="T70" fmla="*/ 1107 w 1148"/>
                <a:gd name="T71" fmla="*/ 101 h 1135"/>
                <a:gd name="T72" fmla="*/ 1062 w 1148"/>
                <a:gd name="T73" fmla="*/ 53 h 1135"/>
                <a:gd name="T74" fmla="*/ 989 w 1148"/>
                <a:gd name="T75" fmla="*/ 57 h 1135"/>
                <a:gd name="T76" fmla="*/ 932 w 1148"/>
                <a:gd name="T77" fmla="*/ 24 h 1135"/>
                <a:gd name="T78" fmla="*/ 859 w 1148"/>
                <a:gd name="T79" fmla="*/ 16 h 1135"/>
                <a:gd name="T80" fmla="*/ 789 w 1148"/>
                <a:gd name="T81" fmla="*/ 12 h 1135"/>
                <a:gd name="T82" fmla="*/ 728 w 1148"/>
                <a:gd name="T83" fmla="*/ 20 h 1135"/>
                <a:gd name="T84" fmla="*/ 667 w 1148"/>
                <a:gd name="T85" fmla="*/ 40 h 1135"/>
                <a:gd name="T86" fmla="*/ 619 w 1148"/>
                <a:gd name="T87" fmla="*/ 69 h 1135"/>
                <a:gd name="T88" fmla="*/ 558 w 1148"/>
                <a:gd name="T89" fmla="*/ 65 h 1135"/>
                <a:gd name="T90" fmla="*/ 492 w 1148"/>
                <a:gd name="T91" fmla="*/ 36 h 1135"/>
                <a:gd name="T92" fmla="*/ 440 w 1148"/>
                <a:gd name="T93" fmla="*/ 12 h 1135"/>
                <a:gd name="T94" fmla="*/ 387 w 1148"/>
                <a:gd name="T95" fmla="*/ 57 h 1135"/>
                <a:gd name="T96" fmla="*/ 387 w 1148"/>
                <a:gd name="T97" fmla="*/ 101 h 1135"/>
                <a:gd name="T98" fmla="*/ 370 w 1148"/>
                <a:gd name="T99" fmla="*/ 162 h 1135"/>
                <a:gd name="T100" fmla="*/ 354 w 1148"/>
                <a:gd name="T101" fmla="*/ 228 h 1135"/>
                <a:gd name="T102" fmla="*/ 342 w 1148"/>
                <a:gd name="T103" fmla="*/ 289 h 1135"/>
                <a:gd name="T104" fmla="*/ 317 w 1148"/>
                <a:gd name="T105" fmla="*/ 370 h 1135"/>
                <a:gd name="T106" fmla="*/ 240 w 1148"/>
                <a:gd name="T107" fmla="*/ 455 h 1135"/>
                <a:gd name="T108" fmla="*/ 240 w 1148"/>
                <a:gd name="T109" fmla="*/ 525 h 1135"/>
                <a:gd name="T110" fmla="*/ 195 w 1148"/>
                <a:gd name="T111" fmla="*/ 573 h 1135"/>
                <a:gd name="T112" fmla="*/ 159 w 1148"/>
                <a:gd name="T113" fmla="*/ 610 h 1135"/>
                <a:gd name="T114" fmla="*/ 126 w 1148"/>
                <a:gd name="T115" fmla="*/ 582 h 1135"/>
                <a:gd name="T116" fmla="*/ 53 w 1148"/>
                <a:gd name="T117" fmla="*/ 602 h 1135"/>
                <a:gd name="T118" fmla="*/ 20 w 1148"/>
                <a:gd name="T119" fmla="*/ 643 h 1135"/>
                <a:gd name="T120" fmla="*/ 41 w 1148"/>
                <a:gd name="T121" fmla="*/ 675 h 11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48"/>
                <a:gd name="T184" fmla="*/ 0 h 1135"/>
                <a:gd name="T185" fmla="*/ 1148 w 1148"/>
                <a:gd name="T186" fmla="*/ 1135 h 11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48" h="1135">
                  <a:moveTo>
                    <a:pt x="73" y="675"/>
                  </a:moveTo>
                  <a:lnTo>
                    <a:pt x="86" y="675"/>
                  </a:lnTo>
                  <a:lnTo>
                    <a:pt x="98" y="675"/>
                  </a:lnTo>
                  <a:lnTo>
                    <a:pt x="106" y="675"/>
                  </a:lnTo>
                  <a:lnTo>
                    <a:pt x="118" y="675"/>
                  </a:lnTo>
                  <a:lnTo>
                    <a:pt x="130" y="679"/>
                  </a:lnTo>
                  <a:lnTo>
                    <a:pt x="142" y="679"/>
                  </a:lnTo>
                  <a:lnTo>
                    <a:pt x="155" y="675"/>
                  </a:lnTo>
                  <a:lnTo>
                    <a:pt x="167" y="675"/>
                  </a:lnTo>
                  <a:lnTo>
                    <a:pt x="244" y="675"/>
                  </a:lnTo>
                  <a:lnTo>
                    <a:pt x="252" y="679"/>
                  </a:lnTo>
                  <a:lnTo>
                    <a:pt x="265" y="679"/>
                  </a:lnTo>
                  <a:lnTo>
                    <a:pt x="265" y="683"/>
                  </a:lnTo>
                  <a:lnTo>
                    <a:pt x="273" y="696"/>
                  </a:lnTo>
                  <a:lnTo>
                    <a:pt x="273" y="704"/>
                  </a:lnTo>
                  <a:lnTo>
                    <a:pt x="273" y="712"/>
                  </a:lnTo>
                  <a:lnTo>
                    <a:pt x="277" y="724"/>
                  </a:lnTo>
                  <a:lnTo>
                    <a:pt x="277" y="732"/>
                  </a:lnTo>
                  <a:lnTo>
                    <a:pt x="285" y="744"/>
                  </a:lnTo>
                  <a:lnTo>
                    <a:pt x="285" y="757"/>
                  </a:lnTo>
                  <a:lnTo>
                    <a:pt x="293" y="769"/>
                  </a:lnTo>
                  <a:lnTo>
                    <a:pt x="297" y="769"/>
                  </a:lnTo>
                  <a:lnTo>
                    <a:pt x="305" y="781"/>
                  </a:lnTo>
                  <a:lnTo>
                    <a:pt x="305" y="785"/>
                  </a:lnTo>
                  <a:lnTo>
                    <a:pt x="313" y="797"/>
                  </a:lnTo>
                  <a:lnTo>
                    <a:pt x="322" y="809"/>
                  </a:lnTo>
                  <a:lnTo>
                    <a:pt x="330" y="809"/>
                  </a:lnTo>
                  <a:lnTo>
                    <a:pt x="342" y="805"/>
                  </a:lnTo>
                  <a:lnTo>
                    <a:pt x="358" y="813"/>
                  </a:lnTo>
                  <a:lnTo>
                    <a:pt x="354" y="805"/>
                  </a:lnTo>
                  <a:lnTo>
                    <a:pt x="362" y="805"/>
                  </a:lnTo>
                  <a:lnTo>
                    <a:pt x="374" y="805"/>
                  </a:lnTo>
                  <a:lnTo>
                    <a:pt x="387" y="801"/>
                  </a:lnTo>
                  <a:lnTo>
                    <a:pt x="395" y="801"/>
                  </a:lnTo>
                  <a:lnTo>
                    <a:pt x="395" y="805"/>
                  </a:lnTo>
                  <a:lnTo>
                    <a:pt x="431" y="805"/>
                  </a:lnTo>
                  <a:lnTo>
                    <a:pt x="431" y="797"/>
                  </a:lnTo>
                  <a:lnTo>
                    <a:pt x="435" y="785"/>
                  </a:lnTo>
                  <a:lnTo>
                    <a:pt x="431" y="781"/>
                  </a:lnTo>
                  <a:lnTo>
                    <a:pt x="444" y="773"/>
                  </a:lnTo>
                  <a:lnTo>
                    <a:pt x="440" y="761"/>
                  </a:lnTo>
                  <a:lnTo>
                    <a:pt x="444" y="748"/>
                  </a:lnTo>
                  <a:lnTo>
                    <a:pt x="444" y="744"/>
                  </a:lnTo>
                  <a:lnTo>
                    <a:pt x="484" y="744"/>
                  </a:lnTo>
                  <a:lnTo>
                    <a:pt x="497" y="740"/>
                  </a:lnTo>
                  <a:lnTo>
                    <a:pt x="509" y="740"/>
                  </a:lnTo>
                  <a:lnTo>
                    <a:pt x="505" y="748"/>
                  </a:lnTo>
                  <a:lnTo>
                    <a:pt x="501" y="761"/>
                  </a:lnTo>
                  <a:lnTo>
                    <a:pt x="578" y="761"/>
                  </a:lnTo>
                  <a:lnTo>
                    <a:pt x="582" y="773"/>
                  </a:lnTo>
                  <a:lnTo>
                    <a:pt x="582" y="785"/>
                  </a:lnTo>
                  <a:lnTo>
                    <a:pt x="578" y="789"/>
                  </a:lnTo>
                  <a:lnTo>
                    <a:pt x="574" y="801"/>
                  </a:lnTo>
                  <a:lnTo>
                    <a:pt x="582" y="813"/>
                  </a:lnTo>
                  <a:lnTo>
                    <a:pt x="586" y="826"/>
                  </a:lnTo>
                  <a:lnTo>
                    <a:pt x="586" y="842"/>
                  </a:lnTo>
                  <a:lnTo>
                    <a:pt x="582" y="850"/>
                  </a:lnTo>
                  <a:lnTo>
                    <a:pt x="582" y="862"/>
                  </a:lnTo>
                  <a:lnTo>
                    <a:pt x="582" y="875"/>
                  </a:lnTo>
                  <a:lnTo>
                    <a:pt x="582" y="879"/>
                  </a:lnTo>
                  <a:lnTo>
                    <a:pt x="578" y="891"/>
                  </a:lnTo>
                  <a:lnTo>
                    <a:pt x="582" y="903"/>
                  </a:lnTo>
                  <a:lnTo>
                    <a:pt x="590" y="915"/>
                  </a:lnTo>
                  <a:lnTo>
                    <a:pt x="602" y="927"/>
                  </a:lnTo>
                  <a:lnTo>
                    <a:pt x="606" y="940"/>
                  </a:lnTo>
                  <a:lnTo>
                    <a:pt x="606" y="952"/>
                  </a:lnTo>
                  <a:lnTo>
                    <a:pt x="606" y="964"/>
                  </a:lnTo>
                  <a:lnTo>
                    <a:pt x="610" y="968"/>
                  </a:lnTo>
                  <a:lnTo>
                    <a:pt x="598" y="980"/>
                  </a:lnTo>
                  <a:lnTo>
                    <a:pt x="602" y="988"/>
                  </a:lnTo>
                  <a:lnTo>
                    <a:pt x="606" y="1001"/>
                  </a:lnTo>
                  <a:lnTo>
                    <a:pt x="606" y="1005"/>
                  </a:lnTo>
                  <a:lnTo>
                    <a:pt x="619" y="997"/>
                  </a:lnTo>
                  <a:lnTo>
                    <a:pt x="627" y="988"/>
                  </a:lnTo>
                  <a:lnTo>
                    <a:pt x="639" y="993"/>
                  </a:lnTo>
                  <a:lnTo>
                    <a:pt x="651" y="993"/>
                  </a:lnTo>
                  <a:lnTo>
                    <a:pt x="663" y="993"/>
                  </a:lnTo>
                  <a:lnTo>
                    <a:pt x="676" y="984"/>
                  </a:lnTo>
                  <a:lnTo>
                    <a:pt x="684" y="988"/>
                  </a:lnTo>
                  <a:lnTo>
                    <a:pt x="700" y="988"/>
                  </a:lnTo>
                  <a:lnTo>
                    <a:pt x="712" y="980"/>
                  </a:lnTo>
                  <a:lnTo>
                    <a:pt x="724" y="988"/>
                  </a:lnTo>
                  <a:lnTo>
                    <a:pt x="737" y="1001"/>
                  </a:lnTo>
                  <a:lnTo>
                    <a:pt x="737" y="1013"/>
                  </a:lnTo>
                  <a:lnTo>
                    <a:pt x="749" y="1013"/>
                  </a:lnTo>
                  <a:lnTo>
                    <a:pt x="761" y="1009"/>
                  </a:lnTo>
                  <a:lnTo>
                    <a:pt x="769" y="1005"/>
                  </a:lnTo>
                  <a:lnTo>
                    <a:pt x="777" y="1005"/>
                  </a:lnTo>
                  <a:lnTo>
                    <a:pt x="789" y="1005"/>
                  </a:lnTo>
                  <a:lnTo>
                    <a:pt x="789" y="1017"/>
                  </a:lnTo>
                  <a:lnTo>
                    <a:pt x="802" y="1029"/>
                  </a:lnTo>
                  <a:lnTo>
                    <a:pt x="814" y="1033"/>
                  </a:lnTo>
                  <a:lnTo>
                    <a:pt x="822" y="1037"/>
                  </a:lnTo>
                  <a:lnTo>
                    <a:pt x="834" y="1041"/>
                  </a:lnTo>
                  <a:lnTo>
                    <a:pt x="846" y="1045"/>
                  </a:lnTo>
                  <a:lnTo>
                    <a:pt x="859" y="1045"/>
                  </a:lnTo>
                  <a:lnTo>
                    <a:pt x="867" y="1045"/>
                  </a:lnTo>
                  <a:lnTo>
                    <a:pt x="875" y="1049"/>
                  </a:lnTo>
                  <a:lnTo>
                    <a:pt x="887" y="1045"/>
                  </a:lnTo>
                  <a:lnTo>
                    <a:pt x="891" y="1033"/>
                  </a:lnTo>
                  <a:lnTo>
                    <a:pt x="903" y="1021"/>
                  </a:lnTo>
                  <a:lnTo>
                    <a:pt x="912" y="1037"/>
                  </a:lnTo>
                  <a:lnTo>
                    <a:pt x="920" y="1049"/>
                  </a:lnTo>
                  <a:lnTo>
                    <a:pt x="928" y="1062"/>
                  </a:lnTo>
                  <a:lnTo>
                    <a:pt x="940" y="1066"/>
                  </a:lnTo>
                  <a:lnTo>
                    <a:pt x="948" y="1066"/>
                  </a:lnTo>
                  <a:lnTo>
                    <a:pt x="960" y="1074"/>
                  </a:lnTo>
                  <a:lnTo>
                    <a:pt x="973" y="1074"/>
                  </a:lnTo>
                  <a:lnTo>
                    <a:pt x="977" y="1078"/>
                  </a:lnTo>
                  <a:lnTo>
                    <a:pt x="985" y="1090"/>
                  </a:lnTo>
                  <a:lnTo>
                    <a:pt x="989" y="1098"/>
                  </a:lnTo>
                  <a:lnTo>
                    <a:pt x="1001" y="1111"/>
                  </a:lnTo>
                  <a:lnTo>
                    <a:pt x="1009" y="1123"/>
                  </a:lnTo>
                  <a:lnTo>
                    <a:pt x="1017" y="1135"/>
                  </a:lnTo>
                  <a:lnTo>
                    <a:pt x="1026" y="1135"/>
                  </a:lnTo>
                  <a:lnTo>
                    <a:pt x="1038" y="1131"/>
                  </a:lnTo>
                  <a:lnTo>
                    <a:pt x="1050" y="1127"/>
                  </a:lnTo>
                  <a:lnTo>
                    <a:pt x="1062" y="1135"/>
                  </a:lnTo>
                  <a:lnTo>
                    <a:pt x="1062" y="1098"/>
                  </a:lnTo>
                  <a:lnTo>
                    <a:pt x="1062" y="1090"/>
                  </a:lnTo>
                  <a:lnTo>
                    <a:pt x="1062" y="1058"/>
                  </a:lnTo>
                  <a:lnTo>
                    <a:pt x="1050" y="1062"/>
                  </a:lnTo>
                  <a:lnTo>
                    <a:pt x="1046" y="1062"/>
                  </a:lnTo>
                  <a:lnTo>
                    <a:pt x="1046" y="1074"/>
                  </a:lnTo>
                  <a:lnTo>
                    <a:pt x="1034" y="1074"/>
                  </a:lnTo>
                  <a:lnTo>
                    <a:pt x="1021" y="1074"/>
                  </a:lnTo>
                  <a:lnTo>
                    <a:pt x="1009" y="1062"/>
                  </a:lnTo>
                  <a:lnTo>
                    <a:pt x="997" y="1049"/>
                  </a:lnTo>
                  <a:lnTo>
                    <a:pt x="985" y="1041"/>
                  </a:lnTo>
                  <a:lnTo>
                    <a:pt x="977" y="1029"/>
                  </a:lnTo>
                  <a:lnTo>
                    <a:pt x="973" y="1017"/>
                  </a:lnTo>
                  <a:lnTo>
                    <a:pt x="973" y="1013"/>
                  </a:lnTo>
                  <a:lnTo>
                    <a:pt x="977" y="1005"/>
                  </a:lnTo>
                  <a:lnTo>
                    <a:pt x="981" y="993"/>
                  </a:lnTo>
                  <a:lnTo>
                    <a:pt x="985" y="980"/>
                  </a:lnTo>
                  <a:lnTo>
                    <a:pt x="993" y="968"/>
                  </a:lnTo>
                  <a:lnTo>
                    <a:pt x="989" y="956"/>
                  </a:lnTo>
                  <a:lnTo>
                    <a:pt x="989" y="927"/>
                  </a:lnTo>
                  <a:lnTo>
                    <a:pt x="993" y="915"/>
                  </a:lnTo>
                  <a:lnTo>
                    <a:pt x="989" y="903"/>
                  </a:lnTo>
                  <a:lnTo>
                    <a:pt x="985" y="891"/>
                  </a:lnTo>
                  <a:lnTo>
                    <a:pt x="985" y="887"/>
                  </a:lnTo>
                  <a:lnTo>
                    <a:pt x="981" y="879"/>
                  </a:lnTo>
                  <a:lnTo>
                    <a:pt x="993" y="870"/>
                  </a:lnTo>
                  <a:lnTo>
                    <a:pt x="1001" y="858"/>
                  </a:lnTo>
                  <a:lnTo>
                    <a:pt x="1009" y="846"/>
                  </a:lnTo>
                  <a:lnTo>
                    <a:pt x="1005" y="834"/>
                  </a:lnTo>
                  <a:lnTo>
                    <a:pt x="1013" y="834"/>
                  </a:lnTo>
                  <a:lnTo>
                    <a:pt x="1026" y="834"/>
                  </a:lnTo>
                  <a:lnTo>
                    <a:pt x="1046" y="826"/>
                  </a:lnTo>
                  <a:lnTo>
                    <a:pt x="1050" y="826"/>
                  </a:lnTo>
                  <a:lnTo>
                    <a:pt x="1062" y="826"/>
                  </a:lnTo>
                  <a:lnTo>
                    <a:pt x="1074" y="826"/>
                  </a:lnTo>
                  <a:lnTo>
                    <a:pt x="1082" y="822"/>
                  </a:lnTo>
                  <a:lnTo>
                    <a:pt x="1107" y="818"/>
                  </a:lnTo>
                  <a:lnTo>
                    <a:pt x="1103" y="805"/>
                  </a:lnTo>
                  <a:lnTo>
                    <a:pt x="1091" y="797"/>
                  </a:lnTo>
                  <a:lnTo>
                    <a:pt x="1087" y="785"/>
                  </a:lnTo>
                  <a:lnTo>
                    <a:pt x="1082" y="765"/>
                  </a:lnTo>
                  <a:lnTo>
                    <a:pt x="1074" y="752"/>
                  </a:lnTo>
                  <a:lnTo>
                    <a:pt x="1062" y="748"/>
                  </a:lnTo>
                  <a:lnTo>
                    <a:pt x="1042" y="724"/>
                  </a:lnTo>
                  <a:lnTo>
                    <a:pt x="1038" y="712"/>
                  </a:lnTo>
                  <a:lnTo>
                    <a:pt x="1034" y="700"/>
                  </a:lnTo>
                  <a:lnTo>
                    <a:pt x="1026" y="687"/>
                  </a:lnTo>
                  <a:lnTo>
                    <a:pt x="1026" y="679"/>
                  </a:lnTo>
                  <a:lnTo>
                    <a:pt x="1034" y="667"/>
                  </a:lnTo>
                  <a:lnTo>
                    <a:pt x="1034" y="655"/>
                  </a:lnTo>
                  <a:lnTo>
                    <a:pt x="1026" y="643"/>
                  </a:lnTo>
                  <a:lnTo>
                    <a:pt x="1021" y="630"/>
                  </a:lnTo>
                  <a:lnTo>
                    <a:pt x="1021" y="622"/>
                  </a:lnTo>
                  <a:lnTo>
                    <a:pt x="1017" y="610"/>
                  </a:lnTo>
                  <a:lnTo>
                    <a:pt x="1021" y="602"/>
                  </a:lnTo>
                  <a:lnTo>
                    <a:pt x="1030" y="573"/>
                  </a:lnTo>
                  <a:lnTo>
                    <a:pt x="1017" y="582"/>
                  </a:lnTo>
                  <a:lnTo>
                    <a:pt x="1013" y="582"/>
                  </a:lnTo>
                  <a:lnTo>
                    <a:pt x="1017" y="569"/>
                  </a:lnTo>
                  <a:lnTo>
                    <a:pt x="1017" y="557"/>
                  </a:lnTo>
                  <a:lnTo>
                    <a:pt x="1021" y="545"/>
                  </a:lnTo>
                  <a:lnTo>
                    <a:pt x="1021" y="533"/>
                  </a:lnTo>
                  <a:lnTo>
                    <a:pt x="1026" y="521"/>
                  </a:lnTo>
                  <a:lnTo>
                    <a:pt x="1026" y="508"/>
                  </a:lnTo>
                  <a:lnTo>
                    <a:pt x="1021" y="500"/>
                  </a:lnTo>
                  <a:lnTo>
                    <a:pt x="1013" y="488"/>
                  </a:lnTo>
                  <a:lnTo>
                    <a:pt x="1013" y="484"/>
                  </a:lnTo>
                  <a:lnTo>
                    <a:pt x="1009" y="484"/>
                  </a:lnTo>
                  <a:lnTo>
                    <a:pt x="1005" y="472"/>
                  </a:lnTo>
                  <a:lnTo>
                    <a:pt x="1009" y="464"/>
                  </a:lnTo>
                  <a:lnTo>
                    <a:pt x="1021" y="455"/>
                  </a:lnTo>
                  <a:lnTo>
                    <a:pt x="1021" y="435"/>
                  </a:lnTo>
                  <a:lnTo>
                    <a:pt x="1026" y="423"/>
                  </a:lnTo>
                  <a:lnTo>
                    <a:pt x="1030" y="419"/>
                  </a:lnTo>
                  <a:lnTo>
                    <a:pt x="1038" y="411"/>
                  </a:lnTo>
                  <a:lnTo>
                    <a:pt x="1050" y="403"/>
                  </a:lnTo>
                  <a:lnTo>
                    <a:pt x="1050" y="398"/>
                  </a:lnTo>
                  <a:lnTo>
                    <a:pt x="1046" y="390"/>
                  </a:lnTo>
                  <a:lnTo>
                    <a:pt x="1046" y="382"/>
                  </a:lnTo>
                  <a:lnTo>
                    <a:pt x="1046" y="378"/>
                  </a:lnTo>
                  <a:lnTo>
                    <a:pt x="1050" y="366"/>
                  </a:lnTo>
                  <a:lnTo>
                    <a:pt x="1050" y="362"/>
                  </a:lnTo>
                  <a:lnTo>
                    <a:pt x="1054" y="350"/>
                  </a:lnTo>
                  <a:lnTo>
                    <a:pt x="1054" y="342"/>
                  </a:lnTo>
                  <a:lnTo>
                    <a:pt x="1054" y="333"/>
                  </a:lnTo>
                  <a:lnTo>
                    <a:pt x="1054" y="325"/>
                  </a:lnTo>
                  <a:lnTo>
                    <a:pt x="1058" y="321"/>
                  </a:lnTo>
                  <a:lnTo>
                    <a:pt x="1054" y="317"/>
                  </a:lnTo>
                  <a:lnTo>
                    <a:pt x="1062" y="309"/>
                  </a:lnTo>
                  <a:lnTo>
                    <a:pt x="1066" y="297"/>
                  </a:lnTo>
                  <a:lnTo>
                    <a:pt x="1070" y="293"/>
                  </a:lnTo>
                  <a:lnTo>
                    <a:pt x="1070" y="280"/>
                  </a:lnTo>
                  <a:lnTo>
                    <a:pt x="1070" y="272"/>
                  </a:lnTo>
                  <a:lnTo>
                    <a:pt x="1070" y="268"/>
                  </a:lnTo>
                  <a:lnTo>
                    <a:pt x="1074" y="268"/>
                  </a:lnTo>
                  <a:lnTo>
                    <a:pt x="1087" y="264"/>
                  </a:lnTo>
                  <a:lnTo>
                    <a:pt x="1087" y="256"/>
                  </a:lnTo>
                  <a:lnTo>
                    <a:pt x="1087" y="252"/>
                  </a:lnTo>
                  <a:lnTo>
                    <a:pt x="1091" y="252"/>
                  </a:lnTo>
                  <a:lnTo>
                    <a:pt x="1095" y="252"/>
                  </a:lnTo>
                  <a:lnTo>
                    <a:pt x="1095" y="248"/>
                  </a:lnTo>
                  <a:lnTo>
                    <a:pt x="1099" y="248"/>
                  </a:lnTo>
                  <a:lnTo>
                    <a:pt x="1103" y="244"/>
                  </a:lnTo>
                  <a:lnTo>
                    <a:pt x="1115" y="228"/>
                  </a:lnTo>
                  <a:lnTo>
                    <a:pt x="1127" y="224"/>
                  </a:lnTo>
                  <a:lnTo>
                    <a:pt x="1135" y="211"/>
                  </a:lnTo>
                  <a:lnTo>
                    <a:pt x="1144" y="203"/>
                  </a:lnTo>
                  <a:lnTo>
                    <a:pt x="1148" y="191"/>
                  </a:lnTo>
                  <a:lnTo>
                    <a:pt x="1148" y="187"/>
                  </a:lnTo>
                  <a:lnTo>
                    <a:pt x="1144" y="183"/>
                  </a:lnTo>
                  <a:lnTo>
                    <a:pt x="1139" y="183"/>
                  </a:lnTo>
                  <a:lnTo>
                    <a:pt x="1135" y="179"/>
                  </a:lnTo>
                  <a:lnTo>
                    <a:pt x="1127" y="179"/>
                  </a:lnTo>
                  <a:lnTo>
                    <a:pt x="1115" y="171"/>
                  </a:lnTo>
                  <a:lnTo>
                    <a:pt x="1119" y="162"/>
                  </a:lnTo>
                  <a:lnTo>
                    <a:pt x="1127" y="146"/>
                  </a:lnTo>
                  <a:lnTo>
                    <a:pt x="1119" y="134"/>
                  </a:lnTo>
                  <a:lnTo>
                    <a:pt x="1123" y="122"/>
                  </a:lnTo>
                  <a:lnTo>
                    <a:pt x="1123" y="110"/>
                  </a:lnTo>
                  <a:lnTo>
                    <a:pt x="1119" y="101"/>
                  </a:lnTo>
                  <a:lnTo>
                    <a:pt x="1107" y="101"/>
                  </a:lnTo>
                  <a:lnTo>
                    <a:pt x="1107" y="89"/>
                  </a:lnTo>
                  <a:lnTo>
                    <a:pt x="1095" y="85"/>
                  </a:lnTo>
                  <a:lnTo>
                    <a:pt x="1082" y="77"/>
                  </a:lnTo>
                  <a:lnTo>
                    <a:pt x="1074" y="65"/>
                  </a:lnTo>
                  <a:lnTo>
                    <a:pt x="1070" y="65"/>
                  </a:lnTo>
                  <a:lnTo>
                    <a:pt x="1062" y="53"/>
                  </a:lnTo>
                  <a:lnTo>
                    <a:pt x="1054" y="40"/>
                  </a:lnTo>
                  <a:lnTo>
                    <a:pt x="1042" y="40"/>
                  </a:lnTo>
                  <a:lnTo>
                    <a:pt x="1034" y="53"/>
                  </a:lnTo>
                  <a:lnTo>
                    <a:pt x="1021" y="57"/>
                  </a:lnTo>
                  <a:lnTo>
                    <a:pt x="1013" y="49"/>
                  </a:lnTo>
                  <a:lnTo>
                    <a:pt x="1001" y="49"/>
                  </a:lnTo>
                  <a:lnTo>
                    <a:pt x="989" y="57"/>
                  </a:lnTo>
                  <a:lnTo>
                    <a:pt x="977" y="65"/>
                  </a:lnTo>
                  <a:lnTo>
                    <a:pt x="977" y="61"/>
                  </a:lnTo>
                  <a:lnTo>
                    <a:pt x="964" y="57"/>
                  </a:lnTo>
                  <a:lnTo>
                    <a:pt x="952" y="44"/>
                  </a:lnTo>
                  <a:lnTo>
                    <a:pt x="940" y="44"/>
                  </a:lnTo>
                  <a:lnTo>
                    <a:pt x="936" y="32"/>
                  </a:lnTo>
                  <a:lnTo>
                    <a:pt x="932" y="24"/>
                  </a:lnTo>
                  <a:lnTo>
                    <a:pt x="920" y="20"/>
                  </a:lnTo>
                  <a:lnTo>
                    <a:pt x="908" y="12"/>
                  </a:lnTo>
                  <a:lnTo>
                    <a:pt x="895" y="8"/>
                  </a:lnTo>
                  <a:lnTo>
                    <a:pt x="883" y="16"/>
                  </a:lnTo>
                  <a:lnTo>
                    <a:pt x="871" y="16"/>
                  </a:lnTo>
                  <a:lnTo>
                    <a:pt x="859" y="16"/>
                  </a:lnTo>
                  <a:lnTo>
                    <a:pt x="846" y="8"/>
                  </a:lnTo>
                  <a:lnTo>
                    <a:pt x="838" y="8"/>
                  </a:lnTo>
                  <a:lnTo>
                    <a:pt x="826" y="8"/>
                  </a:lnTo>
                  <a:lnTo>
                    <a:pt x="814" y="0"/>
                  </a:lnTo>
                  <a:lnTo>
                    <a:pt x="810" y="0"/>
                  </a:lnTo>
                  <a:lnTo>
                    <a:pt x="798" y="0"/>
                  </a:lnTo>
                  <a:lnTo>
                    <a:pt x="789" y="12"/>
                  </a:lnTo>
                  <a:lnTo>
                    <a:pt x="781" y="20"/>
                  </a:lnTo>
                  <a:lnTo>
                    <a:pt x="777" y="20"/>
                  </a:lnTo>
                  <a:lnTo>
                    <a:pt x="769" y="20"/>
                  </a:lnTo>
                  <a:lnTo>
                    <a:pt x="761" y="24"/>
                  </a:lnTo>
                  <a:lnTo>
                    <a:pt x="749" y="20"/>
                  </a:lnTo>
                  <a:lnTo>
                    <a:pt x="741" y="12"/>
                  </a:lnTo>
                  <a:lnTo>
                    <a:pt x="728" y="20"/>
                  </a:lnTo>
                  <a:lnTo>
                    <a:pt x="716" y="24"/>
                  </a:lnTo>
                  <a:lnTo>
                    <a:pt x="704" y="32"/>
                  </a:lnTo>
                  <a:lnTo>
                    <a:pt x="704" y="28"/>
                  </a:lnTo>
                  <a:lnTo>
                    <a:pt x="692" y="32"/>
                  </a:lnTo>
                  <a:lnTo>
                    <a:pt x="680" y="40"/>
                  </a:lnTo>
                  <a:lnTo>
                    <a:pt x="667" y="40"/>
                  </a:lnTo>
                  <a:lnTo>
                    <a:pt x="659" y="36"/>
                  </a:lnTo>
                  <a:lnTo>
                    <a:pt x="647" y="32"/>
                  </a:lnTo>
                  <a:lnTo>
                    <a:pt x="643" y="36"/>
                  </a:lnTo>
                  <a:lnTo>
                    <a:pt x="635" y="40"/>
                  </a:lnTo>
                  <a:lnTo>
                    <a:pt x="627" y="53"/>
                  </a:lnTo>
                  <a:lnTo>
                    <a:pt x="623" y="65"/>
                  </a:lnTo>
                  <a:lnTo>
                    <a:pt x="619" y="69"/>
                  </a:lnTo>
                  <a:lnTo>
                    <a:pt x="619" y="73"/>
                  </a:lnTo>
                  <a:lnTo>
                    <a:pt x="602" y="73"/>
                  </a:lnTo>
                  <a:lnTo>
                    <a:pt x="598" y="65"/>
                  </a:lnTo>
                  <a:lnTo>
                    <a:pt x="590" y="65"/>
                  </a:lnTo>
                  <a:lnTo>
                    <a:pt x="582" y="65"/>
                  </a:lnTo>
                  <a:lnTo>
                    <a:pt x="570" y="61"/>
                  </a:lnTo>
                  <a:lnTo>
                    <a:pt x="558" y="65"/>
                  </a:lnTo>
                  <a:lnTo>
                    <a:pt x="553" y="65"/>
                  </a:lnTo>
                  <a:lnTo>
                    <a:pt x="541" y="61"/>
                  </a:lnTo>
                  <a:lnTo>
                    <a:pt x="529" y="57"/>
                  </a:lnTo>
                  <a:lnTo>
                    <a:pt x="521" y="53"/>
                  </a:lnTo>
                  <a:lnTo>
                    <a:pt x="505" y="57"/>
                  </a:lnTo>
                  <a:lnTo>
                    <a:pt x="497" y="49"/>
                  </a:lnTo>
                  <a:lnTo>
                    <a:pt x="492" y="36"/>
                  </a:lnTo>
                  <a:lnTo>
                    <a:pt x="480" y="28"/>
                  </a:lnTo>
                  <a:lnTo>
                    <a:pt x="468" y="20"/>
                  </a:lnTo>
                  <a:lnTo>
                    <a:pt x="464" y="20"/>
                  </a:lnTo>
                  <a:lnTo>
                    <a:pt x="460" y="16"/>
                  </a:lnTo>
                  <a:lnTo>
                    <a:pt x="452" y="12"/>
                  </a:lnTo>
                  <a:lnTo>
                    <a:pt x="440" y="12"/>
                  </a:lnTo>
                  <a:lnTo>
                    <a:pt x="427" y="16"/>
                  </a:lnTo>
                  <a:lnTo>
                    <a:pt x="423" y="16"/>
                  </a:lnTo>
                  <a:lnTo>
                    <a:pt x="423" y="20"/>
                  </a:lnTo>
                  <a:lnTo>
                    <a:pt x="415" y="24"/>
                  </a:lnTo>
                  <a:lnTo>
                    <a:pt x="407" y="36"/>
                  </a:lnTo>
                  <a:lnTo>
                    <a:pt x="399" y="49"/>
                  </a:lnTo>
                  <a:lnTo>
                    <a:pt x="387" y="57"/>
                  </a:lnTo>
                  <a:lnTo>
                    <a:pt x="383" y="57"/>
                  </a:lnTo>
                  <a:lnTo>
                    <a:pt x="383" y="61"/>
                  </a:lnTo>
                  <a:lnTo>
                    <a:pt x="387" y="73"/>
                  </a:lnTo>
                  <a:lnTo>
                    <a:pt x="387" y="85"/>
                  </a:lnTo>
                  <a:lnTo>
                    <a:pt x="387" y="89"/>
                  </a:lnTo>
                  <a:lnTo>
                    <a:pt x="383" y="101"/>
                  </a:lnTo>
                  <a:lnTo>
                    <a:pt x="387" y="101"/>
                  </a:lnTo>
                  <a:lnTo>
                    <a:pt x="387" y="110"/>
                  </a:lnTo>
                  <a:lnTo>
                    <a:pt x="387" y="122"/>
                  </a:lnTo>
                  <a:lnTo>
                    <a:pt x="383" y="134"/>
                  </a:lnTo>
                  <a:lnTo>
                    <a:pt x="374" y="150"/>
                  </a:lnTo>
                  <a:lnTo>
                    <a:pt x="374" y="154"/>
                  </a:lnTo>
                  <a:lnTo>
                    <a:pt x="370" y="162"/>
                  </a:lnTo>
                  <a:lnTo>
                    <a:pt x="362" y="171"/>
                  </a:lnTo>
                  <a:lnTo>
                    <a:pt x="362" y="175"/>
                  </a:lnTo>
                  <a:lnTo>
                    <a:pt x="354" y="187"/>
                  </a:lnTo>
                  <a:lnTo>
                    <a:pt x="354" y="199"/>
                  </a:lnTo>
                  <a:lnTo>
                    <a:pt x="354" y="203"/>
                  </a:lnTo>
                  <a:lnTo>
                    <a:pt x="354" y="215"/>
                  </a:lnTo>
                  <a:lnTo>
                    <a:pt x="354" y="228"/>
                  </a:lnTo>
                  <a:lnTo>
                    <a:pt x="350" y="236"/>
                  </a:lnTo>
                  <a:lnTo>
                    <a:pt x="350" y="244"/>
                  </a:lnTo>
                  <a:lnTo>
                    <a:pt x="346" y="248"/>
                  </a:lnTo>
                  <a:lnTo>
                    <a:pt x="342" y="252"/>
                  </a:lnTo>
                  <a:lnTo>
                    <a:pt x="342" y="264"/>
                  </a:lnTo>
                  <a:lnTo>
                    <a:pt x="342" y="272"/>
                  </a:lnTo>
                  <a:lnTo>
                    <a:pt x="342" y="289"/>
                  </a:lnTo>
                  <a:lnTo>
                    <a:pt x="342" y="297"/>
                  </a:lnTo>
                  <a:lnTo>
                    <a:pt x="338" y="305"/>
                  </a:lnTo>
                  <a:lnTo>
                    <a:pt x="338" y="313"/>
                  </a:lnTo>
                  <a:lnTo>
                    <a:pt x="338" y="329"/>
                  </a:lnTo>
                  <a:lnTo>
                    <a:pt x="338" y="346"/>
                  </a:lnTo>
                  <a:lnTo>
                    <a:pt x="326" y="354"/>
                  </a:lnTo>
                  <a:lnTo>
                    <a:pt x="317" y="370"/>
                  </a:lnTo>
                  <a:lnTo>
                    <a:pt x="309" y="378"/>
                  </a:lnTo>
                  <a:lnTo>
                    <a:pt x="297" y="386"/>
                  </a:lnTo>
                  <a:lnTo>
                    <a:pt x="281" y="386"/>
                  </a:lnTo>
                  <a:lnTo>
                    <a:pt x="273" y="403"/>
                  </a:lnTo>
                  <a:lnTo>
                    <a:pt x="265" y="427"/>
                  </a:lnTo>
                  <a:lnTo>
                    <a:pt x="252" y="435"/>
                  </a:lnTo>
                  <a:lnTo>
                    <a:pt x="240" y="455"/>
                  </a:lnTo>
                  <a:lnTo>
                    <a:pt x="240" y="464"/>
                  </a:lnTo>
                  <a:lnTo>
                    <a:pt x="240" y="476"/>
                  </a:lnTo>
                  <a:lnTo>
                    <a:pt x="240" y="488"/>
                  </a:lnTo>
                  <a:lnTo>
                    <a:pt x="240" y="500"/>
                  </a:lnTo>
                  <a:lnTo>
                    <a:pt x="240" y="504"/>
                  </a:lnTo>
                  <a:lnTo>
                    <a:pt x="240" y="512"/>
                  </a:lnTo>
                  <a:lnTo>
                    <a:pt x="240" y="525"/>
                  </a:lnTo>
                  <a:lnTo>
                    <a:pt x="232" y="537"/>
                  </a:lnTo>
                  <a:lnTo>
                    <a:pt x="228" y="549"/>
                  </a:lnTo>
                  <a:lnTo>
                    <a:pt x="220" y="557"/>
                  </a:lnTo>
                  <a:lnTo>
                    <a:pt x="212" y="561"/>
                  </a:lnTo>
                  <a:lnTo>
                    <a:pt x="199" y="569"/>
                  </a:lnTo>
                  <a:lnTo>
                    <a:pt x="195" y="573"/>
                  </a:lnTo>
                  <a:lnTo>
                    <a:pt x="187" y="582"/>
                  </a:lnTo>
                  <a:lnTo>
                    <a:pt x="183" y="582"/>
                  </a:lnTo>
                  <a:lnTo>
                    <a:pt x="175" y="590"/>
                  </a:lnTo>
                  <a:lnTo>
                    <a:pt x="167" y="598"/>
                  </a:lnTo>
                  <a:lnTo>
                    <a:pt x="159" y="610"/>
                  </a:lnTo>
                  <a:lnTo>
                    <a:pt x="147" y="618"/>
                  </a:lnTo>
                  <a:lnTo>
                    <a:pt x="134" y="614"/>
                  </a:lnTo>
                  <a:lnTo>
                    <a:pt x="134" y="618"/>
                  </a:lnTo>
                  <a:lnTo>
                    <a:pt x="134" y="606"/>
                  </a:lnTo>
                  <a:lnTo>
                    <a:pt x="134" y="594"/>
                  </a:lnTo>
                  <a:lnTo>
                    <a:pt x="138" y="590"/>
                  </a:lnTo>
                  <a:lnTo>
                    <a:pt x="126" y="582"/>
                  </a:lnTo>
                  <a:lnTo>
                    <a:pt x="114" y="586"/>
                  </a:lnTo>
                  <a:lnTo>
                    <a:pt x="102" y="590"/>
                  </a:lnTo>
                  <a:lnTo>
                    <a:pt x="90" y="602"/>
                  </a:lnTo>
                  <a:lnTo>
                    <a:pt x="81" y="610"/>
                  </a:lnTo>
                  <a:lnTo>
                    <a:pt x="73" y="618"/>
                  </a:lnTo>
                  <a:lnTo>
                    <a:pt x="61" y="606"/>
                  </a:lnTo>
                  <a:lnTo>
                    <a:pt x="53" y="602"/>
                  </a:lnTo>
                  <a:lnTo>
                    <a:pt x="41" y="606"/>
                  </a:lnTo>
                  <a:lnTo>
                    <a:pt x="33" y="610"/>
                  </a:lnTo>
                  <a:lnTo>
                    <a:pt x="24" y="622"/>
                  </a:lnTo>
                  <a:lnTo>
                    <a:pt x="20" y="622"/>
                  </a:lnTo>
                  <a:lnTo>
                    <a:pt x="12" y="626"/>
                  </a:lnTo>
                  <a:lnTo>
                    <a:pt x="12" y="630"/>
                  </a:lnTo>
                  <a:lnTo>
                    <a:pt x="20" y="643"/>
                  </a:lnTo>
                  <a:lnTo>
                    <a:pt x="20" y="663"/>
                  </a:lnTo>
                  <a:lnTo>
                    <a:pt x="8" y="667"/>
                  </a:lnTo>
                  <a:lnTo>
                    <a:pt x="0" y="671"/>
                  </a:lnTo>
                  <a:lnTo>
                    <a:pt x="4" y="675"/>
                  </a:lnTo>
                  <a:lnTo>
                    <a:pt x="16" y="687"/>
                  </a:lnTo>
                  <a:lnTo>
                    <a:pt x="29" y="683"/>
                  </a:lnTo>
                  <a:lnTo>
                    <a:pt x="41" y="675"/>
                  </a:lnTo>
                  <a:lnTo>
                    <a:pt x="49" y="675"/>
                  </a:lnTo>
                  <a:lnTo>
                    <a:pt x="57" y="675"/>
                  </a:lnTo>
                  <a:lnTo>
                    <a:pt x="69" y="675"/>
                  </a:lnTo>
                  <a:lnTo>
                    <a:pt x="73" y="67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988" name="Freeform 114">
              <a:extLst>
                <a:ext uri="{FF2B5EF4-FFF2-40B4-BE49-F238E27FC236}">
                  <a16:creationId xmlns="" xmlns:a16="http://schemas.microsoft.com/office/drawing/2014/main" id="{A18D1CE5-40B8-41A2-8988-BC00A84A1E70}"/>
                </a:ext>
              </a:extLst>
            </p:cNvPr>
            <p:cNvSpPr>
              <a:spLocks/>
            </p:cNvSpPr>
            <p:nvPr/>
          </p:nvSpPr>
          <p:spPr bwMode="gray">
            <a:xfrm>
              <a:off x="5003437" y="4958799"/>
              <a:ext cx="27718" cy="36737"/>
            </a:xfrm>
            <a:custGeom>
              <a:avLst/>
              <a:gdLst>
                <a:gd name="T0" fmla="*/ 57 w 77"/>
                <a:gd name="T1" fmla="*/ 12 h 102"/>
                <a:gd name="T2" fmla="*/ 45 w 77"/>
                <a:gd name="T3" fmla="*/ 4 h 102"/>
                <a:gd name="T4" fmla="*/ 37 w 77"/>
                <a:gd name="T5" fmla="*/ 0 h 102"/>
                <a:gd name="T6" fmla="*/ 37 w 77"/>
                <a:gd name="T7" fmla="*/ 0 h 102"/>
                <a:gd name="T8" fmla="*/ 25 w 77"/>
                <a:gd name="T9" fmla="*/ 8 h 102"/>
                <a:gd name="T10" fmla="*/ 16 w 77"/>
                <a:gd name="T11" fmla="*/ 16 h 102"/>
                <a:gd name="T12" fmla="*/ 16 w 77"/>
                <a:gd name="T13" fmla="*/ 16 h 102"/>
                <a:gd name="T14" fmla="*/ 16 w 77"/>
                <a:gd name="T15" fmla="*/ 20 h 102"/>
                <a:gd name="T16" fmla="*/ 8 w 77"/>
                <a:gd name="T17" fmla="*/ 33 h 102"/>
                <a:gd name="T18" fmla="*/ 0 w 77"/>
                <a:gd name="T19" fmla="*/ 45 h 102"/>
                <a:gd name="T20" fmla="*/ 0 w 77"/>
                <a:gd name="T21" fmla="*/ 49 h 102"/>
                <a:gd name="T22" fmla="*/ 0 w 77"/>
                <a:gd name="T23" fmla="*/ 65 h 102"/>
                <a:gd name="T24" fmla="*/ 8 w 77"/>
                <a:gd name="T25" fmla="*/ 73 h 102"/>
                <a:gd name="T26" fmla="*/ 8 w 77"/>
                <a:gd name="T27" fmla="*/ 85 h 102"/>
                <a:gd name="T28" fmla="*/ 21 w 77"/>
                <a:gd name="T29" fmla="*/ 98 h 102"/>
                <a:gd name="T30" fmla="*/ 25 w 77"/>
                <a:gd name="T31" fmla="*/ 98 h 102"/>
                <a:gd name="T32" fmla="*/ 37 w 77"/>
                <a:gd name="T33" fmla="*/ 102 h 102"/>
                <a:gd name="T34" fmla="*/ 49 w 77"/>
                <a:gd name="T35" fmla="*/ 102 h 102"/>
                <a:gd name="T36" fmla="*/ 65 w 77"/>
                <a:gd name="T37" fmla="*/ 102 h 102"/>
                <a:gd name="T38" fmla="*/ 69 w 77"/>
                <a:gd name="T39" fmla="*/ 102 h 102"/>
                <a:gd name="T40" fmla="*/ 69 w 77"/>
                <a:gd name="T41" fmla="*/ 90 h 102"/>
                <a:gd name="T42" fmla="*/ 69 w 77"/>
                <a:gd name="T43" fmla="*/ 77 h 102"/>
                <a:gd name="T44" fmla="*/ 69 w 77"/>
                <a:gd name="T45" fmla="*/ 69 h 102"/>
                <a:gd name="T46" fmla="*/ 77 w 77"/>
                <a:gd name="T47" fmla="*/ 73 h 102"/>
                <a:gd name="T48" fmla="*/ 77 w 77"/>
                <a:gd name="T49" fmla="*/ 61 h 102"/>
                <a:gd name="T50" fmla="*/ 77 w 77"/>
                <a:gd name="T51" fmla="*/ 49 h 102"/>
                <a:gd name="T52" fmla="*/ 73 w 77"/>
                <a:gd name="T53" fmla="*/ 37 h 102"/>
                <a:gd name="T54" fmla="*/ 77 w 77"/>
                <a:gd name="T55" fmla="*/ 33 h 102"/>
                <a:gd name="T56" fmla="*/ 77 w 77"/>
                <a:gd name="T57" fmla="*/ 28 h 102"/>
                <a:gd name="T58" fmla="*/ 73 w 77"/>
                <a:gd name="T59" fmla="*/ 16 h 102"/>
                <a:gd name="T60" fmla="*/ 73 w 77"/>
                <a:gd name="T61" fmla="*/ 16 h 102"/>
                <a:gd name="T62" fmla="*/ 69 w 77"/>
                <a:gd name="T63" fmla="*/ 16 h 102"/>
                <a:gd name="T64" fmla="*/ 57 w 77"/>
                <a:gd name="T65" fmla="*/ 12 h 102"/>
                <a:gd name="T66" fmla="*/ 57 w 77"/>
                <a:gd name="T67" fmla="*/ 12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7"/>
                <a:gd name="T103" fmla="*/ 0 h 102"/>
                <a:gd name="T104" fmla="*/ 77 w 77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7" h="102">
                  <a:moveTo>
                    <a:pt x="57" y="12"/>
                  </a:moveTo>
                  <a:lnTo>
                    <a:pt x="45" y="4"/>
                  </a:lnTo>
                  <a:lnTo>
                    <a:pt x="37" y="0"/>
                  </a:lnTo>
                  <a:lnTo>
                    <a:pt x="25" y="8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8" y="33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65"/>
                  </a:lnTo>
                  <a:lnTo>
                    <a:pt x="8" y="73"/>
                  </a:lnTo>
                  <a:lnTo>
                    <a:pt x="8" y="85"/>
                  </a:lnTo>
                  <a:lnTo>
                    <a:pt x="21" y="98"/>
                  </a:lnTo>
                  <a:lnTo>
                    <a:pt x="25" y="98"/>
                  </a:lnTo>
                  <a:lnTo>
                    <a:pt x="37" y="102"/>
                  </a:lnTo>
                  <a:lnTo>
                    <a:pt x="49" y="102"/>
                  </a:lnTo>
                  <a:lnTo>
                    <a:pt x="65" y="102"/>
                  </a:lnTo>
                  <a:lnTo>
                    <a:pt x="69" y="102"/>
                  </a:lnTo>
                  <a:lnTo>
                    <a:pt x="69" y="90"/>
                  </a:lnTo>
                  <a:lnTo>
                    <a:pt x="69" y="77"/>
                  </a:lnTo>
                  <a:lnTo>
                    <a:pt x="69" y="69"/>
                  </a:lnTo>
                  <a:lnTo>
                    <a:pt x="77" y="73"/>
                  </a:lnTo>
                  <a:lnTo>
                    <a:pt x="77" y="61"/>
                  </a:lnTo>
                  <a:lnTo>
                    <a:pt x="77" y="49"/>
                  </a:lnTo>
                  <a:lnTo>
                    <a:pt x="73" y="37"/>
                  </a:lnTo>
                  <a:lnTo>
                    <a:pt x="77" y="33"/>
                  </a:lnTo>
                  <a:lnTo>
                    <a:pt x="77" y="28"/>
                  </a:lnTo>
                  <a:lnTo>
                    <a:pt x="73" y="16"/>
                  </a:lnTo>
                  <a:lnTo>
                    <a:pt x="69" y="16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989" name="Freeform 115">
              <a:extLst>
                <a:ext uri="{FF2B5EF4-FFF2-40B4-BE49-F238E27FC236}">
                  <a16:creationId xmlns="" xmlns:a16="http://schemas.microsoft.com/office/drawing/2014/main" id="{7C8B7F16-C96F-4A97-940F-C8019975A6E1}"/>
                </a:ext>
              </a:extLst>
            </p:cNvPr>
            <p:cNvSpPr>
              <a:spLocks/>
            </p:cNvSpPr>
            <p:nvPr/>
          </p:nvSpPr>
          <p:spPr bwMode="gray">
            <a:xfrm>
              <a:off x="5045913" y="4592511"/>
              <a:ext cx="67315" cy="171438"/>
            </a:xfrm>
            <a:custGeom>
              <a:avLst/>
              <a:gdLst>
                <a:gd name="T0" fmla="*/ 16 w 187"/>
                <a:gd name="T1" fmla="*/ 12 h 476"/>
                <a:gd name="T2" fmla="*/ 33 w 187"/>
                <a:gd name="T3" fmla="*/ 24 h 476"/>
                <a:gd name="T4" fmla="*/ 45 w 187"/>
                <a:gd name="T5" fmla="*/ 45 h 476"/>
                <a:gd name="T6" fmla="*/ 53 w 187"/>
                <a:gd name="T7" fmla="*/ 69 h 476"/>
                <a:gd name="T8" fmla="*/ 33 w 187"/>
                <a:gd name="T9" fmla="*/ 85 h 476"/>
                <a:gd name="T10" fmla="*/ 37 w 187"/>
                <a:gd name="T11" fmla="*/ 110 h 476"/>
                <a:gd name="T12" fmla="*/ 33 w 187"/>
                <a:gd name="T13" fmla="*/ 134 h 476"/>
                <a:gd name="T14" fmla="*/ 33 w 187"/>
                <a:gd name="T15" fmla="*/ 158 h 476"/>
                <a:gd name="T16" fmla="*/ 33 w 187"/>
                <a:gd name="T17" fmla="*/ 175 h 476"/>
                <a:gd name="T18" fmla="*/ 33 w 187"/>
                <a:gd name="T19" fmla="*/ 191 h 476"/>
                <a:gd name="T20" fmla="*/ 12 w 187"/>
                <a:gd name="T21" fmla="*/ 203 h 476"/>
                <a:gd name="T22" fmla="*/ 12 w 187"/>
                <a:gd name="T23" fmla="*/ 228 h 476"/>
                <a:gd name="T24" fmla="*/ 0 w 187"/>
                <a:gd name="T25" fmla="*/ 252 h 476"/>
                <a:gd name="T26" fmla="*/ 8 w 187"/>
                <a:gd name="T27" fmla="*/ 268 h 476"/>
                <a:gd name="T28" fmla="*/ 21 w 187"/>
                <a:gd name="T29" fmla="*/ 276 h 476"/>
                <a:gd name="T30" fmla="*/ 29 w 187"/>
                <a:gd name="T31" fmla="*/ 285 h 476"/>
                <a:gd name="T32" fmla="*/ 45 w 187"/>
                <a:gd name="T33" fmla="*/ 309 h 476"/>
                <a:gd name="T34" fmla="*/ 69 w 187"/>
                <a:gd name="T35" fmla="*/ 309 h 476"/>
                <a:gd name="T36" fmla="*/ 98 w 187"/>
                <a:gd name="T37" fmla="*/ 305 h 476"/>
                <a:gd name="T38" fmla="*/ 106 w 187"/>
                <a:gd name="T39" fmla="*/ 329 h 476"/>
                <a:gd name="T40" fmla="*/ 110 w 187"/>
                <a:gd name="T41" fmla="*/ 346 h 476"/>
                <a:gd name="T42" fmla="*/ 106 w 187"/>
                <a:gd name="T43" fmla="*/ 366 h 476"/>
                <a:gd name="T44" fmla="*/ 98 w 187"/>
                <a:gd name="T45" fmla="*/ 382 h 476"/>
                <a:gd name="T46" fmla="*/ 98 w 187"/>
                <a:gd name="T47" fmla="*/ 407 h 476"/>
                <a:gd name="T48" fmla="*/ 110 w 187"/>
                <a:gd name="T49" fmla="*/ 431 h 476"/>
                <a:gd name="T50" fmla="*/ 134 w 187"/>
                <a:gd name="T51" fmla="*/ 451 h 476"/>
                <a:gd name="T52" fmla="*/ 147 w 187"/>
                <a:gd name="T53" fmla="*/ 476 h 476"/>
                <a:gd name="T54" fmla="*/ 151 w 187"/>
                <a:gd name="T55" fmla="*/ 464 h 476"/>
                <a:gd name="T56" fmla="*/ 143 w 187"/>
                <a:gd name="T57" fmla="*/ 439 h 476"/>
                <a:gd name="T58" fmla="*/ 151 w 187"/>
                <a:gd name="T59" fmla="*/ 427 h 476"/>
                <a:gd name="T60" fmla="*/ 167 w 187"/>
                <a:gd name="T61" fmla="*/ 411 h 476"/>
                <a:gd name="T62" fmla="*/ 183 w 187"/>
                <a:gd name="T63" fmla="*/ 407 h 476"/>
                <a:gd name="T64" fmla="*/ 183 w 187"/>
                <a:gd name="T65" fmla="*/ 382 h 476"/>
                <a:gd name="T66" fmla="*/ 183 w 187"/>
                <a:gd name="T67" fmla="*/ 366 h 476"/>
                <a:gd name="T68" fmla="*/ 183 w 187"/>
                <a:gd name="T69" fmla="*/ 354 h 476"/>
                <a:gd name="T70" fmla="*/ 187 w 187"/>
                <a:gd name="T71" fmla="*/ 338 h 476"/>
                <a:gd name="T72" fmla="*/ 187 w 187"/>
                <a:gd name="T73" fmla="*/ 321 h 476"/>
                <a:gd name="T74" fmla="*/ 171 w 187"/>
                <a:gd name="T75" fmla="*/ 305 h 476"/>
                <a:gd name="T76" fmla="*/ 155 w 187"/>
                <a:gd name="T77" fmla="*/ 281 h 476"/>
                <a:gd name="T78" fmla="*/ 126 w 187"/>
                <a:gd name="T79" fmla="*/ 252 h 476"/>
                <a:gd name="T80" fmla="*/ 139 w 187"/>
                <a:gd name="T81" fmla="*/ 268 h 476"/>
                <a:gd name="T82" fmla="*/ 147 w 187"/>
                <a:gd name="T83" fmla="*/ 293 h 476"/>
                <a:gd name="T84" fmla="*/ 143 w 187"/>
                <a:gd name="T85" fmla="*/ 301 h 476"/>
                <a:gd name="T86" fmla="*/ 126 w 187"/>
                <a:gd name="T87" fmla="*/ 285 h 476"/>
                <a:gd name="T88" fmla="*/ 114 w 187"/>
                <a:gd name="T89" fmla="*/ 297 h 476"/>
                <a:gd name="T90" fmla="*/ 110 w 187"/>
                <a:gd name="T91" fmla="*/ 272 h 476"/>
                <a:gd name="T92" fmla="*/ 98 w 187"/>
                <a:gd name="T93" fmla="*/ 252 h 476"/>
                <a:gd name="T94" fmla="*/ 94 w 187"/>
                <a:gd name="T95" fmla="*/ 228 h 476"/>
                <a:gd name="T96" fmla="*/ 90 w 187"/>
                <a:gd name="T97" fmla="*/ 203 h 476"/>
                <a:gd name="T98" fmla="*/ 86 w 187"/>
                <a:gd name="T99" fmla="*/ 187 h 476"/>
                <a:gd name="T100" fmla="*/ 73 w 187"/>
                <a:gd name="T101" fmla="*/ 171 h 476"/>
                <a:gd name="T102" fmla="*/ 86 w 187"/>
                <a:gd name="T103" fmla="*/ 146 h 476"/>
                <a:gd name="T104" fmla="*/ 90 w 187"/>
                <a:gd name="T105" fmla="*/ 130 h 476"/>
                <a:gd name="T106" fmla="*/ 86 w 187"/>
                <a:gd name="T107" fmla="*/ 106 h 476"/>
                <a:gd name="T108" fmla="*/ 86 w 187"/>
                <a:gd name="T109" fmla="*/ 73 h 476"/>
                <a:gd name="T110" fmla="*/ 78 w 187"/>
                <a:gd name="T111" fmla="*/ 49 h 476"/>
                <a:gd name="T112" fmla="*/ 69 w 187"/>
                <a:gd name="T113" fmla="*/ 28 h 476"/>
                <a:gd name="T114" fmla="*/ 57 w 187"/>
                <a:gd name="T115" fmla="*/ 12 h 476"/>
                <a:gd name="T116" fmla="*/ 37 w 187"/>
                <a:gd name="T117" fmla="*/ 12 h 476"/>
                <a:gd name="T118" fmla="*/ 12 w 187"/>
                <a:gd name="T119" fmla="*/ 0 h 476"/>
                <a:gd name="T120" fmla="*/ 12 w 187"/>
                <a:gd name="T121" fmla="*/ 8 h 4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7"/>
                <a:gd name="T184" fmla="*/ 0 h 476"/>
                <a:gd name="T185" fmla="*/ 187 w 187"/>
                <a:gd name="T186" fmla="*/ 476 h 4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7" h="476">
                  <a:moveTo>
                    <a:pt x="12" y="12"/>
                  </a:moveTo>
                  <a:lnTo>
                    <a:pt x="16" y="12"/>
                  </a:lnTo>
                  <a:lnTo>
                    <a:pt x="29" y="16"/>
                  </a:lnTo>
                  <a:lnTo>
                    <a:pt x="33" y="24"/>
                  </a:lnTo>
                  <a:lnTo>
                    <a:pt x="33" y="36"/>
                  </a:lnTo>
                  <a:lnTo>
                    <a:pt x="45" y="45"/>
                  </a:lnTo>
                  <a:lnTo>
                    <a:pt x="45" y="57"/>
                  </a:lnTo>
                  <a:lnTo>
                    <a:pt x="53" y="69"/>
                  </a:lnTo>
                  <a:lnTo>
                    <a:pt x="45" y="77"/>
                  </a:lnTo>
                  <a:lnTo>
                    <a:pt x="33" y="85"/>
                  </a:lnTo>
                  <a:lnTo>
                    <a:pt x="33" y="97"/>
                  </a:lnTo>
                  <a:lnTo>
                    <a:pt x="37" y="110"/>
                  </a:lnTo>
                  <a:lnTo>
                    <a:pt x="29" y="122"/>
                  </a:lnTo>
                  <a:lnTo>
                    <a:pt x="33" y="134"/>
                  </a:lnTo>
                  <a:lnTo>
                    <a:pt x="33" y="146"/>
                  </a:lnTo>
                  <a:lnTo>
                    <a:pt x="33" y="158"/>
                  </a:lnTo>
                  <a:lnTo>
                    <a:pt x="33" y="171"/>
                  </a:lnTo>
                  <a:lnTo>
                    <a:pt x="33" y="175"/>
                  </a:lnTo>
                  <a:lnTo>
                    <a:pt x="45" y="183"/>
                  </a:lnTo>
                  <a:lnTo>
                    <a:pt x="33" y="191"/>
                  </a:lnTo>
                  <a:lnTo>
                    <a:pt x="21" y="195"/>
                  </a:lnTo>
                  <a:lnTo>
                    <a:pt x="12" y="203"/>
                  </a:lnTo>
                  <a:lnTo>
                    <a:pt x="12" y="215"/>
                  </a:lnTo>
                  <a:lnTo>
                    <a:pt x="12" y="228"/>
                  </a:lnTo>
                  <a:lnTo>
                    <a:pt x="8" y="240"/>
                  </a:lnTo>
                  <a:lnTo>
                    <a:pt x="0" y="252"/>
                  </a:lnTo>
                  <a:lnTo>
                    <a:pt x="0" y="264"/>
                  </a:lnTo>
                  <a:lnTo>
                    <a:pt x="8" y="268"/>
                  </a:lnTo>
                  <a:lnTo>
                    <a:pt x="12" y="281"/>
                  </a:lnTo>
                  <a:lnTo>
                    <a:pt x="21" y="276"/>
                  </a:lnTo>
                  <a:lnTo>
                    <a:pt x="29" y="281"/>
                  </a:lnTo>
                  <a:lnTo>
                    <a:pt x="29" y="285"/>
                  </a:lnTo>
                  <a:lnTo>
                    <a:pt x="37" y="293"/>
                  </a:lnTo>
                  <a:lnTo>
                    <a:pt x="45" y="309"/>
                  </a:lnTo>
                  <a:lnTo>
                    <a:pt x="57" y="309"/>
                  </a:lnTo>
                  <a:lnTo>
                    <a:pt x="69" y="309"/>
                  </a:lnTo>
                  <a:lnTo>
                    <a:pt x="94" y="305"/>
                  </a:lnTo>
                  <a:lnTo>
                    <a:pt x="98" y="305"/>
                  </a:lnTo>
                  <a:lnTo>
                    <a:pt x="106" y="317"/>
                  </a:lnTo>
                  <a:lnTo>
                    <a:pt x="106" y="329"/>
                  </a:lnTo>
                  <a:lnTo>
                    <a:pt x="110" y="342"/>
                  </a:lnTo>
                  <a:lnTo>
                    <a:pt x="110" y="346"/>
                  </a:lnTo>
                  <a:lnTo>
                    <a:pt x="110" y="354"/>
                  </a:lnTo>
                  <a:lnTo>
                    <a:pt x="106" y="366"/>
                  </a:lnTo>
                  <a:lnTo>
                    <a:pt x="98" y="378"/>
                  </a:lnTo>
                  <a:lnTo>
                    <a:pt x="98" y="382"/>
                  </a:lnTo>
                  <a:lnTo>
                    <a:pt x="90" y="394"/>
                  </a:lnTo>
                  <a:lnTo>
                    <a:pt x="98" y="407"/>
                  </a:lnTo>
                  <a:lnTo>
                    <a:pt x="98" y="419"/>
                  </a:lnTo>
                  <a:lnTo>
                    <a:pt x="110" y="431"/>
                  </a:lnTo>
                  <a:lnTo>
                    <a:pt x="122" y="439"/>
                  </a:lnTo>
                  <a:lnTo>
                    <a:pt x="134" y="451"/>
                  </a:lnTo>
                  <a:lnTo>
                    <a:pt x="143" y="464"/>
                  </a:lnTo>
                  <a:lnTo>
                    <a:pt x="147" y="476"/>
                  </a:lnTo>
                  <a:lnTo>
                    <a:pt x="151" y="476"/>
                  </a:lnTo>
                  <a:lnTo>
                    <a:pt x="151" y="464"/>
                  </a:lnTo>
                  <a:lnTo>
                    <a:pt x="151" y="451"/>
                  </a:lnTo>
                  <a:lnTo>
                    <a:pt x="143" y="439"/>
                  </a:lnTo>
                  <a:lnTo>
                    <a:pt x="151" y="427"/>
                  </a:lnTo>
                  <a:lnTo>
                    <a:pt x="155" y="415"/>
                  </a:lnTo>
                  <a:lnTo>
                    <a:pt x="167" y="411"/>
                  </a:lnTo>
                  <a:lnTo>
                    <a:pt x="179" y="407"/>
                  </a:lnTo>
                  <a:lnTo>
                    <a:pt x="183" y="407"/>
                  </a:lnTo>
                  <a:lnTo>
                    <a:pt x="183" y="394"/>
                  </a:lnTo>
                  <a:lnTo>
                    <a:pt x="183" y="382"/>
                  </a:lnTo>
                  <a:lnTo>
                    <a:pt x="187" y="370"/>
                  </a:lnTo>
                  <a:lnTo>
                    <a:pt x="183" y="366"/>
                  </a:lnTo>
                  <a:lnTo>
                    <a:pt x="183" y="362"/>
                  </a:lnTo>
                  <a:lnTo>
                    <a:pt x="183" y="354"/>
                  </a:lnTo>
                  <a:lnTo>
                    <a:pt x="187" y="342"/>
                  </a:lnTo>
                  <a:lnTo>
                    <a:pt x="187" y="338"/>
                  </a:lnTo>
                  <a:lnTo>
                    <a:pt x="187" y="329"/>
                  </a:lnTo>
                  <a:lnTo>
                    <a:pt x="187" y="321"/>
                  </a:lnTo>
                  <a:lnTo>
                    <a:pt x="183" y="317"/>
                  </a:lnTo>
                  <a:lnTo>
                    <a:pt x="171" y="305"/>
                  </a:lnTo>
                  <a:lnTo>
                    <a:pt x="167" y="293"/>
                  </a:lnTo>
                  <a:lnTo>
                    <a:pt x="155" y="281"/>
                  </a:lnTo>
                  <a:lnTo>
                    <a:pt x="147" y="268"/>
                  </a:lnTo>
                  <a:lnTo>
                    <a:pt x="126" y="252"/>
                  </a:lnTo>
                  <a:lnTo>
                    <a:pt x="134" y="264"/>
                  </a:lnTo>
                  <a:lnTo>
                    <a:pt x="139" y="268"/>
                  </a:lnTo>
                  <a:lnTo>
                    <a:pt x="143" y="281"/>
                  </a:lnTo>
                  <a:lnTo>
                    <a:pt x="147" y="293"/>
                  </a:lnTo>
                  <a:lnTo>
                    <a:pt x="147" y="305"/>
                  </a:lnTo>
                  <a:lnTo>
                    <a:pt x="143" y="301"/>
                  </a:lnTo>
                  <a:lnTo>
                    <a:pt x="134" y="289"/>
                  </a:lnTo>
                  <a:lnTo>
                    <a:pt x="126" y="285"/>
                  </a:lnTo>
                  <a:lnTo>
                    <a:pt x="118" y="297"/>
                  </a:lnTo>
                  <a:lnTo>
                    <a:pt x="114" y="297"/>
                  </a:lnTo>
                  <a:lnTo>
                    <a:pt x="106" y="285"/>
                  </a:lnTo>
                  <a:lnTo>
                    <a:pt x="110" y="272"/>
                  </a:lnTo>
                  <a:lnTo>
                    <a:pt x="110" y="260"/>
                  </a:lnTo>
                  <a:lnTo>
                    <a:pt x="98" y="252"/>
                  </a:lnTo>
                  <a:lnTo>
                    <a:pt x="94" y="240"/>
                  </a:lnTo>
                  <a:lnTo>
                    <a:pt x="94" y="228"/>
                  </a:lnTo>
                  <a:lnTo>
                    <a:pt x="94" y="215"/>
                  </a:lnTo>
                  <a:lnTo>
                    <a:pt x="90" y="203"/>
                  </a:lnTo>
                  <a:lnTo>
                    <a:pt x="86" y="199"/>
                  </a:lnTo>
                  <a:lnTo>
                    <a:pt x="86" y="187"/>
                  </a:lnTo>
                  <a:lnTo>
                    <a:pt x="73" y="175"/>
                  </a:lnTo>
                  <a:lnTo>
                    <a:pt x="73" y="171"/>
                  </a:lnTo>
                  <a:lnTo>
                    <a:pt x="78" y="158"/>
                  </a:lnTo>
                  <a:lnTo>
                    <a:pt x="86" y="146"/>
                  </a:lnTo>
                  <a:lnTo>
                    <a:pt x="94" y="134"/>
                  </a:lnTo>
                  <a:lnTo>
                    <a:pt x="90" y="130"/>
                  </a:lnTo>
                  <a:lnTo>
                    <a:pt x="90" y="122"/>
                  </a:lnTo>
                  <a:lnTo>
                    <a:pt x="86" y="106"/>
                  </a:lnTo>
                  <a:lnTo>
                    <a:pt x="86" y="85"/>
                  </a:lnTo>
                  <a:lnTo>
                    <a:pt x="86" y="73"/>
                  </a:lnTo>
                  <a:lnTo>
                    <a:pt x="90" y="61"/>
                  </a:lnTo>
                  <a:lnTo>
                    <a:pt x="78" y="49"/>
                  </a:lnTo>
                  <a:lnTo>
                    <a:pt x="73" y="36"/>
                  </a:lnTo>
                  <a:lnTo>
                    <a:pt x="69" y="28"/>
                  </a:lnTo>
                  <a:lnTo>
                    <a:pt x="69" y="20"/>
                  </a:lnTo>
                  <a:lnTo>
                    <a:pt x="57" y="12"/>
                  </a:lnTo>
                  <a:lnTo>
                    <a:pt x="49" y="12"/>
                  </a:lnTo>
                  <a:lnTo>
                    <a:pt x="37" y="12"/>
                  </a:lnTo>
                  <a:lnTo>
                    <a:pt x="29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12" y="8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990" name="Freeform 116">
              <a:extLst>
                <a:ext uri="{FF2B5EF4-FFF2-40B4-BE49-F238E27FC236}">
                  <a16:creationId xmlns="" xmlns:a16="http://schemas.microsoft.com/office/drawing/2014/main" id="{35C2E983-9C8C-47CD-964C-4ABA2C4E3030}"/>
                </a:ext>
              </a:extLst>
            </p:cNvPr>
            <p:cNvSpPr>
              <a:spLocks/>
            </p:cNvSpPr>
            <p:nvPr/>
          </p:nvSpPr>
          <p:spPr bwMode="gray">
            <a:xfrm>
              <a:off x="4526112" y="4337515"/>
              <a:ext cx="122751" cy="134702"/>
            </a:xfrm>
            <a:custGeom>
              <a:avLst/>
              <a:gdLst>
                <a:gd name="T0" fmla="*/ 166 w 341"/>
                <a:gd name="T1" fmla="*/ 358 h 374"/>
                <a:gd name="T2" fmla="*/ 183 w 341"/>
                <a:gd name="T3" fmla="*/ 350 h 374"/>
                <a:gd name="T4" fmla="*/ 179 w 341"/>
                <a:gd name="T5" fmla="*/ 321 h 374"/>
                <a:gd name="T6" fmla="*/ 166 w 341"/>
                <a:gd name="T7" fmla="*/ 297 h 374"/>
                <a:gd name="T8" fmla="*/ 175 w 341"/>
                <a:gd name="T9" fmla="*/ 281 h 374"/>
                <a:gd name="T10" fmla="*/ 219 w 341"/>
                <a:gd name="T11" fmla="*/ 281 h 374"/>
                <a:gd name="T12" fmla="*/ 215 w 341"/>
                <a:gd name="T13" fmla="*/ 252 h 374"/>
                <a:gd name="T14" fmla="*/ 240 w 341"/>
                <a:gd name="T15" fmla="*/ 252 h 374"/>
                <a:gd name="T16" fmla="*/ 252 w 341"/>
                <a:gd name="T17" fmla="*/ 281 h 374"/>
                <a:gd name="T18" fmla="*/ 276 w 341"/>
                <a:gd name="T19" fmla="*/ 285 h 374"/>
                <a:gd name="T20" fmla="*/ 301 w 341"/>
                <a:gd name="T21" fmla="*/ 272 h 374"/>
                <a:gd name="T22" fmla="*/ 317 w 341"/>
                <a:gd name="T23" fmla="*/ 289 h 374"/>
                <a:gd name="T24" fmla="*/ 333 w 341"/>
                <a:gd name="T25" fmla="*/ 252 h 374"/>
                <a:gd name="T26" fmla="*/ 341 w 341"/>
                <a:gd name="T27" fmla="*/ 224 h 374"/>
                <a:gd name="T28" fmla="*/ 337 w 341"/>
                <a:gd name="T29" fmla="*/ 195 h 374"/>
                <a:gd name="T30" fmla="*/ 329 w 341"/>
                <a:gd name="T31" fmla="*/ 163 h 374"/>
                <a:gd name="T32" fmla="*/ 305 w 341"/>
                <a:gd name="T33" fmla="*/ 138 h 374"/>
                <a:gd name="T34" fmla="*/ 321 w 341"/>
                <a:gd name="T35" fmla="*/ 106 h 374"/>
                <a:gd name="T36" fmla="*/ 337 w 341"/>
                <a:gd name="T37" fmla="*/ 81 h 374"/>
                <a:gd name="T38" fmla="*/ 317 w 341"/>
                <a:gd name="T39" fmla="*/ 53 h 374"/>
                <a:gd name="T40" fmla="*/ 268 w 341"/>
                <a:gd name="T41" fmla="*/ 61 h 374"/>
                <a:gd name="T42" fmla="*/ 260 w 341"/>
                <a:gd name="T43" fmla="*/ 41 h 374"/>
                <a:gd name="T44" fmla="*/ 268 w 341"/>
                <a:gd name="T45" fmla="*/ 8 h 374"/>
                <a:gd name="T46" fmla="*/ 236 w 341"/>
                <a:gd name="T47" fmla="*/ 4 h 374"/>
                <a:gd name="T48" fmla="*/ 211 w 341"/>
                <a:gd name="T49" fmla="*/ 0 h 374"/>
                <a:gd name="T50" fmla="*/ 171 w 341"/>
                <a:gd name="T51" fmla="*/ 0 h 374"/>
                <a:gd name="T52" fmla="*/ 150 w 341"/>
                <a:gd name="T53" fmla="*/ 8 h 374"/>
                <a:gd name="T54" fmla="*/ 138 w 341"/>
                <a:gd name="T55" fmla="*/ 77 h 374"/>
                <a:gd name="T56" fmla="*/ 44 w 341"/>
                <a:gd name="T57" fmla="*/ 89 h 374"/>
                <a:gd name="T58" fmla="*/ 32 w 341"/>
                <a:gd name="T59" fmla="*/ 110 h 374"/>
                <a:gd name="T60" fmla="*/ 69 w 341"/>
                <a:gd name="T61" fmla="*/ 126 h 374"/>
                <a:gd name="T62" fmla="*/ 44 w 341"/>
                <a:gd name="T63" fmla="*/ 130 h 374"/>
                <a:gd name="T64" fmla="*/ 28 w 341"/>
                <a:gd name="T65" fmla="*/ 138 h 374"/>
                <a:gd name="T66" fmla="*/ 20 w 341"/>
                <a:gd name="T67" fmla="*/ 167 h 374"/>
                <a:gd name="T68" fmla="*/ 8 w 341"/>
                <a:gd name="T69" fmla="*/ 191 h 374"/>
                <a:gd name="T70" fmla="*/ 0 w 341"/>
                <a:gd name="T71" fmla="*/ 183 h 374"/>
                <a:gd name="T72" fmla="*/ 4 w 341"/>
                <a:gd name="T73" fmla="*/ 195 h 374"/>
                <a:gd name="T74" fmla="*/ 8 w 341"/>
                <a:gd name="T75" fmla="*/ 207 h 374"/>
                <a:gd name="T76" fmla="*/ 20 w 341"/>
                <a:gd name="T77" fmla="*/ 224 h 374"/>
                <a:gd name="T78" fmla="*/ 32 w 341"/>
                <a:gd name="T79" fmla="*/ 236 h 374"/>
                <a:gd name="T80" fmla="*/ 8 w 341"/>
                <a:gd name="T81" fmla="*/ 215 h 374"/>
                <a:gd name="T82" fmla="*/ 28 w 341"/>
                <a:gd name="T83" fmla="*/ 252 h 374"/>
                <a:gd name="T84" fmla="*/ 40 w 341"/>
                <a:gd name="T85" fmla="*/ 272 h 374"/>
                <a:gd name="T86" fmla="*/ 69 w 341"/>
                <a:gd name="T87" fmla="*/ 293 h 374"/>
                <a:gd name="T88" fmla="*/ 65 w 341"/>
                <a:gd name="T89" fmla="*/ 301 h 374"/>
                <a:gd name="T90" fmla="*/ 85 w 341"/>
                <a:gd name="T91" fmla="*/ 313 h 374"/>
                <a:gd name="T92" fmla="*/ 109 w 341"/>
                <a:gd name="T93" fmla="*/ 342 h 374"/>
                <a:gd name="T94" fmla="*/ 138 w 341"/>
                <a:gd name="T95" fmla="*/ 374 h 37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41"/>
                <a:gd name="T145" fmla="*/ 0 h 374"/>
                <a:gd name="T146" fmla="*/ 341 w 341"/>
                <a:gd name="T147" fmla="*/ 374 h 37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41" h="374">
                  <a:moveTo>
                    <a:pt x="146" y="358"/>
                  </a:moveTo>
                  <a:lnTo>
                    <a:pt x="154" y="354"/>
                  </a:lnTo>
                  <a:lnTo>
                    <a:pt x="166" y="358"/>
                  </a:lnTo>
                  <a:lnTo>
                    <a:pt x="179" y="362"/>
                  </a:lnTo>
                  <a:lnTo>
                    <a:pt x="183" y="358"/>
                  </a:lnTo>
                  <a:lnTo>
                    <a:pt x="183" y="350"/>
                  </a:lnTo>
                  <a:lnTo>
                    <a:pt x="183" y="338"/>
                  </a:lnTo>
                  <a:lnTo>
                    <a:pt x="175" y="329"/>
                  </a:lnTo>
                  <a:lnTo>
                    <a:pt x="179" y="321"/>
                  </a:lnTo>
                  <a:lnTo>
                    <a:pt x="175" y="317"/>
                  </a:lnTo>
                  <a:lnTo>
                    <a:pt x="162" y="309"/>
                  </a:lnTo>
                  <a:lnTo>
                    <a:pt x="166" y="297"/>
                  </a:lnTo>
                  <a:lnTo>
                    <a:pt x="166" y="289"/>
                  </a:lnTo>
                  <a:lnTo>
                    <a:pt x="166" y="281"/>
                  </a:lnTo>
                  <a:lnTo>
                    <a:pt x="175" y="281"/>
                  </a:lnTo>
                  <a:lnTo>
                    <a:pt x="187" y="281"/>
                  </a:lnTo>
                  <a:lnTo>
                    <a:pt x="191" y="285"/>
                  </a:lnTo>
                  <a:lnTo>
                    <a:pt x="219" y="281"/>
                  </a:lnTo>
                  <a:lnTo>
                    <a:pt x="219" y="268"/>
                  </a:lnTo>
                  <a:lnTo>
                    <a:pt x="219" y="264"/>
                  </a:lnTo>
                  <a:lnTo>
                    <a:pt x="215" y="252"/>
                  </a:lnTo>
                  <a:lnTo>
                    <a:pt x="223" y="252"/>
                  </a:lnTo>
                  <a:lnTo>
                    <a:pt x="236" y="252"/>
                  </a:lnTo>
                  <a:lnTo>
                    <a:pt x="240" y="252"/>
                  </a:lnTo>
                  <a:lnTo>
                    <a:pt x="244" y="264"/>
                  </a:lnTo>
                  <a:lnTo>
                    <a:pt x="244" y="268"/>
                  </a:lnTo>
                  <a:lnTo>
                    <a:pt x="252" y="281"/>
                  </a:lnTo>
                  <a:lnTo>
                    <a:pt x="264" y="281"/>
                  </a:lnTo>
                  <a:lnTo>
                    <a:pt x="276" y="285"/>
                  </a:lnTo>
                  <a:lnTo>
                    <a:pt x="289" y="277"/>
                  </a:lnTo>
                  <a:lnTo>
                    <a:pt x="301" y="272"/>
                  </a:lnTo>
                  <a:lnTo>
                    <a:pt x="301" y="277"/>
                  </a:lnTo>
                  <a:lnTo>
                    <a:pt x="305" y="289"/>
                  </a:lnTo>
                  <a:lnTo>
                    <a:pt x="317" y="289"/>
                  </a:lnTo>
                  <a:lnTo>
                    <a:pt x="325" y="281"/>
                  </a:lnTo>
                  <a:lnTo>
                    <a:pt x="325" y="268"/>
                  </a:lnTo>
                  <a:lnTo>
                    <a:pt x="333" y="252"/>
                  </a:lnTo>
                  <a:lnTo>
                    <a:pt x="337" y="248"/>
                  </a:lnTo>
                  <a:lnTo>
                    <a:pt x="333" y="236"/>
                  </a:lnTo>
                  <a:lnTo>
                    <a:pt x="341" y="224"/>
                  </a:lnTo>
                  <a:lnTo>
                    <a:pt x="337" y="211"/>
                  </a:lnTo>
                  <a:lnTo>
                    <a:pt x="337" y="199"/>
                  </a:lnTo>
                  <a:lnTo>
                    <a:pt x="337" y="195"/>
                  </a:lnTo>
                  <a:lnTo>
                    <a:pt x="337" y="183"/>
                  </a:lnTo>
                  <a:lnTo>
                    <a:pt x="341" y="171"/>
                  </a:lnTo>
                  <a:lnTo>
                    <a:pt x="329" y="163"/>
                  </a:lnTo>
                  <a:lnTo>
                    <a:pt x="317" y="154"/>
                  </a:lnTo>
                  <a:lnTo>
                    <a:pt x="305" y="142"/>
                  </a:lnTo>
                  <a:lnTo>
                    <a:pt x="305" y="138"/>
                  </a:lnTo>
                  <a:lnTo>
                    <a:pt x="305" y="130"/>
                  </a:lnTo>
                  <a:lnTo>
                    <a:pt x="309" y="118"/>
                  </a:lnTo>
                  <a:lnTo>
                    <a:pt x="321" y="106"/>
                  </a:lnTo>
                  <a:lnTo>
                    <a:pt x="333" y="97"/>
                  </a:lnTo>
                  <a:lnTo>
                    <a:pt x="337" y="93"/>
                  </a:lnTo>
                  <a:lnTo>
                    <a:pt x="337" y="81"/>
                  </a:lnTo>
                  <a:lnTo>
                    <a:pt x="329" y="69"/>
                  </a:lnTo>
                  <a:lnTo>
                    <a:pt x="325" y="57"/>
                  </a:lnTo>
                  <a:lnTo>
                    <a:pt x="317" y="53"/>
                  </a:lnTo>
                  <a:lnTo>
                    <a:pt x="305" y="53"/>
                  </a:lnTo>
                  <a:lnTo>
                    <a:pt x="280" y="61"/>
                  </a:lnTo>
                  <a:lnTo>
                    <a:pt x="268" y="61"/>
                  </a:lnTo>
                  <a:lnTo>
                    <a:pt x="260" y="65"/>
                  </a:lnTo>
                  <a:lnTo>
                    <a:pt x="264" y="53"/>
                  </a:lnTo>
                  <a:lnTo>
                    <a:pt x="260" y="41"/>
                  </a:lnTo>
                  <a:lnTo>
                    <a:pt x="260" y="28"/>
                  </a:lnTo>
                  <a:lnTo>
                    <a:pt x="264" y="20"/>
                  </a:lnTo>
                  <a:lnTo>
                    <a:pt x="268" y="8"/>
                  </a:lnTo>
                  <a:lnTo>
                    <a:pt x="260" y="0"/>
                  </a:lnTo>
                  <a:lnTo>
                    <a:pt x="248" y="4"/>
                  </a:lnTo>
                  <a:lnTo>
                    <a:pt x="236" y="4"/>
                  </a:lnTo>
                  <a:lnTo>
                    <a:pt x="223" y="0"/>
                  </a:lnTo>
                  <a:lnTo>
                    <a:pt x="211" y="0"/>
                  </a:lnTo>
                  <a:lnTo>
                    <a:pt x="199" y="0"/>
                  </a:lnTo>
                  <a:lnTo>
                    <a:pt x="183" y="0"/>
                  </a:lnTo>
                  <a:lnTo>
                    <a:pt x="171" y="0"/>
                  </a:lnTo>
                  <a:lnTo>
                    <a:pt x="150" y="0"/>
                  </a:lnTo>
                  <a:lnTo>
                    <a:pt x="150" y="8"/>
                  </a:lnTo>
                  <a:lnTo>
                    <a:pt x="150" y="20"/>
                  </a:lnTo>
                  <a:lnTo>
                    <a:pt x="150" y="73"/>
                  </a:lnTo>
                  <a:lnTo>
                    <a:pt x="138" y="77"/>
                  </a:lnTo>
                  <a:lnTo>
                    <a:pt x="57" y="77"/>
                  </a:lnTo>
                  <a:lnTo>
                    <a:pt x="44" y="77"/>
                  </a:lnTo>
                  <a:lnTo>
                    <a:pt x="44" y="89"/>
                  </a:lnTo>
                  <a:lnTo>
                    <a:pt x="44" y="102"/>
                  </a:lnTo>
                  <a:lnTo>
                    <a:pt x="36" y="97"/>
                  </a:lnTo>
                  <a:lnTo>
                    <a:pt x="32" y="110"/>
                  </a:lnTo>
                  <a:lnTo>
                    <a:pt x="44" y="122"/>
                  </a:lnTo>
                  <a:lnTo>
                    <a:pt x="57" y="126"/>
                  </a:lnTo>
                  <a:lnTo>
                    <a:pt x="69" y="126"/>
                  </a:lnTo>
                  <a:lnTo>
                    <a:pt x="57" y="130"/>
                  </a:lnTo>
                  <a:lnTo>
                    <a:pt x="44" y="130"/>
                  </a:lnTo>
                  <a:lnTo>
                    <a:pt x="36" y="126"/>
                  </a:lnTo>
                  <a:lnTo>
                    <a:pt x="32" y="126"/>
                  </a:lnTo>
                  <a:lnTo>
                    <a:pt x="28" y="138"/>
                  </a:lnTo>
                  <a:lnTo>
                    <a:pt x="28" y="150"/>
                  </a:lnTo>
                  <a:lnTo>
                    <a:pt x="28" y="154"/>
                  </a:lnTo>
                  <a:lnTo>
                    <a:pt x="20" y="167"/>
                  </a:lnTo>
                  <a:lnTo>
                    <a:pt x="16" y="179"/>
                  </a:lnTo>
                  <a:lnTo>
                    <a:pt x="8" y="191"/>
                  </a:lnTo>
                  <a:lnTo>
                    <a:pt x="4" y="179"/>
                  </a:lnTo>
                  <a:lnTo>
                    <a:pt x="4" y="183"/>
                  </a:lnTo>
                  <a:lnTo>
                    <a:pt x="0" y="183"/>
                  </a:lnTo>
                  <a:lnTo>
                    <a:pt x="0" y="191"/>
                  </a:lnTo>
                  <a:lnTo>
                    <a:pt x="4" y="195"/>
                  </a:lnTo>
                  <a:lnTo>
                    <a:pt x="4" y="199"/>
                  </a:lnTo>
                  <a:lnTo>
                    <a:pt x="8" y="211"/>
                  </a:lnTo>
                  <a:lnTo>
                    <a:pt x="8" y="207"/>
                  </a:lnTo>
                  <a:lnTo>
                    <a:pt x="12" y="220"/>
                  </a:lnTo>
                  <a:lnTo>
                    <a:pt x="16" y="220"/>
                  </a:lnTo>
                  <a:lnTo>
                    <a:pt x="20" y="224"/>
                  </a:lnTo>
                  <a:lnTo>
                    <a:pt x="32" y="232"/>
                  </a:lnTo>
                  <a:lnTo>
                    <a:pt x="44" y="236"/>
                  </a:lnTo>
                  <a:lnTo>
                    <a:pt x="32" y="236"/>
                  </a:lnTo>
                  <a:lnTo>
                    <a:pt x="20" y="228"/>
                  </a:lnTo>
                  <a:lnTo>
                    <a:pt x="8" y="215"/>
                  </a:lnTo>
                  <a:lnTo>
                    <a:pt x="16" y="228"/>
                  </a:lnTo>
                  <a:lnTo>
                    <a:pt x="24" y="240"/>
                  </a:lnTo>
                  <a:lnTo>
                    <a:pt x="28" y="252"/>
                  </a:lnTo>
                  <a:lnTo>
                    <a:pt x="40" y="256"/>
                  </a:lnTo>
                  <a:lnTo>
                    <a:pt x="36" y="256"/>
                  </a:lnTo>
                  <a:lnTo>
                    <a:pt x="40" y="272"/>
                  </a:lnTo>
                  <a:lnTo>
                    <a:pt x="44" y="281"/>
                  </a:lnTo>
                  <a:lnTo>
                    <a:pt x="57" y="285"/>
                  </a:lnTo>
                  <a:lnTo>
                    <a:pt x="69" y="293"/>
                  </a:lnTo>
                  <a:lnTo>
                    <a:pt x="69" y="297"/>
                  </a:lnTo>
                  <a:lnTo>
                    <a:pt x="57" y="289"/>
                  </a:lnTo>
                  <a:lnTo>
                    <a:pt x="65" y="301"/>
                  </a:lnTo>
                  <a:lnTo>
                    <a:pt x="69" y="305"/>
                  </a:lnTo>
                  <a:lnTo>
                    <a:pt x="77" y="309"/>
                  </a:lnTo>
                  <a:lnTo>
                    <a:pt x="85" y="313"/>
                  </a:lnTo>
                  <a:lnTo>
                    <a:pt x="97" y="325"/>
                  </a:lnTo>
                  <a:lnTo>
                    <a:pt x="105" y="338"/>
                  </a:lnTo>
                  <a:lnTo>
                    <a:pt x="109" y="342"/>
                  </a:lnTo>
                  <a:lnTo>
                    <a:pt x="118" y="354"/>
                  </a:lnTo>
                  <a:lnTo>
                    <a:pt x="130" y="366"/>
                  </a:lnTo>
                  <a:lnTo>
                    <a:pt x="138" y="374"/>
                  </a:lnTo>
                  <a:lnTo>
                    <a:pt x="138" y="370"/>
                  </a:lnTo>
                  <a:lnTo>
                    <a:pt x="146" y="35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991" name="Freeform 117">
              <a:extLst>
                <a:ext uri="{FF2B5EF4-FFF2-40B4-BE49-F238E27FC236}">
                  <a16:creationId xmlns="" xmlns:a16="http://schemas.microsoft.com/office/drawing/2014/main" id="{32DC7DFF-4112-4EB7-AB39-77127E812329}"/>
                </a:ext>
              </a:extLst>
            </p:cNvPr>
            <p:cNvSpPr>
              <a:spLocks/>
            </p:cNvSpPr>
            <p:nvPr/>
          </p:nvSpPr>
          <p:spPr bwMode="gray">
            <a:xfrm>
              <a:off x="4594867" y="4482661"/>
              <a:ext cx="23398" cy="30614"/>
            </a:xfrm>
            <a:custGeom>
              <a:avLst/>
              <a:gdLst>
                <a:gd name="T0" fmla="*/ 32 w 65"/>
                <a:gd name="T1" fmla="*/ 77 h 85"/>
                <a:gd name="T2" fmla="*/ 32 w 65"/>
                <a:gd name="T3" fmla="*/ 57 h 85"/>
                <a:gd name="T4" fmla="*/ 24 w 65"/>
                <a:gd name="T5" fmla="*/ 44 h 85"/>
                <a:gd name="T6" fmla="*/ 24 w 65"/>
                <a:gd name="T7" fmla="*/ 40 h 85"/>
                <a:gd name="T8" fmla="*/ 32 w 65"/>
                <a:gd name="T9" fmla="*/ 36 h 85"/>
                <a:gd name="T10" fmla="*/ 36 w 65"/>
                <a:gd name="T11" fmla="*/ 36 h 85"/>
                <a:gd name="T12" fmla="*/ 45 w 65"/>
                <a:gd name="T13" fmla="*/ 24 h 85"/>
                <a:gd name="T14" fmla="*/ 53 w 65"/>
                <a:gd name="T15" fmla="*/ 20 h 85"/>
                <a:gd name="T16" fmla="*/ 65 w 65"/>
                <a:gd name="T17" fmla="*/ 16 h 85"/>
                <a:gd name="T18" fmla="*/ 53 w 65"/>
                <a:gd name="T19" fmla="*/ 4 h 85"/>
                <a:gd name="T20" fmla="*/ 45 w 65"/>
                <a:gd name="T21" fmla="*/ 0 h 85"/>
                <a:gd name="T22" fmla="*/ 36 w 65"/>
                <a:gd name="T23" fmla="*/ 12 h 85"/>
                <a:gd name="T24" fmla="*/ 24 w 65"/>
                <a:gd name="T25" fmla="*/ 16 h 85"/>
                <a:gd name="T26" fmla="*/ 16 w 65"/>
                <a:gd name="T27" fmla="*/ 24 h 85"/>
                <a:gd name="T28" fmla="*/ 4 w 65"/>
                <a:gd name="T29" fmla="*/ 36 h 85"/>
                <a:gd name="T30" fmla="*/ 0 w 65"/>
                <a:gd name="T31" fmla="*/ 36 h 85"/>
                <a:gd name="T32" fmla="*/ 0 w 65"/>
                <a:gd name="T33" fmla="*/ 40 h 85"/>
                <a:gd name="T34" fmla="*/ 4 w 65"/>
                <a:gd name="T35" fmla="*/ 36 h 85"/>
                <a:gd name="T36" fmla="*/ 8 w 65"/>
                <a:gd name="T37" fmla="*/ 36 h 85"/>
                <a:gd name="T38" fmla="*/ 4 w 65"/>
                <a:gd name="T39" fmla="*/ 48 h 85"/>
                <a:gd name="T40" fmla="*/ 8 w 65"/>
                <a:gd name="T41" fmla="*/ 53 h 85"/>
                <a:gd name="T42" fmla="*/ 8 w 65"/>
                <a:gd name="T43" fmla="*/ 61 h 85"/>
                <a:gd name="T44" fmla="*/ 8 w 65"/>
                <a:gd name="T45" fmla="*/ 73 h 85"/>
                <a:gd name="T46" fmla="*/ 12 w 65"/>
                <a:gd name="T47" fmla="*/ 85 h 85"/>
                <a:gd name="T48" fmla="*/ 20 w 65"/>
                <a:gd name="T49" fmla="*/ 81 h 85"/>
                <a:gd name="T50" fmla="*/ 32 w 65"/>
                <a:gd name="T51" fmla="*/ 77 h 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5"/>
                <a:gd name="T79" fmla="*/ 0 h 85"/>
                <a:gd name="T80" fmla="*/ 65 w 65"/>
                <a:gd name="T81" fmla="*/ 85 h 8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5" h="85">
                  <a:moveTo>
                    <a:pt x="32" y="77"/>
                  </a:moveTo>
                  <a:lnTo>
                    <a:pt x="32" y="57"/>
                  </a:lnTo>
                  <a:lnTo>
                    <a:pt x="24" y="44"/>
                  </a:lnTo>
                  <a:lnTo>
                    <a:pt x="24" y="40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45" y="24"/>
                  </a:lnTo>
                  <a:lnTo>
                    <a:pt x="53" y="20"/>
                  </a:lnTo>
                  <a:lnTo>
                    <a:pt x="65" y="16"/>
                  </a:lnTo>
                  <a:lnTo>
                    <a:pt x="53" y="4"/>
                  </a:lnTo>
                  <a:lnTo>
                    <a:pt x="45" y="0"/>
                  </a:lnTo>
                  <a:lnTo>
                    <a:pt x="36" y="12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4" y="36"/>
                  </a:lnTo>
                  <a:lnTo>
                    <a:pt x="8" y="36"/>
                  </a:lnTo>
                  <a:lnTo>
                    <a:pt x="4" y="48"/>
                  </a:lnTo>
                  <a:lnTo>
                    <a:pt x="8" y="53"/>
                  </a:lnTo>
                  <a:lnTo>
                    <a:pt x="8" y="61"/>
                  </a:lnTo>
                  <a:lnTo>
                    <a:pt x="8" y="73"/>
                  </a:lnTo>
                  <a:lnTo>
                    <a:pt x="12" y="85"/>
                  </a:lnTo>
                  <a:lnTo>
                    <a:pt x="20" y="81"/>
                  </a:lnTo>
                  <a:lnTo>
                    <a:pt x="32" y="7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992" name="Freeform 118">
              <a:extLst>
                <a:ext uri="{FF2B5EF4-FFF2-40B4-BE49-F238E27FC236}">
                  <a16:creationId xmlns="" xmlns:a16="http://schemas.microsoft.com/office/drawing/2014/main" id="{996B33EB-5E70-4A4D-85CE-C0E3F0EC78E5}"/>
                </a:ext>
              </a:extLst>
            </p:cNvPr>
            <p:cNvSpPr>
              <a:spLocks/>
            </p:cNvSpPr>
            <p:nvPr/>
          </p:nvSpPr>
          <p:spPr bwMode="gray">
            <a:xfrm>
              <a:off x="4963839" y="4437280"/>
              <a:ext cx="39597" cy="46821"/>
            </a:xfrm>
            <a:custGeom>
              <a:avLst/>
              <a:gdLst>
                <a:gd name="T0" fmla="*/ 82 w 110"/>
                <a:gd name="T1" fmla="*/ 4 h 130"/>
                <a:gd name="T2" fmla="*/ 78 w 110"/>
                <a:gd name="T3" fmla="*/ 4 h 130"/>
                <a:gd name="T4" fmla="*/ 74 w 110"/>
                <a:gd name="T5" fmla="*/ 4 h 130"/>
                <a:gd name="T6" fmla="*/ 69 w 110"/>
                <a:gd name="T7" fmla="*/ 8 h 130"/>
                <a:gd name="T8" fmla="*/ 61 w 110"/>
                <a:gd name="T9" fmla="*/ 4 h 130"/>
                <a:gd name="T10" fmla="*/ 57 w 110"/>
                <a:gd name="T11" fmla="*/ 4 h 130"/>
                <a:gd name="T12" fmla="*/ 57 w 110"/>
                <a:gd name="T13" fmla="*/ 0 h 130"/>
                <a:gd name="T14" fmla="*/ 57 w 110"/>
                <a:gd name="T15" fmla="*/ 12 h 130"/>
                <a:gd name="T16" fmla="*/ 57 w 110"/>
                <a:gd name="T17" fmla="*/ 20 h 130"/>
                <a:gd name="T18" fmla="*/ 53 w 110"/>
                <a:gd name="T19" fmla="*/ 28 h 130"/>
                <a:gd name="T20" fmla="*/ 41 w 110"/>
                <a:gd name="T21" fmla="*/ 28 h 130"/>
                <a:gd name="T22" fmla="*/ 25 w 110"/>
                <a:gd name="T23" fmla="*/ 28 h 130"/>
                <a:gd name="T24" fmla="*/ 21 w 110"/>
                <a:gd name="T25" fmla="*/ 24 h 130"/>
                <a:gd name="T26" fmla="*/ 13 w 110"/>
                <a:gd name="T27" fmla="*/ 20 h 130"/>
                <a:gd name="T28" fmla="*/ 0 w 110"/>
                <a:gd name="T29" fmla="*/ 28 h 130"/>
                <a:gd name="T30" fmla="*/ 0 w 110"/>
                <a:gd name="T31" fmla="*/ 28 h 130"/>
                <a:gd name="T32" fmla="*/ 8 w 110"/>
                <a:gd name="T33" fmla="*/ 40 h 130"/>
                <a:gd name="T34" fmla="*/ 13 w 110"/>
                <a:gd name="T35" fmla="*/ 48 h 130"/>
                <a:gd name="T36" fmla="*/ 13 w 110"/>
                <a:gd name="T37" fmla="*/ 61 h 130"/>
                <a:gd name="T38" fmla="*/ 13 w 110"/>
                <a:gd name="T39" fmla="*/ 61 h 130"/>
                <a:gd name="T40" fmla="*/ 13 w 110"/>
                <a:gd name="T41" fmla="*/ 61 h 130"/>
                <a:gd name="T42" fmla="*/ 17 w 110"/>
                <a:gd name="T43" fmla="*/ 61 h 130"/>
                <a:gd name="T44" fmla="*/ 21 w 110"/>
                <a:gd name="T45" fmla="*/ 73 h 130"/>
                <a:gd name="T46" fmla="*/ 21 w 110"/>
                <a:gd name="T47" fmla="*/ 89 h 130"/>
                <a:gd name="T48" fmla="*/ 37 w 110"/>
                <a:gd name="T49" fmla="*/ 122 h 130"/>
                <a:gd name="T50" fmla="*/ 37 w 110"/>
                <a:gd name="T51" fmla="*/ 126 h 130"/>
                <a:gd name="T52" fmla="*/ 41 w 110"/>
                <a:gd name="T53" fmla="*/ 130 h 130"/>
                <a:gd name="T54" fmla="*/ 45 w 110"/>
                <a:gd name="T55" fmla="*/ 130 h 130"/>
                <a:gd name="T56" fmla="*/ 45 w 110"/>
                <a:gd name="T57" fmla="*/ 126 h 130"/>
                <a:gd name="T58" fmla="*/ 57 w 110"/>
                <a:gd name="T59" fmla="*/ 122 h 130"/>
                <a:gd name="T60" fmla="*/ 61 w 110"/>
                <a:gd name="T61" fmla="*/ 122 h 130"/>
                <a:gd name="T62" fmla="*/ 69 w 110"/>
                <a:gd name="T63" fmla="*/ 109 h 130"/>
                <a:gd name="T64" fmla="*/ 69 w 110"/>
                <a:gd name="T65" fmla="*/ 105 h 130"/>
                <a:gd name="T66" fmla="*/ 78 w 110"/>
                <a:gd name="T67" fmla="*/ 93 h 130"/>
                <a:gd name="T68" fmla="*/ 86 w 110"/>
                <a:gd name="T69" fmla="*/ 89 h 130"/>
                <a:gd name="T70" fmla="*/ 86 w 110"/>
                <a:gd name="T71" fmla="*/ 85 h 130"/>
                <a:gd name="T72" fmla="*/ 86 w 110"/>
                <a:gd name="T73" fmla="*/ 77 h 130"/>
                <a:gd name="T74" fmla="*/ 94 w 110"/>
                <a:gd name="T75" fmla="*/ 73 h 130"/>
                <a:gd name="T76" fmla="*/ 98 w 110"/>
                <a:gd name="T77" fmla="*/ 65 h 130"/>
                <a:gd name="T78" fmla="*/ 102 w 110"/>
                <a:gd name="T79" fmla="*/ 61 h 130"/>
                <a:gd name="T80" fmla="*/ 110 w 110"/>
                <a:gd name="T81" fmla="*/ 56 h 130"/>
                <a:gd name="T82" fmla="*/ 110 w 110"/>
                <a:gd name="T83" fmla="*/ 44 h 130"/>
                <a:gd name="T84" fmla="*/ 110 w 110"/>
                <a:gd name="T85" fmla="*/ 40 h 130"/>
                <a:gd name="T86" fmla="*/ 102 w 110"/>
                <a:gd name="T87" fmla="*/ 40 h 130"/>
                <a:gd name="T88" fmla="*/ 90 w 110"/>
                <a:gd name="T89" fmla="*/ 40 h 130"/>
                <a:gd name="T90" fmla="*/ 86 w 110"/>
                <a:gd name="T91" fmla="*/ 28 h 130"/>
                <a:gd name="T92" fmla="*/ 94 w 110"/>
                <a:gd name="T93" fmla="*/ 20 h 130"/>
                <a:gd name="T94" fmla="*/ 86 w 110"/>
                <a:gd name="T95" fmla="*/ 20 h 130"/>
                <a:gd name="T96" fmla="*/ 90 w 110"/>
                <a:gd name="T97" fmla="*/ 20 h 130"/>
                <a:gd name="T98" fmla="*/ 94 w 110"/>
                <a:gd name="T99" fmla="*/ 8 h 130"/>
                <a:gd name="T100" fmla="*/ 94 w 110"/>
                <a:gd name="T101" fmla="*/ 8 h 130"/>
                <a:gd name="T102" fmla="*/ 82 w 110"/>
                <a:gd name="T103" fmla="*/ 4 h 1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"/>
                <a:gd name="T157" fmla="*/ 0 h 130"/>
                <a:gd name="T158" fmla="*/ 110 w 110"/>
                <a:gd name="T159" fmla="*/ 130 h 1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" h="130">
                  <a:moveTo>
                    <a:pt x="82" y="4"/>
                  </a:moveTo>
                  <a:lnTo>
                    <a:pt x="78" y="4"/>
                  </a:lnTo>
                  <a:lnTo>
                    <a:pt x="74" y="4"/>
                  </a:lnTo>
                  <a:lnTo>
                    <a:pt x="69" y="8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0"/>
                  </a:lnTo>
                  <a:lnTo>
                    <a:pt x="57" y="12"/>
                  </a:lnTo>
                  <a:lnTo>
                    <a:pt x="57" y="20"/>
                  </a:lnTo>
                  <a:lnTo>
                    <a:pt x="53" y="28"/>
                  </a:lnTo>
                  <a:lnTo>
                    <a:pt x="41" y="28"/>
                  </a:lnTo>
                  <a:lnTo>
                    <a:pt x="25" y="28"/>
                  </a:lnTo>
                  <a:lnTo>
                    <a:pt x="21" y="24"/>
                  </a:lnTo>
                  <a:lnTo>
                    <a:pt x="13" y="20"/>
                  </a:lnTo>
                  <a:lnTo>
                    <a:pt x="0" y="28"/>
                  </a:lnTo>
                  <a:lnTo>
                    <a:pt x="8" y="40"/>
                  </a:lnTo>
                  <a:lnTo>
                    <a:pt x="13" y="48"/>
                  </a:lnTo>
                  <a:lnTo>
                    <a:pt x="13" y="61"/>
                  </a:lnTo>
                  <a:lnTo>
                    <a:pt x="17" y="61"/>
                  </a:lnTo>
                  <a:lnTo>
                    <a:pt x="21" y="73"/>
                  </a:lnTo>
                  <a:lnTo>
                    <a:pt x="21" y="89"/>
                  </a:lnTo>
                  <a:lnTo>
                    <a:pt x="37" y="122"/>
                  </a:lnTo>
                  <a:lnTo>
                    <a:pt x="37" y="126"/>
                  </a:lnTo>
                  <a:lnTo>
                    <a:pt x="41" y="130"/>
                  </a:lnTo>
                  <a:lnTo>
                    <a:pt x="45" y="130"/>
                  </a:lnTo>
                  <a:lnTo>
                    <a:pt x="45" y="126"/>
                  </a:lnTo>
                  <a:lnTo>
                    <a:pt x="57" y="122"/>
                  </a:lnTo>
                  <a:lnTo>
                    <a:pt x="61" y="122"/>
                  </a:lnTo>
                  <a:lnTo>
                    <a:pt x="69" y="109"/>
                  </a:lnTo>
                  <a:lnTo>
                    <a:pt x="69" y="105"/>
                  </a:lnTo>
                  <a:lnTo>
                    <a:pt x="78" y="93"/>
                  </a:lnTo>
                  <a:lnTo>
                    <a:pt x="86" y="89"/>
                  </a:lnTo>
                  <a:lnTo>
                    <a:pt x="86" y="85"/>
                  </a:lnTo>
                  <a:lnTo>
                    <a:pt x="86" y="77"/>
                  </a:lnTo>
                  <a:lnTo>
                    <a:pt x="94" y="73"/>
                  </a:lnTo>
                  <a:lnTo>
                    <a:pt x="98" y="65"/>
                  </a:lnTo>
                  <a:lnTo>
                    <a:pt x="102" y="61"/>
                  </a:lnTo>
                  <a:lnTo>
                    <a:pt x="110" y="56"/>
                  </a:lnTo>
                  <a:lnTo>
                    <a:pt x="110" y="44"/>
                  </a:lnTo>
                  <a:lnTo>
                    <a:pt x="110" y="40"/>
                  </a:lnTo>
                  <a:lnTo>
                    <a:pt x="102" y="40"/>
                  </a:lnTo>
                  <a:lnTo>
                    <a:pt x="90" y="40"/>
                  </a:lnTo>
                  <a:lnTo>
                    <a:pt x="86" y="28"/>
                  </a:lnTo>
                  <a:lnTo>
                    <a:pt x="94" y="20"/>
                  </a:lnTo>
                  <a:lnTo>
                    <a:pt x="86" y="20"/>
                  </a:lnTo>
                  <a:lnTo>
                    <a:pt x="90" y="20"/>
                  </a:lnTo>
                  <a:lnTo>
                    <a:pt x="94" y="8"/>
                  </a:lnTo>
                  <a:lnTo>
                    <a:pt x="82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993" name="Freeform 119">
              <a:extLst>
                <a:ext uri="{FF2B5EF4-FFF2-40B4-BE49-F238E27FC236}">
                  <a16:creationId xmlns="" xmlns:a16="http://schemas.microsoft.com/office/drawing/2014/main" id="{F811EC76-2838-4120-A016-139D6725AA62}"/>
                </a:ext>
              </a:extLst>
            </p:cNvPr>
            <p:cNvSpPr>
              <a:spLocks/>
            </p:cNvSpPr>
            <p:nvPr/>
          </p:nvSpPr>
          <p:spPr bwMode="gray">
            <a:xfrm>
              <a:off x="4975719" y="4295015"/>
              <a:ext cx="118431" cy="124617"/>
            </a:xfrm>
            <a:custGeom>
              <a:avLst/>
              <a:gdLst>
                <a:gd name="T0" fmla="*/ 81 w 329"/>
                <a:gd name="T1" fmla="*/ 81 h 346"/>
                <a:gd name="T2" fmla="*/ 81 w 329"/>
                <a:gd name="T3" fmla="*/ 114 h 346"/>
                <a:gd name="T4" fmla="*/ 98 w 329"/>
                <a:gd name="T5" fmla="*/ 118 h 346"/>
                <a:gd name="T6" fmla="*/ 98 w 329"/>
                <a:gd name="T7" fmla="*/ 138 h 346"/>
                <a:gd name="T8" fmla="*/ 69 w 329"/>
                <a:gd name="T9" fmla="*/ 163 h 346"/>
                <a:gd name="T10" fmla="*/ 49 w 329"/>
                <a:gd name="T11" fmla="*/ 183 h 346"/>
                <a:gd name="T12" fmla="*/ 41 w 329"/>
                <a:gd name="T13" fmla="*/ 187 h 346"/>
                <a:gd name="T14" fmla="*/ 28 w 329"/>
                <a:gd name="T15" fmla="*/ 203 h 346"/>
                <a:gd name="T16" fmla="*/ 24 w 329"/>
                <a:gd name="T17" fmla="*/ 215 h 346"/>
                <a:gd name="T18" fmla="*/ 16 w 329"/>
                <a:gd name="T19" fmla="*/ 244 h 346"/>
                <a:gd name="T20" fmla="*/ 8 w 329"/>
                <a:gd name="T21" fmla="*/ 260 h 346"/>
                <a:gd name="T22" fmla="*/ 8 w 329"/>
                <a:gd name="T23" fmla="*/ 285 h 346"/>
                <a:gd name="T24" fmla="*/ 0 w 329"/>
                <a:gd name="T25" fmla="*/ 313 h 346"/>
                <a:gd name="T26" fmla="*/ 4 w 329"/>
                <a:gd name="T27" fmla="*/ 333 h 346"/>
                <a:gd name="T28" fmla="*/ 16 w 329"/>
                <a:gd name="T29" fmla="*/ 338 h 346"/>
                <a:gd name="T30" fmla="*/ 49 w 329"/>
                <a:gd name="T31" fmla="*/ 325 h 346"/>
                <a:gd name="T32" fmla="*/ 65 w 329"/>
                <a:gd name="T33" fmla="*/ 321 h 346"/>
                <a:gd name="T34" fmla="*/ 134 w 329"/>
                <a:gd name="T35" fmla="*/ 313 h 346"/>
                <a:gd name="T36" fmla="*/ 146 w 329"/>
                <a:gd name="T37" fmla="*/ 277 h 346"/>
                <a:gd name="T38" fmla="*/ 159 w 329"/>
                <a:gd name="T39" fmla="*/ 260 h 346"/>
                <a:gd name="T40" fmla="*/ 187 w 329"/>
                <a:gd name="T41" fmla="*/ 244 h 346"/>
                <a:gd name="T42" fmla="*/ 199 w 329"/>
                <a:gd name="T43" fmla="*/ 244 h 346"/>
                <a:gd name="T44" fmla="*/ 220 w 329"/>
                <a:gd name="T45" fmla="*/ 232 h 346"/>
                <a:gd name="T46" fmla="*/ 232 w 329"/>
                <a:gd name="T47" fmla="*/ 244 h 346"/>
                <a:gd name="T48" fmla="*/ 264 w 329"/>
                <a:gd name="T49" fmla="*/ 244 h 346"/>
                <a:gd name="T50" fmla="*/ 277 w 329"/>
                <a:gd name="T51" fmla="*/ 228 h 346"/>
                <a:gd name="T52" fmla="*/ 289 w 329"/>
                <a:gd name="T53" fmla="*/ 211 h 346"/>
                <a:gd name="T54" fmla="*/ 297 w 329"/>
                <a:gd name="T55" fmla="*/ 199 h 346"/>
                <a:gd name="T56" fmla="*/ 301 w 329"/>
                <a:gd name="T57" fmla="*/ 191 h 346"/>
                <a:gd name="T58" fmla="*/ 317 w 329"/>
                <a:gd name="T59" fmla="*/ 171 h 346"/>
                <a:gd name="T60" fmla="*/ 329 w 329"/>
                <a:gd name="T61" fmla="*/ 138 h 346"/>
                <a:gd name="T62" fmla="*/ 321 w 329"/>
                <a:gd name="T63" fmla="*/ 114 h 346"/>
                <a:gd name="T64" fmla="*/ 317 w 329"/>
                <a:gd name="T65" fmla="*/ 93 h 346"/>
                <a:gd name="T66" fmla="*/ 297 w 329"/>
                <a:gd name="T67" fmla="*/ 65 h 346"/>
                <a:gd name="T68" fmla="*/ 289 w 329"/>
                <a:gd name="T69" fmla="*/ 28 h 346"/>
                <a:gd name="T70" fmla="*/ 268 w 329"/>
                <a:gd name="T71" fmla="*/ 0 h 346"/>
                <a:gd name="T72" fmla="*/ 240 w 329"/>
                <a:gd name="T73" fmla="*/ 28 h 346"/>
                <a:gd name="T74" fmla="*/ 207 w 329"/>
                <a:gd name="T75" fmla="*/ 24 h 346"/>
                <a:gd name="T76" fmla="*/ 171 w 329"/>
                <a:gd name="T77" fmla="*/ 32 h 346"/>
                <a:gd name="T78" fmla="*/ 150 w 329"/>
                <a:gd name="T79" fmla="*/ 41 h 346"/>
                <a:gd name="T80" fmla="*/ 138 w 329"/>
                <a:gd name="T81" fmla="*/ 28 h 346"/>
                <a:gd name="T82" fmla="*/ 102 w 329"/>
                <a:gd name="T83" fmla="*/ 28 h 346"/>
                <a:gd name="T84" fmla="*/ 77 w 329"/>
                <a:gd name="T85" fmla="*/ 45 h 3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9"/>
                <a:gd name="T130" fmla="*/ 0 h 346"/>
                <a:gd name="T131" fmla="*/ 329 w 329"/>
                <a:gd name="T132" fmla="*/ 346 h 34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9" h="346">
                  <a:moveTo>
                    <a:pt x="73" y="69"/>
                  </a:moveTo>
                  <a:lnTo>
                    <a:pt x="81" y="81"/>
                  </a:lnTo>
                  <a:lnTo>
                    <a:pt x="73" y="97"/>
                  </a:lnTo>
                  <a:lnTo>
                    <a:pt x="69" y="106"/>
                  </a:lnTo>
                  <a:lnTo>
                    <a:pt x="81" y="114"/>
                  </a:lnTo>
                  <a:lnTo>
                    <a:pt x="89" y="114"/>
                  </a:lnTo>
                  <a:lnTo>
                    <a:pt x="93" y="118"/>
                  </a:lnTo>
                  <a:lnTo>
                    <a:pt x="98" y="118"/>
                  </a:lnTo>
                  <a:lnTo>
                    <a:pt x="102" y="122"/>
                  </a:lnTo>
                  <a:lnTo>
                    <a:pt x="102" y="126"/>
                  </a:lnTo>
                  <a:lnTo>
                    <a:pt x="98" y="138"/>
                  </a:lnTo>
                  <a:lnTo>
                    <a:pt x="89" y="146"/>
                  </a:lnTo>
                  <a:lnTo>
                    <a:pt x="81" y="159"/>
                  </a:lnTo>
                  <a:lnTo>
                    <a:pt x="69" y="163"/>
                  </a:lnTo>
                  <a:lnTo>
                    <a:pt x="57" y="179"/>
                  </a:lnTo>
                  <a:lnTo>
                    <a:pt x="53" y="183"/>
                  </a:lnTo>
                  <a:lnTo>
                    <a:pt x="49" y="183"/>
                  </a:lnTo>
                  <a:lnTo>
                    <a:pt x="49" y="187"/>
                  </a:lnTo>
                  <a:lnTo>
                    <a:pt x="45" y="187"/>
                  </a:lnTo>
                  <a:lnTo>
                    <a:pt x="41" y="187"/>
                  </a:lnTo>
                  <a:lnTo>
                    <a:pt x="41" y="191"/>
                  </a:lnTo>
                  <a:lnTo>
                    <a:pt x="41" y="199"/>
                  </a:lnTo>
                  <a:lnTo>
                    <a:pt x="28" y="203"/>
                  </a:lnTo>
                  <a:lnTo>
                    <a:pt x="24" y="203"/>
                  </a:lnTo>
                  <a:lnTo>
                    <a:pt x="24" y="207"/>
                  </a:lnTo>
                  <a:lnTo>
                    <a:pt x="24" y="215"/>
                  </a:lnTo>
                  <a:lnTo>
                    <a:pt x="24" y="228"/>
                  </a:lnTo>
                  <a:lnTo>
                    <a:pt x="20" y="232"/>
                  </a:lnTo>
                  <a:lnTo>
                    <a:pt x="16" y="244"/>
                  </a:lnTo>
                  <a:lnTo>
                    <a:pt x="8" y="252"/>
                  </a:lnTo>
                  <a:lnTo>
                    <a:pt x="12" y="256"/>
                  </a:lnTo>
                  <a:lnTo>
                    <a:pt x="8" y="260"/>
                  </a:lnTo>
                  <a:lnTo>
                    <a:pt x="8" y="268"/>
                  </a:lnTo>
                  <a:lnTo>
                    <a:pt x="8" y="277"/>
                  </a:lnTo>
                  <a:lnTo>
                    <a:pt x="8" y="285"/>
                  </a:lnTo>
                  <a:lnTo>
                    <a:pt x="4" y="297"/>
                  </a:lnTo>
                  <a:lnTo>
                    <a:pt x="4" y="301"/>
                  </a:lnTo>
                  <a:lnTo>
                    <a:pt x="0" y="313"/>
                  </a:lnTo>
                  <a:lnTo>
                    <a:pt x="0" y="317"/>
                  </a:lnTo>
                  <a:lnTo>
                    <a:pt x="0" y="325"/>
                  </a:lnTo>
                  <a:lnTo>
                    <a:pt x="4" y="333"/>
                  </a:lnTo>
                  <a:lnTo>
                    <a:pt x="4" y="338"/>
                  </a:lnTo>
                  <a:lnTo>
                    <a:pt x="12" y="338"/>
                  </a:lnTo>
                  <a:lnTo>
                    <a:pt x="16" y="338"/>
                  </a:lnTo>
                  <a:lnTo>
                    <a:pt x="20" y="346"/>
                  </a:lnTo>
                  <a:lnTo>
                    <a:pt x="28" y="346"/>
                  </a:lnTo>
                  <a:lnTo>
                    <a:pt x="49" y="325"/>
                  </a:lnTo>
                  <a:lnTo>
                    <a:pt x="49" y="321"/>
                  </a:lnTo>
                  <a:lnTo>
                    <a:pt x="57" y="321"/>
                  </a:lnTo>
                  <a:lnTo>
                    <a:pt x="65" y="321"/>
                  </a:lnTo>
                  <a:lnTo>
                    <a:pt x="77" y="317"/>
                  </a:lnTo>
                  <a:lnTo>
                    <a:pt x="134" y="317"/>
                  </a:lnTo>
                  <a:lnTo>
                    <a:pt x="134" y="313"/>
                  </a:lnTo>
                  <a:lnTo>
                    <a:pt x="130" y="301"/>
                  </a:lnTo>
                  <a:lnTo>
                    <a:pt x="138" y="289"/>
                  </a:lnTo>
                  <a:lnTo>
                    <a:pt x="146" y="277"/>
                  </a:lnTo>
                  <a:lnTo>
                    <a:pt x="146" y="264"/>
                  </a:lnTo>
                  <a:lnTo>
                    <a:pt x="159" y="260"/>
                  </a:lnTo>
                  <a:lnTo>
                    <a:pt x="159" y="256"/>
                  </a:lnTo>
                  <a:lnTo>
                    <a:pt x="183" y="252"/>
                  </a:lnTo>
                  <a:lnTo>
                    <a:pt x="187" y="244"/>
                  </a:lnTo>
                  <a:lnTo>
                    <a:pt x="187" y="240"/>
                  </a:lnTo>
                  <a:lnTo>
                    <a:pt x="191" y="252"/>
                  </a:lnTo>
                  <a:lnTo>
                    <a:pt x="199" y="244"/>
                  </a:lnTo>
                  <a:lnTo>
                    <a:pt x="211" y="244"/>
                  </a:lnTo>
                  <a:lnTo>
                    <a:pt x="224" y="232"/>
                  </a:lnTo>
                  <a:lnTo>
                    <a:pt x="220" y="232"/>
                  </a:lnTo>
                  <a:lnTo>
                    <a:pt x="224" y="228"/>
                  </a:lnTo>
                  <a:lnTo>
                    <a:pt x="236" y="236"/>
                  </a:lnTo>
                  <a:lnTo>
                    <a:pt x="232" y="244"/>
                  </a:lnTo>
                  <a:lnTo>
                    <a:pt x="244" y="244"/>
                  </a:lnTo>
                  <a:lnTo>
                    <a:pt x="256" y="248"/>
                  </a:lnTo>
                  <a:lnTo>
                    <a:pt x="264" y="244"/>
                  </a:lnTo>
                  <a:lnTo>
                    <a:pt x="268" y="244"/>
                  </a:lnTo>
                  <a:lnTo>
                    <a:pt x="268" y="240"/>
                  </a:lnTo>
                  <a:lnTo>
                    <a:pt x="277" y="228"/>
                  </a:lnTo>
                  <a:lnTo>
                    <a:pt x="277" y="220"/>
                  </a:lnTo>
                  <a:lnTo>
                    <a:pt x="285" y="215"/>
                  </a:lnTo>
                  <a:lnTo>
                    <a:pt x="289" y="211"/>
                  </a:lnTo>
                  <a:lnTo>
                    <a:pt x="289" y="207"/>
                  </a:lnTo>
                  <a:lnTo>
                    <a:pt x="293" y="207"/>
                  </a:lnTo>
                  <a:lnTo>
                    <a:pt x="297" y="199"/>
                  </a:lnTo>
                  <a:lnTo>
                    <a:pt x="301" y="191"/>
                  </a:lnTo>
                  <a:lnTo>
                    <a:pt x="313" y="183"/>
                  </a:lnTo>
                  <a:lnTo>
                    <a:pt x="317" y="179"/>
                  </a:lnTo>
                  <a:lnTo>
                    <a:pt x="317" y="171"/>
                  </a:lnTo>
                  <a:lnTo>
                    <a:pt x="321" y="163"/>
                  </a:lnTo>
                  <a:lnTo>
                    <a:pt x="329" y="150"/>
                  </a:lnTo>
                  <a:lnTo>
                    <a:pt x="329" y="138"/>
                  </a:lnTo>
                  <a:lnTo>
                    <a:pt x="325" y="134"/>
                  </a:lnTo>
                  <a:lnTo>
                    <a:pt x="325" y="122"/>
                  </a:lnTo>
                  <a:lnTo>
                    <a:pt x="321" y="114"/>
                  </a:lnTo>
                  <a:lnTo>
                    <a:pt x="325" y="106"/>
                  </a:lnTo>
                  <a:lnTo>
                    <a:pt x="321" y="106"/>
                  </a:lnTo>
                  <a:lnTo>
                    <a:pt x="317" y="93"/>
                  </a:lnTo>
                  <a:lnTo>
                    <a:pt x="305" y="81"/>
                  </a:lnTo>
                  <a:lnTo>
                    <a:pt x="301" y="69"/>
                  </a:lnTo>
                  <a:lnTo>
                    <a:pt x="297" y="65"/>
                  </a:lnTo>
                  <a:lnTo>
                    <a:pt x="293" y="53"/>
                  </a:lnTo>
                  <a:lnTo>
                    <a:pt x="297" y="45"/>
                  </a:lnTo>
                  <a:lnTo>
                    <a:pt x="289" y="28"/>
                  </a:lnTo>
                  <a:lnTo>
                    <a:pt x="277" y="24"/>
                  </a:lnTo>
                  <a:lnTo>
                    <a:pt x="273" y="12"/>
                  </a:lnTo>
                  <a:lnTo>
                    <a:pt x="268" y="0"/>
                  </a:lnTo>
                  <a:lnTo>
                    <a:pt x="264" y="8"/>
                  </a:lnTo>
                  <a:lnTo>
                    <a:pt x="252" y="20"/>
                  </a:lnTo>
                  <a:lnTo>
                    <a:pt x="240" y="28"/>
                  </a:lnTo>
                  <a:lnTo>
                    <a:pt x="232" y="28"/>
                  </a:lnTo>
                  <a:lnTo>
                    <a:pt x="220" y="28"/>
                  </a:lnTo>
                  <a:lnTo>
                    <a:pt x="207" y="24"/>
                  </a:lnTo>
                  <a:lnTo>
                    <a:pt x="195" y="28"/>
                  </a:lnTo>
                  <a:lnTo>
                    <a:pt x="183" y="28"/>
                  </a:lnTo>
                  <a:lnTo>
                    <a:pt x="171" y="32"/>
                  </a:lnTo>
                  <a:lnTo>
                    <a:pt x="159" y="36"/>
                  </a:lnTo>
                  <a:lnTo>
                    <a:pt x="159" y="45"/>
                  </a:lnTo>
                  <a:lnTo>
                    <a:pt x="150" y="41"/>
                  </a:lnTo>
                  <a:lnTo>
                    <a:pt x="138" y="28"/>
                  </a:lnTo>
                  <a:lnTo>
                    <a:pt x="130" y="32"/>
                  </a:lnTo>
                  <a:lnTo>
                    <a:pt x="114" y="32"/>
                  </a:lnTo>
                  <a:lnTo>
                    <a:pt x="102" y="28"/>
                  </a:lnTo>
                  <a:lnTo>
                    <a:pt x="93" y="32"/>
                  </a:lnTo>
                  <a:lnTo>
                    <a:pt x="81" y="41"/>
                  </a:lnTo>
                  <a:lnTo>
                    <a:pt x="77" y="45"/>
                  </a:lnTo>
                  <a:lnTo>
                    <a:pt x="77" y="57"/>
                  </a:lnTo>
                  <a:lnTo>
                    <a:pt x="73" y="6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994" name="Freeform 120">
              <a:extLst>
                <a:ext uri="{FF2B5EF4-FFF2-40B4-BE49-F238E27FC236}">
                  <a16:creationId xmlns="" xmlns:a16="http://schemas.microsoft.com/office/drawing/2014/main" id="{4E28642A-A349-4800-A34A-5F8D651BFC4E}"/>
                </a:ext>
              </a:extLst>
            </p:cNvPr>
            <p:cNvSpPr>
              <a:spLocks/>
            </p:cNvSpPr>
            <p:nvPr/>
          </p:nvSpPr>
          <p:spPr bwMode="gray">
            <a:xfrm>
              <a:off x="4575788" y="4306541"/>
              <a:ext cx="162708" cy="190527"/>
            </a:xfrm>
            <a:custGeom>
              <a:avLst/>
              <a:gdLst>
                <a:gd name="T0" fmla="*/ 77 w 452"/>
                <a:gd name="T1" fmla="*/ 505 h 529"/>
                <a:gd name="T2" fmla="*/ 106 w 452"/>
                <a:gd name="T3" fmla="*/ 493 h 529"/>
                <a:gd name="T4" fmla="*/ 138 w 452"/>
                <a:gd name="T5" fmla="*/ 521 h 529"/>
                <a:gd name="T6" fmla="*/ 167 w 452"/>
                <a:gd name="T7" fmla="*/ 493 h 529"/>
                <a:gd name="T8" fmla="*/ 203 w 452"/>
                <a:gd name="T9" fmla="*/ 493 h 529"/>
                <a:gd name="T10" fmla="*/ 199 w 452"/>
                <a:gd name="T11" fmla="*/ 521 h 529"/>
                <a:gd name="T12" fmla="*/ 224 w 452"/>
                <a:gd name="T13" fmla="*/ 513 h 529"/>
                <a:gd name="T14" fmla="*/ 240 w 452"/>
                <a:gd name="T15" fmla="*/ 493 h 529"/>
                <a:gd name="T16" fmla="*/ 252 w 452"/>
                <a:gd name="T17" fmla="*/ 485 h 529"/>
                <a:gd name="T18" fmla="*/ 264 w 452"/>
                <a:gd name="T19" fmla="*/ 472 h 529"/>
                <a:gd name="T20" fmla="*/ 293 w 452"/>
                <a:gd name="T21" fmla="*/ 452 h 529"/>
                <a:gd name="T22" fmla="*/ 305 w 452"/>
                <a:gd name="T23" fmla="*/ 415 h 529"/>
                <a:gd name="T24" fmla="*/ 305 w 452"/>
                <a:gd name="T25" fmla="*/ 391 h 529"/>
                <a:gd name="T26" fmla="*/ 305 w 452"/>
                <a:gd name="T27" fmla="*/ 358 h 529"/>
                <a:gd name="T28" fmla="*/ 338 w 452"/>
                <a:gd name="T29" fmla="*/ 306 h 529"/>
                <a:gd name="T30" fmla="*/ 374 w 452"/>
                <a:gd name="T31" fmla="*/ 281 h 529"/>
                <a:gd name="T32" fmla="*/ 403 w 452"/>
                <a:gd name="T33" fmla="*/ 249 h 529"/>
                <a:gd name="T34" fmla="*/ 403 w 452"/>
                <a:gd name="T35" fmla="*/ 208 h 529"/>
                <a:gd name="T36" fmla="*/ 407 w 452"/>
                <a:gd name="T37" fmla="*/ 175 h 529"/>
                <a:gd name="T38" fmla="*/ 411 w 452"/>
                <a:gd name="T39" fmla="*/ 151 h 529"/>
                <a:gd name="T40" fmla="*/ 419 w 452"/>
                <a:gd name="T41" fmla="*/ 131 h 529"/>
                <a:gd name="T42" fmla="*/ 419 w 452"/>
                <a:gd name="T43" fmla="*/ 102 h 529"/>
                <a:gd name="T44" fmla="*/ 427 w 452"/>
                <a:gd name="T45" fmla="*/ 74 h 529"/>
                <a:gd name="T46" fmla="*/ 439 w 452"/>
                <a:gd name="T47" fmla="*/ 53 h 529"/>
                <a:gd name="T48" fmla="*/ 452 w 452"/>
                <a:gd name="T49" fmla="*/ 25 h 529"/>
                <a:gd name="T50" fmla="*/ 427 w 452"/>
                <a:gd name="T51" fmla="*/ 13 h 529"/>
                <a:gd name="T52" fmla="*/ 378 w 452"/>
                <a:gd name="T53" fmla="*/ 0 h 529"/>
                <a:gd name="T54" fmla="*/ 354 w 452"/>
                <a:gd name="T55" fmla="*/ 13 h 529"/>
                <a:gd name="T56" fmla="*/ 330 w 452"/>
                <a:gd name="T57" fmla="*/ 21 h 529"/>
                <a:gd name="T58" fmla="*/ 321 w 452"/>
                <a:gd name="T59" fmla="*/ 53 h 529"/>
                <a:gd name="T60" fmla="*/ 309 w 452"/>
                <a:gd name="T61" fmla="*/ 82 h 529"/>
                <a:gd name="T62" fmla="*/ 301 w 452"/>
                <a:gd name="T63" fmla="*/ 114 h 529"/>
                <a:gd name="T64" fmla="*/ 281 w 452"/>
                <a:gd name="T65" fmla="*/ 110 h 529"/>
                <a:gd name="T66" fmla="*/ 244 w 452"/>
                <a:gd name="T67" fmla="*/ 102 h 529"/>
                <a:gd name="T68" fmla="*/ 232 w 452"/>
                <a:gd name="T69" fmla="*/ 102 h 529"/>
                <a:gd name="T70" fmla="*/ 130 w 452"/>
                <a:gd name="T71" fmla="*/ 94 h 529"/>
                <a:gd name="T72" fmla="*/ 122 w 452"/>
                <a:gd name="T73" fmla="*/ 127 h 529"/>
                <a:gd name="T74" fmla="*/ 130 w 452"/>
                <a:gd name="T75" fmla="*/ 147 h 529"/>
                <a:gd name="T76" fmla="*/ 179 w 452"/>
                <a:gd name="T77" fmla="*/ 139 h 529"/>
                <a:gd name="T78" fmla="*/ 199 w 452"/>
                <a:gd name="T79" fmla="*/ 167 h 529"/>
                <a:gd name="T80" fmla="*/ 183 w 452"/>
                <a:gd name="T81" fmla="*/ 192 h 529"/>
                <a:gd name="T82" fmla="*/ 167 w 452"/>
                <a:gd name="T83" fmla="*/ 224 h 529"/>
                <a:gd name="T84" fmla="*/ 191 w 452"/>
                <a:gd name="T85" fmla="*/ 249 h 529"/>
                <a:gd name="T86" fmla="*/ 199 w 452"/>
                <a:gd name="T87" fmla="*/ 281 h 529"/>
                <a:gd name="T88" fmla="*/ 203 w 452"/>
                <a:gd name="T89" fmla="*/ 310 h 529"/>
                <a:gd name="T90" fmla="*/ 195 w 452"/>
                <a:gd name="T91" fmla="*/ 338 h 529"/>
                <a:gd name="T92" fmla="*/ 179 w 452"/>
                <a:gd name="T93" fmla="*/ 375 h 529"/>
                <a:gd name="T94" fmla="*/ 163 w 452"/>
                <a:gd name="T95" fmla="*/ 358 h 529"/>
                <a:gd name="T96" fmla="*/ 138 w 452"/>
                <a:gd name="T97" fmla="*/ 371 h 529"/>
                <a:gd name="T98" fmla="*/ 114 w 452"/>
                <a:gd name="T99" fmla="*/ 367 h 529"/>
                <a:gd name="T100" fmla="*/ 102 w 452"/>
                <a:gd name="T101" fmla="*/ 338 h 529"/>
                <a:gd name="T102" fmla="*/ 77 w 452"/>
                <a:gd name="T103" fmla="*/ 338 h 529"/>
                <a:gd name="T104" fmla="*/ 81 w 452"/>
                <a:gd name="T105" fmla="*/ 367 h 529"/>
                <a:gd name="T106" fmla="*/ 37 w 452"/>
                <a:gd name="T107" fmla="*/ 367 h 529"/>
                <a:gd name="T108" fmla="*/ 28 w 452"/>
                <a:gd name="T109" fmla="*/ 383 h 529"/>
                <a:gd name="T110" fmla="*/ 41 w 452"/>
                <a:gd name="T111" fmla="*/ 407 h 529"/>
                <a:gd name="T112" fmla="*/ 45 w 452"/>
                <a:gd name="T113" fmla="*/ 436 h 529"/>
                <a:gd name="T114" fmla="*/ 28 w 452"/>
                <a:gd name="T115" fmla="*/ 444 h 529"/>
                <a:gd name="T116" fmla="*/ 0 w 452"/>
                <a:gd name="T117" fmla="*/ 456 h 529"/>
                <a:gd name="T118" fmla="*/ 20 w 452"/>
                <a:gd name="T119" fmla="*/ 485 h 529"/>
                <a:gd name="T120" fmla="*/ 37 w 452"/>
                <a:gd name="T121" fmla="*/ 505 h 529"/>
                <a:gd name="T122" fmla="*/ 53 w 452"/>
                <a:gd name="T123" fmla="*/ 529 h 52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52"/>
                <a:gd name="T187" fmla="*/ 0 h 529"/>
                <a:gd name="T188" fmla="*/ 452 w 452"/>
                <a:gd name="T189" fmla="*/ 529 h 52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52" h="529">
                  <a:moveTo>
                    <a:pt x="57" y="525"/>
                  </a:moveTo>
                  <a:lnTo>
                    <a:pt x="69" y="513"/>
                  </a:lnTo>
                  <a:lnTo>
                    <a:pt x="77" y="505"/>
                  </a:lnTo>
                  <a:lnTo>
                    <a:pt x="89" y="501"/>
                  </a:lnTo>
                  <a:lnTo>
                    <a:pt x="98" y="489"/>
                  </a:lnTo>
                  <a:lnTo>
                    <a:pt x="106" y="493"/>
                  </a:lnTo>
                  <a:lnTo>
                    <a:pt x="118" y="505"/>
                  </a:lnTo>
                  <a:lnTo>
                    <a:pt x="126" y="509"/>
                  </a:lnTo>
                  <a:lnTo>
                    <a:pt x="138" y="521"/>
                  </a:lnTo>
                  <a:lnTo>
                    <a:pt x="146" y="513"/>
                  </a:lnTo>
                  <a:lnTo>
                    <a:pt x="155" y="505"/>
                  </a:lnTo>
                  <a:lnTo>
                    <a:pt x="167" y="493"/>
                  </a:lnTo>
                  <a:lnTo>
                    <a:pt x="179" y="489"/>
                  </a:lnTo>
                  <a:lnTo>
                    <a:pt x="191" y="485"/>
                  </a:lnTo>
                  <a:lnTo>
                    <a:pt x="203" y="493"/>
                  </a:lnTo>
                  <a:lnTo>
                    <a:pt x="199" y="497"/>
                  </a:lnTo>
                  <a:lnTo>
                    <a:pt x="199" y="509"/>
                  </a:lnTo>
                  <a:lnTo>
                    <a:pt x="199" y="521"/>
                  </a:lnTo>
                  <a:lnTo>
                    <a:pt x="199" y="517"/>
                  </a:lnTo>
                  <a:lnTo>
                    <a:pt x="212" y="521"/>
                  </a:lnTo>
                  <a:lnTo>
                    <a:pt x="224" y="513"/>
                  </a:lnTo>
                  <a:lnTo>
                    <a:pt x="232" y="501"/>
                  </a:lnTo>
                  <a:lnTo>
                    <a:pt x="240" y="493"/>
                  </a:lnTo>
                  <a:lnTo>
                    <a:pt x="248" y="485"/>
                  </a:lnTo>
                  <a:lnTo>
                    <a:pt x="252" y="485"/>
                  </a:lnTo>
                  <a:lnTo>
                    <a:pt x="260" y="476"/>
                  </a:lnTo>
                  <a:lnTo>
                    <a:pt x="264" y="472"/>
                  </a:lnTo>
                  <a:lnTo>
                    <a:pt x="277" y="464"/>
                  </a:lnTo>
                  <a:lnTo>
                    <a:pt x="285" y="460"/>
                  </a:lnTo>
                  <a:lnTo>
                    <a:pt x="293" y="452"/>
                  </a:lnTo>
                  <a:lnTo>
                    <a:pt x="297" y="440"/>
                  </a:lnTo>
                  <a:lnTo>
                    <a:pt x="305" y="428"/>
                  </a:lnTo>
                  <a:lnTo>
                    <a:pt x="305" y="415"/>
                  </a:lnTo>
                  <a:lnTo>
                    <a:pt x="305" y="407"/>
                  </a:lnTo>
                  <a:lnTo>
                    <a:pt x="305" y="403"/>
                  </a:lnTo>
                  <a:lnTo>
                    <a:pt x="305" y="391"/>
                  </a:lnTo>
                  <a:lnTo>
                    <a:pt x="305" y="379"/>
                  </a:lnTo>
                  <a:lnTo>
                    <a:pt x="305" y="367"/>
                  </a:lnTo>
                  <a:lnTo>
                    <a:pt x="305" y="358"/>
                  </a:lnTo>
                  <a:lnTo>
                    <a:pt x="317" y="338"/>
                  </a:lnTo>
                  <a:lnTo>
                    <a:pt x="330" y="330"/>
                  </a:lnTo>
                  <a:lnTo>
                    <a:pt x="338" y="306"/>
                  </a:lnTo>
                  <a:lnTo>
                    <a:pt x="346" y="289"/>
                  </a:lnTo>
                  <a:lnTo>
                    <a:pt x="362" y="289"/>
                  </a:lnTo>
                  <a:lnTo>
                    <a:pt x="374" y="281"/>
                  </a:lnTo>
                  <a:lnTo>
                    <a:pt x="382" y="273"/>
                  </a:lnTo>
                  <a:lnTo>
                    <a:pt x="391" y="257"/>
                  </a:lnTo>
                  <a:lnTo>
                    <a:pt x="403" y="249"/>
                  </a:lnTo>
                  <a:lnTo>
                    <a:pt x="403" y="232"/>
                  </a:lnTo>
                  <a:lnTo>
                    <a:pt x="403" y="216"/>
                  </a:lnTo>
                  <a:lnTo>
                    <a:pt x="403" y="208"/>
                  </a:lnTo>
                  <a:lnTo>
                    <a:pt x="407" y="200"/>
                  </a:lnTo>
                  <a:lnTo>
                    <a:pt x="407" y="192"/>
                  </a:lnTo>
                  <a:lnTo>
                    <a:pt x="407" y="175"/>
                  </a:lnTo>
                  <a:lnTo>
                    <a:pt x="407" y="167"/>
                  </a:lnTo>
                  <a:lnTo>
                    <a:pt x="407" y="155"/>
                  </a:lnTo>
                  <a:lnTo>
                    <a:pt x="411" y="151"/>
                  </a:lnTo>
                  <a:lnTo>
                    <a:pt x="415" y="147"/>
                  </a:lnTo>
                  <a:lnTo>
                    <a:pt x="415" y="139"/>
                  </a:lnTo>
                  <a:lnTo>
                    <a:pt x="419" y="131"/>
                  </a:lnTo>
                  <a:lnTo>
                    <a:pt x="419" y="118"/>
                  </a:lnTo>
                  <a:lnTo>
                    <a:pt x="419" y="106"/>
                  </a:lnTo>
                  <a:lnTo>
                    <a:pt x="419" y="102"/>
                  </a:lnTo>
                  <a:lnTo>
                    <a:pt x="419" y="90"/>
                  </a:lnTo>
                  <a:lnTo>
                    <a:pt x="427" y="78"/>
                  </a:lnTo>
                  <a:lnTo>
                    <a:pt x="427" y="74"/>
                  </a:lnTo>
                  <a:lnTo>
                    <a:pt x="435" y="65"/>
                  </a:lnTo>
                  <a:lnTo>
                    <a:pt x="439" y="57"/>
                  </a:lnTo>
                  <a:lnTo>
                    <a:pt x="439" y="53"/>
                  </a:lnTo>
                  <a:lnTo>
                    <a:pt x="448" y="37"/>
                  </a:lnTo>
                  <a:lnTo>
                    <a:pt x="452" y="25"/>
                  </a:lnTo>
                  <a:lnTo>
                    <a:pt x="452" y="13"/>
                  </a:lnTo>
                  <a:lnTo>
                    <a:pt x="439" y="9"/>
                  </a:lnTo>
                  <a:lnTo>
                    <a:pt x="427" y="13"/>
                  </a:lnTo>
                  <a:lnTo>
                    <a:pt x="415" y="9"/>
                  </a:lnTo>
                  <a:lnTo>
                    <a:pt x="391" y="4"/>
                  </a:lnTo>
                  <a:lnTo>
                    <a:pt x="378" y="0"/>
                  </a:lnTo>
                  <a:lnTo>
                    <a:pt x="366" y="9"/>
                  </a:lnTo>
                  <a:lnTo>
                    <a:pt x="354" y="13"/>
                  </a:lnTo>
                  <a:lnTo>
                    <a:pt x="342" y="13"/>
                  </a:lnTo>
                  <a:lnTo>
                    <a:pt x="330" y="13"/>
                  </a:lnTo>
                  <a:lnTo>
                    <a:pt x="330" y="21"/>
                  </a:lnTo>
                  <a:lnTo>
                    <a:pt x="325" y="29"/>
                  </a:lnTo>
                  <a:lnTo>
                    <a:pt x="321" y="41"/>
                  </a:lnTo>
                  <a:lnTo>
                    <a:pt x="321" y="53"/>
                  </a:lnTo>
                  <a:lnTo>
                    <a:pt x="317" y="61"/>
                  </a:lnTo>
                  <a:lnTo>
                    <a:pt x="313" y="74"/>
                  </a:lnTo>
                  <a:lnTo>
                    <a:pt x="309" y="82"/>
                  </a:lnTo>
                  <a:lnTo>
                    <a:pt x="305" y="90"/>
                  </a:lnTo>
                  <a:lnTo>
                    <a:pt x="297" y="102"/>
                  </a:lnTo>
                  <a:lnTo>
                    <a:pt x="301" y="114"/>
                  </a:lnTo>
                  <a:lnTo>
                    <a:pt x="297" y="122"/>
                  </a:lnTo>
                  <a:lnTo>
                    <a:pt x="293" y="118"/>
                  </a:lnTo>
                  <a:lnTo>
                    <a:pt x="281" y="110"/>
                  </a:lnTo>
                  <a:lnTo>
                    <a:pt x="269" y="106"/>
                  </a:lnTo>
                  <a:lnTo>
                    <a:pt x="256" y="106"/>
                  </a:lnTo>
                  <a:lnTo>
                    <a:pt x="244" y="102"/>
                  </a:lnTo>
                  <a:lnTo>
                    <a:pt x="232" y="102"/>
                  </a:lnTo>
                  <a:lnTo>
                    <a:pt x="207" y="90"/>
                  </a:lnTo>
                  <a:lnTo>
                    <a:pt x="195" y="94"/>
                  </a:lnTo>
                  <a:lnTo>
                    <a:pt x="130" y="94"/>
                  </a:lnTo>
                  <a:lnTo>
                    <a:pt x="126" y="106"/>
                  </a:lnTo>
                  <a:lnTo>
                    <a:pt x="122" y="114"/>
                  </a:lnTo>
                  <a:lnTo>
                    <a:pt x="122" y="127"/>
                  </a:lnTo>
                  <a:lnTo>
                    <a:pt x="126" y="139"/>
                  </a:lnTo>
                  <a:lnTo>
                    <a:pt x="122" y="151"/>
                  </a:lnTo>
                  <a:lnTo>
                    <a:pt x="130" y="147"/>
                  </a:lnTo>
                  <a:lnTo>
                    <a:pt x="142" y="147"/>
                  </a:lnTo>
                  <a:lnTo>
                    <a:pt x="167" y="139"/>
                  </a:lnTo>
                  <a:lnTo>
                    <a:pt x="179" y="139"/>
                  </a:lnTo>
                  <a:lnTo>
                    <a:pt x="187" y="143"/>
                  </a:lnTo>
                  <a:lnTo>
                    <a:pt x="191" y="155"/>
                  </a:lnTo>
                  <a:lnTo>
                    <a:pt x="199" y="167"/>
                  </a:lnTo>
                  <a:lnTo>
                    <a:pt x="199" y="179"/>
                  </a:lnTo>
                  <a:lnTo>
                    <a:pt x="195" y="183"/>
                  </a:lnTo>
                  <a:lnTo>
                    <a:pt x="183" y="192"/>
                  </a:lnTo>
                  <a:lnTo>
                    <a:pt x="171" y="204"/>
                  </a:lnTo>
                  <a:lnTo>
                    <a:pt x="167" y="216"/>
                  </a:lnTo>
                  <a:lnTo>
                    <a:pt x="167" y="224"/>
                  </a:lnTo>
                  <a:lnTo>
                    <a:pt x="167" y="228"/>
                  </a:lnTo>
                  <a:lnTo>
                    <a:pt x="179" y="240"/>
                  </a:lnTo>
                  <a:lnTo>
                    <a:pt x="191" y="249"/>
                  </a:lnTo>
                  <a:lnTo>
                    <a:pt x="203" y="257"/>
                  </a:lnTo>
                  <a:lnTo>
                    <a:pt x="199" y="269"/>
                  </a:lnTo>
                  <a:lnTo>
                    <a:pt x="199" y="281"/>
                  </a:lnTo>
                  <a:lnTo>
                    <a:pt x="199" y="285"/>
                  </a:lnTo>
                  <a:lnTo>
                    <a:pt x="199" y="297"/>
                  </a:lnTo>
                  <a:lnTo>
                    <a:pt x="203" y="310"/>
                  </a:lnTo>
                  <a:lnTo>
                    <a:pt x="195" y="322"/>
                  </a:lnTo>
                  <a:lnTo>
                    <a:pt x="199" y="334"/>
                  </a:lnTo>
                  <a:lnTo>
                    <a:pt x="195" y="338"/>
                  </a:lnTo>
                  <a:lnTo>
                    <a:pt x="187" y="354"/>
                  </a:lnTo>
                  <a:lnTo>
                    <a:pt x="187" y="367"/>
                  </a:lnTo>
                  <a:lnTo>
                    <a:pt x="179" y="375"/>
                  </a:lnTo>
                  <a:lnTo>
                    <a:pt x="167" y="375"/>
                  </a:lnTo>
                  <a:lnTo>
                    <a:pt x="163" y="363"/>
                  </a:lnTo>
                  <a:lnTo>
                    <a:pt x="163" y="358"/>
                  </a:lnTo>
                  <a:lnTo>
                    <a:pt x="151" y="363"/>
                  </a:lnTo>
                  <a:lnTo>
                    <a:pt x="138" y="371"/>
                  </a:lnTo>
                  <a:lnTo>
                    <a:pt x="126" y="367"/>
                  </a:lnTo>
                  <a:lnTo>
                    <a:pt x="114" y="367"/>
                  </a:lnTo>
                  <a:lnTo>
                    <a:pt x="106" y="354"/>
                  </a:lnTo>
                  <a:lnTo>
                    <a:pt x="106" y="350"/>
                  </a:lnTo>
                  <a:lnTo>
                    <a:pt x="102" y="338"/>
                  </a:lnTo>
                  <a:lnTo>
                    <a:pt x="98" y="338"/>
                  </a:lnTo>
                  <a:lnTo>
                    <a:pt x="85" y="338"/>
                  </a:lnTo>
                  <a:lnTo>
                    <a:pt x="77" y="338"/>
                  </a:lnTo>
                  <a:lnTo>
                    <a:pt x="81" y="350"/>
                  </a:lnTo>
                  <a:lnTo>
                    <a:pt x="81" y="354"/>
                  </a:lnTo>
                  <a:lnTo>
                    <a:pt x="81" y="367"/>
                  </a:lnTo>
                  <a:lnTo>
                    <a:pt x="53" y="371"/>
                  </a:lnTo>
                  <a:lnTo>
                    <a:pt x="49" y="367"/>
                  </a:lnTo>
                  <a:lnTo>
                    <a:pt x="37" y="367"/>
                  </a:lnTo>
                  <a:lnTo>
                    <a:pt x="28" y="367"/>
                  </a:lnTo>
                  <a:lnTo>
                    <a:pt x="28" y="375"/>
                  </a:lnTo>
                  <a:lnTo>
                    <a:pt x="28" y="383"/>
                  </a:lnTo>
                  <a:lnTo>
                    <a:pt x="24" y="395"/>
                  </a:lnTo>
                  <a:lnTo>
                    <a:pt x="37" y="403"/>
                  </a:lnTo>
                  <a:lnTo>
                    <a:pt x="41" y="407"/>
                  </a:lnTo>
                  <a:lnTo>
                    <a:pt x="37" y="415"/>
                  </a:lnTo>
                  <a:lnTo>
                    <a:pt x="45" y="424"/>
                  </a:lnTo>
                  <a:lnTo>
                    <a:pt x="45" y="436"/>
                  </a:lnTo>
                  <a:lnTo>
                    <a:pt x="45" y="444"/>
                  </a:lnTo>
                  <a:lnTo>
                    <a:pt x="41" y="448"/>
                  </a:lnTo>
                  <a:lnTo>
                    <a:pt x="28" y="444"/>
                  </a:lnTo>
                  <a:lnTo>
                    <a:pt x="16" y="440"/>
                  </a:lnTo>
                  <a:lnTo>
                    <a:pt x="8" y="444"/>
                  </a:lnTo>
                  <a:lnTo>
                    <a:pt x="0" y="456"/>
                  </a:lnTo>
                  <a:lnTo>
                    <a:pt x="0" y="460"/>
                  </a:lnTo>
                  <a:lnTo>
                    <a:pt x="12" y="472"/>
                  </a:lnTo>
                  <a:lnTo>
                    <a:pt x="20" y="485"/>
                  </a:lnTo>
                  <a:lnTo>
                    <a:pt x="33" y="493"/>
                  </a:lnTo>
                  <a:lnTo>
                    <a:pt x="37" y="505"/>
                  </a:lnTo>
                  <a:lnTo>
                    <a:pt x="45" y="517"/>
                  </a:lnTo>
                  <a:lnTo>
                    <a:pt x="53" y="525"/>
                  </a:lnTo>
                  <a:lnTo>
                    <a:pt x="53" y="529"/>
                  </a:lnTo>
                  <a:lnTo>
                    <a:pt x="53" y="525"/>
                  </a:lnTo>
                  <a:lnTo>
                    <a:pt x="57" y="52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995" name="Freeform 121">
              <a:extLst>
                <a:ext uri="{FF2B5EF4-FFF2-40B4-BE49-F238E27FC236}">
                  <a16:creationId xmlns="" xmlns:a16="http://schemas.microsoft.com/office/drawing/2014/main" id="{37061AEA-DAD6-4182-AECA-7242614D1D4E}"/>
                </a:ext>
              </a:extLst>
            </p:cNvPr>
            <p:cNvSpPr>
              <a:spLocks/>
            </p:cNvSpPr>
            <p:nvPr/>
          </p:nvSpPr>
          <p:spPr bwMode="gray">
            <a:xfrm>
              <a:off x="4647423" y="4148428"/>
              <a:ext cx="282939" cy="190527"/>
            </a:xfrm>
            <a:custGeom>
              <a:avLst/>
              <a:gdLst>
                <a:gd name="T0" fmla="*/ 476 w 786"/>
                <a:gd name="T1" fmla="*/ 0 h 529"/>
                <a:gd name="T2" fmla="*/ 436 w 786"/>
                <a:gd name="T3" fmla="*/ 41 h 529"/>
                <a:gd name="T4" fmla="*/ 407 w 786"/>
                <a:gd name="T5" fmla="*/ 65 h 529"/>
                <a:gd name="T6" fmla="*/ 391 w 786"/>
                <a:gd name="T7" fmla="*/ 85 h 529"/>
                <a:gd name="T8" fmla="*/ 354 w 786"/>
                <a:gd name="T9" fmla="*/ 110 h 529"/>
                <a:gd name="T10" fmla="*/ 318 w 786"/>
                <a:gd name="T11" fmla="*/ 118 h 529"/>
                <a:gd name="T12" fmla="*/ 285 w 786"/>
                <a:gd name="T13" fmla="*/ 118 h 529"/>
                <a:gd name="T14" fmla="*/ 269 w 786"/>
                <a:gd name="T15" fmla="*/ 130 h 529"/>
                <a:gd name="T16" fmla="*/ 257 w 786"/>
                <a:gd name="T17" fmla="*/ 167 h 529"/>
                <a:gd name="T18" fmla="*/ 224 w 786"/>
                <a:gd name="T19" fmla="*/ 179 h 529"/>
                <a:gd name="T20" fmla="*/ 196 w 786"/>
                <a:gd name="T21" fmla="*/ 179 h 529"/>
                <a:gd name="T22" fmla="*/ 155 w 786"/>
                <a:gd name="T23" fmla="*/ 199 h 529"/>
                <a:gd name="T24" fmla="*/ 118 w 786"/>
                <a:gd name="T25" fmla="*/ 199 h 529"/>
                <a:gd name="T26" fmla="*/ 70 w 786"/>
                <a:gd name="T27" fmla="*/ 207 h 529"/>
                <a:gd name="T28" fmla="*/ 45 w 786"/>
                <a:gd name="T29" fmla="*/ 232 h 529"/>
                <a:gd name="T30" fmla="*/ 25 w 786"/>
                <a:gd name="T31" fmla="*/ 273 h 529"/>
                <a:gd name="T32" fmla="*/ 0 w 786"/>
                <a:gd name="T33" fmla="*/ 297 h 529"/>
                <a:gd name="T34" fmla="*/ 13 w 786"/>
                <a:gd name="T35" fmla="*/ 317 h 529"/>
                <a:gd name="T36" fmla="*/ 13 w 786"/>
                <a:gd name="T37" fmla="*/ 350 h 529"/>
                <a:gd name="T38" fmla="*/ 17 w 786"/>
                <a:gd name="T39" fmla="*/ 386 h 529"/>
                <a:gd name="T40" fmla="*/ 41 w 786"/>
                <a:gd name="T41" fmla="*/ 411 h 529"/>
                <a:gd name="T42" fmla="*/ 49 w 786"/>
                <a:gd name="T43" fmla="*/ 443 h 529"/>
                <a:gd name="T44" fmla="*/ 90 w 786"/>
                <a:gd name="T45" fmla="*/ 476 h 529"/>
                <a:gd name="T46" fmla="*/ 98 w 786"/>
                <a:gd name="T47" fmla="*/ 513 h 529"/>
                <a:gd name="T48" fmla="*/ 114 w 786"/>
                <a:gd name="T49" fmla="*/ 513 h 529"/>
                <a:gd name="T50" fmla="*/ 126 w 786"/>
                <a:gd name="T51" fmla="*/ 468 h 529"/>
                <a:gd name="T52" fmla="*/ 155 w 786"/>
                <a:gd name="T53" fmla="*/ 452 h 529"/>
                <a:gd name="T54" fmla="*/ 192 w 786"/>
                <a:gd name="T55" fmla="*/ 443 h 529"/>
                <a:gd name="T56" fmla="*/ 253 w 786"/>
                <a:gd name="T57" fmla="*/ 452 h 529"/>
                <a:gd name="T58" fmla="*/ 253 w 786"/>
                <a:gd name="T59" fmla="*/ 427 h 529"/>
                <a:gd name="T60" fmla="*/ 253 w 786"/>
                <a:gd name="T61" fmla="*/ 399 h 529"/>
                <a:gd name="T62" fmla="*/ 289 w 786"/>
                <a:gd name="T63" fmla="*/ 362 h 529"/>
                <a:gd name="T64" fmla="*/ 318 w 786"/>
                <a:gd name="T65" fmla="*/ 354 h 529"/>
                <a:gd name="T66" fmla="*/ 334 w 786"/>
                <a:gd name="T67" fmla="*/ 362 h 529"/>
                <a:gd name="T68" fmla="*/ 371 w 786"/>
                <a:gd name="T69" fmla="*/ 399 h 529"/>
                <a:gd name="T70" fmla="*/ 419 w 786"/>
                <a:gd name="T71" fmla="*/ 407 h 529"/>
                <a:gd name="T72" fmla="*/ 456 w 786"/>
                <a:gd name="T73" fmla="*/ 407 h 529"/>
                <a:gd name="T74" fmla="*/ 485 w 786"/>
                <a:gd name="T75" fmla="*/ 411 h 529"/>
                <a:gd name="T76" fmla="*/ 509 w 786"/>
                <a:gd name="T77" fmla="*/ 378 h 529"/>
                <a:gd name="T78" fmla="*/ 546 w 786"/>
                <a:gd name="T79" fmla="*/ 382 h 529"/>
                <a:gd name="T80" fmla="*/ 582 w 786"/>
                <a:gd name="T81" fmla="*/ 366 h 529"/>
                <a:gd name="T82" fmla="*/ 615 w 786"/>
                <a:gd name="T83" fmla="*/ 362 h 529"/>
                <a:gd name="T84" fmla="*/ 647 w 786"/>
                <a:gd name="T85" fmla="*/ 362 h 529"/>
                <a:gd name="T86" fmla="*/ 680 w 786"/>
                <a:gd name="T87" fmla="*/ 342 h 529"/>
                <a:gd name="T88" fmla="*/ 725 w 786"/>
                <a:gd name="T89" fmla="*/ 358 h 529"/>
                <a:gd name="T90" fmla="*/ 774 w 786"/>
                <a:gd name="T91" fmla="*/ 354 h 529"/>
                <a:gd name="T92" fmla="*/ 774 w 786"/>
                <a:gd name="T93" fmla="*/ 330 h 529"/>
                <a:gd name="T94" fmla="*/ 741 w 786"/>
                <a:gd name="T95" fmla="*/ 301 h 529"/>
                <a:gd name="T96" fmla="*/ 721 w 786"/>
                <a:gd name="T97" fmla="*/ 260 h 529"/>
                <a:gd name="T98" fmla="*/ 688 w 786"/>
                <a:gd name="T99" fmla="*/ 232 h 529"/>
                <a:gd name="T100" fmla="*/ 655 w 786"/>
                <a:gd name="T101" fmla="*/ 199 h 529"/>
                <a:gd name="T102" fmla="*/ 627 w 786"/>
                <a:gd name="T103" fmla="*/ 167 h 529"/>
                <a:gd name="T104" fmla="*/ 586 w 786"/>
                <a:gd name="T105" fmla="*/ 159 h 529"/>
                <a:gd name="T106" fmla="*/ 558 w 786"/>
                <a:gd name="T107" fmla="*/ 134 h 529"/>
                <a:gd name="T108" fmla="*/ 550 w 786"/>
                <a:gd name="T109" fmla="*/ 106 h 529"/>
                <a:gd name="T110" fmla="*/ 550 w 786"/>
                <a:gd name="T111" fmla="*/ 57 h 529"/>
                <a:gd name="T112" fmla="*/ 529 w 786"/>
                <a:gd name="T113" fmla="*/ 24 h 529"/>
                <a:gd name="T114" fmla="*/ 501 w 786"/>
                <a:gd name="T115" fmla="*/ 0 h 52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86"/>
                <a:gd name="T175" fmla="*/ 0 h 529"/>
                <a:gd name="T176" fmla="*/ 786 w 786"/>
                <a:gd name="T177" fmla="*/ 529 h 52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86" h="529">
                  <a:moveTo>
                    <a:pt x="501" y="0"/>
                  </a:moveTo>
                  <a:lnTo>
                    <a:pt x="489" y="0"/>
                  </a:lnTo>
                  <a:lnTo>
                    <a:pt x="481" y="0"/>
                  </a:lnTo>
                  <a:lnTo>
                    <a:pt x="476" y="0"/>
                  </a:lnTo>
                  <a:lnTo>
                    <a:pt x="464" y="8"/>
                  </a:lnTo>
                  <a:lnTo>
                    <a:pt x="444" y="16"/>
                  </a:lnTo>
                  <a:lnTo>
                    <a:pt x="440" y="28"/>
                  </a:lnTo>
                  <a:lnTo>
                    <a:pt x="436" y="41"/>
                  </a:lnTo>
                  <a:lnTo>
                    <a:pt x="424" y="49"/>
                  </a:lnTo>
                  <a:lnTo>
                    <a:pt x="419" y="57"/>
                  </a:lnTo>
                  <a:lnTo>
                    <a:pt x="407" y="65"/>
                  </a:lnTo>
                  <a:lnTo>
                    <a:pt x="403" y="73"/>
                  </a:lnTo>
                  <a:lnTo>
                    <a:pt x="395" y="73"/>
                  </a:lnTo>
                  <a:lnTo>
                    <a:pt x="391" y="85"/>
                  </a:lnTo>
                  <a:lnTo>
                    <a:pt x="387" y="94"/>
                  </a:lnTo>
                  <a:lnTo>
                    <a:pt x="371" y="102"/>
                  </a:lnTo>
                  <a:lnTo>
                    <a:pt x="367" y="102"/>
                  </a:lnTo>
                  <a:lnTo>
                    <a:pt x="354" y="110"/>
                  </a:lnTo>
                  <a:lnTo>
                    <a:pt x="342" y="110"/>
                  </a:lnTo>
                  <a:lnTo>
                    <a:pt x="334" y="114"/>
                  </a:lnTo>
                  <a:lnTo>
                    <a:pt x="330" y="114"/>
                  </a:lnTo>
                  <a:lnTo>
                    <a:pt x="318" y="118"/>
                  </a:lnTo>
                  <a:lnTo>
                    <a:pt x="310" y="118"/>
                  </a:lnTo>
                  <a:lnTo>
                    <a:pt x="297" y="118"/>
                  </a:lnTo>
                  <a:lnTo>
                    <a:pt x="289" y="118"/>
                  </a:lnTo>
                  <a:lnTo>
                    <a:pt x="285" y="118"/>
                  </a:lnTo>
                  <a:lnTo>
                    <a:pt x="281" y="118"/>
                  </a:lnTo>
                  <a:lnTo>
                    <a:pt x="269" y="126"/>
                  </a:lnTo>
                  <a:lnTo>
                    <a:pt x="269" y="130"/>
                  </a:lnTo>
                  <a:lnTo>
                    <a:pt x="281" y="138"/>
                  </a:lnTo>
                  <a:lnTo>
                    <a:pt x="277" y="142"/>
                  </a:lnTo>
                  <a:lnTo>
                    <a:pt x="269" y="155"/>
                  </a:lnTo>
                  <a:lnTo>
                    <a:pt x="257" y="167"/>
                  </a:lnTo>
                  <a:lnTo>
                    <a:pt x="245" y="175"/>
                  </a:lnTo>
                  <a:lnTo>
                    <a:pt x="232" y="179"/>
                  </a:lnTo>
                  <a:lnTo>
                    <a:pt x="224" y="179"/>
                  </a:lnTo>
                  <a:lnTo>
                    <a:pt x="212" y="183"/>
                  </a:lnTo>
                  <a:lnTo>
                    <a:pt x="208" y="183"/>
                  </a:lnTo>
                  <a:lnTo>
                    <a:pt x="200" y="179"/>
                  </a:lnTo>
                  <a:lnTo>
                    <a:pt x="196" y="179"/>
                  </a:lnTo>
                  <a:lnTo>
                    <a:pt x="192" y="183"/>
                  </a:lnTo>
                  <a:lnTo>
                    <a:pt x="167" y="191"/>
                  </a:lnTo>
                  <a:lnTo>
                    <a:pt x="163" y="195"/>
                  </a:lnTo>
                  <a:lnTo>
                    <a:pt x="155" y="199"/>
                  </a:lnTo>
                  <a:lnTo>
                    <a:pt x="143" y="207"/>
                  </a:lnTo>
                  <a:lnTo>
                    <a:pt x="135" y="199"/>
                  </a:lnTo>
                  <a:lnTo>
                    <a:pt x="131" y="187"/>
                  </a:lnTo>
                  <a:lnTo>
                    <a:pt x="118" y="199"/>
                  </a:lnTo>
                  <a:lnTo>
                    <a:pt x="106" y="203"/>
                  </a:lnTo>
                  <a:lnTo>
                    <a:pt x="94" y="207"/>
                  </a:lnTo>
                  <a:lnTo>
                    <a:pt x="82" y="212"/>
                  </a:lnTo>
                  <a:lnTo>
                    <a:pt x="70" y="207"/>
                  </a:lnTo>
                  <a:lnTo>
                    <a:pt x="65" y="207"/>
                  </a:lnTo>
                  <a:lnTo>
                    <a:pt x="57" y="220"/>
                  </a:lnTo>
                  <a:lnTo>
                    <a:pt x="49" y="224"/>
                  </a:lnTo>
                  <a:lnTo>
                    <a:pt x="45" y="232"/>
                  </a:lnTo>
                  <a:lnTo>
                    <a:pt x="41" y="244"/>
                  </a:lnTo>
                  <a:lnTo>
                    <a:pt x="33" y="256"/>
                  </a:lnTo>
                  <a:lnTo>
                    <a:pt x="29" y="260"/>
                  </a:lnTo>
                  <a:lnTo>
                    <a:pt x="25" y="273"/>
                  </a:lnTo>
                  <a:lnTo>
                    <a:pt x="21" y="285"/>
                  </a:lnTo>
                  <a:lnTo>
                    <a:pt x="8" y="289"/>
                  </a:lnTo>
                  <a:lnTo>
                    <a:pt x="0" y="297"/>
                  </a:lnTo>
                  <a:lnTo>
                    <a:pt x="8" y="305"/>
                  </a:lnTo>
                  <a:lnTo>
                    <a:pt x="13" y="317"/>
                  </a:lnTo>
                  <a:lnTo>
                    <a:pt x="8" y="330"/>
                  </a:lnTo>
                  <a:lnTo>
                    <a:pt x="8" y="342"/>
                  </a:lnTo>
                  <a:lnTo>
                    <a:pt x="4" y="342"/>
                  </a:lnTo>
                  <a:lnTo>
                    <a:pt x="13" y="350"/>
                  </a:lnTo>
                  <a:lnTo>
                    <a:pt x="17" y="354"/>
                  </a:lnTo>
                  <a:lnTo>
                    <a:pt x="13" y="362"/>
                  </a:lnTo>
                  <a:lnTo>
                    <a:pt x="17" y="374"/>
                  </a:lnTo>
                  <a:lnTo>
                    <a:pt x="17" y="386"/>
                  </a:lnTo>
                  <a:lnTo>
                    <a:pt x="29" y="395"/>
                  </a:lnTo>
                  <a:lnTo>
                    <a:pt x="33" y="395"/>
                  </a:lnTo>
                  <a:lnTo>
                    <a:pt x="41" y="407"/>
                  </a:lnTo>
                  <a:lnTo>
                    <a:pt x="41" y="411"/>
                  </a:lnTo>
                  <a:lnTo>
                    <a:pt x="41" y="415"/>
                  </a:lnTo>
                  <a:lnTo>
                    <a:pt x="45" y="419"/>
                  </a:lnTo>
                  <a:lnTo>
                    <a:pt x="41" y="431"/>
                  </a:lnTo>
                  <a:lnTo>
                    <a:pt x="49" y="443"/>
                  </a:lnTo>
                  <a:lnTo>
                    <a:pt x="61" y="452"/>
                  </a:lnTo>
                  <a:lnTo>
                    <a:pt x="74" y="468"/>
                  </a:lnTo>
                  <a:lnTo>
                    <a:pt x="86" y="476"/>
                  </a:lnTo>
                  <a:lnTo>
                    <a:pt x="90" y="476"/>
                  </a:lnTo>
                  <a:lnTo>
                    <a:pt x="98" y="488"/>
                  </a:lnTo>
                  <a:lnTo>
                    <a:pt x="98" y="500"/>
                  </a:lnTo>
                  <a:lnTo>
                    <a:pt x="102" y="500"/>
                  </a:lnTo>
                  <a:lnTo>
                    <a:pt x="98" y="513"/>
                  </a:lnTo>
                  <a:lnTo>
                    <a:pt x="102" y="525"/>
                  </a:lnTo>
                  <a:lnTo>
                    <a:pt x="106" y="529"/>
                  </a:lnTo>
                  <a:lnTo>
                    <a:pt x="110" y="521"/>
                  </a:lnTo>
                  <a:lnTo>
                    <a:pt x="114" y="513"/>
                  </a:lnTo>
                  <a:lnTo>
                    <a:pt x="118" y="500"/>
                  </a:lnTo>
                  <a:lnTo>
                    <a:pt x="122" y="492"/>
                  </a:lnTo>
                  <a:lnTo>
                    <a:pt x="122" y="480"/>
                  </a:lnTo>
                  <a:lnTo>
                    <a:pt x="126" y="468"/>
                  </a:lnTo>
                  <a:lnTo>
                    <a:pt x="131" y="460"/>
                  </a:lnTo>
                  <a:lnTo>
                    <a:pt x="131" y="452"/>
                  </a:lnTo>
                  <a:lnTo>
                    <a:pt x="143" y="452"/>
                  </a:lnTo>
                  <a:lnTo>
                    <a:pt x="155" y="452"/>
                  </a:lnTo>
                  <a:lnTo>
                    <a:pt x="167" y="448"/>
                  </a:lnTo>
                  <a:lnTo>
                    <a:pt x="179" y="439"/>
                  </a:lnTo>
                  <a:lnTo>
                    <a:pt x="192" y="443"/>
                  </a:lnTo>
                  <a:lnTo>
                    <a:pt x="216" y="448"/>
                  </a:lnTo>
                  <a:lnTo>
                    <a:pt x="228" y="452"/>
                  </a:lnTo>
                  <a:lnTo>
                    <a:pt x="240" y="448"/>
                  </a:lnTo>
                  <a:lnTo>
                    <a:pt x="253" y="452"/>
                  </a:lnTo>
                  <a:lnTo>
                    <a:pt x="253" y="443"/>
                  </a:lnTo>
                  <a:lnTo>
                    <a:pt x="249" y="443"/>
                  </a:lnTo>
                  <a:lnTo>
                    <a:pt x="253" y="431"/>
                  </a:lnTo>
                  <a:lnTo>
                    <a:pt x="253" y="427"/>
                  </a:lnTo>
                  <a:lnTo>
                    <a:pt x="253" y="415"/>
                  </a:lnTo>
                  <a:lnTo>
                    <a:pt x="249" y="403"/>
                  </a:lnTo>
                  <a:lnTo>
                    <a:pt x="249" y="399"/>
                  </a:lnTo>
                  <a:lnTo>
                    <a:pt x="253" y="399"/>
                  </a:lnTo>
                  <a:lnTo>
                    <a:pt x="265" y="391"/>
                  </a:lnTo>
                  <a:lnTo>
                    <a:pt x="273" y="378"/>
                  </a:lnTo>
                  <a:lnTo>
                    <a:pt x="281" y="366"/>
                  </a:lnTo>
                  <a:lnTo>
                    <a:pt x="289" y="362"/>
                  </a:lnTo>
                  <a:lnTo>
                    <a:pt x="289" y="358"/>
                  </a:lnTo>
                  <a:lnTo>
                    <a:pt x="293" y="358"/>
                  </a:lnTo>
                  <a:lnTo>
                    <a:pt x="306" y="354"/>
                  </a:lnTo>
                  <a:lnTo>
                    <a:pt x="318" y="354"/>
                  </a:lnTo>
                  <a:lnTo>
                    <a:pt x="326" y="358"/>
                  </a:lnTo>
                  <a:lnTo>
                    <a:pt x="330" y="362"/>
                  </a:lnTo>
                  <a:lnTo>
                    <a:pt x="334" y="362"/>
                  </a:lnTo>
                  <a:lnTo>
                    <a:pt x="346" y="370"/>
                  </a:lnTo>
                  <a:lnTo>
                    <a:pt x="358" y="378"/>
                  </a:lnTo>
                  <a:lnTo>
                    <a:pt x="363" y="391"/>
                  </a:lnTo>
                  <a:lnTo>
                    <a:pt x="371" y="399"/>
                  </a:lnTo>
                  <a:lnTo>
                    <a:pt x="387" y="395"/>
                  </a:lnTo>
                  <a:lnTo>
                    <a:pt x="395" y="399"/>
                  </a:lnTo>
                  <a:lnTo>
                    <a:pt x="407" y="403"/>
                  </a:lnTo>
                  <a:lnTo>
                    <a:pt x="419" y="407"/>
                  </a:lnTo>
                  <a:lnTo>
                    <a:pt x="424" y="407"/>
                  </a:lnTo>
                  <a:lnTo>
                    <a:pt x="436" y="403"/>
                  </a:lnTo>
                  <a:lnTo>
                    <a:pt x="448" y="407"/>
                  </a:lnTo>
                  <a:lnTo>
                    <a:pt x="456" y="407"/>
                  </a:lnTo>
                  <a:lnTo>
                    <a:pt x="464" y="407"/>
                  </a:lnTo>
                  <a:lnTo>
                    <a:pt x="468" y="415"/>
                  </a:lnTo>
                  <a:lnTo>
                    <a:pt x="485" y="415"/>
                  </a:lnTo>
                  <a:lnTo>
                    <a:pt x="485" y="411"/>
                  </a:lnTo>
                  <a:lnTo>
                    <a:pt x="489" y="407"/>
                  </a:lnTo>
                  <a:lnTo>
                    <a:pt x="493" y="395"/>
                  </a:lnTo>
                  <a:lnTo>
                    <a:pt x="501" y="382"/>
                  </a:lnTo>
                  <a:lnTo>
                    <a:pt x="509" y="378"/>
                  </a:lnTo>
                  <a:lnTo>
                    <a:pt x="513" y="374"/>
                  </a:lnTo>
                  <a:lnTo>
                    <a:pt x="525" y="378"/>
                  </a:lnTo>
                  <a:lnTo>
                    <a:pt x="533" y="382"/>
                  </a:lnTo>
                  <a:lnTo>
                    <a:pt x="546" y="382"/>
                  </a:lnTo>
                  <a:lnTo>
                    <a:pt x="558" y="374"/>
                  </a:lnTo>
                  <a:lnTo>
                    <a:pt x="570" y="370"/>
                  </a:lnTo>
                  <a:lnTo>
                    <a:pt x="570" y="374"/>
                  </a:lnTo>
                  <a:lnTo>
                    <a:pt x="582" y="366"/>
                  </a:lnTo>
                  <a:lnTo>
                    <a:pt x="594" y="362"/>
                  </a:lnTo>
                  <a:lnTo>
                    <a:pt x="607" y="354"/>
                  </a:lnTo>
                  <a:lnTo>
                    <a:pt x="615" y="362"/>
                  </a:lnTo>
                  <a:lnTo>
                    <a:pt x="627" y="366"/>
                  </a:lnTo>
                  <a:lnTo>
                    <a:pt x="635" y="362"/>
                  </a:lnTo>
                  <a:lnTo>
                    <a:pt x="643" y="362"/>
                  </a:lnTo>
                  <a:lnTo>
                    <a:pt x="647" y="362"/>
                  </a:lnTo>
                  <a:lnTo>
                    <a:pt x="655" y="354"/>
                  </a:lnTo>
                  <a:lnTo>
                    <a:pt x="664" y="342"/>
                  </a:lnTo>
                  <a:lnTo>
                    <a:pt x="676" y="342"/>
                  </a:lnTo>
                  <a:lnTo>
                    <a:pt x="680" y="342"/>
                  </a:lnTo>
                  <a:lnTo>
                    <a:pt x="692" y="350"/>
                  </a:lnTo>
                  <a:lnTo>
                    <a:pt x="704" y="350"/>
                  </a:lnTo>
                  <a:lnTo>
                    <a:pt x="712" y="350"/>
                  </a:lnTo>
                  <a:lnTo>
                    <a:pt x="725" y="358"/>
                  </a:lnTo>
                  <a:lnTo>
                    <a:pt x="737" y="358"/>
                  </a:lnTo>
                  <a:lnTo>
                    <a:pt x="749" y="358"/>
                  </a:lnTo>
                  <a:lnTo>
                    <a:pt x="761" y="350"/>
                  </a:lnTo>
                  <a:lnTo>
                    <a:pt x="774" y="354"/>
                  </a:lnTo>
                  <a:lnTo>
                    <a:pt x="786" y="362"/>
                  </a:lnTo>
                  <a:lnTo>
                    <a:pt x="778" y="350"/>
                  </a:lnTo>
                  <a:lnTo>
                    <a:pt x="774" y="338"/>
                  </a:lnTo>
                  <a:lnTo>
                    <a:pt x="774" y="330"/>
                  </a:lnTo>
                  <a:lnTo>
                    <a:pt x="765" y="317"/>
                  </a:lnTo>
                  <a:lnTo>
                    <a:pt x="757" y="309"/>
                  </a:lnTo>
                  <a:lnTo>
                    <a:pt x="745" y="301"/>
                  </a:lnTo>
                  <a:lnTo>
                    <a:pt x="741" y="301"/>
                  </a:lnTo>
                  <a:lnTo>
                    <a:pt x="733" y="297"/>
                  </a:lnTo>
                  <a:lnTo>
                    <a:pt x="725" y="285"/>
                  </a:lnTo>
                  <a:lnTo>
                    <a:pt x="717" y="273"/>
                  </a:lnTo>
                  <a:lnTo>
                    <a:pt x="721" y="260"/>
                  </a:lnTo>
                  <a:lnTo>
                    <a:pt x="708" y="252"/>
                  </a:lnTo>
                  <a:lnTo>
                    <a:pt x="700" y="240"/>
                  </a:lnTo>
                  <a:lnTo>
                    <a:pt x="688" y="232"/>
                  </a:lnTo>
                  <a:lnTo>
                    <a:pt x="676" y="228"/>
                  </a:lnTo>
                  <a:lnTo>
                    <a:pt x="664" y="220"/>
                  </a:lnTo>
                  <a:lnTo>
                    <a:pt x="651" y="212"/>
                  </a:lnTo>
                  <a:lnTo>
                    <a:pt x="655" y="199"/>
                  </a:lnTo>
                  <a:lnTo>
                    <a:pt x="647" y="187"/>
                  </a:lnTo>
                  <a:lnTo>
                    <a:pt x="635" y="179"/>
                  </a:lnTo>
                  <a:lnTo>
                    <a:pt x="627" y="167"/>
                  </a:lnTo>
                  <a:lnTo>
                    <a:pt x="615" y="167"/>
                  </a:lnTo>
                  <a:lnTo>
                    <a:pt x="603" y="163"/>
                  </a:lnTo>
                  <a:lnTo>
                    <a:pt x="594" y="163"/>
                  </a:lnTo>
                  <a:lnTo>
                    <a:pt x="586" y="159"/>
                  </a:lnTo>
                  <a:lnTo>
                    <a:pt x="586" y="138"/>
                  </a:lnTo>
                  <a:lnTo>
                    <a:pt x="582" y="138"/>
                  </a:lnTo>
                  <a:lnTo>
                    <a:pt x="570" y="134"/>
                  </a:lnTo>
                  <a:lnTo>
                    <a:pt x="558" y="134"/>
                  </a:lnTo>
                  <a:lnTo>
                    <a:pt x="546" y="134"/>
                  </a:lnTo>
                  <a:lnTo>
                    <a:pt x="546" y="118"/>
                  </a:lnTo>
                  <a:lnTo>
                    <a:pt x="546" y="110"/>
                  </a:lnTo>
                  <a:lnTo>
                    <a:pt x="550" y="106"/>
                  </a:lnTo>
                  <a:lnTo>
                    <a:pt x="558" y="94"/>
                  </a:lnTo>
                  <a:lnTo>
                    <a:pt x="558" y="81"/>
                  </a:lnTo>
                  <a:lnTo>
                    <a:pt x="558" y="69"/>
                  </a:lnTo>
                  <a:lnTo>
                    <a:pt x="550" y="57"/>
                  </a:lnTo>
                  <a:lnTo>
                    <a:pt x="550" y="53"/>
                  </a:lnTo>
                  <a:lnTo>
                    <a:pt x="542" y="41"/>
                  </a:lnTo>
                  <a:lnTo>
                    <a:pt x="533" y="28"/>
                  </a:lnTo>
                  <a:lnTo>
                    <a:pt x="529" y="24"/>
                  </a:lnTo>
                  <a:lnTo>
                    <a:pt x="517" y="12"/>
                  </a:lnTo>
                  <a:lnTo>
                    <a:pt x="509" y="0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996" name="Freeform 122">
              <a:extLst>
                <a:ext uri="{FF2B5EF4-FFF2-40B4-BE49-F238E27FC236}">
                  <a16:creationId xmlns="" xmlns:a16="http://schemas.microsoft.com/office/drawing/2014/main" id="{6F352D0D-9535-49D4-98D6-95D0DACD5741}"/>
                </a:ext>
              </a:extLst>
            </p:cNvPr>
            <p:cNvSpPr>
              <a:spLocks/>
            </p:cNvSpPr>
            <p:nvPr/>
          </p:nvSpPr>
          <p:spPr bwMode="gray">
            <a:xfrm>
              <a:off x="4537631" y="4336074"/>
              <a:ext cx="42477" cy="29173"/>
            </a:xfrm>
            <a:custGeom>
              <a:avLst/>
              <a:gdLst>
                <a:gd name="T0" fmla="*/ 118 w 118"/>
                <a:gd name="T1" fmla="*/ 77 h 81"/>
                <a:gd name="T2" fmla="*/ 118 w 118"/>
                <a:gd name="T3" fmla="*/ 24 h 81"/>
                <a:gd name="T4" fmla="*/ 118 w 118"/>
                <a:gd name="T5" fmla="*/ 12 h 81"/>
                <a:gd name="T6" fmla="*/ 37 w 118"/>
                <a:gd name="T7" fmla="*/ 12 h 81"/>
                <a:gd name="T8" fmla="*/ 29 w 118"/>
                <a:gd name="T9" fmla="*/ 4 h 81"/>
                <a:gd name="T10" fmla="*/ 25 w 118"/>
                <a:gd name="T11" fmla="*/ 0 h 81"/>
                <a:gd name="T12" fmla="*/ 25 w 118"/>
                <a:gd name="T13" fmla="*/ 12 h 81"/>
                <a:gd name="T14" fmla="*/ 25 w 118"/>
                <a:gd name="T15" fmla="*/ 24 h 81"/>
                <a:gd name="T16" fmla="*/ 20 w 118"/>
                <a:gd name="T17" fmla="*/ 36 h 81"/>
                <a:gd name="T18" fmla="*/ 16 w 118"/>
                <a:gd name="T19" fmla="*/ 45 h 81"/>
                <a:gd name="T20" fmla="*/ 20 w 118"/>
                <a:gd name="T21" fmla="*/ 45 h 81"/>
                <a:gd name="T22" fmla="*/ 12 w 118"/>
                <a:gd name="T23" fmla="*/ 49 h 81"/>
                <a:gd name="T24" fmla="*/ 4 w 118"/>
                <a:gd name="T25" fmla="*/ 61 h 81"/>
                <a:gd name="T26" fmla="*/ 0 w 118"/>
                <a:gd name="T27" fmla="*/ 69 h 81"/>
                <a:gd name="T28" fmla="*/ 12 w 118"/>
                <a:gd name="T29" fmla="*/ 77 h 81"/>
                <a:gd name="T30" fmla="*/ 20 w 118"/>
                <a:gd name="T31" fmla="*/ 77 h 81"/>
                <a:gd name="T32" fmla="*/ 25 w 118"/>
                <a:gd name="T33" fmla="*/ 81 h 81"/>
                <a:gd name="T34" fmla="*/ 106 w 118"/>
                <a:gd name="T35" fmla="*/ 81 h 81"/>
                <a:gd name="T36" fmla="*/ 118 w 118"/>
                <a:gd name="T37" fmla="*/ 77 h 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8"/>
                <a:gd name="T58" fmla="*/ 0 h 81"/>
                <a:gd name="T59" fmla="*/ 118 w 118"/>
                <a:gd name="T60" fmla="*/ 81 h 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8" h="81">
                  <a:moveTo>
                    <a:pt x="118" y="77"/>
                  </a:moveTo>
                  <a:lnTo>
                    <a:pt x="118" y="24"/>
                  </a:lnTo>
                  <a:lnTo>
                    <a:pt x="118" y="12"/>
                  </a:lnTo>
                  <a:lnTo>
                    <a:pt x="37" y="12"/>
                  </a:lnTo>
                  <a:lnTo>
                    <a:pt x="29" y="4"/>
                  </a:lnTo>
                  <a:lnTo>
                    <a:pt x="25" y="0"/>
                  </a:lnTo>
                  <a:lnTo>
                    <a:pt x="25" y="12"/>
                  </a:lnTo>
                  <a:lnTo>
                    <a:pt x="25" y="24"/>
                  </a:lnTo>
                  <a:lnTo>
                    <a:pt x="20" y="36"/>
                  </a:lnTo>
                  <a:lnTo>
                    <a:pt x="16" y="45"/>
                  </a:lnTo>
                  <a:lnTo>
                    <a:pt x="20" y="45"/>
                  </a:lnTo>
                  <a:lnTo>
                    <a:pt x="12" y="49"/>
                  </a:lnTo>
                  <a:lnTo>
                    <a:pt x="4" y="61"/>
                  </a:lnTo>
                  <a:lnTo>
                    <a:pt x="0" y="69"/>
                  </a:lnTo>
                  <a:lnTo>
                    <a:pt x="12" y="77"/>
                  </a:lnTo>
                  <a:lnTo>
                    <a:pt x="20" y="77"/>
                  </a:lnTo>
                  <a:lnTo>
                    <a:pt x="25" y="81"/>
                  </a:lnTo>
                  <a:lnTo>
                    <a:pt x="106" y="81"/>
                  </a:lnTo>
                  <a:lnTo>
                    <a:pt x="118" y="7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997" name="Freeform 123">
              <a:extLst>
                <a:ext uri="{FF2B5EF4-FFF2-40B4-BE49-F238E27FC236}">
                  <a16:creationId xmlns="" xmlns:a16="http://schemas.microsoft.com/office/drawing/2014/main" id="{3A74D337-DEF3-4CE6-91EC-672EE18F88C8}"/>
                </a:ext>
              </a:extLst>
            </p:cNvPr>
            <p:cNvSpPr>
              <a:spLocks/>
            </p:cNvSpPr>
            <p:nvPr/>
          </p:nvSpPr>
          <p:spPr bwMode="gray">
            <a:xfrm>
              <a:off x="4960960" y="4410628"/>
              <a:ext cx="43917" cy="36737"/>
            </a:xfrm>
            <a:custGeom>
              <a:avLst/>
              <a:gdLst>
                <a:gd name="T0" fmla="*/ 90 w 122"/>
                <a:gd name="T1" fmla="*/ 4 h 102"/>
                <a:gd name="T2" fmla="*/ 69 w 122"/>
                <a:gd name="T3" fmla="*/ 25 h 102"/>
                <a:gd name="T4" fmla="*/ 61 w 122"/>
                <a:gd name="T5" fmla="*/ 25 h 102"/>
                <a:gd name="T6" fmla="*/ 57 w 122"/>
                <a:gd name="T7" fmla="*/ 17 h 102"/>
                <a:gd name="T8" fmla="*/ 53 w 122"/>
                <a:gd name="T9" fmla="*/ 17 h 102"/>
                <a:gd name="T10" fmla="*/ 45 w 122"/>
                <a:gd name="T11" fmla="*/ 17 h 102"/>
                <a:gd name="T12" fmla="*/ 33 w 122"/>
                <a:gd name="T13" fmla="*/ 25 h 102"/>
                <a:gd name="T14" fmla="*/ 25 w 122"/>
                <a:gd name="T15" fmla="*/ 33 h 102"/>
                <a:gd name="T16" fmla="*/ 21 w 122"/>
                <a:gd name="T17" fmla="*/ 37 h 102"/>
                <a:gd name="T18" fmla="*/ 16 w 122"/>
                <a:gd name="T19" fmla="*/ 49 h 102"/>
                <a:gd name="T20" fmla="*/ 16 w 122"/>
                <a:gd name="T21" fmla="*/ 69 h 102"/>
                <a:gd name="T22" fmla="*/ 16 w 122"/>
                <a:gd name="T23" fmla="*/ 69 h 102"/>
                <a:gd name="T24" fmla="*/ 4 w 122"/>
                <a:gd name="T25" fmla="*/ 78 h 102"/>
                <a:gd name="T26" fmla="*/ 0 w 122"/>
                <a:gd name="T27" fmla="*/ 86 h 102"/>
                <a:gd name="T28" fmla="*/ 4 w 122"/>
                <a:gd name="T29" fmla="*/ 98 h 102"/>
                <a:gd name="T30" fmla="*/ 8 w 122"/>
                <a:gd name="T31" fmla="*/ 98 h 102"/>
                <a:gd name="T32" fmla="*/ 8 w 122"/>
                <a:gd name="T33" fmla="*/ 102 h 102"/>
                <a:gd name="T34" fmla="*/ 8 w 122"/>
                <a:gd name="T35" fmla="*/ 102 h 102"/>
                <a:gd name="T36" fmla="*/ 21 w 122"/>
                <a:gd name="T37" fmla="*/ 94 h 102"/>
                <a:gd name="T38" fmla="*/ 29 w 122"/>
                <a:gd name="T39" fmla="*/ 98 h 102"/>
                <a:gd name="T40" fmla="*/ 33 w 122"/>
                <a:gd name="T41" fmla="*/ 102 h 102"/>
                <a:gd name="T42" fmla="*/ 49 w 122"/>
                <a:gd name="T43" fmla="*/ 102 h 102"/>
                <a:gd name="T44" fmla="*/ 61 w 122"/>
                <a:gd name="T45" fmla="*/ 102 h 102"/>
                <a:gd name="T46" fmla="*/ 65 w 122"/>
                <a:gd name="T47" fmla="*/ 94 h 102"/>
                <a:gd name="T48" fmla="*/ 65 w 122"/>
                <a:gd name="T49" fmla="*/ 86 h 102"/>
                <a:gd name="T50" fmla="*/ 65 w 122"/>
                <a:gd name="T51" fmla="*/ 74 h 102"/>
                <a:gd name="T52" fmla="*/ 65 w 122"/>
                <a:gd name="T53" fmla="*/ 78 h 102"/>
                <a:gd name="T54" fmla="*/ 69 w 122"/>
                <a:gd name="T55" fmla="*/ 78 h 102"/>
                <a:gd name="T56" fmla="*/ 77 w 122"/>
                <a:gd name="T57" fmla="*/ 82 h 102"/>
                <a:gd name="T58" fmla="*/ 82 w 122"/>
                <a:gd name="T59" fmla="*/ 78 h 102"/>
                <a:gd name="T60" fmla="*/ 86 w 122"/>
                <a:gd name="T61" fmla="*/ 78 h 102"/>
                <a:gd name="T62" fmla="*/ 90 w 122"/>
                <a:gd name="T63" fmla="*/ 78 h 102"/>
                <a:gd name="T64" fmla="*/ 102 w 122"/>
                <a:gd name="T65" fmla="*/ 82 h 102"/>
                <a:gd name="T66" fmla="*/ 102 w 122"/>
                <a:gd name="T67" fmla="*/ 82 h 102"/>
                <a:gd name="T68" fmla="*/ 114 w 122"/>
                <a:gd name="T69" fmla="*/ 78 h 102"/>
                <a:gd name="T70" fmla="*/ 114 w 122"/>
                <a:gd name="T71" fmla="*/ 78 h 102"/>
                <a:gd name="T72" fmla="*/ 114 w 122"/>
                <a:gd name="T73" fmla="*/ 78 h 102"/>
                <a:gd name="T74" fmla="*/ 118 w 122"/>
                <a:gd name="T75" fmla="*/ 65 h 102"/>
                <a:gd name="T76" fmla="*/ 122 w 122"/>
                <a:gd name="T77" fmla="*/ 57 h 102"/>
                <a:gd name="T78" fmla="*/ 118 w 122"/>
                <a:gd name="T79" fmla="*/ 53 h 102"/>
                <a:gd name="T80" fmla="*/ 118 w 122"/>
                <a:gd name="T81" fmla="*/ 53 h 102"/>
                <a:gd name="T82" fmla="*/ 118 w 122"/>
                <a:gd name="T83" fmla="*/ 49 h 102"/>
                <a:gd name="T84" fmla="*/ 118 w 122"/>
                <a:gd name="T85" fmla="*/ 45 h 102"/>
                <a:gd name="T86" fmla="*/ 118 w 122"/>
                <a:gd name="T87" fmla="*/ 33 h 102"/>
                <a:gd name="T88" fmla="*/ 118 w 122"/>
                <a:gd name="T89" fmla="*/ 33 h 102"/>
                <a:gd name="T90" fmla="*/ 114 w 122"/>
                <a:gd name="T91" fmla="*/ 29 h 102"/>
                <a:gd name="T92" fmla="*/ 114 w 122"/>
                <a:gd name="T93" fmla="*/ 25 h 102"/>
                <a:gd name="T94" fmla="*/ 114 w 122"/>
                <a:gd name="T95" fmla="*/ 25 h 102"/>
                <a:gd name="T96" fmla="*/ 110 w 122"/>
                <a:gd name="T97" fmla="*/ 21 h 102"/>
                <a:gd name="T98" fmla="*/ 106 w 122"/>
                <a:gd name="T99" fmla="*/ 17 h 102"/>
                <a:gd name="T100" fmla="*/ 98 w 122"/>
                <a:gd name="T101" fmla="*/ 8 h 102"/>
                <a:gd name="T102" fmla="*/ 98 w 122"/>
                <a:gd name="T103" fmla="*/ 0 h 102"/>
                <a:gd name="T104" fmla="*/ 90 w 122"/>
                <a:gd name="T105" fmla="*/ 0 h 102"/>
                <a:gd name="T106" fmla="*/ 90 w 122"/>
                <a:gd name="T107" fmla="*/ 4 h 1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2"/>
                <a:gd name="T163" fmla="*/ 0 h 102"/>
                <a:gd name="T164" fmla="*/ 122 w 122"/>
                <a:gd name="T165" fmla="*/ 102 h 10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2" h="102">
                  <a:moveTo>
                    <a:pt x="90" y="4"/>
                  </a:moveTo>
                  <a:lnTo>
                    <a:pt x="69" y="25"/>
                  </a:lnTo>
                  <a:lnTo>
                    <a:pt x="61" y="25"/>
                  </a:lnTo>
                  <a:lnTo>
                    <a:pt x="57" y="17"/>
                  </a:lnTo>
                  <a:lnTo>
                    <a:pt x="53" y="17"/>
                  </a:lnTo>
                  <a:lnTo>
                    <a:pt x="45" y="17"/>
                  </a:lnTo>
                  <a:lnTo>
                    <a:pt x="33" y="25"/>
                  </a:lnTo>
                  <a:lnTo>
                    <a:pt x="25" y="33"/>
                  </a:lnTo>
                  <a:lnTo>
                    <a:pt x="21" y="37"/>
                  </a:lnTo>
                  <a:lnTo>
                    <a:pt x="16" y="49"/>
                  </a:lnTo>
                  <a:lnTo>
                    <a:pt x="16" y="69"/>
                  </a:lnTo>
                  <a:lnTo>
                    <a:pt x="4" y="78"/>
                  </a:lnTo>
                  <a:lnTo>
                    <a:pt x="0" y="86"/>
                  </a:lnTo>
                  <a:lnTo>
                    <a:pt x="4" y="98"/>
                  </a:lnTo>
                  <a:lnTo>
                    <a:pt x="8" y="98"/>
                  </a:lnTo>
                  <a:lnTo>
                    <a:pt x="8" y="102"/>
                  </a:lnTo>
                  <a:lnTo>
                    <a:pt x="21" y="94"/>
                  </a:lnTo>
                  <a:lnTo>
                    <a:pt x="29" y="98"/>
                  </a:lnTo>
                  <a:lnTo>
                    <a:pt x="33" y="102"/>
                  </a:lnTo>
                  <a:lnTo>
                    <a:pt x="49" y="102"/>
                  </a:lnTo>
                  <a:lnTo>
                    <a:pt x="61" y="102"/>
                  </a:lnTo>
                  <a:lnTo>
                    <a:pt x="65" y="94"/>
                  </a:lnTo>
                  <a:lnTo>
                    <a:pt x="65" y="86"/>
                  </a:lnTo>
                  <a:lnTo>
                    <a:pt x="65" y="74"/>
                  </a:lnTo>
                  <a:lnTo>
                    <a:pt x="65" y="78"/>
                  </a:lnTo>
                  <a:lnTo>
                    <a:pt x="69" y="78"/>
                  </a:lnTo>
                  <a:lnTo>
                    <a:pt x="77" y="82"/>
                  </a:lnTo>
                  <a:lnTo>
                    <a:pt x="82" y="78"/>
                  </a:lnTo>
                  <a:lnTo>
                    <a:pt x="86" y="78"/>
                  </a:lnTo>
                  <a:lnTo>
                    <a:pt x="90" y="78"/>
                  </a:lnTo>
                  <a:lnTo>
                    <a:pt x="102" y="82"/>
                  </a:lnTo>
                  <a:lnTo>
                    <a:pt x="114" y="78"/>
                  </a:lnTo>
                  <a:lnTo>
                    <a:pt x="118" y="65"/>
                  </a:lnTo>
                  <a:lnTo>
                    <a:pt x="122" y="57"/>
                  </a:lnTo>
                  <a:lnTo>
                    <a:pt x="118" y="53"/>
                  </a:lnTo>
                  <a:lnTo>
                    <a:pt x="118" y="49"/>
                  </a:lnTo>
                  <a:lnTo>
                    <a:pt x="118" y="45"/>
                  </a:lnTo>
                  <a:lnTo>
                    <a:pt x="118" y="33"/>
                  </a:lnTo>
                  <a:lnTo>
                    <a:pt x="114" y="29"/>
                  </a:lnTo>
                  <a:lnTo>
                    <a:pt x="114" y="25"/>
                  </a:lnTo>
                  <a:lnTo>
                    <a:pt x="110" y="21"/>
                  </a:lnTo>
                  <a:lnTo>
                    <a:pt x="106" y="17"/>
                  </a:lnTo>
                  <a:lnTo>
                    <a:pt x="98" y="8"/>
                  </a:lnTo>
                  <a:lnTo>
                    <a:pt x="98" y="0"/>
                  </a:lnTo>
                  <a:lnTo>
                    <a:pt x="90" y="0"/>
                  </a:lnTo>
                  <a:lnTo>
                    <a:pt x="90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998" name="Freeform 124">
              <a:extLst>
                <a:ext uri="{FF2B5EF4-FFF2-40B4-BE49-F238E27FC236}">
                  <a16:creationId xmlns="" xmlns:a16="http://schemas.microsoft.com/office/drawing/2014/main" id="{6CD829A8-7145-482A-B699-3916A80F49D3}"/>
                </a:ext>
              </a:extLst>
            </p:cNvPr>
            <p:cNvSpPr>
              <a:spLocks/>
            </p:cNvSpPr>
            <p:nvPr/>
          </p:nvSpPr>
          <p:spPr bwMode="gray">
            <a:xfrm>
              <a:off x="4808691" y="3875783"/>
              <a:ext cx="363213" cy="435439"/>
            </a:xfrm>
            <a:custGeom>
              <a:avLst/>
              <a:gdLst>
                <a:gd name="T0" fmla="*/ 956 w 1009"/>
                <a:gd name="T1" fmla="*/ 277 h 1209"/>
                <a:gd name="T2" fmla="*/ 928 w 1009"/>
                <a:gd name="T3" fmla="*/ 228 h 1209"/>
                <a:gd name="T4" fmla="*/ 924 w 1009"/>
                <a:gd name="T5" fmla="*/ 175 h 1209"/>
                <a:gd name="T6" fmla="*/ 928 w 1009"/>
                <a:gd name="T7" fmla="*/ 130 h 1209"/>
                <a:gd name="T8" fmla="*/ 907 w 1009"/>
                <a:gd name="T9" fmla="*/ 73 h 1209"/>
                <a:gd name="T10" fmla="*/ 859 w 1009"/>
                <a:gd name="T11" fmla="*/ 29 h 1209"/>
                <a:gd name="T12" fmla="*/ 818 w 1009"/>
                <a:gd name="T13" fmla="*/ 12 h 1209"/>
                <a:gd name="T14" fmla="*/ 781 w 1009"/>
                <a:gd name="T15" fmla="*/ 41 h 1209"/>
                <a:gd name="T16" fmla="*/ 741 w 1009"/>
                <a:gd name="T17" fmla="*/ 73 h 1209"/>
                <a:gd name="T18" fmla="*/ 696 w 1009"/>
                <a:gd name="T19" fmla="*/ 82 h 1209"/>
                <a:gd name="T20" fmla="*/ 570 w 1009"/>
                <a:gd name="T21" fmla="*/ 65 h 1209"/>
                <a:gd name="T22" fmla="*/ 130 w 1009"/>
                <a:gd name="T23" fmla="*/ 195 h 1209"/>
                <a:gd name="T24" fmla="*/ 81 w 1009"/>
                <a:gd name="T25" fmla="*/ 464 h 1209"/>
                <a:gd name="T26" fmla="*/ 65 w 1009"/>
                <a:gd name="T27" fmla="*/ 501 h 1209"/>
                <a:gd name="T28" fmla="*/ 45 w 1009"/>
                <a:gd name="T29" fmla="*/ 529 h 1209"/>
                <a:gd name="T30" fmla="*/ 24 w 1009"/>
                <a:gd name="T31" fmla="*/ 570 h 1209"/>
                <a:gd name="T32" fmla="*/ 20 w 1009"/>
                <a:gd name="T33" fmla="*/ 615 h 1209"/>
                <a:gd name="T34" fmla="*/ 20 w 1009"/>
                <a:gd name="T35" fmla="*/ 647 h 1209"/>
                <a:gd name="T36" fmla="*/ 45 w 1009"/>
                <a:gd name="T37" fmla="*/ 700 h 1209"/>
                <a:gd name="T38" fmla="*/ 61 w 1009"/>
                <a:gd name="T39" fmla="*/ 757 h 1209"/>
                <a:gd name="T40" fmla="*/ 94 w 1009"/>
                <a:gd name="T41" fmla="*/ 798 h 1209"/>
                <a:gd name="T42" fmla="*/ 110 w 1009"/>
                <a:gd name="T43" fmla="*/ 851 h 1209"/>
                <a:gd name="T44" fmla="*/ 110 w 1009"/>
                <a:gd name="T45" fmla="*/ 891 h 1209"/>
                <a:gd name="T46" fmla="*/ 146 w 1009"/>
                <a:gd name="T47" fmla="*/ 920 h 1209"/>
                <a:gd name="T48" fmla="*/ 187 w 1009"/>
                <a:gd name="T49" fmla="*/ 936 h 1209"/>
                <a:gd name="T50" fmla="*/ 228 w 1009"/>
                <a:gd name="T51" fmla="*/ 985 h 1209"/>
                <a:gd name="T52" fmla="*/ 273 w 1009"/>
                <a:gd name="T53" fmla="*/ 1017 h 1209"/>
                <a:gd name="T54" fmla="*/ 297 w 1009"/>
                <a:gd name="T55" fmla="*/ 1058 h 1209"/>
                <a:gd name="T56" fmla="*/ 330 w 1009"/>
                <a:gd name="T57" fmla="*/ 1107 h 1209"/>
                <a:gd name="T58" fmla="*/ 358 w 1009"/>
                <a:gd name="T59" fmla="*/ 1143 h 1209"/>
                <a:gd name="T60" fmla="*/ 407 w 1009"/>
                <a:gd name="T61" fmla="*/ 1156 h 1209"/>
                <a:gd name="T62" fmla="*/ 460 w 1009"/>
                <a:gd name="T63" fmla="*/ 1139 h 1209"/>
                <a:gd name="T64" fmla="*/ 500 w 1009"/>
                <a:gd name="T65" fmla="*/ 1176 h 1209"/>
                <a:gd name="T66" fmla="*/ 537 w 1009"/>
                <a:gd name="T67" fmla="*/ 1200 h 1209"/>
                <a:gd name="T68" fmla="*/ 578 w 1009"/>
                <a:gd name="T69" fmla="*/ 1196 h 1209"/>
                <a:gd name="T70" fmla="*/ 614 w 1009"/>
                <a:gd name="T71" fmla="*/ 1205 h 1209"/>
                <a:gd name="T72" fmla="*/ 659 w 1009"/>
                <a:gd name="T73" fmla="*/ 1192 h 1209"/>
                <a:gd name="T74" fmla="*/ 716 w 1009"/>
                <a:gd name="T75" fmla="*/ 1184 h 1209"/>
                <a:gd name="T76" fmla="*/ 757 w 1009"/>
                <a:gd name="T77" fmla="*/ 1143 h 1209"/>
                <a:gd name="T78" fmla="*/ 830 w 1009"/>
                <a:gd name="T79" fmla="*/ 1095 h 1209"/>
                <a:gd name="T80" fmla="*/ 793 w 1009"/>
                <a:gd name="T81" fmla="*/ 1066 h 1209"/>
                <a:gd name="T82" fmla="*/ 777 w 1009"/>
                <a:gd name="T83" fmla="*/ 1021 h 1209"/>
                <a:gd name="T84" fmla="*/ 745 w 1009"/>
                <a:gd name="T85" fmla="*/ 993 h 1209"/>
                <a:gd name="T86" fmla="*/ 696 w 1009"/>
                <a:gd name="T87" fmla="*/ 952 h 1209"/>
                <a:gd name="T88" fmla="*/ 684 w 1009"/>
                <a:gd name="T89" fmla="*/ 916 h 1209"/>
                <a:gd name="T90" fmla="*/ 720 w 1009"/>
                <a:gd name="T91" fmla="*/ 912 h 1209"/>
                <a:gd name="T92" fmla="*/ 737 w 1009"/>
                <a:gd name="T93" fmla="*/ 846 h 1209"/>
                <a:gd name="T94" fmla="*/ 753 w 1009"/>
                <a:gd name="T95" fmla="*/ 789 h 1209"/>
                <a:gd name="T96" fmla="*/ 789 w 1009"/>
                <a:gd name="T97" fmla="*/ 761 h 1209"/>
                <a:gd name="T98" fmla="*/ 789 w 1009"/>
                <a:gd name="T99" fmla="*/ 737 h 1209"/>
                <a:gd name="T100" fmla="*/ 810 w 1009"/>
                <a:gd name="T101" fmla="*/ 696 h 1209"/>
                <a:gd name="T102" fmla="*/ 834 w 1009"/>
                <a:gd name="T103" fmla="*/ 651 h 1209"/>
                <a:gd name="T104" fmla="*/ 863 w 1009"/>
                <a:gd name="T105" fmla="*/ 627 h 1209"/>
                <a:gd name="T106" fmla="*/ 879 w 1009"/>
                <a:gd name="T107" fmla="*/ 574 h 1209"/>
                <a:gd name="T108" fmla="*/ 883 w 1009"/>
                <a:gd name="T109" fmla="*/ 529 h 1209"/>
                <a:gd name="T110" fmla="*/ 883 w 1009"/>
                <a:gd name="T111" fmla="*/ 497 h 1209"/>
                <a:gd name="T112" fmla="*/ 903 w 1009"/>
                <a:gd name="T113" fmla="*/ 444 h 1209"/>
                <a:gd name="T114" fmla="*/ 916 w 1009"/>
                <a:gd name="T115" fmla="*/ 383 h 1209"/>
                <a:gd name="T116" fmla="*/ 944 w 1009"/>
                <a:gd name="T117" fmla="*/ 366 h 1209"/>
                <a:gd name="T118" fmla="*/ 997 w 1009"/>
                <a:gd name="T119" fmla="*/ 342 h 12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09"/>
                <a:gd name="T181" fmla="*/ 0 h 1209"/>
                <a:gd name="T182" fmla="*/ 1009 w 1009"/>
                <a:gd name="T183" fmla="*/ 1209 h 12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09" h="1209">
                  <a:moveTo>
                    <a:pt x="1005" y="318"/>
                  </a:moveTo>
                  <a:lnTo>
                    <a:pt x="993" y="309"/>
                  </a:lnTo>
                  <a:lnTo>
                    <a:pt x="981" y="297"/>
                  </a:lnTo>
                  <a:lnTo>
                    <a:pt x="968" y="289"/>
                  </a:lnTo>
                  <a:lnTo>
                    <a:pt x="956" y="277"/>
                  </a:lnTo>
                  <a:lnTo>
                    <a:pt x="944" y="277"/>
                  </a:lnTo>
                  <a:lnTo>
                    <a:pt x="940" y="265"/>
                  </a:lnTo>
                  <a:lnTo>
                    <a:pt x="936" y="252"/>
                  </a:lnTo>
                  <a:lnTo>
                    <a:pt x="932" y="240"/>
                  </a:lnTo>
                  <a:lnTo>
                    <a:pt x="928" y="228"/>
                  </a:lnTo>
                  <a:lnTo>
                    <a:pt x="928" y="216"/>
                  </a:lnTo>
                  <a:lnTo>
                    <a:pt x="928" y="204"/>
                  </a:lnTo>
                  <a:lnTo>
                    <a:pt x="924" y="195"/>
                  </a:lnTo>
                  <a:lnTo>
                    <a:pt x="924" y="183"/>
                  </a:lnTo>
                  <a:lnTo>
                    <a:pt x="924" y="175"/>
                  </a:lnTo>
                  <a:lnTo>
                    <a:pt x="928" y="159"/>
                  </a:lnTo>
                  <a:lnTo>
                    <a:pt x="924" y="151"/>
                  </a:lnTo>
                  <a:lnTo>
                    <a:pt x="920" y="138"/>
                  </a:lnTo>
                  <a:lnTo>
                    <a:pt x="920" y="126"/>
                  </a:lnTo>
                  <a:lnTo>
                    <a:pt x="928" y="130"/>
                  </a:lnTo>
                  <a:lnTo>
                    <a:pt x="924" y="118"/>
                  </a:lnTo>
                  <a:lnTo>
                    <a:pt x="911" y="106"/>
                  </a:lnTo>
                  <a:lnTo>
                    <a:pt x="907" y="94"/>
                  </a:lnTo>
                  <a:lnTo>
                    <a:pt x="907" y="82"/>
                  </a:lnTo>
                  <a:lnTo>
                    <a:pt x="907" y="73"/>
                  </a:lnTo>
                  <a:lnTo>
                    <a:pt x="899" y="61"/>
                  </a:lnTo>
                  <a:lnTo>
                    <a:pt x="887" y="53"/>
                  </a:lnTo>
                  <a:lnTo>
                    <a:pt x="875" y="45"/>
                  </a:lnTo>
                  <a:lnTo>
                    <a:pt x="867" y="33"/>
                  </a:lnTo>
                  <a:lnTo>
                    <a:pt x="859" y="29"/>
                  </a:lnTo>
                  <a:lnTo>
                    <a:pt x="842" y="25"/>
                  </a:lnTo>
                  <a:lnTo>
                    <a:pt x="834" y="12"/>
                  </a:lnTo>
                  <a:lnTo>
                    <a:pt x="830" y="0"/>
                  </a:lnTo>
                  <a:lnTo>
                    <a:pt x="826" y="4"/>
                  </a:lnTo>
                  <a:lnTo>
                    <a:pt x="818" y="12"/>
                  </a:lnTo>
                  <a:lnTo>
                    <a:pt x="806" y="20"/>
                  </a:lnTo>
                  <a:lnTo>
                    <a:pt x="793" y="16"/>
                  </a:lnTo>
                  <a:lnTo>
                    <a:pt x="789" y="20"/>
                  </a:lnTo>
                  <a:lnTo>
                    <a:pt x="785" y="33"/>
                  </a:lnTo>
                  <a:lnTo>
                    <a:pt x="781" y="41"/>
                  </a:lnTo>
                  <a:lnTo>
                    <a:pt x="769" y="53"/>
                  </a:lnTo>
                  <a:lnTo>
                    <a:pt x="757" y="57"/>
                  </a:lnTo>
                  <a:lnTo>
                    <a:pt x="745" y="57"/>
                  </a:lnTo>
                  <a:lnTo>
                    <a:pt x="741" y="57"/>
                  </a:lnTo>
                  <a:lnTo>
                    <a:pt x="741" y="73"/>
                  </a:lnTo>
                  <a:lnTo>
                    <a:pt x="737" y="73"/>
                  </a:lnTo>
                  <a:lnTo>
                    <a:pt x="732" y="86"/>
                  </a:lnTo>
                  <a:lnTo>
                    <a:pt x="720" y="90"/>
                  </a:lnTo>
                  <a:lnTo>
                    <a:pt x="708" y="90"/>
                  </a:lnTo>
                  <a:lnTo>
                    <a:pt x="696" y="82"/>
                  </a:lnTo>
                  <a:lnTo>
                    <a:pt x="684" y="73"/>
                  </a:lnTo>
                  <a:lnTo>
                    <a:pt x="582" y="73"/>
                  </a:lnTo>
                  <a:lnTo>
                    <a:pt x="582" y="61"/>
                  </a:lnTo>
                  <a:lnTo>
                    <a:pt x="578" y="57"/>
                  </a:lnTo>
                  <a:lnTo>
                    <a:pt x="570" y="65"/>
                  </a:lnTo>
                  <a:lnTo>
                    <a:pt x="562" y="73"/>
                  </a:lnTo>
                  <a:lnTo>
                    <a:pt x="187" y="73"/>
                  </a:lnTo>
                  <a:lnTo>
                    <a:pt x="187" y="195"/>
                  </a:lnTo>
                  <a:lnTo>
                    <a:pt x="130" y="195"/>
                  </a:lnTo>
                  <a:lnTo>
                    <a:pt x="130" y="464"/>
                  </a:lnTo>
                  <a:lnTo>
                    <a:pt x="118" y="460"/>
                  </a:lnTo>
                  <a:lnTo>
                    <a:pt x="106" y="460"/>
                  </a:lnTo>
                  <a:lnTo>
                    <a:pt x="94" y="468"/>
                  </a:lnTo>
                  <a:lnTo>
                    <a:pt x="81" y="464"/>
                  </a:lnTo>
                  <a:lnTo>
                    <a:pt x="77" y="464"/>
                  </a:lnTo>
                  <a:lnTo>
                    <a:pt x="65" y="476"/>
                  </a:lnTo>
                  <a:lnTo>
                    <a:pt x="69" y="488"/>
                  </a:lnTo>
                  <a:lnTo>
                    <a:pt x="65" y="501"/>
                  </a:lnTo>
                  <a:lnTo>
                    <a:pt x="57" y="505"/>
                  </a:lnTo>
                  <a:lnTo>
                    <a:pt x="53" y="509"/>
                  </a:lnTo>
                  <a:lnTo>
                    <a:pt x="49" y="521"/>
                  </a:lnTo>
                  <a:lnTo>
                    <a:pt x="49" y="525"/>
                  </a:lnTo>
                  <a:lnTo>
                    <a:pt x="45" y="529"/>
                  </a:lnTo>
                  <a:lnTo>
                    <a:pt x="33" y="533"/>
                  </a:lnTo>
                  <a:lnTo>
                    <a:pt x="37" y="545"/>
                  </a:lnTo>
                  <a:lnTo>
                    <a:pt x="37" y="554"/>
                  </a:lnTo>
                  <a:lnTo>
                    <a:pt x="33" y="566"/>
                  </a:lnTo>
                  <a:lnTo>
                    <a:pt x="24" y="570"/>
                  </a:lnTo>
                  <a:lnTo>
                    <a:pt x="20" y="574"/>
                  </a:lnTo>
                  <a:lnTo>
                    <a:pt x="16" y="586"/>
                  </a:lnTo>
                  <a:lnTo>
                    <a:pt x="20" y="598"/>
                  </a:lnTo>
                  <a:lnTo>
                    <a:pt x="24" y="602"/>
                  </a:lnTo>
                  <a:lnTo>
                    <a:pt x="20" y="615"/>
                  </a:lnTo>
                  <a:lnTo>
                    <a:pt x="8" y="623"/>
                  </a:lnTo>
                  <a:lnTo>
                    <a:pt x="0" y="635"/>
                  </a:lnTo>
                  <a:lnTo>
                    <a:pt x="0" y="643"/>
                  </a:lnTo>
                  <a:lnTo>
                    <a:pt x="8" y="655"/>
                  </a:lnTo>
                  <a:lnTo>
                    <a:pt x="20" y="647"/>
                  </a:lnTo>
                  <a:lnTo>
                    <a:pt x="33" y="655"/>
                  </a:lnTo>
                  <a:lnTo>
                    <a:pt x="33" y="667"/>
                  </a:lnTo>
                  <a:lnTo>
                    <a:pt x="37" y="676"/>
                  </a:lnTo>
                  <a:lnTo>
                    <a:pt x="37" y="692"/>
                  </a:lnTo>
                  <a:lnTo>
                    <a:pt x="45" y="700"/>
                  </a:lnTo>
                  <a:lnTo>
                    <a:pt x="41" y="716"/>
                  </a:lnTo>
                  <a:lnTo>
                    <a:pt x="53" y="724"/>
                  </a:lnTo>
                  <a:lnTo>
                    <a:pt x="65" y="733"/>
                  </a:lnTo>
                  <a:lnTo>
                    <a:pt x="65" y="745"/>
                  </a:lnTo>
                  <a:lnTo>
                    <a:pt x="61" y="757"/>
                  </a:lnTo>
                  <a:lnTo>
                    <a:pt x="69" y="769"/>
                  </a:lnTo>
                  <a:lnTo>
                    <a:pt x="81" y="781"/>
                  </a:lnTo>
                  <a:lnTo>
                    <a:pt x="85" y="785"/>
                  </a:lnTo>
                  <a:lnTo>
                    <a:pt x="94" y="798"/>
                  </a:lnTo>
                  <a:lnTo>
                    <a:pt x="102" y="810"/>
                  </a:lnTo>
                  <a:lnTo>
                    <a:pt x="102" y="814"/>
                  </a:lnTo>
                  <a:lnTo>
                    <a:pt x="110" y="826"/>
                  </a:lnTo>
                  <a:lnTo>
                    <a:pt x="110" y="838"/>
                  </a:lnTo>
                  <a:lnTo>
                    <a:pt x="110" y="851"/>
                  </a:lnTo>
                  <a:lnTo>
                    <a:pt x="102" y="863"/>
                  </a:lnTo>
                  <a:lnTo>
                    <a:pt x="98" y="867"/>
                  </a:lnTo>
                  <a:lnTo>
                    <a:pt x="98" y="875"/>
                  </a:lnTo>
                  <a:lnTo>
                    <a:pt x="98" y="891"/>
                  </a:lnTo>
                  <a:lnTo>
                    <a:pt x="110" y="891"/>
                  </a:lnTo>
                  <a:lnTo>
                    <a:pt x="122" y="891"/>
                  </a:lnTo>
                  <a:lnTo>
                    <a:pt x="134" y="895"/>
                  </a:lnTo>
                  <a:lnTo>
                    <a:pt x="138" y="895"/>
                  </a:lnTo>
                  <a:lnTo>
                    <a:pt x="138" y="916"/>
                  </a:lnTo>
                  <a:lnTo>
                    <a:pt x="146" y="920"/>
                  </a:lnTo>
                  <a:lnTo>
                    <a:pt x="155" y="920"/>
                  </a:lnTo>
                  <a:lnTo>
                    <a:pt x="167" y="924"/>
                  </a:lnTo>
                  <a:lnTo>
                    <a:pt x="179" y="924"/>
                  </a:lnTo>
                  <a:lnTo>
                    <a:pt x="187" y="936"/>
                  </a:lnTo>
                  <a:lnTo>
                    <a:pt x="199" y="944"/>
                  </a:lnTo>
                  <a:lnTo>
                    <a:pt x="207" y="956"/>
                  </a:lnTo>
                  <a:lnTo>
                    <a:pt x="203" y="969"/>
                  </a:lnTo>
                  <a:lnTo>
                    <a:pt x="216" y="977"/>
                  </a:lnTo>
                  <a:lnTo>
                    <a:pt x="228" y="985"/>
                  </a:lnTo>
                  <a:lnTo>
                    <a:pt x="240" y="989"/>
                  </a:lnTo>
                  <a:lnTo>
                    <a:pt x="252" y="997"/>
                  </a:lnTo>
                  <a:lnTo>
                    <a:pt x="260" y="1009"/>
                  </a:lnTo>
                  <a:lnTo>
                    <a:pt x="273" y="1017"/>
                  </a:lnTo>
                  <a:lnTo>
                    <a:pt x="269" y="1030"/>
                  </a:lnTo>
                  <a:lnTo>
                    <a:pt x="277" y="1042"/>
                  </a:lnTo>
                  <a:lnTo>
                    <a:pt x="285" y="1054"/>
                  </a:lnTo>
                  <a:lnTo>
                    <a:pt x="293" y="1058"/>
                  </a:lnTo>
                  <a:lnTo>
                    <a:pt x="297" y="1058"/>
                  </a:lnTo>
                  <a:lnTo>
                    <a:pt x="309" y="1066"/>
                  </a:lnTo>
                  <a:lnTo>
                    <a:pt x="317" y="1074"/>
                  </a:lnTo>
                  <a:lnTo>
                    <a:pt x="326" y="1087"/>
                  </a:lnTo>
                  <a:lnTo>
                    <a:pt x="326" y="1095"/>
                  </a:lnTo>
                  <a:lnTo>
                    <a:pt x="330" y="1107"/>
                  </a:lnTo>
                  <a:lnTo>
                    <a:pt x="338" y="1119"/>
                  </a:lnTo>
                  <a:lnTo>
                    <a:pt x="350" y="1123"/>
                  </a:lnTo>
                  <a:lnTo>
                    <a:pt x="354" y="1131"/>
                  </a:lnTo>
                  <a:lnTo>
                    <a:pt x="358" y="1143"/>
                  </a:lnTo>
                  <a:lnTo>
                    <a:pt x="370" y="1143"/>
                  </a:lnTo>
                  <a:lnTo>
                    <a:pt x="382" y="1156"/>
                  </a:lnTo>
                  <a:lnTo>
                    <a:pt x="395" y="1160"/>
                  </a:lnTo>
                  <a:lnTo>
                    <a:pt x="395" y="1164"/>
                  </a:lnTo>
                  <a:lnTo>
                    <a:pt x="407" y="1156"/>
                  </a:lnTo>
                  <a:lnTo>
                    <a:pt x="419" y="1148"/>
                  </a:lnTo>
                  <a:lnTo>
                    <a:pt x="431" y="1148"/>
                  </a:lnTo>
                  <a:lnTo>
                    <a:pt x="439" y="1156"/>
                  </a:lnTo>
                  <a:lnTo>
                    <a:pt x="452" y="1152"/>
                  </a:lnTo>
                  <a:lnTo>
                    <a:pt x="460" y="1139"/>
                  </a:lnTo>
                  <a:lnTo>
                    <a:pt x="472" y="1139"/>
                  </a:lnTo>
                  <a:lnTo>
                    <a:pt x="480" y="1152"/>
                  </a:lnTo>
                  <a:lnTo>
                    <a:pt x="488" y="1164"/>
                  </a:lnTo>
                  <a:lnTo>
                    <a:pt x="492" y="1164"/>
                  </a:lnTo>
                  <a:lnTo>
                    <a:pt x="500" y="1176"/>
                  </a:lnTo>
                  <a:lnTo>
                    <a:pt x="513" y="1184"/>
                  </a:lnTo>
                  <a:lnTo>
                    <a:pt x="525" y="1188"/>
                  </a:lnTo>
                  <a:lnTo>
                    <a:pt x="525" y="1200"/>
                  </a:lnTo>
                  <a:lnTo>
                    <a:pt x="537" y="1200"/>
                  </a:lnTo>
                  <a:lnTo>
                    <a:pt x="541" y="1209"/>
                  </a:lnTo>
                  <a:lnTo>
                    <a:pt x="545" y="1205"/>
                  </a:lnTo>
                  <a:lnTo>
                    <a:pt x="557" y="1196"/>
                  </a:lnTo>
                  <a:lnTo>
                    <a:pt x="566" y="1192"/>
                  </a:lnTo>
                  <a:lnTo>
                    <a:pt x="578" y="1196"/>
                  </a:lnTo>
                  <a:lnTo>
                    <a:pt x="594" y="1196"/>
                  </a:lnTo>
                  <a:lnTo>
                    <a:pt x="602" y="1192"/>
                  </a:lnTo>
                  <a:lnTo>
                    <a:pt x="614" y="1205"/>
                  </a:lnTo>
                  <a:lnTo>
                    <a:pt x="623" y="1209"/>
                  </a:lnTo>
                  <a:lnTo>
                    <a:pt x="623" y="1200"/>
                  </a:lnTo>
                  <a:lnTo>
                    <a:pt x="635" y="1196"/>
                  </a:lnTo>
                  <a:lnTo>
                    <a:pt x="647" y="1192"/>
                  </a:lnTo>
                  <a:lnTo>
                    <a:pt x="659" y="1192"/>
                  </a:lnTo>
                  <a:lnTo>
                    <a:pt x="671" y="1188"/>
                  </a:lnTo>
                  <a:lnTo>
                    <a:pt x="684" y="1192"/>
                  </a:lnTo>
                  <a:lnTo>
                    <a:pt x="696" y="1192"/>
                  </a:lnTo>
                  <a:lnTo>
                    <a:pt x="704" y="1192"/>
                  </a:lnTo>
                  <a:lnTo>
                    <a:pt x="716" y="1184"/>
                  </a:lnTo>
                  <a:lnTo>
                    <a:pt x="728" y="1172"/>
                  </a:lnTo>
                  <a:lnTo>
                    <a:pt x="732" y="1164"/>
                  </a:lnTo>
                  <a:lnTo>
                    <a:pt x="745" y="1152"/>
                  </a:lnTo>
                  <a:lnTo>
                    <a:pt x="749" y="1148"/>
                  </a:lnTo>
                  <a:lnTo>
                    <a:pt x="757" y="1143"/>
                  </a:lnTo>
                  <a:lnTo>
                    <a:pt x="773" y="1131"/>
                  </a:lnTo>
                  <a:lnTo>
                    <a:pt x="793" y="1123"/>
                  </a:lnTo>
                  <a:lnTo>
                    <a:pt x="806" y="1123"/>
                  </a:lnTo>
                  <a:lnTo>
                    <a:pt x="810" y="1119"/>
                  </a:lnTo>
                  <a:lnTo>
                    <a:pt x="830" y="1095"/>
                  </a:lnTo>
                  <a:lnTo>
                    <a:pt x="818" y="1095"/>
                  </a:lnTo>
                  <a:lnTo>
                    <a:pt x="806" y="1087"/>
                  </a:lnTo>
                  <a:lnTo>
                    <a:pt x="802" y="1082"/>
                  </a:lnTo>
                  <a:lnTo>
                    <a:pt x="798" y="1070"/>
                  </a:lnTo>
                  <a:lnTo>
                    <a:pt x="793" y="1066"/>
                  </a:lnTo>
                  <a:lnTo>
                    <a:pt x="789" y="1058"/>
                  </a:lnTo>
                  <a:lnTo>
                    <a:pt x="785" y="1046"/>
                  </a:lnTo>
                  <a:lnTo>
                    <a:pt x="781" y="1034"/>
                  </a:lnTo>
                  <a:lnTo>
                    <a:pt x="777" y="1021"/>
                  </a:lnTo>
                  <a:lnTo>
                    <a:pt x="765" y="1013"/>
                  </a:lnTo>
                  <a:lnTo>
                    <a:pt x="765" y="1009"/>
                  </a:lnTo>
                  <a:lnTo>
                    <a:pt x="761" y="1005"/>
                  </a:lnTo>
                  <a:lnTo>
                    <a:pt x="749" y="1001"/>
                  </a:lnTo>
                  <a:lnTo>
                    <a:pt x="745" y="993"/>
                  </a:lnTo>
                  <a:lnTo>
                    <a:pt x="737" y="985"/>
                  </a:lnTo>
                  <a:lnTo>
                    <a:pt x="732" y="973"/>
                  </a:lnTo>
                  <a:lnTo>
                    <a:pt x="720" y="960"/>
                  </a:lnTo>
                  <a:lnTo>
                    <a:pt x="708" y="956"/>
                  </a:lnTo>
                  <a:lnTo>
                    <a:pt x="696" y="952"/>
                  </a:lnTo>
                  <a:lnTo>
                    <a:pt x="684" y="948"/>
                  </a:lnTo>
                  <a:lnTo>
                    <a:pt x="671" y="944"/>
                  </a:lnTo>
                  <a:lnTo>
                    <a:pt x="675" y="936"/>
                  </a:lnTo>
                  <a:lnTo>
                    <a:pt x="684" y="928"/>
                  </a:lnTo>
                  <a:lnTo>
                    <a:pt x="684" y="916"/>
                  </a:lnTo>
                  <a:lnTo>
                    <a:pt x="684" y="912"/>
                  </a:lnTo>
                  <a:lnTo>
                    <a:pt x="696" y="907"/>
                  </a:lnTo>
                  <a:lnTo>
                    <a:pt x="708" y="907"/>
                  </a:lnTo>
                  <a:lnTo>
                    <a:pt x="720" y="916"/>
                  </a:lnTo>
                  <a:lnTo>
                    <a:pt x="720" y="912"/>
                  </a:lnTo>
                  <a:lnTo>
                    <a:pt x="732" y="907"/>
                  </a:lnTo>
                  <a:lnTo>
                    <a:pt x="741" y="899"/>
                  </a:lnTo>
                  <a:lnTo>
                    <a:pt x="741" y="863"/>
                  </a:lnTo>
                  <a:lnTo>
                    <a:pt x="741" y="851"/>
                  </a:lnTo>
                  <a:lnTo>
                    <a:pt x="737" y="846"/>
                  </a:lnTo>
                  <a:lnTo>
                    <a:pt x="741" y="834"/>
                  </a:lnTo>
                  <a:lnTo>
                    <a:pt x="745" y="822"/>
                  </a:lnTo>
                  <a:lnTo>
                    <a:pt x="745" y="814"/>
                  </a:lnTo>
                  <a:lnTo>
                    <a:pt x="753" y="802"/>
                  </a:lnTo>
                  <a:lnTo>
                    <a:pt x="753" y="789"/>
                  </a:lnTo>
                  <a:lnTo>
                    <a:pt x="749" y="781"/>
                  </a:lnTo>
                  <a:lnTo>
                    <a:pt x="757" y="769"/>
                  </a:lnTo>
                  <a:lnTo>
                    <a:pt x="769" y="761"/>
                  </a:lnTo>
                  <a:lnTo>
                    <a:pt x="781" y="773"/>
                  </a:lnTo>
                  <a:lnTo>
                    <a:pt x="789" y="761"/>
                  </a:lnTo>
                  <a:lnTo>
                    <a:pt x="789" y="749"/>
                  </a:lnTo>
                  <a:lnTo>
                    <a:pt x="793" y="745"/>
                  </a:lnTo>
                  <a:lnTo>
                    <a:pt x="793" y="741"/>
                  </a:lnTo>
                  <a:lnTo>
                    <a:pt x="789" y="741"/>
                  </a:lnTo>
                  <a:lnTo>
                    <a:pt x="789" y="737"/>
                  </a:lnTo>
                  <a:lnTo>
                    <a:pt x="793" y="733"/>
                  </a:lnTo>
                  <a:lnTo>
                    <a:pt x="798" y="720"/>
                  </a:lnTo>
                  <a:lnTo>
                    <a:pt x="798" y="708"/>
                  </a:lnTo>
                  <a:lnTo>
                    <a:pt x="810" y="696"/>
                  </a:lnTo>
                  <a:lnTo>
                    <a:pt x="814" y="684"/>
                  </a:lnTo>
                  <a:lnTo>
                    <a:pt x="822" y="672"/>
                  </a:lnTo>
                  <a:lnTo>
                    <a:pt x="830" y="659"/>
                  </a:lnTo>
                  <a:lnTo>
                    <a:pt x="834" y="651"/>
                  </a:lnTo>
                  <a:lnTo>
                    <a:pt x="850" y="647"/>
                  </a:lnTo>
                  <a:lnTo>
                    <a:pt x="859" y="651"/>
                  </a:lnTo>
                  <a:lnTo>
                    <a:pt x="863" y="647"/>
                  </a:lnTo>
                  <a:lnTo>
                    <a:pt x="863" y="635"/>
                  </a:lnTo>
                  <a:lnTo>
                    <a:pt x="863" y="627"/>
                  </a:lnTo>
                  <a:lnTo>
                    <a:pt x="867" y="615"/>
                  </a:lnTo>
                  <a:lnTo>
                    <a:pt x="871" y="602"/>
                  </a:lnTo>
                  <a:lnTo>
                    <a:pt x="879" y="590"/>
                  </a:lnTo>
                  <a:lnTo>
                    <a:pt x="879" y="586"/>
                  </a:lnTo>
                  <a:lnTo>
                    <a:pt x="879" y="574"/>
                  </a:lnTo>
                  <a:lnTo>
                    <a:pt x="883" y="562"/>
                  </a:lnTo>
                  <a:lnTo>
                    <a:pt x="887" y="554"/>
                  </a:lnTo>
                  <a:lnTo>
                    <a:pt x="883" y="537"/>
                  </a:lnTo>
                  <a:lnTo>
                    <a:pt x="883" y="529"/>
                  </a:lnTo>
                  <a:lnTo>
                    <a:pt x="883" y="513"/>
                  </a:lnTo>
                  <a:lnTo>
                    <a:pt x="879" y="509"/>
                  </a:lnTo>
                  <a:lnTo>
                    <a:pt x="879" y="501"/>
                  </a:lnTo>
                  <a:lnTo>
                    <a:pt x="883" y="497"/>
                  </a:lnTo>
                  <a:lnTo>
                    <a:pt x="887" y="484"/>
                  </a:lnTo>
                  <a:lnTo>
                    <a:pt x="891" y="480"/>
                  </a:lnTo>
                  <a:lnTo>
                    <a:pt x="895" y="468"/>
                  </a:lnTo>
                  <a:lnTo>
                    <a:pt x="899" y="456"/>
                  </a:lnTo>
                  <a:lnTo>
                    <a:pt x="903" y="444"/>
                  </a:lnTo>
                  <a:lnTo>
                    <a:pt x="911" y="431"/>
                  </a:lnTo>
                  <a:lnTo>
                    <a:pt x="911" y="419"/>
                  </a:lnTo>
                  <a:lnTo>
                    <a:pt x="907" y="407"/>
                  </a:lnTo>
                  <a:lnTo>
                    <a:pt x="916" y="395"/>
                  </a:lnTo>
                  <a:lnTo>
                    <a:pt x="916" y="383"/>
                  </a:lnTo>
                  <a:lnTo>
                    <a:pt x="928" y="383"/>
                  </a:lnTo>
                  <a:lnTo>
                    <a:pt x="936" y="383"/>
                  </a:lnTo>
                  <a:lnTo>
                    <a:pt x="940" y="383"/>
                  </a:lnTo>
                  <a:lnTo>
                    <a:pt x="944" y="370"/>
                  </a:lnTo>
                  <a:lnTo>
                    <a:pt x="944" y="366"/>
                  </a:lnTo>
                  <a:lnTo>
                    <a:pt x="956" y="362"/>
                  </a:lnTo>
                  <a:lnTo>
                    <a:pt x="968" y="358"/>
                  </a:lnTo>
                  <a:lnTo>
                    <a:pt x="981" y="354"/>
                  </a:lnTo>
                  <a:lnTo>
                    <a:pt x="993" y="346"/>
                  </a:lnTo>
                  <a:lnTo>
                    <a:pt x="997" y="342"/>
                  </a:lnTo>
                  <a:lnTo>
                    <a:pt x="1001" y="330"/>
                  </a:lnTo>
                  <a:lnTo>
                    <a:pt x="1009" y="322"/>
                  </a:lnTo>
                  <a:lnTo>
                    <a:pt x="1005" y="31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999" name="Freeform 125">
              <a:extLst>
                <a:ext uri="{FF2B5EF4-FFF2-40B4-BE49-F238E27FC236}">
                  <a16:creationId xmlns="" xmlns:a16="http://schemas.microsoft.com/office/drawing/2014/main" id="{924D6B06-128C-4DBD-8385-57D046F259D8}"/>
                </a:ext>
              </a:extLst>
            </p:cNvPr>
            <p:cNvSpPr>
              <a:spLocks/>
            </p:cNvSpPr>
            <p:nvPr/>
          </p:nvSpPr>
          <p:spPr bwMode="gray">
            <a:xfrm>
              <a:off x="5050233" y="4061989"/>
              <a:ext cx="325416" cy="252115"/>
            </a:xfrm>
            <a:custGeom>
              <a:avLst/>
              <a:gdLst>
                <a:gd name="T0" fmla="*/ 236 w 904"/>
                <a:gd name="T1" fmla="*/ 635 h 700"/>
                <a:gd name="T2" fmla="*/ 285 w 904"/>
                <a:gd name="T3" fmla="*/ 667 h 700"/>
                <a:gd name="T4" fmla="*/ 338 w 904"/>
                <a:gd name="T5" fmla="*/ 683 h 700"/>
                <a:gd name="T6" fmla="*/ 383 w 904"/>
                <a:gd name="T7" fmla="*/ 692 h 700"/>
                <a:gd name="T8" fmla="*/ 424 w 904"/>
                <a:gd name="T9" fmla="*/ 667 h 700"/>
                <a:gd name="T10" fmla="*/ 464 w 904"/>
                <a:gd name="T11" fmla="*/ 647 h 700"/>
                <a:gd name="T12" fmla="*/ 505 w 904"/>
                <a:gd name="T13" fmla="*/ 667 h 700"/>
                <a:gd name="T14" fmla="*/ 550 w 904"/>
                <a:gd name="T15" fmla="*/ 651 h 700"/>
                <a:gd name="T16" fmla="*/ 586 w 904"/>
                <a:gd name="T17" fmla="*/ 647 h 700"/>
                <a:gd name="T18" fmla="*/ 627 w 904"/>
                <a:gd name="T19" fmla="*/ 614 h 700"/>
                <a:gd name="T20" fmla="*/ 668 w 904"/>
                <a:gd name="T21" fmla="*/ 602 h 700"/>
                <a:gd name="T22" fmla="*/ 717 w 904"/>
                <a:gd name="T23" fmla="*/ 606 h 700"/>
                <a:gd name="T24" fmla="*/ 733 w 904"/>
                <a:gd name="T25" fmla="*/ 594 h 700"/>
                <a:gd name="T26" fmla="*/ 778 w 904"/>
                <a:gd name="T27" fmla="*/ 549 h 700"/>
                <a:gd name="T28" fmla="*/ 843 w 904"/>
                <a:gd name="T29" fmla="*/ 480 h 700"/>
                <a:gd name="T30" fmla="*/ 879 w 904"/>
                <a:gd name="T31" fmla="*/ 443 h 700"/>
                <a:gd name="T32" fmla="*/ 847 w 904"/>
                <a:gd name="T33" fmla="*/ 419 h 700"/>
                <a:gd name="T34" fmla="*/ 806 w 904"/>
                <a:gd name="T35" fmla="*/ 407 h 700"/>
                <a:gd name="T36" fmla="*/ 757 w 904"/>
                <a:gd name="T37" fmla="*/ 390 h 700"/>
                <a:gd name="T38" fmla="*/ 717 w 904"/>
                <a:gd name="T39" fmla="*/ 374 h 700"/>
                <a:gd name="T40" fmla="*/ 680 w 904"/>
                <a:gd name="T41" fmla="*/ 362 h 700"/>
                <a:gd name="T42" fmla="*/ 631 w 904"/>
                <a:gd name="T43" fmla="*/ 334 h 700"/>
                <a:gd name="T44" fmla="*/ 607 w 904"/>
                <a:gd name="T45" fmla="*/ 297 h 700"/>
                <a:gd name="T46" fmla="*/ 586 w 904"/>
                <a:gd name="T47" fmla="*/ 260 h 700"/>
                <a:gd name="T48" fmla="*/ 590 w 904"/>
                <a:gd name="T49" fmla="*/ 232 h 700"/>
                <a:gd name="T50" fmla="*/ 558 w 904"/>
                <a:gd name="T51" fmla="*/ 236 h 700"/>
                <a:gd name="T52" fmla="*/ 533 w 904"/>
                <a:gd name="T53" fmla="*/ 232 h 700"/>
                <a:gd name="T54" fmla="*/ 533 w 904"/>
                <a:gd name="T55" fmla="*/ 191 h 700"/>
                <a:gd name="T56" fmla="*/ 566 w 904"/>
                <a:gd name="T57" fmla="*/ 146 h 700"/>
                <a:gd name="T58" fmla="*/ 542 w 904"/>
                <a:gd name="T59" fmla="*/ 122 h 700"/>
                <a:gd name="T60" fmla="*/ 501 w 904"/>
                <a:gd name="T61" fmla="*/ 81 h 700"/>
                <a:gd name="T62" fmla="*/ 464 w 904"/>
                <a:gd name="T63" fmla="*/ 41 h 700"/>
                <a:gd name="T64" fmla="*/ 436 w 904"/>
                <a:gd name="T65" fmla="*/ 24 h 700"/>
                <a:gd name="T66" fmla="*/ 387 w 904"/>
                <a:gd name="T67" fmla="*/ 20 h 700"/>
                <a:gd name="T68" fmla="*/ 371 w 904"/>
                <a:gd name="T69" fmla="*/ 16 h 700"/>
                <a:gd name="T70" fmla="*/ 346 w 904"/>
                <a:gd name="T71" fmla="*/ 24 h 700"/>
                <a:gd name="T72" fmla="*/ 297 w 904"/>
                <a:gd name="T73" fmla="*/ 0 h 700"/>
                <a:gd name="T74" fmla="*/ 281 w 904"/>
                <a:gd name="T75" fmla="*/ 32 h 700"/>
                <a:gd name="T76" fmla="*/ 257 w 904"/>
                <a:gd name="T77" fmla="*/ 24 h 700"/>
                <a:gd name="T78" fmla="*/ 216 w 904"/>
                <a:gd name="T79" fmla="*/ 37 h 700"/>
                <a:gd name="T80" fmla="*/ 208 w 904"/>
                <a:gd name="T81" fmla="*/ 73 h 700"/>
                <a:gd name="T82" fmla="*/ 192 w 904"/>
                <a:gd name="T83" fmla="*/ 118 h 700"/>
                <a:gd name="T84" fmla="*/ 163 w 904"/>
                <a:gd name="T85" fmla="*/ 134 h 700"/>
                <a:gd name="T86" fmla="*/ 143 w 904"/>
                <a:gd name="T87" fmla="*/ 167 h 700"/>
                <a:gd name="T88" fmla="*/ 127 w 904"/>
                <a:gd name="T89" fmla="*/ 203 h 700"/>
                <a:gd name="T90" fmla="*/ 122 w 904"/>
                <a:gd name="T91" fmla="*/ 224 h 700"/>
                <a:gd name="T92" fmla="*/ 110 w 904"/>
                <a:gd name="T93" fmla="*/ 256 h 700"/>
                <a:gd name="T94" fmla="*/ 82 w 904"/>
                <a:gd name="T95" fmla="*/ 272 h 700"/>
                <a:gd name="T96" fmla="*/ 70 w 904"/>
                <a:gd name="T97" fmla="*/ 317 h 700"/>
                <a:gd name="T98" fmla="*/ 70 w 904"/>
                <a:gd name="T99" fmla="*/ 382 h 700"/>
                <a:gd name="T100" fmla="*/ 37 w 904"/>
                <a:gd name="T101" fmla="*/ 390 h 700"/>
                <a:gd name="T102" fmla="*/ 13 w 904"/>
                <a:gd name="T103" fmla="*/ 411 h 700"/>
                <a:gd name="T104" fmla="*/ 25 w 904"/>
                <a:gd name="T105" fmla="*/ 435 h 700"/>
                <a:gd name="T106" fmla="*/ 66 w 904"/>
                <a:gd name="T107" fmla="*/ 468 h 700"/>
                <a:gd name="T108" fmla="*/ 94 w 904"/>
                <a:gd name="T109" fmla="*/ 492 h 700"/>
                <a:gd name="T110" fmla="*/ 110 w 904"/>
                <a:gd name="T111" fmla="*/ 517 h 700"/>
                <a:gd name="T112" fmla="*/ 127 w 904"/>
                <a:gd name="T113" fmla="*/ 553 h 700"/>
                <a:gd name="T114" fmla="*/ 171 w 904"/>
                <a:gd name="T115" fmla="*/ 582 h 700"/>
                <a:gd name="T116" fmla="*/ 179 w 904"/>
                <a:gd name="T117" fmla="*/ 622 h 7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4"/>
                <a:gd name="T178" fmla="*/ 0 h 700"/>
                <a:gd name="T179" fmla="*/ 904 w 904"/>
                <a:gd name="T180" fmla="*/ 700 h 7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4" h="700">
                  <a:moveTo>
                    <a:pt x="184" y="635"/>
                  </a:moveTo>
                  <a:lnTo>
                    <a:pt x="212" y="635"/>
                  </a:lnTo>
                  <a:lnTo>
                    <a:pt x="224" y="635"/>
                  </a:lnTo>
                  <a:lnTo>
                    <a:pt x="236" y="635"/>
                  </a:lnTo>
                  <a:lnTo>
                    <a:pt x="249" y="643"/>
                  </a:lnTo>
                  <a:lnTo>
                    <a:pt x="261" y="651"/>
                  </a:lnTo>
                  <a:lnTo>
                    <a:pt x="277" y="659"/>
                  </a:lnTo>
                  <a:lnTo>
                    <a:pt x="285" y="667"/>
                  </a:lnTo>
                  <a:lnTo>
                    <a:pt x="302" y="679"/>
                  </a:lnTo>
                  <a:lnTo>
                    <a:pt x="314" y="683"/>
                  </a:lnTo>
                  <a:lnTo>
                    <a:pt x="330" y="683"/>
                  </a:lnTo>
                  <a:lnTo>
                    <a:pt x="338" y="683"/>
                  </a:lnTo>
                  <a:lnTo>
                    <a:pt x="350" y="692"/>
                  </a:lnTo>
                  <a:lnTo>
                    <a:pt x="371" y="692"/>
                  </a:lnTo>
                  <a:lnTo>
                    <a:pt x="379" y="692"/>
                  </a:lnTo>
                  <a:lnTo>
                    <a:pt x="383" y="692"/>
                  </a:lnTo>
                  <a:lnTo>
                    <a:pt x="395" y="700"/>
                  </a:lnTo>
                  <a:lnTo>
                    <a:pt x="411" y="683"/>
                  </a:lnTo>
                  <a:lnTo>
                    <a:pt x="424" y="667"/>
                  </a:lnTo>
                  <a:lnTo>
                    <a:pt x="428" y="663"/>
                  </a:lnTo>
                  <a:lnTo>
                    <a:pt x="440" y="659"/>
                  </a:lnTo>
                  <a:lnTo>
                    <a:pt x="452" y="651"/>
                  </a:lnTo>
                  <a:lnTo>
                    <a:pt x="464" y="647"/>
                  </a:lnTo>
                  <a:lnTo>
                    <a:pt x="472" y="643"/>
                  </a:lnTo>
                  <a:lnTo>
                    <a:pt x="481" y="655"/>
                  </a:lnTo>
                  <a:lnTo>
                    <a:pt x="493" y="667"/>
                  </a:lnTo>
                  <a:lnTo>
                    <a:pt x="505" y="667"/>
                  </a:lnTo>
                  <a:lnTo>
                    <a:pt x="517" y="663"/>
                  </a:lnTo>
                  <a:lnTo>
                    <a:pt x="538" y="663"/>
                  </a:lnTo>
                  <a:lnTo>
                    <a:pt x="550" y="651"/>
                  </a:lnTo>
                  <a:lnTo>
                    <a:pt x="562" y="647"/>
                  </a:lnTo>
                  <a:lnTo>
                    <a:pt x="574" y="647"/>
                  </a:lnTo>
                  <a:lnTo>
                    <a:pt x="586" y="647"/>
                  </a:lnTo>
                  <a:lnTo>
                    <a:pt x="603" y="639"/>
                  </a:lnTo>
                  <a:lnTo>
                    <a:pt x="607" y="631"/>
                  </a:lnTo>
                  <a:lnTo>
                    <a:pt x="619" y="618"/>
                  </a:lnTo>
                  <a:lnTo>
                    <a:pt x="627" y="614"/>
                  </a:lnTo>
                  <a:lnTo>
                    <a:pt x="639" y="610"/>
                  </a:lnTo>
                  <a:lnTo>
                    <a:pt x="656" y="606"/>
                  </a:lnTo>
                  <a:lnTo>
                    <a:pt x="664" y="602"/>
                  </a:lnTo>
                  <a:lnTo>
                    <a:pt x="668" y="602"/>
                  </a:lnTo>
                  <a:lnTo>
                    <a:pt x="680" y="606"/>
                  </a:lnTo>
                  <a:lnTo>
                    <a:pt x="692" y="606"/>
                  </a:lnTo>
                  <a:lnTo>
                    <a:pt x="704" y="606"/>
                  </a:lnTo>
                  <a:lnTo>
                    <a:pt x="717" y="606"/>
                  </a:lnTo>
                  <a:lnTo>
                    <a:pt x="725" y="606"/>
                  </a:lnTo>
                  <a:lnTo>
                    <a:pt x="725" y="602"/>
                  </a:lnTo>
                  <a:lnTo>
                    <a:pt x="729" y="602"/>
                  </a:lnTo>
                  <a:lnTo>
                    <a:pt x="733" y="594"/>
                  </a:lnTo>
                  <a:lnTo>
                    <a:pt x="745" y="582"/>
                  </a:lnTo>
                  <a:lnTo>
                    <a:pt x="753" y="570"/>
                  </a:lnTo>
                  <a:lnTo>
                    <a:pt x="765" y="561"/>
                  </a:lnTo>
                  <a:lnTo>
                    <a:pt x="778" y="549"/>
                  </a:lnTo>
                  <a:lnTo>
                    <a:pt x="790" y="537"/>
                  </a:lnTo>
                  <a:lnTo>
                    <a:pt x="794" y="529"/>
                  </a:lnTo>
                  <a:lnTo>
                    <a:pt x="843" y="480"/>
                  </a:lnTo>
                  <a:lnTo>
                    <a:pt x="855" y="468"/>
                  </a:lnTo>
                  <a:lnTo>
                    <a:pt x="867" y="456"/>
                  </a:lnTo>
                  <a:lnTo>
                    <a:pt x="879" y="443"/>
                  </a:lnTo>
                  <a:lnTo>
                    <a:pt x="892" y="431"/>
                  </a:lnTo>
                  <a:lnTo>
                    <a:pt x="904" y="423"/>
                  </a:lnTo>
                  <a:lnTo>
                    <a:pt x="904" y="419"/>
                  </a:lnTo>
                  <a:lnTo>
                    <a:pt x="847" y="419"/>
                  </a:lnTo>
                  <a:lnTo>
                    <a:pt x="843" y="419"/>
                  </a:lnTo>
                  <a:lnTo>
                    <a:pt x="831" y="415"/>
                  </a:lnTo>
                  <a:lnTo>
                    <a:pt x="818" y="411"/>
                  </a:lnTo>
                  <a:lnTo>
                    <a:pt x="806" y="407"/>
                  </a:lnTo>
                  <a:lnTo>
                    <a:pt x="794" y="403"/>
                  </a:lnTo>
                  <a:lnTo>
                    <a:pt x="782" y="399"/>
                  </a:lnTo>
                  <a:lnTo>
                    <a:pt x="769" y="395"/>
                  </a:lnTo>
                  <a:lnTo>
                    <a:pt x="757" y="390"/>
                  </a:lnTo>
                  <a:lnTo>
                    <a:pt x="749" y="386"/>
                  </a:lnTo>
                  <a:lnTo>
                    <a:pt x="737" y="382"/>
                  </a:lnTo>
                  <a:lnTo>
                    <a:pt x="725" y="378"/>
                  </a:lnTo>
                  <a:lnTo>
                    <a:pt x="717" y="374"/>
                  </a:lnTo>
                  <a:lnTo>
                    <a:pt x="704" y="370"/>
                  </a:lnTo>
                  <a:lnTo>
                    <a:pt x="692" y="366"/>
                  </a:lnTo>
                  <a:lnTo>
                    <a:pt x="680" y="362"/>
                  </a:lnTo>
                  <a:lnTo>
                    <a:pt x="668" y="358"/>
                  </a:lnTo>
                  <a:lnTo>
                    <a:pt x="656" y="346"/>
                  </a:lnTo>
                  <a:lnTo>
                    <a:pt x="643" y="338"/>
                  </a:lnTo>
                  <a:lnTo>
                    <a:pt x="631" y="334"/>
                  </a:lnTo>
                  <a:lnTo>
                    <a:pt x="627" y="321"/>
                  </a:lnTo>
                  <a:lnTo>
                    <a:pt x="619" y="317"/>
                  </a:lnTo>
                  <a:lnTo>
                    <a:pt x="619" y="305"/>
                  </a:lnTo>
                  <a:lnTo>
                    <a:pt x="607" y="297"/>
                  </a:lnTo>
                  <a:lnTo>
                    <a:pt x="595" y="285"/>
                  </a:lnTo>
                  <a:lnTo>
                    <a:pt x="595" y="272"/>
                  </a:lnTo>
                  <a:lnTo>
                    <a:pt x="586" y="260"/>
                  </a:lnTo>
                  <a:lnTo>
                    <a:pt x="590" y="248"/>
                  </a:lnTo>
                  <a:lnTo>
                    <a:pt x="595" y="244"/>
                  </a:lnTo>
                  <a:lnTo>
                    <a:pt x="603" y="236"/>
                  </a:lnTo>
                  <a:lnTo>
                    <a:pt x="590" y="232"/>
                  </a:lnTo>
                  <a:lnTo>
                    <a:pt x="582" y="232"/>
                  </a:lnTo>
                  <a:lnTo>
                    <a:pt x="570" y="236"/>
                  </a:lnTo>
                  <a:lnTo>
                    <a:pt x="558" y="236"/>
                  </a:lnTo>
                  <a:lnTo>
                    <a:pt x="546" y="240"/>
                  </a:lnTo>
                  <a:lnTo>
                    <a:pt x="533" y="240"/>
                  </a:lnTo>
                  <a:lnTo>
                    <a:pt x="533" y="236"/>
                  </a:lnTo>
                  <a:lnTo>
                    <a:pt x="533" y="232"/>
                  </a:lnTo>
                  <a:lnTo>
                    <a:pt x="533" y="220"/>
                  </a:lnTo>
                  <a:lnTo>
                    <a:pt x="529" y="207"/>
                  </a:lnTo>
                  <a:lnTo>
                    <a:pt x="533" y="195"/>
                  </a:lnTo>
                  <a:lnTo>
                    <a:pt x="533" y="191"/>
                  </a:lnTo>
                  <a:lnTo>
                    <a:pt x="546" y="179"/>
                  </a:lnTo>
                  <a:lnTo>
                    <a:pt x="554" y="171"/>
                  </a:lnTo>
                  <a:lnTo>
                    <a:pt x="562" y="159"/>
                  </a:lnTo>
                  <a:lnTo>
                    <a:pt x="566" y="146"/>
                  </a:lnTo>
                  <a:lnTo>
                    <a:pt x="562" y="138"/>
                  </a:lnTo>
                  <a:lnTo>
                    <a:pt x="554" y="126"/>
                  </a:lnTo>
                  <a:lnTo>
                    <a:pt x="542" y="122"/>
                  </a:lnTo>
                  <a:lnTo>
                    <a:pt x="533" y="110"/>
                  </a:lnTo>
                  <a:lnTo>
                    <a:pt x="525" y="98"/>
                  </a:lnTo>
                  <a:lnTo>
                    <a:pt x="513" y="89"/>
                  </a:lnTo>
                  <a:lnTo>
                    <a:pt x="501" y="81"/>
                  </a:lnTo>
                  <a:lnTo>
                    <a:pt x="493" y="69"/>
                  </a:lnTo>
                  <a:lnTo>
                    <a:pt x="485" y="57"/>
                  </a:lnTo>
                  <a:lnTo>
                    <a:pt x="472" y="45"/>
                  </a:lnTo>
                  <a:lnTo>
                    <a:pt x="464" y="41"/>
                  </a:lnTo>
                  <a:lnTo>
                    <a:pt x="452" y="37"/>
                  </a:lnTo>
                  <a:lnTo>
                    <a:pt x="440" y="28"/>
                  </a:lnTo>
                  <a:lnTo>
                    <a:pt x="436" y="24"/>
                  </a:lnTo>
                  <a:lnTo>
                    <a:pt x="432" y="24"/>
                  </a:lnTo>
                  <a:lnTo>
                    <a:pt x="424" y="24"/>
                  </a:lnTo>
                  <a:lnTo>
                    <a:pt x="411" y="20"/>
                  </a:lnTo>
                  <a:lnTo>
                    <a:pt x="387" y="20"/>
                  </a:lnTo>
                  <a:lnTo>
                    <a:pt x="387" y="24"/>
                  </a:lnTo>
                  <a:lnTo>
                    <a:pt x="379" y="28"/>
                  </a:lnTo>
                  <a:lnTo>
                    <a:pt x="375" y="20"/>
                  </a:lnTo>
                  <a:lnTo>
                    <a:pt x="371" y="16"/>
                  </a:lnTo>
                  <a:lnTo>
                    <a:pt x="363" y="12"/>
                  </a:lnTo>
                  <a:lnTo>
                    <a:pt x="363" y="20"/>
                  </a:lnTo>
                  <a:lnTo>
                    <a:pt x="350" y="24"/>
                  </a:lnTo>
                  <a:lnTo>
                    <a:pt x="346" y="24"/>
                  </a:lnTo>
                  <a:lnTo>
                    <a:pt x="334" y="28"/>
                  </a:lnTo>
                  <a:lnTo>
                    <a:pt x="322" y="16"/>
                  </a:lnTo>
                  <a:lnTo>
                    <a:pt x="310" y="12"/>
                  </a:lnTo>
                  <a:lnTo>
                    <a:pt x="297" y="0"/>
                  </a:lnTo>
                  <a:lnTo>
                    <a:pt x="297" y="4"/>
                  </a:lnTo>
                  <a:lnTo>
                    <a:pt x="289" y="16"/>
                  </a:lnTo>
                  <a:lnTo>
                    <a:pt x="285" y="20"/>
                  </a:lnTo>
                  <a:lnTo>
                    <a:pt x="281" y="32"/>
                  </a:lnTo>
                  <a:lnTo>
                    <a:pt x="277" y="45"/>
                  </a:lnTo>
                  <a:lnTo>
                    <a:pt x="269" y="41"/>
                  </a:lnTo>
                  <a:lnTo>
                    <a:pt x="265" y="28"/>
                  </a:lnTo>
                  <a:lnTo>
                    <a:pt x="257" y="24"/>
                  </a:lnTo>
                  <a:lnTo>
                    <a:pt x="245" y="37"/>
                  </a:lnTo>
                  <a:lnTo>
                    <a:pt x="232" y="32"/>
                  </a:lnTo>
                  <a:lnTo>
                    <a:pt x="220" y="32"/>
                  </a:lnTo>
                  <a:lnTo>
                    <a:pt x="216" y="37"/>
                  </a:lnTo>
                  <a:lnTo>
                    <a:pt x="212" y="45"/>
                  </a:lnTo>
                  <a:lnTo>
                    <a:pt x="208" y="57"/>
                  </a:lnTo>
                  <a:lnTo>
                    <a:pt x="208" y="69"/>
                  </a:lnTo>
                  <a:lnTo>
                    <a:pt x="208" y="73"/>
                  </a:lnTo>
                  <a:lnTo>
                    <a:pt x="200" y="85"/>
                  </a:lnTo>
                  <a:lnTo>
                    <a:pt x="196" y="98"/>
                  </a:lnTo>
                  <a:lnTo>
                    <a:pt x="192" y="110"/>
                  </a:lnTo>
                  <a:lnTo>
                    <a:pt x="192" y="118"/>
                  </a:lnTo>
                  <a:lnTo>
                    <a:pt x="192" y="130"/>
                  </a:lnTo>
                  <a:lnTo>
                    <a:pt x="188" y="134"/>
                  </a:lnTo>
                  <a:lnTo>
                    <a:pt x="179" y="130"/>
                  </a:lnTo>
                  <a:lnTo>
                    <a:pt x="163" y="134"/>
                  </a:lnTo>
                  <a:lnTo>
                    <a:pt x="159" y="142"/>
                  </a:lnTo>
                  <a:lnTo>
                    <a:pt x="151" y="155"/>
                  </a:lnTo>
                  <a:lnTo>
                    <a:pt x="143" y="167"/>
                  </a:lnTo>
                  <a:lnTo>
                    <a:pt x="139" y="179"/>
                  </a:lnTo>
                  <a:lnTo>
                    <a:pt x="127" y="191"/>
                  </a:lnTo>
                  <a:lnTo>
                    <a:pt x="127" y="203"/>
                  </a:lnTo>
                  <a:lnTo>
                    <a:pt x="122" y="216"/>
                  </a:lnTo>
                  <a:lnTo>
                    <a:pt x="118" y="220"/>
                  </a:lnTo>
                  <a:lnTo>
                    <a:pt x="118" y="224"/>
                  </a:lnTo>
                  <a:lnTo>
                    <a:pt x="122" y="224"/>
                  </a:lnTo>
                  <a:lnTo>
                    <a:pt x="122" y="228"/>
                  </a:lnTo>
                  <a:lnTo>
                    <a:pt x="118" y="232"/>
                  </a:lnTo>
                  <a:lnTo>
                    <a:pt x="118" y="244"/>
                  </a:lnTo>
                  <a:lnTo>
                    <a:pt x="110" y="256"/>
                  </a:lnTo>
                  <a:lnTo>
                    <a:pt x="98" y="244"/>
                  </a:lnTo>
                  <a:lnTo>
                    <a:pt x="86" y="252"/>
                  </a:lnTo>
                  <a:lnTo>
                    <a:pt x="78" y="264"/>
                  </a:lnTo>
                  <a:lnTo>
                    <a:pt x="82" y="272"/>
                  </a:lnTo>
                  <a:lnTo>
                    <a:pt x="82" y="285"/>
                  </a:lnTo>
                  <a:lnTo>
                    <a:pt x="74" y="297"/>
                  </a:lnTo>
                  <a:lnTo>
                    <a:pt x="74" y="305"/>
                  </a:lnTo>
                  <a:lnTo>
                    <a:pt x="70" y="317"/>
                  </a:lnTo>
                  <a:lnTo>
                    <a:pt x="66" y="329"/>
                  </a:lnTo>
                  <a:lnTo>
                    <a:pt x="70" y="334"/>
                  </a:lnTo>
                  <a:lnTo>
                    <a:pt x="70" y="346"/>
                  </a:lnTo>
                  <a:lnTo>
                    <a:pt x="70" y="382"/>
                  </a:lnTo>
                  <a:lnTo>
                    <a:pt x="61" y="390"/>
                  </a:lnTo>
                  <a:lnTo>
                    <a:pt x="49" y="395"/>
                  </a:lnTo>
                  <a:lnTo>
                    <a:pt x="49" y="399"/>
                  </a:lnTo>
                  <a:lnTo>
                    <a:pt x="37" y="390"/>
                  </a:lnTo>
                  <a:lnTo>
                    <a:pt x="25" y="390"/>
                  </a:lnTo>
                  <a:lnTo>
                    <a:pt x="13" y="395"/>
                  </a:lnTo>
                  <a:lnTo>
                    <a:pt x="13" y="399"/>
                  </a:lnTo>
                  <a:lnTo>
                    <a:pt x="13" y="411"/>
                  </a:lnTo>
                  <a:lnTo>
                    <a:pt x="4" y="419"/>
                  </a:lnTo>
                  <a:lnTo>
                    <a:pt x="0" y="427"/>
                  </a:lnTo>
                  <a:lnTo>
                    <a:pt x="13" y="431"/>
                  </a:lnTo>
                  <a:lnTo>
                    <a:pt x="25" y="435"/>
                  </a:lnTo>
                  <a:lnTo>
                    <a:pt x="37" y="439"/>
                  </a:lnTo>
                  <a:lnTo>
                    <a:pt x="49" y="443"/>
                  </a:lnTo>
                  <a:lnTo>
                    <a:pt x="61" y="456"/>
                  </a:lnTo>
                  <a:lnTo>
                    <a:pt x="66" y="468"/>
                  </a:lnTo>
                  <a:lnTo>
                    <a:pt x="74" y="476"/>
                  </a:lnTo>
                  <a:lnTo>
                    <a:pt x="78" y="484"/>
                  </a:lnTo>
                  <a:lnTo>
                    <a:pt x="90" y="488"/>
                  </a:lnTo>
                  <a:lnTo>
                    <a:pt x="94" y="492"/>
                  </a:lnTo>
                  <a:lnTo>
                    <a:pt x="94" y="496"/>
                  </a:lnTo>
                  <a:lnTo>
                    <a:pt x="106" y="504"/>
                  </a:lnTo>
                  <a:lnTo>
                    <a:pt x="110" y="517"/>
                  </a:lnTo>
                  <a:lnTo>
                    <a:pt x="114" y="529"/>
                  </a:lnTo>
                  <a:lnTo>
                    <a:pt x="118" y="541"/>
                  </a:lnTo>
                  <a:lnTo>
                    <a:pt x="122" y="549"/>
                  </a:lnTo>
                  <a:lnTo>
                    <a:pt x="127" y="553"/>
                  </a:lnTo>
                  <a:lnTo>
                    <a:pt x="135" y="570"/>
                  </a:lnTo>
                  <a:lnTo>
                    <a:pt x="147" y="578"/>
                  </a:lnTo>
                  <a:lnTo>
                    <a:pt x="159" y="578"/>
                  </a:lnTo>
                  <a:lnTo>
                    <a:pt x="171" y="582"/>
                  </a:lnTo>
                  <a:lnTo>
                    <a:pt x="171" y="590"/>
                  </a:lnTo>
                  <a:lnTo>
                    <a:pt x="167" y="602"/>
                  </a:lnTo>
                  <a:lnTo>
                    <a:pt x="167" y="610"/>
                  </a:lnTo>
                  <a:lnTo>
                    <a:pt x="179" y="622"/>
                  </a:lnTo>
                  <a:lnTo>
                    <a:pt x="184" y="63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00" name="Freeform 126">
              <a:extLst>
                <a:ext uri="{FF2B5EF4-FFF2-40B4-BE49-F238E27FC236}">
                  <a16:creationId xmlns="" xmlns:a16="http://schemas.microsoft.com/office/drawing/2014/main" id="{28237A72-B9EE-47D7-A5D7-EF3B72747B82}"/>
                </a:ext>
              </a:extLst>
            </p:cNvPr>
            <p:cNvSpPr>
              <a:spLocks/>
            </p:cNvSpPr>
            <p:nvPr/>
          </p:nvSpPr>
          <p:spPr bwMode="gray">
            <a:xfrm>
              <a:off x="5224820" y="4126458"/>
              <a:ext cx="225343" cy="297496"/>
            </a:xfrm>
            <a:custGeom>
              <a:avLst/>
              <a:gdLst>
                <a:gd name="T0" fmla="*/ 110 w 626"/>
                <a:gd name="T1" fmla="*/ 65 h 826"/>
                <a:gd name="T2" fmla="*/ 110 w 626"/>
                <a:gd name="T3" fmla="*/ 93 h 826"/>
                <a:gd name="T4" fmla="*/ 134 w 626"/>
                <a:gd name="T5" fmla="*/ 138 h 826"/>
                <a:gd name="T6" fmla="*/ 171 w 626"/>
                <a:gd name="T7" fmla="*/ 167 h 826"/>
                <a:gd name="T8" fmla="*/ 207 w 626"/>
                <a:gd name="T9" fmla="*/ 187 h 826"/>
                <a:gd name="T10" fmla="*/ 252 w 626"/>
                <a:gd name="T11" fmla="*/ 203 h 826"/>
                <a:gd name="T12" fmla="*/ 297 w 626"/>
                <a:gd name="T13" fmla="*/ 220 h 826"/>
                <a:gd name="T14" fmla="*/ 346 w 626"/>
                <a:gd name="T15" fmla="*/ 236 h 826"/>
                <a:gd name="T16" fmla="*/ 419 w 626"/>
                <a:gd name="T17" fmla="*/ 244 h 826"/>
                <a:gd name="T18" fmla="*/ 370 w 626"/>
                <a:gd name="T19" fmla="*/ 289 h 826"/>
                <a:gd name="T20" fmla="*/ 309 w 626"/>
                <a:gd name="T21" fmla="*/ 350 h 826"/>
                <a:gd name="T22" fmla="*/ 268 w 626"/>
                <a:gd name="T23" fmla="*/ 391 h 826"/>
                <a:gd name="T24" fmla="*/ 240 w 626"/>
                <a:gd name="T25" fmla="*/ 423 h 826"/>
                <a:gd name="T26" fmla="*/ 207 w 626"/>
                <a:gd name="T27" fmla="*/ 427 h 826"/>
                <a:gd name="T28" fmla="*/ 171 w 626"/>
                <a:gd name="T29" fmla="*/ 427 h 826"/>
                <a:gd name="T30" fmla="*/ 122 w 626"/>
                <a:gd name="T31" fmla="*/ 452 h 826"/>
                <a:gd name="T32" fmla="*/ 89 w 626"/>
                <a:gd name="T33" fmla="*/ 468 h 826"/>
                <a:gd name="T34" fmla="*/ 53 w 626"/>
                <a:gd name="T35" fmla="*/ 484 h 826"/>
                <a:gd name="T36" fmla="*/ 28 w 626"/>
                <a:gd name="T37" fmla="*/ 521 h 826"/>
                <a:gd name="T38" fmla="*/ 0 w 626"/>
                <a:gd name="T39" fmla="*/ 570 h 826"/>
                <a:gd name="T40" fmla="*/ 20 w 626"/>
                <a:gd name="T41" fmla="*/ 806 h 826"/>
                <a:gd name="T42" fmla="*/ 48 w 626"/>
                <a:gd name="T43" fmla="*/ 801 h 826"/>
                <a:gd name="T44" fmla="*/ 65 w 626"/>
                <a:gd name="T45" fmla="*/ 773 h 826"/>
                <a:gd name="T46" fmla="*/ 97 w 626"/>
                <a:gd name="T47" fmla="*/ 740 h 826"/>
                <a:gd name="T48" fmla="*/ 134 w 626"/>
                <a:gd name="T49" fmla="*/ 700 h 826"/>
                <a:gd name="T50" fmla="*/ 171 w 626"/>
                <a:gd name="T51" fmla="*/ 667 h 826"/>
                <a:gd name="T52" fmla="*/ 219 w 626"/>
                <a:gd name="T53" fmla="*/ 627 h 826"/>
                <a:gd name="T54" fmla="*/ 260 w 626"/>
                <a:gd name="T55" fmla="*/ 602 h 826"/>
                <a:gd name="T56" fmla="*/ 301 w 626"/>
                <a:gd name="T57" fmla="*/ 578 h 826"/>
                <a:gd name="T58" fmla="*/ 346 w 626"/>
                <a:gd name="T59" fmla="*/ 533 h 826"/>
                <a:gd name="T60" fmla="*/ 390 w 626"/>
                <a:gd name="T61" fmla="*/ 488 h 826"/>
                <a:gd name="T62" fmla="*/ 427 w 626"/>
                <a:gd name="T63" fmla="*/ 443 h 826"/>
                <a:gd name="T64" fmla="*/ 464 w 626"/>
                <a:gd name="T65" fmla="*/ 386 h 826"/>
                <a:gd name="T66" fmla="*/ 488 w 626"/>
                <a:gd name="T67" fmla="*/ 338 h 826"/>
                <a:gd name="T68" fmla="*/ 508 w 626"/>
                <a:gd name="T69" fmla="*/ 293 h 826"/>
                <a:gd name="T70" fmla="*/ 533 w 626"/>
                <a:gd name="T71" fmla="*/ 252 h 826"/>
                <a:gd name="T72" fmla="*/ 545 w 626"/>
                <a:gd name="T73" fmla="*/ 232 h 826"/>
                <a:gd name="T74" fmla="*/ 565 w 626"/>
                <a:gd name="T75" fmla="*/ 195 h 826"/>
                <a:gd name="T76" fmla="*/ 594 w 626"/>
                <a:gd name="T77" fmla="*/ 155 h 826"/>
                <a:gd name="T78" fmla="*/ 598 w 626"/>
                <a:gd name="T79" fmla="*/ 106 h 826"/>
                <a:gd name="T80" fmla="*/ 614 w 626"/>
                <a:gd name="T81" fmla="*/ 89 h 826"/>
                <a:gd name="T82" fmla="*/ 610 w 626"/>
                <a:gd name="T83" fmla="*/ 57 h 826"/>
                <a:gd name="T84" fmla="*/ 618 w 626"/>
                <a:gd name="T85" fmla="*/ 12 h 826"/>
                <a:gd name="T86" fmla="*/ 573 w 626"/>
                <a:gd name="T87" fmla="*/ 12 h 826"/>
                <a:gd name="T88" fmla="*/ 537 w 626"/>
                <a:gd name="T89" fmla="*/ 28 h 826"/>
                <a:gd name="T90" fmla="*/ 488 w 626"/>
                <a:gd name="T91" fmla="*/ 41 h 826"/>
                <a:gd name="T92" fmla="*/ 451 w 626"/>
                <a:gd name="T93" fmla="*/ 41 h 826"/>
                <a:gd name="T94" fmla="*/ 402 w 626"/>
                <a:gd name="T95" fmla="*/ 53 h 826"/>
                <a:gd name="T96" fmla="*/ 354 w 626"/>
                <a:gd name="T97" fmla="*/ 65 h 826"/>
                <a:gd name="T98" fmla="*/ 305 w 626"/>
                <a:gd name="T99" fmla="*/ 73 h 826"/>
                <a:gd name="T100" fmla="*/ 268 w 626"/>
                <a:gd name="T101" fmla="*/ 77 h 826"/>
                <a:gd name="T102" fmla="*/ 228 w 626"/>
                <a:gd name="T103" fmla="*/ 89 h 826"/>
                <a:gd name="T104" fmla="*/ 195 w 626"/>
                <a:gd name="T105" fmla="*/ 89 h 826"/>
                <a:gd name="T106" fmla="*/ 158 w 626"/>
                <a:gd name="T107" fmla="*/ 61 h 826"/>
                <a:gd name="T108" fmla="*/ 134 w 626"/>
                <a:gd name="T109" fmla="*/ 28 h 8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26"/>
                <a:gd name="T166" fmla="*/ 0 h 826"/>
                <a:gd name="T167" fmla="*/ 626 w 626"/>
                <a:gd name="T168" fmla="*/ 826 h 8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26" h="826">
                  <a:moveTo>
                    <a:pt x="134" y="32"/>
                  </a:moveTo>
                  <a:lnTo>
                    <a:pt x="126" y="45"/>
                  </a:lnTo>
                  <a:lnTo>
                    <a:pt x="118" y="57"/>
                  </a:lnTo>
                  <a:lnTo>
                    <a:pt x="110" y="65"/>
                  </a:lnTo>
                  <a:lnTo>
                    <a:pt x="105" y="69"/>
                  </a:lnTo>
                  <a:lnTo>
                    <a:pt x="101" y="81"/>
                  </a:lnTo>
                  <a:lnTo>
                    <a:pt x="110" y="93"/>
                  </a:lnTo>
                  <a:lnTo>
                    <a:pt x="110" y="106"/>
                  </a:lnTo>
                  <a:lnTo>
                    <a:pt x="122" y="118"/>
                  </a:lnTo>
                  <a:lnTo>
                    <a:pt x="134" y="126"/>
                  </a:lnTo>
                  <a:lnTo>
                    <a:pt x="134" y="138"/>
                  </a:lnTo>
                  <a:lnTo>
                    <a:pt x="142" y="142"/>
                  </a:lnTo>
                  <a:lnTo>
                    <a:pt x="146" y="155"/>
                  </a:lnTo>
                  <a:lnTo>
                    <a:pt x="158" y="159"/>
                  </a:lnTo>
                  <a:lnTo>
                    <a:pt x="171" y="167"/>
                  </a:lnTo>
                  <a:lnTo>
                    <a:pt x="183" y="179"/>
                  </a:lnTo>
                  <a:lnTo>
                    <a:pt x="195" y="183"/>
                  </a:lnTo>
                  <a:lnTo>
                    <a:pt x="207" y="187"/>
                  </a:lnTo>
                  <a:lnTo>
                    <a:pt x="219" y="191"/>
                  </a:lnTo>
                  <a:lnTo>
                    <a:pt x="232" y="195"/>
                  </a:lnTo>
                  <a:lnTo>
                    <a:pt x="240" y="199"/>
                  </a:lnTo>
                  <a:lnTo>
                    <a:pt x="252" y="203"/>
                  </a:lnTo>
                  <a:lnTo>
                    <a:pt x="264" y="207"/>
                  </a:lnTo>
                  <a:lnTo>
                    <a:pt x="272" y="211"/>
                  </a:lnTo>
                  <a:lnTo>
                    <a:pt x="284" y="216"/>
                  </a:lnTo>
                  <a:lnTo>
                    <a:pt x="297" y="220"/>
                  </a:lnTo>
                  <a:lnTo>
                    <a:pt x="309" y="224"/>
                  </a:lnTo>
                  <a:lnTo>
                    <a:pt x="321" y="228"/>
                  </a:lnTo>
                  <a:lnTo>
                    <a:pt x="333" y="232"/>
                  </a:lnTo>
                  <a:lnTo>
                    <a:pt x="346" y="236"/>
                  </a:lnTo>
                  <a:lnTo>
                    <a:pt x="358" y="240"/>
                  </a:lnTo>
                  <a:lnTo>
                    <a:pt x="362" y="240"/>
                  </a:lnTo>
                  <a:lnTo>
                    <a:pt x="419" y="240"/>
                  </a:lnTo>
                  <a:lnTo>
                    <a:pt x="419" y="244"/>
                  </a:lnTo>
                  <a:lnTo>
                    <a:pt x="407" y="252"/>
                  </a:lnTo>
                  <a:lnTo>
                    <a:pt x="394" y="264"/>
                  </a:lnTo>
                  <a:lnTo>
                    <a:pt x="382" y="277"/>
                  </a:lnTo>
                  <a:lnTo>
                    <a:pt x="370" y="289"/>
                  </a:lnTo>
                  <a:lnTo>
                    <a:pt x="358" y="301"/>
                  </a:lnTo>
                  <a:lnTo>
                    <a:pt x="309" y="350"/>
                  </a:lnTo>
                  <a:lnTo>
                    <a:pt x="305" y="358"/>
                  </a:lnTo>
                  <a:lnTo>
                    <a:pt x="293" y="370"/>
                  </a:lnTo>
                  <a:lnTo>
                    <a:pt x="280" y="382"/>
                  </a:lnTo>
                  <a:lnTo>
                    <a:pt x="268" y="391"/>
                  </a:lnTo>
                  <a:lnTo>
                    <a:pt x="260" y="403"/>
                  </a:lnTo>
                  <a:lnTo>
                    <a:pt x="248" y="415"/>
                  </a:lnTo>
                  <a:lnTo>
                    <a:pt x="244" y="423"/>
                  </a:lnTo>
                  <a:lnTo>
                    <a:pt x="240" y="423"/>
                  </a:lnTo>
                  <a:lnTo>
                    <a:pt x="240" y="427"/>
                  </a:lnTo>
                  <a:lnTo>
                    <a:pt x="232" y="427"/>
                  </a:lnTo>
                  <a:lnTo>
                    <a:pt x="219" y="427"/>
                  </a:lnTo>
                  <a:lnTo>
                    <a:pt x="207" y="427"/>
                  </a:lnTo>
                  <a:lnTo>
                    <a:pt x="195" y="427"/>
                  </a:lnTo>
                  <a:lnTo>
                    <a:pt x="183" y="423"/>
                  </a:lnTo>
                  <a:lnTo>
                    <a:pt x="179" y="423"/>
                  </a:lnTo>
                  <a:lnTo>
                    <a:pt x="171" y="427"/>
                  </a:lnTo>
                  <a:lnTo>
                    <a:pt x="154" y="431"/>
                  </a:lnTo>
                  <a:lnTo>
                    <a:pt x="142" y="435"/>
                  </a:lnTo>
                  <a:lnTo>
                    <a:pt x="134" y="439"/>
                  </a:lnTo>
                  <a:lnTo>
                    <a:pt x="122" y="452"/>
                  </a:lnTo>
                  <a:lnTo>
                    <a:pt x="118" y="460"/>
                  </a:lnTo>
                  <a:lnTo>
                    <a:pt x="101" y="468"/>
                  </a:lnTo>
                  <a:lnTo>
                    <a:pt x="89" y="468"/>
                  </a:lnTo>
                  <a:lnTo>
                    <a:pt x="77" y="468"/>
                  </a:lnTo>
                  <a:lnTo>
                    <a:pt x="65" y="472"/>
                  </a:lnTo>
                  <a:lnTo>
                    <a:pt x="53" y="484"/>
                  </a:lnTo>
                  <a:lnTo>
                    <a:pt x="53" y="488"/>
                  </a:lnTo>
                  <a:lnTo>
                    <a:pt x="44" y="496"/>
                  </a:lnTo>
                  <a:lnTo>
                    <a:pt x="36" y="513"/>
                  </a:lnTo>
                  <a:lnTo>
                    <a:pt x="28" y="521"/>
                  </a:lnTo>
                  <a:lnTo>
                    <a:pt x="16" y="537"/>
                  </a:lnTo>
                  <a:lnTo>
                    <a:pt x="4" y="545"/>
                  </a:lnTo>
                  <a:lnTo>
                    <a:pt x="0" y="549"/>
                  </a:lnTo>
                  <a:lnTo>
                    <a:pt x="0" y="570"/>
                  </a:lnTo>
                  <a:lnTo>
                    <a:pt x="0" y="773"/>
                  </a:lnTo>
                  <a:lnTo>
                    <a:pt x="4" y="785"/>
                  </a:lnTo>
                  <a:lnTo>
                    <a:pt x="12" y="793"/>
                  </a:lnTo>
                  <a:lnTo>
                    <a:pt x="20" y="806"/>
                  </a:lnTo>
                  <a:lnTo>
                    <a:pt x="32" y="818"/>
                  </a:lnTo>
                  <a:lnTo>
                    <a:pt x="32" y="826"/>
                  </a:lnTo>
                  <a:lnTo>
                    <a:pt x="40" y="814"/>
                  </a:lnTo>
                  <a:lnTo>
                    <a:pt x="48" y="801"/>
                  </a:lnTo>
                  <a:lnTo>
                    <a:pt x="48" y="797"/>
                  </a:lnTo>
                  <a:lnTo>
                    <a:pt x="57" y="785"/>
                  </a:lnTo>
                  <a:lnTo>
                    <a:pt x="57" y="777"/>
                  </a:lnTo>
                  <a:lnTo>
                    <a:pt x="65" y="773"/>
                  </a:lnTo>
                  <a:lnTo>
                    <a:pt x="73" y="765"/>
                  </a:lnTo>
                  <a:lnTo>
                    <a:pt x="85" y="753"/>
                  </a:lnTo>
                  <a:lnTo>
                    <a:pt x="93" y="740"/>
                  </a:lnTo>
                  <a:lnTo>
                    <a:pt x="97" y="740"/>
                  </a:lnTo>
                  <a:lnTo>
                    <a:pt x="110" y="728"/>
                  </a:lnTo>
                  <a:lnTo>
                    <a:pt x="114" y="724"/>
                  </a:lnTo>
                  <a:lnTo>
                    <a:pt x="126" y="712"/>
                  </a:lnTo>
                  <a:lnTo>
                    <a:pt x="134" y="700"/>
                  </a:lnTo>
                  <a:lnTo>
                    <a:pt x="142" y="692"/>
                  </a:lnTo>
                  <a:lnTo>
                    <a:pt x="150" y="683"/>
                  </a:lnTo>
                  <a:lnTo>
                    <a:pt x="158" y="675"/>
                  </a:lnTo>
                  <a:lnTo>
                    <a:pt x="171" y="667"/>
                  </a:lnTo>
                  <a:lnTo>
                    <a:pt x="183" y="659"/>
                  </a:lnTo>
                  <a:lnTo>
                    <a:pt x="195" y="647"/>
                  </a:lnTo>
                  <a:lnTo>
                    <a:pt x="203" y="635"/>
                  </a:lnTo>
                  <a:lnTo>
                    <a:pt x="219" y="627"/>
                  </a:lnTo>
                  <a:lnTo>
                    <a:pt x="228" y="618"/>
                  </a:lnTo>
                  <a:lnTo>
                    <a:pt x="240" y="610"/>
                  </a:lnTo>
                  <a:lnTo>
                    <a:pt x="248" y="606"/>
                  </a:lnTo>
                  <a:lnTo>
                    <a:pt x="260" y="602"/>
                  </a:lnTo>
                  <a:lnTo>
                    <a:pt x="272" y="594"/>
                  </a:lnTo>
                  <a:lnTo>
                    <a:pt x="276" y="594"/>
                  </a:lnTo>
                  <a:lnTo>
                    <a:pt x="289" y="586"/>
                  </a:lnTo>
                  <a:lnTo>
                    <a:pt x="301" y="578"/>
                  </a:lnTo>
                  <a:lnTo>
                    <a:pt x="313" y="570"/>
                  </a:lnTo>
                  <a:lnTo>
                    <a:pt x="321" y="557"/>
                  </a:lnTo>
                  <a:lnTo>
                    <a:pt x="333" y="545"/>
                  </a:lnTo>
                  <a:lnTo>
                    <a:pt x="346" y="533"/>
                  </a:lnTo>
                  <a:lnTo>
                    <a:pt x="358" y="521"/>
                  </a:lnTo>
                  <a:lnTo>
                    <a:pt x="366" y="513"/>
                  </a:lnTo>
                  <a:lnTo>
                    <a:pt x="378" y="496"/>
                  </a:lnTo>
                  <a:lnTo>
                    <a:pt x="390" y="488"/>
                  </a:lnTo>
                  <a:lnTo>
                    <a:pt x="398" y="476"/>
                  </a:lnTo>
                  <a:lnTo>
                    <a:pt x="411" y="464"/>
                  </a:lnTo>
                  <a:lnTo>
                    <a:pt x="419" y="456"/>
                  </a:lnTo>
                  <a:lnTo>
                    <a:pt x="427" y="443"/>
                  </a:lnTo>
                  <a:lnTo>
                    <a:pt x="431" y="431"/>
                  </a:lnTo>
                  <a:lnTo>
                    <a:pt x="439" y="423"/>
                  </a:lnTo>
                  <a:lnTo>
                    <a:pt x="447" y="411"/>
                  </a:lnTo>
                  <a:lnTo>
                    <a:pt x="464" y="386"/>
                  </a:lnTo>
                  <a:lnTo>
                    <a:pt x="472" y="374"/>
                  </a:lnTo>
                  <a:lnTo>
                    <a:pt x="480" y="362"/>
                  </a:lnTo>
                  <a:lnTo>
                    <a:pt x="484" y="350"/>
                  </a:lnTo>
                  <a:lnTo>
                    <a:pt x="488" y="338"/>
                  </a:lnTo>
                  <a:lnTo>
                    <a:pt x="488" y="325"/>
                  </a:lnTo>
                  <a:lnTo>
                    <a:pt x="496" y="313"/>
                  </a:lnTo>
                  <a:lnTo>
                    <a:pt x="500" y="305"/>
                  </a:lnTo>
                  <a:lnTo>
                    <a:pt x="508" y="293"/>
                  </a:lnTo>
                  <a:lnTo>
                    <a:pt x="521" y="281"/>
                  </a:lnTo>
                  <a:lnTo>
                    <a:pt x="521" y="277"/>
                  </a:lnTo>
                  <a:lnTo>
                    <a:pt x="529" y="264"/>
                  </a:lnTo>
                  <a:lnTo>
                    <a:pt x="533" y="252"/>
                  </a:lnTo>
                  <a:lnTo>
                    <a:pt x="529" y="248"/>
                  </a:lnTo>
                  <a:lnTo>
                    <a:pt x="533" y="244"/>
                  </a:lnTo>
                  <a:lnTo>
                    <a:pt x="541" y="236"/>
                  </a:lnTo>
                  <a:lnTo>
                    <a:pt x="545" y="232"/>
                  </a:lnTo>
                  <a:lnTo>
                    <a:pt x="553" y="220"/>
                  </a:lnTo>
                  <a:lnTo>
                    <a:pt x="561" y="207"/>
                  </a:lnTo>
                  <a:lnTo>
                    <a:pt x="565" y="195"/>
                  </a:lnTo>
                  <a:lnTo>
                    <a:pt x="569" y="183"/>
                  </a:lnTo>
                  <a:lnTo>
                    <a:pt x="582" y="175"/>
                  </a:lnTo>
                  <a:lnTo>
                    <a:pt x="582" y="167"/>
                  </a:lnTo>
                  <a:lnTo>
                    <a:pt x="594" y="155"/>
                  </a:lnTo>
                  <a:lnTo>
                    <a:pt x="590" y="142"/>
                  </a:lnTo>
                  <a:lnTo>
                    <a:pt x="594" y="130"/>
                  </a:lnTo>
                  <a:lnTo>
                    <a:pt x="598" y="118"/>
                  </a:lnTo>
                  <a:lnTo>
                    <a:pt x="598" y="106"/>
                  </a:lnTo>
                  <a:lnTo>
                    <a:pt x="602" y="98"/>
                  </a:lnTo>
                  <a:lnTo>
                    <a:pt x="614" y="93"/>
                  </a:lnTo>
                  <a:lnTo>
                    <a:pt x="626" y="98"/>
                  </a:lnTo>
                  <a:lnTo>
                    <a:pt x="614" y="89"/>
                  </a:lnTo>
                  <a:lnTo>
                    <a:pt x="602" y="93"/>
                  </a:lnTo>
                  <a:lnTo>
                    <a:pt x="610" y="81"/>
                  </a:lnTo>
                  <a:lnTo>
                    <a:pt x="610" y="69"/>
                  </a:lnTo>
                  <a:lnTo>
                    <a:pt x="610" y="57"/>
                  </a:lnTo>
                  <a:lnTo>
                    <a:pt x="606" y="45"/>
                  </a:lnTo>
                  <a:lnTo>
                    <a:pt x="606" y="32"/>
                  </a:lnTo>
                  <a:lnTo>
                    <a:pt x="614" y="20"/>
                  </a:lnTo>
                  <a:lnTo>
                    <a:pt x="618" y="12"/>
                  </a:lnTo>
                  <a:lnTo>
                    <a:pt x="606" y="4"/>
                  </a:lnTo>
                  <a:lnTo>
                    <a:pt x="594" y="0"/>
                  </a:lnTo>
                  <a:lnTo>
                    <a:pt x="582" y="0"/>
                  </a:lnTo>
                  <a:lnTo>
                    <a:pt x="573" y="12"/>
                  </a:lnTo>
                  <a:lnTo>
                    <a:pt x="561" y="20"/>
                  </a:lnTo>
                  <a:lnTo>
                    <a:pt x="549" y="24"/>
                  </a:lnTo>
                  <a:lnTo>
                    <a:pt x="541" y="28"/>
                  </a:lnTo>
                  <a:lnTo>
                    <a:pt x="537" y="28"/>
                  </a:lnTo>
                  <a:lnTo>
                    <a:pt x="525" y="28"/>
                  </a:lnTo>
                  <a:lnTo>
                    <a:pt x="512" y="32"/>
                  </a:lnTo>
                  <a:lnTo>
                    <a:pt x="500" y="37"/>
                  </a:lnTo>
                  <a:lnTo>
                    <a:pt x="488" y="41"/>
                  </a:lnTo>
                  <a:lnTo>
                    <a:pt x="480" y="45"/>
                  </a:lnTo>
                  <a:lnTo>
                    <a:pt x="476" y="41"/>
                  </a:lnTo>
                  <a:lnTo>
                    <a:pt x="464" y="41"/>
                  </a:lnTo>
                  <a:lnTo>
                    <a:pt x="451" y="41"/>
                  </a:lnTo>
                  <a:lnTo>
                    <a:pt x="439" y="45"/>
                  </a:lnTo>
                  <a:lnTo>
                    <a:pt x="427" y="49"/>
                  </a:lnTo>
                  <a:lnTo>
                    <a:pt x="415" y="49"/>
                  </a:lnTo>
                  <a:lnTo>
                    <a:pt x="402" y="53"/>
                  </a:lnTo>
                  <a:lnTo>
                    <a:pt x="390" y="49"/>
                  </a:lnTo>
                  <a:lnTo>
                    <a:pt x="378" y="49"/>
                  </a:lnTo>
                  <a:lnTo>
                    <a:pt x="366" y="57"/>
                  </a:lnTo>
                  <a:lnTo>
                    <a:pt x="354" y="65"/>
                  </a:lnTo>
                  <a:lnTo>
                    <a:pt x="341" y="73"/>
                  </a:lnTo>
                  <a:lnTo>
                    <a:pt x="333" y="73"/>
                  </a:lnTo>
                  <a:lnTo>
                    <a:pt x="317" y="73"/>
                  </a:lnTo>
                  <a:lnTo>
                    <a:pt x="305" y="73"/>
                  </a:lnTo>
                  <a:lnTo>
                    <a:pt x="297" y="69"/>
                  </a:lnTo>
                  <a:lnTo>
                    <a:pt x="293" y="69"/>
                  </a:lnTo>
                  <a:lnTo>
                    <a:pt x="280" y="69"/>
                  </a:lnTo>
                  <a:lnTo>
                    <a:pt x="268" y="77"/>
                  </a:lnTo>
                  <a:lnTo>
                    <a:pt x="256" y="81"/>
                  </a:lnTo>
                  <a:lnTo>
                    <a:pt x="244" y="89"/>
                  </a:lnTo>
                  <a:lnTo>
                    <a:pt x="240" y="89"/>
                  </a:lnTo>
                  <a:lnTo>
                    <a:pt x="228" y="89"/>
                  </a:lnTo>
                  <a:lnTo>
                    <a:pt x="215" y="93"/>
                  </a:lnTo>
                  <a:lnTo>
                    <a:pt x="211" y="93"/>
                  </a:lnTo>
                  <a:lnTo>
                    <a:pt x="199" y="93"/>
                  </a:lnTo>
                  <a:lnTo>
                    <a:pt x="195" y="89"/>
                  </a:lnTo>
                  <a:lnTo>
                    <a:pt x="191" y="89"/>
                  </a:lnTo>
                  <a:lnTo>
                    <a:pt x="187" y="81"/>
                  </a:lnTo>
                  <a:lnTo>
                    <a:pt x="175" y="73"/>
                  </a:lnTo>
                  <a:lnTo>
                    <a:pt x="158" y="61"/>
                  </a:lnTo>
                  <a:lnTo>
                    <a:pt x="158" y="57"/>
                  </a:lnTo>
                  <a:lnTo>
                    <a:pt x="150" y="41"/>
                  </a:lnTo>
                  <a:lnTo>
                    <a:pt x="146" y="37"/>
                  </a:lnTo>
                  <a:lnTo>
                    <a:pt x="134" y="28"/>
                  </a:lnTo>
                  <a:lnTo>
                    <a:pt x="134" y="3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01" name="Freeform 127">
              <a:extLst>
                <a:ext uri="{FF2B5EF4-FFF2-40B4-BE49-F238E27FC236}">
                  <a16:creationId xmlns="" xmlns:a16="http://schemas.microsoft.com/office/drawing/2014/main" id="{9DA9BFF1-35FB-44A9-8345-D2063A2F7C53}"/>
                </a:ext>
              </a:extLst>
            </p:cNvPr>
            <p:cNvSpPr>
              <a:spLocks/>
            </p:cNvSpPr>
            <p:nvPr/>
          </p:nvSpPr>
          <p:spPr bwMode="gray">
            <a:xfrm>
              <a:off x="5070751" y="4270164"/>
              <a:ext cx="173147" cy="218260"/>
            </a:xfrm>
            <a:custGeom>
              <a:avLst/>
              <a:gdLst>
                <a:gd name="T0" fmla="*/ 424 w 481"/>
                <a:gd name="T1" fmla="*/ 77 h 606"/>
                <a:gd name="T2" fmla="*/ 395 w 481"/>
                <a:gd name="T3" fmla="*/ 73 h 606"/>
                <a:gd name="T4" fmla="*/ 367 w 481"/>
                <a:gd name="T5" fmla="*/ 89 h 606"/>
                <a:gd name="T6" fmla="*/ 338 w 481"/>
                <a:gd name="T7" fmla="*/ 122 h 606"/>
                <a:gd name="T8" fmla="*/ 314 w 481"/>
                <a:gd name="T9" fmla="*/ 114 h 606"/>
                <a:gd name="T10" fmla="*/ 273 w 481"/>
                <a:gd name="T11" fmla="*/ 105 h 606"/>
                <a:gd name="T12" fmla="*/ 228 w 481"/>
                <a:gd name="T13" fmla="*/ 89 h 606"/>
                <a:gd name="T14" fmla="*/ 192 w 481"/>
                <a:gd name="T15" fmla="*/ 65 h 606"/>
                <a:gd name="T16" fmla="*/ 155 w 481"/>
                <a:gd name="T17" fmla="*/ 57 h 606"/>
                <a:gd name="T18" fmla="*/ 110 w 481"/>
                <a:gd name="T19" fmla="*/ 32 h 606"/>
                <a:gd name="T20" fmla="*/ 114 w 481"/>
                <a:gd name="T21" fmla="*/ 4 h 606"/>
                <a:gd name="T22" fmla="*/ 78 w 481"/>
                <a:gd name="T23" fmla="*/ 28 h 606"/>
                <a:gd name="T24" fmla="*/ 29 w 481"/>
                <a:gd name="T25" fmla="*/ 48 h 606"/>
                <a:gd name="T26" fmla="*/ 4 w 481"/>
                <a:gd name="T27" fmla="*/ 69 h 606"/>
                <a:gd name="T28" fmla="*/ 13 w 481"/>
                <a:gd name="T29" fmla="*/ 93 h 606"/>
                <a:gd name="T30" fmla="*/ 29 w 481"/>
                <a:gd name="T31" fmla="*/ 122 h 606"/>
                <a:gd name="T32" fmla="*/ 41 w 481"/>
                <a:gd name="T33" fmla="*/ 150 h 606"/>
                <a:gd name="T34" fmla="*/ 61 w 481"/>
                <a:gd name="T35" fmla="*/ 175 h 606"/>
                <a:gd name="T36" fmla="*/ 61 w 481"/>
                <a:gd name="T37" fmla="*/ 203 h 606"/>
                <a:gd name="T38" fmla="*/ 57 w 481"/>
                <a:gd name="T39" fmla="*/ 232 h 606"/>
                <a:gd name="T40" fmla="*/ 49 w 481"/>
                <a:gd name="T41" fmla="*/ 252 h 606"/>
                <a:gd name="T42" fmla="*/ 37 w 481"/>
                <a:gd name="T43" fmla="*/ 260 h 606"/>
                <a:gd name="T44" fmla="*/ 25 w 481"/>
                <a:gd name="T45" fmla="*/ 276 h 606"/>
                <a:gd name="T46" fmla="*/ 13 w 481"/>
                <a:gd name="T47" fmla="*/ 289 h 606"/>
                <a:gd name="T48" fmla="*/ 4 w 481"/>
                <a:gd name="T49" fmla="*/ 313 h 606"/>
                <a:gd name="T50" fmla="*/ 4 w 481"/>
                <a:gd name="T51" fmla="*/ 325 h 606"/>
                <a:gd name="T52" fmla="*/ 41 w 481"/>
                <a:gd name="T53" fmla="*/ 333 h 606"/>
                <a:gd name="T54" fmla="*/ 37 w 481"/>
                <a:gd name="T55" fmla="*/ 346 h 606"/>
                <a:gd name="T56" fmla="*/ 9 w 481"/>
                <a:gd name="T57" fmla="*/ 362 h 606"/>
                <a:gd name="T58" fmla="*/ 21 w 481"/>
                <a:gd name="T59" fmla="*/ 394 h 606"/>
                <a:gd name="T60" fmla="*/ 49 w 481"/>
                <a:gd name="T61" fmla="*/ 411 h 606"/>
                <a:gd name="T62" fmla="*/ 74 w 481"/>
                <a:gd name="T63" fmla="*/ 423 h 606"/>
                <a:gd name="T64" fmla="*/ 106 w 481"/>
                <a:gd name="T65" fmla="*/ 443 h 606"/>
                <a:gd name="T66" fmla="*/ 127 w 481"/>
                <a:gd name="T67" fmla="*/ 455 h 606"/>
                <a:gd name="T68" fmla="*/ 139 w 481"/>
                <a:gd name="T69" fmla="*/ 464 h 606"/>
                <a:gd name="T70" fmla="*/ 171 w 481"/>
                <a:gd name="T71" fmla="*/ 480 h 606"/>
                <a:gd name="T72" fmla="*/ 188 w 481"/>
                <a:gd name="T73" fmla="*/ 488 h 606"/>
                <a:gd name="T74" fmla="*/ 224 w 481"/>
                <a:gd name="T75" fmla="*/ 508 h 606"/>
                <a:gd name="T76" fmla="*/ 228 w 481"/>
                <a:gd name="T77" fmla="*/ 525 h 606"/>
                <a:gd name="T78" fmla="*/ 232 w 481"/>
                <a:gd name="T79" fmla="*/ 541 h 606"/>
                <a:gd name="T80" fmla="*/ 257 w 481"/>
                <a:gd name="T81" fmla="*/ 561 h 606"/>
                <a:gd name="T82" fmla="*/ 285 w 481"/>
                <a:gd name="T83" fmla="*/ 586 h 606"/>
                <a:gd name="T84" fmla="*/ 314 w 481"/>
                <a:gd name="T85" fmla="*/ 602 h 606"/>
                <a:gd name="T86" fmla="*/ 330 w 481"/>
                <a:gd name="T87" fmla="*/ 602 h 606"/>
                <a:gd name="T88" fmla="*/ 346 w 481"/>
                <a:gd name="T89" fmla="*/ 569 h 606"/>
                <a:gd name="T90" fmla="*/ 358 w 481"/>
                <a:gd name="T91" fmla="*/ 553 h 606"/>
                <a:gd name="T92" fmla="*/ 367 w 481"/>
                <a:gd name="T93" fmla="*/ 529 h 606"/>
                <a:gd name="T94" fmla="*/ 379 w 481"/>
                <a:gd name="T95" fmla="*/ 504 h 606"/>
                <a:gd name="T96" fmla="*/ 399 w 481"/>
                <a:gd name="T97" fmla="*/ 480 h 606"/>
                <a:gd name="T98" fmla="*/ 419 w 481"/>
                <a:gd name="T99" fmla="*/ 451 h 606"/>
                <a:gd name="T100" fmla="*/ 452 w 481"/>
                <a:gd name="T101" fmla="*/ 439 h 606"/>
                <a:gd name="T102" fmla="*/ 448 w 481"/>
                <a:gd name="T103" fmla="*/ 407 h 606"/>
                <a:gd name="T104" fmla="*/ 428 w 481"/>
                <a:gd name="T105" fmla="*/ 374 h 606"/>
                <a:gd name="T106" fmla="*/ 432 w 481"/>
                <a:gd name="T107" fmla="*/ 146 h 606"/>
                <a:gd name="T108" fmla="*/ 464 w 481"/>
                <a:gd name="T109" fmla="*/ 114 h 606"/>
                <a:gd name="T110" fmla="*/ 481 w 481"/>
                <a:gd name="T111" fmla="*/ 85 h 60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1"/>
                <a:gd name="T169" fmla="*/ 0 h 606"/>
                <a:gd name="T170" fmla="*/ 481 w 481"/>
                <a:gd name="T171" fmla="*/ 606 h 60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1" h="606">
                  <a:moveTo>
                    <a:pt x="448" y="89"/>
                  </a:moveTo>
                  <a:lnTo>
                    <a:pt x="436" y="89"/>
                  </a:lnTo>
                  <a:lnTo>
                    <a:pt x="424" y="77"/>
                  </a:lnTo>
                  <a:lnTo>
                    <a:pt x="415" y="65"/>
                  </a:lnTo>
                  <a:lnTo>
                    <a:pt x="407" y="69"/>
                  </a:lnTo>
                  <a:lnTo>
                    <a:pt x="395" y="73"/>
                  </a:lnTo>
                  <a:lnTo>
                    <a:pt x="383" y="81"/>
                  </a:lnTo>
                  <a:lnTo>
                    <a:pt x="371" y="85"/>
                  </a:lnTo>
                  <a:lnTo>
                    <a:pt x="367" y="89"/>
                  </a:lnTo>
                  <a:lnTo>
                    <a:pt x="354" y="105"/>
                  </a:lnTo>
                  <a:lnTo>
                    <a:pt x="338" y="122"/>
                  </a:lnTo>
                  <a:lnTo>
                    <a:pt x="326" y="114"/>
                  </a:lnTo>
                  <a:lnTo>
                    <a:pt x="322" y="114"/>
                  </a:lnTo>
                  <a:lnTo>
                    <a:pt x="314" y="114"/>
                  </a:lnTo>
                  <a:lnTo>
                    <a:pt x="293" y="114"/>
                  </a:lnTo>
                  <a:lnTo>
                    <a:pt x="281" y="105"/>
                  </a:lnTo>
                  <a:lnTo>
                    <a:pt x="273" y="105"/>
                  </a:lnTo>
                  <a:lnTo>
                    <a:pt x="257" y="105"/>
                  </a:lnTo>
                  <a:lnTo>
                    <a:pt x="245" y="101"/>
                  </a:lnTo>
                  <a:lnTo>
                    <a:pt x="228" y="89"/>
                  </a:lnTo>
                  <a:lnTo>
                    <a:pt x="220" y="81"/>
                  </a:lnTo>
                  <a:lnTo>
                    <a:pt x="204" y="73"/>
                  </a:lnTo>
                  <a:lnTo>
                    <a:pt x="192" y="65"/>
                  </a:lnTo>
                  <a:lnTo>
                    <a:pt x="179" y="57"/>
                  </a:lnTo>
                  <a:lnTo>
                    <a:pt x="167" y="57"/>
                  </a:lnTo>
                  <a:lnTo>
                    <a:pt x="155" y="57"/>
                  </a:lnTo>
                  <a:lnTo>
                    <a:pt x="127" y="57"/>
                  </a:lnTo>
                  <a:lnTo>
                    <a:pt x="122" y="44"/>
                  </a:lnTo>
                  <a:lnTo>
                    <a:pt x="110" y="32"/>
                  </a:lnTo>
                  <a:lnTo>
                    <a:pt x="110" y="24"/>
                  </a:lnTo>
                  <a:lnTo>
                    <a:pt x="114" y="12"/>
                  </a:lnTo>
                  <a:lnTo>
                    <a:pt x="114" y="4"/>
                  </a:lnTo>
                  <a:lnTo>
                    <a:pt x="102" y="0"/>
                  </a:lnTo>
                  <a:lnTo>
                    <a:pt x="82" y="24"/>
                  </a:lnTo>
                  <a:lnTo>
                    <a:pt x="78" y="28"/>
                  </a:lnTo>
                  <a:lnTo>
                    <a:pt x="65" y="28"/>
                  </a:lnTo>
                  <a:lnTo>
                    <a:pt x="45" y="36"/>
                  </a:lnTo>
                  <a:lnTo>
                    <a:pt x="29" y="48"/>
                  </a:lnTo>
                  <a:lnTo>
                    <a:pt x="21" y="53"/>
                  </a:lnTo>
                  <a:lnTo>
                    <a:pt x="17" y="57"/>
                  </a:lnTo>
                  <a:lnTo>
                    <a:pt x="4" y="69"/>
                  </a:lnTo>
                  <a:lnTo>
                    <a:pt x="9" y="81"/>
                  </a:lnTo>
                  <a:lnTo>
                    <a:pt x="13" y="85"/>
                  </a:lnTo>
                  <a:lnTo>
                    <a:pt x="13" y="93"/>
                  </a:lnTo>
                  <a:lnTo>
                    <a:pt x="25" y="97"/>
                  </a:lnTo>
                  <a:lnTo>
                    <a:pt x="33" y="114"/>
                  </a:lnTo>
                  <a:lnTo>
                    <a:pt x="29" y="122"/>
                  </a:lnTo>
                  <a:lnTo>
                    <a:pt x="33" y="134"/>
                  </a:lnTo>
                  <a:lnTo>
                    <a:pt x="37" y="138"/>
                  </a:lnTo>
                  <a:lnTo>
                    <a:pt x="41" y="150"/>
                  </a:lnTo>
                  <a:lnTo>
                    <a:pt x="53" y="162"/>
                  </a:lnTo>
                  <a:lnTo>
                    <a:pt x="57" y="175"/>
                  </a:lnTo>
                  <a:lnTo>
                    <a:pt x="61" y="175"/>
                  </a:lnTo>
                  <a:lnTo>
                    <a:pt x="57" y="183"/>
                  </a:lnTo>
                  <a:lnTo>
                    <a:pt x="61" y="191"/>
                  </a:lnTo>
                  <a:lnTo>
                    <a:pt x="61" y="203"/>
                  </a:lnTo>
                  <a:lnTo>
                    <a:pt x="65" y="207"/>
                  </a:lnTo>
                  <a:lnTo>
                    <a:pt x="65" y="219"/>
                  </a:lnTo>
                  <a:lnTo>
                    <a:pt x="57" y="232"/>
                  </a:lnTo>
                  <a:lnTo>
                    <a:pt x="53" y="240"/>
                  </a:lnTo>
                  <a:lnTo>
                    <a:pt x="53" y="248"/>
                  </a:lnTo>
                  <a:lnTo>
                    <a:pt x="49" y="252"/>
                  </a:lnTo>
                  <a:lnTo>
                    <a:pt x="37" y="260"/>
                  </a:lnTo>
                  <a:lnTo>
                    <a:pt x="33" y="268"/>
                  </a:lnTo>
                  <a:lnTo>
                    <a:pt x="29" y="276"/>
                  </a:lnTo>
                  <a:lnTo>
                    <a:pt x="25" y="276"/>
                  </a:lnTo>
                  <a:lnTo>
                    <a:pt x="25" y="280"/>
                  </a:lnTo>
                  <a:lnTo>
                    <a:pt x="21" y="284"/>
                  </a:lnTo>
                  <a:lnTo>
                    <a:pt x="13" y="289"/>
                  </a:lnTo>
                  <a:lnTo>
                    <a:pt x="13" y="297"/>
                  </a:lnTo>
                  <a:lnTo>
                    <a:pt x="4" y="309"/>
                  </a:lnTo>
                  <a:lnTo>
                    <a:pt x="4" y="313"/>
                  </a:lnTo>
                  <a:lnTo>
                    <a:pt x="0" y="321"/>
                  </a:lnTo>
                  <a:lnTo>
                    <a:pt x="4" y="325"/>
                  </a:lnTo>
                  <a:lnTo>
                    <a:pt x="17" y="337"/>
                  </a:lnTo>
                  <a:lnTo>
                    <a:pt x="29" y="341"/>
                  </a:lnTo>
                  <a:lnTo>
                    <a:pt x="41" y="333"/>
                  </a:lnTo>
                  <a:lnTo>
                    <a:pt x="53" y="337"/>
                  </a:lnTo>
                  <a:lnTo>
                    <a:pt x="53" y="341"/>
                  </a:lnTo>
                  <a:lnTo>
                    <a:pt x="37" y="346"/>
                  </a:lnTo>
                  <a:lnTo>
                    <a:pt x="29" y="358"/>
                  </a:lnTo>
                  <a:lnTo>
                    <a:pt x="21" y="350"/>
                  </a:lnTo>
                  <a:lnTo>
                    <a:pt x="9" y="362"/>
                  </a:lnTo>
                  <a:lnTo>
                    <a:pt x="13" y="378"/>
                  </a:lnTo>
                  <a:lnTo>
                    <a:pt x="9" y="386"/>
                  </a:lnTo>
                  <a:lnTo>
                    <a:pt x="21" y="394"/>
                  </a:lnTo>
                  <a:lnTo>
                    <a:pt x="33" y="402"/>
                  </a:lnTo>
                  <a:lnTo>
                    <a:pt x="45" y="407"/>
                  </a:lnTo>
                  <a:lnTo>
                    <a:pt x="49" y="411"/>
                  </a:lnTo>
                  <a:lnTo>
                    <a:pt x="61" y="415"/>
                  </a:lnTo>
                  <a:lnTo>
                    <a:pt x="65" y="419"/>
                  </a:lnTo>
                  <a:lnTo>
                    <a:pt x="74" y="423"/>
                  </a:lnTo>
                  <a:lnTo>
                    <a:pt x="94" y="435"/>
                  </a:lnTo>
                  <a:lnTo>
                    <a:pt x="98" y="435"/>
                  </a:lnTo>
                  <a:lnTo>
                    <a:pt x="106" y="443"/>
                  </a:lnTo>
                  <a:lnTo>
                    <a:pt x="118" y="447"/>
                  </a:lnTo>
                  <a:lnTo>
                    <a:pt x="127" y="451"/>
                  </a:lnTo>
                  <a:lnTo>
                    <a:pt x="127" y="455"/>
                  </a:lnTo>
                  <a:lnTo>
                    <a:pt x="131" y="455"/>
                  </a:lnTo>
                  <a:lnTo>
                    <a:pt x="139" y="464"/>
                  </a:lnTo>
                  <a:lnTo>
                    <a:pt x="155" y="468"/>
                  </a:lnTo>
                  <a:lnTo>
                    <a:pt x="167" y="476"/>
                  </a:lnTo>
                  <a:lnTo>
                    <a:pt x="171" y="480"/>
                  </a:lnTo>
                  <a:lnTo>
                    <a:pt x="183" y="484"/>
                  </a:lnTo>
                  <a:lnTo>
                    <a:pt x="188" y="488"/>
                  </a:lnTo>
                  <a:lnTo>
                    <a:pt x="200" y="492"/>
                  </a:lnTo>
                  <a:lnTo>
                    <a:pt x="212" y="500"/>
                  </a:lnTo>
                  <a:lnTo>
                    <a:pt x="224" y="508"/>
                  </a:lnTo>
                  <a:lnTo>
                    <a:pt x="228" y="516"/>
                  </a:lnTo>
                  <a:lnTo>
                    <a:pt x="228" y="525"/>
                  </a:lnTo>
                  <a:lnTo>
                    <a:pt x="224" y="529"/>
                  </a:lnTo>
                  <a:lnTo>
                    <a:pt x="220" y="533"/>
                  </a:lnTo>
                  <a:lnTo>
                    <a:pt x="232" y="541"/>
                  </a:lnTo>
                  <a:lnTo>
                    <a:pt x="232" y="545"/>
                  </a:lnTo>
                  <a:lnTo>
                    <a:pt x="245" y="553"/>
                  </a:lnTo>
                  <a:lnTo>
                    <a:pt x="257" y="561"/>
                  </a:lnTo>
                  <a:lnTo>
                    <a:pt x="269" y="573"/>
                  </a:lnTo>
                  <a:lnTo>
                    <a:pt x="277" y="577"/>
                  </a:lnTo>
                  <a:lnTo>
                    <a:pt x="285" y="586"/>
                  </a:lnTo>
                  <a:lnTo>
                    <a:pt x="301" y="594"/>
                  </a:lnTo>
                  <a:lnTo>
                    <a:pt x="310" y="602"/>
                  </a:lnTo>
                  <a:lnTo>
                    <a:pt x="314" y="602"/>
                  </a:lnTo>
                  <a:lnTo>
                    <a:pt x="318" y="606"/>
                  </a:lnTo>
                  <a:lnTo>
                    <a:pt x="322" y="606"/>
                  </a:lnTo>
                  <a:lnTo>
                    <a:pt x="330" y="602"/>
                  </a:lnTo>
                  <a:lnTo>
                    <a:pt x="338" y="590"/>
                  </a:lnTo>
                  <a:lnTo>
                    <a:pt x="346" y="577"/>
                  </a:lnTo>
                  <a:lnTo>
                    <a:pt x="346" y="569"/>
                  </a:lnTo>
                  <a:lnTo>
                    <a:pt x="350" y="565"/>
                  </a:lnTo>
                  <a:lnTo>
                    <a:pt x="358" y="553"/>
                  </a:lnTo>
                  <a:lnTo>
                    <a:pt x="358" y="545"/>
                  </a:lnTo>
                  <a:lnTo>
                    <a:pt x="363" y="533"/>
                  </a:lnTo>
                  <a:lnTo>
                    <a:pt x="367" y="529"/>
                  </a:lnTo>
                  <a:lnTo>
                    <a:pt x="375" y="516"/>
                  </a:lnTo>
                  <a:lnTo>
                    <a:pt x="379" y="504"/>
                  </a:lnTo>
                  <a:lnTo>
                    <a:pt x="379" y="492"/>
                  </a:lnTo>
                  <a:lnTo>
                    <a:pt x="391" y="480"/>
                  </a:lnTo>
                  <a:lnTo>
                    <a:pt x="399" y="480"/>
                  </a:lnTo>
                  <a:lnTo>
                    <a:pt x="407" y="476"/>
                  </a:lnTo>
                  <a:lnTo>
                    <a:pt x="415" y="464"/>
                  </a:lnTo>
                  <a:lnTo>
                    <a:pt x="419" y="451"/>
                  </a:lnTo>
                  <a:lnTo>
                    <a:pt x="428" y="439"/>
                  </a:lnTo>
                  <a:lnTo>
                    <a:pt x="440" y="443"/>
                  </a:lnTo>
                  <a:lnTo>
                    <a:pt x="452" y="439"/>
                  </a:lnTo>
                  <a:lnTo>
                    <a:pt x="460" y="427"/>
                  </a:lnTo>
                  <a:lnTo>
                    <a:pt x="460" y="419"/>
                  </a:lnTo>
                  <a:lnTo>
                    <a:pt x="448" y="407"/>
                  </a:lnTo>
                  <a:lnTo>
                    <a:pt x="440" y="394"/>
                  </a:lnTo>
                  <a:lnTo>
                    <a:pt x="432" y="386"/>
                  </a:lnTo>
                  <a:lnTo>
                    <a:pt x="428" y="374"/>
                  </a:lnTo>
                  <a:lnTo>
                    <a:pt x="428" y="171"/>
                  </a:lnTo>
                  <a:lnTo>
                    <a:pt x="428" y="150"/>
                  </a:lnTo>
                  <a:lnTo>
                    <a:pt x="432" y="146"/>
                  </a:lnTo>
                  <a:lnTo>
                    <a:pt x="444" y="138"/>
                  </a:lnTo>
                  <a:lnTo>
                    <a:pt x="456" y="122"/>
                  </a:lnTo>
                  <a:lnTo>
                    <a:pt x="464" y="114"/>
                  </a:lnTo>
                  <a:lnTo>
                    <a:pt x="472" y="97"/>
                  </a:lnTo>
                  <a:lnTo>
                    <a:pt x="481" y="89"/>
                  </a:lnTo>
                  <a:lnTo>
                    <a:pt x="481" y="85"/>
                  </a:lnTo>
                  <a:lnTo>
                    <a:pt x="460" y="85"/>
                  </a:lnTo>
                  <a:lnTo>
                    <a:pt x="448" y="8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02" name="Freeform 129">
              <a:extLst>
                <a:ext uri="{FF2B5EF4-FFF2-40B4-BE49-F238E27FC236}">
                  <a16:creationId xmlns="" xmlns:a16="http://schemas.microsoft.com/office/drawing/2014/main" id="{9B8AE597-A4A9-40C8-95C5-CB07B9868C26}"/>
                </a:ext>
              </a:extLst>
            </p:cNvPr>
            <p:cNvSpPr>
              <a:spLocks/>
            </p:cNvSpPr>
            <p:nvPr/>
          </p:nvSpPr>
          <p:spPr bwMode="gray">
            <a:xfrm>
              <a:off x="5314093" y="4667066"/>
              <a:ext cx="1440" cy="4682"/>
            </a:xfrm>
            <a:custGeom>
              <a:avLst/>
              <a:gdLst>
                <a:gd name="T0" fmla="*/ 0 w 4"/>
                <a:gd name="T1" fmla="*/ 8 h 13"/>
                <a:gd name="T2" fmla="*/ 0 w 4"/>
                <a:gd name="T3" fmla="*/ 13 h 13"/>
                <a:gd name="T4" fmla="*/ 4 w 4"/>
                <a:gd name="T5" fmla="*/ 0 h 13"/>
                <a:gd name="T6" fmla="*/ 0 w 4"/>
                <a:gd name="T7" fmla="*/ 8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3"/>
                <a:gd name="T14" fmla="*/ 4 w 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3">
                  <a:moveTo>
                    <a:pt x="0" y="8"/>
                  </a:moveTo>
                  <a:lnTo>
                    <a:pt x="0" y="13"/>
                  </a:lnTo>
                  <a:lnTo>
                    <a:pt x="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03" name="Freeform 130">
              <a:extLst>
                <a:ext uri="{FF2B5EF4-FFF2-40B4-BE49-F238E27FC236}">
                  <a16:creationId xmlns="" xmlns:a16="http://schemas.microsoft.com/office/drawing/2014/main" id="{5DCA8EA6-52C5-4423-8AE9-81ED55EA88A1}"/>
                </a:ext>
              </a:extLst>
            </p:cNvPr>
            <p:cNvSpPr>
              <a:spLocks/>
            </p:cNvSpPr>
            <p:nvPr/>
          </p:nvSpPr>
          <p:spPr bwMode="gray">
            <a:xfrm>
              <a:off x="5273056" y="4636452"/>
              <a:ext cx="4320" cy="11525"/>
            </a:xfrm>
            <a:custGeom>
              <a:avLst/>
              <a:gdLst>
                <a:gd name="T0" fmla="*/ 12 w 12"/>
                <a:gd name="T1" fmla="*/ 24 h 32"/>
                <a:gd name="T2" fmla="*/ 8 w 12"/>
                <a:gd name="T3" fmla="*/ 12 h 32"/>
                <a:gd name="T4" fmla="*/ 0 w 12"/>
                <a:gd name="T5" fmla="*/ 0 h 32"/>
                <a:gd name="T6" fmla="*/ 0 w 12"/>
                <a:gd name="T7" fmla="*/ 24 h 32"/>
                <a:gd name="T8" fmla="*/ 12 w 12"/>
                <a:gd name="T9" fmla="*/ 32 h 32"/>
                <a:gd name="T10" fmla="*/ 12 w 12"/>
                <a:gd name="T11" fmla="*/ 24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32"/>
                <a:gd name="T20" fmla="*/ 12 w 1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32">
                  <a:moveTo>
                    <a:pt x="12" y="24"/>
                  </a:moveTo>
                  <a:lnTo>
                    <a:pt x="8" y="12"/>
                  </a:lnTo>
                  <a:lnTo>
                    <a:pt x="0" y="0"/>
                  </a:lnTo>
                  <a:lnTo>
                    <a:pt x="0" y="24"/>
                  </a:lnTo>
                  <a:lnTo>
                    <a:pt x="12" y="32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04" name="Freeform 131">
              <a:extLst>
                <a:ext uri="{FF2B5EF4-FFF2-40B4-BE49-F238E27FC236}">
                  <a16:creationId xmlns="" xmlns:a16="http://schemas.microsoft.com/office/drawing/2014/main" id="{92C29829-3D7D-41FF-A42E-AC0C1C5E0329}"/>
                </a:ext>
              </a:extLst>
            </p:cNvPr>
            <p:cNvSpPr>
              <a:spLocks/>
            </p:cNvSpPr>
            <p:nvPr/>
          </p:nvSpPr>
          <p:spPr bwMode="gray">
            <a:xfrm>
              <a:off x="5281695" y="4656981"/>
              <a:ext cx="4680" cy="1441"/>
            </a:xfrm>
            <a:custGeom>
              <a:avLst/>
              <a:gdLst>
                <a:gd name="T0" fmla="*/ 13 w 13"/>
                <a:gd name="T1" fmla="*/ 0 h 4"/>
                <a:gd name="T2" fmla="*/ 0 w 13"/>
                <a:gd name="T3" fmla="*/ 0 h 4"/>
                <a:gd name="T4" fmla="*/ 13 w 13"/>
                <a:gd name="T5" fmla="*/ 4 h 4"/>
                <a:gd name="T6" fmla="*/ 13 w 1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4"/>
                <a:gd name="T14" fmla="*/ 13 w 1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4">
                  <a:moveTo>
                    <a:pt x="13" y="0"/>
                  </a:moveTo>
                  <a:lnTo>
                    <a:pt x="0" y="0"/>
                  </a:lnTo>
                  <a:lnTo>
                    <a:pt x="13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05" name="Freeform 132">
              <a:extLst>
                <a:ext uri="{FF2B5EF4-FFF2-40B4-BE49-F238E27FC236}">
                  <a16:creationId xmlns="" xmlns:a16="http://schemas.microsoft.com/office/drawing/2014/main" id="{FD024516-EF3B-418F-B1DA-6730F714C9AA}"/>
                </a:ext>
              </a:extLst>
            </p:cNvPr>
            <p:cNvSpPr>
              <a:spLocks/>
            </p:cNvSpPr>
            <p:nvPr/>
          </p:nvSpPr>
          <p:spPr bwMode="gray">
            <a:xfrm>
              <a:off x="5315533" y="4667066"/>
              <a:ext cx="1440" cy="0"/>
            </a:xfrm>
            <a:custGeom>
              <a:avLst/>
              <a:gdLst>
                <a:gd name="T0" fmla="*/ 0 w 4"/>
                <a:gd name="T1" fmla="*/ 0 w 4"/>
                <a:gd name="T2" fmla="*/ 4 w 4"/>
                <a:gd name="T3" fmla="*/ 0 w 4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4"/>
                <a:gd name="T9" fmla="*/ 4 w 4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06" name="Freeform 133">
              <a:extLst>
                <a:ext uri="{FF2B5EF4-FFF2-40B4-BE49-F238E27FC236}">
                  <a16:creationId xmlns="" xmlns:a16="http://schemas.microsoft.com/office/drawing/2014/main" id="{4CBEA0F1-BA1D-4C8D-8DDD-331741E071AF}"/>
                </a:ext>
              </a:extLst>
            </p:cNvPr>
            <p:cNvSpPr>
              <a:spLocks/>
            </p:cNvSpPr>
            <p:nvPr/>
          </p:nvSpPr>
          <p:spPr bwMode="gray">
            <a:xfrm>
              <a:off x="5296454" y="4652659"/>
              <a:ext cx="4320" cy="5763"/>
            </a:xfrm>
            <a:custGeom>
              <a:avLst/>
              <a:gdLst>
                <a:gd name="T0" fmla="*/ 12 w 12"/>
                <a:gd name="T1" fmla="*/ 0 h 16"/>
                <a:gd name="T2" fmla="*/ 0 w 12"/>
                <a:gd name="T3" fmla="*/ 4 h 16"/>
                <a:gd name="T4" fmla="*/ 12 w 12"/>
                <a:gd name="T5" fmla="*/ 16 h 16"/>
                <a:gd name="T6" fmla="*/ 12 w 12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6"/>
                <a:gd name="T14" fmla="*/ 12 w 12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6">
                  <a:moveTo>
                    <a:pt x="12" y="0"/>
                  </a:moveTo>
                  <a:lnTo>
                    <a:pt x="0" y="4"/>
                  </a:lnTo>
                  <a:lnTo>
                    <a:pt x="12" y="1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07" name="Freeform 134">
              <a:extLst>
                <a:ext uri="{FF2B5EF4-FFF2-40B4-BE49-F238E27FC236}">
                  <a16:creationId xmlns="" xmlns:a16="http://schemas.microsoft.com/office/drawing/2014/main" id="{1465BFDD-39C9-4F79-A194-384C26B7E24B}"/>
                </a:ext>
              </a:extLst>
            </p:cNvPr>
            <p:cNvSpPr>
              <a:spLocks/>
            </p:cNvSpPr>
            <p:nvPr/>
          </p:nvSpPr>
          <p:spPr bwMode="gray">
            <a:xfrm>
              <a:off x="5273056" y="4651218"/>
              <a:ext cx="158028" cy="304699"/>
            </a:xfrm>
            <a:custGeom>
              <a:avLst/>
              <a:gdLst>
                <a:gd name="T0" fmla="*/ 423 w 439"/>
                <a:gd name="T1" fmla="*/ 138 h 846"/>
                <a:gd name="T2" fmla="*/ 411 w 439"/>
                <a:gd name="T3" fmla="*/ 89 h 846"/>
                <a:gd name="T4" fmla="*/ 395 w 439"/>
                <a:gd name="T5" fmla="*/ 44 h 846"/>
                <a:gd name="T6" fmla="*/ 362 w 439"/>
                <a:gd name="T7" fmla="*/ 12 h 846"/>
                <a:gd name="T8" fmla="*/ 346 w 439"/>
                <a:gd name="T9" fmla="*/ 24 h 846"/>
                <a:gd name="T10" fmla="*/ 342 w 439"/>
                <a:gd name="T11" fmla="*/ 57 h 846"/>
                <a:gd name="T12" fmla="*/ 338 w 439"/>
                <a:gd name="T13" fmla="*/ 65 h 846"/>
                <a:gd name="T14" fmla="*/ 309 w 439"/>
                <a:gd name="T15" fmla="*/ 101 h 846"/>
                <a:gd name="T16" fmla="*/ 289 w 439"/>
                <a:gd name="T17" fmla="*/ 113 h 846"/>
                <a:gd name="T18" fmla="*/ 277 w 439"/>
                <a:gd name="T19" fmla="*/ 154 h 846"/>
                <a:gd name="T20" fmla="*/ 268 w 439"/>
                <a:gd name="T21" fmla="*/ 162 h 846"/>
                <a:gd name="T22" fmla="*/ 256 w 439"/>
                <a:gd name="T23" fmla="*/ 162 h 846"/>
                <a:gd name="T24" fmla="*/ 240 w 439"/>
                <a:gd name="T25" fmla="*/ 203 h 846"/>
                <a:gd name="T26" fmla="*/ 228 w 439"/>
                <a:gd name="T27" fmla="*/ 203 h 846"/>
                <a:gd name="T28" fmla="*/ 187 w 439"/>
                <a:gd name="T29" fmla="*/ 219 h 846"/>
                <a:gd name="T30" fmla="*/ 191 w 439"/>
                <a:gd name="T31" fmla="*/ 240 h 846"/>
                <a:gd name="T32" fmla="*/ 167 w 439"/>
                <a:gd name="T33" fmla="*/ 231 h 846"/>
                <a:gd name="T34" fmla="*/ 126 w 439"/>
                <a:gd name="T35" fmla="*/ 248 h 846"/>
                <a:gd name="T36" fmla="*/ 85 w 439"/>
                <a:gd name="T37" fmla="*/ 252 h 846"/>
                <a:gd name="T38" fmla="*/ 73 w 439"/>
                <a:gd name="T39" fmla="*/ 272 h 846"/>
                <a:gd name="T40" fmla="*/ 61 w 439"/>
                <a:gd name="T41" fmla="*/ 297 h 846"/>
                <a:gd name="T42" fmla="*/ 45 w 439"/>
                <a:gd name="T43" fmla="*/ 345 h 846"/>
                <a:gd name="T44" fmla="*/ 49 w 439"/>
                <a:gd name="T45" fmla="*/ 390 h 846"/>
                <a:gd name="T46" fmla="*/ 61 w 439"/>
                <a:gd name="T47" fmla="*/ 435 h 846"/>
                <a:gd name="T48" fmla="*/ 69 w 439"/>
                <a:gd name="T49" fmla="*/ 467 h 846"/>
                <a:gd name="T50" fmla="*/ 73 w 439"/>
                <a:gd name="T51" fmla="*/ 492 h 846"/>
                <a:gd name="T52" fmla="*/ 61 w 439"/>
                <a:gd name="T53" fmla="*/ 512 h 846"/>
                <a:gd name="T54" fmla="*/ 37 w 439"/>
                <a:gd name="T55" fmla="*/ 557 h 846"/>
                <a:gd name="T56" fmla="*/ 20 w 439"/>
                <a:gd name="T57" fmla="*/ 569 h 846"/>
                <a:gd name="T58" fmla="*/ 12 w 439"/>
                <a:gd name="T59" fmla="*/ 590 h 846"/>
                <a:gd name="T60" fmla="*/ 4 w 439"/>
                <a:gd name="T61" fmla="*/ 630 h 846"/>
                <a:gd name="T62" fmla="*/ 12 w 439"/>
                <a:gd name="T63" fmla="*/ 675 h 846"/>
                <a:gd name="T64" fmla="*/ 32 w 439"/>
                <a:gd name="T65" fmla="*/ 716 h 846"/>
                <a:gd name="T66" fmla="*/ 32 w 439"/>
                <a:gd name="T67" fmla="*/ 773 h 846"/>
                <a:gd name="T68" fmla="*/ 53 w 439"/>
                <a:gd name="T69" fmla="*/ 809 h 846"/>
                <a:gd name="T70" fmla="*/ 89 w 439"/>
                <a:gd name="T71" fmla="*/ 830 h 846"/>
                <a:gd name="T72" fmla="*/ 138 w 439"/>
                <a:gd name="T73" fmla="*/ 846 h 846"/>
                <a:gd name="T74" fmla="*/ 183 w 439"/>
                <a:gd name="T75" fmla="*/ 821 h 846"/>
                <a:gd name="T76" fmla="*/ 224 w 439"/>
                <a:gd name="T77" fmla="*/ 813 h 846"/>
                <a:gd name="T78" fmla="*/ 248 w 439"/>
                <a:gd name="T79" fmla="*/ 765 h 846"/>
                <a:gd name="T80" fmla="*/ 264 w 439"/>
                <a:gd name="T81" fmla="*/ 720 h 846"/>
                <a:gd name="T82" fmla="*/ 273 w 439"/>
                <a:gd name="T83" fmla="*/ 691 h 846"/>
                <a:gd name="T84" fmla="*/ 281 w 439"/>
                <a:gd name="T85" fmla="*/ 651 h 846"/>
                <a:gd name="T86" fmla="*/ 297 w 439"/>
                <a:gd name="T87" fmla="*/ 606 h 846"/>
                <a:gd name="T88" fmla="*/ 309 w 439"/>
                <a:gd name="T89" fmla="*/ 569 h 846"/>
                <a:gd name="T90" fmla="*/ 321 w 439"/>
                <a:gd name="T91" fmla="*/ 529 h 846"/>
                <a:gd name="T92" fmla="*/ 334 w 439"/>
                <a:gd name="T93" fmla="*/ 492 h 846"/>
                <a:gd name="T94" fmla="*/ 342 w 439"/>
                <a:gd name="T95" fmla="*/ 463 h 846"/>
                <a:gd name="T96" fmla="*/ 362 w 439"/>
                <a:gd name="T97" fmla="*/ 406 h 846"/>
                <a:gd name="T98" fmla="*/ 374 w 439"/>
                <a:gd name="T99" fmla="*/ 366 h 846"/>
                <a:gd name="T100" fmla="*/ 374 w 439"/>
                <a:gd name="T101" fmla="*/ 317 h 846"/>
                <a:gd name="T102" fmla="*/ 399 w 439"/>
                <a:gd name="T103" fmla="*/ 272 h 846"/>
                <a:gd name="T104" fmla="*/ 391 w 439"/>
                <a:gd name="T105" fmla="*/ 231 h 846"/>
                <a:gd name="T106" fmla="*/ 407 w 439"/>
                <a:gd name="T107" fmla="*/ 227 h 846"/>
                <a:gd name="T108" fmla="*/ 435 w 439"/>
                <a:gd name="T109" fmla="*/ 207 h 8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39"/>
                <a:gd name="T166" fmla="*/ 0 h 846"/>
                <a:gd name="T167" fmla="*/ 439 w 439"/>
                <a:gd name="T168" fmla="*/ 846 h 8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39" h="846">
                  <a:moveTo>
                    <a:pt x="427" y="175"/>
                  </a:moveTo>
                  <a:lnTo>
                    <a:pt x="423" y="162"/>
                  </a:lnTo>
                  <a:lnTo>
                    <a:pt x="419" y="150"/>
                  </a:lnTo>
                  <a:lnTo>
                    <a:pt x="423" y="138"/>
                  </a:lnTo>
                  <a:lnTo>
                    <a:pt x="419" y="126"/>
                  </a:lnTo>
                  <a:lnTo>
                    <a:pt x="415" y="113"/>
                  </a:lnTo>
                  <a:lnTo>
                    <a:pt x="415" y="101"/>
                  </a:lnTo>
                  <a:lnTo>
                    <a:pt x="411" y="89"/>
                  </a:lnTo>
                  <a:lnTo>
                    <a:pt x="407" y="77"/>
                  </a:lnTo>
                  <a:lnTo>
                    <a:pt x="403" y="69"/>
                  </a:lnTo>
                  <a:lnTo>
                    <a:pt x="403" y="57"/>
                  </a:lnTo>
                  <a:lnTo>
                    <a:pt x="395" y="44"/>
                  </a:lnTo>
                  <a:lnTo>
                    <a:pt x="382" y="36"/>
                  </a:lnTo>
                  <a:lnTo>
                    <a:pt x="382" y="24"/>
                  </a:lnTo>
                  <a:lnTo>
                    <a:pt x="370" y="12"/>
                  </a:lnTo>
                  <a:lnTo>
                    <a:pt x="362" y="12"/>
                  </a:lnTo>
                  <a:lnTo>
                    <a:pt x="370" y="0"/>
                  </a:lnTo>
                  <a:lnTo>
                    <a:pt x="358" y="0"/>
                  </a:lnTo>
                  <a:lnTo>
                    <a:pt x="354" y="12"/>
                  </a:lnTo>
                  <a:lnTo>
                    <a:pt x="346" y="24"/>
                  </a:lnTo>
                  <a:lnTo>
                    <a:pt x="334" y="20"/>
                  </a:lnTo>
                  <a:lnTo>
                    <a:pt x="342" y="32"/>
                  </a:lnTo>
                  <a:lnTo>
                    <a:pt x="346" y="44"/>
                  </a:lnTo>
                  <a:lnTo>
                    <a:pt x="342" y="57"/>
                  </a:lnTo>
                  <a:lnTo>
                    <a:pt x="338" y="61"/>
                  </a:lnTo>
                  <a:lnTo>
                    <a:pt x="338" y="65"/>
                  </a:lnTo>
                  <a:lnTo>
                    <a:pt x="338" y="73"/>
                  </a:lnTo>
                  <a:lnTo>
                    <a:pt x="325" y="81"/>
                  </a:lnTo>
                  <a:lnTo>
                    <a:pt x="313" y="89"/>
                  </a:lnTo>
                  <a:lnTo>
                    <a:pt x="309" y="101"/>
                  </a:lnTo>
                  <a:lnTo>
                    <a:pt x="293" y="93"/>
                  </a:lnTo>
                  <a:lnTo>
                    <a:pt x="285" y="93"/>
                  </a:lnTo>
                  <a:lnTo>
                    <a:pt x="281" y="105"/>
                  </a:lnTo>
                  <a:lnTo>
                    <a:pt x="289" y="113"/>
                  </a:lnTo>
                  <a:lnTo>
                    <a:pt x="289" y="122"/>
                  </a:lnTo>
                  <a:lnTo>
                    <a:pt x="281" y="130"/>
                  </a:lnTo>
                  <a:lnTo>
                    <a:pt x="268" y="142"/>
                  </a:lnTo>
                  <a:lnTo>
                    <a:pt x="277" y="154"/>
                  </a:lnTo>
                  <a:lnTo>
                    <a:pt x="285" y="154"/>
                  </a:lnTo>
                  <a:lnTo>
                    <a:pt x="285" y="166"/>
                  </a:lnTo>
                  <a:lnTo>
                    <a:pt x="281" y="158"/>
                  </a:lnTo>
                  <a:lnTo>
                    <a:pt x="268" y="162"/>
                  </a:lnTo>
                  <a:lnTo>
                    <a:pt x="260" y="175"/>
                  </a:lnTo>
                  <a:lnTo>
                    <a:pt x="252" y="187"/>
                  </a:lnTo>
                  <a:lnTo>
                    <a:pt x="256" y="175"/>
                  </a:lnTo>
                  <a:lnTo>
                    <a:pt x="256" y="162"/>
                  </a:lnTo>
                  <a:lnTo>
                    <a:pt x="244" y="170"/>
                  </a:lnTo>
                  <a:lnTo>
                    <a:pt x="240" y="183"/>
                  </a:lnTo>
                  <a:lnTo>
                    <a:pt x="232" y="191"/>
                  </a:lnTo>
                  <a:lnTo>
                    <a:pt x="240" y="203"/>
                  </a:lnTo>
                  <a:lnTo>
                    <a:pt x="240" y="207"/>
                  </a:lnTo>
                  <a:lnTo>
                    <a:pt x="236" y="207"/>
                  </a:lnTo>
                  <a:lnTo>
                    <a:pt x="232" y="207"/>
                  </a:lnTo>
                  <a:lnTo>
                    <a:pt x="228" y="203"/>
                  </a:lnTo>
                  <a:lnTo>
                    <a:pt x="224" y="191"/>
                  </a:lnTo>
                  <a:lnTo>
                    <a:pt x="212" y="199"/>
                  </a:lnTo>
                  <a:lnTo>
                    <a:pt x="199" y="207"/>
                  </a:lnTo>
                  <a:lnTo>
                    <a:pt x="187" y="219"/>
                  </a:lnTo>
                  <a:lnTo>
                    <a:pt x="187" y="231"/>
                  </a:lnTo>
                  <a:lnTo>
                    <a:pt x="195" y="240"/>
                  </a:lnTo>
                  <a:lnTo>
                    <a:pt x="191" y="236"/>
                  </a:lnTo>
                  <a:lnTo>
                    <a:pt x="191" y="240"/>
                  </a:lnTo>
                  <a:lnTo>
                    <a:pt x="187" y="240"/>
                  </a:lnTo>
                  <a:lnTo>
                    <a:pt x="183" y="236"/>
                  </a:lnTo>
                  <a:lnTo>
                    <a:pt x="179" y="223"/>
                  </a:lnTo>
                  <a:lnTo>
                    <a:pt x="167" y="231"/>
                  </a:lnTo>
                  <a:lnTo>
                    <a:pt x="155" y="227"/>
                  </a:lnTo>
                  <a:lnTo>
                    <a:pt x="150" y="227"/>
                  </a:lnTo>
                  <a:lnTo>
                    <a:pt x="138" y="240"/>
                  </a:lnTo>
                  <a:lnTo>
                    <a:pt x="126" y="248"/>
                  </a:lnTo>
                  <a:lnTo>
                    <a:pt x="114" y="240"/>
                  </a:lnTo>
                  <a:lnTo>
                    <a:pt x="102" y="252"/>
                  </a:lnTo>
                  <a:lnTo>
                    <a:pt x="98" y="256"/>
                  </a:lnTo>
                  <a:lnTo>
                    <a:pt x="85" y="252"/>
                  </a:lnTo>
                  <a:lnTo>
                    <a:pt x="73" y="252"/>
                  </a:lnTo>
                  <a:lnTo>
                    <a:pt x="69" y="264"/>
                  </a:lnTo>
                  <a:lnTo>
                    <a:pt x="73" y="276"/>
                  </a:lnTo>
                  <a:lnTo>
                    <a:pt x="73" y="272"/>
                  </a:lnTo>
                  <a:lnTo>
                    <a:pt x="73" y="276"/>
                  </a:lnTo>
                  <a:lnTo>
                    <a:pt x="69" y="284"/>
                  </a:lnTo>
                  <a:lnTo>
                    <a:pt x="61" y="297"/>
                  </a:lnTo>
                  <a:lnTo>
                    <a:pt x="53" y="309"/>
                  </a:lnTo>
                  <a:lnTo>
                    <a:pt x="49" y="321"/>
                  </a:lnTo>
                  <a:lnTo>
                    <a:pt x="41" y="333"/>
                  </a:lnTo>
                  <a:lnTo>
                    <a:pt x="45" y="345"/>
                  </a:lnTo>
                  <a:lnTo>
                    <a:pt x="49" y="354"/>
                  </a:lnTo>
                  <a:lnTo>
                    <a:pt x="45" y="366"/>
                  </a:lnTo>
                  <a:lnTo>
                    <a:pt x="49" y="378"/>
                  </a:lnTo>
                  <a:lnTo>
                    <a:pt x="49" y="390"/>
                  </a:lnTo>
                  <a:lnTo>
                    <a:pt x="53" y="402"/>
                  </a:lnTo>
                  <a:lnTo>
                    <a:pt x="61" y="415"/>
                  </a:lnTo>
                  <a:lnTo>
                    <a:pt x="61" y="423"/>
                  </a:lnTo>
                  <a:lnTo>
                    <a:pt x="61" y="435"/>
                  </a:lnTo>
                  <a:lnTo>
                    <a:pt x="69" y="447"/>
                  </a:lnTo>
                  <a:lnTo>
                    <a:pt x="73" y="451"/>
                  </a:lnTo>
                  <a:lnTo>
                    <a:pt x="73" y="459"/>
                  </a:lnTo>
                  <a:lnTo>
                    <a:pt x="69" y="467"/>
                  </a:lnTo>
                  <a:lnTo>
                    <a:pt x="69" y="472"/>
                  </a:lnTo>
                  <a:lnTo>
                    <a:pt x="69" y="480"/>
                  </a:lnTo>
                  <a:lnTo>
                    <a:pt x="73" y="480"/>
                  </a:lnTo>
                  <a:lnTo>
                    <a:pt x="73" y="492"/>
                  </a:lnTo>
                  <a:lnTo>
                    <a:pt x="65" y="504"/>
                  </a:lnTo>
                  <a:lnTo>
                    <a:pt x="61" y="508"/>
                  </a:lnTo>
                  <a:lnTo>
                    <a:pt x="61" y="512"/>
                  </a:lnTo>
                  <a:lnTo>
                    <a:pt x="53" y="524"/>
                  </a:lnTo>
                  <a:lnTo>
                    <a:pt x="49" y="537"/>
                  </a:lnTo>
                  <a:lnTo>
                    <a:pt x="41" y="545"/>
                  </a:lnTo>
                  <a:lnTo>
                    <a:pt x="37" y="557"/>
                  </a:lnTo>
                  <a:lnTo>
                    <a:pt x="28" y="569"/>
                  </a:lnTo>
                  <a:lnTo>
                    <a:pt x="24" y="569"/>
                  </a:lnTo>
                  <a:lnTo>
                    <a:pt x="20" y="569"/>
                  </a:lnTo>
                  <a:lnTo>
                    <a:pt x="16" y="573"/>
                  </a:lnTo>
                  <a:lnTo>
                    <a:pt x="16" y="577"/>
                  </a:lnTo>
                  <a:lnTo>
                    <a:pt x="12" y="590"/>
                  </a:lnTo>
                  <a:lnTo>
                    <a:pt x="8" y="602"/>
                  </a:lnTo>
                  <a:lnTo>
                    <a:pt x="4" y="610"/>
                  </a:lnTo>
                  <a:lnTo>
                    <a:pt x="0" y="622"/>
                  </a:lnTo>
                  <a:lnTo>
                    <a:pt x="4" y="630"/>
                  </a:lnTo>
                  <a:lnTo>
                    <a:pt x="0" y="638"/>
                  </a:lnTo>
                  <a:lnTo>
                    <a:pt x="4" y="651"/>
                  </a:lnTo>
                  <a:lnTo>
                    <a:pt x="8" y="663"/>
                  </a:lnTo>
                  <a:lnTo>
                    <a:pt x="12" y="675"/>
                  </a:lnTo>
                  <a:lnTo>
                    <a:pt x="20" y="687"/>
                  </a:lnTo>
                  <a:lnTo>
                    <a:pt x="24" y="699"/>
                  </a:lnTo>
                  <a:lnTo>
                    <a:pt x="24" y="703"/>
                  </a:lnTo>
                  <a:lnTo>
                    <a:pt x="32" y="716"/>
                  </a:lnTo>
                  <a:lnTo>
                    <a:pt x="24" y="724"/>
                  </a:lnTo>
                  <a:lnTo>
                    <a:pt x="24" y="736"/>
                  </a:lnTo>
                  <a:lnTo>
                    <a:pt x="24" y="760"/>
                  </a:lnTo>
                  <a:lnTo>
                    <a:pt x="32" y="773"/>
                  </a:lnTo>
                  <a:lnTo>
                    <a:pt x="41" y="785"/>
                  </a:lnTo>
                  <a:lnTo>
                    <a:pt x="45" y="797"/>
                  </a:lnTo>
                  <a:lnTo>
                    <a:pt x="49" y="809"/>
                  </a:lnTo>
                  <a:lnTo>
                    <a:pt x="53" y="809"/>
                  </a:lnTo>
                  <a:lnTo>
                    <a:pt x="61" y="817"/>
                  </a:lnTo>
                  <a:lnTo>
                    <a:pt x="77" y="826"/>
                  </a:lnTo>
                  <a:lnTo>
                    <a:pt x="89" y="830"/>
                  </a:lnTo>
                  <a:lnTo>
                    <a:pt x="102" y="838"/>
                  </a:lnTo>
                  <a:lnTo>
                    <a:pt x="114" y="846"/>
                  </a:lnTo>
                  <a:lnTo>
                    <a:pt x="126" y="846"/>
                  </a:lnTo>
                  <a:lnTo>
                    <a:pt x="138" y="846"/>
                  </a:lnTo>
                  <a:lnTo>
                    <a:pt x="142" y="842"/>
                  </a:lnTo>
                  <a:lnTo>
                    <a:pt x="155" y="834"/>
                  </a:lnTo>
                  <a:lnTo>
                    <a:pt x="179" y="821"/>
                  </a:lnTo>
                  <a:lnTo>
                    <a:pt x="183" y="821"/>
                  </a:lnTo>
                  <a:lnTo>
                    <a:pt x="191" y="817"/>
                  </a:lnTo>
                  <a:lnTo>
                    <a:pt x="199" y="821"/>
                  </a:lnTo>
                  <a:lnTo>
                    <a:pt x="212" y="817"/>
                  </a:lnTo>
                  <a:lnTo>
                    <a:pt x="224" y="813"/>
                  </a:lnTo>
                  <a:lnTo>
                    <a:pt x="236" y="801"/>
                  </a:lnTo>
                  <a:lnTo>
                    <a:pt x="240" y="789"/>
                  </a:lnTo>
                  <a:lnTo>
                    <a:pt x="244" y="777"/>
                  </a:lnTo>
                  <a:lnTo>
                    <a:pt x="248" y="765"/>
                  </a:lnTo>
                  <a:lnTo>
                    <a:pt x="252" y="752"/>
                  </a:lnTo>
                  <a:lnTo>
                    <a:pt x="256" y="744"/>
                  </a:lnTo>
                  <a:lnTo>
                    <a:pt x="260" y="732"/>
                  </a:lnTo>
                  <a:lnTo>
                    <a:pt x="264" y="720"/>
                  </a:lnTo>
                  <a:lnTo>
                    <a:pt x="264" y="716"/>
                  </a:lnTo>
                  <a:lnTo>
                    <a:pt x="268" y="703"/>
                  </a:lnTo>
                  <a:lnTo>
                    <a:pt x="273" y="691"/>
                  </a:lnTo>
                  <a:lnTo>
                    <a:pt x="277" y="679"/>
                  </a:lnTo>
                  <a:lnTo>
                    <a:pt x="277" y="667"/>
                  </a:lnTo>
                  <a:lnTo>
                    <a:pt x="277" y="663"/>
                  </a:lnTo>
                  <a:lnTo>
                    <a:pt x="281" y="651"/>
                  </a:lnTo>
                  <a:lnTo>
                    <a:pt x="285" y="638"/>
                  </a:lnTo>
                  <a:lnTo>
                    <a:pt x="289" y="626"/>
                  </a:lnTo>
                  <a:lnTo>
                    <a:pt x="293" y="618"/>
                  </a:lnTo>
                  <a:lnTo>
                    <a:pt x="297" y="606"/>
                  </a:lnTo>
                  <a:lnTo>
                    <a:pt x="301" y="594"/>
                  </a:lnTo>
                  <a:lnTo>
                    <a:pt x="305" y="581"/>
                  </a:lnTo>
                  <a:lnTo>
                    <a:pt x="309" y="569"/>
                  </a:lnTo>
                  <a:lnTo>
                    <a:pt x="309" y="565"/>
                  </a:lnTo>
                  <a:lnTo>
                    <a:pt x="313" y="553"/>
                  </a:lnTo>
                  <a:lnTo>
                    <a:pt x="317" y="541"/>
                  </a:lnTo>
                  <a:lnTo>
                    <a:pt x="321" y="529"/>
                  </a:lnTo>
                  <a:lnTo>
                    <a:pt x="325" y="516"/>
                  </a:lnTo>
                  <a:lnTo>
                    <a:pt x="330" y="500"/>
                  </a:lnTo>
                  <a:lnTo>
                    <a:pt x="334" y="492"/>
                  </a:lnTo>
                  <a:lnTo>
                    <a:pt x="334" y="488"/>
                  </a:lnTo>
                  <a:lnTo>
                    <a:pt x="338" y="488"/>
                  </a:lnTo>
                  <a:lnTo>
                    <a:pt x="338" y="476"/>
                  </a:lnTo>
                  <a:lnTo>
                    <a:pt x="342" y="463"/>
                  </a:lnTo>
                  <a:lnTo>
                    <a:pt x="346" y="451"/>
                  </a:lnTo>
                  <a:lnTo>
                    <a:pt x="350" y="439"/>
                  </a:lnTo>
                  <a:lnTo>
                    <a:pt x="358" y="415"/>
                  </a:lnTo>
                  <a:lnTo>
                    <a:pt x="362" y="406"/>
                  </a:lnTo>
                  <a:lnTo>
                    <a:pt x="370" y="394"/>
                  </a:lnTo>
                  <a:lnTo>
                    <a:pt x="370" y="382"/>
                  </a:lnTo>
                  <a:lnTo>
                    <a:pt x="374" y="374"/>
                  </a:lnTo>
                  <a:lnTo>
                    <a:pt x="374" y="366"/>
                  </a:lnTo>
                  <a:lnTo>
                    <a:pt x="378" y="354"/>
                  </a:lnTo>
                  <a:lnTo>
                    <a:pt x="378" y="341"/>
                  </a:lnTo>
                  <a:lnTo>
                    <a:pt x="374" y="329"/>
                  </a:lnTo>
                  <a:lnTo>
                    <a:pt x="374" y="317"/>
                  </a:lnTo>
                  <a:lnTo>
                    <a:pt x="378" y="309"/>
                  </a:lnTo>
                  <a:lnTo>
                    <a:pt x="382" y="297"/>
                  </a:lnTo>
                  <a:lnTo>
                    <a:pt x="391" y="284"/>
                  </a:lnTo>
                  <a:lnTo>
                    <a:pt x="399" y="272"/>
                  </a:lnTo>
                  <a:lnTo>
                    <a:pt x="399" y="260"/>
                  </a:lnTo>
                  <a:lnTo>
                    <a:pt x="391" y="252"/>
                  </a:lnTo>
                  <a:lnTo>
                    <a:pt x="387" y="244"/>
                  </a:lnTo>
                  <a:lnTo>
                    <a:pt x="391" y="231"/>
                  </a:lnTo>
                  <a:lnTo>
                    <a:pt x="387" y="219"/>
                  </a:lnTo>
                  <a:lnTo>
                    <a:pt x="395" y="207"/>
                  </a:lnTo>
                  <a:lnTo>
                    <a:pt x="403" y="215"/>
                  </a:lnTo>
                  <a:lnTo>
                    <a:pt x="407" y="227"/>
                  </a:lnTo>
                  <a:lnTo>
                    <a:pt x="415" y="236"/>
                  </a:lnTo>
                  <a:lnTo>
                    <a:pt x="427" y="231"/>
                  </a:lnTo>
                  <a:lnTo>
                    <a:pt x="431" y="219"/>
                  </a:lnTo>
                  <a:lnTo>
                    <a:pt x="435" y="207"/>
                  </a:lnTo>
                  <a:lnTo>
                    <a:pt x="439" y="195"/>
                  </a:lnTo>
                  <a:lnTo>
                    <a:pt x="431" y="187"/>
                  </a:lnTo>
                  <a:lnTo>
                    <a:pt x="427" y="17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08" name="Freeform 135">
              <a:extLst>
                <a:ext uri="{FF2B5EF4-FFF2-40B4-BE49-F238E27FC236}">
                  <a16:creationId xmlns="" xmlns:a16="http://schemas.microsoft.com/office/drawing/2014/main" id="{CB789375-73DE-4684-A329-250C612DBBAD}"/>
                </a:ext>
              </a:extLst>
            </p:cNvPr>
            <p:cNvSpPr>
              <a:spLocks/>
            </p:cNvSpPr>
            <p:nvPr/>
          </p:nvSpPr>
          <p:spPr bwMode="gray">
            <a:xfrm>
              <a:off x="5533677" y="4847508"/>
              <a:ext cx="13319" cy="11525"/>
            </a:xfrm>
            <a:custGeom>
              <a:avLst/>
              <a:gdLst>
                <a:gd name="T0" fmla="*/ 17 w 37"/>
                <a:gd name="T1" fmla="*/ 0 h 32"/>
                <a:gd name="T2" fmla="*/ 4 w 37"/>
                <a:gd name="T3" fmla="*/ 4 h 32"/>
                <a:gd name="T4" fmla="*/ 0 w 37"/>
                <a:gd name="T5" fmla="*/ 16 h 32"/>
                <a:gd name="T6" fmla="*/ 8 w 37"/>
                <a:gd name="T7" fmla="*/ 24 h 32"/>
                <a:gd name="T8" fmla="*/ 21 w 37"/>
                <a:gd name="T9" fmla="*/ 32 h 32"/>
                <a:gd name="T10" fmla="*/ 33 w 37"/>
                <a:gd name="T11" fmla="*/ 28 h 32"/>
                <a:gd name="T12" fmla="*/ 37 w 37"/>
                <a:gd name="T13" fmla="*/ 16 h 32"/>
                <a:gd name="T14" fmla="*/ 29 w 37"/>
                <a:gd name="T15" fmla="*/ 8 h 32"/>
                <a:gd name="T16" fmla="*/ 17 w 37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32"/>
                <a:gd name="T29" fmla="*/ 37 w 37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32">
                  <a:moveTo>
                    <a:pt x="17" y="0"/>
                  </a:moveTo>
                  <a:lnTo>
                    <a:pt x="4" y="4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1" y="32"/>
                  </a:lnTo>
                  <a:lnTo>
                    <a:pt x="33" y="28"/>
                  </a:lnTo>
                  <a:lnTo>
                    <a:pt x="37" y="16"/>
                  </a:lnTo>
                  <a:lnTo>
                    <a:pt x="29" y="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09" name="Freeform 136">
              <a:extLst>
                <a:ext uri="{FF2B5EF4-FFF2-40B4-BE49-F238E27FC236}">
                  <a16:creationId xmlns="" xmlns:a16="http://schemas.microsoft.com/office/drawing/2014/main" id="{F197DB64-8F40-486B-8339-CBE99E7E3ACB}"/>
                </a:ext>
              </a:extLst>
            </p:cNvPr>
            <p:cNvSpPr>
              <a:spLocks/>
            </p:cNvSpPr>
            <p:nvPr/>
          </p:nvSpPr>
          <p:spPr bwMode="gray">
            <a:xfrm>
              <a:off x="5580474" y="4828419"/>
              <a:ext cx="7559" cy="10085"/>
            </a:xfrm>
            <a:custGeom>
              <a:avLst/>
              <a:gdLst>
                <a:gd name="T0" fmla="*/ 13 w 21"/>
                <a:gd name="T1" fmla="*/ 0 h 28"/>
                <a:gd name="T2" fmla="*/ 0 w 21"/>
                <a:gd name="T3" fmla="*/ 8 h 28"/>
                <a:gd name="T4" fmla="*/ 0 w 21"/>
                <a:gd name="T5" fmla="*/ 20 h 28"/>
                <a:gd name="T6" fmla="*/ 9 w 21"/>
                <a:gd name="T7" fmla="*/ 28 h 28"/>
                <a:gd name="T8" fmla="*/ 21 w 21"/>
                <a:gd name="T9" fmla="*/ 20 h 28"/>
                <a:gd name="T10" fmla="*/ 21 w 21"/>
                <a:gd name="T11" fmla="*/ 8 h 28"/>
                <a:gd name="T12" fmla="*/ 17 w 21"/>
                <a:gd name="T13" fmla="*/ 0 h 28"/>
                <a:gd name="T14" fmla="*/ 13 w 21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28"/>
                <a:gd name="T26" fmla="*/ 21 w 21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28">
                  <a:moveTo>
                    <a:pt x="13" y="0"/>
                  </a:moveTo>
                  <a:lnTo>
                    <a:pt x="0" y="8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1" y="20"/>
                  </a:lnTo>
                  <a:lnTo>
                    <a:pt x="21" y="8"/>
                  </a:lnTo>
                  <a:lnTo>
                    <a:pt x="17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10" name="Freeform 137">
              <a:extLst>
                <a:ext uri="{FF2B5EF4-FFF2-40B4-BE49-F238E27FC236}">
                  <a16:creationId xmlns="" xmlns:a16="http://schemas.microsoft.com/office/drawing/2014/main" id="{9D6F37C9-E630-4522-8053-AB2883310B42}"/>
                </a:ext>
              </a:extLst>
            </p:cNvPr>
            <p:cNvSpPr>
              <a:spLocks/>
            </p:cNvSpPr>
            <p:nvPr/>
          </p:nvSpPr>
          <p:spPr bwMode="gray">
            <a:xfrm>
              <a:off x="4392562" y="4083959"/>
              <a:ext cx="259541" cy="211057"/>
            </a:xfrm>
            <a:custGeom>
              <a:avLst/>
              <a:gdLst>
                <a:gd name="T0" fmla="*/ 371 w 721"/>
                <a:gd name="T1" fmla="*/ 492 h 586"/>
                <a:gd name="T2" fmla="*/ 407 w 721"/>
                <a:gd name="T3" fmla="*/ 456 h 586"/>
                <a:gd name="T4" fmla="*/ 440 w 721"/>
                <a:gd name="T5" fmla="*/ 427 h 586"/>
                <a:gd name="T6" fmla="*/ 476 w 721"/>
                <a:gd name="T7" fmla="*/ 411 h 586"/>
                <a:gd name="T8" fmla="*/ 505 w 721"/>
                <a:gd name="T9" fmla="*/ 452 h 586"/>
                <a:gd name="T10" fmla="*/ 533 w 721"/>
                <a:gd name="T11" fmla="*/ 427 h 586"/>
                <a:gd name="T12" fmla="*/ 566 w 721"/>
                <a:gd name="T13" fmla="*/ 370 h 586"/>
                <a:gd name="T14" fmla="*/ 586 w 721"/>
                <a:gd name="T15" fmla="*/ 321 h 586"/>
                <a:gd name="T16" fmla="*/ 611 w 721"/>
                <a:gd name="T17" fmla="*/ 289 h 586"/>
                <a:gd name="T18" fmla="*/ 635 w 721"/>
                <a:gd name="T19" fmla="*/ 260 h 586"/>
                <a:gd name="T20" fmla="*/ 643 w 721"/>
                <a:gd name="T21" fmla="*/ 232 h 586"/>
                <a:gd name="T22" fmla="*/ 655 w 721"/>
                <a:gd name="T23" fmla="*/ 195 h 586"/>
                <a:gd name="T24" fmla="*/ 684 w 721"/>
                <a:gd name="T25" fmla="*/ 159 h 586"/>
                <a:gd name="T26" fmla="*/ 721 w 721"/>
                <a:gd name="T27" fmla="*/ 118 h 586"/>
                <a:gd name="T28" fmla="*/ 692 w 721"/>
                <a:gd name="T29" fmla="*/ 94 h 586"/>
                <a:gd name="T30" fmla="*/ 684 w 721"/>
                <a:gd name="T31" fmla="*/ 49 h 586"/>
                <a:gd name="T32" fmla="*/ 660 w 721"/>
                <a:gd name="T33" fmla="*/ 8 h 586"/>
                <a:gd name="T34" fmla="*/ 607 w 721"/>
                <a:gd name="T35" fmla="*/ 28 h 586"/>
                <a:gd name="T36" fmla="*/ 562 w 721"/>
                <a:gd name="T37" fmla="*/ 45 h 586"/>
                <a:gd name="T38" fmla="*/ 513 w 721"/>
                <a:gd name="T39" fmla="*/ 28 h 586"/>
                <a:gd name="T40" fmla="*/ 464 w 721"/>
                <a:gd name="T41" fmla="*/ 37 h 586"/>
                <a:gd name="T42" fmla="*/ 419 w 721"/>
                <a:gd name="T43" fmla="*/ 65 h 586"/>
                <a:gd name="T44" fmla="*/ 379 w 721"/>
                <a:gd name="T45" fmla="*/ 61 h 586"/>
                <a:gd name="T46" fmla="*/ 338 w 721"/>
                <a:gd name="T47" fmla="*/ 41 h 586"/>
                <a:gd name="T48" fmla="*/ 301 w 721"/>
                <a:gd name="T49" fmla="*/ 37 h 586"/>
                <a:gd name="T50" fmla="*/ 261 w 721"/>
                <a:gd name="T51" fmla="*/ 53 h 586"/>
                <a:gd name="T52" fmla="*/ 216 w 721"/>
                <a:gd name="T53" fmla="*/ 12 h 586"/>
                <a:gd name="T54" fmla="*/ 167 w 721"/>
                <a:gd name="T55" fmla="*/ 0 h 586"/>
                <a:gd name="T56" fmla="*/ 114 w 721"/>
                <a:gd name="T57" fmla="*/ 8 h 586"/>
                <a:gd name="T58" fmla="*/ 86 w 721"/>
                <a:gd name="T59" fmla="*/ 45 h 586"/>
                <a:gd name="T60" fmla="*/ 57 w 721"/>
                <a:gd name="T61" fmla="*/ 102 h 586"/>
                <a:gd name="T62" fmla="*/ 53 w 721"/>
                <a:gd name="T63" fmla="*/ 134 h 586"/>
                <a:gd name="T64" fmla="*/ 65 w 721"/>
                <a:gd name="T65" fmla="*/ 175 h 586"/>
                <a:gd name="T66" fmla="*/ 69 w 721"/>
                <a:gd name="T67" fmla="*/ 203 h 586"/>
                <a:gd name="T68" fmla="*/ 57 w 721"/>
                <a:gd name="T69" fmla="*/ 216 h 586"/>
                <a:gd name="T70" fmla="*/ 57 w 721"/>
                <a:gd name="T71" fmla="*/ 232 h 586"/>
                <a:gd name="T72" fmla="*/ 41 w 721"/>
                <a:gd name="T73" fmla="*/ 248 h 586"/>
                <a:gd name="T74" fmla="*/ 4 w 721"/>
                <a:gd name="T75" fmla="*/ 293 h 586"/>
                <a:gd name="T76" fmla="*/ 0 w 721"/>
                <a:gd name="T77" fmla="*/ 350 h 586"/>
                <a:gd name="T78" fmla="*/ 0 w 721"/>
                <a:gd name="T79" fmla="*/ 378 h 586"/>
                <a:gd name="T80" fmla="*/ 4 w 721"/>
                <a:gd name="T81" fmla="*/ 419 h 586"/>
                <a:gd name="T82" fmla="*/ 13 w 721"/>
                <a:gd name="T83" fmla="*/ 456 h 586"/>
                <a:gd name="T84" fmla="*/ 53 w 721"/>
                <a:gd name="T85" fmla="*/ 447 h 586"/>
                <a:gd name="T86" fmla="*/ 53 w 721"/>
                <a:gd name="T87" fmla="*/ 456 h 586"/>
                <a:gd name="T88" fmla="*/ 106 w 721"/>
                <a:gd name="T89" fmla="*/ 460 h 586"/>
                <a:gd name="T90" fmla="*/ 155 w 721"/>
                <a:gd name="T91" fmla="*/ 484 h 586"/>
                <a:gd name="T92" fmla="*/ 155 w 721"/>
                <a:gd name="T93" fmla="*/ 500 h 586"/>
                <a:gd name="T94" fmla="*/ 167 w 721"/>
                <a:gd name="T95" fmla="*/ 513 h 586"/>
                <a:gd name="T96" fmla="*/ 167 w 721"/>
                <a:gd name="T97" fmla="*/ 533 h 586"/>
                <a:gd name="T98" fmla="*/ 183 w 721"/>
                <a:gd name="T99" fmla="*/ 570 h 586"/>
                <a:gd name="T100" fmla="*/ 212 w 721"/>
                <a:gd name="T101" fmla="*/ 574 h 586"/>
                <a:gd name="T102" fmla="*/ 232 w 721"/>
                <a:gd name="T103" fmla="*/ 570 h 586"/>
                <a:gd name="T104" fmla="*/ 244 w 721"/>
                <a:gd name="T105" fmla="*/ 582 h 586"/>
                <a:gd name="T106" fmla="*/ 253 w 721"/>
                <a:gd name="T107" fmla="*/ 578 h 586"/>
                <a:gd name="T108" fmla="*/ 261 w 721"/>
                <a:gd name="T109" fmla="*/ 574 h 586"/>
                <a:gd name="T110" fmla="*/ 293 w 721"/>
                <a:gd name="T111" fmla="*/ 557 h 586"/>
                <a:gd name="T112" fmla="*/ 330 w 721"/>
                <a:gd name="T113" fmla="*/ 565 h 586"/>
                <a:gd name="T114" fmla="*/ 342 w 721"/>
                <a:gd name="T115" fmla="*/ 553 h 5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1"/>
                <a:gd name="T175" fmla="*/ 0 h 586"/>
                <a:gd name="T176" fmla="*/ 721 w 721"/>
                <a:gd name="T177" fmla="*/ 586 h 58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1" h="586">
                  <a:moveTo>
                    <a:pt x="371" y="529"/>
                  </a:moveTo>
                  <a:lnTo>
                    <a:pt x="371" y="521"/>
                  </a:lnTo>
                  <a:lnTo>
                    <a:pt x="371" y="509"/>
                  </a:lnTo>
                  <a:lnTo>
                    <a:pt x="371" y="496"/>
                  </a:lnTo>
                  <a:lnTo>
                    <a:pt x="371" y="492"/>
                  </a:lnTo>
                  <a:lnTo>
                    <a:pt x="371" y="488"/>
                  </a:lnTo>
                  <a:lnTo>
                    <a:pt x="379" y="484"/>
                  </a:lnTo>
                  <a:lnTo>
                    <a:pt x="387" y="476"/>
                  </a:lnTo>
                  <a:lnTo>
                    <a:pt x="399" y="468"/>
                  </a:lnTo>
                  <a:lnTo>
                    <a:pt x="407" y="456"/>
                  </a:lnTo>
                  <a:lnTo>
                    <a:pt x="419" y="447"/>
                  </a:lnTo>
                  <a:lnTo>
                    <a:pt x="423" y="447"/>
                  </a:lnTo>
                  <a:lnTo>
                    <a:pt x="423" y="439"/>
                  </a:lnTo>
                  <a:lnTo>
                    <a:pt x="436" y="431"/>
                  </a:lnTo>
                  <a:lnTo>
                    <a:pt x="440" y="427"/>
                  </a:lnTo>
                  <a:lnTo>
                    <a:pt x="444" y="423"/>
                  </a:lnTo>
                  <a:lnTo>
                    <a:pt x="456" y="427"/>
                  </a:lnTo>
                  <a:lnTo>
                    <a:pt x="468" y="427"/>
                  </a:lnTo>
                  <a:lnTo>
                    <a:pt x="472" y="423"/>
                  </a:lnTo>
                  <a:lnTo>
                    <a:pt x="476" y="411"/>
                  </a:lnTo>
                  <a:lnTo>
                    <a:pt x="476" y="415"/>
                  </a:lnTo>
                  <a:lnTo>
                    <a:pt x="489" y="423"/>
                  </a:lnTo>
                  <a:lnTo>
                    <a:pt x="501" y="431"/>
                  </a:lnTo>
                  <a:lnTo>
                    <a:pt x="505" y="439"/>
                  </a:lnTo>
                  <a:lnTo>
                    <a:pt x="505" y="452"/>
                  </a:lnTo>
                  <a:lnTo>
                    <a:pt x="513" y="452"/>
                  </a:lnTo>
                  <a:lnTo>
                    <a:pt x="525" y="447"/>
                  </a:lnTo>
                  <a:lnTo>
                    <a:pt x="533" y="439"/>
                  </a:lnTo>
                  <a:lnTo>
                    <a:pt x="533" y="427"/>
                  </a:lnTo>
                  <a:lnTo>
                    <a:pt x="546" y="419"/>
                  </a:lnTo>
                  <a:lnTo>
                    <a:pt x="550" y="407"/>
                  </a:lnTo>
                  <a:lnTo>
                    <a:pt x="554" y="395"/>
                  </a:lnTo>
                  <a:lnTo>
                    <a:pt x="562" y="382"/>
                  </a:lnTo>
                  <a:lnTo>
                    <a:pt x="566" y="370"/>
                  </a:lnTo>
                  <a:lnTo>
                    <a:pt x="574" y="362"/>
                  </a:lnTo>
                  <a:lnTo>
                    <a:pt x="574" y="346"/>
                  </a:lnTo>
                  <a:lnTo>
                    <a:pt x="574" y="342"/>
                  </a:lnTo>
                  <a:lnTo>
                    <a:pt x="582" y="329"/>
                  </a:lnTo>
                  <a:lnTo>
                    <a:pt x="586" y="321"/>
                  </a:lnTo>
                  <a:lnTo>
                    <a:pt x="590" y="321"/>
                  </a:lnTo>
                  <a:lnTo>
                    <a:pt x="603" y="313"/>
                  </a:lnTo>
                  <a:lnTo>
                    <a:pt x="611" y="301"/>
                  </a:lnTo>
                  <a:lnTo>
                    <a:pt x="611" y="289"/>
                  </a:lnTo>
                  <a:lnTo>
                    <a:pt x="615" y="285"/>
                  </a:lnTo>
                  <a:lnTo>
                    <a:pt x="615" y="277"/>
                  </a:lnTo>
                  <a:lnTo>
                    <a:pt x="611" y="277"/>
                  </a:lnTo>
                  <a:lnTo>
                    <a:pt x="623" y="268"/>
                  </a:lnTo>
                  <a:lnTo>
                    <a:pt x="635" y="260"/>
                  </a:lnTo>
                  <a:lnTo>
                    <a:pt x="639" y="252"/>
                  </a:lnTo>
                  <a:lnTo>
                    <a:pt x="639" y="240"/>
                  </a:lnTo>
                  <a:lnTo>
                    <a:pt x="635" y="236"/>
                  </a:lnTo>
                  <a:lnTo>
                    <a:pt x="639" y="232"/>
                  </a:lnTo>
                  <a:lnTo>
                    <a:pt x="643" y="232"/>
                  </a:lnTo>
                  <a:lnTo>
                    <a:pt x="647" y="228"/>
                  </a:lnTo>
                  <a:lnTo>
                    <a:pt x="651" y="220"/>
                  </a:lnTo>
                  <a:lnTo>
                    <a:pt x="651" y="207"/>
                  </a:lnTo>
                  <a:lnTo>
                    <a:pt x="655" y="195"/>
                  </a:lnTo>
                  <a:lnTo>
                    <a:pt x="664" y="183"/>
                  </a:lnTo>
                  <a:lnTo>
                    <a:pt x="668" y="175"/>
                  </a:lnTo>
                  <a:lnTo>
                    <a:pt x="676" y="163"/>
                  </a:lnTo>
                  <a:lnTo>
                    <a:pt x="680" y="159"/>
                  </a:lnTo>
                  <a:lnTo>
                    <a:pt x="684" y="159"/>
                  </a:lnTo>
                  <a:lnTo>
                    <a:pt x="696" y="159"/>
                  </a:lnTo>
                  <a:lnTo>
                    <a:pt x="708" y="150"/>
                  </a:lnTo>
                  <a:lnTo>
                    <a:pt x="721" y="142"/>
                  </a:lnTo>
                  <a:lnTo>
                    <a:pt x="716" y="130"/>
                  </a:lnTo>
                  <a:lnTo>
                    <a:pt x="721" y="118"/>
                  </a:lnTo>
                  <a:lnTo>
                    <a:pt x="721" y="106"/>
                  </a:lnTo>
                  <a:lnTo>
                    <a:pt x="708" y="94"/>
                  </a:lnTo>
                  <a:lnTo>
                    <a:pt x="696" y="94"/>
                  </a:lnTo>
                  <a:lnTo>
                    <a:pt x="692" y="94"/>
                  </a:lnTo>
                  <a:lnTo>
                    <a:pt x="692" y="89"/>
                  </a:lnTo>
                  <a:lnTo>
                    <a:pt x="692" y="85"/>
                  </a:lnTo>
                  <a:lnTo>
                    <a:pt x="692" y="73"/>
                  </a:lnTo>
                  <a:lnTo>
                    <a:pt x="688" y="61"/>
                  </a:lnTo>
                  <a:lnTo>
                    <a:pt x="684" y="49"/>
                  </a:lnTo>
                  <a:lnTo>
                    <a:pt x="680" y="41"/>
                  </a:lnTo>
                  <a:lnTo>
                    <a:pt x="672" y="28"/>
                  </a:lnTo>
                  <a:lnTo>
                    <a:pt x="672" y="24"/>
                  </a:lnTo>
                  <a:lnTo>
                    <a:pt x="668" y="20"/>
                  </a:lnTo>
                  <a:lnTo>
                    <a:pt x="660" y="8"/>
                  </a:lnTo>
                  <a:lnTo>
                    <a:pt x="643" y="8"/>
                  </a:lnTo>
                  <a:lnTo>
                    <a:pt x="639" y="12"/>
                  </a:lnTo>
                  <a:lnTo>
                    <a:pt x="631" y="20"/>
                  </a:lnTo>
                  <a:lnTo>
                    <a:pt x="619" y="20"/>
                  </a:lnTo>
                  <a:lnTo>
                    <a:pt x="607" y="28"/>
                  </a:lnTo>
                  <a:lnTo>
                    <a:pt x="594" y="37"/>
                  </a:lnTo>
                  <a:lnTo>
                    <a:pt x="586" y="49"/>
                  </a:lnTo>
                  <a:lnTo>
                    <a:pt x="582" y="49"/>
                  </a:lnTo>
                  <a:lnTo>
                    <a:pt x="570" y="45"/>
                  </a:lnTo>
                  <a:lnTo>
                    <a:pt x="562" y="45"/>
                  </a:lnTo>
                  <a:lnTo>
                    <a:pt x="550" y="37"/>
                  </a:lnTo>
                  <a:lnTo>
                    <a:pt x="537" y="32"/>
                  </a:lnTo>
                  <a:lnTo>
                    <a:pt x="525" y="28"/>
                  </a:lnTo>
                  <a:lnTo>
                    <a:pt x="513" y="28"/>
                  </a:lnTo>
                  <a:lnTo>
                    <a:pt x="501" y="32"/>
                  </a:lnTo>
                  <a:lnTo>
                    <a:pt x="493" y="28"/>
                  </a:lnTo>
                  <a:lnTo>
                    <a:pt x="480" y="28"/>
                  </a:lnTo>
                  <a:lnTo>
                    <a:pt x="476" y="32"/>
                  </a:lnTo>
                  <a:lnTo>
                    <a:pt x="464" y="37"/>
                  </a:lnTo>
                  <a:lnTo>
                    <a:pt x="452" y="37"/>
                  </a:lnTo>
                  <a:lnTo>
                    <a:pt x="440" y="41"/>
                  </a:lnTo>
                  <a:lnTo>
                    <a:pt x="440" y="45"/>
                  </a:lnTo>
                  <a:lnTo>
                    <a:pt x="428" y="53"/>
                  </a:lnTo>
                  <a:lnTo>
                    <a:pt x="419" y="65"/>
                  </a:lnTo>
                  <a:lnTo>
                    <a:pt x="407" y="65"/>
                  </a:lnTo>
                  <a:lnTo>
                    <a:pt x="403" y="65"/>
                  </a:lnTo>
                  <a:lnTo>
                    <a:pt x="391" y="65"/>
                  </a:lnTo>
                  <a:lnTo>
                    <a:pt x="379" y="61"/>
                  </a:lnTo>
                  <a:lnTo>
                    <a:pt x="371" y="61"/>
                  </a:lnTo>
                  <a:lnTo>
                    <a:pt x="358" y="57"/>
                  </a:lnTo>
                  <a:lnTo>
                    <a:pt x="346" y="49"/>
                  </a:lnTo>
                  <a:lnTo>
                    <a:pt x="338" y="41"/>
                  </a:lnTo>
                  <a:lnTo>
                    <a:pt x="334" y="41"/>
                  </a:lnTo>
                  <a:lnTo>
                    <a:pt x="322" y="32"/>
                  </a:lnTo>
                  <a:lnTo>
                    <a:pt x="310" y="32"/>
                  </a:lnTo>
                  <a:lnTo>
                    <a:pt x="301" y="37"/>
                  </a:lnTo>
                  <a:lnTo>
                    <a:pt x="285" y="45"/>
                  </a:lnTo>
                  <a:lnTo>
                    <a:pt x="273" y="45"/>
                  </a:lnTo>
                  <a:lnTo>
                    <a:pt x="269" y="49"/>
                  </a:lnTo>
                  <a:lnTo>
                    <a:pt x="261" y="53"/>
                  </a:lnTo>
                  <a:lnTo>
                    <a:pt x="253" y="53"/>
                  </a:lnTo>
                  <a:lnTo>
                    <a:pt x="244" y="41"/>
                  </a:lnTo>
                  <a:lnTo>
                    <a:pt x="236" y="28"/>
                  </a:lnTo>
                  <a:lnTo>
                    <a:pt x="224" y="16"/>
                  </a:lnTo>
                  <a:lnTo>
                    <a:pt x="216" y="12"/>
                  </a:lnTo>
                  <a:lnTo>
                    <a:pt x="208" y="12"/>
                  </a:lnTo>
                  <a:lnTo>
                    <a:pt x="196" y="8"/>
                  </a:lnTo>
                  <a:lnTo>
                    <a:pt x="183" y="4"/>
                  </a:lnTo>
                  <a:lnTo>
                    <a:pt x="171" y="0"/>
                  </a:lnTo>
                  <a:lnTo>
                    <a:pt x="167" y="0"/>
                  </a:lnTo>
                  <a:lnTo>
                    <a:pt x="155" y="8"/>
                  </a:lnTo>
                  <a:lnTo>
                    <a:pt x="151" y="8"/>
                  </a:lnTo>
                  <a:lnTo>
                    <a:pt x="139" y="8"/>
                  </a:lnTo>
                  <a:lnTo>
                    <a:pt x="126" y="8"/>
                  </a:lnTo>
                  <a:lnTo>
                    <a:pt x="114" y="8"/>
                  </a:lnTo>
                  <a:lnTo>
                    <a:pt x="110" y="12"/>
                  </a:lnTo>
                  <a:lnTo>
                    <a:pt x="98" y="16"/>
                  </a:lnTo>
                  <a:lnTo>
                    <a:pt x="86" y="24"/>
                  </a:lnTo>
                  <a:lnTo>
                    <a:pt x="86" y="37"/>
                  </a:lnTo>
                  <a:lnTo>
                    <a:pt x="86" y="45"/>
                  </a:lnTo>
                  <a:lnTo>
                    <a:pt x="82" y="57"/>
                  </a:lnTo>
                  <a:lnTo>
                    <a:pt x="74" y="69"/>
                  </a:lnTo>
                  <a:lnTo>
                    <a:pt x="61" y="77"/>
                  </a:lnTo>
                  <a:lnTo>
                    <a:pt x="57" y="89"/>
                  </a:lnTo>
                  <a:lnTo>
                    <a:pt x="57" y="102"/>
                  </a:lnTo>
                  <a:lnTo>
                    <a:pt x="57" y="114"/>
                  </a:lnTo>
                  <a:lnTo>
                    <a:pt x="53" y="122"/>
                  </a:lnTo>
                  <a:lnTo>
                    <a:pt x="53" y="134"/>
                  </a:lnTo>
                  <a:lnTo>
                    <a:pt x="49" y="142"/>
                  </a:lnTo>
                  <a:lnTo>
                    <a:pt x="49" y="155"/>
                  </a:lnTo>
                  <a:lnTo>
                    <a:pt x="61" y="167"/>
                  </a:lnTo>
                  <a:lnTo>
                    <a:pt x="65" y="171"/>
                  </a:lnTo>
                  <a:lnTo>
                    <a:pt x="65" y="175"/>
                  </a:lnTo>
                  <a:lnTo>
                    <a:pt x="65" y="179"/>
                  </a:lnTo>
                  <a:lnTo>
                    <a:pt x="65" y="187"/>
                  </a:lnTo>
                  <a:lnTo>
                    <a:pt x="69" y="191"/>
                  </a:lnTo>
                  <a:lnTo>
                    <a:pt x="69" y="199"/>
                  </a:lnTo>
                  <a:lnTo>
                    <a:pt x="69" y="203"/>
                  </a:lnTo>
                  <a:lnTo>
                    <a:pt x="69" y="207"/>
                  </a:lnTo>
                  <a:lnTo>
                    <a:pt x="69" y="211"/>
                  </a:lnTo>
                  <a:lnTo>
                    <a:pt x="61" y="207"/>
                  </a:lnTo>
                  <a:lnTo>
                    <a:pt x="57" y="211"/>
                  </a:lnTo>
                  <a:lnTo>
                    <a:pt x="57" y="216"/>
                  </a:lnTo>
                  <a:lnTo>
                    <a:pt x="53" y="220"/>
                  </a:lnTo>
                  <a:lnTo>
                    <a:pt x="57" y="220"/>
                  </a:lnTo>
                  <a:lnTo>
                    <a:pt x="61" y="224"/>
                  </a:lnTo>
                  <a:lnTo>
                    <a:pt x="57" y="232"/>
                  </a:lnTo>
                  <a:lnTo>
                    <a:pt x="57" y="240"/>
                  </a:lnTo>
                  <a:lnTo>
                    <a:pt x="49" y="244"/>
                  </a:lnTo>
                  <a:lnTo>
                    <a:pt x="45" y="244"/>
                  </a:lnTo>
                  <a:lnTo>
                    <a:pt x="37" y="244"/>
                  </a:lnTo>
                  <a:lnTo>
                    <a:pt x="41" y="248"/>
                  </a:lnTo>
                  <a:lnTo>
                    <a:pt x="37" y="256"/>
                  </a:lnTo>
                  <a:lnTo>
                    <a:pt x="29" y="268"/>
                  </a:lnTo>
                  <a:lnTo>
                    <a:pt x="29" y="281"/>
                  </a:lnTo>
                  <a:lnTo>
                    <a:pt x="17" y="293"/>
                  </a:lnTo>
                  <a:lnTo>
                    <a:pt x="4" y="293"/>
                  </a:lnTo>
                  <a:lnTo>
                    <a:pt x="4" y="305"/>
                  </a:lnTo>
                  <a:lnTo>
                    <a:pt x="0" y="313"/>
                  </a:lnTo>
                  <a:lnTo>
                    <a:pt x="0" y="325"/>
                  </a:lnTo>
                  <a:lnTo>
                    <a:pt x="0" y="338"/>
                  </a:lnTo>
                  <a:lnTo>
                    <a:pt x="0" y="350"/>
                  </a:lnTo>
                  <a:lnTo>
                    <a:pt x="0" y="358"/>
                  </a:lnTo>
                  <a:lnTo>
                    <a:pt x="0" y="366"/>
                  </a:lnTo>
                  <a:lnTo>
                    <a:pt x="0" y="378"/>
                  </a:lnTo>
                  <a:lnTo>
                    <a:pt x="0" y="382"/>
                  </a:lnTo>
                  <a:lnTo>
                    <a:pt x="4" y="395"/>
                  </a:lnTo>
                  <a:lnTo>
                    <a:pt x="0" y="395"/>
                  </a:lnTo>
                  <a:lnTo>
                    <a:pt x="4" y="407"/>
                  </a:lnTo>
                  <a:lnTo>
                    <a:pt x="4" y="419"/>
                  </a:lnTo>
                  <a:lnTo>
                    <a:pt x="0" y="431"/>
                  </a:lnTo>
                  <a:lnTo>
                    <a:pt x="0" y="439"/>
                  </a:lnTo>
                  <a:lnTo>
                    <a:pt x="0" y="447"/>
                  </a:lnTo>
                  <a:lnTo>
                    <a:pt x="0" y="460"/>
                  </a:lnTo>
                  <a:lnTo>
                    <a:pt x="13" y="456"/>
                  </a:lnTo>
                  <a:lnTo>
                    <a:pt x="37" y="456"/>
                  </a:lnTo>
                  <a:lnTo>
                    <a:pt x="41" y="452"/>
                  </a:lnTo>
                  <a:lnTo>
                    <a:pt x="53" y="447"/>
                  </a:lnTo>
                  <a:lnTo>
                    <a:pt x="61" y="443"/>
                  </a:lnTo>
                  <a:lnTo>
                    <a:pt x="49" y="452"/>
                  </a:lnTo>
                  <a:lnTo>
                    <a:pt x="41" y="452"/>
                  </a:lnTo>
                  <a:lnTo>
                    <a:pt x="53" y="456"/>
                  </a:lnTo>
                  <a:lnTo>
                    <a:pt x="65" y="452"/>
                  </a:lnTo>
                  <a:lnTo>
                    <a:pt x="78" y="456"/>
                  </a:lnTo>
                  <a:lnTo>
                    <a:pt x="90" y="456"/>
                  </a:lnTo>
                  <a:lnTo>
                    <a:pt x="98" y="456"/>
                  </a:lnTo>
                  <a:lnTo>
                    <a:pt x="106" y="460"/>
                  </a:lnTo>
                  <a:lnTo>
                    <a:pt x="118" y="468"/>
                  </a:lnTo>
                  <a:lnTo>
                    <a:pt x="131" y="480"/>
                  </a:lnTo>
                  <a:lnTo>
                    <a:pt x="139" y="488"/>
                  </a:lnTo>
                  <a:lnTo>
                    <a:pt x="147" y="488"/>
                  </a:lnTo>
                  <a:lnTo>
                    <a:pt x="155" y="484"/>
                  </a:lnTo>
                  <a:lnTo>
                    <a:pt x="147" y="492"/>
                  </a:lnTo>
                  <a:lnTo>
                    <a:pt x="147" y="504"/>
                  </a:lnTo>
                  <a:lnTo>
                    <a:pt x="159" y="496"/>
                  </a:lnTo>
                  <a:lnTo>
                    <a:pt x="155" y="500"/>
                  </a:lnTo>
                  <a:lnTo>
                    <a:pt x="167" y="504"/>
                  </a:lnTo>
                  <a:lnTo>
                    <a:pt x="155" y="504"/>
                  </a:lnTo>
                  <a:lnTo>
                    <a:pt x="163" y="517"/>
                  </a:lnTo>
                  <a:lnTo>
                    <a:pt x="163" y="513"/>
                  </a:lnTo>
                  <a:lnTo>
                    <a:pt x="167" y="513"/>
                  </a:lnTo>
                  <a:lnTo>
                    <a:pt x="175" y="509"/>
                  </a:lnTo>
                  <a:lnTo>
                    <a:pt x="175" y="517"/>
                  </a:lnTo>
                  <a:lnTo>
                    <a:pt x="167" y="521"/>
                  </a:lnTo>
                  <a:lnTo>
                    <a:pt x="167" y="529"/>
                  </a:lnTo>
                  <a:lnTo>
                    <a:pt x="167" y="533"/>
                  </a:lnTo>
                  <a:lnTo>
                    <a:pt x="167" y="537"/>
                  </a:lnTo>
                  <a:lnTo>
                    <a:pt x="167" y="545"/>
                  </a:lnTo>
                  <a:lnTo>
                    <a:pt x="167" y="553"/>
                  </a:lnTo>
                  <a:lnTo>
                    <a:pt x="175" y="557"/>
                  </a:lnTo>
                  <a:lnTo>
                    <a:pt x="183" y="570"/>
                  </a:lnTo>
                  <a:lnTo>
                    <a:pt x="187" y="574"/>
                  </a:lnTo>
                  <a:lnTo>
                    <a:pt x="200" y="578"/>
                  </a:lnTo>
                  <a:lnTo>
                    <a:pt x="204" y="586"/>
                  </a:lnTo>
                  <a:lnTo>
                    <a:pt x="212" y="574"/>
                  </a:lnTo>
                  <a:lnTo>
                    <a:pt x="212" y="570"/>
                  </a:lnTo>
                  <a:lnTo>
                    <a:pt x="212" y="574"/>
                  </a:lnTo>
                  <a:lnTo>
                    <a:pt x="212" y="582"/>
                  </a:lnTo>
                  <a:lnTo>
                    <a:pt x="224" y="582"/>
                  </a:lnTo>
                  <a:lnTo>
                    <a:pt x="232" y="570"/>
                  </a:lnTo>
                  <a:lnTo>
                    <a:pt x="240" y="570"/>
                  </a:lnTo>
                  <a:lnTo>
                    <a:pt x="244" y="565"/>
                  </a:lnTo>
                  <a:lnTo>
                    <a:pt x="240" y="578"/>
                  </a:lnTo>
                  <a:lnTo>
                    <a:pt x="244" y="582"/>
                  </a:lnTo>
                  <a:lnTo>
                    <a:pt x="249" y="570"/>
                  </a:lnTo>
                  <a:lnTo>
                    <a:pt x="244" y="557"/>
                  </a:lnTo>
                  <a:lnTo>
                    <a:pt x="244" y="553"/>
                  </a:lnTo>
                  <a:lnTo>
                    <a:pt x="249" y="565"/>
                  </a:lnTo>
                  <a:lnTo>
                    <a:pt x="253" y="578"/>
                  </a:lnTo>
                  <a:lnTo>
                    <a:pt x="257" y="574"/>
                  </a:lnTo>
                  <a:lnTo>
                    <a:pt x="253" y="561"/>
                  </a:lnTo>
                  <a:lnTo>
                    <a:pt x="261" y="561"/>
                  </a:lnTo>
                  <a:lnTo>
                    <a:pt x="261" y="574"/>
                  </a:lnTo>
                  <a:lnTo>
                    <a:pt x="265" y="561"/>
                  </a:lnTo>
                  <a:lnTo>
                    <a:pt x="273" y="570"/>
                  </a:lnTo>
                  <a:lnTo>
                    <a:pt x="281" y="565"/>
                  </a:lnTo>
                  <a:lnTo>
                    <a:pt x="289" y="565"/>
                  </a:lnTo>
                  <a:lnTo>
                    <a:pt x="293" y="557"/>
                  </a:lnTo>
                  <a:lnTo>
                    <a:pt x="293" y="565"/>
                  </a:lnTo>
                  <a:lnTo>
                    <a:pt x="305" y="570"/>
                  </a:lnTo>
                  <a:lnTo>
                    <a:pt x="318" y="570"/>
                  </a:lnTo>
                  <a:lnTo>
                    <a:pt x="330" y="565"/>
                  </a:lnTo>
                  <a:lnTo>
                    <a:pt x="342" y="561"/>
                  </a:lnTo>
                  <a:lnTo>
                    <a:pt x="334" y="553"/>
                  </a:lnTo>
                  <a:lnTo>
                    <a:pt x="334" y="549"/>
                  </a:lnTo>
                  <a:lnTo>
                    <a:pt x="330" y="541"/>
                  </a:lnTo>
                  <a:lnTo>
                    <a:pt x="342" y="553"/>
                  </a:lnTo>
                  <a:lnTo>
                    <a:pt x="346" y="549"/>
                  </a:lnTo>
                  <a:lnTo>
                    <a:pt x="354" y="553"/>
                  </a:lnTo>
                  <a:lnTo>
                    <a:pt x="362" y="541"/>
                  </a:lnTo>
                  <a:lnTo>
                    <a:pt x="371" y="52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11" name="Freeform 139">
              <a:extLst>
                <a:ext uri="{FF2B5EF4-FFF2-40B4-BE49-F238E27FC236}">
                  <a16:creationId xmlns="" xmlns:a16="http://schemas.microsoft.com/office/drawing/2014/main" id="{45EAAAE8-2CA9-4218-A1E1-B5C07D6098D2}"/>
                </a:ext>
              </a:extLst>
            </p:cNvPr>
            <p:cNvSpPr>
              <a:spLocks/>
            </p:cNvSpPr>
            <p:nvPr/>
          </p:nvSpPr>
          <p:spPr bwMode="gray">
            <a:xfrm>
              <a:off x="4518553" y="4101607"/>
              <a:ext cx="167027" cy="248874"/>
            </a:xfrm>
            <a:custGeom>
              <a:avLst/>
              <a:gdLst>
                <a:gd name="T0" fmla="*/ 171 w 464"/>
                <a:gd name="T1" fmla="*/ 655 h 691"/>
                <a:gd name="T2" fmla="*/ 232 w 464"/>
                <a:gd name="T3" fmla="*/ 655 h 691"/>
                <a:gd name="T4" fmla="*/ 269 w 464"/>
                <a:gd name="T5" fmla="*/ 659 h 691"/>
                <a:gd name="T6" fmla="*/ 366 w 464"/>
                <a:gd name="T7" fmla="*/ 659 h 691"/>
                <a:gd name="T8" fmla="*/ 403 w 464"/>
                <a:gd name="T9" fmla="*/ 671 h 691"/>
                <a:gd name="T10" fmla="*/ 452 w 464"/>
                <a:gd name="T11" fmla="*/ 687 h 691"/>
                <a:gd name="T12" fmla="*/ 464 w 464"/>
                <a:gd name="T13" fmla="*/ 659 h 691"/>
                <a:gd name="T14" fmla="*/ 456 w 464"/>
                <a:gd name="T15" fmla="*/ 630 h 691"/>
                <a:gd name="T16" fmla="*/ 432 w 464"/>
                <a:gd name="T17" fmla="*/ 598 h 691"/>
                <a:gd name="T18" fmla="*/ 403 w 464"/>
                <a:gd name="T19" fmla="*/ 549 h 691"/>
                <a:gd name="T20" fmla="*/ 391 w 464"/>
                <a:gd name="T21" fmla="*/ 525 h 691"/>
                <a:gd name="T22" fmla="*/ 371 w 464"/>
                <a:gd name="T23" fmla="*/ 492 h 691"/>
                <a:gd name="T24" fmla="*/ 366 w 464"/>
                <a:gd name="T25" fmla="*/ 472 h 691"/>
                <a:gd name="T26" fmla="*/ 366 w 464"/>
                <a:gd name="T27" fmla="*/ 435 h 691"/>
                <a:gd name="T28" fmla="*/ 366 w 464"/>
                <a:gd name="T29" fmla="*/ 419 h 691"/>
                <a:gd name="T30" fmla="*/ 391 w 464"/>
                <a:gd name="T31" fmla="*/ 386 h 691"/>
                <a:gd name="T32" fmla="*/ 415 w 464"/>
                <a:gd name="T33" fmla="*/ 350 h 691"/>
                <a:gd name="T34" fmla="*/ 423 w 464"/>
                <a:gd name="T35" fmla="*/ 321 h 691"/>
                <a:gd name="T36" fmla="*/ 407 w 464"/>
                <a:gd name="T37" fmla="*/ 285 h 691"/>
                <a:gd name="T38" fmla="*/ 379 w 464"/>
                <a:gd name="T39" fmla="*/ 260 h 691"/>
                <a:gd name="T40" fmla="*/ 342 w 464"/>
                <a:gd name="T41" fmla="*/ 224 h 691"/>
                <a:gd name="T42" fmla="*/ 342 w 464"/>
                <a:gd name="T43" fmla="*/ 187 h 691"/>
                <a:gd name="T44" fmla="*/ 391 w 464"/>
                <a:gd name="T45" fmla="*/ 191 h 691"/>
                <a:gd name="T46" fmla="*/ 432 w 464"/>
                <a:gd name="T47" fmla="*/ 187 h 691"/>
                <a:gd name="T48" fmla="*/ 407 w 464"/>
                <a:gd name="T49" fmla="*/ 158 h 691"/>
                <a:gd name="T50" fmla="*/ 391 w 464"/>
                <a:gd name="T51" fmla="*/ 122 h 691"/>
                <a:gd name="T52" fmla="*/ 395 w 464"/>
                <a:gd name="T53" fmla="*/ 73 h 691"/>
                <a:gd name="T54" fmla="*/ 383 w 464"/>
                <a:gd name="T55" fmla="*/ 57 h 691"/>
                <a:gd name="T56" fmla="*/ 383 w 464"/>
                <a:gd name="T57" fmla="*/ 28 h 691"/>
                <a:gd name="T58" fmla="*/ 362 w 464"/>
                <a:gd name="T59" fmla="*/ 4 h 691"/>
                <a:gd name="T60" fmla="*/ 338 w 464"/>
                <a:gd name="T61" fmla="*/ 12 h 691"/>
                <a:gd name="T62" fmla="*/ 342 w 464"/>
                <a:gd name="T63" fmla="*/ 45 h 691"/>
                <a:gd name="T64" fmla="*/ 371 w 464"/>
                <a:gd name="T65" fmla="*/ 57 h 691"/>
                <a:gd name="T66" fmla="*/ 358 w 464"/>
                <a:gd name="T67" fmla="*/ 101 h 691"/>
                <a:gd name="T68" fmla="*/ 326 w 464"/>
                <a:gd name="T69" fmla="*/ 114 h 691"/>
                <a:gd name="T70" fmla="*/ 301 w 464"/>
                <a:gd name="T71" fmla="*/ 158 h 691"/>
                <a:gd name="T72" fmla="*/ 293 w 464"/>
                <a:gd name="T73" fmla="*/ 183 h 691"/>
                <a:gd name="T74" fmla="*/ 289 w 464"/>
                <a:gd name="T75" fmla="*/ 203 h 691"/>
                <a:gd name="T76" fmla="*/ 265 w 464"/>
                <a:gd name="T77" fmla="*/ 228 h 691"/>
                <a:gd name="T78" fmla="*/ 253 w 464"/>
                <a:gd name="T79" fmla="*/ 264 h 691"/>
                <a:gd name="T80" fmla="*/ 232 w 464"/>
                <a:gd name="T81" fmla="*/ 280 h 691"/>
                <a:gd name="T82" fmla="*/ 216 w 464"/>
                <a:gd name="T83" fmla="*/ 321 h 691"/>
                <a:gd name="T84" fmla="*/ 196 w 464"/>
                <a:gd name="T85" fmla="*/ 370 h 691"/>
                <a:gd name="T86" fmla="*/ 163 w 464"/>
                <a:gd name="T87" fmla="*/ 403 h 691"/>
                <a:gd name="T88" fmla="*/ 151 w 464"/>
                <a:gd name="T89" fmla="*/ 382 h 691"/>
                <a:gd name="T90" fmla="*/ 122 w 464"/>
                <a:gd name="T91" fmla="*/ 374 h 691"/>
                <a:gd name="T92" fmla="*/ 90 w 464"/>
                <a:gd name="T93" fmla="*/ 378 h 691"/>
                <a:gd name="T94" fmla="*/ 69 w 464"/>
                <a:gd name="T95" fmla="*/ 398 h 691"/>
                <a:gd name="T96" fmla="*/ 29 w 464"/>
                <a:gd name="T97" fmla="*/ 435 h 691"/>
                <a:gd name="T98" fmla="*/ 21 w 464"/>
                <a:gd name="T99" fmla="*/ 460 h 691"/>
                <a:gd name="T100" fmla="*/ 4 w 464"/>
                <a:gd name="T101" fmla="*/ 504 h 691"/>
                <a:gd name="T102" fmla="*/ 12 w 464"/>
                <a:gd name="T103" fmla="*/ 512 h 691"/>
                <a:gd name="T104" fmla="*/ 29 w 464"/>
                <a:gd name="T105" fmla="*/ 537 h 691"/>
                <a:gd name="T106" fmla="*/ 49 w 464"/>
                <a:gd name="T107" fmla="*/ 549 h 691"/>
                <a:gd name="T108" fmla="*/ 57 w 464"/>
                <a:gd name="T109" fmla="*/ 553 h 691"/>
                <a:gd name="T110" fmla="*/ 57 w 464"/>
                <a:gd name="T111" fmla="*/ 545 h 691"/>
                <a:gd name="T112" fmla="*/ 73 w 464"/>
                <a:gd name="T113" fmla="*/ 545 h 691"/>
                <a:gd name="T114" fmla="*/ 69 w 464"/>
                <a:gd name="T115" fmla="*/ 561 h 691"/>
                <a:gd name="T116" fmla="*/ 86 w 464"/>
                <a:gd name="T117" fmla="*/ 598 h 691"/>
                <a:gd name="T118" fmla="*/ 78 w 464"/>
                <a:gd name="T119" fmla="*/ 643 h 69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64"/>
                <a:gd name="T181" fmla="*/ 0 h 691"/>
                <a:gd name="T182" fmla="*/ 464 w 464"/>
                <a:gd name="T183" fmla="*/ 691 h 69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64" h="691">
                  <a:moveTo>
                    <a:pt x="90" y="663"/>
                  </a:moveTo>
                  <a:lnTo>
                    <a:pt x="171" y="663"/>
                  </a:lnTo>
                  <a:lnTo>
                    <a:pt x="171" y="655"/>
                  </a:lnTo>
                  <a:lnTo>
                    <a:pt x="192" y="655"/>
                  </a:lnTo>
                  <a:lnTo>
                    <a:pt x="204" y="655"/>
                  </a:lnTo>
                  <a:lnTo>
                    <a:pt x="220" y="655"/>
                  </a:lnTo>
                  <a:lnTo>
                    <a:pt x="232" y="655"/>
                  </a:lnTo>
                  <a:lnTo>
                    <a:pt x="244" y="655"/>
                  </a:lnTo>
                  <a:lnTo>
                    <a:pt x="257" y="659"/>
                  </a:lnTo>
                  <a:lnTo>
                    <a:pt x="269" y="659"/>
                  </a:lnTo>
                  <a:lnTo>
                    <a:pt x="281" y="655"/>
                  </a:lnTo>
                  <a:lnTo>
                    <a:pt x="289" y="663"/>
                  </a:lnTo>
                  <a:lnTo>
                    <a:pt x="354" y="663"/>
                  </a:lnTo>
                  <a:lnTo>
                    <a:pt x="366" y="659"/>
                  </a:lnTo>
                  <a:lnTo>
                    <a:pt x="391" y="671"/>
                  </a:lnTo>
                  <a:lnTo>
                    <a:pt x="403" y="671"/>
                  </a:lnTo>
                  <a:lnTo>
                    <a:pt x="415" y="675"/>
                  </a:lnTo>
                  <a:lnTo>
                    <a:pt x="428" y="675"/>
                  </a:lnTo>
                  <a:lnTo>
                    <a:pt x="440" y="679"/>
                  </a:lnTo>
                  <a:lnTo>
                    <a:pt x="452" y="687"/>
                  </a:lnTo>
                  <a:lnTo>
                    <a:pt x="456" y="691"/>
                  </a:lnTo>
                  <a:lnTo>
                    <a:pt x="460" y="683"/>
                  </a:lnTo>
                  <a:lnTo>
                    <a:pt x="456" y="671"/>
                  </a:lnTo>
                  <a:lnTo>
                    <a:pt x="464" y="659"/>
                  </a:lnTo>
                  <a:lnTo>
                    <a:pt x="460" y="655"/>
                  </a:lnTo>
                  <a:lnTo>
                    <a:pt x="456" y="643"/>
                  </a:lnTo>
                  <a:lnTo>
                    <a:pt x="460" y="630"/>
                  </a:lnTo>
                  <a:lnTo>
                    <a:pt x="456" y="630"/>
                  </a:lnTo>
                  <a:lnTo>
                    <a:pt x="456" y="618"/>
                  </a:lnTo>
                  <a:lnTo>
                    <a:pt x="448" y="606"/>
                  </a:lnTo>
                  <a:lnTo>
                    <a:pt x="444" y="606"/>
                  </a:lnTo>
                  <a:lnTo>
                    <a:pt x="432" y="598"/>
                  </a:lnTo>
                  <a:lnTo>
                    <a:pt x="419" y="582"/>
                  </a:lnTo>
                  <a:lnTo>
                    <a:pt x="407" y="573"/>
                  </a:lnTo>
                  <a:lnTo>
                    <a:pt x="399" y="561"/>
                  </a:lnTo>
                  <a:lnTo>
                    <a:pt x="403" y="549"/>
                  </a:lnTo>
                  <a:lnTo>
                    <a:pt x="399" y="545"/>
                  </a:lnTo>
                  <a:lnTo>
                    <a:pt x="399" y="541"/>
                  </a:lnTo>
                  <a:lnTo>
                    <a:pt x="399" y="537"/>
                  </a:lnTo>
                  <a:lnTo>
                    <a:pt x="391" y="525"/>
                  </a:lnTo>
                  <a:lnTo>
                    <a:pt x="387" y="525"/>
                  </a:lnTo>
                  <a:lnTo>
                    <a:pt x="375" y="516"/>
                  </a:lnTo>
                  <a:lnTo>
                    <a:pt x="375" y="504"/>
                  </a:lnTo>
                  <a:lnTo>
                    <a:pt x="371" y="492"/>
                  </a:lnTo>
                  <a:lnTo>
                    <a:pt x="375" y="484"/>
                  </a:lnTo>
                  <a:lnTo>
                    <a:pt x="371" y="480"/>
                  </a:lnTo>
                  <a:lnTo>
                    <a:pt x="362" y="472"/>
                  </a:lnTo>
                  <a:lnTo>
                    <a:pt x="366" y="472"/>
                  </a:lnTo>
                  <a:lnTo>
                    <a:pt x="366" y="460"/>
                  </a:lnTo>
                  <a:lnTo>
                    <a:pt x="371" y="447"/>
                  </a:lnTo>
                  <a:lnTo>
                    <a:pt x="366" y="435"/>
                  </a:lnTo>
                  <a:lnTo>
                    <a:pt x="358" y="427"/>
                  </a:lnTo>
                  <a:lnTo>
                    <a:pt x="366" y="419"/>
                  </a:lnTo>
                  <a:lnTo>
                    <a:pt x="379" y="415"/>
                  </a:lnTo>
                  <a:lnTo>
                    <a:pt x="383" y="403"/>
                  </a:lnTo>
                  <a:lnTo>
                    <a:pt x="387" y="390"/>
                  </a:lnTo>
                  <a:lnTo>
                    <a:pt x="391" y="386"/>
                  </a:lnTo>
                  <a:lnTo>
                    <a:pt x="399" y="374"/>
                  </a:lnTo>
                  <a:lnTo>
                    <a:pt x="403" y="362"/>
                  </a:lnTo>
                  <a:lnTo>
                    <a:pt x="407" y="354"/>
                  </a:lnTo>
                  <a:lnTo>
                    <a:pt x="415" y="350"/>
                  </a:lnTo>
                  <a:lnTo>
                    <a:pt x="423" y="337"/>
                  </a:lnTo>
                  <a:lnTo>
                    <a:pt x="428" y="325"/>
                  </a:lnTo>
                  <a:lnTo>
                    <a:pt x="423" y="321"/>
                  </a:lnTo>
                  <a:lnTo>
                    <a:pt x="419" y="321"/>
                  </a:lnTo>
                  <a:lnTo>
                    <a:pt x="415" y="309"/>
                  </a:lnTo>
                  <a:lnTo>
                    <a:pt x="411" y="297"/>
                  </a:lnTo>
                  <a:lnTo>
                    <a:pt x="407" y="285"/>
                  </a:lnTo>
                  <a:lnTo>
                    <a:pt x="403" y="280"/>
                  </a:lnTo>
                  <a:lnTo>
                    <a:pt x="391" y="268"/>
                  </a:lnTo>
                  <a:lnTo>
                    <a:pt x="379" y="260"/>
                  </a:lnTo>
                  <a:lnTo>
                    <a:pt x="366" y="248"/>
                  </a:lnTo>
                  <a:lnTo>
                    <a:pt x="354" y="240"/>
                  </a:lnTo>
                  <a:lnTo>
                    <a:pt x="354" y="236"/>
                  </a:lnTo>
                  <a:lnTo>
                    <a:pt x="342" y="224"/>
                  </a:lnTo>
                  <a:lnTo>
                    <a:pt x="330" y="211"/>
                  </a:lnTo>
                  <a:lnTo>
                    <a:pt x="330" y="203"/>
                  </a:lnTo>
                  <a:lnTo>
                    <a:pt x="342" y="195"/>
                  </a:lnTo>
                  <a:lnTo>
                    <a:pt x="342" y="187"/>
                  </a:lnTo>
                  <a:lnTo>
                    <a:pt x="354" y="187"/>
                  </a:lnTo>
                  <a:lnTo>
                    <a:pt x="358" y="187"/>
                  </a:lnTo>
                  <a:lnTo>
                    <a:pt x="371" y="191"/>
                  </a:lnTo>
                  <a:lnTo>
                    <a:pt x="391" y="191"/>
                  </a:lnTo>
                  <a:lnTo>
                    <a:pt x="399" y="187"/>
                  </a:lnTo>
                  <a:lnTo>
                    <a:pt x="411" y="191"/>
                  </a:lnTo>
                  <a:lnTo>
                    <a:pt x="423" y="191"/>
                  </a:lnTo>
                  <a:lnTo>
                    <a:pt x="432" y="187"/>
                  </a:lnTo>
                  <a:lnTo>
                    <a:pt x="419" y="179"/>
                  </a:lnTo>
                  <a:lnTo>
                    <a:pt x="411" y="171"/>
                  </a:lnTo>
                  <a:lnTo>
                    <a:pt x="407" y="158"/>
                  </a:lnTo>
                  <a:lnTo>
                    <a:pt x="399" y="146"/>
                  </a:lnTo>
                  <a:lnTo>
                    <a:pt x="395" y="134"/>
                  </a:lnTo>
                  <a:lnTo>
                    <a:pt x="395" y="126"/>
                  </a:lnTo>
                  <a:lnTo>
                    <a:pt x="391" y="122"/>
                  </a:lnTo>
                  <a:lnTo>
                    <a:pt x="395" y="110"/>
                  </a:lnTo>
                  <a:lnTo>
                    <a:pt x="399" y="97"/>
                  </a:lnTo>
                  <a:lnTo>
                    <a:pt x="395" y="85"/>
                  </a:lnTo>
                  <a:lnTo>
                    <a:pt x="395" y="73"/>
                  </a:lnTo>
                  <a:lnTo>
                    <a:pt x="395" y="61"/>
                  </a:lnTo>
                  <a:lnTo>
                    <a:pt x="391" y="61"/>
                  </a:lnTo>
                  <a:lnTo>
                    <a:pt x="383" y="57"/>
                  </a:lnTo>
                  <a:lnTo>
                    <a:pt x="387" y="45"/>
                  </a:lnTo>
                  <a:lnTo>
                    <a:pt x="387" y="40"/>
                  </a:lnTo>
                  <a:lnTo>
                    <a:pt x="383" y="28"/>
                  </a:lnTo>
                  <a:lnTo>
                    <a:pt x="371" y="20"/>
                  </a:lnTo>
                  <a:lnTo>
                    <a:pt x="366" y="16"/>
                  </a:lnTo>
                  <a:lnTo>
                    <a:pt x="362" y="4"/>
                  </a:lnTo>
                  <a:lnTo>
                    <a:pt x="350" y="0"/>
                  </a:lnTo>
                  <a:lnTo>
                    <a:pt x="346" y="0"/>
                  </a:lnTo>
                  <a:lnTo>
                    <a:pt x="334" y="0"/>
                  </a:lnTo>
                  <a:lnTo>
                    <a:pt x="338" y="12"/>
                  </a:lnTo>
                  <a:lnTo>
                    <a:pt x="342" y="24"/>
                  </a:lnTo>
                  <a:lnTo>
                    <a:pt x="342" y="36"/>
                  </a:lnTo>
                  <a:lnTo>
                    <a:pt x="342" y="40"/>
                  </a:lnTo>
                  <a:lnTo>
                    <a:pt x="342" y="45"/>
                  </a:lnTo>
                  <a:lnTo>
                    <a:pt x="346" y="45"/>
                  </a:lnTo>
                  <a:lnTo>
                    <a:pt x="358" y="45"/>
                  </a:lnTo>
                  <a:lnTo>
                    <a:pt x="371" y="57"/>
                  </a:lnTo>
                  <a:lnTo>
                    <a:pt x="371" y="69"/>
                  </a:lnTo>
                  <a:lnTo>
                    <a:pt x="366" y="81"/>
                  </a:lnTo>
                  <a:lnTo>
                    <a:pt x="371" y="93"/>
                  </a:lnTo>
                  <a:lnTo>
                    <a:pt x="358" y="101"/>
                  </a:lnTo>
                  <a:lnTo>
                    <a:pt x="346" y="110"/>
                  </a:lnTo>
                  <a:lnTo>
                    <a:pt x="334" y="110"/>
                  </a:lnTo>
                  <a:lnTo>
                    <a:pt x="330" y="110"/>
                  </a:lnTo>
                  <a:lnTo>
                    <a:pt x="326" y="114"/>
                  </a:lnTo>
                  <a:lnTo>
                    <a:pt x="318" y="126"/>
                  </a:lnTo>
                  <a:lnTo>
                    <a:pt x="314" y="134"/>
                  </a:lnTo>
                  <a:lnTo>
                    <a:pt x="305" y="146"/>
                  </a:lnTo>
                  <a:lnTo>
                    <a:pt x="301" y="158"/>
                  </a:lnTo>
                  <a:lnTo>
                    <a:pt x="301" y="171"/>
                  </a:lnTo>
                  <a:lnTo>
                    <a:pt x="297" y="179"/>
                  </a:lnTo>
                  <a:lnTo>
                    <a:pt x="293" y="183"/>
                  </a:lnTo>
                  <a:lnTo>
                    <a:pt x="289" y="183"/>
                  </a:lnTo>
                  <a:lnTo>
                    <a:pt x="285" y="187"/>
                  </a:lnTo>
                  <a:lnTo>
                    <a:pt x="289" y="191"/>
                  </a:lnTo>
                  <a:lnTo>
                    <a:pt x="289" y="203"/>
                  </a:lnTo>
                  <a:lnTo>
                    <a:pt x="285" y="211"/>
                  </a:lnTo>
                  <a:lnTo>
                    <a:pt x="273" y="219"/>
                  </a:lnTo>
                  <a:lnTo>
                    <a:pt x="261" y="228"/>
                  </a:lnTo>
                  <a:lnTo>
                    <a:pt x="265" y="228"/>
                  </a:lnTo>
                  <a:lnTo>
                    <a:pt x="265" y="236"/>
                  </a:lnTo>
                  <a:lnTo>
                    <a:pt x="261" y="240"/>
                  </a:lnTo>
                  <a:lnTo>
                    <a:pt x="261" y="252"/>
                  </a:lnTo>
                  <a:lnTo>
                    <a:pt x="253" y="264"/>
                  </a:lnTo>
                  <a:lnTo>
                    <a:pt x="240" y="272"/>
                  </a:lnTo>
                  <a:lnTo>
                    <a:pt x="236" y="272"/>
                  </a:lnTo>
                  <a:lnTo>
                    <a:pt x="232" y="280"/>
                  </a:lnTo>
                  <a:lnTo>
                    <a:pt x="224" y="293"/>
                  </a:lnTo>
                  <a:lnTo>
                    <a:pt x="224" y="297"/>
                  </a:lnTo>
                  <a:lnTo>
                    <a:pt x="224" y="313"/>
                  </a:lnTo>
                  <a:lnTo>
                    <a:pt x="216" y="321"/>
                  </a:lnTo>
                  <a:lnTo>
                    <a:pt x="212" y="333"/>
                  </a:lnTo>
                  <a:lnTo>
                    <a:pt x="204" y="346"/>
                  </a:lnTo>
                  <a:lnTo>
                    <a:pt x="200" y="358"/>
                  </a:lnTo>
                  <a:lnTo>
                    <a:pt x="196" y="370"/>
                  </a:lnTo>
                  <a:lnTo>
                    <a:pt x="183" y="378"/>
                  </a:lnTo>
                  <a:lnTo>
                    <a:pt x="183" y="390"/>
                  </a:lnTo>
                  <a:lnTo>
                    <a:pt x="175" y="398"/>
                  </a:lnTo>
                  <a:lnTo>
                    <a:pt x="163" y="403"/>
                  </a:lnTo>
                  <a:lnTo>
                    <a:pt x="155" y="403"/>
                  </a:lnTo>
                  <a:lnTo>
                    <a:pt x="155" y="390"/>
                  </a:lnTo>
                  <a:lnTo>
                    <a:pt x="151" y="382"/>
                  </a:lnTo>
                  <a:lnTo>
                    <a:pt x="139" y="374"/>
                  </a:lnTo>
                  <a:lnTo>
                    <a:pt x="126" y="366"/>
                  </a:lnTo>
                  <a:lnTo>
                    <a:pt x="126" y="362"/>
                  </a:lnTo>
                  <a:lnTo>
                    <a:pt x="122" y="374"/>
                  </a:lnTo>
                  <a:lnTo>
                    <a:pt x="118" y="378"/>
                  </a:lnTo>
                  <a:lnTo>
                    <a:pt x="106" y="378"/>
                  </a:lnTo>
                  <a:lnTo>
                    <a:pt x="94" y="374"/>
                  </a:lnTo>
                  <a:lnTo>
                    <a:pt x="90" y="378"/>
                  </a:lnTo>
                  <a:lnTo>
                    <a:pt x="86" y="382"/>
                  </a:lnTo>
                  <a:lnTo>
                    <a:pt x="73" y="390"/>
                  </a:lnTo>
                  <a:lnTo>
                    <a:pt x="73" y="398"/>
                  </a:lnTo>
                  <a:lnTo>
                    <a:pt x="69" y="398"/>
                  </a:lnTo>
                  <a:lnTo>
                    <a:pt x="57" y="407"/>
                  </a:lnTo>
                  <a:lnTo>
                    <a:pt x="49" y="419"/>
                  </a:lnTo>
                  <a:lnTo>
                    <a:pt x="37" y="427"/>
                  </a:lnTo>
                  <a:lnTo>
                    <a:pt x="29" y="435"/>
                  </a:lnTo>
                  <a:lnTo>
                    <a:pt x="21" y="439"/>
                  </a:lnTo>
                  <a:lnTo>
                    <a:pt x="21" y="443"/>
                  </a:lnTo>
                  <a:lnTo>
                    <a:pt x="21" y="447"/>
                  </a:lnTo>
                  <a:lnTo>
                    <a:pt x="21" y="460"/>
                  </a:lnTo>
                  <a:lnTo>
                    <a:pt x="21" y="472"/>
                  </a:lnTo>
                  <a:lnTo>
                    <a:pt x="21" y="480"/>
                  </a:lnTo>
                  <a:lnTo>
                    <a:pt x="12" y="492"/>
                  </a:lnTo>
                  <a:lnTo>
                    <a:pt x="4" y="504"/>
                  </a:lnTo>
                  <a:lnTo>
                    <a:pt x="0" y="512"/>
                  </a:lnTo>
                  <a:lnTo>
                    <a:pt x="12" y="521"/>
                  </a:lnTo>
                  <a:lnTo>
                    <a:pt x="8" y="508"/>
                  </a:lnTo>
                  <a:lnTo>
                    <a:pt x="12" y="512"/>
                  </a:lnTo>
                  <a:lnTo>
                    <a:pt x="17" y="516"/>
                  </a:lnTo>
                  <a:lnTo>
                    <a:pt x="21" y="512"/>
                  </a:lnTo>
                  <a:lnTo>
                    <a:pt x="25" y="525"/>
                  </a:lnTo>
                  <a:lnTo>
                    <a:pt x="29" y="537"/>
                  </a:lnTo>
                  <a:lnTo>
                    <a:pt x="37" y="549"/>
                  </a:lnTo>
                  <a:lnTo>
                    <a:pt x="49" y="549"/>
                  </a:lnTo>
                  <a:lnTo>
                    <a:pt x="49" y="553"/>
                  </a:lnTo>
                  <a:lnTo>
                    <a:pt x="49" y="557"/>
                  </a:lnTo>
                  <a:lnTo>
                    <a:pt x="57" y="549"/>
                  </a:lnTo>
                  <a:lnTo>
                    <a:pt x="57" y="553"/>
                  </a:lnTo>
                  <a:lnTo>
                    <a:pt x="61" y="549"/>
                  </a:lnTo>
                  <a:lnTo>
                    <a:pt x="57" y="549"/>
                  </a:lnTo>
                  <a:lnTo>
                    <a:pt x="57" y="545"/>
                  </a:lnTo>
                  <a:lnTo>
                    <a:pt x="61" y="545"/>
                  </a:lnTo>
                  <a:lnTo>
                    <a:pt x="69" y="545"/>
                  </a:lnTo>
                  <a:lnTo>
                    <a:pt x="73" y="545"/>
                  </a:lnTo>
                  <a:lnTo>
                    <a:pt x="69" y="549"/>
                  </a:lnTo>
                  <a:lnTo>
                    <a:pt x="73" y="561"/>
                  </a:lnTo>
                  <a:lnTo>
                    <a:pt x="69" y="561"/>
                  </a:lnTo>
                  <a:lnTo>
                    <a:pt x="69" y="573"/>
                  </a:lnTo>
                  <a:lnTo>
                    <a:pt x="78" y="573"/>
                  </a:lnTo>
                  <a:lnTo>
                    <a:pt x="78" y="586"/>
                  </a:lnTo>
                  <a:lnTo>
                    <a:pt x="86" y="598"/>
                  </a:lnTo>
                  <a:lnTo>
                    <a:pt x="90" y="606"/>
                  </a:lnTo>
                  <a:lnTo>
                    <a:pt x="82" y="618"/>
                  </a:lnTo>
                  <a:lnTo>
                    <a:pt x="82" y="630"/>
                  </a:lnTo>
                  <a:lnTo>
                    <a:pt x="78" y="643"/>
                  </a:lnTo>
                  <a:lnTo>
                    <a:pt x="78" y="651"/>
                  </a:lnTo>
                  <a:lnTo>
                    <a:pt x="82" y="655"/>
                  </a:lnTo>
                  <a:lnTo>
                    <a:pt x="90" y="66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12" name="Freeform 140">
              <a:extLst>
                <a:ext uri="{FF2B5EF4-FFF2-40B4-BE49-F238E27FC236}">
                  <a16:creationId xmlns="" xmlns:a16="http://schemas.microsoft.com/office/drawing/2014/main" id="{6C367575-0B06-46E6-BDBB-89AB68F6CE95}"/>
                </a:ext>
              </a:extLst>
            </p:cNvPr>
            <p:cNvSpPr>
              <a:spLocks/>
            </p:cNvSpPr>
            <p:nvPr/>
          </p:nvSpPr>
          <p:spPr bwMode="gray">
            <a:xfrm>
              <a:off x="4517113" y="4305100"/>
              <a:ext cx="8999" cy="11885"/>
            </a:xfrm>
            <a:custGeom>
              <a:avLst/>
              <a:gdLst>
                <a:gd name="T0" fmla="*/ 21 w 25"/>
                <a:gd name="T1" fmla="*/ 25 h 33"/>
                <a:gd name="T2" fmla="*/ 25 w 25"/>
                <a:gd name="T3" fmla="*/ 13 h 33"/>
                <a:gd name="T4" fmla="*/ 25 w 25"/>
                <a:gd name="T5" fmla="*/ 0 h 33"/>
                <a:gd name="T6" fmla="*/ 12 w 25"/>
                <a:gd name="T7" fmla="*/ 8 h 33"/>
                <a:gd name="T8" fmla="*/ 0 w 25"/>
                <a:gd name="T9" fmla="*/ 21 h 33"/>
                <a:gd name="T10" fmla="*/ 4 w 25"/>
                <a:gd name="T11" fmla="*/ 33 h 33"/>
                <a:gd name="T12" fmla="*/ 16 w 25"/>
                <a:gd name="T13" fmla="*/ 33 h 33"/>
                <a:gd name="T14" fmla="*/ 21 w 25"/>
                <a:gd name="T15" fmla="*/ 25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33"/>
                <a:gd name="T26" fmla="*/ 25 w 25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33">
                  <a:moveTo>
                    <a:pt x="21" y="25"/>
                  </a:moveTo>
                  <a:lnTo>
                    <a:pt x="25" y="13"/>
                  </a:lnTo>
                  <a:lnTo>
                    <a:pt x="25" y="0"/>
                  </a:lnTo>
                  <a:lnTo>
                    <a:pt x="12" y="8"/>
                  </a:lnTo>
                  <a:lnTo>
                    <a:pt x="0" y="21"/>
                  </a:lnTo>
                  <a:lnTo>
                    <a:pt x="4" y="33"/>
                  </a:lnTo>
                  <a:lnTo>
                    <a:pt x="16" y="33"/>
                  </a:lnTo>
                  <a:lnTo>
                    <a:pt x="21" y="2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13" name="Freeform 141">
              <a:extLst>
                <a:ext uri="{FF2B5EF4-FFF2-40B4-BE49-F238E27FC236}">
                  <a16:creationId xmlns="" xmlns:a16="http://schemas.microsoft.com/office/drawing/2014/main" id="{D0E12C79-7B8E-4E77-8FCA-7C1223FB0E95}"/>
                </a:ext>
              </a:extLst>
            </p:cNvPr>
            <p:cNvSpPr>
              <a:spLocks/>
            </p:cNvSpPr>
            <p:nvPr/>
          </p:nvSpPr>
          <p:spPr bwMode="gray">
            <a:xfrm>
              <a:off x="4625465" y="3868580"/>
              <a:ext cx="230023" cy="356203"/>
            </a:xfrm>
            <a:custGeom>
              <a:avLst/>
              <a:gdLst>
                <a:gd name="T0" fmla="*/ 517 w 639"/>
                <a:gd name="T1" fmla="*/ 183 h 989"/>
                <a:gd name="T2" fmla="*/ 456 w 639"/>
                <a:gd name="T3" fmla="*/ 150 h 989"/>
                <a:gd name="T4" fmla="*/ 375 w 639"/>
                <a:gd name="T5" fmla="*/ 110 h 989"/>
                <a:gd name="T6" fmla="*/ 322 w 639"/>
                <a:gd name="T7" fmla="*/ 81 h 989"/>
                <a:gd name="T8" fmla="*/ 257 w 639"/>
                <a:gd name="T9" fmla="*/ 49 h 989"/>
                <a:gd name="T10" fmla="*/ 155 w 639"/>
                <a:gd name="T11" fmla="*/ 0 h 989"/>
                <a:gd name="T12" fmla="*/ 106 w 639"/>
                <a:gd name="T13" fmla="*/ 20 h 989"/>
                <a:gd name="T14" fmla="*/ 98 w 639"/>
                <a:gd name="T15" fmla="*/ 53 h 989"/>
                <a:gd name="T16" fmla="*/ 106 w 639"/>
                <a:gd name="T17" fmla="*/ 89 h 989"/>
                <a:gd name="T18" fmla="*/ 131 w 639"/>
                <a:gd name="T19" fmla="*/ 150 h 989"/>
                <a:gd name="T20" fmla="*/ 151 w 639"/>
                <a:gd name="T21" fmla="*/ 199 h 989"/>
                <a:gd name="T22" fmla="*/ 139 w 639"/>
                <a:gd name="T23" fmla="*/ 240 h 989"/>
                <a:gd name="T24" fmla="*/ 131 w 639"/>
                <a:gd name="T25" fmla="*/ 289 h 989"/>
                <a:gd name="T26" fmla="*/ 131 w 639"/>
                <a:gd name="T27" fmla="*/ 338 h 989"/>
                <a:gd name="T28" fmla="*/ 126 w 639"/>
                <a:gd name="T29" fmla="*/ 378 h 989"/>
                <a:gd name="T30" fmla="*/ 118 w 639"/>
                <a:gd name="T31" fmla="*/ 419 h 989"/>
                <a:gd name="T32" fmla="*/ 82 w 639"/>
                <a:gd name="T33" fmla="*/ 456 h 989"/>
                <a:gd name="T34" fmla="*/ 41 w 639"/>
                <a:gd name="T35" fmla="*/ 504 h 989"/>
                <a:gd name="T36" fmla="*/ 21 w 639"/>
                <a:gd name="T37" fmla="*/ 545 h 989"/>
                <a:gd name="T38" fmla="*/ 4 w 639"/>
                <a:gd name="T39" fmla="*/ 569 h 989"/>
                <a:gd name="T40" fmla="*/ 13 w 639"/>
                <a:gd name="T41" fmla="*/ 606 h 989"/>
                <a:gd name="T42" fmla="*/ 33 w 639"/>
                <a:gd name="T43" fmla="*/ 639 h 989"/>
                <a:gd name="T44" fmla="*/ 65 w 639"/>
                <a:gd name="T45" fmla="*/ 651 h 989"/>
                <a:gd name="T46" fmla="*/ 86 w 639"/>
                <a:gd name="T47" fmla="*/ 675 h 989"/>
                <a:gd name="T48" fmla="*/ 86 w 639"/>
                <a:gd name="T49" fmla="*/ 704 h 989"/>
                <a:gd name="T50" fmla="*/ 98 w 639"/>
                <a:gd name="T51" fmla="*/ 720 h 989"/>
                <a:gd name="T52" fmla="*/ 94 w 639"/>
                <a:gd name="T53" fmla="*/ 769 h 989"/>
                <a:gd name="T54" fmla="*/ 110 w 639"/>
                <a:gd name="T55" fmla="*/ 805 h 989"/>
                <a:gd name="T56" fmla="*/ 135 w 639"/>
                <a:gd name="T57" fmla="*/ 834 h 989"/>
                <a:gd name="T58" fmla="*/ 94 w 639"/>
                <a:gd name="T59" fmla="*/ 838 h 989"/>
                <a:gd name="T60" fmla="*/ 45 w 639"/>
                <a:gd name="T61" fmla="*/ 834 h 989"/>
                <a:gd name="T62" fmla="*/ 45 w 639"/>
                <a:gd name="T63" fmla="*/ 871 h 989"/>
                <a:gd name="T64" fmla="*/ 82 w 639"/>
                <a:gd name="T65" fmla="*/ 907 h 989"/>
                <a:gd name="T66" fmla="*/ 110 w 639"/>
                <a:gd name="T67" fmla="*/ 932 h 989"/>
                <a:gd name="T68" fmla="*/ 126 w 639"/>
                <a:gd name="T69" fmla="*/ 968 h 989"/>
                <a:gd name="T70" fmla="*/ 131 w 639"/>
                <a:gd name="T71" fmla="*/ 984 h 989"/>
                <a:gd name="T72" fmla="*/ 179 w 639"/>
                <a:gd name="T73" fmla="*/ 976 h 989"/>
                <a:gd name="T74" fmla="*/ 216 w 639"/>
                <a:gd name="T75" fmla="*/ 976 h 989"/>
                <a:gd name="T76" fmla="*/ 257 w 639"/>
                <a:gd name="T77" fmla="*/ 956 h 989"/>
                <a:gd name="T78" fmla="*/ 285 w 639"/>
                <a:gd name="T79" fmla="*/ 956 h 989"/>
                <a:gd name="T80" fmla="*/ 318 w 639"/>
                <a:gd name="T81" fmla="*/ 944 h 989"/>
                <a:gd name="T82" fmla="*/ 330 w 639"/>
                <a:gd name="T83" fmla="*/ 907 h 989"/>
                <a:gd name="T84" fmla="*/ 346 w 639"/>
                <a:gd name="T85" fmla="*/ 895 h 989"/>
                <a:gd name="T86" fmla="*/ 379 w 639"/>
                <a:gd name="T87" fmla="*/ 895 h 989"/>
                <a:gd name="T88" fmla="*/ 415 w 639"/>
                <a:gd name="T89" fmla="*/ 887 h 989"/>
                <a:gd name="T90" fmla="*/ 452 w 639"/>
                <a:gd name="T91" fmla="*/ 862 h 989"/>
                <a:gd name="T92" fmla="*/ 468 w 639"/>
                <a:gd name="T93" fmla="*/ 842 h 989"/>
                <a:gd name="T94" fmla="*/ 497 w 639"/>
                <a:gd name="T95" fmla="*/ 818 h 989"/>
                <a:gd name="T96" fmla="*/ 537 w 639"/>
                <a:gd name="T97" fmla="*/ 777 h 989"/>
                <a:gd name="T98" fmla="*/ 570 w 639"/>
                <a:gd name="T99" fmla="*/ 777 h 989"/>
                <a:gd name="T100" fmla="*/ 574 w 639"/>
                <a:gd name="T101" fmla="*/ 753 h 989"/>
                <a:gd name="T102" fmla="*/ 546 w 639"/>
                <a:gd name="T103" fmla="*/ 712 h 989"/>
                <a:gd name="T104" fmla="*/ 529 w 639"/>
                <a:gd name="T105" fmla="*/ 667 h 989"/>
                <a:gd name="T106" fmla="*/ 517 w 639"/>
                <a:gd name="T107" fmla="*/ 643 h 989"/>
                <a:gd name="T108" fmla="*/ 525 w 639"/>
                <a:gd name="T109" fmla="*/ 606 h 989"/>
                <a:gd name="T110" fmla="*/ 546 w 639"/>
                <a:gd name="T111" fmla="*/ 574 h 989"/>
                <a:gd name="T112" fmla="*/ 558 w 639"/>
                <a:gd name="T113" fmla="*/ 545 h 989"/>
                <a:gd name="T114" fmla="*/ 574 w 639"/>
                <a:gd name="T115" fmla="*/ 521 h 989"/>
                <a:gd name="T116" fmla="*/ 586 w 639"/>
                <a:gd name="T117" fmla="*/ 484 h 989"/>
                <a:gd name="T118" fmla="*/ 627 w 639"/>
                <a:gd name="T119" fmla="*/ 480 h 989"/>
                <a:gd name="T120" fmla="*/ 582 w 639"/>
                <a:gd name="T121" fmla="*/ 215 h 9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9"/>
                <a:gd name="T184" fmla="*/ 0 h 989"/>
                <a:gd name="T185" fmla="*/ 639 w 639"/>
                <a:gd name="T186" fmla="*/ 989 h 9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9" h="989">
                  <a:moveTo>
                    <a:pt x="582" y="215"/>
                  </a:moveTo>
                  <a:lnTo>
                    <a:pt x="578" y="215"/>
                  </a:lnTo>
                  <a:lnTo>
                    <a:pt x="537" y="195"/>
                  </a:lnTo>
                  <a:lnTo>
                    <a:pt x="517" y="183"/>
                  </a:lnTo>
                  <a:lnTo>
                    <a:pt x="505" y="175"/>
                  </a:lnTo>
                  <a:lnTo>
                    <a:pt x="480" y="163"/>
                  </a:lnTo>
                  <a:lnTo>
                    <a:pt x="456" y="150"/>
                  </a:lnTo>
                  <a:lnTo>
                    <a:pt x="424" y="134"/>
                  </a:lnTo>
                  <a:lnTo>
                    <a:pt x="395" y="118"/>
                  </a:lnTo>
                  <a:lnTo>
                    <a:pt x="387" y="118"/>
                  </a:lnTo>
                  <a:lnTo>
                    <a:pt x="375" y="110"/>
                  </a:lnTo>
                  <a:lnTo>
                    <a:pt x="367" y="106"/>
                  </a:lnTo>
                  <a:lnTo>
                    <a:pt x="354" y="97"/>
                  </a:lnTo>
                  <a:lnTo>
                    <a:pt x="338" y="89"/>
                  </a:lnTo>
                  <a:lnTo>
                    <a:pt x="322" y="81"/>
                  </a:lnTo>
                  <a:lnTo>
                    <a:pt x="297" y="69"/>
                  </a:lnTo>
                  <a:lnTo>
                    <a:pt x="277" y="57"/>
                  </a:lnTo>
                  <a:lnTo>
                    <a:pt x="257" y="49"/>
                  </a:lnTo>
                  <a:lnTo>
                    <a:pt x="244" y="45"/>
                  </a:lnTo>
                  <a:lnTo>
                    <a:pt x="179" y="12"/>
                  </a:lnTo>
                  <a:lnTo>
                    <a:pt x="167" y="4"/>
                  </a:lnTo>
                  <a:lnTo>
                    <a:pt x="155" y="0"/>
                  </a:lnTo>
                  <a:lnTo>
                    <a:pt x="139" y="4"/>
                  </a:lnTo>
                  <a:lnTo>
                    <a:pt x="139" y="8"/>
                  </a:lnTo>
                  <a:lnTo>
                    <a:pt x="122" y="16"/>
                  </a:lnTo>
                  <a:lnTo>
                    <a:pt x="106" y="20"/>
                  </a:lnTo>
                  <a:lnTo>
                    <a:pt x="94" y="28"/>
                  </a:lnTo>
                  <a:lnTo>
                    <a:pt x="98" y="40"/>
                  </a:lnTo>
                  <a:lnTo>
                    <a:pt x="98" y="53"/>
                  </a:lnTo>
                  <a:lnTo>
                    <a:pt x="102" y="65"/>
                  </a:lnTo>
                  <a:lnTo>
                    <a:pt x="102" y="77"/>
                  </a:lnTo>
                  <a:lnTo>
                    <a:pt x="106" y="89"/>
                  </a:lnTo>
                  <a:lnTo>
                    <a:pt x="106" y="114"/>
                  </a:lnTo>
                  <a:lnTo>
                    <a:pt x="114" y="126"/>
                  </a:lnTo>
                  <a:lnTo>
                    <a:pt x="122" y="138"/>
                  </a:lnTo>
                  <a:lnTo>
                    <a:pt x="131" y="150"/>
                  </a:lnTo>
                  <a:lnTo>
                    <a:pt x="131" y="163"/>
                  </a:lnTo>
                  <a:lnTo>
                    <a:pt x="139" y="175"/>
                  </a:lnTo>
                  <a:lnTo>
                    <a:pt x="147" y="187"/>
                  </a:lnTo>
                  <a:lnTo>
                    <a:pt x="151" y="199"/>
                  </a:lnTo>
                  <a:lnTo>
                    <a:pt x="147" y="211"/>
                  </a:lnTo>
                  <a:lnTo>
                    <a:pt x="143" y="215"/>
                  </a:lnTo>
                  <a:lnTo>
                    <a:pt x="139" y="228"/>
                  </a:lnTo>
                  <a:lnTo>
                    <a:pt x="139" y="240"/>
                  </a:lnTo>
                  <a:lnTo>
                    <a:pt x="135" y="252"/>
                  </a:lnTo>
                  <a:lnTo>
                    <a:pt x="135" y="264"/>
                  </a:lnTo>
                  <a:lnTo>
                    <a:pt x="135" y="276"/>
                  </a:lnTo>
                  <a:lnTo>
                    <a:pt x="131" y="289"/>
                  </a:lnTo>
                  <a:lnTo>
                    <a:pt x="131" y="301"/>
                  </a:lnTo>
                  <a:lnTo>
                    <a:pt x="131" y="313"/>
                  </a:lnTo>
                  <a:lnTo>
                    <a:pt x="131" y="325"/>
                  </a:lnTo>
                  <a:lnTo>
                    <a:pt x="131" y="338"/>
                  </a:lnTo>
                  <a:lnTo>
                    <a:pt x="131" y="342"/>
                  </a:lnTo>
                  <a:lnTo>
                    <a:pt x="126" y="354"/>
                  </a:lnTo>
                  <a:lnTo>
                    <a:pt x="126" y="366"/>
                  </a:lnTo>
                  <a:lnTo>
                    <a:pt x="126" y="378"/>
                  </a:lnTo>
                  <a:lnTo>
                    <a:pt x="126" y="386"/>
                  </a:lnTo>
                  <a:lnTo>
                    <a:pt x="126" y="399"/>
                  </a:lnTo>
                  <a:lnTo>
                    <a:pt x="122" y="411"/>
                  </a:lnTo>
                  <a:lnTo>
                    <a:pt x="118" y="419"/>
                  </a:lnTo>
                  <a:lnTo>
                    <a:pt x="106" y="431"/>
                  </a:lnTo>
                  <a:lnTo>
                    <a:pt x="94" y="443"/>
                  </a:lnTo>
                  <a:lnTo>
                    <a:pt x="82" y="456"/>
                  </a:lnTo>
                  <a:lnTo>
                    <a:pt x="69" y="468"/>
                  </a:lnTo>
                  <a:lnTo>
                    <a:pt x="61" y="480"/>
                  </a:lnTo>
                  <a:lnTo>
                    <a:pt x="53" y="492"/>
                  </a:lnTo>
                  <a:lnTo>
                    <a:pt x="41" y="504"/>
                  </a:lnTo>
                  <a:lnTo>
                    <a:pt x="33" y="517"/>
                  </a:lnTo>
                  <a:lnTo>
                    <a:pt x="25" y="529"/>
                  </a:lnTo>
                  <a:lnTo>
                    <a:pt x="25" y="533"/>
                  </a:lnTo>
                  <a:lnTo>
                    <a:pt x="21" y="545"/>
                  </a:lnTo>
                  <a:lnTo>
                    <a:pt x="17" y="545"/>
                  </a:lnTo>
                  <a:lnTo>
                    <a:pt x="13" y="557"/>
                  </a:lnTo>
                  <a:lnTo>
                    <a:pt x="0" y="565"/>
                  </a:lnTo>
                  <a:lnTo>
                    <a:pt x="4" y="569"/>
                  </a:lnTo>
                  <a:lnTo>
                    <a:pt x="4" y="578"/>
                  </a:lnTo>
                  <a:lnTo>
                    <a:pt x="8" y="590"/>
                  </a:lnTo>
                  <a:lnTo>
                    <a:pt x="8" y="594"/>
                  </a:lnTo>
                  <a:lnTo>
                    <a:pt x="13" y="606"/>
                  </a:lnTo>
                  <a:lnTo>
                    <a:pt x="21" y="618"/>
                  </a:lnTo>
                  <a:lnTo>
                    <a:pt x="25" y="622"/>
                  </a:lnTo>
                  <a:lnTo>
                    <a:pt x="25" y="626"/>
                  </a:lnTo>
                  <a:lnTo>
                    <a:pt x="33" y="639"/>
                  </a:lnTo>
                  <a:lnTo>
                    <a:pt x="37" y="647"/>
                  </a:lnTo>
                  <a:lnTo>
                    <a:pt x="49" y="647"/>
                  </a:lnTo>
                  <a:lnTo>
                    <a:pt x="53" y="647"/>
                  </a:lnTo>
                  <a:lnTo>
                    <a:pt x="65" y="651"/>
                  </a:lnTo>
                  <a:lnTo>
                    <a:pt x="69" y="663"/>
                  </a:lnTo>
                  <a:lnTo>
                    <a:pt x="74" y="667"/>
                  </a:lnTo>
                  <a:lnTo>
                    <a:pt x="86" y="675"/>
                  </a:lnTo>
                  <a:lnTo>
                    <a:pt x="90" y="687"/>
                  </a:lnTo>
                  <a:lnTo>
                    <a:pt x="90" y="692"/>
                  </a:lnTo>
                  <a:lnTo>
                    <a:pt x="86" y="704"/>
                  </a:lnTo>
                  <a:lnTo>
                    <a:pt x="94" y="708"/>
                  </a:lnTo>
                  <a:lnTo>
                    <a:pt x="98" y="708"/>
                  </a:lnTo>
                  <a:lnTo>
                    <a:pt x="98" y="720"/>
                  </a:lnTo>
                  <a:lnTo>
                    <a:pt x="98" y="732"/>
                  </a:lnTo>
                  <a:lnTo>
                    <a:pt x="102" y="744"/>
                  </a:lnTo>
                  <a:lnTo>
                    <a:pt x="98" y="757"/>
                  </a:lnTo>
                  <a:lnTo>
                    <a:pt x="94" y="769"/>
                  </a:lnTo>
                  <a:lnTo>
                    <a:pt x="98" y="773"/>
                  </a:lnTo>
                  <a:lnTo>
                    <a:pt x="98" y="781"/>
                  </a:lnTo>
                  <a:lnTo>
                    <a:pt x="102" y="793"/>
                  </a:lnTo>
                  <a:lnTo>
                    <a:pt x="110" y="805"/>
                  </a:lnTo>
                  <a:lnTo>
                    <a:pt x="114" y="818"/>
                  </a:lnTo>
                  <a:lnTo>
                    <a:pt x="122" y="826"/>
                  </a:lnTo>
                  <a:lnTo>
                    <a:pt x="135" y="834"/>
                  </a:lnTo>
                  <a:lnTo>
                    <a:pt x="126" y="838"/>
                  </a:lnTo>
                  <a:lnTo>
                    <a:pt x="114" y="838"/>
                  </a:lnTo>
                  <a:lnTo>
                    <a:pt x="102" y="834"/>
                  </a:lnTo>
                  <a:lnTo>
                    <a:pt x="94" y="838"/>
                  </a:lnTo>
                  <a:lnTo>
                    <a:pt x="74" y="838"/>
                  </a:lnTo>
                  <a:lnTo>
                    <a:pt x="61" y="834"/>
                  </a:lnTo>
                  <a:lnTo>
                    <a:pt x="57" y="834"/>
                  </a:lnTo>
                  <a:lnTo>
                    <a:pt x="45" y="834"/>
                  </a:lnTo>
                  <a:lnTo>
                    <a:pt x="45" y="842"/>
                  </a:lnTo>
                  <a:lnTo>
                    <a:pt x="33" y="850"/>
                  </a:lnTo>
                  <a:lnTo>
                    <a:pt x="33" y="858"/>
                  </a:lnTo>
                  <a:lnTo>
                    <a:pt x="45" y="871"/>
                  </a:lnTo>
                  <a:lnTo>
                    <a:pt x="57" y="883"/>
                  </a:lnTo>
                  <a:lnTo>
                    <a:pt x="57" y="887"/>
                  </a:lnTo>
                  <a:lnTo>
                    <a:pt x="69" y="895"/>
                  </a:lnTo>
                  <a:lnTo>
                    <a:pt x="82" y="907"/>
                  </a:lnTo>
                  <a:lnTo>
                    <a:pt x="94" y="915"/>
                  </a:lnTo>
                  <a:lnTo>
                    <a:pt x="106" y="927"/>
                  </a:lnTo>
                  <a:lnTo>
                    <a:pt x="110" y="932"/>
                  </a:lnTo>
                  <a:lnTo>
                    <a:pt x="114" y="944"/>
                  </a:lnTo>
                  <a:lnTo>
                    <a:pt x="118" y="956"/>
                  </a:lnTo>
                  <a:lnTo>
                    <a:pt x="122" y="968"/>
                  </a:lnTo>
                  <a:lnTo>
                    <a:pt x="126" y="968"/>
                  </a:lnTo>
                  <a:lnTo>
                    <a:pt x="131" y="972"/>
                  </a:lnTo>
                  <a:lnTo>
                    <a:pt x="126" y="984"/>
                  </a:lnTo>
                  <a:lnTo>
                    <a:pt x="131" y="984"/>
                  </a:lnTo>
                  <a:lnTo>
                    <a:pt x="143" y="989"/>
                  </a:lnTo>
                  <a:lnTo>
                    <a:pt x="155" y="984"/>
                  </a:lnTo>
                  <a:lnTo>
                    <a:pt x="167" y="980"/>
                  </a:lnTo>
                  <a:lnTo>
                    <a:pt x="179" y="976"/>
                  </a:lnTo>
                  <a:lnTo>
                    <a:pt x="192" y="964"/>
                  </a:lnTo>
                  <a:lnTo>
                    <a:pt x="196" y="976"/>
                  </a:lnTo>
                  <a:lnTo>
                    <a:pt x="204" y="984"/>
                  </a:lnTo>
                  <a:lnTo>
                    <a:pt x="216" y="976"/>
                  </a:lnTo>
                  <a:lnTo>
                    <a:pt x="224" y="972"/>
                  </a:lnTo>
                  <a:lnTo>
                    <a:pt x="228" y="968"/>
                  </a:lnTo>
                  <a:lnTo>
                    <a:pt x="253" y="960"/>
                  </a:lnTo>
                  <a:lnTo>
                    <a:pt x="257" y="956"/>
                  </a:lnTo>
                  <a:lnTo>
                    <a:pt x="261" y="956"/>
                  </a:lnTo>
                  <a:lnTo>
                    <a:pt x="269" y="960"/>
                  </a:lnTo>
                  <a:lnTo>
                    <a:pt x="273" y="960"/>
                  </a:lnTo>
                  <a:lnTo>
                    <a:pt x="285" y="956"/>
                  </a:lnTo>
                  <a:lnTo>
                    <a:pt x="293" y="956"/>
                  </a:lnTo>
                  <a:lnTo>
                    <a:pt x="306" y="952"/>
                  </a:lnTo>
                  <a:lnTo>
                    <a:pt x="318" y="944"/>
                  </a:lnTo>
                  <a:lnTo>
                    <a:pt x="330" y="932"/>
                  </a:lnTo>
                  <a:lnTo>
                    <a:pt x="338" y="919"/>
                  </a:lnTo>
                  <a:lnTo>
                    <a:pt x="342" y="915"/>
                  </a:lnTo>
                  <a:lnTo>
                    <a:pt x="330" y="907"/>
                  </a:lnTo>
                  <a:lnTo>
                    <a:pt x="330" y="903"/>
                  </a:lnTo>
                  <a:lnTo>
                    <a:pt x="342" y="895"/>
                  </a:lnTo>
                  <a:lnTo>
                    <a:pt x="346" y="895"/>
                  </a:lnTo>
                  <a:lnTo>
                    <a:pt x="350" y="895"/>
                  </a:lnTo>
                  <a:lnTo>
                    <a:pt x="358" y="895"/>
                  </a:lnTo>
                  <a:lnTo>
                    <a:pt x="371" y="895"/>
                  </a:lnTo>
                  <a:lnTo>
                    <a:pt x="379" y="895"/>
                  </a:lnTo>
                  <a:lnTo>
                    <a:pt x="391" y="891"/>
                  </a:lnTo>
                  <a:lnTo>
                    <a:pt x="395" y="891"/>
                  </a:lnTo>
                  <a:lnTo>
                    <a:pt x="403" y="887"/>
                  </a:lnTo>
                  <a:lnTo>
                    <a:pt x="415" y="887"/>
                  </a:lnTo>
                  <a:lnTo>
                    <a:pt x="428" y="879"/>
                  </a:lnTo>
                  <a:lnTo>
                    <a:pt x="432" y="879"/>
                  </a:lnTo>
                  <a:lnTo>
                    <a:pt x="448" y="871"/>
                  </a:lnTo>
                  <a:lnTo>
                    <a:pt x="452" y="862"/>
                  </a:lnTo>
                  <a:lnTo>
                    <a:pt x="456" y="850"/>
                  </a:lnTo>
                  <a:lnTo>
                    <a:pt x="464" y="850"/>
                  </a:lnTo>
                  <a:lnTo>
                    <a:pt x="468" y="842"/>
                  </a:lnTo>
                  <a:lnTo>
                    <a:pt x="480" y="834"/>
                  </a:lnTo>
                  <a:lnTo>
                    <a:pt x="485" y="826"/>
                  </a:lnTo>
                  <a:lnTo>
                    <a:pt x="497" y="818"/>
                  </a:lnTo>
                  <a:lnTo>
                    <a:pt x="501" y="805"/>
                  </a:lnTo>
                  <a:lnTo>
                    <a:pt x="505" y="793"/>
                  </a:lnTo>
                  <a:lnTo>
                    <a:pt x="525" y="785"/>
                  </a:lnTo>
                  <a:lnTo>
                    <a:pt x="537" y="777"/>
                  </a:lnTo>
                  <a:lnTo>
                    <a:pt x="542" y="777"/>
                  </a:lnTo>
                  <a:lnTo>
                    <a:pt x="550" y="777"/>
                  </a:lnTo>
                  <a:lnTo>
                    <a:pt x="562" y="777"/>
                  </a:lnTo>
                  <a:lnTo>
                    <a:pt x="570" y="777"/>
                  </a:lnTo>
                  <a:lnTo>
                    <a:pt x="574" y="765"/>
                  </a:lnTo>
                  <a:lnTo>
                    <a:pt x="574" y="753"/>
                  </a:lnTo>
                  <a:lnTo>
                    <a:pt x="562" y="744"/>
                  </a:lnTo>
                  <a:lnTo>
                    <a:pt x="550" y="736"/>
                  </a:lnTo>
                  <a:lnTo>
                    <a:pt x="554" y="720"/>
                  </a:lnTo>
                  <a:lnTo>
                    <a:pt x="546" y="712"/>
                  </a:lnTo>
                  <a:lnTo>
                    <a:pt x="546" y="696"/>
                  </a:lnTo>
                  <a:lnTo>
                    <a:pt x="542" y="687"/>
                  </a:lnTo>
                  <a:lnTo>
                    <a:pt x="542" y="675"/>
                  </a:lnTo>
                  <a:lnTo>
                    <a:pt x="529" y="667"/>
                  </a:lnTo>
                  <a:lnTo>
                    <a:pt x="517" y="675"/>
                  </a:lnTo>
                  <a:lnTo>
                    <a:pt x="509" y="663"/>
                  </a:lnTo>
                  <a:lnTo>
                    <a:pt x="509" y="655"/>
                  </a:lnTo>
                  <a:lnTo>
                    <a:pt x="517" y="643"/>
                  </a:lnTo>
                  <a:lnTo>
                    <a:pt x="529" y="635"/>
                  </a:lnTo>
                  <a:lnTo>
                    <a:pt x="533" y="622"/>
                  </a:lnTo>
                  <a:lnTo>
                    <a:pt x="529" y="618"/>
                  </a:lnTo>
                  <a:lnTo>
                    <a:pt x="525" y="606"/>
                  </a:lnTo>
                  <a:lnTo>
                    <a:pt x="529" y="594"/>
                  </a:lnTo>
                  <a:lnTo>
                    <a:pt x="533" y="590"/>
                  </a:lnTo>
                  <a:lnTo>
                    <a:pt x="542" y="586"/>
                  </a:lnTo>
                  <a:lnTo>
                    <a:pt x="546" y="574"/>
                  </a:lnTo>
                  <a:lnTo>
                    <a:pt x="546" y="565"/>
                  </a:lnTo>
                  <a:lnTo>
                    <a:pt x="542" y="553"/>
                  </a:lnTo>
                  <a:lnTo>
                    <a:pt x="554" y="549"/>
                  </a:lnTo>
                  <a:lnTo>
                    <a:pt x="558" y="545"/>
                  </a:lnTo>
                  <a:lnTo>
                    <a:pt x="558" y="541"/>
                  </a:lnTo>
                  <a:lnTo>
                    <a:pt x="562" y="529"/>
                  </a:lnTo>
                  <a:lnTo>
                    <a:pt x="566" y="525"/>
                  </a:lnTo>
                  <a:lnTo>
                    <a:pt x="574" y="521"/>
                  </a:lnTo>
                  <a:lnTo>
                    <a:pt x="578" y="508"/>
                  </a:lnTo>
                  <a:lnTo>
                    <a:pt x="574" y="496"/>
                  </a:lnTo>
                  <a:lnTo>
                    <a:pt x="586" y="484"/>
                  </a:lnTo>
                  <a:lnTo>
                    <a:pt x="590" y="484"/>
                  </a:lnTo>
                  <a:lnTo>
                    <a:pt x="603" y="488"/>
                  </a:lnTo>
                  <a:lnTo>
                    <a:pt x="615" y="480"/>
                  </a:lnTo>
                  <a:lnTo>
                    <a:pt x="627" y="480"/>
                  </a:lnTo>
                  <a:lnTo>
                    <a:pt x="639" y="484"/>
                  </a:lnTo>
                  <a:lnTo>
                    <a:pt x="639" y="248"/>
                  </a:lnTo>
                  <a:lnTo>
                    <a:pt x="607" y="232"/>
                  </a:lnTo>
                  <a:lnTo>
                    <a:pt x="582" y="21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14" name="Freeform 142">
              <a:extLst>
                <a:ext uri="{FF2B5EF4-FFF2-40B4-BE49-F238E27FC236}">
                  <a16:creationId xmlns="" xmlns:a16="http://schemas.microsoft.com/office/drawing/2014/main" id="{4A9D303F-0BE3-4F54-8A47-ED0DE82CA585}"/>
                </a:ext>
              </a:extLst>
            </p:cNvPr>
            <p:cNvSpPr>
              <a:spLocks/>
            </p:cNvSpPr>
            <p:nvPr/>
          </p:nvSpPr>
          <p:spPr bwMode="gray">
            <a:xfrm>
              <a:off x="4338566" y="3867139"/>
              <a:ext cx="341255" cy="265081"/>
            </a:xfrm>
            <a:custGeom>
              <a:avLst/>
              <a:gdLst>
                <a:gd name="T0" fmla="*/ 810 w 948"/>
                <a:gd name="T1" fmla="*/ 561 h 736"/>
                <a:gd name="T2" fmla="*/ 830 w 948"/>
                <a:gd name="T3" fmla="*/ 521 h 736"/>
                <a:gd name="T4" fmla="*/ 879 w 948"/>
                <a:gd name="T5" fmla="*/ 460 h 736"/>
                <a:gd name="T6" fmla="*/ 919 w 948"/>
                <a:gd name="T7" fmla="*/ 415 h 736"/>
                <a:gd name="T8" fmla="*/ 923 w 948"/>
                <a:gd name="T9" fmla="*/ 358 h 736"/>
                <a:gd name="T10" fmla="*/ 928 w 948"/>
                <a:gd name="T11" fmla="*/ 305 h 736"/>
                <a:gd name="T12" fmla="*/ 936 w 948"/>
                <a:gd name="T13" fmla="*/ 244 h 736"/>
                <a:gd name="T14" fmla="*/ 944 w 948"/>
                <a:gd name="T15" fmla="*/ 191 h 736"/>
                <a:gd name="T16" fmla="*/ 911 w 948"/>
                <a:gd name="T17" fmla="*/ 130 h 736"/>
                <a:gd name="T18" fmla="*/ 899 w 948"/>
                <a:gd name="T19" fmla="*/ 69 h 736"/>
                <a:gd name="T20" fmla="*/ 875 w 948"/>
                <a:gd name="T21" fmla="*/ 40 h 736"/>
                <a:gd name="T22" fmla="*/ 822 w 948"/>
                <a:gd name="T23" fmla="*/ 36 h 736"/>
                <a:gd name="T24" fmla="*/ 761 w 948"/>
                <a:gd name="T25" fmla="*/ 8 h 736"/>
                <a:gd name="T26" fmla="*/ 696 w 948"/>
                <a:gd name="T27" fmla="*/ 8 h 736"/>
                <a:gd name="T28" fmla="*/ 647 w 948"/>
                <a:gd name="T29" fmla="*/ 36 h 736"/>
                <a:gd name="T30" fmla="*/ 598 w 948"/>
                <a:gd name="T31" fmla="*/ 65 h 736"/>
                <a:gd name="T32" fmla="*/ 569 w 948"/>
                <a:gd name="T33" fmla="*/ 85 h 736"/>
                <a:gd name="T34" fmla="*/ 549 w 948"/>
                <a:gd name="T35" fmla="*/ 97 h 736"/>
                <a:gd name="T36" fmla="*/ 488 w 948"/>
                <a:gd name="T37" fmla="*/ 134 h 736"/>
                <a:gd name="T38" fmla="*/ 435 w 948"/>
                <a:gd name="T39" fmla="*/ 171 h 736"/>
                <a:gd name="T40" fmla="*/ 403 w 948"/>
                <a:gd name="T41" fmla="*/ 199 h 736"/>
                <a:gd name="T42" fmla="*/ 350 w 948"/>
                <a:gd name="T43" fmla="*/ 244 h 736"/>
                <a:gd name="T44" fmla="*/ 289 w 948"/>
                <a:gd name="T45" fmla="*/ 264 h 736"/>
                <a:gd name="T46" fmla="*/ 240 w 948"/>
                <a:gd name="T47" fmla="*/ 419 h 736"/>
                <a:gd name="T48" fmla="*/ 219 w 948"/>
                <a:gd name="T49" fmla="*/ 488 h 736"/>
                <a:gd name="T50" fmla="*/ 187 w 948"/>
                <a:gd name="T51" fmla="*/ 508 h 736"/>
                <a:gd name="T52" fmla="*/ 134 w 948"/>
                <a:gd name="T53" fmla="*/ 512 h 736"/>
                <a:gd name="T54" fmla="*/ 77 w 948"/>
                <a:gd name="T55" fmla="*/ 512 h 736"/>
                <a:gd name="T56" fmla="*/ 32 w 948"/>
                <a:gd name="T57" fmla="*/ 537 h 736"/>
                <a:gd name="T58" fmla="*/ 0 w 948"/>
                <a:gd name="T59" fmla="*/ 533 h 736"/>
                <a:gd name="T60" fmla="*/ 0 w 948"/>
                <a:gd name="T61" fmla="*/ 565 h 736"/>
                <a:gd name="T62" fmla="*/ 24 w 948"/>
                <a:gd name="T63" fmla="*/ 606 h 736"/>
                <a:gd name="T64" fmla="*/ 57 w 948"/>
                <a:gd name="T65" fmla="*/ 634 h 736"/>
                <a:gd name="T66" fmla="*/ 57 w 948"/>
                <a:gd name="T67" fmla="*/ 659 h 736"/>
                <a:gd name="T68" fmla="*/ 106 w 948"/>
                <a:gd name="T69" fmla="*/ 671 h 736"/>
                <a:gd name="T70" fmla="*/ 126 w 948"/>
                <a:gd name="T71" fmla="*/ 712 h 736"/>
                <a:gd name="T72" fmla="*/ 150 w 948"/>
                <a:gd name="T73" fmla="*/ 696 h 736"/>
                <a:gd name="T74" fmla="*/ 183 w 948"/>
                <a:gd name="T75" fmla="*/ 716 h 736"/>
                <a:gd name="T76" fmla="*/ 203 w 948"/>
                <a:gd name="T77" fmla="*/ 736 h 736"/>
                <a:gd name="T78" fmla="*/ 211 w 948"/>
                <a:gd name="T79" fmla="*/ 679 h 736"/>
                <a:gd name="T80" fmla="*/ 236 w 948"/>
                <a:gd name="T81" fmla="*/ 626 h 736"/>
                <a:gd name="T82" fmla="*/ 289 w 948"/>
                <a:gd name="T83" fmla="*/ 610 h 736"/>
                <a:gd name="T84" fmla="*/ 333 w 948"/>
                <a:gd name="T85" fmla="*/ 606 h 736"/>
                <a:gd name="T86" fmla="*/ 386 w 948"/>
                <a:gd name="T87" fmla="*/ 630 h 736"/>
                <a:gd name="T88" fmla="*/ 423 w 948"/>
                <a:gd name="T89" fmla="*/ 647 h 736"/>
                <a:gd name="T90" fmla="*/ 472 w 948"/>
                <a:gd name="T91" fmla="*/ 634 h 736"/>
                <a:gd name="T92" fmla="*/ 496 w 948"/>
                <a:gd name="T93" fmla="*/ 651 h 736"/>
                <a:gd name="T94" fmla="*/ 541 w 948"/>
                <a:gd name="T95" fmla="*/ 667 h 736"/>
                <a:gd name="T96" fmla="*/ 590 w 948"/>
                <a:gd name="T97" fmla="*/ 647 h 736"/>
                <a:gd name="T98" fmla="*/ 630 w 948"/>
                <a:gd name="T99" fmla="*/ 630 h 736"/>
                <a:gd name="T100" fmla="*/ 687 w 948"/>
                <a:gd name="T101" fmla="*/ 634 h 736"/>
                <a:gd name="T102" fmla="*/ 732 w 948"/>
                <a:gd name="T103" fmla="*/ 651 h 736"/>
                <a:gd name="T104" fmla="*/ 781 w 948"/>
                <a:gd name="T105" fmla="*/ 622 h 736"/>
                <a:gd name="T106" fmla="*/ 805 w 948"/>
                <a:gd name="T107" fmla="*/ 594 h 7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48"/>
                <a:gd name="T163" fmla="*/ 0 h 736"/>
                <a:gd name="T164" fmla="*/ 948 w 948"/>
                <a:gd name="T165" fmla="*/ 736 h 7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48" h="736">
                  <a:moveTo>
                    <a:pt x="805" y="594"/>
                  </a:moveTo>
                  <a:lnTo>
                    <a:pt x="801" y="582"/>
                  </a:lnTo>
                  <a:lnTo>
                    <a:pt x="801" y="573"/>
                  </a:lnTo>
                  <a:lnTo>
                    <a:pt x="797" y="569"/>
                  </a:lnTo>
                  <a:lnTo>
                    <a:pt x="810" y="561"/>
                  </a:lnTo>
                  <a:lnTo>
                    <a:pt x="814" y="549"/>
                  </a:lnTo>
                  <a:lnTo>
                    <a:pt x="818" y="549"/>
                  </a:lnTo>
                  <a:lnTo>
                    <a:pt x="822" y="537"/>
                  </a:lnTo>
                  <a:lnTo>
                    <a:pt x="822" y="533"/>
                  </a:lnTo>
                  <a:lnTo>
                    <a:pt x="830" y="521"/>
                  </a:lnTo>
                  <a:lnTo>
                    <a:pt x="838" y="508"/>
                  </a:lnTo>
                  <a:lnTo>
                    <a:pt x="850" y="496"/>
                  </a:lnTo>
                  <a:lnTo>
                    <a:pt x="858" y="484"/>
                  </a:lnTo>
                  <a:lnTo>
                    <a:pt x="866" y="472"/>
                  </a:lnTo>
                  <a:lnTo>
                    <a:pt x="879" y="460"/>
                  </a:lnTo>
                  <a:lnTo>
                    <a:pt x="891" y="447"/>
                  </a:lnTo>
                  <a:lnTo>
                    <a:pt x="903" y="435"/>
                  </a:lnTo>
                  <a:lnTo>
                    <a:pt x="915" y="423"/>
                  </a:lnTo>
                  <a:lnTo>
                    <a:pt x="919" y="415"/>
                  </a:lnTo>
                  <a:lnTo>
                    <a:pt x="923" y="403"/>
                  </a:lnTo>
                  <a:lnTo>
                    <a:pt x="923" y="390"/>
                  </a:lnTo>
                  <a:lnTo>
                    <a:pt x="923" y="382"/>
                  </a:lnTo>
                  <a:lnTo>
                    <a:pt x="923" y="370"/>
                  </a:lnTo>
                  <a:lnTo>
                    <a:pt x="923" y="358"/>
                  </a:lnTo>
                  <a:lnTo>
                    <a:pt x="928" y="346"/>
                  </a:lnTo>
                  <a:lnTo>
                    <a:pt x="928" y="342"/>
                  </a:lnTo>
                  <a:lnTo>
                    <a:pt x="928" y="329"/>
                  </a:lnTo>
                  <a:lnTo>
                    <a:pt x="928" y="317"/>
                  </a:lnTo>
                  <a:lnTo>
                    <a:pt x="928" y="305"/>
                  </a:lnTo>
                  <a:lnTo>
                    <a:pt x="928" y="293"/>
                  </a:lnTo>
                  <a:lnTo>
                    <a:pt x="932" y="280"/>
                  </a:lnTo>
                  <a:lnTo>
                    <a:pt x="932" y="268"/>
                  </a:lnTo>
                  <a:lnTo>
                    <a:pt x="932" y="256"/>
                  </a:lnTo>
                  <a:lnTo>
                    <a:pt x="936" y="244"/>
                  </a:lnTo>
                  <a:lnTo>
                    <a:pt x="936" y="232"/>
                  </a:lnTo>
                  <a:lnTo>
                    <a:pt x="940" y="219"/>
                  </a:lnTo>
                  <a:lnTo>
                    <a:pt x="944" y="215"/>
                  </a:lnTo>
                  <a:lnTo>
                    <a:pt x="948" y="203"/>
                  </a:lnTo>
                  <a:lnTo>
                    <a:pt x="944" y="191"/>
                  </a:lnTo>
                  <a:lnTo>
                    <a:pt x="936" y="179"/>
                  </a:lnTo>
                  <a:lnTo>
                    <a:pt x="928" y="167"/>
                  </a:lnTo>
                  <a:lnTo>
                    <a:pt x="928" y="154"/>
                  </a:lnTo>
                  <a:lnTo>
                    <a:pt x="919" y="142"/>
                  </a:lnTo>
                  <a:lnTo>
                    <a:pt x="911" y="130"/>
                  </a:lnTo>
                  <a:lnTo>
                    <a:pt x="903" y="118"/>
                  </a:lnTo>
                  <a:lnTo>
                    <a:pt x="903" y="93"/>
                  </a:lnTo>
                  <a:lnTo>
                    <a:pt x="899" y="81"/>
                  </a:lnTo>
                  <a:lnTo>
                    <a:pt x="899" y="69"/>
                  </a:lnTo>
                  <a:lnTo>
                    <a:pt x="895" y="57"/>
                  </a:lnTo>
                  <a:lnTo>
                    <a:pt x="895" y="44"/>
                  </a:lnTo>
                  <a:lnTo>
                    <a:pt x="891" y="32"/>
                  </a:lnTo>
                  <a:lnTo>
                    <a:pt x="887" y="32"/>
                  </a:lnTo>
                  <a:lnTo>
                    <a:pt x="875" y="40"/>
                  </a:lnTo>
                  <a:lnTo>
                    <a:pt x="862" y="44"/>
                  </a:lnTo>
                  <a:lnTo>
                    <a:pt x="850" y="53"/>
                  </a:lnTo>
                  <a:lnTo>
                    <a:pt x="838" y="53"/>
                  </a:lnTo>
                  <a:lnTo>
                    <a:pt x="834" y="44"/>
                  </a:lnTo>
                  <a:lnTo>
                    <a:pt x="822" y="36"/>
                  </a:lnTo>
                  <a:lnTo>
                    <a:pt x="810" y="24"/>
                  </a:lnTo>
                  <a:lnTo>
                    <a:pt x="797" y="20"/>
                  </a:lnTo>
                  <a:lnTo>
                    <a:pt x="785" y="16"/>
                  </a:lnTo>
                  <a:lnTo>
                    <a:pt x="773" y="12"/>
                  </a:lnTo>
                  <a:lnTo>
                    <a:pt x="761" y="8"/>
                  </a:lnTo>
                  <a:lnTo>
                    <a:pt x="748" y="8"/>
                  </a:lnTo>
                  <a:lnTo>
                    <a:pt x="720" y="0"/>
                  </a:lnTo>
                  <a:lnTo>
                    <a:pt x="712" y="0"/>
                  </a:lnTo>
                  <a:lnTo>
                    <a:pt x="708" y="0"/>
                  </a:lnTo>
                  <a:lnTo>
                    <a:pt x="696" y="8"/>
                  </a:lnTo>
                  <a:lnTo>
                    <a:pt x="683" y="12"/>
                  </a:lnTo>
                  <a:lnTo>
                    <a:pt x="671" y="20"/>
                  </a:lnTo>
                  <a:lnTo>
                    <a:pt x="659" y="28"/>
                  </a:lnTo>
                  <a:lnTo>
                    <a:pt x="647" y="36"/>
                  </a:lnTo>
                  <a:lnTo>
                    <a:pt x="635" y="44"/>
                  </a:lnTo>
                  <a:lnTo>
                    <a:pt x="610" y="57"/>
                  </a:lnTo>
                  <a:lnTo>
                    <a:pt x="610" y="61"/>
                  </a:lnTo>
                  <a:lnTo>
                    <a:pt x="606" y="61"/>
                  </a:lnTo>
                  <a:lnTo>
                    <a:pt x="598" y="65"/>
                  </a:lnTo>
                  <a:lnTo>
                    <a:pt x="590" y="69"/>
                  </a:lnTo>
                  <a:lnTo>
                    <a:pt x="586" y="73"/>
                  </a:lnTo>
                  <a:lnTo>
                    <a:pt x="573" y="81"/>
                  </a:lnTo>
                  <a:lnTo>
                    <a:pt x="569" y="85"/>
                  </a:lnTo>
                  <a:lnTo>
                    <a:pt x="561" y="89"/>
                  </a:lnTo>
                  <a:lnTo>
                    <a:pt x="557" y="89"/>
                  </a:lnTo>
                  <a:lnTo>
                    <a:pt x="549" y="97"/>
                  </a:lnTo>
                  <a:lnTo>
                    <a:pt x="537" y="106"/>
                  </a:lnTo>
                  <a:lnTo>
                    <a:pt x="525" y="114"/>
                  </a:lnTo>
                  <a:lnTo>
                    <a:pt x="512" y="122"/>
                  </a:lnTo>
                  <a:lnTo>
                    <a:pt x="500" y="130"/>
                  </a:lnTo>
                  <a:lnTo>
                    <a:pt x="488" y="134"/>
                  </a:lnTo>
                  <a:lnTo>
                    <a:pt x="476" y="142"/>
                  </a:lnTo>
                  <a:lnTo>
                    <a:pt x="464" y="150"/>
                  </a:lnTo>
                  <a:lnTo>
                    <a:pt x="451" y="158"/>
                  </a:lnTo>
                  <a:lnTo>
                    <a:pt x="439" y="167"/>
                  </a:lnTo>
                  <a:lnTo>
                    <a:pt x="435" y="171"/>
                  </a:lnTo>
                  <a:lnTo>
                    <a:pt x="427" y="175"/>
                  </a:lnTo>
                  <a:lnTo>
                    <a:pt x="415" y="187"/>
                  </a:lnTo>
                  <a:lnTo>
                    <a:pt x="403" y="195"/>
                  </a:lnTo>
                  <a:lnTo>
                    <a:pt x="403" y="199"/>
                  </a:lnTo>
                  <a:lnTo>
                    <a:pt x="390" y="211"/>
                  </a:lnTo>
                  <a:lnTo>
                    <a:pt x="374" y="219"/>
                  </a:lnTo>
                  <a:lnTo>
                    <a:pt x="374" y="224"/>
                  </a:lnTo>
                  <a:lnTo>
                    <a:pt x="362" y="232"/>
                  </a:lnTo>
                  <a:lnTo>
                    <a:pt x="350" y="244"/>
                  </a:lnTo>
                  <a:lnTo>
                    <a:pt x="337" y="256"/>
                  </a:lnTo>
                  <a:lnTo>
                    <a:pt x="313" y="260"/>
                  </a:lnTo>
                  <a:lnTo>
                    <a:pt x="301" y="264"/>
                  </a:lnTo>
                  <a:lnTo>
                    <a:pt x="289" y="264"/>
                  </a:lnTo>
                  <a:lnTo>
                    <a:pt x="281" y="268"/>
                  </a:lnTo>
                  <a:lnTo>
                    <a:pt x="256" y="272"/>
                  </a:lnTo>
                  <a:lnTo>
                    <a:pt x="244" y="276"/>
                  </a:lnTo>
                  <a:lnTo>
                    <a:pt x="244" y="407"/>
                  </a:lnTo>
                  <a:lnTo>
                    <a:pt x="240" y="419"/>
                  </a:lnTo>
                  <a:lnTo>
                    <a:pt x="240" y="443"/>
                  </a:lnTo>
                  <a:lnTo>
                    <a:pt x="232" y="451"/>
                  </a:lnTo>
                  <a:lnTo>
                    <a:pt x="228" y="464"/>
                  </a:lnTo>
                  <a:lnTo>
                    <a:pt x="224" y="476"/>
                  </a:lnTo>
                  <a:lnTo>
                    <a:pt x="219" y="488"/>
                  </a:lnTo>
                  <a:lnTo>
                    <a:pt x="219" y="492"/>
                  </a:lnTo>
                  <a:lnTo>
                    <a:pt x="207" y="500"/>
                  </a:lnTo>
                  <a:lnTo>
                    <a:pt x="195" y="508"/>
                  </a:lnTo>
                  <a:lnTo>
                    <a:pt x="187" y="508"/>
                  </a:lnTo>
                  <a:lnTo>
                    <a:pt x="183" y="508"/>
                  </a:lnTo>
                  <a:lnTo>
                    <a:pt x="171" y="504"/>
                  </a:lnTo>
                  <a:lnTo>
                    <a:pt x="158" y="512"/>
                  </a:lnTo>
                  <a:lnTo>
                    <a:pt x="146" y="508"/>
                  </a:lnTo>
                  <a:lnTo>
                    <a:pt x="134" y="512"/>
                  </a:lnTo>
                  <a:lnTo>
                    <a:pt x="122" y="512"/>
                  </a:lnTo>
                  <a:lnTo>
                    <a:pt x="110" y="512"/>
                  </a:lnTo>
                  <a:lnTo>
                    <a:pt x="101" y="512"/>
                  </a:lnTo>
                  <a:lnTo>
                    <a:pt x="89" y="512"/>
                  </a:lnTo>
                  <a:lnTo>
                    <a:pt x="77" y="512"/>
                  </a:lnTo>
                  <a:lnTo>
                    <a:pt x="65" y="516"/>
                  </a:lnTo>
                  <a:lnTo>
                    <a:pt x="57" y="521"/>
                  </a:lnTo>
                  <a:lnTo>
                    <a:pt x="49" y="533"/>
                  </a:lnTo>
                  <a:lnTo>
                    <a:pt x="44" y="533"/>
                  </a:lnTo>
                  <a:lnTo>
                    <a:pt x="32" y="537"/>
                  </a:lnTo>
                  <a:lnTo>
                    <a:pt x="28" y="537"/>
                  </a:lnTo>
                  <a:lnTo>
                    <a:pt x="16" y="533"/>
                  </a:lnTo>
                  <a:lnTo>
                    <a:pt x="12" y="533"/>
                  </a:lnTo>
                  <a:lnTo>
                    <a:pt x="0" y="533"/>
                  </a:lnTo>
                  <a:lnTo>
                    <a:pt x="0" y="537"/>
                  </a:lnTo>
                  <a:lnTo>
                    <a:pt x="0" y="541"/>
                  </a:lnTo>
                  <a:lnTo>
                    <a:pt x="0" y="553"/>
                  </a:lnTo>
                  <a:lnTo>
                    <a:pt x="0" y="565"/>
                  </a:lnTo>
                  <a:lnTo>
                    <a:pt x="0" y="569"/>
                  </a:lnTo>
                  <a:lnTo>
                    <a:pt x="12" y="578"/>
                  </a:lnTo>
                  <a:lnTo>
                    <a:pt x="8" y="590"/>
                  </a:lnTo>
                  <a:lnTo>
                    <a:pt x="16" y="598"/>
                  </a:lnTo>
                  <a:lnTo>
                    <a:pt x="24" y="606"/>
                  </a:lnTo>
                  <a:lnTo>
                    <a:pt x="36" y="618"/>
                  </a:lnTo>
                  <a:lnTo>
                    <a:pt x="49" y="626"/>
                  </a:lnTo>
                  <a:lnTo>
                    <a:pt x="57" y="630"/>
                  </a:lnTo>
                  <a:lnTo>
                    <a:pt x="65" y="634"/>
                  </a:lnTo>
                  <a:lnTo>
                    <a:pt x="57" y="634"/>
                  </a:lnTo>
                  <a:lnTo>
                    <a:pt x="53" y="634"/>
                  </a:lnTo>
                  <a:lnTo>
                    <a:pt x="44" y="639"/>
                  </a:lnTo>
                  <a:lnTo>
                    <a:pt x="44" y="651"/>
                  </a:lnTo>
                  <a:lnTo>
                    <a:pt x="49" y="655"/>
                  </a:lnTo>
                  <a:lnTo>
                    <a:pt x="57" y="659"/>
                  </a:lnTo>
                  <a:lnTo>
                    <a:pt x="65" y="663"/>
                  </a:lnTo>
                  <a:lnTo>
                    <a:pt x="77" y="675"/>
                  </a:lnTo>
                  <a:lnTo>
                    <a:pt x="81" y="679"/>
                  </a:lnTo>
                  <a:lnTo>
                    <a:pt x="93" y="679"/>
                  </a:lnTo>
                  <a:lnTo>
                    <a:pt x="106" y="671"/>
                  </a:lnTo>
                  <a:lnTo>
                    <a:pt x="110" y="671"/>
                  </a:lnTo>
                  <a:lnTo>
                    <a:pt x="122" y="683"/>
                  </a:lnTo>
                  <a:lnTo>
                    <a:pt x="114" y="696"/>
                  </a:lnTo>
                  <a:lnTo>
                    <a:pt x="122" y="708"/>
                  </a:lnTo>
                  <a:lnTo>
                    <a:pt x="126" y="712"/>
                  </a:lnTo>
                  <a:lnTo>
                    <a:pt x="126" y="716"/>
                  </a:lnTo>
                  <a:lnTo>
                    <a:pt x="130" y="724"/>
                  </a:lnTo>
                  <a:lnTo>
                    <a:pt x="130" y="712"/>
                  </a:lnTo>
                  <a:lnTo>
                    <a:pt x="138" y="700"/>
                  </a:lnTo>
                  <a:lnTo>
                    <a:pt x="150" y="696"/>
                  </a:lnTo>
                  <a:lnTo>
                    <a:pt x="158" y="691"/>
                  </a:lnTo>
                  <a:lnTo>
                    <a:pt x="171" y="704"/>
                  </a:lnTo>
                  <a:lnTo>
                    <a:pt x="179" y="716"/>
                  </a:lnTo>
                  <a:lnTo>
                    <a:pt x="183" y="716"/>
                  </a:lnTo>
                  <a:lnTo>
                    <a:pt x="187" y="720"/>
                  </a:lnTo>
                  <a:lnTo>
                    <a:pt x="191" y="724"/>
                  </a:lnTo>
                  <a:lnTo>
                    <a:pt x="203" y="732"/>
                  </a:lnTo>
                  <a:lnTo>
                    <a:pt x="203" y="736"/>
                  </a:lnTo>
                  <a:lnTo>
                    <a:pt x="203" y="724"/>
                  </a:lnTo>
                  <a:lnTo>
                    <a:pt x="207" y="716"/>
                  </a:lnTo>
                  <a:lnTo>
                    <a:pt x="207" y="704"/>
                  </a:lnTo>
                  <a:lnTo>
                    <a:pt x="207" y="691"/>
                  </a:lnTo>
                  <a:lnTo>
                    <a:pt x="211" y="679"/>
                  </a:lnTo>
                  <a:lnTo>
                    <a:pt x="224" y="671"/>
                  </a:lnTo>
                  <a:lnTo>
                    <a:pt x="232" y="659"/>
                  </a:lnTo>
                  <a:lnTo>
                    <a:pt x="236" y="647"/>
                  </a:lnTo>
                  <a:lnTo>
                    <a:pt x="236" y="639"/>
                  </a:lnTo>
                  <a:lnTo>
                    <a:pt x="236" y="626"/>
                  </a:lnTo>
                  <a:lnTo>
                    <a:pt x="248" y="618"/>
                  </a:lnTo>
                  <a:lnTo>
                    <a:pt x="260" y="614"/>
                  </a:lnTo>
                  <a:lnTo>
                    <a:pt x="264" y="610"/>
                  </a:lnTo>
                  <a:lnTo>
                    <a:pt x="276" y="610"/>
                  </a:lnTo>
                  <a:lnTo>
                    <a:pt x="289" y="610"/>
                  </a:lnTo>
                  <a:lnTo>
                    <a:pt x="301" y="610"/>
                  </a:lnTo>
                  <a:lnTo>
                    <a:pt x="305" y="610"/>
                  </a:lnTo>
                  <a:lnTo>
                    <a:pt x="317" y="602"/>
                  </a:lnTo>
                  <a:lnTo>
                    <a:pt x="321" y="602"/>
                  </a:lnTo>
                  <a:lnTo>
                    <a:pt x="333" y="606"/>
                  </a:lnTo>
                  <a:lnTo>
                    <a:pt x="346" y="610"/>
                  </a:lnTo>
                  <a:lnTo>
                    <a:pt x="358" y="614"/>
                  </a:lnTo>
                  <a:lnTo>
                    <a:pt x="366" y="614"/>
                  </a:lnTo>
                  <a:lnTo>
                    <a:pt x="374" y="618"/>
                  </a:lnTo>
                  <a:lnTo>
                    <a:pt x="386" y="630"/>
                  </a:lnTo>
                  <a:lnTo>
                    <a:pt x="394" y="643"/>
                  </a:lnTo>
                  <a:lnTo>
                    <a:pt x="403" y="655"/>
                  </a:lnTo>
                  <a:lnTo>
                    <a:pt x="411" y="655"/>
                  </a:lnTo>
                  <a:lnTo>
                    <a:pt x="419" y="651"/>
                  </a:lnTo>
                  <a:lnTo>
                    <a:pt x="423" y="647"/>
                  </a:lnTo>
                  <a:lnTo>
                    <a:pt x="435" y="647"/>
                  </a:lnTo>
                  <a:lnTo>
                    <a:pt x="451" y="639"/>
                  </a:lnTo>
                  <a:lnTo>
                    <a:pt x="460" y="634"/>
                  </a:lnTo>
                  <a:lnTo>
                    <a:pt x="472" y="634"/>
                  </a:lnTo>
                  <a:lnTo>
                    <a:pt x="484" y="643"/>
                  </a:lnTo>
                  <a:lnTo>
                    <a:pt x="488" y="643"/>
                  </a:lnTo>
                  <a:lnTo>
                    <a:pt x="496" y="651"/>
                  </a:lnTo>
                  <a:lnTo>
                    <a:pt x="508" y="659"/>
                  </a:lnTo>
                  <a:lnTo>
                    <a:pt x="521" y="663"/>
                  </a:lnTo>
                  <a:lnTo>
                    <a:pt x="529" y="663"/>
                  </a:lnTo>
                  <a:lnTo>
                    <a:pt x="541" y="667"/>
                  </a:lnTo>
                  <a:lnTo>
                    <a:pt x="553" y="667"/>
                  </a:lnTo>
                  <a:lnTo>
                    <a:pt x="557" y="667"/>
                  </a:lnTo>
                  <a:lnTo>
                    <a:pt x="569" y="667"/>
                  </a:lnTo>
                  <a:lnTo>
                    <a:pt x="578" y="655"/>
                  </a:lnTo>
                  <a:lnTo>
                    <a:pt x="590" y="647"/>
                  </a:lnTo>
                  <a:lnTo>
                    <a:pt x="590" y="643"/>
                  </a:lnTo>
                  <a:lnTo>
                    <a:pt x="602" y="639"/>
                  </a:lnTo>
                  <a:lnTo>
                    <a:pt x="614" y="639"/>
                  </a:lnTo>
                  <a:lnTo>
                    <a:pt x="626" y="634"/>
                  </a:lnTo>
                  <a:lnTo>
                    <a:pt x="630" y="630"/>
                  </a:lnTo>
                  <a:lnTo>
                    <a:pt x="643" y="630"/>
                  </a:lnTo>
                  <a:lnTo>
                    <a:pt x="651" y="634"/>
                  </a:lnTo>
                  <a:lnTo>
                    <a:pt x="663" y="630"/>
                  </a:lnTo>
                  <a:lnTo>
                    <a:pt x="675" y="630"/>
                  </a:lnTo>
                  <a:lnTo>
                    <a:pt x="687" y="634"/>
                  </a:lnTo>
                  <a:lnTo>
                    <a:pt x="700" y="639"/>
                  </a:lnTo>
                  <a:lnTo>
                    <a:pt x="712" y="647"/>
                  </a:lnTo>
                  <a:lnTo>
                    <a:pt x="720" y="647"/>
                  </a:lnTo>
                  <a:lnTo>
                    <a:pt x="732" y="651"/>
                  </a:lnTo>
                  <a:lnTo>
                    <a:pt x="736" y="651"/>
                  </a:lnTo>
                  <a:lnTo>
                    <a:pt x="744" y="639"/>
                  </a:lnTo>
                  <a:lnTo>
                    <a:pt x="757" y="630"/>
                  </a:lnTo>
                  <a:lnTo>
                    <a:pt x="769" y="622"/>
                  </a:lnTo>
                  <a:lnTo>
                    <a:pt x="781" y="622"/>
                  </a:lnTo>
                  <a:lnTo>
                    <a:pt x="789" y="614"/>
                  </a:lnTo>
                  <a:lnTo>
                    <a:pt x="793" y="610"/>
                  </a:lnTo>
                  <a:lnTo>
                    <a:pt x="810" y="610"/>
                  </a:lnTo>
                  <a:lnTo>
                    <a:pt x="805" y="598"/>
                  </a:lnTo>
                  <a:lnTo>
                    <a:pt x="805" y="59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15" name="Freeform 143">
              <a:extLst>
                <a:ext uri="{FF2B5EF4-FFF2-40B4-BE49-F238E27FC236}">
                  <a16:creationId xmlns="" xmlns:a16="http://schemas.microsoft.com/office/drawing/2014/main" id="{8622C5F7-E835-4E31-A92E-08ECFED88EFA}"/>
                </a:ext>
              </a:extLst>
            </p:cNvPr>
            <p:cNvSpPr>
              <a:spLocks/>
            </p:cNvSpPr>
            <p:nvPr/>
          </p:nvSpPr>
          <p:spPr bwMode="gray">
            <a:xfrm>
              <a:off x="4537631" y="3638435"/>
              <a:ext cx="342694" cy="319466"/>
            </a:xfrm>
            <a:custGeom>
              <a:avLst/>
              <a:gdLst>
                <a:gd name="T0" fmla="*/ 126 w 952"/>
                <a:gd name="T1" fmla="*/ 24 h 887"/>
                <a:gd name="T2" fmla="*/ 106 w 952"/>
                <a:gd name="T3" fmla="*/ 61 h 887"/>
                <a:gd name="T4" fmla="*/ 77 w 952"/>
                <a:gd name="T5" fmla="*/ 81 h 887"/>
                <a:gd name="T6" fmla="*/ 53 w 952"/>
                <a:gd name="T7" fmla="*/ 102 h 887"/>
                <a:gd name="T8" fmla="*/ 53 w 952"/>
                <a:gd name="T9" fmla="*/ 159 h 887"/>
                <a:gd name="T10" fmla="*/ 0 w 952"/>
                <a:gd name="T11" fmla="*/ 203 h 887"/>
                <a:gd name="T12" fmla="*/ 20 w 952"/>
                <a:gd name="T13" fmla="*/ 248 h 887"/>
                <a:gd name="T14" fmla="*/ 29 w 952"/>
                <a:gd name="T15" fmla="*/ 301 h 887"/>
                <a:gd name="T16" fmla="*/ 29 w 952"/>
                <a:gd name="T17" fmla="*/ 334 h 887"/>
                <a:gd name="T18" fmla="*/ 29 w 952"/>
                <a:gd name="T19" fmla="*/ 370 h 887"/>
                <a:gd name="T20" fmla="*/ 25 w 952"/>
                <a:gd name="T21" fmla="*/ 403 h 887"/>
                <a:gd name="T22" fmla="*/ 20 w 952"/>
                <a:gd name="T23" fmla="*/ 448 h 887"/>
                <a:gd name="T24" fmla="*/ 29 w 952"/>
                <a:gd name="T25" fmla="*/ 500 h 887"/>
                <a:gd name="T26" fmla="*/ 45 w 952"/>
                <a:gd name="T27" fmla="*/ 549 h 887"/>
                <a:gd name="T28" fmla="*/ 77 w 952"/>
                <a:gd name="T29" fmla="*/ 566 h 887"/>
                <a:gd name="T30" fmla="*/ 122 w 952"/>
                <a:gd name="T31" fmla="*/ 582 h 887"/>
                <a:gd name="T32" fmla="*/ 155 w 952"/>
                <a:gd name="T33" fmla="*/ 627 h 887"/>
                <a:gd name="T34" fmla="*/ 220 w 952"/>
                <a:gd name="T35" fmla="*/ 647 h 887"/>
                <a:gd name="T36" fmla="*/ 281 w 952"/>
                <a:gd name="T37" fmla="*/ 679 h 887"/>
                <a:gd name="T38" fmla="*/ 334 w 952"/>
                <a:gd name="T39" fmla="*/ 667 h 887"/>
                <a:gd name="T40" fmla="*/ 383 w 952"/>
                <a:gd name="T41" fmla="*/ 647 h 887"/>
                <a:gd name="T42" fmla="*/ 488 w 952"/>
                <a:gd name="T43" fmla="*/ 684 h 887"/>
                <a:gd name="T44" fmla="*/ 566 w 952"/>
                <a:gd name="T45" fmla="*/ 720 h 887"/>
                <a:gd name="T46" fmla="*/ 631 w 952"/>
                <a:gd name="T47" fmla="*/ 757 h 887"/>
                <a:gd name="T48" fmla="*/ 724 w 952"/>
                <a:gd name="T49" fmla="*/ 802 h 887"/>
                <a:gd name="T50" fmla="*/ 826 w 952"/>
                <a:gd name="T51" fmla="*/ 854 h 887"/>
                <a:gd name="T52" fmla="*/ 940 w 952"/>
                <a:gd name="T53" fmla="*/ 732 h 887"/>
                <a:gd name="T54" fmla="*/ 936 w 952"/>
                <a:gd name="T55" fmla="*/ 240 h 887"/>
                <a:gd name="T56" fmla="*/ 928 w 952"/>
                <a:gd name="T57" fmla="*/ 216 h 887"/>
                <a:gd name="T58" fmla="*/ 940 w 952"/>
                <a:gd name="T59" fmla="*/ 163 h 887"/>
                <a:gd name="T60" fmla="*/ 940 w 952"/>
                <a:gd name="T61" fmla="*/ 114 h 887"/>
                <a:gd name="T62" fmla="*/ 932 w 952"/>
                <a:gd name="T63" fmla="*/ 81 h 887"/>
                <a:gd name="T64" fmla="*/ 883 w 952"/>
                <a:gd name="T65" fmla="*/ 77 h 887"/>
                <a:gd name="T66" fmla="*/ 826 w 952"/>
                <a:gd name="T67" fmla="*/ 57 h 887"/>
                <a:gd name="T68" fmla="*/ 786 w 952"/>
                <a:gd name="T69" fmla="*/ 24 h 887"/>
                <a:gd name="T70" fmla="*/ 733 w 952"/>
                <a:gd name="T71" fmla="*/ 20 h 887"/>
                <a:gd name="T72" fmla="*/ 676 w 952"/>
                <a:gd name="T73" fmla="*/ 41 h 887"/>
                <a:gd name="T74" fmla="*/ 639 w 952"/>
                <a:gd name="T75" fmla="*/ 77 h 887"/>
                <a:gd name="T76" fmla="*/ 647 w 952"/>
                <a:gd name="T77" fmla="*/ 130 h 887"/>
                <a:gd name="T78" fmla="*/ 639 w 952"/>
                <a:gd name="T79" fmla="*/ 163 h 887"/>
                <a:gd name="T80" fmla="*/ 582 w 952"/>
                <a:gd name="T81" fmla="*/ 195 h 887"/>
                <a:gd name="T82" fmla="*/ 541 w 952"/>
                <a:gd name="T83" fmla="*/ 171 h 887"/>
                <a:gd name="T84" fmla="*/ 493 w 952"/>
                <a:gd name="T85" fmla="*/ 146 h 887"/>
                <a:gd name="T86" fmla="*/ 440 w 952"/>
                <a:gd name="T87" fmla="*/ 130 h 887"/>
                <a:gd name="T88" fmla="*/ 383 w 952"/>
                <a:gd name="T89" fmla="*/ 118 h 887"/>
                <a:gd name="T90" fmla="*/ 358 w 952"/>
                <a:gd name="T91" fmla="*/ 73 h 887"/>
                <a:gd name="T92" fmla="*/ 322 w 952"/>
                <a:gd name="T93" fmla="*/ 49 h 887"/>
                <a:gd name="T94" fmla="*/ 273 w 952"/>
                <a:gd name="T95" fmla="*/ 28 h 887"/>
                <a:gd name="T96" fmla="*/ 224 w 952"/>
                <a:gd name="T97" fmla="*/ 20 h 887"/>
                <a:gd name="T98" fmla="*/ 191 w 952"/>
                <a:gd name="T99" fmla="*/ 24 h 887"/>
                <a:gd name="T100" fmla="*/ 151 w 952"/>
                <a:gd name="T101" fmla="*/ 8 h 8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52"/>
                <a:gd name="T154" fmla="*/ 0 h 887"/>
                <a:gd name="T155" fmla="*/ 952 w 952"/>
                <a:gd name="T156" fmla="*/ 887 h 88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52" h="887">
                  <a:moveTo>
                    <a:pt x="126" y="8"/>
                  </a:moveTo>
                  <a:lnTo>
                    <a:pt x="126" y="16"/>
                  </a:lnTo>
                  <a:lnTo>
                    <a:pt x="126" y="20"/>
                  </a:lnTo>
                  <a:lnTo>
                    <a:pt x="126" y="24"/>
                  </a:lnTo>
                  <a:lnTo>
                    <a:pt x="126" y="28"/>
                  </a:lnTo>
                  <a:lnTo>
                    <a:pt x="126" y="41"/>
                  </a:lnTo>
                  <a:lnTo>
                    <a:pt x="130" y="53"/>
                  </a:lnTo>
                  <a:lnTo>
                    <a:pt x="118" y="57"/>
                  </a:lnTo>
                  <a:lnTo>
                    <a:pt x="106" y="61"/>
                  </a:lnTo>
                  <a:lnTo>
                    <a:pt x="106" y="65"/>
                  </a:lnTo>
                  <a:lnTo>
                    <a:pt x="94" y="69"/>
                  </a:lnTo>
                  <a:lnTo>
                    <a:pt x="90" y="73"/>
                  </a:lnTo>
                  <a:lnTo>
                    <a:pt x="86" y="81"/>
                  </a:lnTo>
                  <a:lnTo>
                    <a:pt x="77" y="81"/>
                  </a:lnTo>
                  <a:lnTo>
                    <a:pt x="73" y="85"/>
                  </a:lnTo>
                  <a:lnTo>
                    <a:pt x="69" y="94"/>
                  </a:lnTo>
                  <a:lnTo>
                    <a:pt x="65" y="98"/>
                  </a:lnTo>
                  <a:lnTo>
                    <a:pt x="53" y="102"/>
                  </a:lnTo>
                  <a:lnTo>
                    <a:pt x="45" y="114"/>
                  </a:lnTo>
                  <a:lnTo>
                    <a:pt x="45" y="126"/>
                  </a:lnTo>
                  <a:lnTo>
                    <a:pt x="49" y="138"/>
                  </a:lnTo>
                  <a:lnTo>
                    <a:pt x="53" y="151"/>
                  </a:lnTo>
                  <a:lnTo>
                    <a:pt x="53" y="159"/>
                  </a:lnTo>
                  <a:lnTo>
                    <a:pt x="37" y="179"/>
                  </a:lnTo>
                  <a:lnTo>
                    <a:pt x="29" y="191"/>
                  </a:lnTo>
                  <a:lnTo>
                    <a:pt x="20" y="191"/>
                  </a:lnTo>
                  <a:lnTo>
                    <a:pt x="8" y="195"/>
                  </a:lnTo>
                  <a:lnTo>
                    <a:pt x="0" y="203"/>
                  </a:lnTo>
                  <a:lnTo>
                    <a:pt x="0" y="212"/>
                  </a:lnTo>
                  <a:lnTo>
                    <a:pt x="0" y="216"/>
                  </a:lnTo>
                  <a:lnTo>
                    <a:pt x="12" y="224"/>
                  </a:lnTo>
                  <a:lnTo>
                    <a:pt x="16" y="236"/>
                  </a:lnTo>
                  <a:lnTo>
                    <a:pt x="20" y="248"/>
                  </a:lnTo>
                  <a:lnTo>
                    <a:pt x="25" y="260"/>
                  </a:lnTo>
                  <a:lnTo>
                    <a:pt x="29" y="273"/>
                  </a:lnTo>
                  <a:lnTo>
                    <a:pt x="29" y="285"/>
                  </a:lnTo>
                  <a:lnTo>
                    <a:pt x="29" y="293"/>
                  </a:lnTo>
                  <a:lnTo>
                    <a:pt x="29" y="301"/>
                  </a:lnTo>
                  <a:lnTo>
                    <a:pt x="29" y="305"/>
                  </a:lnTo>
                  <a:lnTo>
                    <a:pt x="29" y="309"/>
                  </a:lnTo>
                  <a:lnTo>
                    <a:pt x="25" y="321"/>
                  </a:lnTo>
                  <a:lnTo>
                    <a:pt x="25" y="334"/>
                  </a:lnTo>
                  <a:lnTo>
                    <a:pt x="29" y="334"/>
                  </a:lnTo>
                  <a:lnTo>
                    <a:pt x="33" y="346"/>
                  </a:lnTo>
                  <a:lnTo>
                    <a:pt x="33" y="358"/>
                  </a:lnTo>
                  <a:lnTo>
                    <a:pt x="29" y="366"/>
                  </a:lnTo>
                  <a:lnTo>
                    <a:pt x="29" y="370"/>
                  </a:lnTo>
                  <a:lnTo>
                    <a:pt x="25" y="382"/>
                  </a:lnTo>
                  <a:lnTo>
                    <a:pt x="20" y="387"/>
                  </a:lnTo>
                  <a:lnTo>
                    <a:pt x="20" y="391"/>
                  </a:lnTo>
                  <a:lnTo>
                    <a:pt x="25" y="403"/>
                  </a:lnTo>
                  <a:lnTo>
                    <a:pt x="29" y="415"/>
                  </a:lnTo>
                  <a:lnTo>
                    <a:pt x="29" y="427"/>
                  </a:lnTo>
                  <a:lnTo>
                    <a:pt x="33" y="435"/>
                  </a:lnTo>
                  <a:lnTo>
                    <a:pt x="20" y="448"/>
                  </a:lnTo>
                  <a:lnTo>
                    <a:pt x="8" y="452"/>
                  </a:lnTo>
                  <a:lnTo>
                    <a:pt x="0" y="464"/>
                  </a:lnTo>
                  <a:lnTo>
                    <a:pt x="8" y="476"/>
                  </a:lnTo>
                  <a:lnTo>
                    <a:pt x="12" y="476"/>
                  </a:lnTo>
                  <a:lnTo>
                    <a:pt x="29" y="500"/>
                  </a:lnTo>
                  <a:lnTo>
                    <a:pt x="29" y="505"/>
                  </a:lnTo>
                  <a:lnTo>
                    <a:pt x="37" y="517"/>
                  </a:lnTo>
                  <a:lnTo>
                    <a:pt x="41" y="525"/>
                  </a:lnTo>
                  <a:lnTo>
                    <a:pt x="41" y="537"/>
                  </a:lnTo>
                  <a:lnTo>
                    <a:pt x="45" y="549"/>
                  </a:lnTo>
                  <a:lnTo>
                    <a:pt x="45" y="553"/>
                  </a:lnTo>
                  <a:lnTo>
                    <a:pt x="49" y="553"/>
                  </a:lnTo>
                  <a:lnTo>
                    <a:pt x="53" y="566"/>
                  </a:lnTo>
                  <a:lnTo>
                    <a:pt x="65" y="574"/>
                  </a:lnTo>
                  <a:lnTo>
                    <a:pt x="77" y="566"/>
                  </a:lnTo>
                  <a:lnTo>
                    <a:pt x="90" y="570"/>
                  </a:lnTo>
                  <a:lnTo>
                    <a:pt x="94" y="574"/>
                  </a:lnTo>
                  <a:lnTo>
                    <a:pt x="98" y="574"/>
                  </a:lnTo>
                  <a:lnTo>
                    <a:pt x="122" y="582"/>
                  </a:lnTo>
                  <a:lnTo>
                    <a:pt x="126" y="582"/>
                  </a:lnTo>
                  <a:lnTo>
                    <a:pt x="134" y="594"/>
                  </a:lnTo>
                  <a:lnTo>
                    <a:pt x="143" y="602"/>
                  </a:lnTo>
                  <a:lnTo>
                    <a:pt x="147" y="614"/>
                  </a:lnTo>
                  <a:lnTo>
                    <a:pt x="155" y="627"/>
                  </a:lnTo>
                  <a:lnTo>
                    <a:pt x="159" y="635"/>
                  </a:lnTo>
                  <a:lnTo>
                    <a:pt x="167" y="635"/>
                  </a:lnTo>
                  <a:lnTo>
                    <a:pt x="195" y="643"/>
                  </a:lnTo>
                  <a:lnTo>
                    <a:pt x="208" y="643"/>
                  </a:lnTo>
                  <a:lnTo>
                    <a:pt x="220" y="647"/>
                  </a:lnTo>
                  <a:lnTo>
                    <a:pt x="232" y="651"/>
                  </a:lnTo>
                  <a:lnTo>
                    <a:pt x="244" y="655"/>
                  </a:lnTo>
                  <a:lnTo>
                    <a:pt x="257" y="659"/>
                  </a:lnTo>
                  <a:lnTo>
                    <a:pt x="269" y="671"/>
                  </a:lnTo>
                  <a:lnTo>
                    <a:pt x="281" y="679"/>
                  </a:lnTo>
                  <a:lnTo>
                    <a:pt x="285" y="688"/>
                  </a:lnTo>
                  <a:lnTo>
                    <a:pt x="297" y="688"/>
                  </a:lnTo>
                  <a:lnTo>
                    <a:pt x="309" y="679"/>
                  </a:lnTo>
                  <a:lnTo>
                    <a:pt x="322" y="675"/>
                  </a:lnTo>
                  <a:lnTo>
                    <a:pt x="334" y="667"/>
                  </a:lnTo>
                  <a:lnTo>
                    <a:pt x="338" y="667"/>
                  </a:lnTo>
                  <a:lnTo>
                    <a:pt x="350" y="659"/>
                  </a:lnTo>
                  <a:lnTo>
                    <a:pt x="366" y="655"/>
                  </a:lnTo>
                  <a:lnTo>
                    <a:pt x="383" y="647"/>
                  </a:lnTo>
                  <a:lnTo>
                    <a:pt x="383" y="643"/>
                  </a:lnTo>
                  <a:lnTo>
                    <a:pt x="399" y="639"/>
                  </a:lnTo>
                  <a:lnTo>
                    <a:pt x="411" y="643"/>
                  </a:lnTo>
                  <a:lnTo>
                    <a:pt x="423" y="651"/>
                  </a:lnTo>
                  <a:lnTo>
                    <a:pt x="488" y="684"/>
                  </a:lnTo>
                  <a:lnTo>
                    <a:pt x="501" y="688"/>
                  </a:lnTo>
                  <a:lnTo>
                    <a:pt x="521" y="696"/>
                  </a:lnTo>
                  <a:lnTo>
                    <a:pt x="541" y="708"/>
                  </a:lnTo>
                  <a:lnTo>
                    <a:pt x="566" y="720"/>
                  </a:lnTo>
                  <a:lnTo>
                    <a:pt x="582" y="728"/>
                  </a:lnTo>
                  <a:lnTo>
                    <a:pt x="598" y="736"/>
                  </a:lnTo>
                  <a:lnTo>
                    <a:pt x="611" y="745"/>
                  </a:lnTo>
                  <a:lnTo>
                    <a:pt x="619" y="749"/>
                  </a:lnTo>
                  <a:lnTo>
                    <a:pt x="631" y="757"/>
                  </a:lnTo>
                  <a:lnTo>
                    <a:pt x="639" y="757"/>
                  </a:lnTo>
                  <a:lnTo>
                    <a:pt x="668" y="773"/>
                  </a:lnTo>
                  <a:lnTo>
                    <a:pt x="700" y="789"/>
                  </a:lnTo>
                  <a:lnTo>
                    <a:pt x="724" y="802"/>
                  </a:lnTo>
                  <a:lnTo>
                    <a:pt x="749" y="814"/>
                  </a:lnTo>
                  <a:lnTo>
                    <a:pt x="761" y="822"/>
                  </a:lnTo>
                  <a:lnTo>
                    <a:pt x="781" y="834"/>
                  </a:lnTo>
                  <a:lnTo>
                    <a:pt x="822" y="854"/>
                  </a:lnTo>
                  <a:lnTo>
                    <a:pt x="826" y="854"/>
                  </a:lnTo>
                  <a:lnTo>
                    <a:pt x="851" y="871"/>
                  </a:lnTo>
                  <a:lnTo>
                    <a:pt x="883" y="887"/>
                  </a:lnTo>
                  <a:lnTo>
                    <a:pt x="883" y="854"/>
                  </a:lnTo>
                  <a:lnTo>
                    <a:pt x="940" y="854"/>
                  </a:lnTo>
                  <a:lnTo>
                    <a:pt x="940" y="732"/>
                  </a:lnTo>
                  <a:lnTo>
                    <a:pt x="940" y="667"/>
                  </a:lnTo>
                  <a:lnTo>
                    <a:pt x="940" y="643"/>
                  </a:lnTo>
                  <a:lnTo>
                    <a:pt x="940" y="264"/>
                  </a:lnTo>
                  <a:lnTo>
                    <a:pt x="940" y="252"/>
                  </a:lnTo>
                  <a:lnTo>
                    <a:pt x="936" y="240"/>
                  </a:lnTo>
                  <a:lnTo>
                    <a:pt x="932" y="232"/>
                  </a:lnTo>
                  <a:lnTo>
                    <a:pt x="932" y="228"/>
                  </a:lnTo>
                  <a:lnTo>
                    <a:pt x="932" y="224"/>
                  </a:lnTo>
                  <a:lnTo>
                    <a:pt x="928" y="216"/>
                  </a:lnTo>
                  <a:lnTo>
                    <a:pt x="928" y="212"/>
                  </a:lnTo>
                  <a:lnTo>
                    <a:pt x="924" y="199"/>
                  </a:lnTo>
                  <a:lnTo>
                    <a:pt x="932" y="187"/>
                  </a:lnTo>
                  <a:lnTo>
                    <a:pt x="940" y="175"/>
                  </a:lnTo>
                  <a:lnTo>
                    <a:pt x="940" y="163"/>
                  </a:lnTo>
                  <a:lnTo>
                    <a:pt x="940" y="159"/>
                  </a:lnTo>
                  <a:lnTo>
                    <a:pt x="940" y="151"/>
                  </a:lnTo>
                  <a:lnTo>
                    <a:pt x="936" y="138"/>
                  </a:lnTo>
                  <a:lnTo>
                    <a:pt x="932" y="126"/>
                  </a:lnTo>
                  <a:lnTo>
                    <a:pt x="940" y="114"/>
                  </a:lnTo>
                  <a:lnTo>
                    <a:pt x="948" y="110"/>
                  </a:lnTo>
                  <a:lnTo>
                    <a:pt x="952" y="102"/>
                  </a:lnTo>
                  <a:lnTo>
                    <a:pt x="944" y="94"/>
                  </a:lnTo>
                  <a:lnTo>
                    <a:pt x="940" y="85"/>
                  </a:lnTo>
                  <a:lnTo>
                    <a:pt x="932" y="81"/>
                  </a:lnTo>
                  <a:lnTo>
                    <a:pt x="920" y="81"/>
                  </a:lnTo>
                  <a:lnTo>
                    <a:pt x="908" y="81"/>
                  </a:lnTo>
                  <a:lnTo>
                    <a:pt x="895" y="81"/>
                  </a:lnTo>
                  <a:lnTo>
                    <a:pt x="883" y="77"/>
                  </a:lnTo>
                  <a:lnTo>
                    <a:pt x="871" y="69"/>
                  </a:lnTo>
                  <a:lnTo>
                    <a:pt x="859" y="69"/>
                  </a:lnTo>
                  <a:lnTo>
                    <a:pt x="847" y="69"/>
                  </a:lnTo>
                  <a:lnTo>
                    <a:pt x="838" y="65"/>
                  </a:lnTo>
                  <a:lnTo>
                    <a:pt x="826" y="57"/>
                  </a:lnTo>
                  <a:lnTo>
                    <a:pt x="826" y="41"/>
                  </a:lnTo>
                  <a:lnTo>
                    <a:pt x="814" y="33"/>
                  </a:lnTo>
                  <a:lnTo>
                    <a:pt x="806" y="28"/>
                  </a:lnTo>
                  <a:lnTo>
                    <a:pt x="798" y="28"/>
                  </a:lnTo>
                  <a:lnTo>
                    <a:pt x="786" y="24"/>
                  </a:lnTo>
                  <a:lnTo>
                    <a:pt x="777" y="20"/>
                  </a:lnTo>
                  <a:lnTo>
                    <a:pt x="765" y="20"/>
                  </a:lnTo>
                  <a:lnTo>
                    <a:pt x="749" y="20"/>
                  </a:lnTo>
                  <a:lnTo>
                    <a:pt x="745" y="16"/>
                  </a:lnTo>
                  <a:lnTo>
                    <a:pt x="733" y="20"/>
                  </a:lnTo>
                  <a:lnTo>
                    <a:pt x="724" y="28"/>
                  </a:lnTo>
                  <a:lnTo>
                    <a:pt x="712" y="28"/>
                  </a:lnTo>
                  <a:lnTo>
                    <a:pt x="700" y="33"/>
                  </a:lnTo>
                  <a:lnTo>
                    <a:pt x="688" y="37"/>
                  </a:lnTo>
                  <a:lnTo>
                    <a:pt x="676" y="41"/>
                  </a:lnTo>
                  <a:lnTo>
                    <a:pt x="663" y="53"/>
                  </a:lnTo>
                  <a:lnTo>
                    <a:pt x="651" y="61"/>
                  </a:lnTo>
                  <a:lnTo>
                    <a:pt x="639" y="77"/>
                  </a:lnTo>
                  <a:lnTo>
                    <a:pt x="635" y="90"/>
                  </a:lnTo>
                  <a:lnTo>
                    <a:pt x="635" y="94"/>
                  </a:lnTo>
                  <a:lnTo>
                    <a:pt x="639" y="106"/>
                  </a:lnTo>
                  <a:lnTo>
                    <a:pt x="639" y="118"/>
                  </a:lnTo>
                  <a:lnTo>
                    <a:pt x="647" y="130"/>
                  </a:lnTo>
                  <a:lnTo>
                    <a:pt x="647" y="134"/>
                  </a:lnTo>
                  <a:lnTo>
                    <a:pt x="647" y="146"/>
                  </a:lnTo>
                  <a:lnTo>
                    <a:pt x="643" y="159"/>
                  </a:lnTo>
                  <a:lnTo>
                    <a:pt x="639" y="163"/>
                  </a:lnTo>
                  <a:lnTo>
                    <a:pt x="631" y="171"/>
                  </a:lnTo>
                  <a:lnTo>
                    <a:pt x="619" y="183"/>
                  </a:lnTo>
                  <a:lnTo>
                    <a:pt x="606" y="191"/>
                  </a:lnTo>
                  <a:lnTo>
                    <a:pt x="598" y="195"/>
                  </a:lnTo>
                  <a:lnTo>
                    <a:pt x="582" y="195"/>
                  </a:lnTo>
                  <a:lnTo>
                    <a:pt x="570" y="191"/>
                  </a:lnTo>
                  <a:lnTo>
                    <a:pt x="566" y="187"/>
                  </a:lnTo>
                  <a:lnTo>
                    <a:pt x="554" y="183"/>
                  </a:lnTo>
                  <a:lnTo>
                    <a:pt x="554" y="179"/>
                  </a:lnTo>
                  <a:lnTo>
                    <a:pt x="541" y="171"/>
                  </a:lnTo>
                  <a:lnTo>
                    <a:pt x="529" y="163"/>
                  </a:lnTo>
                  <a:lnTo>
                    <a:pt x="517" y="159"/>
                  </a:lnTo>
                  <a:lnTo>
                    <a:pt x="505" y="151"/>
                  </a:lnTo>
                  <a:lnTo>
                    <a:pt x="493" y="146"/>
                  </a:lnTo>
                  <a:lnTo>
                    <a:pt x="488" y="146"/>
                  </a:lnTo>
                  <a:lnTo>
                    <a:pt x="476" y="142"/>
                  </a:lnTo>
                  <a:lnTo>
                    <a:pt x="452" y="134"/>
                  </a:lnTo>
                  <a:lnTo>
                    <a:pt x="440" y="130"/>
                  </a:lnTo>
                  <a:lnTo>
                    <a:pt x="427" y="134"/>
                  </a:lnTo>
                  <a:lnTo>
                    <a:pt x="415" y="130"/>
                  </a:lnTo>
                  <a:lnTo>
                    <a:pt x="407" y="130"/>
                  </a:lnTo>
                  <a:lnTo>
                    <a:pt x="395" y="126"/>
                  </a:lnTo>
                  <a:lnTo>
                    <a:pt x="383" y="118"/>
                  </a:lnTo>
                  <a:lnTo>
                    <a:pt x="370" y="110"/>
                  </a:lnTo>
                  <a:lnTo>
                    <a:pt x="366" y="102"/>
                  </a:lnTo>
                  <a:lnTo>
                    <a:pt x="366" y="98"/>
                  </a:lnTo>
                  <a:lnTo>
                    <a:pt x="362" y="85"/>
                  </a:lnTo>
                  <a:lnTo>
                    <a:pt x="358" y="73"/>
                  </a:lnTo>
                  <a:lnTo>
                    <a:pt x="358" y="61"/>
                  </a:lnTo>
                  <a:lnTo>
                    <a:pt x="346" y="53"/>
                  </a:lnTo>
                  <a:lnTo>
                    <a:pt x="338" y="53"/>
                  </a:lnTo>
                  <a:lnTo>
                    <a:pt x="326" y="49"/>
                  </a:lnTo>
                  <a:lnTo>
                    <a:pt x="322" y="49"/>
                  </a:lnTo>
                  <a:lnTo>
                    <a:pt x="309" y="45"/>
                  </a:lnTo>
                  <a:lnTo>
                    <a:pt x="305" y="45"/>
                  </a:lnTo>
                  <a:lnTo>
                    <a:pt x="293" y="37"/>
                  </a:lnTo>
                  <a:lnTo>
                    <a:pt x="281" y="33"/>
                  </a:lnTo>
                  <a:lnTo>
                    <a:pt x="273" y="28"/>
                  </a:lnTo>
                  <a:lnTo>
                    <a:pt x="261" y="28"/>
                  </a:lnTo>
                  <a:lnTo>
                    <a:pt x="252" y="24"/>
                  </a:lnTo>
                  <a:lnTo>
                    <a:pt x="240" y="20"/>
                  </a:lnTo>
                  <a:lnTo>
                    <a:pt x="236" y="20"/>
                  </a:lnTo>
                  <a:lnTo>
                    <a:pt x="224" y="20"/>
                  </a:lnTo>
                  <a:lnTo>
                    <a:pt x="220" y="24"/>
                  </a:lnTo>
                  <a:lnTo>
                    <a:pt x="212" y="24"/>
                  </a:lnTo>
                  <a:lnTo>
                    <a:pt x="204" y="28"/>
                  </a:lnTo>
                  <a:lnTo>
                    <a:pt x="195" y="24"/>
                  </a:lnTo>
                  <a:lnTo>
                    <a:pt x="191" y="24"/>
                  </a:lnTo>
                  <a:lnTo>
                    <a:pt x="179" y="24"/>
                  </a:lnTo>
                  <a:lnTo>
                    <a:pt x="171" y="20"/>
                  </a:lnTo>
                  <a:lnTo>
                    <a:pt x="163" y="16"/>
                  </a:lnTo>
                  <a:lnTo>
                    <a:pt x="151" y="8"/>
                  </a:lnTo>
                  <a:lnTo>
                    <a:pt x="139" y="8"/>
                  </a:lnTo>
                  <a:lnTo>
                    <a:pt x="130" y="0"/>
                  </a:lnTo>
                  <a:lnTo>
                    <a:pt x="130" y="8"/>
                  </a:lnTo>
                  <a:lnTo>
                    <a:pt x="126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16" name="Freeform 144">
              <a:extLst>
                <a:ext uri="{FF2B5EF4-FFF2-40B4-BE49-F238E27FC236}">
                  <a16:creationId xmlns="" xmlns:a16="http://schemas.microsoft.com/office/drawing/2014/main" id="{6337D71D-477F-43A3-8CB6-6B573188203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870246" y="3675172"/>
              <a:ext cx="240102" cy="233027"/>
            </a:xfrm>
            <a:custGeom>
              <a:avLst/>
              <a:gdLst>
                <a:gd name="T0" fmla="*/ 606 w 667"/>
                <a:gd name="T1" fmla="*/ 114 h 647"/>
                <a:gd name="T2" fmla="*/ 594 w 667"/>
                <a:gd name="T3" fmla="*/ 69 h 647"/>
                <a:gd name="T4" fmla="*/ 578 w 667"/>
                <a:gd name="T5" fmla="*/ 36 h 647"/>
                <a:gd name="T6" fmla="*/ 578 w 667"/>
                <a:gd name="T7" fmla="*/ 24 h 647"/>
                <a:gd name="T8" fmla="*/ 553 w 667"/>
                <a:gd name="T9" fmla="*/ 36 h 647"/>
                <a:gd name="T10" fmla="*/ 529 w 667"/>
                <a:gd name="T11" fmla="*/ 36 h 647"/>
                <a:gd name="T12" fmla="*/ 509 w 667"/>
                <a:gd name="T13" fmla="*/ 44 h 647"/>
                <a:gd name="T14" fmla="*/ 496 w 667"/>
                <a:gd name="T15" fmla="*/ 40 h 647"/>
                <a:gd name="T16" fmla="*/ 488 w 667"/>
                <a:gd name="T17" fmla="*/ 40 h 647"/>
                <a:gd name="T18" fmla="*/ 468 w 667"/>
                <a:gd name="T19" fmla="*/ 36 h 647"/>
                <a:gd name="T20" fmla="*/ 447 w 667"/>
                <a:gd name="T21" fmla="*/ 40 h 647"/>
                <a:gd name="T22" fmla="*/ 431 w 667"/>
                <a:gd name="T23" fmla="*/ 28 h 647"/>
                <a:gd name="T24" fmla="*/ 431 w 667"/>
                <a:gd name="T25" fmla="*/ 8 h 647"/>
                <a:gd name="T26" fmla="*/ 403 w 667"/>
                <a:gd name="T27" fmla="*/ 8 h 647"/>
                <a:gd name="T28" fmla="*/ 366 w 667"/>
                <a:gd name="T29" fmla="*/ 16 h 647"/>
                <a:gd name="T30" fmla="*/ 346 w 667"/>
                <a:gd name="T31" fmla="*/ 12 h 647"/>
                <a:gd name="T32" fmla="*/ 329 w 667"/>
                <a:gd name="T33" fmla="*/ 28 h 647"/>
                <a:gd name="T34" fmla="*/ 313 w 667"/>
                <a:gd name="T35" fmla="*/ 32 h 647"/>
                <a:gd name="T36" fmla="*/ 260 w 667"/>
                <a:gd name="T37" fmla="*/ 57 h 647"/>
                <a:gd name="T38" fmla="*/ 211 w 667"/>
                <a:gd name="T39" fmla="*/ 40 h 647"/>
                <a:gd name="T40" fmla="*/ 155 w 667"/>
                <a:gd name="T41" fmla="*/ 20 h 647"/>
                <a:gd name="T42" fmla="*/ 81 w 667"/>
                <a:gd name="T43" fmla="*/ 4 h 647"/>
                <a:gd name="T44" fmla="*/ 28 w 667"/>
                <a:gd name="T45" fmla="*/ 8 h 647"/>
                <a:gd name="T46" fmla="*/ 12 w 667"/>
                <a:gd name="T47" fmla="*/ 36 h 647"/>
                <a:gd name="T48" fmla="*/ 8 w 667"/>
                <a:gd name="T49" fmla="*/ 85 h 647"/>
                <a:gd name="T50" fmla="*/ 8 w 667"/>
                <a:gd name="T51" fmla="*/ 126 h 647"/>
                <a:gd name="T52" fmla="*/ 16 w 667"/>
                <a:gd name="T53" fmla="*/ 162 h 647"/>
                <a:gd name="T54" fmla="*/ 399 w 667"/>
                <a:gd name="T55" fmla="*/ 622 h 647"/>
                <a:gd name="T56" fmla="*/ 411 w 667"/>
                <a:gd name="T57" fmla="*/ 630 h 647"/>
                <a:gd name="T58" fmla="*/ 561 w 667"/>
                <a:gd name="T59" fmla="*/ 643 h 647"/>
                <a:gd name="T60" fmla="*/ 586 w 667"/>
                <a:gd name="T61" fmla="*/ 614 h 647"/>
                <a:gd name="T62" fmla="*/ 622 w 667"/>
                <a:gd name="T63" fmla="*/ 573 h 647"/>
                <a:gd name="T64" fmla="*/ 655 w 667"/>
                <a:gd name="T65" fmla="*/ 549 h 647"/>
                <a:gd name="T66" fmla="*/ 667 w 667"/>
                <a:gd name="T67" fmla="*/ 500 h 647"/>
                <a:gd name="T68" fmla="*/ 622 w 667"/>
                <a:gd name="T69" fmla="*/ 447 h 647"/>
                <a:gd name="T70" fmla="*/ 594 w 667"/>
                <a:gd name="T71" fmla="*/ 394 h 647"/>
                <a:gd name="T72" fmla="*/ 561 w 667"/>
                <a:gd name="T73" fmla="*/ 333 h 647"/>
                <a:gd name="T74" fmla="*/ 533 w 667"/>
                <a:gd name="T75" fmla="*/ 272 h 647"/>
                <a:gd name="T76" fmla="*/ 521 w 667"/>
                <a:gd name="T77" fmla="*/ 240 h 647"/>
                <a:gd name="T78" fmla="*/ 504 w 667"/>
                <a:gd name="T79" fmla="*/ 219 h 647"/>
                <a:gd name="T80" fmla="*/ 500 w 667"/>
                <a:gd name="T81" fmla="*/ 211 h 647"/>
                <a:gd name="T82" fmla="*/ 476 w 667"/>
                <a:gd name="T83" fmla="*/ 158 h 647"/>
                <a:gd name="T84" fmla="*/ 464 w 667"/>
                <a:gd name="T85" fmla="*/ 130 h 647"/>
                <a:gd name="T86" fmla="*/ 480 w 667"/>
                <a:gd name="T87" fmla="*/ 126 h 647"/>
                <a:gd name="T88" fmla="*/ 492 w 667"/>
                <a:gd name="T89" fmla="*/ 154 h 647"/>
                <a:gd name="T90" fmla="*/ 513 w 667"/>
                <a:gd name="T91" fmla="*/ 179 h 647"/>
                <a:gd name="T92" fmla="*/ 529 w 667"/>
                <a:gd name="T93" fmla="*/ 219 h 647"/>
                <a:gd name="T94" fmla="*/ 574 w 667"/>
                <a:gd name="T95" fmla="*/ 256 h 647"/>
                <a:gd name="T96" fmla="*/ 586 w 667"/>
                <a:gd name="T97" fmla="*/ 240 h 647"/>
                <a:gd name="T98" fmla="*/ 598 w 667"/>
                <a:gd name="T99" fmla="*/ 195 h 647"/>
                <a:gd name="T100" fmla="*/ 614 w 667"/>
                <a:gd name="T101" fmla="*/ 146 h 647"/>
                <a:gd name="T102" fmla="*/ 456 w 667"/>
                <a:gd name="T103" fmla="*/ 73 h 647"/>
                <a:gd name="T104" fmla="*/ 464 w 667"/>
                <a:gd name="T105" fmla="*/ 85 h 6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67"/>
                <a:gd name="T160" fmla="*/ 0 h 647"/>
                <a:gd name="T161" fmla="*/ 667 w 667"/>
                <a:gd name="T162" fmla="*/ 647 h 64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67" h="647">
                  <a:moveTo>
                    <a:pt x="614" y="142"/>
                  </a:moveTo>
                  <a:lnTo>
                    <a:pt x="614" y="138"/>
                  </a:lnTo>
                  <a:lnTo>
                    <a:pt x="614" y="134"/>
                  </a:lnTo>
                  <a:lnTo>
                    <a:pt x="610" y="122"/>
                  </a:lnTo>
                  <a:lnTo>
                    <a:pt x="606" y="114"/>
                  </a:lnTo>
                  <a:lnTo>
                    <a:pt x="606" y="106"/>
                  </a:lnTo>
                  <a:lnTo>
                    <a:pt x="602" y="106"/>
                  </a:lnTo>
                  <a:lnTo>
                    <a:pt x="602" y="93"/>
                  </a:lnTo>
                  <a:lnTo>
                    <a:pt x="594" y="81"/>
                  </a:lnTo>
                  <a:lnTo>
                    <a:pt x="594" y="69"/>
                  </a:lnTo>
                  <a:lnTo>
                    <a:pt x="590" y="61"/>
                  </a:lnTo>
                  <a:lnTo>
                    <a:pt x="586" y="53"/>
                  </a:lnTo>
                  <a:lnTo>
                    <a:pt x="582" y="49"/>
                  </a:lnTo>
                  <a:lnTo>
                    <a:pt x="582" y="44"/>
                  </a:lnTo>
                  <a:lnTo>
                    <a:pt x="578" y="36"/>
                  </a:lnTo>
                  <a:lnTo>
                    <a:pt x="578" y="32"/>
                  </a:lnTo>
                  <a:lnTo>
                    <a:pt x="578" y="28"/>
                  </a:lnTo>
                  <a:lnTo>
                    <a:pt x="578" y="24"/>
                  </a:lnTo>
                  <a:lnTo>
                    <a:pt x="574" y="24"/>
                  </a:lnTo>
                  <a:lnTo>
                    <a:pt x="570" y="24"/>
                  </a:lnTo>
                  <a:lnTo>
                    <a:pt x="570" y="28"/>
                  </a:lnTo>
                  <a:lnTo>
                    <a:pt x="566" y="28"/>
                  </a:lnTo>
                  <a:lnTo>
                    <a:pt x="553" y="36"/>
                  </a:lnTo>
                  <a:lnTo>
                    <a:pt x="549" y="36"/>
                  </a:lnTo>
                  <a:lnTo>
                    <a:pt x="537" y="36"/>
                  </a:lnTo>
                  <a:lnTo>
                    <a:pt x="529" y="36"/>
                  </a:lnTo>
                  <a:lnTo>
                    <a:pt x="525" y="36"/>
                  </a:lnTo>
                  <a:lnTo>
                    <a:pt x="513" y="40"/>
                  </a:lnTo>
                  <a:lnTo>
                    <a:pt x="509" y="44"/>
                  </a:lnTo>
                  <a:lnTo>
                    <a:pt x="500" y="36"/>
                  </a:lnTo>
                  <a:lnTo>
                    <a:pt x="500" y="40"/>
                  </a:lnTo>
                  <a:lnTo>
                    <a:pt x="496" y="40"/>
                  </a:lnTo>
                  <a:lnTo>
                    <a:pt x="492" y="40"/>
                  </a:lnTo>
                  <a:lnTo>
                    <a:pt x="488" y="40"/>
                  </a:lnTo>
                  <a:lnTo>
                    <a:pt x="488" y="44"/>
                  </a:lnTo>
                  <a:lnTo>
                    <a:pt x="488" y="40"/>
                  </a:lnTo>
                  <a:lnTo>
                    <a:pt x="492" y="36"/>
                  </a:lnTo>
                  <a:lnTo>
                    <a:pt x="488" y="40"/>
                  </a:lnTo>
                  <a:lnTo>
                    <a:pt x="476" y="40"/>
                  </a:lnTo>
                  <a:lnTo>
                    <a:pt x="472" y="36"/>
                  </a:lnTo>
                  <a:lnTo>
                    <a:pt x="468" y="36"/>
                  </a:lnTo>
                  <a:lnTo>
                    <a:pt x="460" y="28"/>
                  </a:lnTo>
                  <a:lnTo>
                    <a:pt x="460" y="32"/>
                  </a:lnTo>
                  <a:lnTo>
                    <a:pt x="456" y="36"/>
                  </a:lnTo>
                  <a:lnTo>
                    <a:pt x="447" y="40"/>
                  </a:lnTo>
                  <a:lnTo>
                    <a:pt x="443" y="36"/>
                  </a:lnTo>
                  <a:lnTo>
                    <a:pt x="443" y="32"/>
                  </a:lnTo>
                  <a:lnTo>
                    <a:pt x="431" y="28"/>
                  </a:lnTo>
                  <a:lnTo>
                    <a:pt x="427" y="24"/>
                  </a:lnTo>
                  <a:lnTo>
                    <a:pt x="435" y="16"/>
                  </a:lnTo>
                  <a:lnTo>
                    <a:pt x="447" y="20"/>
                  </a:lnTo>
                  <a:lnTo>
                    <a:pt x="435" y="8"/>
                  </a:lnTo>
                  <a:lnTo>
                    <a:pt x="431" y="8"/>
                  </a:lnTo>
                  <a:lnTo>
                    <a:pt x="419" y="16"/>
                  </a:lnTo>
                  <a:lnTo>
                    <a:pt x="415" y="16"/>
                  </a:lnTo>
                  <a:lnTo>
                    <a:pt x="403" y="8"/>
                  </a:lnTo>
                  <a:lnTo>
                    <a:pt x="391" y="8"/>
                  </a:lnTo>
                  <a:lnTo>
                    <a:pt x="378" y="8"/>
                  </a:lnTo>
                  <a:lnTo>
                    <a:pt x="386" y="8"/>
                  </a:lnTo>
                  <a:lnTo>
                    <a:pt x="374" y="16"/>
                  </a:lnTo>
                  <a:lnTo>
                    <a:pt x="366" y="16"/>
                  </a:lnTo>
                  <a:lnTo>
                    <a:pt x="354" y="20"/>
                  </a:lnTo>
                  <a:lnTo>
                    <a:pt x="366" y="12"/>
                  </a:lnTo>
                  <a:lnTo>
                    <a:pt x="370" y="8"/>
                  </a:lnTo>
                  <a:lnTo>
                    <a:pt x="358" y="12"/>
                  </a:lnTo>
                  <a:lnTo>
                    <a:pt x="346" y="12"/>
                  </a:lnTo>
                  <a:lnTo>
                    <a:pt x="346" y="16"/>
                  </a:lnTo>
                  <a:lnTo>
                    <a:pt x="334" y="24"/>
                  </a:lnTo>
                  <a:lnTo>
                    <a:pt x="329" y="28"/>
                  </a:lnTo>
                  <a:lnTo>
                    <a:pt x="338" y="28"/>
                  </a:lnTo>
                  <a:lnTo>
                    <a:pt x="329" y="28"/>
                  </a:lnTo>
                  <a:lnTo>
                    <a:pt x="325" y="24"/>
                  </a:lnTo>
                  <a:lnTo>
                    <a:pt x="321" y="24"/>
                  </a:lnTo>
                  <a:lnTo>
                    <a:pt x="313" y="32"/>
                  </a:lnTo>
                  <a:lnTo>
                    <a:pt x="301" y="40"/>
                  </a:lnTo>
                  <a:lnTo>
                    <a:pt x="297" y="44"/>
                  </a:lnTo>
                  <a:lnTo>
                    <a:pt x="285" y="53"/>
                  </a:lnTo>
                  <a:lnTo>
                    <a:pt x="273" y="57"/>
                  </a:lnTo>
                  <a:lnTo>
                    <a:pt x="260" y="57"/>
                  </a:lnTo>
                  <a:lnTo>
                    <a:pt x="248" y="53"/>
                  </a:lnTo>
                  <a:lnTo>
                    <a:pt x="248" y="49"/>
                  </a:lnTo>
                  <a:lnTo>
                    <a:pt x="236" y="44"/>
                  </a:lnTo>
                  <a:lnTo>
                    <a:pt x="224" y="40"/>
                  </a:lnTo>
                  <a:lnTo>
                    <a:pt x="211" y="40"/>
                  </a:lnTo>
                  <a:lnTo>
                    <a:pt x="199" y="40"/>
                  </a:lnTo>
                  <a:lnTo>
                    <a:pt x="191" y="28"/>
                  </a:lnTo>
                  <a:lnTo>
                    <a:pt x="179" y="32"/>
                  </a:lnTo>
                  <a:lnTo>
                    <a:pt x="167" y="28"/>
                  </a:lnTo>
                  <a:lnTo>
                    <a:pt x="155" y="20"/>
                  </a:lnTo>
                  <a:lnTo>
                    <a:pt x="142" y="16"/>
                  </a:lnTo>
                  <a:lnTo>
                    <a:pt x="130" y="16"/>
                  </a:lnTo>
                  <a:lnTo>
                    <a:pt x="93" y="8"/>
                  </a:lnTo>
                  <a:lnTo>
                    <a:pt x="81" y="4"/>
                  </a:lnTo>
                  <a:lnTo>
                    <a:pt x="69" y="4"/>
                  </a:lnTo>
                  <a:lnTo>
                    <a:pt x="57" y="8"/>
                  </a:lnTo>
                  <a:lnTo>
                    <a:pt x="45" y="12"/>
                  </a:lnTo>
                  <a:lnTo>
                    <a:pt x="32" y="12"/>
                  </a:lnTo>
                  <a:lnTo>
                    <a:pt x="28" y="8"/>
                  </a:lnTo>
                  <a:lnTo>
                    <a:pt x="28" y="0"/>
                  </a:lnTo>
                  <a:lnTo>
                    <a:pt x="24" y="8"/>
                  </a:lnTo>
                  <a:lnTo>
                    <a:pt x="16" y="12"/>
                  </a:lnTo>
                  <a:lnTo>
                    <a:pt x="8" y="24"/>
                  </a:lnTo>
                  <a:lnTo>
                    <a:pt x="12" y="36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6" y="61"/>
                  </a:lnTo>
                  <a:lnTo>
                    <a:pt x="16" y="73"/>
                  </a:lnTo>
                  <a:lnTo>
                    <a:pt x="8" y="85"/>
                  </a:lnTo>
                  <a:lnTo>
                    <a:pt x="0" y="97"/>
                  </a:lnTo>
                  <a:lnTo>
                    <a:pt x="4" y="110"/>
                  </a:lnTo>
                  <a:lnTo>
                    <a:pt x="4" y="114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8" y="130"/>
                  </a:lnTo>
                  <a:lnTo>
                    <a:pt x="12" y="138"/>
                  </a:lnTo>
                  <a:lnTo>
                    <a:pt x="16" y="150"/>
                  </a:lnTo>
                  <a:lnTo>
                    <a:pt x="16" y="162"/>
                  </a:lnTo>
                  <a:lnTo>
                    <a:pt x="16" y="541"/>
                  </a:lnTo>
                  <a:lnTo>
                    <a:pt x="16" y="565"/>
                  </a:lnTo>
                  <a:lnTo>
                    <a:pt x="16" y="630"/>
                  </a:lnTo>
                  <a:lnTo>
                    <a:pt x="391" y="630"/>
                  </a:lnTo>
                  <a:lnTo>
                    <a:pt x="399" y="622"/>
                  </a:lnTo>
                  <a:lnTo>
                    <a:pt x="407" y="614"/>
                  </a:lnTo>
                  <a:lnTo>
                    <a:pt x="411" y="614"/>
                  </a:lnTo>
                  <a:lnTo>
                    <a:pt x="411" y="618"/>
                  </a:lnTo>
                  <a:lnTo>
                    <a:pt x="411" y="630"/>
                  </a:lnTo>
                  <a:lnTo>
                    <a:pt x="513" y="630"/>
                  </a:lnTo>
                  <a:lnTo>
                    <a:pt x="525" y="639"/>
                  </a:lnTo>
                  <a:lnTo>
                    <a:pt x="537" y="647"/>
                  </a:lnTo>
                  <a:lnTo>
                    <a:pt x="549" y="647"/>
                  </a:lnTo>
                  <a:lnTo>
                    <a:pt x="561" y="643"/>
                  </a:lnTo>
                  <a:lnTo>
                    <a:pt x="566" y="630"/>
                  </a:lnTo>
                  <a:lnTo>
                    <a:pt x="570" y="630"/>
                  </a:lnTo>
                  <a:lnTo>
                    <a:pt x="570" y="614"/>
                  </a:lnTo>
                  <a:lnTo>
                    <a:pt x="574" y="614"/>
                  </a:lnTo>
                  <a:lnTo>
                    <a:pt x="586" y="614"/>
                  </a:lnTo>
                  <a:lnTo>
                    <a:pt x="598" y="610"/>
                  </a:lnTo>
                  <a:lnTo>
                    <a:pt x="610" y="598"/>
                  </a:lnTo>
                  <a:lnTo>
                    <a:pt x="614" y="590"/>
                  </a:lnTo>
                  <a:lnTo>
                    <a:pt x="618" y="577"/>
                  </a:lnTo>
                  <a:lnTo>
                    <a:pt x="622" y="573"/>
                  </a:lnTo>
                  <a:lnTo>
                    <a:pt x="635" y="577"/>
                  </a:lnTo>
                  <a:lnTo>
                    <a:pt x="647" y="569"/>
                  </a:lnTo>
                  <a:lnTo>
                    <a:pt x="655" y="561"/>
                  </a:lnTo>
                  <a:lnTo>
                    <a:pt x="659" y="557"/>
                  </a:lnTo>
                  <a:lnTo>
                    <a:pt x="655" y="549"/>
                  </a:lnTo>
                  <a:lnTo>
                    <a:pt x="655" y="537"/>
                  </a:lnTo>
                  <a:lnTo>
                    <a:pt x="651" y="525"/>
                  </a:lnTo>
                  <a:lnTo>
                    <a:pt x="651" y="512"/>
                  </a:lnTo>
                  <a:lnTo>
                    <a:pt x="655" y="500"/>
                  </a:lnTo>
                  <a:lnTo>
                    <a:pt x="667" y="500"/>
                  </a:lnTo>
                  <a:lnTo>
                    <a:pt x="659" y="496"/>
                  </a:lnTo>
                  <a:lnTo>
                    <a:pt x="647" y="484"/>
                  </a:lnTo>
                  <a:lnTo>
                    <a:pt x="635" y="472"/>
                  </a:lnTo>
                  <a:lnTo>
                    <a:pt x="631" y="459"/>
                  </a:lnTo>
                  <a:lnTo>
                    <a:pt x="622" y="447"/>
                  </a:lnTo>
                  <a:lnTo>
                    <a:pt x="618" y="435"/>
                  </a:lnTo>
                  <a:lnTo>
                    <a:pt x="614" y="431"/>
                  </a:lnTo>
                  <a:lnTo>
                    <a:pt x="606" y="415"/>
                  </a:lnTo>
                  <a:lnTo>
                    <a:pt x="602" y="407"/>
                  </a:lnTo>
                  <a:lnTo>
                    <a:pt x="594" y="394"/>
                  </a:lnTo>
                  <a:lnTo>
                    <a:pt x="586" y="382"/>
                  </a:lnTo>
                  <a:lnTo>
                    <a:pt x="582" y="370"/>
                  </a:lnTo>
                  <a:lnTo>
                    <a:pt x="574" y="358"/>
                  </a:lnTo>
                  <a:lnTo>
                    <a:pt x="570" y="346"/>
                  </a:lnTo>
                  <a:lnTo>
                    <a:pt x="561" y="333"/>
                  </a:lnTo>
                  <a:lnTo>
                    <a:pt x="557" y="321"/>
                  </a:lnTo>
                  <a:lnTo>
                    <a:pt x="557" y="309"/>
                  </a:lnTo>
                  <a:lnTo>
                    <a:pt x="553" y="297"/>
                  </a:lnTo>
                  <a:lnTo>
                    <a:pt x="541" y="285"/>
                  </a:lnTo>
                  <a:lnTo>
                    <a:pt x="533" y="272"/>
                  </a:lnTo>
                  <a:lnTo>
                    <a:pt x="537" y="264"/>
                  </a:lnTo>
                  <a:lnTo>
                    <a:pt x="533" y="260"/>
                  </a:lnTo>
                  <a:lnTo>
                    <a:pt x="533" y="248"/>
                  </a:lnTo>
                  <a:lnTo>
                    <a:pt x="521" y="240"/>
                  </a:lnTo>
                  <a:lnTo>
                    <a:pt x="517" y="236"/>
                  </a:lnTo>
                  <a:lnTo>
                    <a:pt x="517" y="232"/>
                  </a:lnTo>
                  <a:lnTo>
                    <a:pt x="509" y="219"/>
                  </a:lnTo>
                  <a:lnTo>
                    <a:pt x="504" y="219"/>
                  </a:lnTo>
                  <a:lnTo>
                    <a:pt x="504" y="215"/>
                  </a:lnTo>
                  <a:lnTo>
                    <a:pt x="500" y="215"/>
                  </a:lnTo>
                  <a:lnTo>
                    <a:pt x="500" y="211"/>
                  </a:lnTo>
                  <a:lnTo>
                    <a:pt x="492" y="199"/>
                  </a:lnTo>
                  <a:lnTo>
                    <a:pt x="484" y="191"/>
                  </a:lnTo>
                  <a:lnTo>
                    <a:pt x="476" y="179"/>
                  </a:lnTo>
                  <a:lnTo>
                    <a:pt x="480" y="171"/>
                  </a:lnTo>
                  <a:lnTo>
                    <a:pt x="476" y="158"/>
                  </a:lnTo>
                  <a:lnTo>
                    <a:pt x="468" y="146"/>
                  </a:lnTo>
                  <a:lnTo>
                    <a:pt x="464" y="134"/>
                  </a:lnTo>
                  <a:lnTo>
                    <a:pt x="464" y="130"/>
                  </a:lnTo>
                  <a:lnTo>
                    <a:pt x="468" y="118"/>
                  </a:lnTo>
                  <a:lnTo>
                    <a:pt x="476" y="114"/>
                  </a:lnTo>
                  <a:lnTo>
                    <a:pt x="480" y="122"/>
                  </a:lnTo>
                  <a:lnTo>
                    <a:pt x="480" y="126"/>
                  </a:lnTo>
                  <a:lnTo>
                    <a:pt x="484" y="138"/>
                  </a:lnTo>
                  <a:lnTo>
                    <a:pt x="484" y="142"/>
                  </a:lnTo>
                  <a:lnTo>
                    <a:pt x="492" y="154"/>
                  </a:lnTo>
                  <a:lnTo>
                    <a:pt x="492" y="162"/>
                  </a:lnTo>
                  <a:lnTo>
                    <a:pt x="504" y="171"/>
                  </a:lnTo>
                  <a:lnTo>
                    <a:pt x="509" y="175"/>
                  </a:lnTo>
                  <a:lnTo>
                    <a:pt x="513" y="179"/>
                  </a:lnTo>
                  <a:lnTo>
                    <a:pt x="513" y="191"/>
                  </a:lnTo>
                  <a:lnTo>
                    <a:pt x="513" y="199"/>
                  </a:lnTo>
                  <a:lnTo>
                    <a:pt x="513" y="203"/>
                  </a:lnTo>
                  <a:lnTo>
                    <a:pt x="517" y="207"/>
                  </a:lnTo>
                  <a:lnTo>
                    <a:pt x="529" y="219"/>
                  </a:lnTo>
                  <a:lnTo>
                    <a:pt x="533" y="223"/>
                  </a:lnTo>
                  <a:lnTo>
                    <a:pt x="541" y="236"/>
                  </a:lnTo>
                  <a:lnTo>
                    <a:pt x="553" y="248"/>
                  </a:lnTo>
                  <a:lnTo>
                    <a:pt x="566" y="256"/>
                  </a:lnTo>
                  <a:lnTo>
                    <a:pt x="574" y="256"/>
                  </a:lnTo>
                  <a:lnTo>
                    <a:pt x="578" y="260"/>
                  </a:lnTo>
                  <a:lnTo>
                    <a:pt x="578" y="256"/>
                  </a:lnTo>
                  <a:lnTo>
                    <a:pt x="578" y="252"/>
                  </a:lnTo>
                  <a:lnTo>
                    <a:pt x="582" y="252"/>
                  </a:lnTo>
                  <a:lnTo>
                    <a:pt x="586" y="240"/>
                  </a:lnTo>
                  <a:lnTo>
                    <a:pt x="586" y="228"/>
                  </a:lnTo>
                  <a:lnTo>
                    <a:pt x="590" y="215"/>
                  </a:lnTo>
                  <a:lnTo>
                    <a:pt x="594" y="207"/>
                  </a:lnTo>
                  <a:lnTo>
                    <a:pt x="598" y="195"/>
                  </a:lnTo>
                  <a:lnTo>
                    <a:pt x="602" y="183"/>
                  </a:lnTo>
                  <a:lnTo>
                    <a:pt x="602" y="171"/>
                  </a:lnTo>
                  <a:lnTo>
                    <a:pt x="606" y="158"/>
                  </a:lnTo>
                  <a:lnTo>
                    <a:pt x="606" y="154"/>
                  </a:lnTo>
                  <a:lnTo>
                    <a:pt x="614" y="146"/>
                  </a:lnTo>
                  <a:lnTo>
                    <a:pt x="614" y="142"/>
                  </a:lnTo>
                  <a:close/>
                  <a:moveTo>
                    <a:pt x="460" y="73"/>
                  </a:moveTo>
                  <a:lnTo>
                    <a:pt x="456" y="73"/>
                  </a:lnTo>
                  <a:lnTo>
                    <a:pt x="460" y="73"/>
                  </a:lnTo>
                  <a:close/>
                  <a:moveTo>
                    <a:pt x="472" y="93"/>
                  </a:moveTo>
                  <a:lnTo>
                    <a:pt x="468" y="93"/>
                  </a:lnTo>
                  <a:lnTo>
                    <a:pt x="464" y="85"/>
                  </a:lnTo>
                  <a:lnTo>
                    <a:pt x="472" y="93"/>
                  </a:lnTo>
                  <a:lnTo>
                    <a:pt x="476" y="101"/>
                  </a:lnTo>
                  <a:lnTo>
                    <a:pt x="472" y="9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17" name="Freeform 145">
              <a:extLst>
                <a:ext uri="{FF2B5EF4-FFF2-40B4-BE49-F238E27FC236}">
                  <a16:creationId xmlns="" xmlns:a16="http://schemas.microsoft.com/office/drawing/2014/main" id="{3347AD3C-1712-448B-9F0C-AC2E28C884FE}"/>
                </a:ext>
              </a:extLst>
            </p:cNvPr>
            <p:cNvSpPr>
              <a:spLocks/>
            </p:cNvSpPr>
            <p:nvPr/>
          </p:nvSpPr>
          <p:spPr bwMode="gray">
            <a:xfrm>
              <a:off x="5240659" y="4108810"/>
              <a:ext cx="36717" cy="39618"/>
            </a:xfrm>
            <a:custGeom>
              <a:avLst/>
              <a:gdLst>
                <a:gd name="T0" fmla="*/ 66 w 102"/>
                <a:gd name="T1" fmla="*/ 8 h 110"/>
                <a:gd name="T2" fmla="*/ 57 w 102"/>
                <a:gd name="T3" fmla="*/ 20 h 110"/>
                <a:gd name="T4" fmla="*/ 53 w 102"/>
                <a:gd name="T5" fmla="*/ 20 h 110"/>
                <a:gd name="T6" fmla="*/ 45 w 102"/>
                <a:gd name="T7" fmla="*/ 12 h 110"/>
                <a:gd name="T8" fmla="*/ 37 w 102"/>
                <a:gd name="T9" fmla="*/ 16 h 110"/>
                <a:gd name="T10" fmla="*/ 33 w 102"/>
                <a:gd name="T11" fmla="*/ 29 h 110"/>
                <a:gd name="T12" fmla="*/ 25 w 102"/>
                <a:gd name="T13" fmla="*/ 41 h 110"/>
                <a:gd name="T14" fmla="*/ 17 w 102"/>
                <a:gd name="T15" fmla="*/ 49 h 110"/>
                <a:gd name="T16" fmla="*/ 4 w 102"/>
                <a:gd name="T17" fmla="*/ 61 h 110"/>
                <a:gd name="T18" fmla="*/ 4 w 102"/>
                <a:gd name="T19" fmla="*/ 65 h 110"/>
                <a:gd name="T20" fmla="*/ 0 w 102"/>
                <a:gd name="T21" fmla="*/ 77 h 110"/>
                <a:gd name="T22" fmla="*/ 4 w 102"/>
                <a:gd name="T23" fmla="*/ 90 h 110"/>
                <a:gd name="T24" fmla="*/ 4 w 102"/>
                <a:gd name="T25" fmla="*/ 102 h 110"/>
                <a:gd name="T26" fmla="*/ 4 w 102"/>
                <a:gd name="T27" fmla="*/ 106 h 110"/>
                <a:gd name="T28" fmla="*/ 4 w 102"/>
                <a:gd name="T29" fmla="*/ 110 h 110"/>
                <a:gd name="T30" fmla="*/ 17 w 102"/>
                <a:gd name="T31" fmla="*/ 110 h 110"/>
                <a:gd name="T32" fmla="*/ 29 w 102"/>
                <a:gd name="T33" fmla="*/ 106 h 110"/>
                <a:gd name="T34" fmla="*/ 41 w 102"/>
                <a:gd name="T35" fmla="*/ 106 h 110"/>
                <a:gd name="T36" fmla="*/ 53 w 102"/>
                <a:gd name="T37" fmla="*/ 102 h 110"/>
                <a:gd name="T38" fmla="*/ 53 w 102"/>
                <a:gd name="T39" fmla="*/ 102 h 110"/>
                <a:gd name="T40" fmla="*/ 61 w 102"/>
                <a:gd name="T41" fmla="*/ 102 h 110"/>
                <a:gd name="T42" fmla="*/ 74 w 102"/>
                <a:gd name="T43" fmla="*/ 106 h 110"/>
                <a:gd name="T44" fmla="*/ 82 w 102"/>
                <a:gd name="T45" fmla="*/ 94 h 110"/>
                <a:gd name="T46" fmla="*/ 90 w 102"/>
                <a:gd name="T47" fmla="*/ 81 h 110"/>
                <a:gd name="T48" fmla="*/ 90 w 102"/>
                <a:gd name="T49" fmla="*/ 77 h 110"/>
                <a:gd name="T50" fmla="*/ 90 w 102"/>
                <a:gd name="T51" fmla="*/ 77 h 110"/>
                <a:gd name="T52" fmla="*/ 82 w 102"/>
                <a:gd name="T53" fmla="*/ 69 h 110"/>
                <a:gd name="T54" fmla="*/ 66 w 102"/>
                <a:gd name="T55" fmla="*/ 69 h 110"/>
                <a:gd name="T56" fmla="*/ 57 w 102"/>
                <a:gd name="T57" fmla="*/ 73 h 110"/>
                <a:gd name="T58" fmla="*/ 53 w 102"/>
                <a:gd name="T59" fmla="*/ 73 h 110"/>
                <a:gd name="T60" fmla="*/ 49 w 102"/>
                <a:gd name="T61" fmla="*/ 73 h 110"/>
                <a:gd name="T62" fmla="*/ 53 w 102"/>
                <a:gd name="T63" fmla="*/ 73 h 110"/>
                <a:gd name="T64" fmla="*/ 61 w 102"/>
                <a:gd name="T65" fmla="*/ 61 h 110"/>
                <a:gd name="T66" fmla="*/ 74 w 102"/>
                <a:gd name="T67" fmla="*/ 57 h 110"/>
                <a:gd name="T68" fmla="*/ 82 w 102"/>
                <a:gd name="T69" fmla="*/ 57 h 110"/>
                <a:gd name="T70" fmla="*/ 86 w 102"/>
                <a:gd name="T71" fmla="*/ 49 h 110"/>
                <a:gd name="T72" fmla="*/ 98 w 102"/>
                <a:gd name="T73" fmla="*/ 45 h 110"/>
                <a:gd name="T74" fmla="*/ 102 w 102"/>
                <a:gd name="T75" fmla="*/ 37 h 110"/>
                <a:gd name="T76" fmla="*/ 98 w 102"/>
                <a:gd name="T77" fmla="*/ 29 h 110"/>
                <a:gd name="T78" fmla="*/ 90 w 102"/>
                <a:gd name="T79" fmla="*/ 12 h 110"/>
                <a:gd name="T80" fmla="*/ 82 w 102"/>
                <a:gd name="T81" fmla="*/ 0 h 110"/>
                <a:gd name="T82" fmla="*/ 78 w 102"/>
                <a:gd name="T83" fmla="*/ 4 h 110"/>
                <a:gd name="T84" fmla="*/ 66 w 102"/>
                <a:gd name="T85" fmla="*/ 8 h 1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2"/>
                <a:gd name="T130" fmla="*/ 0 h 110"/>
                <a:gd name="T131" fmla="*/ 102 w 102"/>
                <a:gd name="T132" fmla="*/ 110 h 1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2" h="110">
                  <a:moveTo>
                    <a:pt x="66" y="8"/>
                  </a:moveTo>
                  <a:lnTo>
                    <a:pt x="57" y="20"/>
                  </a:lnTo>
                  <a:lnTo>
                    <a:pt x="53" y="20"/>
                  </a:lnTo>
                  <a:lnTo>
                    <a:pt x="45" y="12"/>
                  </a:lnTo>
                  <a:lnTo>
                    <a:pt x="37" y="16"/>
                  </a:lnTo>
                  <a:lnTo>
                    <a:pt x="33" y="29"/>
                  </a:lnTo>
                  <a:lnTo>
                    <a:pt x="25" y="41"/>
                  </a:lnTo>
                  <a:lnTo>
                    <a:pt x="17" y="49"/>
                  </a:lnTo>
                  <a:lnTo>
                    <a:pt x="4" y="61"/>
                  </a:lnTo>
                  <a:lnTo>
                    <a:pt x="4" y="65"/>
                  </a:lnTo>
                  <a:lnTo>
                    <a:pt x="0" y="77"/>
                  </a:lnTo>
                  <a:lnTo>
                    <a:pt x="4" y="90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17" y="110"/>
                  </a:lnTo>
                  <a:lnTo>
                    <a:pt x="29" y="106"/>
                  </a:lnTo>
                  <a:lnTo>
                    <a:pt x="41" y="106"/>
                  </a:lnTo>
                  <a:lnTo>
                    <a:pt x="53" y="102"/>
                  </a:lnTo>
                  <a:lnTo>
                    <a:pt x="61" y="102"/>
                  </a:lnTo>
                  <a:lnTo>
                    <a:pt x="74" y="106"/>
                  </a:lnTo>
                  <a:lnTo>
                    <a:pt x="82" y="94"/>
                  </a:lnTo>
                  <a:lnTo>
                    <a:pt x="90" y="81"/>
                  </a:lnTo>
                  <a:lnTo>
                    <a:pt x="90" y="77"/>
                  </a:lnTo>
                  <a:lnTo>
                    <a:pt x="82" y="69"/>
                  </a:lnTo>
                  <a:lnTo>
                    <a:pt x="66" y="69"/>
                  </a:lnTo>
                  <a:lnTo>
                    <a:pt x="57" y="73"/>
                  </a:lnTo>
                  <a:lnTo>
                    <a:pt x="53" y="73"/>
                  </a:lnTo>
                  <a:lnTo>
                    <a:pt x="49" y="73"/>
                  </a:lnTo>
                  <a:lnTo>
                    <a:pt x="53" y="73"/>
                  </a:lnTo>
                  <a:lnTo>
                    <a:pt x="61" y="61"/>
                  </a:lnTo>
                  <a:lnTo>
                    <a:pt x="74" y="57"/>
                  </a:lnTo>
                  <a:lnTo>
                    <a:pt x="82" y="57"/>
                  </a:lnTo>
                  <a:lnTo>
                    <a:pt x="86" y="49"/>
                  </a:lnTo>
                  <a:lnTo>
                    <a:pt x="98" y="45"/>
                  </a:lnTo>
                  <a:lnTo>
                    <a:pt x="102" y="37"/>
                  </a:lnTo>
                  <a:lnTo>
                    <a:pt x="98" y="29"/>
                  </a:lnTo>
                  <a:lnTo>
                    <a:pt x="90" y="12"/>
                  </a:lnTo>
                  <a:lnTo>
                    <a:pt x="82" y="0"/>
                  </a:lnTo>
                  <a:lnTo>
                    <a:pt x="78" y="4"/>
                  </a:lnTo>
                  <a:lnTo>
                    <a:pt x="66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18" name="Freeform 147">
              <a:extLst>
                <a:ext uri="{FF2B5EF4-FFF2-40B4-BE49-F238E27FC236}">
                  <a16:creationId xmlns="" xmlns:a16="http://schemas.microsoft.com/office/drawing/2014/main" id="{FAB3B2C4-AFC6-4214-9290-A7A5781876AB}"/>
                </a:ext>
              </a:extLst>
            </p:cNvPr>
            <p:cNvSpPr>
              <a:spLocks/>
            </p:cNvSpPr>
            <p:nvPr/>
          </p:nvSpPr>
          <p:spPr bwMode="gray">
            <a:xfrm>
              <a:off x="5125107" y="3991756"/>
              <a:ext cx="145069" cy="124257"/>
            </a:xfrm>
            <a:custGeom>
              <a:avLst/>
              <a:gdLst>
                <a:gd name="T0" fmla="*/ 114 w 403"/>
                <a:gd name="T1" fmla="*/ 24 h 345"/>
                <a:gd name="T2" fmla="*/ 89 w 403"/>
                <a:gd name="T3" fmla="*/ 36 h 345"/>
                <a:gd name="T4" fmla="*/ 65 w 403"/>
                <a:gd name="T5" fmla="*/ 44 h 345"/>
                <a:gd name="T6" fmla="*/ 61 w 403"/>
                <a:gd name="T7" fmla="*/ 61 h 345"/>
                <a:gd name="T8" fmla="*/ 49 w 403"/>
                <a:gd name="T9" fmla="*/ 61 h 345"/>
                <a:gd name="T10" fmla="*/ 37 w 403"/>
                <a:gd name="T11" fmla="*/ 73 h 345"/>
                <a:gd name="T12" fmla="*/ 32 w 403"/>
                <a:gd name="T13" fmla="*/ 97 h 345"/>
                <a:gd name="T14" fmla="*/ 24 w 403"/>
                <a:gd name="T15" fmla="*/ 122 h 345"/>
                <a:gd name="T16" fmla="*/ 16 w 403"/>
                <a:gd name="T17" fmla="*/ 146 h 345"/>
                <a:gd name="T18" fmla="*/ 8 w 403"/>
                <a:gd name="T19" fmla="*/ 162 h 345"/>
                <a:gd name="T20" fmla="*/ 0 w 403"/>
                <a:gd name="T21" fmla="*/ 179 h 345"/>
                <a:gd name="T22" fmla="*/ 0 w 403"/>
                <a:gd name="T23" fmla="*/ 187 h 345"/>
                <a:gd name="T24" fmla="*/ 4 w 403"/>
                <a:gd name="T25" fmla="*/ 207 h 345"/>
                <a:gd name="T26" fmla="*/ 8 w 403"/>
                <a:gd name="T27" fmla="*/ 232 h 345"/>
                <a:gd name="T28" fmla="*/ 12 w 403"/>
                <a:gd name="T29" fmla="*/ 227 h 345"/>
                <a:gd name="T30" fmla="*/ 37 w 403"/>
                <a:gd name="T31" fmla="*/ 232 h 345"/>
                <a:gd name="T32" fmla="*/ 57 w 403"/>
                <a:gd name="T33" fmla="*/ 223 h 345"/>
                <a:gd name="T34" fmla="*/ 69 w 403"/>
                <a:gd name="T35" fmla="*/ 240 h 345"/>
                <a:gd name="T36" fmla="*/ 77 w 403"/>
                <a:gd name="T37" fmla="*/ 215 h 345"/>
                <a:gd name="T38" fmla="*/ 89 w 403"/>
                <a:gd name="T39" fmla="*/ 199 h 345"/>
                <a:gd name="T40" fmla="*/ 102 w 403"/>
                <a:gd name="T41" fmla="*/ 207 h 345"/>
                <a:gd name="T42" fmla="*/ 126 w 403"/>
                <a:gd name="T43" fmla="*/ 223 h 345"/>
                <a:gd name="T44" fmla="*/ 142 w 403"/>
                <a:gd name="T45" fmla="*/ 219 h 345"/>
                <a:gd name="T46" fmla="*/ 155 w 403"/>
                <a:gd name="T47" fmla="*/ 207 h 345"/>
                <a:gd name="T48" fmla="*/ 167 w 403"/>
                <a:gd name="T49" fmla="*/ 215 h 345"/>
                <a:gd name="T50" fmla="*/ 179 w 403"/>
                <a:gd name="T51" fmla="*/ 219 h 345"/>
                <a:gd name="T52" fmla="*/ 203 w 403"/>
                <a:gd name="T53" fmla="*/ 215 h 345"/>
                <a:gd name="T54" fmla="*/ 224 w 403"/>
                <a:gd name="T55" fmla="*/ 219 h 345"/>
                <a:gd name="T56" fmla="*/ 232 w 403"/>
                <a:gd name="T57" fmla="*/ 223 h 345"/>
                <a:gd name="T58" fmla="*/ 256 w 403"/>
                <a:gd name="T59" fmla="*/ 236 h 345"/>
                <a:gd name="T60" fmla="*/ 264 w 403"/>
                <a:gd name="T61" fmla="*/ 240 h 345"/>
                <a:gd name="T62" fmla="*/ 285 w 403"/>
                <a:gd name="T63" fmla="*/ 264 h 345"/>
                <a:gd name="T64" fmla="*/ 305 w 403"/>
                <a:gd name="T65" fmla="*/ 284 h 345"/>
                <a:gd name="T66" fmla="*/ 325 w 403"/>
                <a:gd name="T67" fmla="*/ 305 h 345"/>
                <a:gd name="T68" fmla="*/ 346 w 403"/>
                <a:gd name="T69" fmla="*/ 321 h 345"/>
                <a:gd name="T70" fmla="*/ 354 w 403"/>
                <a:gd name="T71" fmla="*/ 333 h 345"/>
                <a:gd name="T72" fmla="*/ 366 w 403"/>
                <a:gd name="T73" fmla="*/ 337 h 345"/>
                <a:gd name="T74" fmla="*/ 378 w 403"/>
                <a:gd name="T75" fmla="*/ 345 h 345"/>
                <a:gd name="T76" fmla="*/ 399 w 403"/>
                <a:gd name="T77" fmla="*/ 329 h 345"/>
                <a:gd name="T78" fmla="*/ 391 w 403"/>
                <a:gd name="T79" fmla="*/ 321 h 345"/>
                <a:gd name="T80" fmla="*/ 378 w 403"/>
                <a:gd name="T81" fmla="*/ 309 h 345"/>
                <a:gd name="T82" fmla="*/ 358 w 403"/>
                <a:gd name="T83" fmla="*/ 284 h 345"/>
                <a:gd name="T84" fmla="*/ 350 w 403"/>
                <a:gd name="T85" fmla="*/ 268 h 345"/>
                <a:gd name="T86" fmla="*/ 325 w 403"/>
                <a:gd name="T87" fmla="*/ 256 h 345"/>
                <a:gd name="T88" fmla="*/ 309 w 403"/>
                <a:gd name="T89" fmla="*/ 240 h 345"/>
                <a:gd name="T90" fmla="*/ 293 w 403"/>
                <a:gd name="T91" fmla="*/ 219 h 345"/>
                <a:gd name="T92" fmla="*/ 281 w 403"/>
                <a:gd name="T93" fmla="*/ 207 h 345"/>
                <a:gd name="T94" fmla="*/ 256 w 403"/>
                <a:gd name="T95" fmla="*/ 191 h 345"/>
                <a:gd name="T96" fmla="*/ 240 w 403"/>
                <a:gd name="T97" fmla="*/ 187 h 345"/>
                <a:gd name="T98" fmla="*/ 224 w 403"/>
                <a:gd name="T99" fmla="*/ 187 h 345"/>
                <a:gd name="T100" fmla="*/ 216 w 403"/>
                <a:gd name="T101" fmla="*/ 162 h 345"/>
                <a:gd name="T102" fmla="*/ 203 w 403"/>
                <a:gd name="T103" fmla="*/ 170 h 345"/>
                <a:gd name="T104" fmla="*/ 199 w 403"/>
                <a:gd name="T105" fmla="*/ 170 h 345"/>
                <a:gd name="T106" fmla="*/ 179 w 403"/>
                <a:gd name="T107" fmla="*/ 150 h 345"/>
                <a:gd name="T108" fmla="*/ 183 w 403"/>
                <a:gd name="T109" fmla="*/ 146 h 345"/>
                <a:gd name="T110" fmla="*/ 171 w 403"/>
                <a:gd name="T111" fmla="*/ 122 h 345"/>
                <a:gd name="T112" fmla="*/ 167 w 403"/>
                <a:gd name="T113" fmla="*/ 97 h 345"/>
                <a:gd name="T114" fmla="*/ 163 w 403"/>
                <a:gd name="T115" fmla="*/ 77 h 345"/>
                <a:gd name="T116" fmla="*/ 155 w 403"/>
                <a:gd name="T117" fmla="*/ 57 h 345"/>
                <a:gd name="T118" fmla="*/ 146 w 403"/>
                <a:gd name="T119" fmla="*/ 32 h 345"/>
                <a:gd name="T120" fmla="*/ 138 w 403"/>
                <a:gd name="T121" fmla="*/ 12 h 345"/>
                <a:gd name="T122" fmla="*/ 122 w 403"/>
                <a:gd name="T123" fmla="*/ 8 h 34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3"/>
                <a:gd name="T187" fmla="*/ 0 h 345"/>
                <a:gd name="T188" fmla="*/ 403 w 403"/>
                <a:gd name="T189" fmla="*/ 345 h 34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3" h="345">
                  <a:moveTo>
                    <a:pt x="118" y="20"/>
                  </a:moveTo>
                  <a:lnTo>
                    <a:pt x="114" y="24"/>
                  </a:lnTo>
                  <a:lnTo>
                    <a:pt x="102" y="32"/>
                  </a:lnTo>
                  <a:lnTo>
                    <a:pt x="89" y="36"/>
                  </a:lnTo>
                  <a:lnTo>
                    <a:pt x="77" y="40"/>
                  </a:lnTo>
                  <a:lnTo>
                    <a:pt x="65" y="44"/>
                  </a:lnTo>
                  <a:lnTo>
                    <a:pt x="65" y="48"/>
                  </a:lnTo>
                  <a:lnTo>
                    <a:pt x="61" y="61"/>
                  </a:lnTo>
                  <a:lnTo>
                    <a:pt x="57" y="61"/>
                  </a:lnTo>
                  <a:lnTo>
                    <a:pt x="49" y="61"/>
                  </a:lnTo>
                  <a:lnTo>
                    <a:pt x="37" y="61"/>
                  </a:lnTo>
                  <a:lnTo>
                    <a:pt x="37" y="73"/>
                  </a:lnTo>
                  <a:lnTo>
                    <a:pt x="28" y="85"/>
                  </a:lnTo>
                  <a:lnTo>
                    <a:pt x="32" y="97"/>
                  </a:lnTo>
                  <a:lnTo>
                    <a:pt x="32" y="109"/>
                  </a:lnTo>
                  <a:lnTo>
                    <a:pt x="24" y="122"/>
                  </a:lnTo>
                  <a:lnTo>
                    <a:pt x="20" y="134"/>
                  </a:lnTo>
                  <a:lnTo>
                    <a:pt x="16" y="146"/>
                  </a:lnTo>
                  <a:lnTo>
                    <a:pt x="12" y="158"/>
                  </a:lnTo>
                  <a:lnTo>
                    <a:pt x="8" y="162"/>
                  </a:lnTo>
                  <a:lnTo>
                    <a:pt x="4" y="175"/>
                  </a:lnTo>
                  <a:lnTo>
                    <a:pt x="0" y="179"/>
                  </a:lnTo>
                  <a:lnTo>
                    <a:pt x="0" y="187"/>
                  </a:lnTo>
                  <a:lnTo>
                    <a:pt x="4" y="191"/>
                  </a:lnTo>
                  <a:lnTo>
                    <a:pt x="4" y="207"/>
                  </a:lnTo>
                  <a:lnTo>
                    <a:pt x="4" y="215"/>
                  </a:lnTo>
                  <a:lnTo>
                    <a:pt x="8" y="232"/>
                  </a:lnTo>
                  <a:lnTo>
                    <a:pt x="12" y="227"/>
                  </a:lnTo>
                  <a:lnTo>
                    <a:pt x="24" y="227"/>
                  </a:lnTo>
                  <a:lnTo>
                    <a:pt x="37" y="232"/>
                  </a:lnTo>
                  <a:lnTo>
                    <a:pt x="49" y="219"/>
                  </a:lnTo>
                  <a:lnTo>
                    <a:pt x="57" y="223"/>
                  </a:lnTo>
                  <a:lnTo>
                    <a:pt x="61" y="236"/>
                  </a:lnTo>
                  <a:lnTo>
                    <a:pt x="69" y="240"/>
                  </a:lnTo>
                  <a:lnTo>
                    <a:pt x="73" y="227"/>
                  </a:lnTo>
                  <a:lnTo>
                    <a:pt x="77" y="215"/>
                  </a:lnTo>
                  <a:lnTo>
                    <a:pt x="81" y="211"/>
                  </a:lnTo>
                  <a:lnTo>
                    <a:pt x="89" y="199"/>
                  </a:lnTo>
                  <a:lnTo>
                    <a:pt x="89" y="195"/>
                  </a:lnTo>
                  <a:lnTo>
                    <a:pt x="102" y="207"/>
                  </a:lnTo>
                  <a:lnTo>
                    <a:pt x="114" y="211"/>
                  </a:lnTo>
                  <a:lnTo>
                    <a:pt x="126" y="223"/>
                  </a:lnTo>
                  <a:lnTo>
                    <a:pt x="138" y="219"/>
                  </a:lnTo>
                  <a:lnTo>
                    <a:pt x="142" y="219"/>
                  </a:lnTo>
                  <a:lnTo>
                    <a:pt x="155" y="215"/>
                  </a:lnTo>
                  <a:lnTo>
                    <a:pt x="155" y="207"/>
                  </a:lnTo>
                  <a:lnTo>
                    <a:pt x="163" y="211"/>
                  </a:lnTo>
                  <a:lnTo>
                    <a:pt x="167" y="215"/>
                  </a:lnTo>
                  <a:lnTo>
                    <a:pt x="171" y="223"/>
                  </a:lnTo>
                  <a:lnTo>
                    <a:pt x="179" y="219"/>
                  </a:lnTo>
                  <a:lnTo>
                    <a:pt x="179" y="215"/>
                  </a:lnTo>
                  <a:lnTo>
                    <a:pt x="203" y="215"/>
                  </a:lnTo>
                  <a:lnTo>
                    <a:pt x="216" y="219"/>
                  </a:lnTo>
                  <a:lnTo>
                    <a:pt x="224" y="219"/>
                  </a:lnTo>
                  <a:lnTo>
                    <a:pt x="228" y="219"/>
                  </a:lnTo>
                  <a:lnTo>
                    <a:pt x="232" y="223"/>
                  </a:lnTo>
                  <a:lnTo>
                    <a:pt x="244" y="232"/>
                  </a:lnTo>
                  <a:lnTo>
                    <a:pt x="256" y="236"/>
                  </a:lnTo>
                  <a:lnTo>
                    <a:pt x="264" y="240"/>
                  </a:lnTo>
                  <a:lnTo>
                    <a:pt x="277" y="252"/>
                  </a:lnTo>
                  <a:lnTo>
                    <a:pt x="285" y="264"/>
                  </a:lnTo>
                  <a:lnTo>
                    <a:pt x="293" y="276"/>
                  </a:lnTo>
                  <a:lnTo>
                    <a:pt x="305" y="284"/>
                  </a:lnTo>
                  <a:lnTo>
                    <a:pt x="317" y="293"/>
                  </a:lnTo>
                  <a:lnTo>
                    <a:pt x="325" y="305"/>
                  </a:lnTo>
                  <a:lnTo>
                    <a:pt x="334" y="317"/>
                  </a:lnTo>
                  <a:lnTo>
                    <a:pt x="346" y="321"/>
                  </a:lnTo>
                  <a:lnTo>
                    <a:pt x="354" y="333"/>
                  </a:lnTo>
                  <a:lnTo>
                    <a:pt x="358" y="341"/>
                  </a:lnTo>
                  <a:lnTo>
                    <a:pt x="366" y="337"/>
                  </a:lnTo>
                  <a:lnTo>
                    <a:pt x="374" y="345"/>
                  </a:lnTo>
                  <a:lnTo>
                    <a:pt x="378" y="345"/>
                  </a:lnTo>
                  <a:lnTo>
                    <a:pt x="387" y="333"/>
                  </a:lnTo>
                  <a:lnTo>
                    <a:pt x="399" y="329"/>
                  </a:lnTo>
                  <a:lnTo>
                    <a:pt x="403" y="325"/>
                  </a:lnTo>
                  <a:lnTo>
                    <a:pt x="391" y="321"/>
                  </a:lnTo>
                  <a:lnTo>
                    <a:pt x="387" y="317"/>
                  </a:lnTo>
                  <a:lnTo>
                    <a:pt x="378" y="309"/>
                  </a:lnTo>
                  <a:lnTo>
                    <a:pt x="370" y="297"/>
                  </a:lnTo>
                  <a:lnTo>
                    <a:pt x="358" y="284"/>
                  </a:lnTo>
                  <a:lnTo>
                    <a:pt x="350" y="272"/>
                  </a:lnTo>
                  <a:lnTo>
                    <a:pt x="350" y="268"/>
                  </a:lnTo>
                  <a:lnTo>
                    <a:pt x="338" y="260"/>
                  </a:lnTo>
                  <a:lnTo>
                    <a:pt x="325" y="256"/>
                  </a:lnTo>
                  <a:lnTo>
                    <a:pt x="313" y="248"/>
                  </a:lnTo>
                  <a:lnTo>
                    <a:pt x="309" y="240"/>
                  </a:lnTo>
                  <a:lnTo>
                    <a:pt x="301" y="232"/>
                  </a:lnTo>
                  <a:lnTo>
                    <a:pt x="293" y="219"/>
                  </a:lnTo>
                  <a:lnTo>
                    <a:pt x="293" y="215"/>
                  </a:lnTo>
                  <a:lnTo>
                    <a:pt x="281" y="207"/>
                  </a:lnTo>
                  <a:lnTo>
                    <a:pt x="268" y="203"/>
                  </a:lnTo>
                  <a:lnTo>
                    <a:pt x="256" y="191"/>
                  </a:lnTo>
                  <a:lnTo>
                    <a:pt x="248" y="187"/>
                  </a:lnTo>
                  <a:lnTo>
                    <a:pt x="240" y="187"/>
                  </a:lnTo>
                  <a:lnTo>
                    <a:pt x="232" y="191"/>
                  </a:lnTo>
                  <a:lnTo>
                    <a:pt x="224" y="187"/>
                  </a:lnTo>
                  <a:lnTo>
                    <a:pt x="220" y="175"/>
                  </a:lnTo>
                  <a:lnTo>
                    <a:pt x="216" y="162"/>
                  </a:lnTo>
                  <a:lnTo>
                    <a:pt x="203" y="158"/>
                  </a:lnTo>
                  <a:lnTo>
                    <a:pt x="203" y="170"/>
                  </a:lnTo>
                  <a:lnTo>
                    <a:pt x="203" y="183"/>
                  </a:lnTo>
                  <a:lnTo>
                    <a:pt x="199" y="170"/>
                  </a:lnTo>
                  <a:lnTo>
                    <a:pt x="191" y="158"/>
                  </a:lnTo>
                  <a:lnTo>
                    <a:pt x="179" y="150"/>
                  </a:lnTo>
                  <a:lnTo>
                    <a:pt x="183" y="146"/>
                  </a:lnTo>
                  <a:lnTo>
                    <a:pt x="179" y="134"/>
                  </a:lnTo>
                  <a:lnTo>
                    <a:pt x="171" y="122"/>
                  </a:lnTo>
                  <a:lnTo>
                    <a:pt x="167" y="109"/>
                  </a:lnTo>
                  <a:lnTo>
                    <a:pt x="167" y="97"/>
                  </a:lnTo>
                  <a:lnTo>
                    <a:pt x="163" y="85"/>
                  </a:lnTo>
                  <a:lnTo>
                    <a:pt x="163" y="77"/>
                  </a:lnTo>
                  <a:lnTo>
                    <a:pt x="159" y="69"/>
                  </a:lnTo>
                  <a:lnTo>
                    <a:pt x="155" y="57"/>
                  </a:lnTo>
                  <a:lnTo>
                    <a:pt x="155" y="44"/>
                  </a:lnTo>
                  <a:lnTo>
                    <a:pt x="146" y="32"/>
                  </a:lnTo>
                  <a:lnTo>
                    <a:pt x="146" y="24"/>
                  </a:lnTo>
                  <a:lnTo>
                    <a:pt x="138" y="12"/>
                  </a:lnTo>
                  <a:lnTo>
                    <a:pt x="130" y="0"/>
                  </a:lnTo>
                  <a:lnTo>
                    <a:pt x="122" y="8"/>
                  </a:lnTo>
                  <a:lnTo>
                    <a:pt x="118" y="2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19" name="Freeform 148">
              <a:extLst>
                <a:ext uri="{FF2B5EF4-FFF2-40B4-BE49-F238E27FC236}">
                  <a16:creationId xmlns="" xmlns:a16="http://schemas.microsoft.com/office/drawing/2014/main" id="{5E16DDCD-EF6F-4E4B-B830-5FFB6BA892E2}"/>
                </a:ext>
              </a:extLst>
            </p:cNvPr>
            <p:cNvSpPr>
              <a:spLocks/>
            </p:cNvSpPr>
            <p:nvPr/>
          </p:nvSpPr>
          <p:spPr bwMode="gray">
            <a:xfrm>
              <a:off x="5202861" y="4038577"/>
              <a:ext cx="7199" cy="7203"/>
            </a:xfrm>
            <a:custGeom>
              <a:avLst/>
              <a:gdLst>
                <a:gd name="T0" fmla="*/ 0 w 20"/>
                <a:gd name="T1" fmla="*/ 16 h 20"/>
                <a:gd name="T2" fmla="*/ 8 w 20"/>
                <a:gd name="T3" fmla="*/ 20 h 20"/>
                <a:gd name="T4" fmla="*/ 20 w 20"/>
                <a:gd name="T5" fmla="*/ 16 h 20"/>
                <a:gd name="T6" fmla="*/ 8 w 20"/>
                <a:gd name="T7" fmla="*/ 12 h 20"/>
                <a:gd name="T8" fmla="*/ 0 w 20"/>
                <a:gd name="T9" fmla="*/ 0 h 20"/>
                <a:gd name="T10" fmla="*/ 0 w 20"/>
                <a:gd name="T11" fmla="*/ 16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0"/>
                <a:gd name="T20" fmla="*/ 20 w 20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0">
                  <a:moveTo>
                    <a:pt x="0" y="16"/>
                  </a:moveTo>
                  <a:lnTo>
                    <a:pt x="8" y="20"/>
                  </a:lnTo>
                  <a:lnTo>
                    <a:pt x="20" y="16"/>
                  </a:lnTo>
                  <a:lnTo>
                    <a:pt x="8" y="12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20" name="Freeform 149">
              <a:extLst>
                <a:ext uri="{FF2B5EF4-FFF2-40B4-BE49-F238E27FC236}">
                  <a16:creationId xmlns="" xmlns:a16="http://schemas.microsoft.com/office/drawing/2014/main" id="{E1295FDC-621D-4ABB-B2DC-BF36AB639E29}"/>
                </a:ext>
              </a:extLst>
            </p:cNvPr>
            <p:cNvSpPr>
              <a:spLocks/>
            </p:cNvSpPr>
            <p:nvPr/>
          </p:nvSpPr>
          <p:spPr bwMode="gray">
            <a:xfrm>
              <a:off x="4067506" y="3831843"/>
              <a:ext cx="358893" cy="334233"/>
            </a:xfrm>
            <a:custGeom>
              <a:avLst/>
              <a:gdLst>
                <a:gd name="T0" fmla="*/ 423 w 997"/>
                <a:gd name="T1" fmla="*/ 846 h 928"/>
                <a:gd name="T2" fmla="*/ 448 w 997"/>
                <a:gd name="T3" fmla="*/ 814 h 928"/>
                <a:gd name="T4" fmla="*/ 468 w 997"/>
                <a:gd name="T5" fmla="*/ 769 h 928"/>
                <a:gd name="T6" fmla="*/ 500 w 997"/>
                <a:gd name="T7" fmla="*/ 720 h 928"/>
                <a:gd name="T8" fmla="*/ 545 w 997"/>
                <a:gd name="T9" fmla="*/ 737 h 928"/>
                <a:gd name="T10" fmla="*/ 566 w 997"/>
                <a:gd name="T11" fmla="*/ 700 h 928"/>
                <a:gd name="T12" fmla="*/ 610 w 997"/>
                <a:gd name="T13" fmla="*/ 684 h 928"/>
                <a:gd name="T14" fmla="*/ 655 w 997"/>
                <a:gd name="T15" fmla="*/ 651 h 928"/>
                <a:gd name="T16" fmla="*/ 696 w 997"/>
                <a:gd name="T17" fmla="*/ 623 h 928"/>
                <a:gd name="T18" fmla="*/ 753 w 997"/>
                <a:gd name="T19" fmla="*/ 631 h 928"/>
                <a:gd name="T20" fmla="*/ 797 w 997"/>
                <a:gd name="T21" fmla="*/ 631 h 928"/>
                <a:gd name="T22" fmla="*/ 854 w 997"/>
                <a:gd name="T23" fmla="*/ 610 h 928"/>
                <a:gd name="T24" fmla="*/ 924 w 997"/>
                <a:gd name="T25" fmla="*/ 602 h 928"/>
                <a:gd name="T26" fmla="*/ 972 w 997"/>
                <a:gd name="T27" fmla="*/ 590 h 928"/>
                <a:gd name="T28" fmla="*/ 993 w 997"/>
                <a:gd name="T29" fmla="*/ 517 h 928"/>
                <a:gd name="T30" fmla="*/ 956 w 997"/>
                <a:gd name="T31" fmla="*/ 383 h 928"/>
                <a:gd name="T32" fmla="*/ 932 w 997"/>
                <a:gd name="T33" fmla="*/ 338 h 928"/>
                <a:gd name="T34" fmla="*/ 879 w 997"/>
                <a:gd name="T35" fmla="*/ 305 h 928"/>
                <a:gd name="T36" fmla="*/ 818 w 997"/>
                <a:gd name="T37" fmla="*/ 273 h 928"/>
                <a:gd name="T38" fmla="*/ 777 w 997"/>
                <a:gd name="T39" fmla="*/ 228 h 928"/>
                <a:gd name="T40" fmla="*/ 716 w 997"/>
                <a:gd name="T41" fmla="*/ 187 h 928"/>
                <a:gd name="T42" fmla="*/ 643 w 997"/>
                <a:gd name="T43" fmla="*/ 134 h 928"/>
                <a:gd name="T44" fmla="*/ 570 w 997"/>
                <a:gd name="T45" fmla="*/ 81 h 928"/>
                <a:gd name="T46" fmla="*/ 500 w 997"/>
                <a:gd name="T47" fmla="*/ 37 h 928"/>
                <a:gd name="T48" fmla="*/ 391 w 997"/>
                <a:gd name="T49" fmla="*/ 4 h 928"/>
                <a:gd name="T50" fmla="*/ 346 w 997"/>
                <a:gd name="T51" fmla="*/ 37 h 928"/>
                <a:gd name="T52" fmla="*/ 354 w 997"/>
                <a:gd name="T53" fmla="*/ 86 h 928"/>
                <a:gd name="T54" fmla="*/ 358 w 997"/>
                <a:gd name="T55" fmla="*/ 138 h 928"/>
                <a:gd name="T56" fmla="*/ 366 w 997"/>
                <a:gd name="T57" fmla="*/ 212 h 928"/>
                <a:gd name="T58" fmla="*/ 374 w 997"/>
                <a:gd name="T59" fmla="*/ 281 h 928"/>
                <a:gd name="T60" fmla="*/ 382 w 997"/>
                <a:gd name="T61" fmla="*/ 350 h 928"/>
                <a:gd name="T62" fmla="*/ 386 w 997"/>
                <a:gd name="T63" fmla="*/ 419 h 928"/>
                <a:gd name="T64" fmla="*/ 399 w 997"/>
                <a:gd name="T65" fmla="*/ 492 h 928"/>
                <a:gd name="T66" fmla="*/ 415 w 997"/>
                <a:gd name="T67" fmla="*/ 562 h 928"/>
                <a:gd name="T68" fmla="*/ 195 w 997"/>
                <a:gd name="T69" fmla="*/ 598 h 928"/>
                <a:gd name="T70" fmla="*/ 150 w 997"/>
                <a:gd name="T71" fmla="*/ 606 h 928"/>
                <a:gd name="T72" fmla="*/ 98 w 997"/>
                <a:gd name="T73" fmla="*/ 602 h 928"/>
                <a:gd name="T74" fmla="*/ 61 w 997"/>
                <a:gd name="T75" fmla="*/ 602 h 928"/>
                <a:gd name="T76" fmla="*/ 28 w 997"/>
                <a:gd name="T77" fmla="*/ 631 h 928"/>
                <a:gd name="T78" fmla="*/ 4 w 997"/>
                <a:gd name="T79" fmla="*/ 667 h 928"/>
                <a:gd name="T80" fmla="*/ 20 w 997"/>
                <a:gd name="T81" fmla="*/ 724 h 928"/>
                <a:gd name="T82" fmla="*/ 53 w 997"/>
                <a:gd name="T83" fmla="*/ 785 h 928"/>
                <a:gd name="T84" fmla="*/ 65 w 997"/>
                <a:gd name="T85" fmla="*/ 814 h 928"/>
                <a:gd name="T86" fmla="*/ 114 w 997"/>
                <a:gd name="T87" fmla="*/ 802 h 928"/>
                <a:gd name="T88" fmla="*/ 175 w 997"/>
                <a:gd name="T89" fmla="*/ 798 h 928"/>
                <a:gd name="T90" fmla="*/ 199 w 997"/>
                <a:gd name="T91" fmla="*/ 798 h 928"/>
                <a:gd name="T92" fmla="*/ 212 w 997"/>
                <a:gd name="T93" fmla="*/ 838 h 928"/>
                <a:gd name="T94" fmla="*/ 216 w 997"/>
                <a:gd name="T95" fmla="*/ 875 h 928"/>
                <a:gd name="T96" fmla="*/ 244 w 997"/>
                <a:gd name="T97" fmla="*/ 911 h 928"/>
                <a:gd name="T98" fmla="*/ 273 w 997"/>
                <a:gd name="T99" fmla="*/ 911 h 928"/>
                <a:gd name="T100" fmla="*/ 325 w 997"/>
                <a:gd name="T101" fmla="*/ 916 h 928"/>
                <a:gd name="T102" fmla="*/ 350 w 997"/>
                <a:gd name="T103" fmla="*/ 903 h 928"/>
                <a:gd name="T104" fmla="*/ 366 w 997"/>
                <a:gd name="T105" fmla="*/ 924 h 928"/>
                <a:gd name="T106" fmla="*/ 411 w 997"/>
                <a:gd name="T107" fmla="*/ 899 h 9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97"/>
                <a:gd name="T163" fmla="*/ 0 h 928"/>
                <a:gd name="T164" fmla="*/ 997 w 997"/>
                <a:gd name="T165" fmla="*/ 928 h 92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97" h="928">
                  <a:moveTo>
                    <a:pt x="411" y="899"/>
                  </a:moveTo>
                  <a:lnTo>
                    <a:pt x="411" y="891"/>
                  </a:lnTo>
                  <a:lnTo>
                    <a:pt x="411" y="879"/>
                  </a:lnTo>
                  <a:lnTo>
                    <a:pt x="415" y="871"/>
                  </a:lnTo>
                  <a:lnTo>
                    <a:pt x="423" y="859"/>
                  </a:lnTo>
                  <a:lnTo>
                    <a:pt x="423" y="846"/>
                  </a:lnTo>
                  <a:lnTo>
                    <a:pt x="423" y="834"/>
                  </a:lnTo>
                  <a:lnTo>
                    <a:pt x="415" y="826"/>
                  </a:lnTo>
                  <a:lnTo>
                    <a:pt x="423" y="822"/>
                  </a:lnTo>
                  <a:lnTo>
                    <a:pt x="435" y="814"/>
                  </a:lnTo>
                  <a:lnTo>
                    <a:pt x="439" y="814"/>
                  </a:lnTo>
                  <a:lnTo>
                    <a:pt x="448" y="814"/>
                  </a:lnTo>
                  <a:lnTo>
                    <a:pt x="456" y="810"/>
                  </a:lnTo>
                  <a:lnTo>
                    <a:pt x="460" y="810"/>
                  </a:lnTo>
                  <a:lnTo>
                    <a:pt x="468" y="798"/>
                  </a:lnTo>
                  <a:lnTo>
                    <a:pt x="472" y="785"/>
                  </a:lnTo>
                  <a:lnTo>
                    <a:pt x="472" y="773"/>
                  </a:lnTo>
                  <a:lnTo>
                    <a:pt x="468" y="769"/>
                  </a:lnTo>
                  <a:lnTo>
                    <a:pt x="484" y="769"/>
                  </a:lnTo>
                  <a:lnTo>
                    <a:pt x="484" y="761"/>
                  </a:lnTo>
                  <a:lnTo>
                    <a:pt x="480" y="749"/>
                  </a:lnTo>
                  <a:lnTo>
                    <a:pt x="484" y="737"/>
                  </a:lnTo>
                  <a:lnTo>
                    <a:pt x="496" y="728"/>
                  </a:lnTo>
                  <a:lnTo>
                    <a:pt x="500" y="720"/>
                  </a:lnTo>
                  <a:lnTo>
                    <a:pt x="509" y="732"/>
                  </a:lnTo>
                  <a:lnTo>
                    <a:pt x="525" y="741"/>
                  </a:lnTo>
                  <a:lnTo>
                    <a:pt x="533" y="745"/>
                  </a:lnTo>
                  <a:lnTo>
                    <a:pt x="533" y="741"/>
                  </a:lnTo>
                  <a:lnTo>
                    <a:pt x="533" y="737"/>
                  </a:lnTo>
                  <a:lnTo>
                    <a:pt x="545" y="737"/>
                  </a:lnTo>
                  <a:lnTo>
                    <a:pt x="545" y="712"/>
                  </a:lnTo>
                  <a:lnTo>
                    <a:pt x="541" y="712"/>
                  </a:lnTo>
                  <a:lnTo>
                    <a:pt x="545" y="712"/>
                  </a:lnTo>
                  <a:lnTo>
                    <a:pt x="557" y="712"/>
                  </a:lnTo>
                  <a:lnTo>
                    <a:pt x="561" y="716"/>
                  </a:lnTo>
                  <a:lnTo>
                    <a:pt x="566" y="700"/>
                  </a:lnTo>
                  <a:lnTo>
                    <a:pt x="566" y="696"/>
                  </a:lnTo>
                  <a:lnTo>
                    <a:pt x="574" y="684"/>
                  </a:lnTo>
                  <a:lnTo>
                    <a:pt x="586" y="676"/>
                  </a:lnTo>
                  <a:lnTo>
                    <a:pt x="598" y="676"/>
                  </a:lnTo>
                  <a:lnTo>
                    <a:pt x="610" y="684"/>
                  </a:lnTo>
                  <a:lnTo>
                    <a:pt x="618" y="667"/>
                  </a:lnTo>
                  <a:lnTo>
                    <a:pt x="631" y="663"/>
                  </a:lnTo>
                  <a:lnTo>
                    <a:pt x="639" y="659"/>
                  </a:lnTo>
                  <a:lnTo>
                    <a:pt x="655" y="651"/>
                  </a:lnTo>
                  <a:lnTo>
                    <a:pt x="663" y="647"/>
                  </a:lnTo>
                  <a:lnTo>
                    <a:pt x="667" y="643"/>
                  </a:lnTo>
                  <a:lnTo>
                    <a:pt x="675" y="643"/>
                  </a:lnTo>
                  <a:lnTo>
                    <a:pt x="688" y="635"/>
                  </a:lnTo>
                  <a:lnTo>
                    <a:pt x="692" y="631"/>
                  </a:lnTo>
                  <a:lnTo>
                    <a:pt x="696" y="623"/>
                  </a:lnTo>
                  <a:lnTo>
                    <a:pt x="712" y="623"/>
                  </a:lnTo>
                  <a:lnTo>
                    <a:pt x="716" y="631"/>
                  </a:lnTo>
                  <a:lnTo>
                    <a:pt x="741" y="631"/>
                  </a:lnTo>
                  <a:lnTo>
                    <a:pt x="753" y="635"/>
                  </a:lnTo>
                  <a:lnTo>
                    <a:pt x="753" y="631"/>
                  </a:lnTo>
                  <a:lnTo>
                    <a:pt x="765" y="631"/>
                  </a:lnTo>
                  <a:lnTo>
                    <a:pt x="769" y="631"/>
                  </a:lnTo>
                  <a:lnTo>
                    <a:pt x="781" y="635"/>
                  </a:lnTo>
                  <a:lnTo>
                    <a:pt x="785" y="635"/>
                  </a:lnTo>
                  <a:lnTo>
                    <a:pt x="797" y="631"/>
                  </a:lnTo>
                  <a:lnTo>
                    <a:pt x="802" y="631"/>
                  </a:lnTo>
                  <a:lnTo>
                    <a:pt x="810" y="619"/>
                  </a:lnTo>
                  <a:lnTo>
                    <a:pt x="818" y="614"/>
                  </a:lnTo>
                  <a:lnTo>
                    <a:pt x="830" y="610"/>
                  </a:lnTo>
                  <a:lnTo>
                    <a:pt x="842" y="610"/>
                  </a:lnTo>
                  <a:lnTo>
                    <a:pt x="854" y="610"/>
                  </a:lnTo>
                  <a:lnTo>
                    <a:pt x="863" y="610"/>
                  </a:lnTo>
                  <a:lnTo>
                    <a:pt x="875" y="610"/>
                  </a:lnTo>
                  <a:lnTo>
                    <a:pt x="887" y="610"/>
                  </a:lnTo>
                  <a:lnTo>
                    <a:pt x="899" y="606"/>
                  </a:lnTo>
                  <a:lnTo>
                    <a:pt x="911" y="610"/>
                  </a:lnTo>
                  <a:lnTo>
                    <a:pt x="924" y="602"/>
                  </a:lnTo>
                  <a:lnTo>
                    <a:pt x="936" y="606"/>
                  </a:lnTo>
                  <a:lnTo>
                    <a:pt x="940" y="606"/>
                  </a:lnTo>
                  <a:lnTo>
                    <a:pt x="948" y="606"/>
                  </a:lnTo>
                  <a:lnTo>
                    <a:pt x="960" y="598"/>
                  </a:lnTo>
                  <a:lnTo>
                    <a:pt x="972" y="590"/>
                  </a:lnTo>
                  <a:lnTo>
                    <a:pt x="972" y="586"/>
                  </a:lnTo>
                  <a:lnTo>
                    <a:pt x="977" y="574"/>
                  </a:lnTo>
                  <a:lnTo>
                    <a:pt x="981" y="562"/>
                  </a:lnTo>
                  <a:lnTo>
                    <a:pt x="985" y="549"/>
                  </a:lnTo>
                  <a:lnTo>
                    <a:pt x="993" y="541"/>
                  </a:lnTo>
                  <a:lnTo>
                    <a:pt x="993" y="517"/>
                  </a:lnTo>
                  <a:lnTo>
                    <a:pt x="997" y="505"/>
                  </a:lnTo>
                  <a:lnTo>
                    <a:pt x="997" y="374"/>
                  </a:lnTo>
                  <a:lnTo>
                    <a:pt x="985" y="374"/>
                  </a:lnTo>
                  <a:lnTo>
                    <a:pt x="972" y="378"/>
                  </a:lnTo>
                  <a:lnTo>
                    <a:pt x="968" y="378"/>
                  </a:lnTo>
                  <a:lnTo>
                    <a:pt x="956" y="383"/>
                  </a:lnTo>
                  <a:lnTo>
                    <a:pt x="944" y="383"/>
                  </a:lnTo>
                  <a:lnTo>
                    <a:pt x="940" y="383"/>
                  </a:lnTo>
                  <a:lnTo>
                    <a:pt x="928" y="374"/>
                  </a:lnTo>
                  <a:lnTo>
                    <a:pt x="932" y="362"/>
                  </a:lnTo>
                  <a:lnTo>
                    <a:pt x="936" y="350"/>
                  </a:lnTo>
                  <a:lnTo>
                    <a:pt x="932" y="338"/>
                  </a:lnTo>
                  <a:lnTo>
                    <a:pt x="928" y="326"/>
                  </a:lnTo>
                  <a:lnTo>
                    <a:pt x="920" y="322"/>
                  </a:lnTo>
                  <a:lnTo>
                    <a:pt x="907" y="322"/>
                  </a:lnTo>
                  <a:lnTo>
                    <a:pt x="903" y="317"/>
                  </a:lnTo>
                  <a:lnTo>
                    <a:pt x="891" y="317"/>
                  </a:lnTo>
                  <a:lnTo>
                    <a:pt x="879" y="305"/>
                  </a:lnTo>
                  <a:lnTo>
                    <a:pt x="867" y="305"/>
                  </a:lnTo>
                  <a:lnTo>
                    <a:pt x="854" y="305"/>
                  </a:lnTo>
                  <a:lnTo>
                    <a:pt x="846" y="297"/>
                  </a:lnTo>
                  <a:lnTo>
                    <a:pt x="838" y="285"/>
                  </a:lnTo>
                  <a:lnTo>
                    <a:pt x="826" y="281"/>
                  </a:lnTo>
                  <a:lnTo>
                    <a:pt x="818" y="273"/>
                  </a:lnTo>
                  <a:lnTo>
                    <a:pt x="810" y="260"/>
                  </a:lnTo>
                  <a:lnTo>
                    <a:pt x="810" y="256"/>
                  </a:lnTo>
                  <a:lnTo>
                    <a:pt x="810" y="248"/>
                  </a:lnTo>
                  <a:lnTo>
                    <a:pt x="802" y="244"/>
                  </a:lnTo>
                  <a:lnTo>
                    <a:pt x="789" y="236"/>
                  </a:lnTo>
                  <a:lnTo>
                    <a:pt x="777" y="228"/>
                  </a:lnTo>
                  <a:lnTo>
                    <a:pt x="765" y="220"/>
                  </a:lnTo>
                  <a:lnTo>
                    <a:pt x="753" y="212"/>
                  </a:lnTo>
                  <a:lnTo>
                    <a:pt x="741" y="204"/>
                  </a:lnTo>
                  <a:lnTo>
                    <a:pt x="736" y="204"/>
                  </a:lnTo>
                  <a:lnTo>
                    <a:pt x="728" y="195"/>
                  </a:lnTo>
                  <a:lnTo>
                    <a:pt x="716" y="187"/>
                  </a:lnTo>
                  <a:lnTo>
                    <a:pt x="704" y="179"/>
                  </a:lnTo>
                  <a:lnTo>
                    <a:pt x="692" y="171"/>
                  </a:lnTo>
                  <a:lnTo>
                    <a:pt x="679" y="159"/>
                  </a:lnTo>
                  <a:lnTo>
                    <a:pt x="667" y="151"/>
                  </a:lnTo>
                  <a:lnTo>
                    <a:pt x="655" y="142"/>
                  </a:lnTo>
                  <a:lnTo>
                    <a:pt x="643" y="134"/>
                  </a:lnTo>
                  <a:lnTo>
                    <a:pt x="631" y="126"/>
                  </a:lnTo>
                  <a:lnTo>
                    <a:pt x="618" y="118"/>
                  </a:lnTo>
                  <a:lnTo>
                    <a:pt x="606" y="110"/>
                  </a:lnTo>
                  <a:lnTo>
                    <a:pt x="594" y="98"/>
                  </a:lnTo>
                  <a:lnTo>
                    <a:pt x="582" y="90"/>
                  </a:lnTo>
                  <a:lnTo>
                    <a:pt x="570" y="81"/>
                  </a:lnTo>
                  <a:lnTo>
                    <a:pt x="557" y="73"/>
                  </a:lnTo>
                  <a:lnTo>
                    <a:pt x="545" y="65"/>
                  </a:lnTo>
                  <a:lnTo>
                    <a:pt x="537" y="61"/>
                  </a:lnTo>
                  <a:lnTo>
                    <a:pt x="525" y="53"/>
                  </a:lnTo>
                  <a:lnTo>
                    <a:pt x="513" y="45"/>
                  </a:lnTo>
                  <a:lnTo>
                    <a:pt x="500" y="37"/>
                  </a:lnTo>
                  <a:lnTo>
                    <a:pt x="488" y="29"/>
                  </a:lnTo>
                  <a:lnTo>
                    <a:pt x="476" y="20"/>
                  </a:lnTo>
                  <a:lnTo>
                    <a:pt x="464" y="12"/>
                  </a:lnTo>
                  <a:lnTo>
                    <a:pt x="448" y="0"/>
                  </a:lnTo>
                  <a:lnTo>
                    <a:pt x="403" y="0"/>
                  </a:lnTo>
                  <a:lnTo>
                    <a:pt x="391" y="4"/>
                  </a:lnTo>
                  <a:lnTo>
                    <a:pt x="374" y="0"/>
                  </a:lnTo>
                  <a:lnTo>
                    <a:pt x="354" y="0"/>
                  </a:lnTo>
                  <a:lnTo>
                    <a:pt x="342" y="4"/>
                  </a:lnTo>
                  <a:lnTo>
                    <a:pt x="346" y="12"/>
                  </a:lnTo>
                  <a:lnTo>
                    <a:pt x="346" y="29"/>
                  </a:lnTo>
                  <a:lnTo>
                    <a:pt x="346" y="37"/>
                  </a:lnTo>
                  <a:lnTo>
                    <a:pt x="346" y="49"/>
                  </a:lnTo>
                  <a:lnTo>
                    <a:pt x="350" y="61"/>
                  </a:lnTo>
                  <a:lnTo>
                    <a:pt x="350" y="65"/>
                  </a:lnTo>
                  <a:lnTo>
                    <a:pt x="350" y="73"/>
                  </a:lnTo>
                  <a:lnTo>
                    <a:pt x="354" y="86"/>
                  </a:lnTo>
                  <a:lnTo>
                    <a:pt x="354" y="98"/>
                  </a:lnTo>
                  <a:lnTo>
                    <a:pt x="354" y="110"/>
                  </a:lnTo>
                  <a:lnTo>
                    <a:pt x="354" y="114"/>
                  </a:lnTo>
                  <a:lnTo>
                    <a:pt x="354" y="122"/>
                  </a:lnTo>
                  <a:lnTo>
                    <a:pt x="358" y="130"/>
                  </a:lnTo>
                  <a:lnTo>
                    <a:pt x="358" y="138"/>
                  </a:lnTo>
                  <a:lnTo>
                    <a:pt x="358" y="151"/>
                  </a:lnTo>
                  <a:lnTo>
                    <a:pt x="362" y="163"/>
                  </a:lnTo>
                  <a:lnTo>
                    <a:pt x="362" y="175"/>
                  </a:lnTo>
                  <a:lnTo>
                    <a:pt x="362" y="187"/>
                  </a:lnTo>
                  <a:lnTo>
                    <a:pt x="366" y="199"/>
                  </a:lnTo>
                  <a:lnTo>
                    <a:pt x="366" y="212"/>
                  </a:lnTo>
                  <a:lnTo>
                    <a:pt x="366" y="224"/>
                  </a:lnTo>
                  <a:lnTo>
                    <a:pt x="370" y="236"/>
                  </a:lnTo>
                  <a:lnTo>
                    <a:pt x="370" y="244"/>
                  </a:lnTo>
                  <a:lnTo>
                    <a:pt x="370" y="260"/>
                  </a:lnTo>
                  <a:lnTo>
                    <a:pt x="370" y="273"/>
                  </a:lnTo>
                  <a:lnTo>
                    <a:pt x="374" y="281"/>
                  </a:lnTo>
                  <a:lnTo>
                    <a:pt x="374" y="297"/>
                  </a:lnTo>
                  <a:lnTo>
                    <a:pt x="378" y="305"/>
                  </a:lnTo>
                  <a:lnTo>
                    <a:pt x="378" y="317"/>
                  </a:lnTo>
                  <a:lnTo>
                    <a:pt x="378" y="326"/>
                  </a:lnTo>
                  <a:lnTo>
                    <a:pt x="378" y="338"/>
                  </a:lnTo>
                  <a:lnTo>
                    <a:pt x="382" y="350"/>
                  </a:lnTo>
                  <a:lnTo>
                    <a:pt x="382" y="362"/>
                  </a:lnTo>
                  <a:lnTo>
                    <a:pt x="382" y="374"/>
                  </a:lnTo>
                  <a:lnTo>
                    <a:pt x="386" y="387"/>
                  </a:lnTo>
                  <a:lnTo>
                    <a:pt x="386" y="399"/>
                  </a:lnTo>
                  <a:lnTo>
                    <a:pt x="386" y="411"/>
                  </a:lnTo>
                  <a:lnTo>
                    <a:pt x="386" y="419"/>
                  </a:lnTo>
                  <a:lnTo>
                    <a:pt x="391" y="431"/>
                  </a:lnTo>
                  <a:lnTo>
                    <a:pt x="391" y="444"/>
                  </a:lnTo>
                  <a:lnTo>
                    <a:pt x="395" y="456"/>
                  </a:lnTo>
                  <a:lnTo>
                    <a:pt x="395" y="468"/>
                  </a:lnTo>
                  <a:lnTo>
                    <a:pt x="395" y="480"/>
                  </a:lnTo>
                  <a:lnTo>
                    <a:pt x="399" y="492"/>
                  </a:lnTo>
                  <a:lnTo>
                    <a:pt x="399" y="505"/>
                  </a:lnTo>
                  <a:lnTo>
                    <a:pt x="399" y="517"/>
                  </a:lnTo>
                  <a:lnTo>
                    <a:pt x="399" y="529"/>
                  </a:lnTo>
                  <a:lnTo>
                    <a:pt x="407" y="537"/>
                  </a:lnTo>
                  <a:lnTo>
                    <a:pt x="415" y="549"/>
                  </a:lnTo>
                  <a:lnTo>
                    <a:pt x="415" y="562"/>
                  </a:lnTo>
                  <a:lnTo>
                    <a:pt x="411" y="574"/>
                  </a:lnTo>
                  <a:lnTo>
                    <a:pt x="411" y="586"/>
                  </a:lnTo>
                  <a:lnTo>
                    <a:pt x="407" y="598"/>
                  </a:lnTo>
                  <a:lnTo>
                    <a:pt x="403" y="598"/>
                  </a:lnTo>
                  <a:lnTo>
                    <a:pt x="207" y="598"/>
                  </a:lnTo>
                  <a:lnTo>
                    <a:pt x="195" y="598"/>
                  </a:lnTo>
                  <a:lnTo>
                    <a:pt x="183" y="598"/>
                  </a:lnTo>
                  <a:lnTo>
                    <a:pt x="171" y="590"/>
                  </a:lnTo>
                  <a:lnTo>
                    <a:pt x="167" y="602"/>
                  </a:lnTo>
                  <a:lnTo>
                    <a:pt x="155" y="606"/>
                  </a:lnTo>
                  <a:lnTo>
                    <a:pt x="150" y="606"/>
                  </a:lnTo>
                  <a:lnTo>
                    <a:pt x="138" y="606"/>
                  </a:lnTo>
                  <a:lnTo>
                    <a:pt x="134" y="606"/>
                  </a:lnTo>
                  <a:lnTo>
                    <a:pt x="126" y="606"/>
                  </a:lnTo>
                  <a:lnTo>
                    <a:pt x="114" y="602"/>
                  </a:lnTo>
                  <a:lnTo>
                    <a:pt x="106" y="602"/>
                  </a:lnTo>
                  <a:lnTo>
                    <a:pt x="98" y="602"/>
                  </a:lnTo>
                  <a:lnTo>
                    <a:pt x="94" y="602"/>
                  </a:lnTo>
                  <a:lnTo>
                    <a:pt x="85" y="614"/>
                  </a:lnTo>
                  <a:lnTo>
                    <a:pt x="81" y="623"/>
                  </a:lnTo>
                  <a:lnTo>
                    <a:pt x="73" y="610"/>
                  </a:lnTo>
                  <a:lnTo>
                    <a:pt x="61" y="602"/>
                  </a:lnTo>
                  <a:lnTo>
                    <a:pt x="49" y="590"/>
                  </a:lnTo>
                  <a:lnTo>
                    <a:pt x="37" y="598"/>
                  </a:lnTo>
                  <a:lnTo>
                    <a:pt x="32" y="598"/>
                  </a:lnTo>
                  <a:lnTo>
                    <a:pt x="28" y="606"/>
                  </a:lnTo>
                  <a:lnTo>
                    <a:pt x="24" y="619"/>
                  </a:lnTo>
                  <a:lnTo>
                    <a:pt x="28" y="631"/>
                  </a:lnTo>
                  <a:lnTo>
                    <a:pt x="20" y="643"/>
                  </a:lnTo>
                  <a:lnTo>
                    <a:pt x="12" y="647"/>
                  </a:lnTo>
                  <a:lnTo>
                    <a:pt x="0" y="643"/>
                  </a:lnTo>
                  <a:lnTo>
                    <a:pt x="8" y="651"/>
                  </a:lnTo>
                  <a:lnTo>
                    <a:pt x="4" y="663"/>
                  </a:lnTo>
                  <a:lnTo>
                    <a:pt x="4" y="667"/>
                  </a:lnTo>
                  <a:lnTo>
                    <a:pt x="16" y="676"/>
                  </a:lnTo>
                  <a:lnTo>
                    <a:pt x="16" y="688"/>
                  </a:lnTo>
                  <a:lnTo>
                    <a:pt x="20" y="700"/>
                  </a:lnTo>
                  <a:lnTo>
                    <a:pt x="8" y="712"/>
                  </a:lnTo>
                  <a:lnTo>
                    <a:pt x="12" y="712"/>
                  </a:lnTo>
                  <a:lnTo>
                    <a:pt x="20" y="724"/>
                  </a:lnTo>
                  <a:lnTo>
                    <a:pt x="32" y="728"/>
                  </a:lnTo>
                  <a:lnTo>
                    <a:pt x="41" y="741"/>
                  </a:lnTo>
                  <a:lnTo>
                    <a:pt x="53" y="753"/>
                  </a:lnTo>
                  <a:lnTo>
                    <a:pt x="53" y="765"/>
                  </a:lnTo>
                  <a:lnTo>
                    <a:pt x="49" y="777"/>
                  </a:lnTo>
                  <a:lnTo>
                    <a:pt x="53" y="785"/>
                  </a:lnTo>
                  <a:lnTo>
                    <a:pt x="53" y="789"/>
                  </a:lnTo>
                  <a:lnTo>
                    <a:pt x="45" y="802"/>
                  </a:lnTo>
                  <a:lnTo>
                    <a:pt x="45" y="806"/>
                  </a:lnTo>
                  <a:lnTo>
                    <a:pt x="49" y="806"/>
                  </a:lnTo>
                  <a:lnTo>
                    <a:pt x="53" y="814"/>
                  </a:lnTo>
                  <a:lnTo>
                    <a:pt x="65" y="814"/>
                  </a:lnTo>
                  <a:lnTo>
                    <a:pt x="73" y="802"/>
                  </a:lnTo>
                  <a:lnTo>
                    <a:pt x="85" y="806"/>
                  </a:lnTo>
                  <a:lnTo>
                    <a:pt x="94" y="818"/>
                  </a:lnTo>
                  <a:lnTo>
                    <a:pt x="98" y="822"/>
                  </a:lnTo>
                  <a:lnTo>
                    <a:pt x="106" y="810"/>
                  </a:lnTo>
                  <a:lnTo>
                    <a:pt x="114" y="802"/>
                  </a:lnTo>
                  <a:lnTo>
                    <a:pt x="126" y="806"/>
                  </a:lnTo>
                  <a:lnTo>
                    <a:pt x="134" y="806"/>
                  </a:lnTo>
                  <a:lnTo>
                    <a:pt x="142" y="810"/>
                  </a:lnTo>
                  <a:lnTo>
                    <a:pt x="155" y="810"/>
                  </a:lnTo>
                  <a:lnTo>
                    <a:pt x="167" y="798"/>
                  </a:lnTo>
                  <a:lnTo>
                    <a:pt x="175" y="798"/>
                  </a:lnTo>
                  <a:lnTo>
                    <a:pt x="179" y="798"/>
                  </a:lnTo>
                  <a:lnTo>
                    <a:pt x="175" y="785"/>
                  </a:lnTo>
                  <a:lnTo>
                    <a:pt x="179" y="785"/>
                  </a:lnTo>
                  <a:lnTo>
                    <a:pt x="187" y="785"/>
                  </a:lnTo>
                  <a:lnTo>
                    <a:pt x="191" y="789"/>
                  </a:lnTo>
                  <a:lnTo>
                    <a:pt x="199" y="798"/>
                  </a:lnTo>
                  <a:lnTo>
                    <a:pt x="199" y="802"/>
                  </a:lnTo>
                  <a:lnTo>
                    <a:pt x="207" y="814"/>
                  </a:lnTo>
                  <a:lnTo>
                    <a:pt x="207" y="818"/>
                  </a:lnTo>
                  <a:lnTo>
                    <a:pt x="207" y="830"/>
                  </a:lnTo>
                  <a:lnTo>
                    <a:pt x="212" y="838"/>
                  </a:lnTo>
                  <a:lnTo>
                    <a:pt x="216" y="834"/>
                  </a:lnTo>
                  <a:lnTo>
                    <a:pt x="216" y="838"/>
                  </a:lnTo>
                  <a:lnTo>
                    <a:pt x="224" y="846"/>
                  </a:lnTo>
                  <a:lnTo>
                    <a:pt x="236" y="855"/>
                  </a:lnTo>
                  <a:lnTo>
                    <a:pt x="224" y="863"/>
                  </a:lnTo>
                  <a:lnTo>
                    <a:pt x="216" y="875"/>
                  </a:lnTo>
                  <a:lnTo>
                    <a:pt x="220" y="879"/>
                  </a:lnTo>
                  <a:lnTo>
                    <a:pt x="228" y="871"/>
                  </a:lnTo>
                  <a:lnTo>
                    <a:pt x="240" y="875"/>
                  </a:lnTo>
                  <a:lnTo>
                    <a:pt x="236" y="887"/>
                  </a:lnTo>
                  <a:lnTo>
                    <a:pt x="240" y="899"/>
                  </a:lnTo>
                  <a:lnTo>
                    <a:pt x="244" y="911"/>
                  </a:lnTo>
                  <a:lnTo>
                    <a:pt x="248" y="911"/>
                  </a:lnTo>
                  <a:lnTo>
                    <a:pt x="252" y="916"/>
                  </a:lnTo>
                  <a:lnTo>
                    <a:pt x="260" y="928"/>
                  </a:lnTo>
                  <a:lnTo>
                    <a:pt x="273" y="920"/>
                  </a:lnTo>
                  <a:lnTo>
                    <a:pt x="273" y="911"/>
                  </a:lnTo>
                  <a:lnTo>
                    <a:pt x="277" y="911"/>
                  </a:lnTo>
                  <a:lnTo>
                    <a:pt x="289" y="907"/>
                  </a:lnTo>
                  <a:lnTo>
                    <a:pt x="293" y="920"/>
                  </a:lnTo>
                  <a:lnTo>
                    <a:pt x="305" y="924"/>
                  </a:lnTo>
                  <a:lnTo>
                    <a:pt x="317" y="928"/>
                  </a:lnTo>
                  <a:lnTo>
                    <a:pt x="325" y="916"/>
                  </a:lnTo>
                  <a:lnTo>
                    <a:pt x="338" y="916"/>
                  </a:lnTo>
                  <a:lnTo>
                    <a:pt x="338" y="907"/>
                  </a:lnTo>
                  <a:lnTo>
                    <a:pt x="338" y="895"/>
                  </a:lnTo>
                  <a:lnTo>
                    <a:pt x="350" y="903"/>
                  </a:lnTo>
                  <a:lnTo>
                    <a:pt x="362" y="891"/>
                  </a:lnTo>
                  <a:lnTo>
                    <a:pt x="362" y="903"/>
                  </a:lnTo>
                  <a:lnTo>
                    <a:pt x="366" y="916"/>
                  </a:lnTo>
                  <a:lnTo>
                    <a:pt x="362" y="920"/>
                  </a:lnTo>
                  <a:lnTo>
                    <a:pt x="366" y="924"/>
                  </a:lnTo>
                  <a:lnTo>
                    <a:pt x="378" y="924"/>
                  </a:lnTo>
                  <a:lnTo>
                    <a:pt x="391" y="911"/>
                  </a:lnTo>
                  <a:lnTo>
                    <a:pt x="399" y="907"/>
                  </a:lnTo>
                  <a:lnTo>
                    <a:pt x="407" y="911"/>
                  </a:lnTo>
                  <a:lnTo>
                    <a:pt x="407" y="907"/>
                  </a:lnTo>
                  <a:lnTo>
                    <a:pt x="411" y="89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21" name="Freeform 150">
              <a:extLst>
                <a:ext uri="{FF2B5EF4-FFF2-40B4-BE49-F238E27FC236}">
                  <a16:creationId xmlns="" xmlns:a16="http://schemas.microsoft.com/office/drawing/2014/main" id="{052AF67B-6612-45CD-A18D-48097F71536F}"/>
                </a:ext>
              </a:extLst>
            </p:cNvPr>
            <p:cNvSpPr>
              <a:spLocks/>
            </p:cNvSpPr>
            <p:nvPr/>
          </p:nvSpPr>
          <p:spPr bwMode="gray">
            <a:xfrm>
              <a:off x="3963474" y="3779259"/>
              <a:ext cx="265300" cy="285611"/>
            </a:xfrm>
            <a:custGeom>
              <a:avLst/>
              <a:gdLst>
                <a:gd name="T0" fmla="*/ 65 w 737"/>
                <a:gd name="T1" fmla="*/ 683 h 793"/>
                <a:gd name="T2" fmla="*/ 110 w 737"/>
                <a:gd name="T3" fmla="*/ 679 h 793"/>
                <a:gd name="T4" fmla="*/ 130 w 737"/>
                <a:gd name="T5" fmla="*/ 675 h 793"/>
                <a:gd name="T6" fmla="*/ 179 w 737"/>
                <a:gd name="T7" fmla="*/ 691 h 793"/>
                <a:gd name="T8" fmla="*/ 212 w 737"/>
                <a:gd name="T9" fmla="*/ 704 h 793"/>
                <a:gd name="T10" fmla="*/ 248 w 737"/>
                <a:gd name="T11" fmla="*/ 752 h 793"/>
                <a:gd name="T12" fmla="*/ 264 w 737"/>
                <a:gd name="T13" fmla="*/ 769 h 793"/>
                <a:gd name="T14" fmla="*/ 289 w 737"/>
                <a:gd name="T15" fmla="*/ 789 h 793"/>
                <a:gd name="T16" fmla="*/ 313 w 737"/>
                <a:gd name="T17" fmla="*/ 765 h 793"/>
                <a:gd name="T18" fmla="*/ 338 w 737"/>
                <a:gd name="T19" fmla="*/ 736 h 793"/>
                <a:gd name="T20" fmla="*/ 374 w 737"/>
                <a:gd name="T21" fmla="*/ 760 h 793"/>
                <a:gd name="T22" fmla="*/ 395 w 737"/>
                <a:gd name="T23" fmla="*/ 748 h 793"/>
                <a:gd name="T24" fmla="*/ 427 w 737"/>
                <a:gd name="T25" fmla="*/ 752 h 793"/>
                <a:gd name="T26" fmla="*/ 460 w 737"/>
                <a:gd name="T27" fmla="*/ 736 h 793"/>
                <a:gd name="T28" fmla="*/ 496 w 737"/>
                <a:gd name="T29" fmla="*/ 744 h 793"/>
                <a:gd name="T30" fmla="*/ 700 w 737"/>
                <a:gd name="T31" fmla="*/ 720 h 793"/>
                <a:gd name="T32" fmla="*/ 688 w 737"/>
                <a:gd name="T33" fmla="*/ 675 h 793"/>
                <a:gd name="T34" fmla="*/ 684 w 737"/>
                <a:gd name="T35" fmla="*/ 626 h 793"/>
                <a:gd name="T36" fmla="*/ 680 w 737"/>
                <a:gd name="T37" fmla="*/ 577 h 793"/>
                <a:gd name="T38" fmla="*/ 675 w 737"/>
                <a:gd name="T39" fmla="*/ 533 h 793"/>
                <a:gd name="T40" fmla="*/ 667 w 737"/>
                <a:gd name="T41" fmla="*/ 484 h 793"/>
                <a:gd name="T42" fmla="*/ 663 w 737"/>
                <a:gd name="T43" fmla="*/ 443 h 793"/>
                <a:gd name="T44" fmla="*/ 659 w 737"/>
                <a:gd name="T45" fmla="*/ 390 h 793"/>
                <a:gd name="T46" fmla="*/ 655 w 737"/>
                <a:gd name="T47" fmla="*/ 345 h 793"/>
                <a:gd name="T48" fmla="*/ 647 w 737"/>
                <a:gd name="T49" fmla="*/ 297 h 793"/>
                <a:gd name="T50" fmla="*/ 643 w 737"/>
                <a:gd name="T51" fmla="*/ 260 h 793"/>
                <a:gd name="T52" fmla="*/ 639 w 737"/>
                <a:gd name="T53" fmla="*/ 219 h 793"/>
                <a:gd name="T54" fmla="*/ 635 w 737"/>
                <a:gd name="T55" fmla="*/ 195 h 793"/>
                <a:gd name="T56" fmla="*/ 631 w 737"/>
                <a:gd name="T57" fmla="*/ 150 h 793"/>
                <a:gd name="T58" fmla="*/ 692 w 737"/>
                <a:gd name="T59" fmla="*/ 146 h 793"/>
                <a:gd name="T60" fmla="*/ 712 w 737"/>
                <a:gd name="T61" fmla="*/ 130 h 793"/>
                <a:gd name="T62" fmla="*/ 675 w 737"/>
                <a:gd name="T63" fmla="*/ 105 h 793"/>
                <a:gd name="T64" fmla="*/ 627 w 737"/>
                <a:gd name="T65" fmla="*/ 77 h 793"/>
                <a:gd name="T66" fmla="*/ 578 w 737"/>
                <a:gd name="T67" fmla="*/ 44 h 793"/>
                <a:gd name="T68" fmla="*/ 533 w 737"/>
                <a:gd name="T69" fmla="*/ 16 h 793"/>
                <a:gd name="T70" fmla="*/ 305 w 737"/>
                <a:gd name="T71" fmla="*/ 248 h 793"/>
                <a:gd name="T72" fmla="*/ 256 w 737"/>
                <a:gd name="T73" fmla="*/ 264 h 793"/>
                <a:gd name="T74" fmla="*/ 240 w 737"/>
                <a:gd name="T75" fmla="*/ 309 h 793"/>
                <a:gd name="T76" fmla="*/ 244 w 737"/>
                <a:gd name="T77" fmla="*/ 358 h 793"/>
                <a:gd name="T78" fmla="*/ 122 w 737"/>
                <a:gd name="T79" fmla="*/ 382 h 793"/>
                <a:gd name="T80" fmla="*/ 4 w 737"/>
                <a:gd name="T81" fmla="*/ 382 h 793"/>
                <a:gd name="T82" fmla="*/ 0 w 737"/>
                <a:gd name="T83" fmla="*/ 415 h 793"/>
                <a:gd name="T84" fmla="*/ 16 w 737"/>
                <a:gd name="T85" fmla="*/ 406 h 793"/>
                <a:gd name="T86" fmla="*/ 24 w 737"/>
                <a:gd name="T87" fmla="*/ 427 h 793"/>
                <a:gd name="T88" fmla="*/ 49 w 737"/>
                <a:gd name="T89" fmla="*/ 451 h 793"/>
                <a:gd name="T90" fmla="*/ 33 w 737"/>
                <a:gd name="T91" fmla="*/ 500 h 793"/>
                <a:gd name="T92" fmla="*/ 49 w 737"/>
                <a:gd name="T93" fmla="*/ 529 h 793"/>
                <a:gd name="T94" fmla="*/ 61 w 737"/>
                <a:gd name="T95" fmla="*/ 573 h 793"/>
                <a:gd name="T96" fmla="*/ 57 w 737"/>
                <a:gd name="T97" fmla="*/ 622 h 793"/>
                <a:gd name="T98" fmla="*/ 37 w 737"/>
                <a:gd name="T99" fmla="*/ 667 h 793"/>
                <a:gd name="T100" fmla="*/ 33 w 737"/>
                <a:gd name="T101" fmla="*/ 712 h 7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37"/>
                <a:gd name="T154" fmla="*/ 0 h 793"/>
                <a:gd name="T155" fmla="*/ 737 w 737"/>
                <a:gd name="T156" fmla="*/ 793 h 7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37" h="793">
                  <a:moveTo>
                    <a:pt x="41" y="699"/>
                  </a:moveTo>
                  <a:lnTo>
                    <a:pt x="45" y="687"/>
                  </a:lnTo>
                  <a:lnTo>
                    <a:pt x="57" y="679"/>
                  </a:lnTo>
                  <a:lnTo>
                    <a:pt x="65" y="683"/>
                  </a:lnTo>
                  <a:lnTo>
                    <a:pt x="73" y="683"/>
                  </a:lnTo>
                  <a:lnTo>
                    <a:pt x="85" y="683"/>
                  </a:lnTo>
                  <a:lnTo>
                    <a:pt x="98" y="679"/>
                  </a:lnTo>
                  <a:lnTo>
                    <a:pt x="110" y="679"/>
                  </a:lnTo>
                  <a:lnTo>
                    <a:pt x="122" y="675"/>
                  </a:lnTo>
                  <a:lnTo>
                    <a:pt x="122" y="671"/>
                  </a:lnTo>
                  <a:lnTo>
                    <a:pt x="126" y="675"/>
                  </a:lnTo>
                  <a:lnTo>
                    <a:pt x="130" y="675"/>
                  </a:lnTo>
                  <a:lnTo>
                    <a:pt x="142" y="675"/>
                  </a:lnTo>
                  <a:lnTo>
                    <a:pt x="155" y="675"/>
                  </a:lnTo>
                  <a:lnTo>
                    <a:pt x="167" y="683"/>
                  </a:lnTo>
                  <a:lnTo>
                    <a:pt x="179" y="691"/>
                  </a:lnTo>
                  <a:lnTo>
                    <a:pt x="187" y="699"/>
                  </a:lnTo>
                  <a:lnTo>
                    <a:pt x="199" y="704"/>
                  </a:lnTo>
                  <a:lnTo>
                    <a:pt x="203" y="704"/>
                  </a:lnTo>
                  <a:lnTo>
                    <a:pt x="212" y="704"/>
                  </a:lnTo>
                  <a:lnTo>
                    <a:pt x="220" y="716"/>
                  </a:lnTo>
                  <a:lnTo>
                    <a:pt x="228" y="728"/>
                  </a:lnTo>
                  <a:lnTo>
                    <a:pt x="240" y="740"/>
                  </a:lnTo>
                  <a:lnTo>
                    <a:pt x="248" y="752"/>
                  </a:lnTo>
                  <a:lnTo>
                    <a:pt x="256" y="765"/>
                  </a:lnTo>
                  <a:lnTo>
                    <a:pt x="256" y="769"/>
                  </a:lnTo>
                  <a:lnTo>
                    <a:pt x="264" y="769"/>
                  </a:lnTo>
                  <a:lnTo>
                    <a:pt x="277" y="777"/>
                  </a:lnTo>
                  <a:lnTo>
                    <a:pt x="277" y="781"/>
                  </a:lnTo>
                  <a:lnTo>
                    <a:pt x="289" y="789"/>
                  </a:lnTo>
                  <a:lnTo>
                    <a:pt x="301" y="793"/>
                  </a:lnTo>
                  <a:lnTo>
                    <a:pt x="309" y="789"/>
                  </a:lnTo>
                  <a:lnTo>
                    <a:pt x="317" y="777"/>
                  </a:lnTo>
                  <a:lnTo>
                    <a:pt x="313" y="765"/>
                  </a:lnTo>
                  <a:lnTo>
                    <a:pt x="317" y="752"/>
                  </a:lnTo>
                  <a:lnTo>
                    <a:pt x="321" y="744"/>
                  </a:lnTo>
                  <a:lnTo>
                    <a:pt x="326" y="744"/>
                  </a:lnTo>
                  <a:lnTo>
                    <a:pt x="338" y="736"/>
                  </a:lnTo>
                  <a:lnTo>
                    <a:pt x="350" y="748"/>
                  </a:lnTo>
                  <a:lnTo>
                    <a:pt x="362" y="756"/>
                  </a:lnTo>
                  <a:lnTo>
                    <a:pt x="370" y="769"/>
                  </a:lnTo>
                  <a:lnTo>
                    <a:pt x="374" y="760"/>
                  </a:lnTo>
                  <a:lnTo>
                    <a:pt x="383" y="748"/>
                  </a:lnTo>
                  <a:lnTo>
                    <a:pt x="387" y="748"/>
                  </a:lnTo>
                  <a:lnTo>
                    <a:pt x="395" y="748"/>
                  </a:lnTo>
                  <a:lnTo>
                    <a:pt x="403" y="748"/>
                  </a:lnTo>
                  <a:lnTo>
                    <a:pt x="415" y="752"/>
                  </a:lnTo>
                  <a:lnTo>
                    <a:pt x="423" y="752"/>
                  </a:lnTo>
                  <a:lnTo>
                    <a:pt x="427" y="752"/>
                  </a:lnTo>
                  <a:lnTo>
                    <a:pt x="439" y="752"/>
                  </a:lnTo>
                  <a:lnTo>
                    <a:pt x="444" y="752"/>
                  </a:lnTo>
                  <a:lnTo>
                    <a:pt x="456" y="748"/>
                  </a:lnTo>
                  <a:lnTo>
                    <a:pt x="460" y="736"/>
                  </a:lnTo>
                  <a:lnTo>
                    <a:pt x="472" y="744"/>
                  </a:lnTo>
                  <a:lnTo>
                    <a:pt x="484" y="744"/>
                  </a:lnTo>
                  <a:lnTo>
                    <a:pt x="496" y="744"/>
                  </a:lnTo>
                  <a:lnTo>
                    <a:pt x="692" y="744"/>
                  </a:lnTo>
                  <a:lnTo>
                    <a:pt x="696" y="744"/>
                  </a:lnTo>
                  <a:lnTo>
                    <a:pt x="700" y="732"/>
                  </a:lnTo>
                  <a:lnTo>
                    <a:pt x="700" y="720"/>
                  </a:lnTo>
                  <a:lnTo>
                    <a:pt x="704" y="708"/>
                  </a:lnTo>
                  <a:lnTo>
                    <a:pt x="704" y="695"/>
                  </a:lnTo>
                  <a:lnTo>
                    <a:pt x="696" y="683"/>
                  </a:lnTo>
                  <a:lnTo>
                    <a:pt x="688" y="675"/>
                  </a:lnTo>
                  <a:lnTo>
                    <a:pt x="688" y="663"/>
                  </a:lnTo>
                  <a:lnTo>
                    <a:pt x="688" y="651"/>
                  </a:lnTo>
                  <a:lnTo>
                    <a:pt x="688" y="638"/>
                  </a:lnTo>
                  <a:lnTo>
                    <a:pt x="684" y="626"/>
                  </a:lnTo>
                  <a:lnTo>
                    <a:pt x="684" y="614"/>
                  </a:lnTo>
                  <a:lnTo>
                    <a:pt x="684" y="602"/>
                  </a:lnTo>
                  <a:lnTo>
                    <a:pt x="680" y="590"/>
                  </a:lnTo>
                  <a:lnTo>
                    <a:pt x="680" y="577"/>
                  </a:lnTo>
                  <a:lnTo>
                    <a:pt x="675" y="565"/>
                  </a:lnTo>
                  <a:lnTo>
                    <a:pt x="675" y="557"/>
                  </a:lnTo>
                  <a:lnTo>
                    <a:pt x="675" y="545"/>
                  </a:lnTo>
                  <a:lnTo>
                    <a:pt x="675" y="533"/>
                  </a:lnTo>
                  <a:lnTo>
                    <a:pt x="671" y="520"/>
                  </a:lnTo>
                  <a:lnTo>
                    <a:pt x="671" y="508"/>
                  </a:lnTo>
                  <a:lnTo>
                    <a:pt x="671" y="496"/>
                  </a:lnTo>
                  <a:lnTo>
                    <a:pt x="667" y="484"/>
                  </a:lnTo>
                  <a:lnTo>
                    <a:pt x="667" y="472"/>
                  </a:lnTo>
                  <a:lnTo>
                    <a:pt x="667" y="463"/>
                  </a:lnTo>
                  <a:lnTo>
                    <a:pt x="667" y="451"/>
                  </a:lnTo>
                  <a:lnTo>
                    <a:pt x="663" y="443"/>
                  </a:lnTo>
                  <a:lnTo>
                    <a:pt x="663" y="427"/>
                  </a:lnTo>
                  <a:lnTo>
                    <a:pt x="659" y="419"/>
                  </a:lnTo>
                  <a:lnTo>
                    <a:pt x="659" y="406"/>
                  </a:lnTo>
                  <a:lnTo>
                    <a:pt x="659" y="390"/>
                  </a:lnTo>
                  <a:lnTo>
                    <a:pt x="659" y="382"/>
                  </a:lnTo>
                  <a:lnTo>
                    <a:pt x="655" y="370"/>
                  </a:lnTo>
                  <a:lnTo>
                    <a:pt x="655" y="358"/>
                  </a:lnTo>
                  <a:lnTo>
                    <a:pt x="655" y="345"/>
                  </a:lnTo>
                  <a:lnTo>
                    <a:pt x="651" y="333"/>
                  </a:lnTo>
                  <a:lnTo>
                    <a:pt x="651" y="321"/>
                  </a:lnTo>
                  <a:lnTo>
                    <a:pt x="651" y="309"/>
                  </a:lnTo>
                  <a:lnTo>
                    <a:pt x="647" y="297"/>
                  </a:lnTo>
                  <a:lnTo>
                    <a:pt x="647" y="284"/>
                  </a:lnTo>
                  <a:lnTo>
                    <a:pt x="647" y="276"/>
                  </a:lnTo>
                  <a:lnTo>
                    <a:pt x="643" y="268"/>
                  </a:lnTo>
                  <a:lnTo>
                    <a:pt x="643" y="260"/>
                  </a:lnTo>
                  <a:lnTo>
                    <a:pt x="643" y="256"/>
                  </a:lnTo>
                  <a:lnTo>
                    <a:pt x="643" y="244"/>
                  </a:lnTo>
                  <a:lnTo>
                    <a:pt x="643" y="232"/>
                  </a:lnTo>
                  <a:lnTo>
                    <a:pt x="639" y="219"/>
                  </a:lnTo>
                  <a:lnTo>
                    <a:pt x="639" y="211"/>
                  </a:lnTo>
                  <a:lnTo>
                    <a:pt x="639" y="207"/>
                  </a:lnTo>
                  <a:lnTo>
                    <a:pt x="635" y="195"/>
                  </a:lnTo>
                  <a:lnTo>
                    <a:pt x="635" y="183"/>
                  </a:lnTo>
                  <a:lnTo>
                    <a:pt x="635" y="175"/>
                  </a:lnTo>
                  <a:lnTo>
                    <a:pt x="635" y="158"/>
                  </a:lnTo>
                  <a:lnTo>
                    <a:pt x="631" y="150"/>
                  </a:lnTo>
                  <a:lnTo>
                    <a:pt x="643" y="146"/>
                  </a:lnTo>
                  <a:lnTo>
                    <a:pt x="663" y="146"/>
                  </a:lnTo>
                  <a:lnTo>
                    <a:pt x="680" y="150"/>
                  </a:lnTo>
                  <a:lnTo>
                    <a:pt x="692" y="146"/>
                  </a:lnTo>
                  <a:lnTo>
                    <a:pt x="737" y="146"/>
                  </a:lnTo>
                  <a:lnTo>
                    <a:pt x="728" y="142"/>
                  </a:lnTo>
                  <a:lnTo>
                    <a:pt x="724" y="138"/>
                  </a:lnTo>
                  <a:lnTo>
                    <a:pt x="712" y="130"/>
                  </a:lnTo>
                  <a:lnTo>
                    <a:pt x="700" y="122"/>
                  </a:lnTo>
                  <a:lnTo>
                    <a:pt x="688" y="114"/>
                  </a:lnTo>
                  <a:lnTo>
                    <a:pt x="675" y="105"/>
                  </a:lnTo>
                  <a:lnTo>
                    <a:pt x="663" y="97"/>
                  </a:lnTo>
                  <a:lnTo>
                    <a:pt x="651" y="89"/>
                  </a:lnTo>
                  <a:lnTo>
                    <a:pt x="639" y="85"/>
                  </a:lnTo>
                  <a:lnTo>
                    <a:pt x="627" y="77"/>
                  </a:lnTo>
                  <a:lnTo>
                    <a:pt x="614" y="69"/>
                  </a:lnTo>
                  <a:lnTo>
                    <a:pt x="602" y="61"/>
                  </a:lnTo>
                  <a:lnTo>
                    <a:pt x="590" y="52"/>
                  </a:lnTo>
                  <a:lnTo>
                    <a:pt x="578" y="44"/>
                  </a:lnTo>
                  <a:lnTo>
                    <a:pt x="566" y="40"/>
                  </a:lnTo>
                  <a:lnTo>
                    <a:pt x="557" y="28"/>
                  </a:lnTo>
                  <a:lnTo>
                    <a:pt x="541" y="24"/>
                  </a:lnTo>
                  <a:lnTo>
                    <a:pt x="533" y="16"/>
                  </a:lnTo>
                  <a:lnTo>
                    <a:pt x="505" y="0"/>
                  </a:lnTo>
                  <a:lnTo>
                    <a:pt x="505" y="85"/>
                  </a:lnTo>
                  <a:lnTo>
                    <a:pt x="305" y="85"/>
                  </a:lnTo>
                  <a:lnTo>
                    <a:pt x="305" y="248"/>
                  </a:lnTo>
                  <a:lnTo>
                    <a:pt x="293" y="252"/>
                  </a:lnTo>
                  <a:lnTo>
                    <a:pt x="281" y="256"/>
                  </a:lnTo>
                  <a:lnTo>
                    <a:pt x="269" y="260"/>
                  </a:lnTo>
                  <a:lnTo>
                    <a:pt x="256" y="264"/>
                  </a:lnTo>
                  <a:lnTo>
                    <a:pt x="244" y="272"/>
                  </a:lnTo>
                  <a:lnTo>
                    <a:pt x="236" y="284"/>
                  </a:lnTo>
                  <a:lnTo>
                    <a:pt x="236" y="297"/>
                  </a:lnTo>
                  <a:lnTo>
                    <a:pt x="240" y="309"/>
                  </a:lnTo>
                  <a:lnTo>
                    <a:pt x="240" y="321"/>
                  </a:lnTo>
                  <a:lnTo>
                    <a:pt x="240" y="333"/>
                  </a:lnTo>
                  <a:lnTo>
                    <a:pt x="240" y="345"/>
                  </a:lnTo>
                  <a:lnTo>
                    <a:pt x="244" y="358"/>
                  </a:lnTo>
                  <a:lnTo>
                    <a:pt x="244" y="370"/>
                  </a:lnTo>
                  <a:lnTo>
                    <a:pt x="244" y="382"/>
                  </a:lnTo>
                  <a:lnTo>
                    <a:pt x="134" y="382"/>
                  </a:lnTo>
                  <a:lnTo>
                    <a:pt x="122" y="382"/>
                  </a:lnTo>
                  <a:lnTo>
                    <a:pt x="114" y="382"/>
                  </a:lnTo>
                  <a:lnTo>
                    <a:pt x="102" y="382"/>
                  </a:lnTo>
                  <a:lnTo>
                    <a:pt x="16" y="382"/>
                  </a:lnTo>
                  <a:lnTo>
                    <a:pt x="4" y="382"/>
                  </a:lnTo>
                  <a:lnTo>
                    <a:pt x="4" y="394"/>
                  </a:lnTo>
                  <a:lnTo>
                    <a:pt x="0" y="406"/>
                  </a:lnTo>
                  <a:lnTo>
                    <a:pt x="0" y="419"/>
                  </a:lnTo>
                  <a:lnTo>
                    <a:pt x="0" y="415"/>
                  </a:lnTo>
                  <a:lnTo>
                    <a:pt x="4" y="402"/>
                  </a:lnTo>
                  <a:lnTo>
                    <a:pt x="4" y="394"/>
                  </a:lnTo>
                  <a:lnTo>
                    <a:pt x="12" y="398"/>
                  </a:lnTo>
                  <a:lnTo>
                    <a:pt x="16" y="406"/>
                  </a:lnTo>
                  <a:lnTo>
                    <a:pt x="16" y="411"/>
                  </a:lnTo>
                  <a:lnTo>
                    <a:pt x="20" y="415"/>
                  </a:lnTo>
                  <a:lnTo>
                    <a:pt x="24" y="427"/>
                  </a:lnTo>
                  <a:lnTo>
                    <a:pt x="33" y="419"/>
                  </a:lnTo>
                  <a:lnTo>
                    <a:pt x="41" y="431"/>
                  </a:lnTo>
                  <a:lnTo>
                    <a:pt x="45" y="443"/>
                  </a:lnTo>
                  <a:lnTo>
                    <a:pt x="49" y="451"/>
                  </a:lnTo>
                  <a:lnTo>
                    <a:pt x="49" y="463"/>
                  </a:lnTo>
                  <a:lnTo>
                    <a:pt x="49" y="476"/>
                  </a:lnTo>
                  <a:lnTo>
                    <a:pt x="41" y="488"/>
                  </a:lnTo>
                  <a:lnTo>
                    <a:pt x="33" y="500"/>
                  </a:lnTo>
                  <a:lnTo>
                    <a:pt x="33" y="512"/>
                  </a:lnTo>
                  <a:lnTo>
                    <a:pt x="45" y="520"/>
                  </a:lnTo>
                  <a:lnTo>
                    <a:pt x="49" y="524"/>
                  </a:lnTo>
                  <a:lnTo>
                    <a:pt x="49" y="529"/>
                  </a:lnTo>
                  <a:lnTo>
                    <a:pt x="53" y="541"/>
                  </a:lnTo>
                  <a:lnTo>
                    <a:pt x="57" y="553"/>
                  </a:lnTo>
                  <a:lnTo>
                    <a:pt x="57" y="561"/>
                  </a:lnTo>
                  <a:lnTo>
                    <a:pt x="61" y="573"/>
                  </a:lnTo>
                  <a:lnTo>
                    <a:pt x="61" y="586"/>
                  </a:lnTo>
                  <a:lnTo>
                    <a:pt x="61" y="598"/>
                  </a:lnTo>
                  <a:lnTo>
                    <a:pt x="61" y="610"/>
                  </a:lnTo>
                  <a:lnTo>
                    <a:pt x="57" y="622"/>
                  </a:lnTo>
                  <a:lnTo>
                    <a:pt x="53" y="634"/>
                  </a:lnTo>
                  <a:lnTo>
                    <a:pt x="49" y="647"/>
                  </a:lnTo>
                  <a:lnTo>
                    <a:pt x="41" y="659"/>
                  </a:lnTo>
                  <a:lnTo>
                    <a:pt x="37" y="667"/>
                  </a:lnTo>
                  <a:lnTo>
                    <a:pt x="33" y="679"/>
                  </a:lnTo>
                  <a:lnTo>
                    <a:pt x="33" y="691"/>
                  </a:lnTo>
                  <a:lnTo>
                    <a:pt x="33" y="704"/>
                  </a:lnTo>
                  <a:lnTo>
                    <a:pt x="33" y="712"/>
                  </a:lnTo>
                  <a:lnTo>
                    <a:pt x="41" y="69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22" name="Freeform 151">
              <a:extLst>
                <a:ext uri="{FF2B5EF4-FFF2-40B4-BE49-F238E27FC236}">
                  <a16:creationId xmlns="" xmlns:a16="http://schemas.microsoft.com/office/drawing/2014/main" id="{D0A80259-CF34-41C4-9A32-CC777BFD058B}"/>
                </a:ext>
              </a:extLst>
            </p:cNvPr>
            <p:cNvSpPr>
              <a:spLocks/>
            </p:cNvSpPr>
            <p:nvPr/>
          </p:nvSpPr>
          <p:spPr bwMode="gray">
            <a:xfrm>
              <a:off x="4145260" y="3541550"/>
              <a:ext cx="449607" cy="428236"/>
            </a:xfrm>
            <a:custGeom>
              <a:avLst/>
              <a:gdLst>
                <a:gd name="T0" fmla="*/ 423 w 1249"/>
                <a:gd name="T1" fmla="*/ 184 h 1189"/>
                <a:gd name="T2" fmla="*/ 427 w 1249"/>
                <a:gd name="T3" fmla="*/ 241 h 1189"/>
                <a:gd name="T4" fmla="*/ 455 w 1249"/>
                <a:gd name="T5" fmla="*/ 310 h 1189"/>
                <a:gd name="T6" fmla="*/ 451 w 1249"/>
                <a:gd name="T7" fmla="*/ 342 h 1189"/>
                <a:gd name="T8" fmla="*/ 345 w 1249"/>
                <a:gd name="T9" fmla="*/ 346 h 1189"/>
                <a:gd name="T10" fmla="*/ 293 w 1249"/>
                <a:gd name="T11" fmla="*/ 375 h 1189"/>
                <a:gd name="T12" fmla="*/ 272 w 1249"/>
                <a:gd name="T13" fmla="*/ 432 h 1189"/>
                <a:gd name="T14" fmla="*/ 223 w 1249"/>
                <a:gd name="T15" fmla="*/ 456 h 1189"/>
                <a:gd name="T16" fmla="*/ 187 w 1249"/>
                <a:gd name="T17" fmla="*/ 489 h 1189"/>
                <a:gd name="T18" fmla="*/ 130 w 1249"/>
                <a:gd name="T19" fmla="*/ 501 h 1189"/>
                <a:gd name="T20" fmla="*/ 52 w 1249"/>
                <a:gd name="T21" fmla="*/ 533 h 1189"/>
                <a:gd name="T22" fmla="*/ 0 w 1249"/>
                <a:gd name="T23" fmla="*/ 635 h 1189"/>
                <a:gd name="T24" fmla="*/ 73 w 1249"/>
                <a:gd name="T25" fmla="*/ 704 h 1189"/>
                <a:gd name="T26" fmla="*/ 146 w 1249"/>
                <a:gd name="T27" fmla="*/ 749 h 1189"/>
                <a:gd name="T28" fmla="*/ 207 w 1249"/>
                <a:gd name="T29" fmla="*/ 790 h 1189"/>
                <a:gd name="T30" fmla="*/ 272 w 1249"/>
                <a:gd name="T31" fmla="*/ 835 h 1189"/>
                <a:gd name="T32" fmla="*/ 341 w 1249"/>
                <a:gd name="T33" fmla="*/ 879 h 1189"/>
                <a:gd name="T34" fmla="*/ 415 w 1249"/>
                <a:gd name="T35" fmla="*/ 932 h 1189"/>
                <a:gd name="T36" fmla="*/ 488 w 1249"/>
                <a:gd name="T37" fmla="*/ 985 h 1189"/>
                <a:gd name="T38" fmla="*/ 549 w 1249"/>
                <a:gd name="T39" fmla="*/ 1026 h 1189"/>
                <a:gd name="T40" fmla="*/ 594 w 1249"/>
                <a:gd name="T41" fmla="*/ 1066 h 1189"/>
                <a:gd name="T42" fmla="*/ 651 w 1249"/>
                <a:gd name="T43" fmla="*/ 1111 h 1189"/>
                <a:gd name="T44" fmla="*/ 712 w 1249"/>
                <a:gd name="T45" fmla="*/ 1132 h 1189"/>
                <a:gd name="T46" fmla="*/ 728 w 1249"/>
                <a:gd name="T47" fmla="*/ 1189 h 1189"/>
                <a:gd name="T48" fmla="*/ 793 w 1249"/>
                <a:gd name="T49" fmla="*/ 1176 h 1189"/>
                <a:gd name="T50" fmla="*/ 874 w 1249"/>
                <a:gd name="T51" fmla="*/ 1160 h 1189"/>
                <a:gd name="T52" fmla="*/ 940 w 1249"/>
                <a:gd name="T53" fmla="*/ 1103 h 1189"/>
                <a:gd name="T54" fmla="*/ 976 w 1249"/>
                <a:gd name="T55" fmla="*/ 1071 h 1189"/>
                <a:gd name="T56" fmla="*/ 1049 w 1249"/>
                <a:gd name="T57" fmla="*/ 1026 h 1189"/>
                <a:gd name="T58" fmla="*/ 1098 w 1249"/>
                <a:gd name="T59" fmla="*/ 993 h 1189"/>
                <a:gd name="T60" fmla="*/ 1127 w 1249"/>
                <a:gd name="T61" fmla="*/ 973 h 1189"/>
                <a:gd name="T62" fmla="*/ 1184 w 1249"/>
                <a:gd name="T63" fmla="*/ 940 h 1189"/>
                <a:gd name="T64" fmla="*/ 1245 w 1249"/>
                <a:gd name="T65" fmla="*/ 904 h 1189"/>
                <a:gd name="T66" fmla="*/ 1216 w 1249"/>
                <a:gd name="T67" fmla="*/ 851 h 1189"/>
                <a:gd name="T68" fmla="*/ 1167 w 1249"/>
                <a:gd name="T69" fmla="*/ 835 h 1189"/>
                <a:gd name="T70" fmla="*/ 1131 w 1249"/>
                <a:gd name="T71" fmla="*/ 806 h 1189"/>
                <a:gd name="T72" fmla="*/ 1098 w 1249"/>
                <a:gd name="T73" fmla="*/ 745 h 1189"/>
                <a:gd name="T74" fmla="*/ 1119 w 1249"/>
                <a:gd name="T75" fmla="*/ 684 h 1189"/>
                <a:gd name="T76" fmla="*/ 1119 w 1249"/>
                <a:gd name="T77" fmla="*/ 639 h 1189"/>
                <a:gd name="T78" fmla="*/ 1119 w 1249"/>
                <a:gd name="T79" fmla="*/ 603 h 1189"/>
                <a:gd name="T80" fmla="*/ 1119 w 1249"/>
                <a:gd name="T81" fmla="*/ 562 h 1189"/>
                <a:gd name="T82" fmla="*/ 1102 w 1249"/>
                <a:gd name="T83" fmla="*/ 493 h 1189"/>
                <a:gd name="T84" fmla="*/ 1094 w 1249"/>
                <a:gd name="T85" fmla="*/ 452 h 1189"/>
                <a:gd name="T86" fmla="*/ 1078 w 1249"/>
                <a:gd name="T87" fmla="*/ 383 h 1189"/>
                <a:gd name="T88" fmla="*/ 1049 w 1249"/>
                <a:gd name="T89" fmla="*/ 330 h 1189"/>
                <a:gd name="T90" fmla="*/ 1001 w 1249"/>
                <a:gd name="T91" fmla="*/ 273 h 1189"/>
                <a:gd name="T92" fmla="*/ 976 w 1249"/>
                <a:gd name="T93" fmla="*/ 212 h 1189"/>
                <a:gd name="T94" fmla="*/ 997 w 1249"/>
                <a:gd name="T95" fmla="*/ 188 h 1189"/>
                <a:gd name="T96" fmla="*/ 1021 w 1249"/>
                <a:gd name="T97" fmla="*/ 151 h 1189"/>
                <a:gd name="T98" fmla="*/ 1029 w 1249"/>
                <a:gd name="T99" fmla="*/ 106 h 1189"/>
                <a:gd name="T100" fmla="*/ 1029 w 1249"/>
                <a:gd name="T101" fmla="*/ 53 h 1189"/>
                <a:gd name="T102" fmla="*/ 1041 w 1249"/>
                <a:gd name="T103" fmla="*/ 17 h 1189"/>
                <a:gd name="T104" fmla="*/ 992 w 1249"/>
                <a:gd name="T105" fmla="*/ 17 h 1189"/>
                <a:gd name="T106" fmla="*/ 927 w 1249"/>
                <a:gd name="T107" fmla="*/ 13 h 1189"/>
                <a:gd name="T108" fmla="*/ 854 w 1249"/>
                <a:gd name="T109" fmla="*/ 33 h 1189"/>
                <a:gd name="T110" fmla="*/ 765 w 1249"/>
                <a:gd name="T111" fmla="*/ 17 h 1189"/>
                <a:gd name="T112" fmla="*/ 704 w 1249"/>
                <a:gd name="T113" fmla="*/ 21 h 1189"/>
                <a:gd name="T114" fmla="*/ 630 w 1249"/>
                <a:gd name="T115" fmla="*/ 41 h 1189"/>
                <a:gd name="T116" fmla="*/ 569 w 1249"/>
                <a:gd name="T117" fmla="*/ 53 h 1189"/>
                <a:gd name="T118" fmla="*/ 525 w 1249"/>
                <a:gd name="T119" fmla="*/ 90 h 1189"/>
                <a:gd name="T120" fmla="*/ 455 w 1249"/>
                <a:gd name="T121" fmla="*/ 106 h 1189"/>
                <a:gd name="T122" fmla="*/ 398 w 1249"/>
                <a:gd name="T123" fmla="*/ 143 h 118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9"/>
                <a:gd name="T187" fmla="*/ 0 h 1189"/>
                <a:gd name="T188" fmla="*/ 1249 w 1249"/>
                <a:gd name="T189" fmla="*/ 1189 h 118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9" h="1189">
                  <a:moveTo>
                    <a:pt x="402" y="151"/>
                  </a:moveTo>
                  <a:lnTo>
                    <a:pt x="415" y="159"/>
                  </a:lnTo>
                  <a:lnTo>
                    <a:pt x="415" y="163"/>
                  </a:lnTo>
                  <a:lnTo>
                    <a:pt x="415" y="171"/>
                  </a:lnTo>
                  <a:lnTo>
                    <a:pt x="423" y="184"/>
                  </a:lnTo>
                  <a:lnTo>
                    <a:pt x="419" y="196"/>
                  </a:lnTo>
                  <a:lnTo>
                    <a:pt x="423" y="208"/>
                  </a:lnTo>
                  <a:lnTo>
                    <a:pt x="419" y="224"/>
                  </a:lnTo>
                  <a:lnTo>
                    <a:pt x="419" y="232"/>
                  </a:lnTo>
                  <a:lnTo>
                    <a:pt x="427" y="241"/>
                  </a:lnTo>
                  <a:lnTo>
                    <a:pt x="423" y="253"/>
                  </a:lnTo>
                  <a:lnTo>
                    <a:pt x="423" y="265"/>
                  </a:lnTo>
                  <a:lnTo>
                    <a:pt x="435" y="277"/>
                  </a:lnTo>
                  <a:lnTo>
                    <a:pt x="431" y="289"/>
                  </a:lnTo>
                  <a:lnTo>
                    <a:pt x="443" y="302"/>
                  </a:lnTo>
                  <a:lnTo>
                    <a:pt x="455" y="310"/>
                  </a:lnTo>
                  <a:lnTo>
                    <a:pt x="451" y="322"/>
                  </a:lnTo>
                  <a:lnTo>
                    <a:pt x="447" y="334"/>
                  </a:lnTo>
                  <a:lnTo>
                    <a:pt x="447" y="338"/>
                  </a:lnTo>
                  <a:lnTo>
                    <a:pt x="451" y="342"/>
                  </a:lnTo>
                  <a:lnTo>
                    <a:pt x="439" y="342"/>
                  </a:lnTo>
                  <a:lnTo>
                    <a:pt x="419" y="342"/>
                  </a:lnTo>
                  <a:lnTo>
                    <a:pt x="382" y="338"/>
                  </a:lnTo>
                  <a:lnTo>
                    <a:pt x="370" y="342"/>
                  </a:lnTo>
                  <a:lnTo>
                    <a:pt x="358" y="342"/>
                  </a:lnTo>
                  <a:lnTo>
                    <a:pt x="345" y="346"/>
                  </a:lnTo>
                  <a:lnTo>
                    <a:pt x="345" y="359"/>
                  </a:lnTo>
                  <a:lnTo>
                    <a:pt x="337" y="363"/>
                  </a:lnTo>
                  <a:lnTo>
                    <a:pt x="329" y="367"/>
                  </a:lnTo>
                  <a:lnTo>
                    <a:pt x="317" y="371"/>
                  </a:lnTo>
                  <a:lnTo>
                    <a:pt x="305" y="371"/>
                  </a:lnTo>
                  <a:lnTo>
                    <a:pt x="293" y="375"/>
                  </a:lnTo>
                  <a:lnTo>
                    <a:pt x="297" y="387"/>
                  </a:lnTo>
                  <a:lnTo>
                    <a:pt x="293" y="399"/>
                  </a:lnTo>
                  <a:lnTo>
                    <a:pt x="301" y="407"/>
                  </a:lnTo>
                  <a:lnTo>
                    <a:pt x="297" y="420"/>
                  </a:lnTo>
                  <a:lnTo>
                    <a:pt x="284" y="424"/>
                  </a:lnTo>
                  <a:lnTo>
                    <a:pt x="272" y="432"/>
                  </a:lnTo>
                  <a:lnTo>
                    <a:pt x="268" y="432"/>
                  </a:lnTo>
                  <a:lnTo>
                    <a:pt x="256" y="440"/>
                  </a:lnTo>
                  <a:lnTo>
                    <a:pt x="244" y="440"/>
                  </a:lnTo>
                  <a:lnTo>
                    <a:pt x="232" y="448"/>
                  </a:lnTo>
                  <a:lnTo>
                    <a:pt x="223" y="456"/>
                  </a:lnTo>
                  <a:lnTo>
                    <a:pt x="219" y="456"/>
                  </a:lnTo>
                  <a:lnTo>
                    <a:pt x="211" y="468"/>
                  </a:lnTo>
                  <a:lnTo>
                    <a:pt x="211" y="472"/>
                  </a:lnTo>
                  <a:lnTo>
                    <a:pt x="199" y="485"/>
                  </a:lnTo>
                  <a:lnTo>
                    <a:pt x="187" y="489"/>
                  </a:lnTo>
                  <a:lnTo>
                    <a:pt x="162" y="493"/>
                  </a:lnTo>
                  <a:lnTo>
                    <a:pt x="158" y="493"/>
                  </a:lnTo>
                  <a:lnTo>
                    <a:pt x="146" y="497"/>
                  </a:lnTo>
                  <a:lnTo>
                    <a:pt x="134" y="493"/>
                  </a:lnTo>
                  <a:lnTo>
                    <a:pt x="130" y="501"/>
                  </a:lnTo>
                  <a:lnTo>
                    <a:pt x="118" y="509"/>
                  </a:lnTo>
                  <a:lnTo>
                    <a:pt x="93" y="505"/>
                  </a:lnTo>
                  <a:lnTo>
                    <a:pt x="85" y="513"/>
                  </a:lnTo>
                  <a:lnTo>
                    <a:pt x="73" y="521"/>
                  </a:lnTo>
                  <a:lnTo>
                    <a:pt x="61" y="525"/>
                  </a:lnTo>
                  <a:lnTo>
                    <a:pt x="52" y="533"/>
                  </a:lnTo>
                  <a:lnTo>
                    <a:pt x="40" y="542"/>
                  </a:lnTo>
                  <a:lnTo>
                    <a:pt x="28" y="546"/>
                  </a:lnTo>
                  <a:lnTo>
                    <a:pt x="16" y="558"/>
                  </a:lnTo>
                  <a:lnTo>
                    <a:pt x="4" y="566"/>
                  </a:lnTo>
                  <a:lnTo>
                    <a:pt x="0" y="566"/>
                  </a:lnTo>
                  <a:lnTo>
                    <a:pt x="0" y="635"/>
                  </a:lnTo>
                  <a:lnTo>
                    <a:pt x="0" y="660"/>
                  </a:lnTo>
                  <a:lnTo>
                    <a:pt x="28" y="676"/>
                  </a:lnTo>
                  <a:lnTo>
                    <a:pt x="36" y="684"/>
                  </a:lnTo>
                  <a:lnTo>
                    <a:pt x="52" y="688"/>
                  </a:lnTo>
                  <a:lnTo>
                    <a:pt x="61" y="700"/>
                  </a:lnTo>
                  <a:lnTo>
                    <a:pt x="73" y="704"/>
                  </a:lnTo>
                  <a:lnTo>
                    <a:pt x="85" y="712"/>
                  </a:lnTo>
                  <a:lnTo>
                    <a:pt x="97" y="721"/>
                  </a:lnTo>
                  <a:lnTo>
                    <a:pt x="109" y="729"/>
                  </a:lnTo>
                  <a:lnTo>
                    <a:pt x="122" y="737"/>
                  </a:lnTo>
                  <a:lnTo>
                    <a:pt x="134" y="745"/>
                  </a:lnTo>
                  <a:lnTo>
                    <a:pt x="146" y="749"/>
                  </a:lnTo>
                  <a:lnTo>
                    <a:pt x="158" y="757"/>
                  </a:lnTo>
                  <a:lnTo>
                    <a:pt x="170" y="765"/>
                  </a:lnTo>
                  <a:lnTo>
                    <a:pt x="183" y="774"/>
                  </a:lnTo>
                  <a:lnTo>
                    <a:pt x="195" y="782"/>
                  </a:lnTo>
                  <a:lnTo>
                    <a:pt x="207" y="790"/>
                  </a:lnTo>
                  <a:lnTo>
                    <a:pt x="219" y="798"/>
                  </a:lnTo>
                  <a:lnTo>
                    <a:pt x="223" y="802"/>
                  </a:lnTo>
                  <a:lnTo>
                    <a:pt x="232" y="806"/>
                  </a:lnTo>
                  <a:lnTo>
                    <a:pt x="248" y="818"/>
                  </a:lnTo>
                  <a:lnTo>
                    <a:pt x="260" y="826"/>
                  </a:lnTo>
                  <a:lnTo>
                    <a:pt x="272" y="835"/>
                  </a:lnTo>
                  <a:lnTo>
                    <a:pt x="284" y="843"/>
                  </a:lnTo>
                  <a:lnTo>
                    <a:pt x="297" y="851"/>
                  </a:lnTo>
                  <a:lnTo>
                    <a:pt x="309" y="859"/>
                  </a:lnTo>
                  <a:lnTo>
                    <a:pt x="321" y="867"/>
                  </a:lnTo>
                  <a:lnTo>
                    <a:pt x="329" y="871"/>
                  </a:lnTo>
                  <a:lnTo>
                    <a:pt x="341" y="879"/>
                  </a:lnTo>
                  <a:lnTo>
                    <a:pt x="354" y="887"/>
                  </a:lnTo>
                  <a:lnTo>
                    <a:pt x="366" y="896"/>
                  </a:lnTo>
                  <a:lnTo>
                    <a:pt x="378" y="904"/>
                  </a:lnTo>
                  <a:lnTo>
                    <a:pt x="390" y="916"/>
                  </a:lnTo>
                  <a:lnTo>
                    <a:pt x="402" y="924"/>
                  </a:lnTo>
                  <a:lnTo>
                    <a:pt x="415" y="932"/>
                  </a:lnTo>
                  <a:lnTo>
                    <a:pt x="427" y="940"/>
                  </a:lnTo>
                  <a:lnTo>
                    <a:pt x="439" y="948"/>
                  </a:lnTo>
                  <a:lnTo>
                    <a:pt x="451" y="957"/>
                  </a:lnTo>
                  <a:lnTo>
                    <a:pt x="463" y="965"/>
                  </a:lnTo>
                  <a:lnTo>
                    <a:pt x="476" y="977"/>
                  </a:lnTo>
                  <a:lnTo>
                    <a:pt x="488" y="985"/>
                  </a:lnTo>
                  <a:lnTo>
                    <a:pt x="500" y="993"/>
                  </a:lnTo>
                  <a:lnTo>
                    <a:pt x="512" y="1001"/>
                  </a:lnTo>
                  <a:lnTo>
                    <a:pt x="520" y="1010"/>
                  </a:lnTo>
                  <a:lnTo>
                    <a:pt x="525" y="1010"/>
                  </a:lnTo>
                  <a:lnTo>
                    <a:pt x="537" y="1018"/>
                  </a:lnTo>
                  <a:lnTo>
                    <a:pt x="549" y="1026"/>
                  </a:lnTo>
                  <a:lnTo>
                    <a:pt x="561" y="1034"/>
                  </a:lnTo>
                  <a:lnTo>
                    <a:pt x="573" y="1042"/>
                  </a:lnTo>
                  <a:lnTo>
                    <a:pt x="586" y="1050"/>
                  </a:lnTo>
                  <a:lnTo>
                    <a:pt x="594" y="1054"/>
                  </a:lnTo>
                  <a:lnTo>
                    <a:pt x="594" y="1062"/>
                  </a:lnTo>
                  <a:lnTo>
                    <a:pt x="594" y="1066"/>
                  </a:lnTo>
                  <a:lnTo>
                    <a:pt x="602" y="1079"/>
                  </a:lnTo>
                  <a:lnTo>
                    <a:pt x="610" y="1087"/>
                  </a:lnTo>
                  <a:lnTo>
                    <a:pt x="622" y="1091"/>
                  </a:lnTo>
                  <a:lnTo>
                    <a:pt x="630" y="1103"/>
                  </a:lnTo>
                  <a:lnTo>
                    <a:pt x="638" y="1111"/>
                  </a:lnTo>
                  <a:lnTo>
                    <a:pt x="651" y="1111"/>
                  </a:lnTo>
                  <a:lnTo>
                    <a:pt x="663" y="1111"/>
                  </a:lnTo>
                  <a:lnTo>
                    <a:pt x="675" y="1123"/>
                  </a:lnTo>
                  <a:lnTo>
                    <a:pt x="687" y="1123"/>
                  </a:lnTo>
                  <a:lnTo>
                    <a:pt x="691" y="1128"/>
                  </a:lnTo>
                  <a:lnTo>
                    <a:pt x="704" y="1128"/>
                  </a:lnTo>
                  <a:lnTo>
                    <a:pt x="712" y="1132"/>
                  </a:lnTo>
                  <a:lnTo>
                    <a:pt x="716" y="1144"/>
                  </a:lnTo>
                  <a:lnTo>
                    <a:pt x="720" y="1156"/>
                  </a:lnTo>
                  <a:lnTo>
                    <a:pt x="716" y="1168"/>
                  </a:lnTo>
                  <a:lnTo>
                    <a:pt x="712" y="1180"/>
                  </a:lnTo>
                  <a:lnTo>
                    <a:pt x="724" y="1189"/>
                  </a:lnTo>
                  <a:lnTo>
                    <a:pt x="728" y="1189"/>
                  </a:lnTo>
                  <a:lnTo>
                    <a:pt x="740" y="1189"/>
                  </a:lnTo>
                  <a:lnTo>
                    <a:pt x="752" y="1184"/>
                  </a:lnTo>
                  <a:lnTo>
                    <a:pt x="756" y="1184"/>
                  </a:lnTo>
                  <a:lnTo>
                    <a:pt x="769" y="1180"/>
                  </a:lnTo>
                  <a:lnTo>
                    <a:pt x="781" y="1180"/>
                  </a:lnTo>
                  <a:lnTo>
                    <a:pt x="793" y="1176"/>
                  </a:lnTo>
                  <a:lnTo>
                    <a:pt x="818" y="1172"/>
                  </a:lnTo>
                  <a:lnTo>
                    <a:pt x="826" y="1168"/>
                  </a:lnTo>
                  <a:lnTo>
                    <a:pt x="838" y="1168"/>
                  </a:lnTo>
                  <a:lnTo>
                    <a:pt x="850" y="1164"/>
                  </a:lnTo>
                  <a:lnTo>
                    <a:pt x="874" y="1160"/>
                  </a:lnTo>
                  <a:lnTo>
                    <a:pt x="887" y="1148"/>
                  </a:lnTo>
                  <a:lnTo>
                    <a:pt x="899" y="1136"/>
                  </a:lnTo>
                  <a:lnTo>
                    <a:pt x="911" y="1128"/>
                  </a:lnTo>
                  <a:lnTo>
                    <a:pt x="911" y="1123"/>
                  </a:lnTo>
                  <a:lnTo>
                    <a:pt x="927" y="1115"/>
                  </a:lnTo>
                  <a:lnTo>
                    <a:pt x="940" y="1103"/>
                  </a:lnTo>
                  <a:lnTo>
                    <a:pt x="940" y="1099"/>
                  </a:lnTo>
                  <a:lnTo>
                    <a:pt x="952" y="1091"/>
                  </a:lnTo>
                  <a:lnTo>
                    <a:pt x="964" y="1079"/>
                  </a:lnTo>
                  <a:lnTo>
                    <a:pt x="972" y="1075"/>
                  </a:lnTo>
                  <a:lnTo>
                    <a:pt x="976" y="1071"/>
                  </a:lnTo>
                  <a:lnTo>
                    <a:pt x="988" y="1062"/>
                  </a:lnTo>
                  <a:lnTo>
                    <a:pt x="1001" y="1054"/>
                  </a:lnTo>
                  <a:lnTo>
                    <a:pt x="1013" y="1046"/>
                  </a:lnTo>
                  <a:lnTo>
                    <a:pt x="1025" y="1038"/>
                  </a:lnTo>
                  <a:lnTo>
                    <a:pt x="1037" y="1034"/>
                  </a:lnTo>
                  <a:lnTo>
                    <a:pt x="1049" y="1026"/>
                  </a:lnTo>
                  <a:lnTo>
                    <a:pt x="1062" y="1018"/>
                  </a:lnTo>
                  <a:lnTo>
                    <a:pt x="1074" y="1010"/>
                  </a:lnTo>
                  <a:lnTo>
                    <a:pt x="1086" y="1001"/>
                  </a:lnTo>
                  <a:lnTo>
                    <a:pt x="1094" y="993"/>
                  </a:lnTo>
                  <a:lnTo>
                    <a:pt x="1098" y="993"/>
                  </a:lnTo>
                  <a:lnTo>
                    <a:pt x="1106" y="989"/>
                  </a:lnTo>
                  <a:lnTo>
                    <a:pt x="1110" y="985"/>
                  </a:lnTo>
                  <a:lnTo>
                    <a:pt x="1123" y="977"/>
                  </a:lnTo>
                  <a:lnTo>
                    <a:pt x="1127" y="973"/>
                  </a:lnTo>
                  <a:lnTo>
                    <a:pt x="1135" y="969"/>
                  </a:lnTo>
                  <a:lnTo>
                    <a:pt x="1143" y="965"/>
                  </a:lnTo>
                  <a:lnTo>
                    <a:pt x="1147" y="965"/>
                  </a:lnTo>
                  <a:lnTo>
                    <a:pt x="1147" y="961"/>
                  </a:lnTo>
                  <a:lnTo>
                    <a:pt x="1172" y="948"/>
                  </a:lnTo>
                  <a:lnTo>
                    <a:pt x="1184" y="940"/>
                  </a:lnTo>
                  <a:lnTo>
                    <a:pt x="1196" y="932"/>
                  </a:lnTo>
                  <a:lnTo>
                    <a:pt x="1208" y="924"/>
                  </a:lnTo>
                  <a:lnTo>
                    <a:pt x="1220" y="916"/>
                  </a:lnTo>
                  <a:lnTo>
                    <a:pt x="1233" y="912"/>
                  </a:lnTo>
                  <a:lnTo>
                    <a:pt x="1245" y="904"/>
                  </a:lnTo>
                  <a:lnTo>
                    <a:pt x="1249" y="904"/>
                  </a:lnTo>
                  <a:lnTo>
                    <a:pt x="1245" y="896"/>
                  </a:lnTo>
                  <a:lnTo>
                    <a:pt x="1237" y="883"/>
                  </a:lnTo>
                  <a:lnTo>
                    <a:pt x="1233" y="871"/>
                  </a:lnTo>
                  <a:lnTo>
                    <a:pt x="1224" y="863"/>
                  </a:lnTo>
                  <a:lnTo>
                    <a:pt x="1216" y="851"/>
                  </a:lnTo>
                  <a:lnTo>
                    <a:pt x="1212" y="851"/>
                  </a:lnTo>
                  <a:lnTo>
                    <a:pt x="1188" y="843"/>
                  </a:lnTo>
                  <a:lnTo>
                    <a:pt x="1184" y="843"/>
                  </a:lnTo>
                  <a:lnTo>
                    <a:pt x="1180" y="839"/>
                  </a:lnTo>
                  <a:lnTo>
                    <a:pt x="1167" y="835"/>
                  </a:lnTo>
                  <a:lnTo>
                    <a:pt x="1155" y="843"/>
                  </a:lnTo>
                  <a:lnTo>
                    <a:pt x="1143" y="835"/>
                  </a:lnTo>
                  <a:lnTo>
                    <a:pt x="1139" y="822"/>
                  </a:lnTo>
                  <a:lnTo>
                    <a:pt x="1135" y="822"/>
                  </a:lnTo>
                  <a:lnTo>
                    <a:pt x="1135" y="818"/>
                  </a:lnTo>
                  <a:lnTo>
                    <a:pt x="1131" y="806"/>
                  </a:lnTo>
                  <a:lnTo>
                    <a:pt x="1131" y="794"/>
                  </a:lnTo>
                  <a:lnTo>
                    <a:pt x="1127" y="786"/>
                  </a:lnTo>
                  <a:lnTo>
                    <a:pt x="1119" y="774"/>
                  </a:lnTo>
                  <a:lnTo>
                    <a:pt x="1119" y="769"/>
                  </a:lnTo>
                  <a:lnTo>
                    <a:pt x="1102" y="745"/>
                  </a:lnTo>
                  <a:lnTo>
                    <a:pt x="1098" y="745"/>
                  </a:lnTo>
                  <a:lnTo>
                    <a:pt x="1090" y="733"/>
                  </a:lnTo>
                  <a:lnTo>
                    <a:pt x="1098" y="721"/>
                  </a:lnTo>
                  <a:lnTo>
                    <a:pt x="1110" y="717"/>
                  </a:lnTo>
                  <a:lnTo>
                    <a:pt x="1123" y="704"/>
                  </a:lnTo>
                  <a:lnTo>
                    <a:pt x="1119" y="696"/>
                  </a:lnTo>
                  <a:lnTo>
                    <a:pt x="1119" y="684"/>
                  </a:lnTo>
                  <a:lnTo>
                    <a:pt x="1115" y="672"/>
                  </a:lnTo>
                  <a:lnTo>
                    <a:pt x="1110" y="660"/>
                  </a:lnTo>
                  <a:lnTo>
                    <a:pt x="1110" y="656"/>
                  </a:lnTo>
                  <a:lnTo>
                    <a:pt x="1115" y="651"/>
                  </a:lnTo>
                  <a:lnTo>
                    <a:pt x="1119" y="639"/>
                  </a:lnTo>
                  <a:lnTo>
                    <a:pt x="1119" y="635"/>
                  </a:lnTo>
                  <a:lnTo>
                    <a:pt x="1123" y="627"/>
                  </a:lnTo>
                  <a:lnTo>
                    <a:pt x="1123" y="615"/>
                  </a:lnTo>
                  <a:lnTo>
                    <a:pt x="1119" y="603"/>
                  </a:lnTo>
                  <a:lnTo>
                    <a:pt x="1115" y="603"/>
                  </a:lnTo>
                  <a:lnTo>
                    <a:pt x="1115" y="590"/>
                  </a:lnTo>
                  <a:lnTo>
                    <a:pt x="1119" y="578"/>
                  </a:lnTo>
                  <a:lnTo>
                    <a:pt x="1119" y="574"/>
                  </a:lnTo>
                  <a:lnTo>
                    <a:pt x="1119" y="570"/>
                  </a:lnTo>
                  <a:lnTo>
                    <a:pt x="1119" y="562"/>
                  </a:lnTo>
                  <a:lnTo>
                    <a:pt x="1119" y="554"/>
                  </a:lnTo>
                  <a:lnTo>
                    <a:pt x="1119" y="542"/>
                  </a:lnTo>
                  <a:lnTo>
                    <a:pt x="1115" y="529"/>
                  </a:lnTo>
                  <a:lnTo>
                    <a:pt x="1110" y="517"/>
                  </a:lnTo>
                  <a:lnTo>
                    <a:pt x="1106" y="505"/>
                  </a:lnTo>
                  <a:lnTo>
                    <a:pt x="1102" y="493"/>
                  </a:lnTo>
                  <a:lnTo>
                    <a:pt x="1090" y="485"/>
                  </a:lnTo>
                  <a:lnTo>
                    <a:pt x="1090" y="481"/>
                  </a:lnTo>
                  <a:lnTo>
                    <a:pt x="1090" y="472"/>
                  </a:lnTo>
                  <a:lnTo>
                    <a:pt x="1098" y="464"/>
                  </a:lnTo>
                  <a:lnTo>
                    <a:pt x="1094" y="452"/>
                  </a:lnTo>
                  <a:lnTo>
                    <a:pt x="1094" y="440"/>
                  </a:lnTo>
                  <a:lnTo>
                    <a:pt x="1090" y="432"/>
                  </a:lnTo>
                  <a:lnTo>
                    <a:pt x="1086" y="415"/>
                  </a:lnTo>
                  <a:lnTo>
                    <a:pt x="1086" y="407"/>
                  </a:lnTo>
                  <a:lnTo>
                    <a:pt x="1082" y="395"/>
                  </a:lnTo>
                  <a:lnTo>
                    <a:pt x="1078" y="383"/>
                  </a:lnTo>
                  <a:lnTo>
                    <a:pt x="1078" y="375"/>
                  </a:lnTo>
                  <a:lnTo>
                    <a:pt x="1078" y="367"/>
                  </a:lnTo>
                  <a:lnTo>
                    <a:pt x="1074" y="354"/>
                  </a:lnTo>
                  <a:lnTo>
                    <a:pt x="1070" y="350"/>
                  </a:lnTo>
                  <a:lnTo>
                    <a:pt x="1062" y="338"/>
                  </a:lnTo>
                  <a:lnTo>
                    <a:pt x="1049" y="330"/>
                  </a:lnTo>
                  <a:lnTo>
                    <a:pt x="1037" y="318"/>
                  </a:lnTo>
                  <a:lnTo>
                    <a:pt x="1029" y="314"/>
                  </a:lnTo>
                  <a:lnTo>
                    <a:pt x="1025" y="302"/>
                  </a:lnTo>
                  <a:lnTo>
                    <a:pt x="1021" y="289"/>
                  </a:lnTo>
                  <a:lnTo>
                    <a:pt x="1013" y="277"/>
                  </a:lnTo>
                  <a:lnTo>
                    <a:pt x="1001" y="273"/>
                  </a:lnTo>
                  <a:lnTo>
                    <a:pt x="988" y="265"/>
                  </a:lnTo>
                  <a:lnTo>
                    <a:pt x="988" y="253"/>
                  </a:lnTo>
                  <a:lnTo>
                    <a:pt x="980" y="241"/>
                  </a:lnTo>
                  <a:lnTo>
                    <a:pt x="976" y="228"/>
                  </a:lnTo>
                  <a:lnTo>
                    <a:pt x="976" y="216"/>
                  </a:lnTo>
                  <a:lnTo>
                    <a:pt x="976" y="212"/>
                  </a:lnTo>
                  <a:lnTo>
                    <a:pt x="976" y="208"/>
                  </a:lnTo>
                  <a:lnTo>
                    <a:pt x="980" y="208"/>
                  </a:lnTo>
                  <a:lnTo>
                    <a:pt x="980" y="204"/>
                  </a:lnTo>
                  <a:lnTo>
                    <a:pt x="992" y="200"/>
                  </a:lnTo>
                  <a:lnTo>
                    <a:pt x="997" y="188"/>
                  </a:lnTo>
                  <a:lnTo>
                    <a:pt x="1001" y="184"/>
                  </a:lnTo>
                  <a:lnTo>
                    <a:pt x="1013" y="179"/>
                  </a:lnTo>
                  <a:lnTo>
                    <a:pt x="1021" y="167"/>
                  </a:lnTo>
                  <a:lnTo>
                    <a:pt x="1021" y="163"/>
                  </a:lnTo>
                  <a:lnTo>
                    <a:pt x="1021" y="151"/>
                  </a:lnTo>
                  <a:lnTo>
                    <a:pt x="1025" y="147"/>
                  </a:lnTo>
                  <a:lnTo>
                    <a:pt x="1029" y="135"/>
                  </a:lnTo>
                  <a:lnTo>
                    <a:pt x="1025" y="123"/>
                  </a:lnTo>
                  <a:lnTo>
                    <a:pt x="1029" y="110"/>
                  </a:lnTo>
                  <a:lnTo>
                    <a:pt x="1029" y="106"/>
                  </a:lnTo>
                  <a:lnTo>
                    <a:pt x="1025" y="106"/>
                  </a:lnTo>
                  <a:lnTo>
                    <a:pt x="1021" y="90"/>
                  </a:lnTo>
                  <a:lnTo>
                    <a:pt x="1025" y="82"/>
                  </a:lnTo>
                  <a:lnTo>
                    <a:pt x="1025" y="70"/>
                  </a:lnTo>
                  <a:lnTo>
                    <a:pt x="1025" y="61"/>
                  </a:lnTo>
                  <a:lnTo>
                    <a:pt x="1029" y="53"/>
                  </a:lnTo>
                  <a:lnTo>
                    <a:pt x="1029" y="49"/>
                  </a:lnTo>
                  <a:lnTo>
                    <a:pt x="1017" y="45"/>
                  </a:lnTo>
                  <a:lnTo>
                    <a:pt x="1029" y="33"/>
                  </a:lnTo>
                  <a:lnTo>
                    <a:pt x="1033" y="21"/>
                  </a:lnTo>
                  <a:lnTo>
                    <a:pt x="1041" y="21"/>
                  </a:lnTo>
                  <a:lnTo>
                    <a:pt x="1041" y="17"/>
                  </a:lnTo>
                  <a:lnTo>
                    <a:pt x="1045" y="13"/>
                  </a:lnTo>
                  <a:lnTo>
                    <a:pt x="1033" y="17"/>
                  </a:lnTo>
                  <a:lnTo>
                    <a:pt x="1021" y="13"/>
                  </a:lnTo>
                  <a:lnTo>
                    <a:pt x="1009" y="17"/>
                  </a:lnTo>
                  <a:lnTo>
                    <a:pt x="997" y="17"/>
                  </a:lnTo>
                  <a:lnTo>
                    <a:pt x="992" y="17"/>
                  </a:lnTo>
                  <a:lnTo>
                    <a:pt x="980" y="9"/>
                  </a:lnTo>
                  <a:lnTo>
                    <a:pt x="968" y="5"/>
                  </a:lnTo>
                  <a:lnTo>
                    <a:pt x="964" y="5"/>
                  </a:lnTo>
                  <a:lnTo>
                    <a:pt x="948" y="13"/>
                  </a:lnTo>
                  <a:lnTo>
                    <a:pt x="940" y="13"/>
                  </a:lnTo>
                  <a:lnTo>
                    <a:pt x="927" y="13"/>
                  </a:lnTo>
                  <a:lnTo>
                    <a:pt x="915" y="0"/>
                  </a:lnTo>
                  <a:lnTo>
                    <a:pt x="903" y="9"/>
                  </a:lnTo>
                  <a:lnTo>
                    <a:pt x="899" y="13"/>
                  </a:lnTo>
                  <a:lnTo>
                    <a:pt x="887" y="17"/>
                  </a:lnTo>
                  <a:lnTo>
                    <a:pt x="866" y="25"/>
                  </a:lnTo>
                  <a:lnTo>
                    <a:pt x="854" y="33"/>
                  </a:lnTo>
                  <a:lnTo>
                    <a:pt x="850" y="33"/>
                  </a:lnTo>
                  <a:lnTo>
                    <a:pt x="838" y="33"/>
                  </a:lnTo>
                  <a:lnTo>
                    <a:pt x="830" y="29"/>
                  </a:lnTo>
                  <a:lnTo>
                    <a:pt x="826" y="21"/>
                  </a:lnTo>
                  <a:lnTo>
                    <a:pt x="813" y="17"/>
                  </a:lnTo>
                  <a:lnTo>
                    <a:pt x="765" y="17"/>
                  </a:lnTo>
                  <a:lnTo>
                    <a:pt x="756" y="17"/>
                  </a:lnTo>
                  <a:lnTo>
                    <a:pt x="744" y="21"/>
                  </a:lnTo>
                  <a:lnTo>
                    <a:pt x="732" y="25"/>
                  </a:lnTo>
                  <a:lnTo>
                    <a:pt x="720" y="21"/>
                  </a:lnTo>
                  <a:lnTo>
                    <a:pt x="716" y="25"/>
                  </a:lnTo>
                  <a:lnTo>
                    <a:pt x="704" y="21"/>
                  </a:lnTo>
                  <a:lnTo>
                    <a:pt x="691" y="29"/>
                  </a:lnTo>
                  <a:lnTo>
                    <a:pt x="679" y="37"/>
                  </a:lnTo>
                  <a:lnTo>
                    <a:pt x="667" y="37"/>
                  </a:lnTo>
                  <a:lnTo>
                    <a:pt x="655" y="37"/>
                  </a:lnTo>
                  <a:lnTo>
                    <a:pt x="643" y="37"/>
                  </a:lnTo>
                  <a:lnTo>
                    <a:pt x="630" y="41"/>
                  </a:lnTo>
                  <a:lnTo>
                    <a:pt x="626" y="41"/>
                  </a:lnTo>
                  <a:lnTo>
                    <a:pt x="614" y="41"/>
                  </a:lnTo>
                  <a:lnTo>
                    <a:pt x="602" y="41"/>
                  </a:lnTo>
                  <a:lnTo>
                    <a:pt x="590" y="45"/>
                  </a:lnTo>
                  <a:lnTo>
                    <a:pt x="577" y="49"/>
                  </a:lnTo>
                  <a:lnTo>
                    <a:pt x="569" y="53"/>
                  </a:lnTo>
                  <a:lnTo>
                    <a:pt x="557" y="61"/>
                  </a:lnTo>
                  <a:lnTo>
                    <a:pt x="545" y="66"/>
                  </a:lnTo>
                  <a:lnTo>
                    <a:pt x="533" y="74"/>
                  </a:lnTo>
                  <a:lnTo>
                    <a:pt x="529" y="82"/>
                  </a:lnTo>
                  <a:lnTo>
                    <a:pt x="525" y="90"/>
                  </a:lnTo>
                  <a:lnTo>
                    <a:pt x="516" y="94"/>
                  </a:lnTo>
                  <a:lnTo>
                    <a:pt x="504" y="86"/>
                  </a:lnTo>
                  <a:lnTo>
                    <a:pt x="492" y="94"/>
                  </a:lnTo>
                  <a:lnTo>
                    <a:pt x="480" y="98"/>
                  </a:lnTo>
                  <a:lnTo>
                    <a:pt x="468" y="98"/>
                  </a:lnTo>
                  <a:lnTo>
                    <a:pt x="455" y="106"/>
                  </a:lnTo>
                  <a:lnTo>
                    <a:pt x="447" y="114"/>
                  </a:lnTo>
                  <a:lnTo>
                    <a:pt x="439" y="127"/>
                  </a:lnTo>
                  <a:lnTo>
                    <a:pt x="431" y="131"/>
                  </a:lnTo>
                  <a:lnTo>
                    <a:pt x="419" y="139"/>
                  </a:lnTo>
                  <a:lnTo>
                    <a:pt x="411" y="139"/>
                  </a:lnTo>
                  <a:lnTo>
                    <a:pt x="398" y="143"/>
                  </a:lnTo>
                  <a:lnTo>
                    <a:pt x="390" y="139"/>
                  </a:lnTo>
                  <a:lnTo>
                    <a:pt x="394" y="147"/>
                  </a:lnTo>
                  <a:lnTo>
                    <a:pt x="402" y="15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23" name="Freeform 152">
              <a:extLst>
                <a:ext uri="{FF2B5EF4-FFF2-40B4-BE49-F238E27FC236}">
                  <a16:creationId xmlns="" xmlns:a16="http://schemas.microsoft.com/office/drawing/2014/main" id="{60E3342A-01F4-40A1-9C6E-4F6078883C54}"/>
                </a:ext>
              </a:extLst>
            </p:cNvPr>
            <p:cNvSpPr>
              <a:spLocks/>
            </p:cNvSpPr>
            <p:nvPr/>
          </p:nvSpPr>
          <p:spPr bwMode="gray">
            <a:xfrm>
              <a:off x="3962034" y="3770255"/>
              <a:ext cx="183226" cy="159913"/>
            </a:xfrm>
            <a:custGeom>
              <a:avLst/>
              <a:gdLst>
                <a:gd name="T0" fmla="*/ 8 w 509"/>
                <a:gd name="T1" fmla="*/ 407 h 444"/>
                <a:gd name="T2" fmla="*/ 106 w 509"/>
                <a:gd name="T3" fmla="*/ 407 h 444"/>
                <a:gd name="T4" fmla="*/ 126 w 509"/>
                <a:gd name="T5" fmla="*/ 407 h 444"/>
                <a:gd name="T6" fmla="*/ 248 w 509"/>
                <a:gd name="T7" fmla="*/ 407 h 444"/>
                <a:gd name="T8" fmla="*/ 248 w 509"/>
                <a:gd name="T9" fmla="*/ 383 h 444"/>
                <a:gd name="T10" fmla="*/ 244 w 509"/>
                <a:gd name="T11" fmla="*/ 358 h 444"/>
                <a:gd name="T12" fmla="*/ 244 w 509"/>
                <a:gd name="T13" fmla="*/ 334 h 444"/>
                <a:gd name="T14" fmla="*/ 240 w 509"/>
                <a:gd name="T15" fmla="*/ 309 h 444"/>
                <a:gd name="T16" fmla="*/ 260 w 509"/>
                <a:gd name="T17" fmla="*/ 289 h 444"/>
                <a:gd name="T18" fmla="*/ 285 w 509"/>
                <a:gd name="T19" fmla="*/ 281 h 444"/>
                <a:gd name="T20" fmla="*/ 309 w 509"/>
                <a:gd name="T21" fmla="*/ 273 h 444"/>
                <a:gd name="T22" fmla="*/ 509 w 509"/>
                <a:gd name="T23" fmla="*/ 110 h 444"/>
                <a:gd name="T24" fmla="*/ 509 w 509"/>
                <a:gd name="T25" fmla="*/ 0 h 444"/>
                <a:gd name="T26" fmla="*/ 232 w 509"/>
                <a:gd name="T27" fmla="*/ 12 h 444"/>
                <a:gd name="T28" fmla="*/ 224 w 509"/>
                <a:gd name="T29" fmla="*/ 29 h 444"/>
                <a:gd name="T30" fmla="*/ 216 w 509"/>
                <a:gd name="T31" fmla="*/ 53 h 444"/>
                <a:gd name="T32" fmla="*/ 195 w 509"/>
                <a:gd name="T33" fmla="*/ 73 h 444"/>
                <a:gd name="T34" fmla="*/ 163 w 509"/>
                <a:gd name="T35" fmla="*/ 94 h 444"/>
                <a:gd name="T36" fmla="*/ 159 w 509"/>
                <a:gd name="T37" fmla="*/ 110 h 444"/>
                <a:gd name="T38" fmla="*/ 146 w 509"/>
                <a:gd name="T39" fmla="*/ 130 h 444"/>
                <a:gd name="T40" fmla="*/ 138 w 509"/>
                <a:gd name="T41" fmla="*/ 155 h 444"/>
                <a:gd name="T42" fmla="*/ 138 w 509"/>
                <a:gd name="T43" fmla="*/ 171 h 444"/>
                <a:gd name="T44" fmla="*/ 126 w 509"/>
                <a:gd name="T45" fmla="*/ 195 h 444"/>
                <a:gd name="T46" fmla="*/ 106 w 509"/>
                <a:gd name="T47" fmla="*/ 220 h 444"/>
                <a:gd name="T48" fmla="*/ 85 w 509"/>
                <a:gd name="T49" fmla="*/ 236 h 444"/>
                <a:gd name="T50" fmla="*/ 65 w 509"/>
                <a:gd name="T51" fmla="*/ 257 h 444"/>
                <a:gd name="T52" fmla="*/ 77 w 509"/>
                <a:gd name="T53" fmla="*/ 261 h 444"/>
                <a:gd name="T54" fmla="*/ 61 w 509"/>
                <a:gd name="T55" fmla="*/ 281 h 444"/>
                <a:gd name="T56" fmla="*/ 53 w 509"/>
                <a:gd name="T57" fmla="*/ 305 h 444"/>
                <a:gd name="T58" fmla="*/ 45 w 509"/>
                <a:gd name="T59" fmla="*/ 330 h 444"/>
                <a:gd name="T60" fmla="*/ 28 w 509"/>
                <a:gd name="T61" fmla="*/ 346 h 444"/>
                <a:gd name="T62" fmla="*/ 12 w 509"/>
                <a:gd name="T63" fmla="*/ 370 h 444"/>
                <a:gd name="T64" fmla="*/ 8 w 509"/>
                <a:gd name="T65" fmla="*/ 391 h 444"/>
                <a:gd name="T66" fmla="*/ 4 w 509"/>
                <a:gd name="T67" fmla="*/ 407 h 444"/>
                <a:gd name="T68" fmla="*/ 0 w 509"/>
                <a:gd name="T69" fmla="*/ 431 h 444"/>
                <a:gd name="T70" fmla="*/ 4 w 509"/>
                <a:gd name="T71" fmla="*/ 431 h 4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9"/>
                <a:gd name="T109" fmla="*/ 0 h 444"/>
                <a:gd name="T110" fmla="*/ 509 w 509"/>
                <a:gd name="T111" fmla="*/ 444 h 4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9" h="444">
                  <a:moveTo>
                    <a:pt x="8" y="419"/>
                  </a:moveTo>
                  <a:lnTo>
                    <a:pt x="8" y="407"/>
                  </a:lnTo>
                  <a:lnTo>
                    <a:pt x="20" y="407"/>
                  </a:lnTo>
                  <a:lnTo>
                    <a:pt x="106" y="407"/>
                  </a:lnTo>
                  <a:lnTo>
                    <a:pt x="118" y="407"/>
                  </a:lnTo>
                  <a:lnTo>
                    <a:pt x="126" y="407"/>
                  </a:lnTo>
                  <a:lnTo>
                    <a:pt x="138" y="407"/>
                  </a:lnTo>
                  <a:lnTo>
                    <a:pt x="248" y="407"/>
                  </a:lnTo>
                  <a:lnTo>
                    <a:pt x="248" y="395"/>
                  </a:lnTo>
                  <a:lnTo>
                    <a:pt x="248" y="383"/>
                  </a:lnTo>
                  <a:lnTo>
                    <a:pt x="244" y="370"/>
                  </a:lnTo>
                  <a:lnTo>
                    <a:pt x="244" y="358"/>
                  </a:lnTo>
                  <a:lnTo>
                    <a:pt x="244" y="346"/>
                  </a:lnTo>
                  <a:lnTo>
                    <a:pt x="244" y="334"/>
                  </a:lnTo>
                  <a:lnTo>
                    <a:pt x="240" y="322"/>
                  </a:lnTo>
                  <a:lnTo>
                    <a:pt x="240" y="309"/>
                  </a:lnTo>
                  <a:lnTo>
                    <a:pt x="248" y="297"/>
                  </a:lnTo>
                  <a:lnTo>
                    <a:pt x="260" y="289"/>
                  </a:lnTo>
                  <a:lnTo>
                    <a:pt x="273" y="285"/>
                  </a:lnTo>
                  <a:lnTo>
                    <a:pt x="285" y="281"/>
                  </a:lnTo>
                  <a:lnTo>
                    <a:pt x="297" y="277"/>
                  </a:lnTo>
                  <a:lnTo>
                    <a:pt x="309" y="273"/>
                  </a:lnTo>
                  <a:lnTo>
                    <a:pt x="309" y="110"/>
                  </a:lnTo>
                  <a:lnTo>
                    <a:pt x="509" y="110"/>
                  </a:lnTo>
                  <a:lnTo>
                    <a:pt x="509" y="25"/>
                  </a:lnTo>
                  <a:lnTo>
                    <a:pt x="509" y="0"/>
                  </a:lnTo>
                  <a:lnTo>
                    <a:pt x="236" y="0"/>
                  </a:lnTo>
                  <a:lnTo>
                    <a:pt x="232" y="12"/>
                  </a:lnTo>
                  <a:lnTo>
                    <a:pt x="228" y="25"/>
                  </a:lnTo>
                  <a:lnTo>
                    <a:pt x="224" y="29"/>
                  </a:lnTo>
                  <a:lnTo>
                    <a:pt x="220" y="41"/>
                  </a:lnTo>
                  <a:lnTo>
                    <a:pt x="216" y="53"/>
                  </a:lnTo>
                  <a:lnTo>
                    <a:pt x="207" y="65"/>
                  </a:lnTo>
                  <a:lnTo>
                    <a:pt x="195" y="73"/>
                  </a:lnTo>
                  <a:lnTo>
                    <a:pt x="175" y="86"/>
                  </a:lnTo>
                  <a:lnTo>
                    <a:pt x="163" y="94"/>
                  </a:lnTo>
                  <a:lnTo>
                    <a:pt x="159" y="106"/>
                  </a:lnTo>
                  <a:lnTo>
                    <a:pt x="159" y="110"/>
                  </a:lnTo>
                  <a:lnTo>
                    <a:pt x="150" y="122"/>
                  </a:lnTo>
                  <a:lnTo>
                    <a:pt x="146" y="130"/>
                  </a:lnTo>
                  <a:lnTo>
                    <a:pt x="138" y="143"/>
                  </a:lnTo>
                  <a:lnTo>
                    <a:pt x="138" y="155"/>
                  </a:lnTo>
                  <a:lnTo>
                    <a:pt x="138" y="167"/>
                  </a:lnTo>
                  <a:lnTo>
                    <a:pt x="138" y="171"/>
                  </a:lnTo>
                  <a:lnTo>
                    <a:pt x="134" y="183"/>
                  </a:lnTo>
                  <a:lnTo>
                    <a:pt x="126" y="195"/>
                  </a:lnTo>
                  <a:lnTo>
                    <a:pt x="114" y="208"/>
                  </a:lnTo>
                  <a:lnTo>
                    <a:pt x="106" y="220"/>
                  </a:lnTo>
                  <a:lnTo>
                    <a:pt x="94" y="228"/>
                  </a:lnTo>
                  <a:lnTo>
                    <a:pt x="85" y="236"/>
                  </a:lnTo>
                  <a:lnTo>
                    <a:pt x="73" y="244"/>
                  </a:lnTo>
                  <a:lnTo>
                    <a:pt x="65" y="257"/>
                  </a:lnTo>
                  <a:lnTo>
                    <a:pt x="77" y="248"/>
                  </a:lnTo>
                  <a:lnTo>
                    <a:pt x="77" y="261"/>
                  </a:lnTo>
                  <a:lnTo>
                    <a:pt x="69" y="269"/>
                  </a:lnTo>
                  <a:lnTo>
                    <a:pt x="61" y="281"/>
                  </a:lnTo>
                  <a:lnTo>
                    <a:pt x="53" y="293"/>
                  </a:lnTo>
                  <a:lnTo>
                    <a:pt x="53" y="305"/>
                  </a:lnTo>
                  <a:lnTo>
                    <a:pt x="45" y="318"/>
                  </a:lnTo>
                  <a:lnTo>
                    <a:pt x="45" y="330"/>
                  </a:lnTo>
                  <a:lnTo>
                    <a:pt x="37" y="342"/>
                  </a:lnTo>
                  <a:lnTo>
                    <a:pt x="28" y="346"/>
                  </a:lnTo>
                  <a:lnTo>
                    <a:pt x="16" y="358"/>
                  </a:lnTo>
                  <a:lnTo>
                    <a:pt x="12" y="370"/>
                  </a:lnTo>
                  <a:lnTo>
                    <a:pt x="8" y="383"/>
                  </a:lnTo>
                  <a:lnTo>
                    <a:pt x="8" y="391"/>
                  </a:lnTo>
                  <a:lnTo>
                    <a:pt x="4" y="407"/>
                  </a:lnTo>
                  <a:lnTo>
                    <a:pt x="4" y="419"/>
                  </a:lnTo>
                  <a:lnTo>
                    <a:pt x="0" y="431"/>
                  </a:lnTo>
                  <a:lnTo>
                    <a:pt x="4" y="444"/>
                  </a:lnTo>
                  <a:lnTo>
                    <a:pt x="4" y="431"/>
                  </a:lnTo>
                  <a:lnTo>
                    <a:pt x="8" y="41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24" name="Freeform 153">
              <a:extLst>
                <a:ext uri="{FF2B5EF4-FFF2-40B4-BE49-F238E27FC236}">
                  <a16:creationId xmlns="" xmlns:a16="http://schemas.microsoft.com/office/drawing/2014/main" id="{4E181D7C-759C-4873-AE07-B9DD7B213C3E}"/>
                </a:ext>
              </a:extLst>
            </p:cNvPr>
            <p:cNvSpPr>
              <a:spLocks/>
            </p:cNvSpPr>
            <p:nvPr/>
          </p:nvSpPr>
          <p:spPr bwMode="gray">
            <a:xfrm>
              <a:off x="4046988" y="3571084"/>
              <a:ext cx="262060" cy="199171"/>
            </a:xfrm>
            <a:custGeom>
              <a:avLst/>
              <a:gdLst>
                <a:gd name="T0" fmla="*/ 289 w 728"/>
                <a:gd name="T1" fmla="*/ 476 h 553"/>
                <a:gd name="T2" fmla="*/ 325 w 728"/>
                <a:gd name="T3" fmla="*/ 451 h 553"/>
                <a:gd name="T4" fmla="*/ 358 w 728"/>
                <a:gd name="T5" fmla="*/ 431 h 553"/>
                <a:gd name="T6" fmla="*/ 403 w 728"/>
                <a:gd name="T7" fmla="*/ 419 h 553"/>
                <a:gd name="T8" fmla="*/ 419 w 728"/>
                <a:gd name="T9" fmla="*/ 415 h 553"/>
                <a:gd name="T10" fmla="*/ 460 w 728"/>
                <a:gd name="T11" fmla="*/ 407 h 553"/>
                <a:gd name="T12" fmla="*/ 484 w 728"/>
                <a:gd name="T13" fmla="*/ 390 h 553"/>
                <a:gd name="T14" fmla="*/ 496 w 728"/>
                <a:gd name="T15" fmla="*/ 374 h 553"/>
                <a:gd name="T16" fmla="*/ 529 w 728"/>
                <a:gd name="T17" fmla="*/ 358 h 553"/>
                <a:gd name="T18" fmla="*/ 545 w 728"/>
                <a:gd name="T19" fmla="*/ 350 h 553"/>
                <a:gd name="T20" fmla="*/ 574 w 728"/>
                <a:gd name="T21" fmla="*/ 325 h 553"/>
                <a:gd name="T22" fmla="*/ 566 w 728"/>
                <a:gd name="T23" fmla="*/ 293 h 553"/>
                <a:gd name="T24" fmla="*/ 602 w 728"/>
                <a:gd name="T25" fmla="*/ 285 h 553"/>
                <a:gd name="T26" fmla="*/ 618 w 728"/>
                <a:gd name="T27" fmla="*/ 264 h 553"/>
                <a:gd name="T28" fmla="*/ 655 w 728"/>
                <a:gd name="T29" fmla="*/ 256 h 553"/>
                <a:gd name="T30" fmla="*/ 724 w 728"/>
                <a:gd name="T31" fmla="*/ 260 h 553"/>
                <a:gd name="T32" fmla="*/ 720 w 728"/>
                <a:gd name="T33" fmla="*/ 256 h 553"/>
                <a:gd name="T34" fmla="*/ 728 w 728"/>
                <a:gd name="T35" fmla="*/ 228 h 553"/>
                <a:gd name="T36" fmla="*/ 708 w 728"/>
                <a:gd name="T37" fmla="*/ 195 h 553"/>
                <a:gd name="T38" fmla="*/ 700 w 728"/>
                <a:gd name="T39" fmla="*/ 159 h 553"/>
                <a:gd name="T40" fmla="*/ 696 w 728"/>
                <a:gd name="T41" fmla="*/ 126 h 553"/>
                <a:gd name="T42" fmla="*/ 696 w 728"/>
                <a:gd name="T43" fmla="*/ 102 h 553"/>
                <a:gd name="T44" fmla="*/ 688 w 728"/>
                <a:gd name="T45" fmla="*/ 81 h 553"/>
                <a:gd name="T46" fmla="*/ 667 w 728"/>
                <a:gd name="T47" fmla="*/ 65 h 553"/>
                <a:gd name="T48" fmla="*/ 643 w 728"/>
                <a:gd name="T49" fmla="*/ 57 h 553"/>
                <a:gd name="T50" fmla="*/ 618 w 728"/>
                <a:gd name="T51" fmla="*/ 45 h 553"/>
                <a:gd name="T52" fmla="*/ 594 w 728"/>
                <a:gd name="T53" fmla="*/ 53 h 553"/>
                <a:gd name="T54" fmla="*/ 566 w 728"/>
                <a:gd name="T55" fmla="*/ 49 h 553"/>
                <a:gd name="T56" fmla="*/ 533 w 728"/>
                <a:gd name="T57" fmla="*/ 53 h 553"/>
                <a:gd name="T58" fmla="*/ 500 w 728"/>
                <a:gd name="T59" fmla="*/ 45 h 553"/>
                <a:gd name="T60" fmla="*/ 480 w 728"/>
                <a:gd name="T61" fmla="*/ 24 h 553"/>
                <a:gd name="T62" fmla="*/ 472 w 728"/>
                <a:gd name="T63" fmla="*/ 4 h 553"/>
                <a:gd name="T64" fmla="*/ 452 w 728"/>
                <a:gd name="T65" fmla="*/ 8 h 553"/>
                <a:gd name="T66" fmla="*/ 431 w 728"/>
                <a:gd name="T67" fmla="*/ 32 h 553"/>
                <a:gd name="T68" fmla="*/ 419 w 728"/>
                <a:gd name="T69" fmla="*/ 65 h 553"/>
                <a:gd name="T70" fmla="*/ 407 w 728"/>
                <a:gd name="T71" fmla="*/ 89 h 553"/>
                <a:gd name="T72" fmla="*/ 395 w 728"/>
                <a:gd name="T73" fmla="*/ 114 h 553"/>
                <a:gd name="T74" fmla="*/ 374 w 728"/>
                <a:gd name="T75" fmla="*/ 142 h 553"/>
                <a:gd name="T76" fmla="*/ 346 w 728"/>
                <a:gd name="T77" fmla="*/ 154 h 553"/>
                <a:gd name="T78" fmla="*/ 317 w 728"/>
                <a:gd name="T79" fmla="*/ 167 h 553"/>
                <a:gd name="T80" fmla="*/ 293 w 728"/>
                <a:gd name="T81" fmla="*/ 179 h 553"/>
                <a:gd name="T82" fmla="*/ 264 w 728"/>
                <a:gd name="T83" fmla="*/ 207 h 553"/>
                <a:gd name="T84" fmla="*/ 240 w 728"/>
                <a:gd name="T85" fmla="*/ 228 h 553"/>
                <a:gd name="T86" fmla="*/ 232 w 728"/>
                <a:gd name="T87" fmla="*/ 264 h 553"/>
                <a:gd name="T88" fmla="*/ 212 w 728"/>
                <a:gd name="T89" fmla="*/ 293 h 553"/>
                <a:gd name="T90" fmla="*/ 203 w 728"/>
                <a:gd name="T91" fmla="*/ 329 h 553"/>
                <a:gd name="T92" fmla="*/ 199 w 728"/>
                <a:gd name="T93" fmla="*/ 354 h 553"/>
                <a:gd name="T94" fmla="*/ 216 w 728"/>
                <a:gd name="T95" fmla="*/ 386 h 553"/>
                <a:gd name="T96" fmla="*/ 203 w 728"/>
                <a:gd name="T97" fmla="*/ 411 h 553"/>
                <a:gd name="T98" fmla="*/ 187 w 728"/>
                <a:gd name="T99" fmla="*/ 435 h 553"/>
                <a:gd name="T100" fmla="*/ 155 w 728"/>
                <a:gd name="T101" fmla="*/ 468 h 553"/>
                <a:gd name="T102" fmla="*/ 126 w 728"/>
                <a:gd name="T103" fmla="*/ 488 h 553"/>
                <a:gd name="T104" fmla="*/ 94 w 728"/>
                <a:gd name="T105" fmla="*/ 517 h 553"/>
                <a:gd name="T106" fmla="*/ 69 w 728"/>
                <a:gd name="T107" fmla="*/ 525 h 553"/>
                <a:gd name="T108" fmla="*/ 32 w 728"/>
                <a:gd name="T109" fmla="*/ 533 h 553"/>
                <a:gd name="T110" fmla="*/ 0 w 728"/>
                <a:gd name="T111" fmla="*/ 553 h 5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8"/>
                <a:gd name="T169" fmla="*/ 0 h 553"/>
                <a:gd name="T170" fmla="*/ 728 w 728"/>
                <a:gd name="T171" fmla="*/ 553 h 5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8" h="553">
                  <a:moveTo>
                    <a:pt x="273" y="484"/>
                  </a:moveTo>
                  <a:lnTo>
                    <a:pt x="277" y="484"/>
                  </a:lnTo>
                  <a:lnTo>
                    <a:pt x="289" y="476"/>
                  </a:lnTo>
                  <a:lnTo>
                    <a:pt x="301" y="464"/>
                  </a:lnTo>
                  <a:lnTo>
                    <a:pt x="313" y="460"/>
                  </a:lnTo>
                  <a:lnTo>
                    <a:pt x="325" y="451"/>
                  </a:lnTo>
                  <a:lnTo>
                    <a:pt x="334" y="443"/>
                  </a:lnTo>
                  <a:lnTo>
                    <a:pt x="346" y="439"/>
                  </a:lnTo>
                  <a:lnTo>
                    <a:pt x="358" y="431"/>
                  </a:lnTo>
                  <a:lnTo>
                    <a:pt x="366" y="423"/>
                  </a:lnTo>
                  <a:lnTo>
                    <a:pt x="391" y="427"/>
                  </a:lnTo>
                  <a:lnTo>
                    <a:pt x="403" y="419"/>
                  </a:lnTo>
                  <a:lnTo>
                    <a:pt x="407" y="411"/>
                  </a:lnTo>
                  <a:lnTo>
                    <a:pt x="419" y="415"/>
                  </a:lnTo>
                  <a:lnTo>
                    <a:pt x="431" y="411"/>
                  </a:lnTo>
                  <a:lnTo>
                    <a:pt x="435" y="411"/>
                  </a:lnTo>
                  <a:lnTo>
                    <a:pt x="460" y="407"/>
                  </a:lnTo>
                  <a:lnTo>
                    <a:pt x="472" y="403"/>
                  </a:lnTo>
                  <a:lnTo>
                    <a:pt x="484" y="390"/>
                  </a:lnTo>
                  <a:lnTo>
                    <a:pt x="484" y="386"/>
                  </a:lnTo>
                  <a:lnTo>
                    <a:pt x="492" y="374"/>
                  </a:lnTo>
                  <a:lnTo>
                    <a:pt x="496" y="374"/>
                  </a:lnTo>
                  <a:lnTo>
                    <a:pt x="505" y="366"/>
                  </a:lnTo>
                  <a:lnTo>
                    <a:pt x="517" y="358"/>
                  </a:lnTo>
                  <a:lnTo>
                    <a:pt x="529" y="358"/>
                  </a:lnTo>
                  <a:lnTo>
                    <a:pt x="541" y="350"/>
                  </a:lnTo>
                  <a:lnTo>
                    <a:pt x="545" y="350"/>
                  </a:lnTo>
                  <a:lnTo>
                    <a:pt x="557" y="342"/>
                  </a:lnTo>
                  <a:lnTo>
                    <a:pt x="570" y="338"/>
                  </a:lnTo>
                  <a:lnTo>
                    <a:pt x="574" y="325"/>
                  </a:lnTo>
                  <a:lnTo>
                    <a:pt x="566" y="317"/>
                  </a:lnTo>
                  <a:lnTo>
                    <a:pt x="570" y="305"/>
                  </a:lnTo>
                  <a:lnTo>
                    <a:pt x="566" y="293"/>
                  </a:lnTo>
                  <a:lnTo>
                    <a:pt x="578" y="289"/>
                  </a:lnTo>
                  <a:lnTo>
                    <a:pt x="590" y="289"/>
                  </a:lnTo>
                  <a:lnTo>
                    <a:pt x="602" y="285"/>
                  </a:lnTo>
                  <a:lnTo>
                    <a:pt x="610" y="281"/>
                  </a:lnTo>
                  <a:lnTo>
                    <a:pt x="618" y="277"/>
                  </a:lnTo>
                  <a:lnTo>
                    <a:pt x="618" y="264"/>
                  </a:lnTo>
                  <a:lnTo>
                    <a:pt x="631" y="260"/>
                  </a:lnTo>
                  <a:lnTo>
                    <a:pt x="643" y="260"/>
                  </a:lnTo>
                  <a:lnTo>
                    <a:pt x="655" y="256"/>
                  </a:lnTo>
                  <a:lnTo>
                    <a:pt x="692" y="260"/>
                  </a:lnTo>
                  <a:lnTo>
                    <a:pt x="712" y="260"/>
                  </a:lnTo>
                  <a:lnTo>
                    <a:pt x="724" y="260"/>
                  </a:lnTo>
                  <a:lnTo>
                    <a:pt x="720" y="256"/>
                  </a:lnTo>
                  <a:lnTo>
                    <a:pt x="720" y="252"/>
                  </a:lnTo>
                  <a:lnTo>
                    <a:pt x="724" y="240"/>
                  </a:lnTo>
                  <a:lnTo>
                    <a:pt x="728" y="228"/>
                  </a:lnTo>
                  <a:lnTo>
                    <a:pt x="716" y="220"/>
                  </a:lnTo>
                  <a:lnTo>
                    <a:pt x="704" y="207"/>
                  </a:lnTo>
                  <a:lnTo>
                    <a:pt x="708" y="195"/>
                  </a:lnTo>
                  <a:lnTo>
                    <a:pt x="696" y="183"/>
                  </a:lnTo>
                  <a:lnTo>
                    <a:pt x="696" y="171"/>
                  </a:lnTo>
                  <a:lnTo>
                    <a:pt x="700" y="159"/>
                  </a:lnTo>
                  <a:lnTo>
                    <a:pt x="692" y="150"/>
                  </a:lnTo>
                  <a:lnTo>
                    <a:pt x="692" y="142"/>
                  </a:lnTo>
                  <a:lnTo>
                    <a:pt x="696" y="126"/>
                  </a:lnTo>
                  <a:lnTo>
                    <a:pt x="692" y="114"/>
                  </a:lnTo>
                  <a:lnTo>
                    <a:pt x="696" y="102"/>
                  </a:lnTo>
                  <a:lnTo>
                    <a:pt x="688" y="89"/>
                  </a:lnTo>
                  <a:lnTo>
                    <a:pt x="688" y="81"/>
                  </a:lnTo>
                  <a:lnTo>
                    <a:pt x="688" y="77"/>
                  </a:lnTo>
                  <a:lnTo>
                    <a:pt x="675" y="69"/>
                  </a:lnTo>
                  <a:lnTo>
                    <a:pt x="667" y="65"/>
                  </a:lnTo>
                  <a:lnTo>
                    <a:pt x="663" y="57"/>
                  </a:lnTo>
                  <a:lnTo>
                    <a:pt x="655" y="57"/>
                  </a:lnTo>
                  <a:lnTo>
                    <a:pt x="643" y="57"/>
                  </a:lnTo>
                  <a:lnTo>
                    <a:pt x="631" y="57"/>
                  </a:lnTo>
                  <a:lnTo>
                    <a:pt x="618" y="45"/>
                  </a:lnTo>
                  <a:lnTo>
                    <a:pt x="618" y="41"/>
                  </a:lnTo>
                  <a:lnTo>
                    <a:pt x="606" y="45"/>
                  </a:lnTo>
                  <a:lnTo>
                    <a:pt x="594" y="53"/>
                  </a:lnTo>
                  <a:lnTo>
                    <a:pt x="582" y="49"/>
                  </a:lnTo>
                  <a:lnTo>
                    <a:pt x="570" y="45"/>
                  </a:lnTo>
                  <a:lnTo>
                    <a:pt x="566" y="49"/>
                  </a:lnTo>
                  <a:lnTo>
                    <a:pt x="553" y="49"/>
                  </a:lnTo>
                  <a:lnTo>
                    <a:pt x="541" y="53"/>
                  </a:lnTo>
                  <a:lnTo>
                    <a:pt x="533" y="53"/>
                  </a:lnTo>
                  <a:lnTo>
                    <a:pt x="525" y="53"/>
                  </a:lnTo>
                  <a:lnTo>
                    <a:pt x="513" y="49"/>
                  </a:lnTo>
                  <a:lnTo>
                    <a:pt x="500" y="45"/>
                  </a:lnTo>
                  <a:lnTo>
                    <a:pt x="496" y="36"/>
                  </a:lnTo>
                  <a:lnTo>
                    <a:pt x="488" y="32"/>
                  </a:lnTo>
                  <a:lnTo>
                    <a:pt x="480" y="24"/>
                  </a:lnTo>
                  <a:lnTo>
                    <a:pt x="472" y="8"/>
                  </a:lnTo>
                  <a:lnTo>
                    <a:pt x="472" y="4"/>
                  </a:lnTo>
                  <a:lnTo>
                    <a:pt x="472" y="0"/>
                  </a:lnTo>
                  <a:lnTo>
                    <a:pt x="464" y="4"/>
                  </a:lnTo>
                  <a:lnTo>
                    <a:pt x="452" y="8"/>
                  </a:lnTo>
                  <a:lnTo>
                    <a:pt x="439" y="8"/>
                  </a:lnTo>
                  <a:lnTo>
                    <a:pt x="435" y="20"/>
                  </a:lnTo>
                  <a:lnTo>
                    <a:pt x="431" y="32"/>
                  </a:lnTo>
                  <a:lnTo>
                    <a:pt x="427" y="41"/>
                  </a:lnTo>
                  <a:lnTo>
                    <a:pt x="423" y="53"/>
                  </a:lnTo>
                  <a:lnTo>
                    <a:pt x="419" y="65"/>
                  </a:lnTo>
                  <a:lnTo>
                    <a:pt x="415" y="77"/>
                  </a:lnTo>
                  <a:lnTo>
                    <a:pt x="407" y="89"/>
                  </a:lnTo>
                  <a:lnTo>
                    <a:pt x="403" y="102"/>
                  </a:lnTo>
                  <a:lnTo>
                    <a:pt x="395" y="114"/>
                  </a:lnTo>
                  <a:lnTo>
                    <a:pt x="391" y="122"/>
                  </a:lnTo>
                  <a:lnTo>
                    <a:pt x="387" y="130"/>
                  </a:lnTo>
                  <a:lnTo>
                    <a:pt x="374" y="142"/>
                  </a:lnTo>
                  <a:lnTo>
                    <a:pt x="362" y="146"/>
                  </a:lnTo>
                  <a:lnTo>
                    <a:pt x="350" y="150"/>
                  </a:lnTo>
                  <a:lnTo>
                    <a:pt x="346" y="154"/>
                  </a:lnTo>
                  <a:lnTo>
                    <a:pt x="334" y="159"/>
                  </a:lnTo>
                  <a:lnTo>
                    <a:pt x="325" y="163"/>
                  </a:lnTo>
                  <a:lnTo>
                    <a:pt x="317" y="167"/>
                  </a:lnTo>
                  <a:lnTo>
                    <a:pt x="313" y="167"/>
                  </a:lnTo>
                  <a:lnTo>
                    <a:pt x="301" y="175"/>
                  </a:lnTo>
                  <a:lnTo>
                    <a:pt x="293" y="179"/>
                  </a:lnTo>
                  <a:lnTo>
                    <a:pt x="281" y="183"/>
                  </a:lnTo>
                  <a:lnTo>
                    <a:pt x="273" y="195"/>
                  </a:lnTo>
                  <a:lnTo>
                    <a:pt x="264" y="207"/>
                  </a:lnTo>
                  <a:lnTo>
                    <a:pt x="252" y="220"/>
                  </a:lnTo>
                  <a:lnTo>
                    <a:pt x="248" y="220"/>
                  </a:lnTo>
                  <a:lnTo>
                    <a:pt x="240" y="228"/>
                  </a:lnTo>
                  <a:lnTo>
                    <a:pt x="236" y="240"/>
                  </a:lnTo>
                  <a:lnTo>
                    <a:pt x="236" y="252"/>
                  </a:lnTo>
                  <a:lnTo>
                    <a:pt x="232" y="264"/>
                  </a:lnTo>
                  <a:lnTo>
                    <a:pt x="228" y="268"/>
                  </a:lnTo>
                  <a:lnTo>
                    <a:pt x="216" y="281"/>
                  </a:lnTo>
                  <a:lnTo>
                    <a:pt x="212" y="293"/>
                  </a:lnTo>
                  <a:lnTo>
                    <a:pt x="203" y="305"/>
                  </a:lnTo>
                  <a:lnTo>
                    <a:pt x="203" y="317"/>
                  </a:lnTo>
                  <a:lnTo>
                    <a:pt x="203" y="329"/>
                  </a:lnTo>
                  <a:lnTo>
                    <a:pt x="203" y="342"/>
                  </a:lnTo>
                  <a:lnTo>
                    <a:pt x="199" y="354"/>
                  </a:lnTo>
                  <a:lnTo>
                    <a:pt x="212" y="366"/>
                  </a:lnTo>
                  <a:lnTo>
                    <a:pt x="216" y="374"/>
                  </a:lnTo>
                  <a:lnTo>
                    <a:pt x="216" y="386"/>
                  </a:lnTo>
                  <a:lnTo>
                    <a:pt x="212" y="399"/>
                  </a:lnTo>
                  <a:lnTo>
                    <a:pt x="212" y="403"/>
                  </a:lnTo>
                  <a:lnTo>
                    <a:pt x="203" y="411"/>
                  </a:lnTo>
                  <a:lnTo>
                    <a:pt x="195" y="423"/>
                  </a:lnTo>
                  <a:lnTo>
                    <a:pt x="191" y="423"/>
                  </a:lnTo>
                  <a:lnTo>
                    <a:pt x="187" y="435"/>
                  </a:lnTo>
                  <a:lnTo>
                    <a:pt x="179" y="447"/>
                  </a:lnTo>
                  <a:lnTo>
                    <a:pt x="167" y="460"/>
                  </a:lnTo>
                  <a:lnTo>
                    <a:pt x="155" y="468"/>
                  </a:lnTo>
                  <a:lnTo>
                    <a:pt x="142" y="476"/>
                  </a:lnTo>
                  <a:lnTo>
                    <a:pt x="130" y="480"/>
                  </a:lnTo>
                  <a:lnTo>
                    <a:pt x="126" y="488"/>
                  </a:lnTo>
                  <a:lnTo>
                    <a:pt x="114" y="496"/>
                  </a:lnTo>
                  <a:lnTo>
                    <a:pt x="106" y="508"/>
                  </a:lnTo>
                  <a:lnTo>
                    <a:pt x="94" y="517"/>
                  </a:lnTo>
                  <a:lnTo>
                    <a:pt x="81" y="521"/>
                  </a:lnTo>
                  <a:lnTo>
                    <a:pt x="69" y="525"/>
                  </a:lnTo>
                  <a:lnTo>
                    <a:pt x="57" y="529"/>
                  </a:lnTo>
                  <a:lnTo>
                    <a:pt x="45" y="529"/>
                  </a:lnTo>
                  <a:lnTo>
                    <a:pt x="32" y="533"/>
                  </a:lnTo>
                  <a:lnTo>
                    <a:pt x="20" y="533"/>
                  </a:lnTo>
                  <a:lnTo>
                    <a:pt x="12" y="545"/>
                  </a:lnTo>
                  <a:lnTo>
                    <a:pt x="0" y="553"/>
                  </a:lnTo>
                  <a:lnTo>
                    <a:pt x="273" y="553"/>
                  </a:lnTo>
                  <a:lnTo>
                    <a:pt x="273" y="48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25" name="Freeform 155">
              <a:extLst>
                <a:ext uri="{FF2B5EF4-FFF2-40B4-BE49-F238E27FC236}">
                  <a16:creationId xmlns="" xmlns:a16="http://schemas.microsoft.com/office/drawing/2014/main" id="{D3124B2C-C3EA-4189-853E-1921A6D9BBD5}"/>
                </a:ext>
              </a:extLst>
            </p:cNvPr>
            <p:cNvSpPr>
              <a:spLocks/>
            </p:cNvSpPr>
            <p:nvPr/>
          </p:nvSpPr>
          <p:spPr bwMode="gray">
            <a:xfrm>
              <a:off x="4496594" y="3535788"/>
              <a:ext cx="87833" cy="172879"/>
            </a:xfrm>
            <a:custGeom>
              <a:avLst/>
              <a:gdLst>
                <a:gd name="T0" fmla="*/ 53 w 244"/>
                <a:gd name="T1" fmla="*/ 49 h 480"/>
                <a:gd name="T2" fmla="*/ 53 w 244"/>
                <a:gd name="T3" fmla="*/ 69 h 480"/>
                <a:gd name="T4" fmla="*/ 49 w 244"/>
                <a:gd name="T5" fmla="*/ 98 h 480"/>
                <a:gd name="T6" fmla="*/ 53 w 244"/>
                <a:gd name="T7" fmla="*/ 122 h 480"/>
                <a:gd name="T8" fmla="*/ 53 w 244"/>
                <a:gd name="T9" fmla="*/ 151 h 480"/>
                <a:gd name="T10" fmla="*/ 45 w 244"/>
                <a:gd name="T11" fmla="*/ 167 h 480"/>
                <a:gd name="T12" fmla="*/ 37 w 244"/>
                <a:gd name="T13" fmla="*/ 195 h 480"/>
                <a:gd name="T14" fmla="*/ 21 w 244"/>
                <a:gd name="T15" fmla="*/ 204 h 480"/>
                <a:gd name="T16" fmla="*/ 4 w 244"/>
                <a:gd name="T17" fmla="*/ 224 h 480"/>
                <a:gd name="T18" fmla="*/ 0 w 244"/>
                <a:gd name="T19" fmla="*/ 228 h 480"/>
                <a:gd name="T20" fmla="*/ 4 w 244"/>
                <a:gd name="T21" fmla="*/ 257 h 480"/>
                <a:gd name="T22" fmla="*/ 25 w 244"/>
                <a:gd name="T23" fmla="*/ 289 h 480"/>
                <a:gd name="T24" fmla="*/ 49 w 244"/>
                <a:gd name="T25" fmla="*/ 318 h 480"/>
                <a:gd name="T26" fmla="*/ 73 w 244"/>
                <a:gd name="T27" fmla="*/ 346 h 480"/>
                <a:gd name="T28" fmla="*/ 98 w 244"/>
                <a:gd name="T29" fmla="*/ 370 h 480"/>
                <a:gd name="T30" fmla="*/ 102 w 244"/>
                <a:gd name="T31" fmla="*/ 399 h 480"/>
                <a:gd name="T32" fmla="*/ 110 w 244"/>
                <a:gd name="T33" fmla="*/ 431 h 480"/>
                <a:gd name="T34" fmla="*/ 118 w 244"/>
                <a:gd name="T35" fmla="*/ 468 h 480"/>
                <a:gd name="T36" fmla="*/ 134 w 244"/>
                <a:gd name="T37" fmla="*/ 476 h 480"/>
                <a:gd name="T38" fmla="*/ 167 w 244"/>
                <a:gd name="T39" fmla="*/ 444 h 480"/>
                <a:gd name="T40" fmla="*/ 159 w 244"/>
                <a:gd name="T41" fmla="*/ 411 h 480"/>
                <a:gd name="T42" fmla="*/ 167 w 244"/>
                <a:gd name="T43" fmla="*/ 387 h 480"/>
                <a:gd name="T44" fmla="*/ 187 w 244"/>
                <a:gd name="T45" fmla="*/ 370 h 480"/>
                <a:gd name="T46" fmla="*/ 204 w 244"/>
                <a:gd name="T47" fmla="*/ 358 h 480"/>
                <a:gd name="T48" fmla="*/ 220 w 244"/>
                <a:gd name="T49" fmla="*/ 346 h 480"/>
                <a:gd name="T50" fmla="*/ 240 w 244"/>
                <a:gd name="T51" fmla="*/ 326 h 480"/>
                <a:gd name="T52" fmla="*/ 240 w 244"/>
                <a:gd name="T53" fmla="*/ 305 h 480"/>
                <a:gd name="T54" fmla="*/ 240 w 244"/>
                <a:gd name="T55" fmla="*/ 293 h 480"/>
                <a:gd name="T56" fmla="*/ 232 w 244"/>
                <a:gd name="T57" fmla="*/ 281 h 480"/>
                <a:gd name="T58" fmla="*/ 216 w 244"/>
                <a:gd name="T59" fmla="*/ 269 h 480"/>
                <a:gd name="T60" fmla="*/ 196 w 244"/>
                <a:gd name="T61" fmla="*/ 265 h 480"/>
                <a:gd name="T62" fmla="*/ 179 w 244"/>
                <a:gd name="T63" fmla="*/ 252 h 480"/>
                <a:gd name="T64" fmla="*/ 151 w 244"/>
                <a:gd name="T65" fmla="*/ 224 h 480"/>
                <a:gd name="T66" fmla="*/ 175 w 244"/>
                <a:gd name="T67" fmla="*/ 200 h 480"/>
                <a:gd name="T68" fmla="*/ 204 w 244"/>
                <a:gd name="T69" fmla="*/ 171 h 480"/>
                <a:gd name="T70" fmla="*/ 216 w 244"/>
                <a:gd name="T71" fmla="*/ 147 h 480"/>
                <a:gd name="T72" fmla="*/ 200 w 244"/>
                <a:gd name="T73" fmla="*/ 114 h 480"/>
                <a:gd name="T74" fmla="*/ 183 w 244"/>
                <a:gd name="T75" fmla="*/ 94 h 480"/>
                <a:gd name="T76" fmla="*/ 183 w 244"/>
                <a:gd name="T77" fmla="*/ 69 h 480"/>
                <a:gd name="T78" fmla="*/ 212 w 244"/>
                <a:gd name="T79" fmla="*/ 41 h 480"/>
                <a:gd name="T80" fmla="*/ 191 w 244"/>
                <a:gd name="T81" fmla="*/ 33 h 480"/>
                <a:gd name="T82" fmla="*/ 167 w 244"/>
                <a:gd name="T83" fmla="*/ 41 h 480"/>
                <a:gd name="T84" fmla="*/ 167 w 244"/>
                <a:gd name="T85" fmla="*/ 37 h 480"/>
                <a:gd name="T86" fmla="*/ 163 w 244"/>
                <a:gd name="T87" fmla="*/ 16 h 480"/>
                <a:gd name="T88" fmla="*/ 151 w 244"/>
                <a:gd name="T89" fmla="*/ 8 h 480"/>
                <a:gd name="T90" fmla="*/ 143 w 244"/>
                <a:gd name="T91" fmla="*/ 4 h 480"/>
                <a:gd name="T92" fmla="*/ 106 w 244"/>
                <a:gd name="T93" fmla="*/ 8 h 480"/>
                <a:gd name="T94" fmla="*/ 73 w 244"/>
                <a:gd name="T95" fmla="*/ 25 h 480"/>
                <a:gd name="T96" fmla="*/ 65 w 244"/>
                <a:gd name="T97" fmla="*/ 37 h 4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4"/>
                <a:gd name="T148" fmla="*/ 0 h 480"/>
                <a:gd name="T149" fmla="*/ 244 w 244"/>
                <a:gd name="T150" fmla="*/ 480 h 4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4" h="480">
                  <a:moveTo>
                    <a:pt x="65" y="37"/>
                  </a:moveTo>
                  <a:lnTo>
                    <a:pt x="57" y="37"/>
                  </a:lnTo>
                  <a:lnTo>
                    <a:pt x="53" y="49"/>
                  </a:lnTo>
                  <a:lnTo>
                    <a:pt x="41" y="61"/>
                  </a:lnTo>
                  <a:lnTo>
                    <a:pt x="53" y="65"/>
                  </a:lnTo>
                  <a:lnTo>
                    <a:pt x="53" y="69"/>
                  </a:lnTo>
                  <a:lnTo>
                    <a:pt x="49" y="77"/>
                  </a:lnTo>
                  <a:lnTo>
                    <a:pt x="49" y="86"/>
                  </a:lnTo>
                  <a:lnTo>
                    <a:pt x="49" y="98"/>
                  </a:lnTo>
                  <a:lnTo>
                    <a:pt x="45" y="106"/>
                  </a:lnTo>
                  <a:lnTo>
                    <a:pt x="49" y="122"/>
                  </a:lnTo>
                  <a:lnTo>
                    <a:pt x="53" y="122"/>
                  </a:lnTo>
                  <a:lnTo>
                    <a:pt x="53" y="126"/>
                  </a:lnTo>
                  <a:lnTo>
                    <a:pt x="49" y="139"/>
                  </a:lnTo>
                  <a:lnTo>
                    <a:pt x="53" y="151"/>
                  </a:lnTo>
                  <a:lnTo>
                    <a:pt x="49" y="163"/>
                  </a:lnTo>
                  <a:lnTo>
                    <a:pt x="45" y="167"/>
                  </a:lnTo>
                  <a:lnTo>
                    <a:pt x="45" y="179"/>
                  </a:lnTo>
                  <a:lnTo>
                    <a:pt x="45" y="183"/>
                  </a:lnTo>
                  <a:lnTo>
                    <a:pt x="37" y="195"/>
                  </a:lnTo>
                  <a:lnTo>
                    <a:pt x="25" y="200"/>
                  </a:lnTo>
                  <a:lnTo>
                    <a:pt x="21" y="204"/>
                  </a:lnTo>
                  <a:lnTo>
                    <a:pt x="16" y="216"/>
                  </a:lnTo>
                  <a:lnTo>
                    <a:pt x="4" y="220"/>
                  </a:lnTo>
                  <a:lnTo>
                    <a:pt x="4" y="224"/>
                  </a:lnTo>
                  <a:lnTo>
                    <a:pt x="0" y="224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44"/>
                  </a:lnTo>
                  <a:lnTo>
                    <a:pt x="4" y="257"/>
                  </a:lnTo>
                  <a:lnTo>
                    <a:pt x="12" y="269"/>
                  </a:lnTo>
                  <a:lnTo>
                    <a:pt x="12" y="281"/>
                  </a:lnTo>
                  <a:lnTo>
                    <a:pt x="25" y="289"/>
                  </a:lnTo>
                  <a:lnTo>
                    <a:pt x="37" y="293"/>
                  </a:lnTo>
                  <a:lnTo>
                    <a:pt x="45" y="305"/>
                  </a:lnTo>
                  <a:lnTo>
                    <a:pt x="49" y="318"/>
                  </a:lnTo>
                  <a:lnTo>
                    <a:pt x="53" y="330"/>
                  </a:lnTo>
                  <a:lnTo>
                    <a:pt x="61" y="334"/>
                  </a:lnTo>
                  <a:lnTo>
                    <a:pt x="73" y="346"/>
                  </a:lnTo>
                  <a:lnTo>
                    <a:pt x="86" y="354"/>
                  </a:lnTo>
                  <a:lnTo>
                    <a:pt x="94" y="366"/>
                  </a:lnTo>
                  <a:lnTo>
                    <a:pt x="98" y="370"/>
                  </a:lnTo>
                  <a:lnTo>
                    <a:pt x="102" y="383"/>
                  </a:lnTo>
                  <a:lnTo>
                    <a:pt x="102" y="391"/>
                  </a:lnTo>
                  <a:lnTo>
                    <a:pt x="102" y="399"/>
                  </a:lnTo>
                  <a:lnTo>
                    <a:pt x="106" y="411"/>
                  </a:lnTo>
                  <a:lnTo>
                    <a:pt x="110" y="423"/>
                  </a:lnTo>
                  <a:lnTo>
                    <a:pt x="110" y="431"/>
                  </a:lnTo>
                  <a:lnTo>
                    <a:pt x="114" y="448"/>
                  </a:lnTo>
                  <a:lnTo>
                    <a:pt x="118" y="456"/>
                  </a:lnTo>
                  <a:lnTo>
                    <a:pt x="118" y="468"/>
                  </a:lnTo>
                  <a:lnTo>
                    <a:pt x="122" y="480"/>
                  </a:lnTo>
                  <a:lnTo>
                    <a:pt x="134" y="476"/>
                  </a:lnTo>
                  <a:lnTo>
                    <a:pt x="143" y="476"/>
                  </a:lnTo>
                  <a:lnTo>
                    <a:pt x="151" y="464"/>
                  </a:lnTo>
                  <a:lnTo>
                    <a:pt x="167" y="444"/>
                  </a:lnTo>
                  <a:lnTo>
                    <a:pt x="167" y="436"/>
                  </a:lnTo>
                  <a:lnTo>
                    <a:pt x="163" y="423"/>
                  </a:lnTo>
                  <a:lnTo>
                    <a:pt x="159" y="411"/>
                  </a:lnTo>
                  <a:lnTo>
                    <a:pt x="159" y="399"/>
                  </a:lnTo>
                  <a:lnTo>
                    <a:pt x="167" y="387"/>
                  </a:lnTo>
                  <a:lnTo>
                    <a:pt x="179" y="383"/>
                  </a:lnTo>
                  <a:lnTo>
                    <a:pt x="183" y="379"/>
                  </a:lnTo>
                  <a:lnTo>
                    <a:pt x="187" y="370"/>
                  </a:lnTo>
                  <a:lnTo>
                    <a:pt x="191" y="366"/>
                  </a:lnTo>
                  <a:lnTo>
                    <a:pt x="200" y="366"/>
                  </a:lnTo>
                  <a:lnTo>
                    <a:pt x="204" y="358"/>
                  </a:lnTo>
                  <a:lnTo>
                    <a:pt x="208" y="354"/>
                  </a:lnTo>
                  <a:lnTo>
                    <a:pt x="220" y="350"/>
                  </a:lnTo>
                  <a:lnTo>
                    <a:pt x="220" y="346"/>
                  </a:lnTo>
                  <a:lnTo>
                    <a:pt x="232" y="342"/>
                  </a:lnTo>
                  <a:lnTo>
                    <a:pt x="244" y="338"/>
                  </a:lnTo>
                  <a:lnTo>
                    <a:pt x="240" y="326"/>
                  </a:lnTo>
                  <a:lnTo>
                    <a:pt x="240" y="313"/>
                  </a:lnTo>
                  <a:lnTo>
                    <a:pt x="240" y="309"/>
                  </a:lnTo>
                  <a:lnTo>
                    <a:pt x="240" y="305"/>
                  </a:lnTo>
                  <a:lnTo>
                    <a:pt x="240" y="301"/>
                  </a:lnTo>
                  <a:lnTo>
                    <a:pt x="240" y="293"/>
                  </a:lnTo>
                  <a:lnTo>
                    <a:pt x="244" y="293"/>
                  </a:lnTo>
                  <a:lnTo>
                    <a:pt x="244" y="285"/>
                  </a:lnTo>
                  <a:lnTo>
                    <a:pt x="232" y="281"/>
                  </a:lnTo>
                  <a:lnTo>
                    <a:pt x="220" y="281"/>
                  </a:lnTo>
                  <a:lnTo>
                    <a:pt x="220" y="273"/>
                  </a:lnTo>
                  <a:lnTo>
                    <a:pt x="216" y="269"/>
                  </a:lnTo>
                  <a:lnTo>
                    <a:pt x="212" y="257"/>
                  </a:lnTo>
                  <a:lnTo>
                    <a:pt x="208" y="257"/>
                  </a:lnTo>
                  <a:lnTo>
                    <a:pt x="196" y="265"/>
                  </a:lnTo>
                  <a:lnTo>
                    <a:pt x="196" y="257"/>
                  </a:lnTo>
                  <a:lnTo>
                    <a:pt x="183" y="257"/>
                  </a:lnTo>
                  <a:lnTo>
                    <a:pt x="179" y="252"/>
                  </a:lnTo>
                  <a:lnTo>
                    <a:pt x="167" y="248"/>
                  </a:lnTo>
                  <a:lnTo>
                    <a:pt x="155" y="236"/>
                  </a:lnTo>
                  <a:lnTo>
                    <a:pt x="151" y="224"/>
                  </a:lnTo>
                  <a:lnTo>
                    <a:pt x="151" y="220"/>
                  </a:lnTo>
                  <a:lnTo>
                    <a:pt x="163" y="208"/>
                  </a:lnTo>
                  <a:lnTo>
                    <a:pt x="175" y="200"/>
                  </a:lnTo>
                  <a:lnTo>
                    <a:pt x="187" y="195"/>
                  </a:lnTo>
                  <a:lnTo>
                    <a:pt x="196" y="179"/>
                  </a:lnTo>
                  <a:lnTo>
                    <a:pt x="204" y="171"/>
                  </a:lnTo>
                  <a:lnTo>
                    <a:pt x="208" y="163"/>
                  </a:lnTo>
                  <a:lnTo>
                    <a:pt x="212" y="155"/>
                  </a:lnTo>
                  <a:lnTo>
                    <a:pt x="216" y="147"/>
                  </a:lnTo>
                  <a:lnTo>
                    <a:pt x="212" y="130"/>
                  </a:lnTo>
                  <a:lnTo>
                    <a:pt x="212" y="122"/>
                  </a:lnTo>
                  <a:lnTo>
                    <a:pt x="200" y="114"/>
                  </a:lnTo>
                  <a:lnTo>
                    <a:pt x="191" y="110"/>
                  </a:lnTo>
                  <a:lnTo>
                    <a:pt x="183" y="98"/>
                  </a:lnTo>
                  <a:lnTo>
                    <a:pt x="183" y="94"/>
                  </a:lnTo>
                  <a:lnTo>
                    <a:pt x="179" y="82"/>
                  </a:lnTo>
                  <a:lnTo>
                    <a:pt x="183" y="69"/>
                  </a:lnTo>
                  <a:lnTo>
                    <a:pt x="196" y="61"/>
                  </a:lnTo>
                  <a:lnTo>
                    <a:pt x="204" y="53"/>
                  </a:lnTo>
                  <a:lnTo>
                    <a:pt x="212" y="41"/>
                  </a:lnTo>
                  <a:lnTo>
                    <a:pt x="216" y="25"/>
                  </a:lnTo>
                  <a:lnTo>
                    <a:pt x="204" y="25"/>
                  </a:lnTo>
                  <a:lnTo>
                    <a:pt x="191" y="33"/>
                  </a:lnTo>
                  <a:lnTo>
                    <a:pt x="179" y="41"/>
                  </a:lnTo>
                  <a:lnTo>
                    <a:pt x="175" y="45"/>
                  </a:lnTo>
                  <a:lnTo>
                    <a:pt x="167" y="41"/>
                  </a:lnTo>
                  <a:lnTo>
                    <a:pt x="167" y="37"/>
                  </a:lnTo>
                  <a:lnTo>
                    <a:pt x="167" y="41"/>
                  </a:lnTo>
                  <a:lnTo>
                    <a:pt x="167" y="37"/>
                  </a:lnTo>
                  <a:lnTo>
                    <a:pt x="171" y="33"/>
                  </a:lnTo>
                  <a:lnTo>
                    <a:pt x="167" y="29"/>
                  </a:lnTo>
                  <a:lnTo>
                    <a:pt x="163" y="16"/>
                  </a:lnTo>
                  <a:lnTo>
                    <a:pt x="151" y="8"/>
                  </a:lnTo>
                  <a:lnTo>
                    <a:pt x="143" y="8"/>
                  </a:lnTo>
                  <a:lnTo>
                    <a:pt x="143" y="4"/>
                  </a:lnTo>
                  <a:lnTo>
                    <a:pt x="130" y="0"/>
                  </a:lnTo>
                  <a:lnTo>
                    <a:pt x="118" y="8"/>
                  </a:lnTo>
                  <a:lnTo>
                    <a:pt x="106" y="8"/>
                  </a:lnTo>
                  <a:lnTo>
                    <a:pt x="94" y="12"/>
                  </a:lnTo>
                  <a:lnTo>
                    <a:pt x="86" y="25"/>
                  </a:lnTo>
                  <a:lnTo>
                    <a:pt x="73" y="25"/>
                  </a:lnTo>
                  <a:lnTo>
                    <a:pt x="69" y="29"/>
                  </a:lnTo>
                  <a:lnTo>
                    <a:pt x="65" y="33"/>
                  </a:lnTo>
                  <a:lnTo>
                    <a:pt x="65" y="3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26" name="Freeform 156">
              <a:extLst>
                <a:ext uri="{FF2B5EF4-FFF2-40B4-BE49-F238E27FC236}">
                  <a16:creationId xmlns="" xmlns:a16="http://schemas.microsoft.com/office/drawing/2014/main" id="{975633BD-D7A2-4DF8-93F5-1D641FED7AE4}"/>
                </a:ext>
              </a:extLst>
            </p:cNvPr>
            <p:cNvSpPr>
              <a:spLocks/>
            </p:cNvSpPr>
            <p:nvPr/>
          </p:nvSpPr>
          <p:spPr bwMode="gray">
            <a:xfrm>
              <a:off x="4567148" y="3622228"/>
              <a:ext cx="4320" cy="6123"/>
            </a:xfrm>
            <a:custGeom>
              <a:avLst/>
              <a:gdLst>
                <a:gd name="T0" fmla="*/ 8 w 12"/>
                <a:gd name="T1" fmla="*/ 17 h 17"/>
                <a:gd name="T2" fmla="*/ 8 w 12"/>
                <a:gd name="T3" fmla="*/ 12 h 17"/>
                <a:gd name="T4" fmla="*/ 12 w 12"/>
                <a:gd name="T5" fmla="*/ 8 h 17"/>
                <a:gd name="T6" fmla="*/ 12 w 12"/>
                <a:gd name="T7" fmla="*/ 0 h 17"/>
                <a:gd name="T8" fmla="*/ 0 w 12"/>
                <a:gd name="T9" fmla="*/ 4 h 17"/>
                <a:gd name="T10" fmla="*/ 8 w 12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7"/>
                <a:gd name="T20" fmla="*/ 12 w 12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7">
                  <a:moveTo>
                    <a:pt x="8" y="17"/>
                  </a:moveTo>
                  <a:lnTo>
                    <a:pt x="8" y="12"/>
                  </a:lnTo>
                  <a:lnTo>
                    <a:pt x="12" y="8"/>
                  </a:lnTo>
                  <a:lnTo>
                    <a:pt x="12" y="0"/>
                  </a:lnTo>
                  <a:lnTo>
                    <a:pt x="0" y="4"/>
                  </a:lnTo>
                  <a:lnTo>
                    <a:pt x="8" y="17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27" name="Freeform 157">
              <a:extLst>
                <a:ext uri="{FF2B5EF4-FFF2-40B4-BE49-F238E27FC236}">
                  <a16:creationId xmlns="" xmlns:a16="http://schemas.microsoft.com/office/drawing/2014/main" id="{43B9B185-015A-4BF7-906F-FD8EB5467FC1}"/>
                </a:ext>
              </a:extLst>
            </p:cNvPr>
            <p:cNvSpPr>
              <a:spLocks/>
            </p:cNvSpPr>
            <p:nvPr/>
          </p:nvSpPr>
          <p:spPr bwMode="gray">
            <a:xfrm>
              <a:off x="3956275" y="4020930"/>
              <a:ext cx="130310" cy="98325"/>
            </a:xfrm>
            <a:custGeom>
              <a:avLst/>
              <a:gdLst>
                <a:gd name="T0" fmla="*/ 77 w 362"/>
                <a:gd name="T1" fmla="*/ 260 h 273"/>
                <a:gd name="T2" fmla="*/ 105 w 362"/>
                <a:gd name="T3" fmla="*/ 260 h 273"/>
                <a:gd name="T4" fmla="*/ 130 w 362"/>
                <a:gd name="T5" fmla="*/ 248 h 273"/>
                <a:gd name="T6" fmla="*/ 219 w 362"/>
                <a:gd name="T7" fmla="*/ 248 h 273"/>
                <a:gd name="T8" fmla="*/ 248 w 362"/>
                <a:gd name="T9" fmla="*/ 248 h 273"/>
                <a:gd name="T10" fmla="*/ 276 w 362"/>
                <a:gd name="T11" fmla="*/ 260 h 273"/>
                <a:gd name="T12" fmla="*/ 305 w 362"/>
                <a:gd name="T13" fmla="*/ 273 h 273"/>
                <a:gd name="T14" fmla="*/ 313 w 362"/>
                <a:gd name="T15" fmla="*/ 269 h 273"/>
                <a:gd name="T16" fmla="*/ 350 w 362"/>
                <a:gd name="T17" fmla="*/ 264 h 273"/>
                <a:gd name="T18" fmla="*/ 358 w 362"/>
                <a:gd name="T19" fmla="*/ 252 h 273"/>
                <a:gd name="T20" fmla="*/ 350 w 362"/>
                <a:gd name="T21" fmla="*/ 216 h 273"/>
                <a:gd name="T22" fmla="*/ 321 w 362"/>
                <a:gd name="T23" fmla="*/ 187 h 273"/>
                <a:gd name="T24" fmla="*/ 325 w 362"/>
                <a:gd name="T25" fmla="*/ 163 h 273"/>
                <a:gd name="T26" fmla="*/ 313 w 362"/>
                <a:gd name="T27" fmla="*/ 138 h 273"/>
                <a:gd name="T28" fmla="*/ 297 w 362"/>
                <a:gd name="T29" fmla="*/ 110 h 273"/>
                <a:gd name="T30" fmla="*/ 284 w 362"/>
                <a:gd name="T31" fmla="*/ 98 h 273"/>
                <a:gd name="T32" fmla="*/ 276 w 362"/>
                <a:gd name="T33" fmla="*/ 94 h 273"/>
                <a:gd name="T34" fmla="*/ 248 w 362"/>
                <a:gd name="T35" fmla="*/ 57 h 273"/>
                <a:gd name="T36" fmla="*/ 223 w 362"/>
                <a:gd name="T37" fmla="*/ 33 h 273"/>
                <a:gd name="T38" fmla="*/ 199 w 362"/>
                <a:gd name="T39" fmla="*/ 20 h 273"/>
                <a:gd name="T40" fmla="*/ 162 w 362"/>
                <a:gd name="T41" fmla="*/ 4 h 273"/>
                <a:gd name="T42" fmla="*/ 142 w 362"/>
                <a:gd name="T43" fmla="*/ 0 h 273"/>
                <a:gd name="T44" fmla="*/ 118 w 362"/>
                <a:gd name="T45" fmla="*/ 8 h 273"/>
                <a:gd name="T46" fmla="*/ 85 w 362"/>
                <a:gd name="T47" fmla="*/ 12 h 273"/>
                <a:gd name="T48" fmla="*/ 61 w 362"/>
                <a:gd name="T49" fmla="*/ 28 h 273"/>
                <a:gd name="T50" fmla="*/ 53 w 362"/>
                <a:gd name="T51" fmla="*/ 57 h 273"/>
                <a:gd name="T52" fmla="*/ 32 w 362"/>
                <a:gd name="T53" fmla="*/ 89 h 273"/>
                <a:gd name="T54" fmla="*/ 12 w 362"/>
                <a:gd name="T55" fmla="*/ 110 h 273"/>
                <a:gd name="T56" fmla="*/ 12 w 362"/>
                <a:gd name="T57" fmla="*/ 130 h 273"/>
                <a:gd name="T58" fmla="*/ 32 w 362"/>
                <a:gd name="T59" fmla="*/ 159 h 273"/>
                <a:gd name="T60" fmla="*/ 53 w 362"/>
                <a:gd name="T61" fmla="*/ 159 h 273"/>
                <a:gd name="T62" fmla="*/ 61 w 362"/>
                <a:gd name="T63" fmla="*/ 159 h 273"/>
                <a:gd name="T64" fmla="*/ 48 w 362"/>
                <a:gd name="T65" fmla="*/ 167 h 273"/>
                <a:gd name="T66" fmla="*/ 53 w 362"/>
                <a:gd name="T67" fmla="*/ 167 h 273"/>
                <a:gd name="T68" fmla="*/ 48 w 362"/>
                <a:gd name="T69" fmla="*/ 191 h 273"/>
                <a:gd name="T70" fmla="*/ 126 w 362"/>
                <a:gd name="T71" fmla="*/ 179 h 273"/>
                <a:gd name="T72" fmla="*/ 150 w 362"/>
                <a:gd name="T73" fmla="*/ 179 h 273"/>
                <a:gd name="T74" fmla="*/ 191 w 362"/>
                <a:gd name="T75" fmla="*/ 199 h 273"/>
                <a:gd name="T76" fmla="*/ 211 w 362"/>
                <a:gd name="T77" fmla="*/ 207 h 273"/>
                <a:gd name="T78" fmla="*/ 183 w 362"/>
                <a:gd name="T79" fmla="*/ 212 h 273"/>
                <a:gd name="T80" fmla="*/ 146 w 362"/>
                <a:gd name="T81" fmla="*/ 199 h 273"/>
                <a:gd name="T82" fmla="*/ 122 w 362"/>
                <a:gd name="T83" fmla="*/ 207 h 273"/>
                <a:gd name="T84" fmla="*/ 93 w 362"/>
                <a:gd name="T85" fmla="*/ 212 h 273"/>
                <a:gd name="T86" fmla="*/ 36 w 362"/>
                <a:gd name="T87" fmla="*/ 224 h 273"/>
                <a:gd name="T88" fmla="*/ 48 w 362"/>
                <a:gd name="T89" fmla="*/ 240 h 273"/>
                <a:gd name="T90" fmla="*/ 77 w 362"/>
                <a:gd name="T91" fmla="*/ 252 h 273"/>
                <a:gd name="T92" fmla="*/ 93 w 362"/>
                <a:gd name="T93" fmla="*/ 252 h 273"/>
                <a:gd name="T94" fmla="*/ 110 w 362"/>
                <a:gd name="T95" fmla="*/ 240 h 273"/>
                <a:gd name="T96" fmla="*/ 110 w 362"/>
                <a:gd name="T97" fmla="*/ 252 h 273"/>
                <a:gd name="T98" fmla="*/ 101 w 362"/>
                <a:gd name="T99" fmla="*/ 252 h 273"/>
                <a:gd name="T100" fmla="*/ 65 w 362"/>
                <a:gd name="T101" fmla="*/ 252 h 273"/>
                <a:gd name="T102" fmla="*/ 36 w 362"/>
                <a:gd name="T103" fmla="*/ 264 h 273"/>
                <a:gd name="T104" fmla="*/ 57 w 362"/>
                <a:gd name="T105" fmla="*/ 269 h 2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2"/>
                <a:gd name="T160" fmla="*/ 0 h 273"/>
                <a:gd name="T161" fmla="*/ 362 w 362"/>
                <a:gd name="T162" fmla="*/ 273 h 27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2" h="273">
                  <a:moveTo>
                    <a:pt x="57" y="269"/>
                  </a:moveTo>
                  <a:lnTo>
                    <a:pt x="69" y="264"/>
                  </a:lnTo>
                  <a:lnTo>
                    <a:pt x="77" y="260"/>
                  </a:lnTo>
                  <a:lnTo>
                    <a:pt x="89" y="264"/>
                  </a:lnTo>
                  <a:lnTo>
                    <a:pt x="93" y="264"/>
                  </a:lnTo>
                  <a:lnTo>
                    <a:pt x="105" y="260"/>
                  </a:lnTo>
                  <a:lnTo>
                    <a:pt x="118" y="256"/>
                  </a:lnTo>
                  <a:lnTo>
                    <a:pt x="122" y="252"/>
                  </a:lnTo>
                  <a:lnTo>
                    <a:pt x="130" y="248"/>
                  </a:lnTo>
                  <a:lnTo>
                    <a:pt x="158" y="248"/>
                  </a:lnTo>
                  <a:lnTo>
                    <a:pt x="171" y="248"/>
                  </a:lnTo>
                  <a:lnTo>
                    <a:pt x="219" y="248"/>
                  </a:lnTo>
                  <a:lnTo>
                    <a:pt x="244" y="248"/>
                  </a:lnTo>
                  <a:lnTo>
                    <a:pt x="248" y="248"/>
                  </a:lnTo>
                  <a:lnTo>
                    <a:pt x="260" y="256"/>
                  </a:lnTo>
                  <a:lnTo>
                    <a:pt x="264" y="260"/>
                  </a:lnTo>
                  <a:lnTo>
                    <a:pt x="276" y="260"/>
                  </a:lnTo>
                  <a:lnTo>
                    <a:pt x="289" y="269"/>
                  </a:lnTo>
                  <a:lnTo>
                    <a:pt x="293" y="264"/>
                  </a:lnTo>
                  <a:lnTo>
                    <a:pt x="305" y="273"/>
                  </a:lnTo>
                  <a:lnTo>
                    <a:pt x="305" y="269"/>
                  </a:lnTo>
                  <a:lnTo>
                    <a:pt x="313" y="269"/>
                  </a:lnTo>
                  <a:lnTo>
                    <a:pt x="325" y="264"/>
                  </a:lnTo>
                  <a:lnTo>
                    <a:pt x="337" y="264"/>
                  </a:lnTo>
                  <a:lnTo>
                    <a:pt x="350" y="264"/>
                  </a:lnTo>
                  <a:lnTo>
                    <a:pt x="362" y="264"/>
                  </a:lnTo>
                  <a:lnTo>
                    <a:pt x="362" y="260"/>
                  </a:lnTo>
                  <a:lnTo>
                    <a:pt x="358" y="252"/>
                  </a:lnTo>
                  <a:lnTo>
                    <a:pt x="362" y="240"/>
                  </a:lnTo>
                  <a:lnTo>
                    <a:pt x="362" y="228"/>
                  </a:lnTo>
                  <a:lnTo>
                    <a:pt x="350" y="216"/>
                  </a:lnTo>
                  <a:lnTo>
                    <a:pt x="341" y="203"/>
                  </a:lnTo>
                  <a:lnTo>
                    <a:pt x="329" y="199"/>
                  </a:lnTo>
                  <a:lnTo>
                    <a:pt x="321" y="187"/>
                  </a:lnTo>
                  <a:lnTo>
                    <a:pt x="317" y="187"/>
                  </a:lnTo>
                  <a:lnTo>
                    <a:pt x="329" y="175"/>
                  </a:lnTo>
                  <a:lnTo>
                    <a:pt x="325" y="163"/>
                  </a:lnTo>
                  <a:lnTo>
                    <a:pt x="325" y="151"/>
                  </a:lnTo>
                  <a:lnTo>
                    <a:pt x="313" y="142"/>
                  </a:lnTo>
                  <a:lnTo>
                    <a:pt x="313" y="138"/>
                  </a:lnTo>
                  <a:lnTo>
                    <a:pt x="317" y="126"/>
                  </a:lnTo>
                  <a:lnTo>
                    <a:pt x="309" y="118"/>
                  </a:lnTo>
                  <a:lnTo>
                    <a:pt x="297" y="110"/>
                  </a:lnTo>
                  <a:lnTo>
                    <a:pt x="297" y="106"/>
                  </a:lnTo>
                  <a:lnTo>
                    <a:pt x="284" y="98"/>
                  </a:lnTo>
                  <a:lnTo>
                    <a:pt x="276" y="98"/>
                  </a:lnTo>
                  <a:lnTo>
                    <a:pt x="276" y="94"/>
                  </a:lnTo>
                  <a:lnTo>
                    <a:pt x="268" y="81"/>
                  </a:lnTo>
                  <a:lnTo>
                    <a:pt x="260" y="69"/>
                  </a:lnTo>
                  <a:lnTo>
                    <a:pt x="248" y="57"/>
                  </a:lnTo>
                  <a:lnTo>
                    <a:pt x="240" y="45"/>
                  </a:lnTo>
                  <a:lnTo>
                    <a:pt x="232" y="33"/>
                  </a:lnTo>
                  <a:lnTo>
                    <a:pt x="223" y="33"/>
                  </a:lnTo>
                  <a:lnTo>
                    <a:pt x="219" y="33"/>
                  </a:lnTo>
                  <a:lnTo>
                    <a:pt x="207" y="28"/>
                  </a:lnTo>
                  <a:lnTo>
                    <a:pt x="199" y="20"/>
                  </a:lnTo>
                  <a:lnTo>
                    <a:pt x="187" y="12"/>
                  </a:lnTo>
                  <a:lnTo>
                    <a:pt x="175" y="4"/>
                  </a:lnTo>
                  <a:lnTo>
                    <a:pt x="162" y="4"/>
                  </a:lnTo>
                  <a:lnTo>
                    <a:pt x="150" y="4"/>
                  </a:lnTo>
                  <a:lnTo>
                    <a:pt x="146" y="4"/>
                  </a:lnTo>
                  <a:lnTo>
                    <a:pt x="142" y="0"/>
                  </a:lnTo>
                  <a:lnTo>
                    <a:pt x="142" y="4"/>
                  </a:lnTo>
                  <a:lnTo>
                    <a:pt x="130" y="8"/>
                  </a:lnTo>
                  <a:lnTo>
                    <a:pt x="118" y="8"/>
                  </a:lnTo>
                  <a:lnTo>
                    <a:pt x="105" y="12"/>
                  </a:lnTo>
                  <a:lnTo>
                    <a:pt x="93" y="12"/>
                  </a:lnTo>
                  <a:lnTo>
                    <a:pt x="85" y="12"/>
                  </a:lnTo>
                  <a:lnTo>
                    <a:pt x="77" y="8"/>
                  </a:lnTo>
                  <a:lnTo>
                    <a:pt x="65" y="16"/>
                  </a:lnTo>
                  <a:lnTo>
                    <a:pt x="61" y="28"/>
                  </a:lnTo>
                  <a:lnTo>
                    <a:pt x="53" y="41"/>
                  </a:lnTo>
                  <a:lnTo>
                    <a:pt x="53" y="57"/>
                  </a:lnTo>
                  <a:lnTo>
                    <a:pt x="44" y="65"/>
                  </a:lnTo>
                  <a:lnTo>
                    <a:pt x="40" y="77"/>
                  </a:lnTo>
                  <a:lnTo>
                    <a:pt x="32" y="89"/>
                  </a:lnTo>
                  <a:lnTo>
                    <a:pt x="24" y="98"/>
                  </a:lnTo>
                  <a:lnTo>
                    <a:pt x="16" y="106"/>
                  </a:lnTo>
                  <a:lnTo>
                    <a:pt x="12" y="110"/>
                  </a:lnTo>
                  <a:lnTo>
                    <a:pt x="0" y="118"/>
                  </a:lnTo>
                  <a:lnTo>
                    <a:pt x="4" y="122"/>
                  </a:lnTo>
                  <a:lnTo>
                    <a:pt x="12" y="130"/>
                  </a:lnTo>
                  <a:lnTo>
                    <a:pt x="24" y="142"/>
                  </a:lnTo>
                  <a:lnTo>
                    <a:pt x="28" y="151"/>
                  </a:lnTo>
                  <a:lnTo>
                    <a:pt x="32" y="159"/>
                  </a:lnTo>
                  <a:lnTo>
                    <a:pt x="36" y="171"/>
                  </a:lnTo>
                  <a:lnTo>
                    <a:pt x="48" y="163"/>
                  </a:lnTo>
                  <a:lnTo>
                    <a:pt x="53" y="159"/>
                  </a:lnTo>
                  <a:lnTo>
                    <a:pt x="57" y="155"/>
                  </a:lnTo>
                  <a:lnTo>
                    <a:pt x="61" y="159"/>
                  </a:lnTo>
                  <a:lnTo>
                    <a:pt x="53" y="159"/>
                  </a:lnTo>
                  <a:lnTo>
                    <a:pt x="48" y="167"/>
                  </a:lnTo>
                  <a:lnTo>
                    <a:pt x="40" y="179"/>
                  </a:lnTo>
                  <a:lnTo>
                    <a:pt x="48" y="175"/>
                  </a:lnTo>
                  <a:lnTo>
                    <a:pt x="53" y="167"/>
                  </a:lnTo>
                  <a:lnTo>
                    <a:pt x="53" y="179"/>
                  </a:lnTo>
                  <a:lnTo>
                    <a:pt x="53" y="183"/>
                  </a:lnTo>
                  <a:lnTo>
                    <a:pt x="48" y="191"/>
                  </a:lnTo>
                  <a:lnTo>
                    <a:pt x="105" y="191"/>
                  </a:lnTo>
                  <a:lnTo>
                    <a:pt x="114" y="187"/>
                  </a:lnTo>
                  <a:lnTo>
                    <a:pt x="126" y="179"/>
                  </a:lnTo>
                  <a:lnTo>
                    <a:pt x="138" y="179"/>
                  </a:lnTo>
                  <a:lnTo>
                    <a:pt x="142" y="179"/>
                  </a:lnTo>
                  <a:lnTo>
                    <a:pt x="150" y="179"/>
                  </a:lnTo>
                  <a:lnTo>
                    <a:pt x="162" y="187"/>
                  </a:lnTo>
                  <a:lnTo>
                    <a:pt x="175" y="195"/>
                  </a:lnTo>
                  <a:lnTo>
                    <a:pt x="191" y="199"/>
                  </a:lnTo>
                  <a:lnTo>
                    <a:pt x="199" y="195"/>
                  </a:lnTo>
                  <a:lnTo>
                    <a:pt x="211" y="195"/>
                  </a:lnTo>
                  <a:lnTo>
                    <a:pt x="211" y="207"/>
                  </a:lnTo>
                  <a:lnTo>
                    <a:pt x="199" y="212"/>
                  </a:lnTo>
                  <a:lnTo>
                    <a:pt x="191" y="216"/>
                  </a:lnTo>
                  <a:lnTo>
                    <a:pt x="183" y="212"/>
                  </a:lnTo>
                  <a:lnTo>
                    <a:pt x="171" y="207"/>
                  </a:lnTo>
                  <a:lnTo>
                    <a:pt x="158" y="203"/>
                  </a:lnTo>
                  <a:lnTo>
                    <a:pt x="146" y="199"/>
                  </a:lnTo>
                  <a:lnTo>
                    <a:pt x="142" y="199"/>
                  </a:lnTo>
                  <a:lnTo>
                    <a:pt x="134" y="195"/>
                  </a:lnTo>
                  <a:lnTo>
                    <a:pt x="122" y="207"/>
                  </a:lnTo>
                  <a:lnTo>
                    <a:pt x="114" y="203"/>
                  </a:lnTo>
                  <a:lnTo>
                    <a:pt x="101" y="207"/>
                  </a:lnTo>
                  <a:lnTo>
                    <a:pt x="93" y="212"/>
                  </a:lnTo>
                  <a:lnTo>
                    <a:pt x="89" y="220"/>
                  </a:lnTo>
                  <a:lnTo>
                    <a:pt x="48" y="220"/>
                  </a:lnTo>
                  <a:lnTo>
                    <a:pt x="36" y="224"/>
                  </a:lnTo>
                  <a:lnTo>
                    <a:pt x="36" y="236"/>
                  </a:lnTo>
                  <a:lnTo>
                    <a:pt x="40" y="244"/>
                  </a:lnTo>
                  <a:lnTo>
                    <a:pt x="48" y="240"/>
                  </a:lnTo>
                  <a:lnTo>
                    <a:pt x="57" y="252"/>
                  </a:lnTo>
                  <a:lnTo>
                    <a:pt x="65" y="252"/>
                  </a:lnTo>
                  <a:lnTo>
                    <a:pt x="77" y="252"/>
                  </a:lnTo>
                  <a:lnTo>
                    <a:pt x="81" y="244"/>
                  </a:lnTo>
                  <a:lnTo>
                    <a:pt x="85" y="248"/>
                  </a:lnTo>
                  <a:lnTo>
                    <a:pt x="93" y="252"/>
                  </a:lnTo>
                  <a:lnTo>
                    <a:pt x="105" y="252"/>
                  </a:lnTo>
                  <a:lnTo>
                    <a:pt x="110" y="252"/>
                  </a:lnTo>
                  <a:lnTo>
                    <a:pt x="110" y="240"/>
                  </a:lnTo>
                  <a:lnTo>
                    <a:pt x="122" y="240"/>
                  </a:lnTo>
                  <a:lnTo>
                    <a:pt x="114" y="252"/>
                  </a:lnTo>
                  <a:lnTo>
                    <a:pt x="110" y="252"/>
                  </a:lnTo>
                  <a:lnTo>
                    <a:pt x="105" y="252"/>
                  </a:lnTo>
                  <a:lnTo>
                    <a:pt x="101" y="252"/>
                  </a:lnTo>
                  <a:lnTo>
                    <a:pt x="89" y="252"/>
                  </a:lnTo>
                  <a:lnTo>
                    <a:pt x="85" y="252"/>
                  </a:lnTo>
                  <a:lnTo>
                    <a:pt x="65" y="252"/>
                  </a:lnTo>
                  <a:lnTo>
                    <a:pt x="57" y="252"/>
                  </a:lnTo>
                  <a:lnTo>
                    <a:pt x="44" y="252"/>
                  </a:lnTo>
                  <a:lnTo>
                    <a:pt x="36" y="264"/>
                  </a:lnTo>
                  <a:lnTo>
                    <a:pt x="40" y="269"/>
                  </a:lnTo>
                  <a:lnTo>
                    <a:pt x="44" y="269"/>
                  </a:lnTo>
                  <a:lnTo>
                    <a:pt x="57" y="26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28" name="Freeform 158">
              <a:extLst>
                <a:ext uri="{FF2B5EF4-FFF2-40B4-BE49-F238E27FC236}">
                  <a16:creationId xmlns="" xmlns:a16="http://schemas.microsoft.com/office/drawing/2014/main" id="{C0ECEC1E-080B-44F7-AF66-683441C432FE}"/>
                </a:ext>
              </a:extLst>
            </p:cNvPr>
            <p:cNvSpPr>
              <a:spLocks/>
            </p:cNvSpPr>
            <p:nvPr/>
          </p:nvSpPr>
          <p:spPr bwMode="gray">
            <a:xfrm>
              <a:off x="3970673" y="4110251"/>
              <a:ext cx="65875" cy="38177"/>
            </a:xfrm>
            <a:custGeom>
              <a:avLst/>
              <a:gdLst>
                <a:gd name="T0" fmla="*/ 126 w 183"/>
                <a:gd name="T1" fmla="*/ 69 h 106"/>
                <a:gd name="T2" fmla="*/ 151 w 183"/>
                <a:gd name="T3" fmla="*/ 61 h 106"/>
                <a:gd name="T4" fmla="*/ 171 w 183"/>
                <a:gd name="T5" fmla="*/ 61 h 106"/>
                <a:gd name="T6" fmla="*/ 175 w 183"/>
                <a:gd name="T7" fmla="*/ 37 h 106"/>
                <a:gd name="T8" fmla="*/ 167 w 183"/>
                <a:gd name="T9" fmla="*/ 29 h 106"/>
                <a:gd name="T10" fmla="*/ 183 w 183"/>
                <a:gd name="T11" fmla="*/ 25 h 106"/>
                <a:gd name="T12" fmla="*/ 179 w 183"/>
                <a:gd name="T13" fmla="*/ 4 h 106"/>
                <a:gd name="T14" fmla="*/ 131 w 183"/>
                <a:gd name="T15" fmla="*/ 0 h 106"/>
                <a:gd name="T16" fmla="*/ 90 w 183"/>
                <a:gd name="T17" fmla="*/ 0 h 106"/>
                <a:gd name="T18" fmla="*/ 78 w 183"/>
                <a:gd name="T19" fmla="*/ 8 h 106"/>
                <a:gd name="T20" fmla="*/ 53 w 183"/>
                <a:gd name="T21" fmla="*/ 16 h 106"/>
                <a:gd name="T22" fmla="*/ 37 w 183"/>
                <a:gd name="T23" fmla="*/ 12 h 106"/>
                <a:gd name="T24" fmla="*/ 17 w 183"/>
                <a:gd name="T25" fmla="*/ 21 h 106"/>
                <a:gd name="T26" fmla="*/ 0 w 183"/>
                <a:gd name="T27" fmla="*/ 21 h 106"/>
                <a:gd name="T28" fmla="*/ 21 w 183"/>
                <a:gd name="T29" fmla="*/ 29 h 106"/>
                <a:gd name="T30" fmla="*/ 33 w 183"/>
                <a:gd name="T31" fmla="*/ 25 h 106"/>
                <a:gd name="T32" fmla="*/ 29 w 183"/>
                <a:gd name="T33" fmla="*/ 29 h 106"/>
                <a:gd name="T34" fmla="*/ 21 w 183"/>
                <a:gd name="T35" fmla="*/ 41 h 106"/>
                <a:gd name="T36" fmla="*/ 37 w 183"/>
                <a:gd name="T37" fmla="*/ 49 h 106"/>
                <a:gd name="T38" fmla="*/ 61 w 183"/>
                <a:gd name="T39" fmla="*/ 41 h 106"/>
                <a:gd name="T40" fmla="*/ 49 w 183"/>
                <a:gd name="T41" fmla="*/ 57 h 106"/>
                <a:gd name="T42" fmla="*/ 70 w 183"/>
                <a:gd name="T43" fmla="*/ 49 h 106"/>
                <a:gd name="T44" fmla="*/ 94 w 183"/>
                <a:gd name="T45" fmla="*/ 45 h 106"/>
                <a:gd name="T46" fmla="*/ 102 w 183"/>
                <a:gd name="T47" fmla="*/ 53 h 106"/>
                <a:gd name="T48" fmla="*/ 102 w 183"/>
                <a:gd name="T49" fmla="*/ 57 h 106"/>
                <a:gd name="T50" fmla="*/ 78 w 183"/>
                <a:gd name="T51" fmla="*/ 49 h 106"/>
                <a:gd name="T52" fmla="*/ 78 w 183"/>
                <a:gd name="T53" fmla="*/ 61 h 106"/>
                <a:gd name="T54" fmla="*/ 94 w 183"/>
                <a:gd name="T55" fmla="*/ 61 h 106"/>
                <a:gd name="T56" fmla="*/ 74 w 183"/>
                <a:gd name="T57" fmla="*/ 82 h 106"/>
                <a:gd name="T58" fmla="*/ 86 w 183"/>
                <a:gd name="T59" fmla="*/ 77 h 106"/>
                <a:gd name="T60" fmla="*/ 90 w 183"/>
                <a:gd name="T61" fmla="*/ 98 h 106"/>
                <a:gd name="T62" fmla="*/ 102 w 183"/>
                <a:gd name="T63" fmla="*/ 106 h 106"/>
                <a:gd name="T64" fmla="*/ 110 w 183"/>
                <a:gd name="T65" fmla="*/ 94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3"/>
                <a:gd name="T100" fmla="*/ 0 h 106"/>
                <a:gd name="T101" fmla="*/ 183 w 183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3" h="106">
                  <a:moveTo>
                    <a:pt x="114" y="82"/>
                  </a:moveTo>
                  <a:lnTo>
                    <a:pt x="126" y="69"/>
                  </a:lnTo>
                  <a:lnTo>
                    <a:pt x="139" y="69"/>
                  </a:lnTo>
                  <a:lnTo>
                    <a:pt x="151" y="61"/>
                  </a:lnTo>
                  <a:lnTo>
                    <a:pt x="159" y="65"/>
                  </a:lnTo>
                  <a:lnTo>
                    <a:pt x="171" y="61"/>
                  </a:lnTo>
                  <a:lnTo>
                    <a:pt x="179" y="49"/>
                  </a:lnTo>
                  <a:lnTo>
                    <a:pt x="175" y="37"/>
                  </a:lnTo>
                  <a:lnTo>
                    <a:pt x="167" y="33"/>
                  </a:lnTo>
                  <a:lnTo>
                    <a:pt x="167" y="29"/>
                  </a:lnTo>
                  <a:lnTo>
                    <a:pt x="171" y="25"/>
                  </a:lnTo>
                  <a:lnTo>
                    <a:pt x="183" y="25"/>
                  </a:lnTo>
                  <a:lnTo>
                    <a:pt x="183" y="16"/>
                  </a:lnTo>
                  <a:lnTo>
                    <a:pt x="179" y="4"/>
                  </a:lnTo>
                  <a:lnTo>
                    <a:pt x="179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90" y="0"/>
                  </a:lnTo>
                  <a:lnTo>
                    <a:pt x="82" y="4"/>
                  </a:lnTo>
                  <a:lnTo>
                    <a:pt x="78" y="8"/>
                  </a:lnTo>
                  <a:lnTo>
                    <a:pt x="65" y="12"/>
                  </a:lnTo>
                  <a:lnTo>
                    <a:pt x="53" y="16"/>
                  </a:lnTo>
                  <a:lnTo>
                    <a:pt x="49" y="16"/>
                  </a:lnTo>
                  <a:lnTo>
                    <a:pt x="37" y="12"/>
                  </a:lnTo>
                  <a:lnTo>
                    <a:pt x="29" y="16"/>
                  </a:lnTo>
                  <a:lnTo>
                    <a:pt x="17" y="21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13" y="29"/>
                  </a:lnTo>
                  <a:lnTo>
                    <a:pt x="21" y="29"/>
                  </a:lnTo>
                  <a:lnTo>
                    <a:pt x="25" y="25"/>
                  </a:lnTo>
                  <a:lnTo>
                    <a:pt x="33" y="25"/>
                  </a:lnTo>
                  <a:lnTo>
                    <a:pt x="37" y="21"/>
                  </a:lnTo>
                  <a:lnTo>
                    <a:pt x="29" y="29"/>
                  </a:lnTo>
                  <a:lnTo>
                    <a:pt x="21" y="41"/>
                  </a:lnTo>
                  <a:lnTo>
                    <a:pt x="25" y="41"/>
                  </a:lnTo>
                  <a:lnTo>
                    <a:pt x="37" y="49"/>
                  </a:lnTo>
                  <a:lnTo>
                    <a:pt x="45" y="41"/>
                  </a:lnTo>
                  <a:lnTo>
                    <a:pt x="61" y="41"/>
                  </a:lnTo>
                  <a:lnTo>
                    <a:pt x="49" y="45"/>
                  </a:lnTo>
                  <a:lnTo>
                    <a:pt x="49" y="57"/>
                  </a:lnTo>
                  <a:lnTo>
                    <a:pt x="61" y="53"/>
                  </a:lnTo>
                  <a:lnTo>
                    <a:pt x="70" y="49"/>
                  </a:lnTo>
                  <a:lnTo>
                    <a:pt x="82" y="45"/>
                  </a:lnTo>
                  <a:lnTo>
                    <a:pt x="94" y="45"/>
                  </a:lnTo>
                  <a:lnTo>
                    <a:pt x="102" y="45"/>
                  </a:lnTo>
                  <a:lnTo>
                    <a:pt x="102" y="53"/>
                  </a:lnTo>
                  <a:lnTo>
                    <a:pt x="106" y="57"/>
                  </a:lnTo>
                  <a:lnTo>
                    <a:pt x="102" y="57"/>
                  </a:lnTo>
                  <a:lnTo>
                    <a:pt x="90" y="49"/>
                  </a:lnTo>
                  <a:lnTo>
                    <a:pt x="78" y="49"/>
                  </a:lnTo>
                  <a:lnTo>
                    <a:pt x="74" y="61"/>
                  </a:lnTo>
                  <a:lnTo>
                    <a:pt x="78" y="61"/>
                  </a:lnTo>
                  <a:lnTo>
                    <a:pt x="82" y="61"/>
                  </a:lnTo>
                  <a:lnTo>
                    <a:pt x="94" y="61"/>
                  </a:lnTo>
                  <a:lnTo>
                    <a:pt x="82" y="69"/>
                  </a:lnTo>
                  <a:lnTo>
                    <a:pt x="74" y="82"/>
                  </a:lnTo>
                  <a:lnTo>
                    <a:pt x="86" y="77"/>
                  </a:lnTo>
                  <a:lnTo>
                    <a:pt x="82" y="86"/>
                  </a:lnTo>
                  <a:lnTo>
                    <a:pt x="90" y="98"/>
                  </a:lnTo>
                  <a:lnTo>
                    <a:pt x="102" y="94"/>
                  </a:lnTo>
                  <a:lnTo>
                    <a:pt x="102" y="106"/>
                  </a:lnTo>
                  <a:lnTo>
                    <a:pt x="110" y="94"/>
                  </a:lnTo>
                  <a:lnTo>
                    <a:pt x="114" y="8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29" name="Freeform 159">
              <a:extLst>
                <a:ext uri="{FF2B5EF4-FFF2-40B4-BE49-F238E27FC236}">
                  <a16:creationId xmlns="" xmlns:a16="http://schemas.microsoft.com/office/drawing/2014/main" id="{DEEA085D-7952-42DE-B7CB-EB379B376A2D}"/>
                </a:ext>
              </a:extLst>
            </p:cNvPr>
            <p:cNvSpPr>
              <a:spLocks/>
            </p:cNvSpPr>
            <p:nvPr/>
          </p:nvSpPr>
          <p:spPr bwMode="gray">
            <a:xfrm>
              <a:off x="4007391" y="4110251"/>
              <a:ext cx="159828" cy="120295"/>
            </a:xfrm>
            <a:custGeom>
              <a:avLst/>
              <a:gdLst>
                <a:gd name="T0" fmla="*/ 130 w 444"/>
                <a:gd name="T1" fmla="*/ 208 h 334"/>
                <a:gd name="T2" fmla="*/ 147 w 444"/>
                <a:gd name="T3" fmla="*/ 183 h 334"/>
                <a:gd name="T4" fmla="*/ 163 w 444"/>
                <a:gd name="T5" fmla="*/ 167 h 334"/>
                <a:gd name="T6" fmla="*/ 195 w 444"/>
                <a:gd name="T7" fmla="*/ 163 h 334"/>
                <a:gd name="T8" fmla="*/ 220 w 444"/>
                <a:gd name="T9" fmla="*/ 163 h 334"/>
                <a:gd name="T10" fmla="*/ 244 w 444"/>
                <a:gd name="T11" fmla="*/ 187 h 334"/>
                <a:gd name="T12" fmla="*/ 269 w 444"/>
                <a:gd name="T13" fmla="*/ 220 h 334"/>
                <a:gd name="T14" fmla="*/ 273 w 444"/>
                <a:gd name="T15" fmla="*/ 248 h 334"/>
                <a:gd name="T16" fmla="*/ 273 w 444"/>
                <a:gd name="T17" fmla="*/ 265 h 334"/>
                <a:gd name="T18" fmla="*/ 289 w 444"/>
                <a:gd name="T19" fmla="*/ 256 h 334"/>
                <a:gd name="T20" fmla="*/ 317 w 444"/>
                <a:gd name="T21" fmla="*/ 252 h 334"/>
                <a:gd name="T22" fmla="*/ 330 w 444"/>
                <a:gd name="T23" fmla="*/ 265 h 334"/>
                <a:gd name="T24" fmla="*/ 338 w 444"/>
                <a:gd name="T25" fmla="*/ 281 h 334"/>
                <a:gd name="T26" fmla="*/ 342 w 444"/>
                <a:gd name="T27" fmla="*/ 313 h 334"/>
                <a:gd name="T28" fmla="*/ 350 w 444"/>
                <a:gd name="T29" fmla="*/ 322 h 334"/>
                <a:gd name="T30" fmla="*/ 374 w 444"/>
                <a:gd name="T31" fmla="*/ 326 h 334"/>
                <a:gd name="T32" fmla="*/ 391 w 444"/>
                <a:gd name="T33" fmla="*/ 305 h 334"/>
                <a:gd name="T34" fmla="*/ 403 w 444"/>
                <a:gd name="T35" fmla="*/ 309 h 334"/>
                <a:gd name="T36" fmla="*/ 419 w 444"/>
                <a:gd name="T37" fmla="*/ 297 h 334"/>
                <a:gd name="T38" fmla="*/ 427 w 444"/>
                <a:gd name="T39" fmla="*/ 285 h 334"/>
                <a:gd name="T40" fmla="*/ 411 w 444"/>
                <a:gd name="T41" fmla="*/ 256 h 334"/>
                <a:gd name="T42" fmla="*/ 444 w 444"/>
                <a:gd name="T43" fmla="*/ 265 h 334"/>
                <a:gd name="T44" fmla="*/ 440 w 444"/>
                <a:gd name="T45" fmla="*/ 244 h 334"/>
                <a:gd name="T46" fmla="*/ 440 w 444"/>
                <a:gd name="T47" fmla="*/ 220 h 334"/>
                <a:gd name="T48" fmla="*/ 431 w 444"/>
                <a:gd name="T49" fmla="*/ 200 h 334"/>
                <a:gd name="T50" fmla="*/ 415 w 444"/>
                <a:gd name="T51" fmla="*/ 183 h 334"/>
                <a:gd name="T52" fmla="*/ 415 w 444"/>
                <a:gd name="T53" fmla="*/ 163 h 334"/>
                <a:gd name="T54" fmla="*/ 415 w 444"/>
                <a:gd name="T55" fmla="*/ 138 h 334"/>
                <a:gd name="T56" fmla="*/ 403 w 444"/>
                <a:gd name="T57" fmla="*/ 114 h 334"/>
                <a:gd name="T58" fmla="*/ 387 w 444"/>
                <a:gd name="T59" fmla="*/ 106 h 334"/>
                <a:gd name="T60" fmla="*/ 403 w 444"/>
                <a:gd name="T61" fmla="*/ 82 h 334"/>
                <a:gd name="T62" fmla="*/ 383 w 444"/>
                <a:gd name="T63" fmla="*/ 61 h 334"/>
                <a:gd name="T64" fmla="*/ 374 w 444"/>
                <a:gd name="T65" fmla="*/ 45 h 334"/>
                <a:gd name="T66" fmla="*/ 366 w 444"/>
                <a:gd name="T67" fmla="*/ 29 h 334"/>
                <a:gd name="T68" fmla="*/ 354 w 444"/>
                <a:gd name="T69" fmla="*/ 12 h 334"/>
                <a:gd name="T70" fmla="*/ 346 w 444"/>
                <a:gd name="T71" fmla="*/ 25 h 334"/>
                <a:gd name="T72" fmla="*/ 322 w 444"/>
                <a:gd name="T73" fmla="*/ 37 h 334"/>
                <a:gd name="T74" fmla="*/ 293 w 444"/>
                <a:gd name="T75" fmla="*/ 33 h 334"/>
                <a:gd name="T76" fmla="*/ 265 w 444"/>
                <a:gd name="T77" fmla="*/ 49 h 334"/>
                <a:gd name="T78" fmla="*/ 240 w 444"/>
                <a:gd name="T79" fmla="*/ 29 h 334"/>
                <a:gd name="T80" fmla="*/ 216 w 444"/>
                <a:gd name="T81" fmla="*/ 33 h 334"/>
                <a:gd name="T82" fmla="*/ 220 w 444"/>
                <a:gd name="T83" fmla="*/ 16 h 334"/>
                <a:gd name="T84" fmla="*/ 183 w 444"/>
                <a:gd name="T85" fmla="*/ 16 h 334"/>
                <a:gd name="T86" fmla="*/ 163 w 444"/>
                <a:gd name="T87" fmla="*/ 21 h 334"/>
                <a:gd name="T88" fmla="*/ 147 w 444"/>
                <a:gd name="T89" fmla="*/ 21 h 334"/>
                <a:gd name="T90" fmla="*/ 118 w 444"/>
                <a:gd name="T91" fmla="*/ 8 h 334"/>
                <a:gd name="T92" fmla="*/ 102 w 444"/>
                <a:gd name="T93" fmla="*/ 0 h 334"/>
                <a:gd name="T94" fmla="*/ 81 w 444"/>
                <a:gd name="T95" fmla="*/ 16 h 334"/>
                <a:gd name="T96" fmla="*/ 65 w 444"/>
                <a:gd name="T97" fmla="*/ 29 h 334"/>
                <a:gd name="T98" fmla="*/ 77 w 444"/>
                <a:gd name="T99" fmla="*/ 49 h 334"/>
                <a:gd name="T100" fmla="*/ 49 w 444"/>
                <a:gd name="T101" fmla="*/ 61 h 334"/>
                <a:gd name="T102" fmla="*/ 12 w 444"/>
                <a:gd name="T103" fmla="*/ 82 h 334"/>
                <a:gd name="T104" fmla="*/ 8 w 444"/>
                <a:gd name="T105" fmla="*/ 102 h 334"/>
                <a:gd name="T106" fmla="*/ 24 w 444"/>
                <a:gd name="T107" fmla="*/ 122 h 334"/>
                <a:gd name="T108" fmla="*/ 33 w 444"/>
                <a:gd name="T109" fmla="*/ 143 h 334"/>
                <a:gd name="T110" fmla="*/ 61 w 444"/>
                <a:gd name="T111" fmla="*/ 155 h 334"/>
                <a:gd name="T112" fmla="*/ 73 w 444"/>
                <a:gd name="T113" fmla="*/ 171 h 334"/>
                <a:gd name="T114" fmla="*/ 77 w 444"/>
                <a:gd name="T115" fmla="*/ 179 h 334"/>
                <a:gd name="T116" fmla="*/ 90 w 444"/>
                <a:gd name="T117" fmla="*/ 191 h 334"/>
                <a:gd name="T118" fmla="*/ 102 w 444"/>
                <a:gd name="T119" fmla="*/ 220 h 334"/>
                <a:gd name="T120" fmla="*/ 126 w 444"/>
                <a:gd name="T121" fmla="*/ 212 h 3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4"/>
                <a:gd name="T184" fmla="*/ 0 h 334"/>
                <a:gd name="T185" fmla="*/ 444 w 444"/>
                <a:gd name="T186" fmla="*/ 334 h 3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4" h="334">
                  <a:moveTo>
                    <a:pt x="126" y="212"/>
                  </a:moveTo>
                  <a:lnTo>
                    <a:pt x="126" y="208"/>
                  </a:lnTo>
                  <a:lnTo>
                    <a:pt x="130" y="208"/>
                  </a:lnTo>
                  <a:lnTo>
                    <a:pt x="142" y="200"/>
                  </a:lnTo>
                  <a:lnTo>
                    <a:pt x="147" y="187"/>
                  </a:lnTo>
                  <a:lnTo>
                    <a:pt x="147" y="183"/>
                  </a:lnTo>
                  <a:lnTo>
                    <a:pt x="151" y="171"/>
                  </a:lnTo>
                  <a:lnTo>
                    <a:pt x="155" y="171"/>
                  </a:lnTo>
                  <a:lnTo>
                    <a:pt x="163" y="167"/>
                  </a:lnTo>
                  <a:lnTo>
                    <a:pt x="175" y="171"/>
                  </a:lnTo>
                  <a:lnTo>
                    <a:pt x="183" y="171"/>
                  </a:lnTo>
                  <a:lnTo>
                    <a:pt x="195" y="163"/>
                  </a:lnTo>
                  <a:lnTo>
                    <a:pt x="208" y="163"/>
                  </a:lnTo>
                  <a:lnTo>
                    <a:pt x="212" y="163"/>
                  </a:lnTo>
                  <a:lnTo>
                    <a:pt x="220" y="163"/>
                  </a:lnTo>
                  <a:lnTo>
                    <a:pt x="232" y="171"/>
                  </a:lnTo>
                  <a:lnTo>
                    <a:pt x="236" y="175"/>
                  </a:lnTo>
                  <a:lnTo>
                    <a:pt x="244" y="187"/>
                  </a:lnTo>
                  <a:lnTo>
                    <a:pt x="252" y="195"/>
                  </a:lnTo>
                  <a:lnTo>
                    <a:pt x="265" y="208"/>
                  </a:lnTo>
                  <a:lnTo>
                    <a:pt x="269" y="220"/>
                  </a:lnTo>
                  <a:lnTo>
                    <a:pt x="269" y="232"/>
                  </a:lnTo>
                  <a:lnTo>
                    <a:pt x="273" y="248"/>
                  </a:lnTo>
                  <a:lnTo>
                    <a:pt x="265" y="256"/>
                  </a:lnTo>
                  <a:lnTo>
                    <a:pt x="261" y="269"/>
                  </a:lnTo>
                  <a:lnTo>
                    <a:pt x="273" y="265"/>
                  </a:lnTo>
                  <a:lnTo>
                    <a:pt x="285" y="256"/>
                  </a:lnTo>
                  <a:lnTo>
                    <a:pt x="289" y="256"/>
                  </a:lnTo>
                  <a:lnTo>
                    <a:pt x="301" y="256"/>
                  </a:lnTo>
                  <a:lnTo>
                    <a:pt x="309" y="256"/>
                  </a:lnTo>
                  <a:lnTo>
                    <a:pt x="317" y="252"/>
                  </a:lnTo>
                  <a:lnTo>
                    <a:pt x="322" y="256"/>
                  </a:lnTo>
                  <a:lnTo>
                    <a:pt x="334" y="265"/>
                  </a:lnTo>
                  <a:lnTo>
                    <a:pt x="330" y="265"/>
                  </a:lnTo>
                  <a:lnTo>
                    <a:pt x="334" y="273"/>
                  </a:lnTo>
                  <a:lnTo>
                    <a:pt x="334" y="285"/>
                  </a:lnTo>
                  <a:lnTo>
                    <a:pt x="338" y="281"/>
                  </a:lnTo>
                  <a:lnTo>
                    <a:pt x="338" y="289"/>
                  </a:lnTo>
                  <a:lnTo>
                    <a:pt x="342" y="301"/>
                  </a:lnTo>
                  <a:lnTo>
                    <a:pt x="342" y="313"/>
                  </a:lnTo>
                  <a:lnTo>
                    <a:pt x="334" y="326"/>
                  </a:lnTo>
                  <a:lnTo>
                    <a:pt x="346" y="322"/>
                  </a:lnTo>
                  <a:lnTo>
                    <a:pt x="350" y="322"/>
                  </a:lnTo>
                  <a:lnTo>
                    <a:pt x="358" y="334"/>
                  </a:lnTo>
                  <a:lnTo>
                    <a:pt x="362" y="330"/>
                  </a:lnTo>
                  <a:lnTo>
                    <a:pt x="374" y="326"/>
                  </a:lnTo>
                  <a:lnTo>
                    <a:pt x="379" y="313"/>
                  </a:lnTo>
                  <a:lnTo>
                    <a:pt x="383" y="305"/>
                  </a:lnTo>
                  <a:lnTo>
                    <a:pt x="391" y="305"/>
                  </a:lnTo>
                  <a:lnTo>
                    <a:pt x="391" y="309"/>
                  </a:lnTo>
                  <a:lnTo>
                    <a:pt x="395" y="313"/>
                  </a:lnTo>
                  <a:lnTo>
                    <a:pt x="403" y="309"/>
                  </a:lnTo>
                  <a:lnTo>
                    <a:pt x="411" y="313"/>
                  </a:lnTo>
                  <a:lnTo>
                    <a:pt x="411" y="309"/>
                  </a:lnTo>
                  <a:lnTo>
                    <a:pt x="419" y="297"/>
                  </a:lnTo>
                  <a:lnTo>
                    <a:pt x="419" y="281"/>
                  </a:lnTo>
                  <a:lnTo>
                    <a:pt x="427" y="285"/>
                  </a:lnTo>
                  <a:lnTo>
                    <a:pt x="419" y="277"/>
                  </a:lnTo>
                  <a:lnTo>
                    <a:pt x="411" y="269"/>
                  </a:lnTo>
                  <a:lnTo>
                    <a:pt x="411" y="256"/>
                  </a:lnTo>
                  <a:lnTo>
                    <a:pt x="419" y="256"/>
                  </a:lnTo>
                  <a:lnTo>
                    <a:pt x="431" y="261"/>
                  </a:lnTo>
                  <a:lnTo>
                    <a:pt x="444" y="265"/>
                  </a:lnTo>
                  <a:lnTo>
                    <a:pt x="444" y="256"/>
                  </a:lnTo>
                  <a:lnTo>
                    <a:pt x="440" y="244"/>
                  </a:lnTo>
                  <a:lnTo>
                    <a:pt x="427" y="240"/>
                  </a:lnTo>
                  <a:lnTo>
                    <a:pt x="427" y="228"/>
                  </a:lnTo>
                  <a:lnTo>
                    <a:pt x="440" y="220"/>
                  </a:lnTo>
                  <a:lnTo>
                    <a:pt x="435" y="216"/>
                  </a:lnTo>
                  <a:lnTo>
                    <a:pt x="431" y="204"/>
                  </a:lnTo>
                  <a:lnTo>
                    <a:pt x="431" y="200"/>
                  </a:lnTo>
                  <a:lnTo>
                    <a:pt x="419" y="200"/>
                  </a:lnTo>
                  <a:lnTo>
                    <a:pt x="415" y="195"/>
                  </a:lnTo>
                  <a:lnTo>
                    <a:pt x="415" y="183"/>
                  </a:lnTo>
                  <a:lnTo>
                    <a:pt x="419" y="175"/>
                  </a:lnTo>
                  <a:lnTo>
                    <a:pt x="415" y="163"/>
                  </a:lnTo>
                  <a:lnTo>
                    <a:pt x="427" y="155"/>
                  </a:lnTo>
                  <a:lnTo>
                    <a:pt x="419" y="143"/>
                  </a:lnTo>
                  <a:lnTo>
                    <a:pt x="415" y="138"/>
                  </a:lnTo>
                  <a:lnTo>
                    <a:pt x="411" y="138"/>
                  </a:lnTo>
                  <a:lnTo>
                    <a:pt x="407" y="126"/>
                  </a:lnTo>
                  <a:lnTo>
                    <a:pt x="403" y="114"/>
                  </a:lnTo>
                  <a:lnTo>
                    <a:pt x="407" y="102"/>
                  </a:lnTo>
                  <a:lnTo>
                    <a:pt x="395" y="98"/>
                  </a:lnTo>
                  <a:lnTo>
                    <a:pt x="387" y="106"/>
                  </a:lnTo>
                  <a:lnTo>
                    <a:pt x="383" y="102"/>
                  </a:lnTo>
                  <a:lnTo>
                    <a:pt x="391" y="90"/>
                  </a:lnTo>
                  <a:lnTo>
                    <a:pt x="403" y="82"/>
                  </a:lnTo>
                  <a:lnTo>
                    <a:pt x="391" y="73"/>
                  </a:lnTo>
                  <a:lnTo>
                    <a:pt x="383" y="65"/>
                  </a:lnTo>
                  <a:lnTo>
                    <a:pt x="383" y="61"/>
                  </a:lnTo>
                  <a:lnTo>
                    <a:pt x="379" y="65"/>
                  </a:lnTo>
                  <a:lnTo>
                    <a:pt x="374" y="57"/>
                  </a:lnTo>
                  <a:lnTo>
                    <a:pt x="374" y="45"/>
                  </a:lnTo>
                  <a:lnTo>
                    <a:pt x="374" y="41"/>
                  </a:lnTo>
                  <a:lnTo>
                    <a:pt x="366" y="29"/>
                  </a:lnTo>
                  <a:lnTo>
                    <a:pt x="366" y="25"/>
                  </a:lnTo>
                  <a:lnTo>
                    <a:pt x="358" y="16"/>
                  </a:lnTo>
                  <a:lnTo>
                    <a:pt x="354" y="12"/>
                  </a:lnTo>
                  <a:lnTo>
                    <a:pt x="346" y="12"/>
                  </a:lnTo>
                  <a:lnTo>
                    <a:pt x="342" y="12"/>
                  </a:lnTo>
                  <a:lnTo>
                    <a:pt x="346" y="25"/>
                  </a:lnTo>
                  <a:lnTo>
                    <a:pt x="342" y="25"/>
                  </a:lnTo>
                  <a:lnTo>
                    <a:pt x="334" y="25"/>
                  </a:lnTo>
                  <a:lnTo>
                    <a:pt x="322" y="37"/>
                  </a:lnTo>
                  <a:lnTo>
                    <a:pt x="309" y="37"/>
                  </a:lnTo>
                  <a:lnTo>
                    <a:pt x="301" y="33"/>
                  </a:lnTo>
                  <a:lnTo>
                    <a:pt x="293" y="33"/>
                  </a:lnTo>
                  <a:lnTo>
                    <a:pt x="281" y="29"/>
                  </a:lnTo>
                  <a:lnTo>
                    <a:pt x="273" y="37"/>
                  </a:lnTo>
                  <a:lnTo>
                    <a:pt x="265" y="49"/>
                  </a:lnTo>
                  <a:lnTo>
                    <a:pt x="261" y="45"/>
                  </a:lnTo>
                  <a:lnTo>
                    <a:pt x="252" y="33"/>
                  </a:lnTo>
                  <a:lnTo>
                    <a:pt x="240" y="29"/>
                  </a:lnTo>
                  <a:lnTo>
                    <a:pt x="232" y="41"/>
                  </a:lnTo>
                  <a:lnTo>
                    <a:pt x="220" y="41"/>
                  </a:lnTo>
                  <a:lnTo>
                    <a:pt x="216" y="33"/>
                  </a:lnTo>
                  <a:lnTo>
                    <a:pt x="212" y="33"/>
                  </a:lnTo>
                  <a:lnTo>
                    <a:pt x="212" y="29"/>
                  </a:lnTo>
                  <a:lnTo>
                    <a:pt x="220" y="16"/>
                  </a:lnTo>
                  <a:lnTo>
                    <a:pt x="208" y="16"/>
                  </a:lnTo>
                  <a:lnTo>
                    <a:pt x="195" y="16"/>
                  </a:lnTo>
                  <a:lnTo>
                    <a:pt x="183" y="16"/>
                  </a:lnTo>
                  <a:lnTo>
                    <a:pt x="171" y="21"/>
                  </a:lnTo>
                  <a:lnTo>
                    <a:pt x="163" y="21"/>
                  </a:lnTo>
                  <a:lnTo>
                    <a:pt x="163" y="25"/>
                  </a:lnTo>
                  <a:lnTo>
                    <a:pt x="151" y="16"/>
                  </a:lnTo>
                  <a:lnTo>
                    <a:pt x="147" y="21"/>
                  </a:lnTo>
                  <a:lnTo>
                    <a:pt x="134" y="12"/>
                  </a:lnTo>
                  <a:lnTo>
                    <a:pt x="122" y="12"/>
                  </a:lnTo>
                  <a:lnTo>
                    <a:pt x="118" y="8"/>
                  </a:lnTo>
                  <a:lnTo>
                    <a:pt x="106" y="0"/>
                  </a:lnTo>
                  <a:lnTo>
                    <a:pt x="102" y="0"/>
                  </a:lnTo>
                  <a:lnTo>
                    <a:pt x="77" y="0"/>
                  </a:lnTo>
                  <a:lnTo>
                    <a:pt x="77" y="4"/>
                  </a:lnTo>
                  <a:lnTo>
                    <a:pt x="81" y="16"/>
                  </a:lnTo>
                  <a:lnTo>
                    <a:pt x="81" y="25"/>
                  </a:lnTo>
                  <a:lnTo>
                    <a:pt x="69" y="25"/>
                  </a:lnTo>
                  <a:lnTo>
                    <a:pt x="65" y="29"/>
                  </a:lnTo>
                  <a:lnTo>
                    <a:pt x="65" y="33"/>
                  </a:lnTo>
                  <a:lnTo>
                    <a:pt x="73" y="37"/>
                  </a:lnTo>
                  <a:lnTo>
                    <a:pt x="77" y="49"/>
                  </a:lnTo>
                  <a:lnTo>
                    <a:pt x="69" y="61"/>
                  </a:lnTo>
                  <a:lnTo>
                    <a:pt x="57" y="65"/>
                  </a:lnTo>
                  <a:lnTo>
                    <a:pt x="49" y="61"/>
                  </a:lnTo>
                  <a:lnTo>
                    <a:pt x="37" y="69"/>
                  </a:lnTo>
                  <a:lnTo>
                    <a:pt x="24" y="69"/>
                  </a:lnTo>
                  <a:lnTo>
                    <a:pt x="12" y="82"/>
                  </a:lnTo>
                  <a:lnTo>
                    <a:pt x="8" y="94"/>
                  </a:lnTo>
                  <a:lnTo>
                    <a:pt x="0" y="106"/>
                  </a:lnTo>
                  <a:lnTo>
                    <a:pt x="8" y="102"/>
                  </a:lnTo>
                  <a:lnTo>
                    <a:pt x="20" y="102"/>
                  </a:lnTo>
                  <a:lnTo>
                    <a:pt x="12" y="114"/>
                  </a:lnTo>
                  <a:lnTo>
                    <a:pt x="24" y="122"/>
                  </a:lnTo>
                  <a:lnTo>
                    <a:pt x="29" y="134"/>
                  </a:lnTo>
                  <a:lnTo>
                    <a:pt x="33" y="143"/>
                  </a:lnTo>
                  <a:lnTo>
                    <a:pt x="45" y="155"/>
                  </a:lnTo>
                  <a:lnTo>
                    <a:pt x="57" y="155"/>
                  </a:lnTo>
                  <a:lnTo>
                    <a:pt x="61" y="155"/>
                  </a:lnTo>
                  <a:lnTo>
                    <a:pt x="61" y="163"/>
                  </a:lnTo>
                  <a:lnTo>
                    <a:pt x="73" y="171"/>
                  </a:lnTo>
                  <a:lnTo>
                    <a:pt x="81" y="167"/>
                  </a:lnTo>
                  <a:lnTo>
                    <a:pt x="77" y="179"/>
                  </a:lnTo>
                  <a:lnTo>
                    <a:pt x="81" y="175"/>
                  </a:lnTo>
                  <a:lnTo>
                    <a:pt x="86" y="187"/>
                  </a:lnTo>
                  <a:lnTo>
                    <a:pt x="90" y="191"/>
                  </a:lnTo>
                  <a:lnTo>
                    <a:pt x="98" y="204"/>
                  </a:lnTo>
                  <a:lnTo>
                    <a:pt x="102" y="212"/>
                  </a:lnTo>
                  <a:lnTo>
                    <a:pt x="102" y="220"/>
                  </a:lnTo>
                  <a:lnTo>
                    <a:pt x="106" y="224"/>
                  </a:lnTo>
                  <a:lnTo>
                    <a:pt x="114" y="220"/>
                  </a:lnTo>
                  <a:lnTo>
                    <a:pt x="126" y="2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30" name="Freeform 160">
              <a:extLst>
                <a:ext uri="{FF2B5EF4-FFF2-40B4-BE49-F238E27FC236}">
                  <a16:creationId xmlns="" xmlns:a16="http://schemas.microsoft.com/office/drawing/2014/main" id="{0B001DD3-7BC1-4BC2-AAEB-1E1DE6A2734A}"/>
                </a:ext>
              </a:extLst>
            </p:cNvPr>
            <p:cNvSpPr>
              <a:spLocks/>
            </p:cNvSpPr>
            <p:nvPr/>
          </p:nvSpPr>
          <p:spPr bwMode="gray">
            <a:xfrm>
              <a:off x="3967794" y="4085399"/>
              <a:ext cx="64435" cy="16207"/>
            </a:xfrm>
            <a:custGeom>
              <a:avLst/>
              <a:gdLst>
                <a:gd name="T0" fmla="*/ 29 w 179"/>
                <a:gd name="T1" fmla="*/ 28 h 45"/>
                <a:gd name="T2" fmla="*/ 41 w 179"/>
                <a:gd name="T3" fmla="*/ 24 h 45"/>
                <a:gd name="T4" fmla="*/ 53 w 179"/>
                <a:gd name="T5" fmla="*/ 20 h 45"/>
                <a:gd name="T6" fmla="*/ 65 w 179"/>
                <a:gd name="T7" fmla="*/ 20 h 45"/>
                <a:gd name="T8" fmla="*/ 78 w 179"/>
                <a:gd name="T9" fmla="*/ 16 h 45"/>
                <a:gd name="T10" fmla="*/ 82 w 179"/>
                <a:gd name="T11" fmla="*/ 20 h 45"/>
                <a:gd name="T12" fmla="*/ 94 w 179"/>
                <a:gd name="T13" fmla="*/ 20 h 45"/>
                <a:gd name="T14" fmla="*/ 90 w 179"/>
                <a:gd name="T15" fmla="*/ 20 h 45"/>
                <a:gd name="T16" fmla="*/ 82 w 179"/>
                <a:gd name="T17" fmla="*/ 20 h 45"/>
                <a:gd name="T18" fmla="*/ 78 w 179"/>
                <a:gd name="T19" fmla="*/ 20 h 45"/>
                <a:gd name="T20" fmla="*/ 65 w 179"/>
                <a:gd name="T21" fmla="*/ 24 h 45"/>
                <a:gd name="T22" fmla="*/ 53 w 179"/>
                <a:gd name="T23" fmla="*/ 24 h 45"/>
                <a:gd name="T24" fmla="*/ 41 w 179"/>
                <a:gd name="T25" fmla="*/ 24 h 45"/>
                <a:gd name="T26" fmla="*/ 41 w 179"/>
                <a:gd name="T27" fmla="*/ 33 h 45"/>
                <a:gd name="T28" fmla="*/ 16 w 179"/>
                <a:gd name="T29" fmla="*/ 33 h 45"/>
                <a:gd name="T30" fmla="*/ 12 w 179"/>
                <a:gd name="T31" fmla="*/ 20 h 45"/>
                <a:gd name="T32" fmla="*/ 0 w 179"/>
                <a:gd name="T33" fmla="*/ 24 h 45"/>
                <a:gd name="T34" fmla="*/ 4 w 179"/>
                <a:gd name="T35" fmla="*/ 37 h 45"/>
                <a:gd name="T36" fmla="*/ 4 w 179"/>
                <a:gd name="T37" fmla="*/ 45 h 45"/>
                <a:gd name="T38" fmla="*/ 16 w 179"/>
                <a:gd name="T39" fmla="*/ 41 h 45"/>
                <a:gd name="T40" fmla="*/ 57 w 179"/>
                <a:gd name="T41" fmla="*/ 41 h 45"/>
                <a:gd name="T42" fmla="*/ 61 w 179"/>
                <a:gd name="T43" fmla="*/ 33 h 45"/>
                <a:gd name="T44" fmla="*/ 69 w 179"/>
                <a:gd name="T45" fmla="*/ 28 h 45"/>
                <a:gd name="T46" fmla="*/ 82 w 179"/>
                <a:gd name="T47" fmla="*/ 24 h 45"/>
                <a:gd name="T48" fmla="*/ 90 w 179"/>
                <a:gd name="T49" fmla="*/ 28 h 45"/>
                <a:gd name="T50" fmla="*/ 102 w 179"/>
                <a:gd name="T51" fmla="*/ 16 h 45"/>
                <a:gd name="T52" fmla="*/ 110 w 179"/>
                <a:gd name="T53" fmla="*/ 20 h 45"/>
                <a:gd name="T54" fmla="*/ 114 w 179"/>
                <a:gd name="T55" fmla="*/ 20 h 45"/>
                <a:gd name="T56" fmla="*/ 126 w 179"/>
                <a:gd name="T57" fmla="*/ 24 h 45"/>
                <a:gd name="T58" fmla="*/ 139 w 179"/>
                <a:gd name="T59" fmla="*/ 28 h 45"/>
                <a:gd name="T60" fmla="*/ 151 w 179"/>
                <a:gd name="T61" fmla="*/ 33 h 45"/>
                <a:gd name="T62" fmla="*/ 159 w 179"/>
                <a:gd name="T63" fmla="*/ 37 h 45"/>
                <a:gd name="T64" fmla="*/ 167 w 179"/>
                <a:gd name="T65" fmla="*/ 33 h 45"/>
                <a:gd name="T66" fmla="*/ 179 w 179"/>
                <a:gd name="T67" fmla="*/ 28 h 45"/>
                <a:gd name="T68" fmla="*/ 179 w 179"/>
                <a:gd name="T69" fmla="*/ 16 h 45"/>
                <a:gd name="T70" fmla="*/ 167 w 179"/>
                <a:gd name="T71" fmla="*/ 16 h 45"/>
                <a:gd name="T72" fmla="*/ 159 w 179"/>
                <a:gd name="T73" fmla="*/ 20 h 45"/>
                <a:gd name="T74" fmla="*/ 143 w 179"/>
                <a:gd name="T75" fmla="*/ 16 h 45"/>
                <a:gd name="T76" fmla="*/ 130 w 179"/>
                <a:gd name="T77" fmla="*/ 8 h 45"/>
                <a:gd name="T78" fmla="*/ 118 w 179"/>
                <a:gd name="T79" fmla="*/ 0 h 45"/>
                <a:gd name="T80" fmla="*/ 110 w 179"/>
                <a:gd name="T81" fmla="*/ 0 h 45"/>
                <a:gd name="T82" fmla="*/ 106 w 179"/>
                <a:gd name="T83" fmla="*/ 0 h 45"/>
                <a:gd name="T84" fmla="*/ 94 w 179"/>
                <a:gd name="T85" fmla="*/ 0 h 45"/>
                <a:gd name="T86" fmla="*/ 82 w 179"/>
                <a:gd name="T87" fmla="*/ 8 h 45"/>
                <a:gd name="T88" fmla="*/ 73 w 179"/>
                <a:gd name="T89" fmla="*/ 12 h 45"/>
                <a:gd name="T90" fmla="*/ 16 w 179"/>
                <a:gd name="T91" fmla="*/ 12 h 45"/>
                <a:gd name="T92" fmla="*/ 16 w 179"/>
                <a:gd name="T93" fmla="*/ 20 h 45"/>
                <a:gd name="T94" fmla="*/ 29 w 179"/>
                <a:gd name="T95" fmla="*/ 28 h 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9"/>
                <a:gd name="T145" fmla="*/ 0 h 45"/>
                <a:gd name="T146" fmla="*/ 179 w 179"/>
                <a:gd name="T147" fmla="*/ 45 h 4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9" h="45">
                  <a:moveTo>
                    <a:pt x="29" y="28"/>
                  </a:moveTo>
                  <a:lnTo>
                    <a:pt x="41" y="24"/>
                  </a:lnTo>
                  <a:lnTo>
                    <a:pt x="53" y="20"/>
                  </a:lnTo>
                  <a:lnTo>
                    <a:pt x="65" y="20"/>
                  </a:lnTo>
                  <a:lnTo>
                    <a:pt x="78" y="16"/>
                  </a:lnTo>
                  <a:lnTo>
                    <a:pt x="82" y="20"/>
                  </a:lnTo>
                  <a:lnTo>
                    <a:pt x="94" y="20"/>
                  </a:lnTo>
                  <a:lnTo>
                    <a:pt x="9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5" y="24"/>
                  </a:lnTo>
                  <a:lnTo>
                    <a:pt x="53" y="24"/>
                  </a:lnTo>
                  <a:lnTo>
                    <a:pt x="41" y="24"/>
                  </a:lnTo>
                  <a:lnTo>
                    <a:pt x="41" y="33"/>
                  </a:lnTo>
                  <a:lnTo>
                    <a:pt x="16" y="33"/>
                  </a:lnTo>
                  <a:lnTo>
                    <a:pt x="12" y="20"/>
                  </a:lnTo>
                  <a:lnTo>
                    <a:pt x="0" y="24"/>
                  </a:lnTo>
                  <a:lnTo>
                    <a:pt x="4" y="37"/>
                  </a:lnTo>
                  <a:lnTo>
                    <a:pt x="4" y="45"/>
                  </a:lnTo>
                  <a:lnTo>
                    <a:pt x="16" y="41"/>
                  </a:lnTo>
                  <a:lnTo>
                    <a:pt x="57" y="41"/>
                  </a:lnTo>
                  <a:lnTo>
                    <a:pt x="61" y="33"/>
                  </a:lnTo>
                  <a:lnTo>
                    <a:pt x="69" y="28"/>
                  </a:lnTo>
                  <a:lnTo>
                    <a:pt x="82" y="24"/>
                  </a:lnTo>
                  <a:lnTo>
                    <a:pt x="90" y="28"/>
                  </a:lnTo>
                  <a:lnTo>
                    <a:pt x="102" y="16"/>
                  </a:lnTo>
                  <a:lnTo>
                    <a:pt x="110" y="20"/>
                  </a:lnTo>
                  <a:lnTo>
                    <a:pt x="114" y="20"/>
                  </a:lnTo>
                  <a:lnTo>
                    <a:pt x="126" y="24"/>
                  </a:lnTo>
                  <a:lnTo>
                    <a:pt x="139" y="28"/>
                  </a:lnTo>
                  <a:lnTo>
                    <a:pt x="151" y="33"/>
                  </a:lnTo>
                  <a:lnTo>
                    <a:pt x="159" y="37"/>
                  </a:lnTo>
                  <a:lnTo>
                    <a:pt x="167" y="33"/>
                  </a:lnTo>
                  <a:lnTo>
                    <a:pt x="179" y="28"/>
                  </a:lnTo>
                  <a:lnTo>
                    <a:pt x="179" y="16"/>
                  </a:lnTo>
                  <a:lnTo>
                    <a:pt x="167" y="16"/>
                  </a:lnTo>
                  <a:lnTo>
                    <a:pt x="159" y="20"/>
                  </a:lnTo>
                  <a:lnTo>
                    <a:pt x="143" y="16"/>
                  </a:lnTo>
                  <a:lnTo>
                    <a:pt x="130" y="8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94" y="0"/>
                  </a:lnTo>
                  <a:lnTo>
                    <a:pt x="82" y="8"/>
                  </a:lnTo>
                  <a:lnTo>
                    <a:pt x="73" y="12"/>
                  </a:lnTo>
                  <a:lnTo>
                    <a:pt x="16" y="12"/>
                  </a:lnTo>
                  <a:lnTo>
                    <a:pt x="16" y="20"/>
                  </a:lnTo>
                  <a:lnTo>
                    <a:pt x="29" y="2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31" name="Freeform 162">
              <a:extLst>
                <a:ext uri="{FF2B5EF4-FFF2-40B4-BE49-F238E27FC236}">
                  <a16:creationId xmlns="" xmlns:a16="http://schemas.microsoft.com/office/drawing/2014/main" id="{9D62A8A1-7795-4A2E-A009-1546C4FE3D13}"/>
                </a:ext>
              </a:extLst>
            </p:cNvPr>
            <p:cNvSpPr>
              <a:spLocks/>
            </p:cNvSpPr>
            <p:nvPr/>
          </p:nvSpPr>
          <p:spPr bwMode="gray">
            <a:xfrm>
              <a:off x="4045548" y="4168958"/>
              <a:ext cx="65875" cy="67351"/>
            </a:xfrm>
            <a:custGeom>
              <a:avLst/>
              <a:gdLst>
                <a:gd name="T0" fmla="*/ 130 w 183"/>
                <a:gd name="T1" fmla="*/ 163 h 187"/>
                <a:gd name="T2" fmla="*/ 134 w 183"/>
                <a:gd name="T3" fmla="*/ 159 h 187"/>
                <a:gd name="T4" fmla="*/ 146 w 183"/>
                <a:gd name="T5" fmla="*/ 146 h 187"/>
                <a:gd name="T6" fmla="*/ 159 w 183"/>
                <a:gd name="T7" fmla="*/ 122 h 187"/>
                <a:gd name="T8" fmla="*/ 179 w 183"/>
                <a:gd name="T9" fmla="*/ 102 h 187"/>
                <a:gd name="T10" fmla="*/ 183 w 183"/>
                <a:gd name="T11" fmla="*/ 93 h 187"/>
                <a:gd name="T12" fmla="*/ 167 w 183"/>
                <a:gd name="T13" fmla="*/ 102 h 187"/>
                <a:gd name="T14" fmla="*/ 159 w 183"/>
                <a:gd name="T15" fmla="*/ 93 h 187"/>
                <a:gd name="T16" fmla="*/ 163 w 183"/>
                <a:gd name="T17" fmla="*/ 69 h 187"/>
                <a:gd name="T18" fmla="*/ 163 w 183"/>
                <a:gd name="T19" fmla="*/ 57 h 187"/>
                <a:gd name="T20" fmla="*/ 146 w 183"/>
                <a:gd name="T21" fmla="*/ 32 h 187"/>
                <a:gd name="T22" fmla="*/ 130 w 183"/>
                <a:gd name="T23" fmla="*/ 12 h 187"/>
                <a:gd name="T24" fmla="*/ 114 w 183"/>
                <a:gd name="T25" fmla="*/ 0 h 187"/>
                <a:gd name="T26" fmla="*/ 102 w 183"/>
                <a:gd name="T27" fmla="*/ 0 h 187"/>
                <a:gd name="T28" fmla="*/ 77 w 183"/>
                <a:gd name="T29" fmla="*/ 8 h 187"/>
                <a:gd name="T30" fmla="*/ 57 w 183"/>
                <a:gd name="T31" fmla="*/ 4 h 187"/>
                <a:gd name="T32" fmla="*/ 45 w 183"/>
                <a:gd name="T33" fmla="*/ 8 h 187"/>
                <a:gd name="T34" fmla="*/ 41 w 183"/>
                <a:gd name="T35" fmla="*/ 24 h 187"/>
                <a:gd name="T36" fmla="*/ 24 w 183"/>
                <a:gd name="T37" fmla="*/ 45 h 187"/>
                <a:gd name="T38" fmla="*/ 20 w 183"/>
                <a:gd name="T39" fmla="*/ 49 h 187"/>
                <a:gd name="T40" fmla="*/ 0 w 183"/>
                <a:gd name="T41" fmla="*/ 61 h 187"/>
                <a:gd name="T42" fmla="*/ 12 w 183"/>
                <a:gd name="T43" fmla="*/ 65 h 187"/>
                <a:gd name="T44" fmla="*/ 4 w 183"/>
                <a:gd name="T45" fmla="*/ 69 h 187"/>
                <a:gd name="T46" fmla="*/ 12 w 183"/>
                <a:gd name="T47" fmla="*/ 81 h 187"/>
                <a:gd name="T48" fmla="*/ 24 w 183"/>
                <a:gd name="T49" fmla="*/ 89 h 187"/>
                <a:gd name="T50" fmla="*/ 8 w 183"/>
                <a:gd name="T51" fmla="*/ 98 h 187"/>
                <a:gd name="T52" fmla="*/ 0 w 183"/>
                <a:gd name="T53" fmla="*/ 93 h 187"/>
                <a:gd name="T54" fmla="*/ 16 w 183"/>
                <a:gd name="T55" fmla="*/ 106 h 187"/>
                <a:gd name="T56" fmla="*/ 20 w 183"/>
                <a:gd name="T57" fmla="*/ 126 h 187"/>
                <a:gd name="T58" fmla="*/ 41 w 183"/>
                <a:gd name="T59" fmla="*/ 142 h 187"/>
                <a:gd name="T60" fmla="*/ 57 w 183"/>
                <a:gd name="T61" fmla="*/ 146 h 187"/>
                <a:gd name="T62" fmla="*/ 53 w 183"/>
                <a:gd name="T63" fmla="*/ 150 h 187"/>
                <a:gd name="T64" fmla="*/ 65 w 183"/>
                <a:gd name="T65" fmla="*/ 167 h 187"/>
                <a:gd name="T66" fmla="*/ 102 w 183"/>
                <a:gd name="T67" fmla="*/ 183 h 187"/>
                <a:gd name="T68" fmla="*/ 102 w 183"/>
                <a:gd name="T69" fmla="*/ 187 h 187"/>
                <a:gd name="T70" fmla="*/ 114 w 183"/>
                <a:gd name="T71" fmla="*/ 183 h 1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3"/>
                <a:gd name="T109" fmla="*/ 0 h 187"/>
                <a:gd name="T110" fmla="*/ 183 w 183"/>
                <a:gd name="T111" fmla="*/ 187 h 1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3" h="187">
                  <a:moveTo>
                    <a:pt x="118" y="171"/>
                  </a:moveTo>
                  <a:lnTo>
                    <a:pt x="130" y="163"/>
                  </a:lnTo>
                  <a:lnTo>
                    <a:pt x="134" y="159"/>
                  </a:lnTo>
                  <a:lnTo>
                    <a:pt x="146" y="150"/>
                  </a:lnTo>
                  <a:lnTo>
                    <a:pt x="146" y="146"/>
                  </a:lnTo>
                  <a:lnTo>
                    <a:pt x="163" y="134"/>
                  </a:lnTo>
                  <a:lnTo>
                    <a:pt x="159" y="122"/>
                  </a:lnTo>
                  <a:lnTo>
                    <a:pt x="175" y="114"/>
                  </a:lnTo>
                  <a:lnTo>
                    <a:pt x="179" y="102"/>
                  </a:lnTo>
                  <a:lnTo>
                    <a:pt x="183" y="93"/>
                  </a:lnTo>
                  <a:lnTo>
                    <a:pt x="179" y="93"/>
                  </a:lnTo>
                  <a:lnTo>
                    <a:pt x="167" y="102"/>
                  </a:lnTo>
                  <a:lnTo>
                    <a:pt x="155" y="106"/>
                  </a:lnTo>
                  <a:lnTo>
                    <a:pt x="159" y="93"/>
                  </a:lnTo>
                  <a:lnTo>
                    <a:pt x="167" y="85"/>
                  </a:lnTo>
                  <a:lnTo>
                    <a:pt x="163" y="69"/>
                  </a:lnTo>
                  <a:lnTo>
                    <a:pt x="163" y="57"/>
                  </a:lnTo>
                  <a:lnTo>
                    <a:pt x="159" y="45"/>
                  </a:lnTo>
                  <a:lnTo>
                    <a:pt x="146" y="32"/>
                  </a:lnTo>
                  <a:lnTo>
                    <a:pt x="138" y="24"/>
                  </a:lnTo>
                  <a:lnTo>
                    <a:pt x="130" y="12"/>
                  </a:lnTo>
                  <a:lnTo>
                    <a:pt x="126" y="8"/>
                  </a:lnTo>
                  <a:lnTo>
                    <a:pt x="114" y="0"/>
                  </a:lnTo>
                  <a:lnTo>
                    <a:pt x="106" y="0"/>
                  </a:lnTo>
                  <a:lnTo>
                    <a:pt x="102" y="0"/>
                  </a:lnTo>
                  <a:lnTo>
                    <a:pt x="89" y="0"/>
                  </a:lnTo>
                  <a:lnTo>
                    <a:pt x="77" y="8"/>
                  </a:lnTo>
                  <a:lnTo>
                    <a:pt x="69" y="8"/>
                  </a:lnTo>
                  <a:lnTo>
                    <a:pt x="57" y="4"/>
                  </a:lnTo>
                  <a:lnTo>
                    <a:pt x="49" y="8"/>
                  </a:lnTo>
                  <a:lnTo>
                    <a:pt x="45" y="8"/>
                  </a:lnTo>
                  <a:lnTo>
                    <a:pt x="41" y="20"/>
                  </a:lnTo>
                  <a:lnTo>
                    <a:pt x="41" y="24"/>
                  </a:lnTo>
                  <a:lnTo>
                    <a:pt x="36" y="37"/>
                  </a:lnTo>
                  <a:lnTo>
                    <a:pt x="24" y="45"/>
                  </a:lnTo>
                  <a:lnTo>
                    <a:pt x="20" y="45"/>
                  </a:lnTo>
                  <a:lnTo>
                    <a:pt x="20" y="49"/>
                  </a:lnTo>
                  <a:lnTo>
                    <a:pt x="8" y="57"/>
                  </a:lnTo>
                  <a:lnTo>
                    <a:pt x="0" y="61"/>
                  </a:lnTo>
                  <a:lnTo>
                    <a:pt x="12" y="65"/>
                  </a:lnTo>
                  <a:lnTo>
                    <a:pt x="16" y="69"/>
                  </a:lnTo>
                  <a:lnTo>
                    <a:pt x="4" y="69"/>
                  </a:lnTo>
                  <a:lnTo>
                    <a:pt x="0" y="81"/>
                  </a:lnTo>
                  <a:lnTo>
                    <a:pt x="12" y="81"/>
                  </a:lnTo>
                  <a:lnTo>
                    <a:pt x="12" y="85"/>
                  </a:lnTo>
                  <a:lnTo>
                    <a:pt x="24" y="89"/>
                  </a:lnTo>
                  <a:lnTo>
                    <a:pt x="12" y="93"/>
                  </a:lnTo>
                  <a:lnTo>
                    <a:pt x="8" y="98"/>
                  </a:lnTo>
                  <a:lnTo>
                    <a:pt x="12" y="102"/>
                  </a:lnTo>
                  <a:lnTo>
                    <a:pt x="0" y="93"/>
                  </a:lnTo>
                  <a:lnTo>
                    <a:pt x="4" y="106"/>
                  </a:lnTo>
                  <a:lnTo>
                    <a:pt x="16" y="106"/>
                  </a:lnTo>
                  <a:lnTo>
                    <a:pt x="20" y="118"/>
                  </a:lnTo>
                  <a:lnTo>
                    <a:pt x="20" y="126"/>
                  </a:lnTo>
                  <a:lnTo>
                    <a:pt x="28" y="134"/>
                  </a:lnTo>
                  <a:lnTo>
                    <a:pt x="41" y="142"/>
                  </a:lnTo>
                  <a:lnTo>
                    <a:pt x="45" y="138"/>
                  </a:lnTo>
                  <a:lnTo>
                    <a:pt x="57" y="146"/>
                  </a:lnTo>
                  <a:lnTo>
                    <a:pt x="65" y="146"/>
                  </a:lnTo>
                  <a:lnTo>
                    <a:pt x="53" y="150"/>
                  </a:lnTo>
                  <a:lnTo>
                    <a:pt x="53" y="159"/>
                  </a:lnTo>
                  <a:lnTo>
                    <a:pt x="65" y="167"/>
                  </a:lnTo>
                  <a:lnTo>
                    <a:pt x="89" y="175"/>
                  </a:lnTo>
                  <a:lnTo>
                    <a:pt x="102" y="183"/>
                  </a:lnTo>
                  <a:lnTo>
                    <a:pt x="102" y="187"/>
                  </a:lnTo>
                  <a:lnTo>
                    <a:pt x="106" y="187"/>
                  </a:lnTo>
                  <a:lnTo>
                    <a:pt x="114" y="183"/>
                  </a:lnTo>
                  <a:lnTo>
                    <a:pt x="118" y="17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32" name="Freeform 163">
              <a:extLst>
                <a:ext uri="{FF2B5EF4-FFF2-40B4-BE49-F238E27FC236}">
                  <a16:creationId xmlns="" xmlns:a16="http://schemas.microsoft.com/office/drawing/2014/main" id="{0E9C050A-7816-4A2B-90A8-9471E4E51803}"/>
                </a:ext>
              </a:extLst>
            </p:cNvPr>
            <p:cNvSpPr>
              <a:spLocks/>
            </p:cNvSpPr>
            <p:nvPr/>
          </p:nvSpPr>
          <p:spPr bwMode="gray">
            <a:xfrm>
              <a:off x="4052747" y="4221542"/>
              <a:ext cx="8999" cy="3241"/>
            </a:xfrm>
            <a:custGeom>
              <a:avLst/>
              <a:gdLst>
                <a:gd name="T0" fmla="*/ 16 w 25"/>
                <a:gd name="T1" fmla="*/ 0 h 9"/>
                <a:gd name="T2" fmla="*/ 4 w 25"/>
                <a:gd name="T3" fmla="*/ 0 h 9"/>
                <a:gd name="T4" fmla="*/ 0 w 25"/>
                <a:gd name="T5" fmla="*/ 4 h 9"/>
                <a:gd name="T6" fmla="*/ 12 w 25"/>
                <a:gd name="T7" fmla="*/ 9 h 9"/>
                <a:gd name="T8" fmla="*/ 25 w 25"/>
                <a:gd name="T9" fmla="*/ 4 h 9"/>
                <a:gd name="T10" fmla="*/ 21 w 25"/>
                <a:gd name="T11" fmla="*/ 0 h 9"/>
                <a:gd name="T12" fmla="*/ 16 w 25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9"/>
                <a:gd name="T23" fmla="*/ 25 w 25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9">
                  <a:moveTo>
                    <a:pt x="16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12" y="9"/>
                  </a:lnTo>
                  <a:lnTo>
                    <a:pt x="25" y="4"/>
                  </a:lnTo>
                  <a:lnTo>
                    <a:pt x="2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33" name="Freeform 164">
              <a:extLst>
                <a:ext uri="{FF2B5EF4-FFF2-40B4-BE49-F238E27FC236}">
                  <a16:creationId xmlns="" xmlns:a16="http://schemas.microsoft.com/office/drawing/2014/main" id="{CDFE9A55-E956-43F3-AF88-ACD34671CFBB}"/>
                </a:ext>
              </a:extLst>
            </p:cNvPr>
            <p:cNvSpPr>
              <a:spLocks/>
            </p:cNvSpPr>
            <p:nvPr/>
          </p:nvSpPr>
          <p:spPr bwMode="gray">
            <a:xfrm>
              <a:off x="4083705" y="4201012"/>
              <a:ext cx="89273" cy="91122"/>
            </a:xfrm>
            <a:custGeom>
              <a:avLst/>
              <a:gdLst>
                <a:gd name="T0" fmla="*/ 236 w 248"/>
                <a:gd name="T1" fmla="*/ 228 h 253"/>
                <a:gd name="T2" fmla="*/ 240 w 248"/>
                <a:gd name="T3" fmla="*/ 212 h 253"/>
                <a:gd name="T4" fmla="*/ 248 w 248"/>
                <a:gd name="T5" fmla="*/ 200 h 253"/>
                <a:gd name="T6" fmla="*/ 248 w 248"/>
                <a:gd name="T7" fmla="*/ 175 h 253"/>
                <a:gd name="T8" fmla="*/ 232 w 248"/>
                <a:gd name="T9" fmla="*/ 159 h 253"/>
                <a:gd name="T10" fmla="*/ 211 w 248"/>
                <a:gd name="T11" fmla="*/ 139 h 253"/>
                <a:gd name="T12" fmla="*/ 187 w 248"/>
                <a:gd name="T13" fmla="*/ 127 h 253"/>
                <a:gd name="T14" fmla="*/ 175 w 248"/>
                <a:gd name="T15" fmla="*/ 122 h 253"/>
                <a:gd name="T16" fmla="*/ 191 w 248"/>
                <a:gd name="T17" fmla="*/ 106 h 253"/>
                <a:gd name="T18" fmla="*/ 195 w 248"/>
                <a:gd name="T19" fmla="*/ 90 h 253"/>
                <a:gd name="T20" fmla="*/ 187 w 248"/>
                <a:gd name="T21" fmla="*/ 74 h 253"/>
                <a:gd name="T22" fmla="*/ 183 w 248"/>
                <a:gd name="T23" fmla="*/ 61 h 253"/>
                <a:gd name="T24" fmla="*/ 179 w 248"/>
                <a:gd name="T25" fmla="*/ 53 h 253"/>
                <a:gd name="T26" fmla="*/ 167 w 248"/>
                <a:gd name="T27" fmla="*/ 61 h 253"/>
                <a:gd name="T28" fmla="*/ 150 w 248"/>
                <a:gd name="T29" fmla="*/ 78 h 253"/>
                <a:gd name="T30" fmla="*/ 138 w 248"/>
                <a:gd name="T31" fmla="*/ 70 h 253"/>
                <a:gd name="T32" fmla="*/ 122 w 248"/>
                <a:gd name="T33" fmla="*/ 74 h 253"/>
                <a:gd name="T34" fmla="*/ 130 w 248"/>
                <a:gd name="T35" fmla="*/ 49 h 253"/>
                <a:gd name="T36" fmla="*/ 126 w 248"/>
                <a:gd name="T37" fmla="*/ 29 h 253"/>
                <a:gd name="T38" fmla="*/ 122 w 248"/>
                <a:gd name="T39" fmla="*/ 21 h 253"/>
                <a:gd name="T40" fmla="*/ 122 w 248"/>
                <a:gd name="T41" fmla="*/ 13 h 253"/>
                <a:gd name="T42" fmla="*/ 105 w 248"/>
                <a:gd name="T43" fmla="*/ 0 h 253"/>
                <a:gd name="T44" fmla="*/ 89 w 248"/>
                <a:gd name="T45" fmla="*/ 4 h 253"/>
                <a:gd name="T46" fmla="*/ 77 w 248"/>
                <a:gd name="T47" fmla="*/ 4 h 253"/>
                <a:gd name="T48" fmla="*/ 73 w 248"/>
                <a:gd name="T49" fmla="*/ 13 h 253"/>
                <a:gd name="T50" fmla="*/ 53 w 248"/>
                <a:gd name="T51" fmla="*/ 33 h 253"/>
                <a:gd name="T52" fmla="*/ 40 w 248"/>
                <a:gd name="T53" fmla="*/ 57 h 253"/>
                <a:gd name="T54" fmla="*/ 28 w 248"/>
                <a:gd name="T55" fmla="*/ 70 h 253"/>
                <a:gd name="T56" fmla="*/ 24 w 248"/>
                <a:gd name="T57" fmla="*/ 74 h 253"/>
                <a:gd name="T58" fmla="*/ 8 w 248"/>
                <a:gd name="T59" fmla="*/ 94 h 253"/>
                <a:gd name="T60" fmla="*/ 4 w 248"/>
                <a:gd name="T61" fmla="*/ 102 h 253"/>
                <a:gd name="T62" fmla="*/ 24 w 248"/>
                <a:gd name="T63" fmla="*/ 118 h 253"/>
                <a:gd name="T64" fmla="*/ 36 w 248"/>
                <a:gd name="T65" fmla="*/ 127 h 253"/>
                <a:gd name="T66" fmla="*/ 44 w 248"/>
                <a:gd name="T67" fmla="*/ 131 h 253"/>
                <a:gd name="T68" fmla="*/ 40 w 248"/>
                <a:gd name="T69" fmla="*/ 135 h 253"/>
                <a:gd name="T70" fmla="*/ 65 w 248"/>
                <a:gd name="T71" fmla="*/ 143 h 253"/>
                <a:gd name="T72" fmla="*/ 81 w 248"/>
                <a:gd name="T73" fmla="*/ 155 h 253"/>
                <a:gd name="T74" fmla="*/ 89 w 248"/>
                <a:gd name="T75" fmla="*/ 167 h 253"/>
                <a:gd name="T76" fmla="*/ 105 w 248"/>
                <a:gd name="T77" fmla="*/ 179 h 253"/>
                <a:gd name="T78" fmla="*/ 126 w 248"/>
                <a:gd name="T79" fmla="*/ 200 h 253"/>
                <a:gd name="T80" fmla="*/ 150 w 248"/>
                <a:gd name="T81" fmla="*/ 216 h 253"/>
                <a:gd name="T82" fmla="*/ 171 w 248"/>
                <a:gd name="T83" fmla="*/ 228 h 253"/>
                <a:gd name="T84" fmla="*/ 191 w 248"/>
                <a:gd name="T85" fmla="*/ 236 h 253"/>
                <a:gd name="T86" fmla="*/ 219 w 248"/>
                <a:gd name="T87" fmla="*/ 249 h 253"/>
                <a:gd name="T88" fmla="*/ 240 w 248"/>
                <a:gd name="T89" fmla="*/ 253 h 253"/>
                <a:gd name="T90" fmla="*/ 240 w 248"/>
                <a:gd name="T91" fmla="*/ 236 h 2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8"/>
                <a:gd name="T139" fmla="*/ 0 h 253"/>
                <a:gd name="T140" fmla="*/ 248 w 248"/>
                <a:gd name="T141" fmla="*/ 253 h 25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8" h="253">
                  <a:moveTo>
                    <a:pt x="240" y="236"/>
                  </a:moveTo>
                  <a:lnTo>
                    <a:pt x="236" y="228"/>
                  </a:lnTo>
                  <a:lnTo>
                    <a:pt x="236" y="224"/>
                  </a:lnTo>
                  <a:lnTo>
                    <a:pt x="240" y="212"/>
                  </a:lnTo>
                  <a:lnTo>
                    <a:pt x="244" y="200"/>
                  </a:lnTo>
                  <a:lnTo>
                    <a:pt x="248" y="200"/>
                  </a:lnTo>
                  <a:lnTo>
                    <a:pt x="248" y="175"/>
                  </a:lnTo>
                  <a:lnTo>
                    <a:pt x="244" y="163"/>
                  </a:lnTo>
                  <a:lnTo>
                    <a:pt x="232" y="159"/>
                  </a:lnTo>
                  <a:lnTo>
                    <a:pt x="219" y="151"/>
                  </a:lnTo>
                  <a:lnTo>
                    <a:pt x="211" y="139"/>
                  </a:lnTo>
                  <a:lnTo>
                    <a:pt x="199" y="139"/>
                  </a:lnTo>
                  <a:lnTo>
                    <a:pt x="187" y="127"/>
                  </a:lnTo>
                  <a:lnTo>
                    <a:pt x="179" y="127"/>
                  </a:lnTo>
                  <a:lnTo>
                    <a:pt x="175" y="122"/>
                  </a:lnTo>
                  <a:lnTo>
                    <a:pt x="187" y="114"/>
                  </a:lnTo>
                  <a:lnTo>
                    <a:pt x="191" y="106"/>
                  </a:lnTo>
                  <a:lnTo>
                    <a:pt x="191" y="102"/>
                  </a:lnTo>
                  <a:lnTo>
                    <a:pt x="195" y="90"/>
                  </a:lnTo>
                  <a:lnTo>
                    <a:pt x="191" y="78"/>
                  </a:lnTo>
                  <a:lnTo>
                    <a:pt x="187" y="74"/>
                  </a:lnTo>
                  <a:lnTo>
                    <a:pt x="187" y="61"/>
                  </a:lnTo>
                  <a:lnTo>
                    <a:pt x="183" y="61"/>
                  </a:lnTo>
                  <a:lnTo>
                    <a:pt x="179" y="57"/>
                  </a:lnTo>
                  <a:lnTo>
                    <a:pt x="179" y="53"/>
                  </a:lnTo>
                  <a:lnTo>
                    <a:pt x="171" y="53"/>
                  </a:lnTo>
                  <a:lnTo>
                    <a:pt x="167" y="61"/>
                  </a:lnTo>
                  <a:lnTo>
                    <a:pt x="162" y="74"/>
                  </a:lnTo>
                  <a:lnTo>
                    <a:pt x="150" y="78"/>
                  </a:lnTo>
                  <a:lnTo>
                    <a:pt x="146" y="82"/>
                  </a:lnTo>
                  <a:lnTo>
                    <a:pt x="138" y="70"/>
                  </a:lnTo>
                  <a:lnTo>
                    <a:pt x="134" y="70"/>
                  </a:lnTo>
                  <a:lnTo>
                    <a:pt x="122" y="74"/>
                  </a:lnTo>
                  <a:lnTo>
                    <a:pt x="130" y="61"/>
                  </a:lnTo>
                  <a:lnTo>
                    <a:pt x="130" y="49"/>
                  </a:lnTo>
                  <a:lnTo>
                    <a:pt x="126" y="37"/>
                  </a:lnTo>
                  <a:lnTo>
                    <a:pt x="126" y="29"/>
                  </a:lnTo>
                  <a:lnTo>
                    <a:pt x="122" y="33"/>
                  </a:lnTo>
                  <a:lnTo>
                    <a:pt x="122" y="21"/>
                  </a:lnTo>
                  <a:lnTo>
                    <a:pt x="118" y="13"/>
                  </a:lnTo>
                  <a:lnTo>
                    <a:pt x="122" y="13"/>
                  </a:lnTo>
                  <a:lnTo>
                    <a:pt x="110" y="4"/>
                  </a:lnTo>
                  <a:lnTo>
                    <a:pt x="105" y="0"/>
                  </a:lnTo>
                  <a:lnTo>
                    <a:pt x="97" y="4"/>
                  </a:lnTo>
                  <a:lnTo>
                    <a:pt x="89" y="4"/>
                  </a:lnTo>
                  <a:lnTo>
                    <a:pt x="77" y="4"/>
                  </a:lnTo>
                  <a:lnTo>
                    <a:pt x="73" y="13"/>
                  </a:lnTo>
                  <a:lnTo>
                    <a:pt x="69" y="25"/>
                  </a:lnTo>
                  <a:lnTo>
                    <a:pt x="53" y="33"/>
                  </a:lnTo>
                  <a:lnTo>
                    <a:pt x="57" y="45"/>
                  </a:lnTo>
                  <a:lnTo>
                    <a:pt x="40" y="57"/>
                  </a:lnTo>
                  <a:lnTo>
                    <a:pt x="40" y="61"/>
                  </a:lnTo>
                  <a:lnTo>
                    <a:pt x="28" y="70"/>
                  </a:lnTo>
                  <a:lnTo>
                    <a:pt x="24" y="74"/>
                  </a:lnTo>
                  <a:lnTo>
                    <a:pt x="12" y="82"/>
                  </a:lnTo>
                  <a:lnTo>
                    <a:pt x="8" y="94"/>
                  </a:lnTo>
                  <a:lnTo>
                    <a:pt x="0" y="98"/>
                  </a:lnTo>
                  <a:lnTo>
                    <a:pt x="4" y="102"/>
                  </a:lnTo>
                  <a:lnTo>
                    <a:pt x="12" y="114"/>
                  </a:lnTo>
                  <a:lnTo>
                    <a:pt x="24" y="118"/>
                  </a:lnTo>
                  <a:lnTo>
                    <a:pt x="36" y="127"/>
                  </a:lnTo>
                  <a:lnTo>
                    <a:pt x="40" y="131"/>
                  </a:lnTo>
                  <a:lnTo>
                    <a:pt x="44" y="131"/>
                  </a:lnTo>
                  <a:lnTo>
                    <a:pt x="40" y="135"/>
                  </a:lnTo>
                  <a:lnTo>
                    <a:pt x="53" y="143"/>
                  </a:lnTo>
                  <a:lnTo>
                    <a:pt x="65" y="143"/>
                  </a:lnTo>
                  <a:lnTo>
                    <a:pt x="69" y="147"/>
                  </a:lnTo>
                  <a:lnTo>
                    <a:pt x="81" y="155"/>
                  </a:lnTo>
                  <a:lnTo>
                    <a:pt x="85" y="159"/>
                  </a:lnTo>
                  <a:lnTo>
                    <a:pt x="89" y="167"/>
                  </a:lnTo>
                  <a:lnTo>
                    <a:pt x="101" y="175"/>
                  </a:lnTo>
                  <a:lnTo>
                    <a:pt x="105" y="179"/>
                  </a:lnTo>
                  <a:lnTo>
                    <a:pt x="118" y="188"/>
                  </a:lnTo>
                  <a:lnTo>
                    <a:pt x="126" y="200"/>
                  </a:lnTo>
                  <a:lnTo>
                    <a:pt x="138" y="208"/>
                  </a:lnTo>
                  <a:lnTo>
                    <a:pt x="150" y="216"/>
                  </a:lnTo>
                  <a:lnTo>
                    <a:pt x="162" y="220"/>
                  </a:lnTo>
                  <a:lnTo>
                    <a:pt x="171" y="228"/>
                  </a:lnTo>
                  <a:lnTo>
                    <a:pt x="179" y="232"/>
                  </a:lnTo>
                  <a:lnTo>
                    <a:pt x="191" y="236"/>
                  </a:lnTo>
                  <a:lnTo>
                    <a:pt x="215" y="245"/>
                  </a:lnTo>
                  <a:lnTo>
                    <a:pt x="219" y="249"/>
                  </a:lnTo>
                  <a:lnTo>
                    <a:pt x="228" y="253"/>
                  </a:lnTo>
                  <a:lnTo>
                    <a:pt x="240" y="253"/>
                  </a:lnTo>
                  <a:lnTo>
                    <a:pt x="240" y="249"/>
                  </a:lnTo>
                  <a:lnTo>
                    <a:pt x="240" y="23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34" name="Freeform 165">
              <a:extLst>
                <a:ext uri="{FF2B5EF4-FFF2-40B4-BE49-F238E27FC236}">
                  <a16:creationId xmlns="" xmlns:a16="http://schemas.microsoft.com/office/drawing/2014/main" id="{9A2E08A7-CDA8-4984-B028-3A296E21C1A9}"/>
                </a:ext>
              </a:extLst>
            </p:cNvPr>
            <p:cNvSpPr>
              <a:spLocks/>
            </p:cNvSpPr>
            <p:nvPr/>
          </p:nvSpPr>
          <p:spPr bwMode="gray">
            <a:xfrm>
              <a:off x="4146700" y="4152750"/>
              <a:ext cx="133190" cy="139384"/>
            </a:xfrm>
            <a:custGeom>
              <a:avLst/>
              <a:gdLst>
                <a:gd name="T0" fmla="*/ 354 w 370"/>
                <a:gd name="T1" fmla="*/ 326 h 387"/>
                <a:gd name="T2" fmla="*/ 337 w 370"/>
                <a:gd name="T3" fmla="*/ 301 h 387"/>
                <a:gd name="T4" fmla="*/ 329 w 370"/>
                <a:gd name="T5" fmla="*/ 273 h 387"/>
                <a:gd name="T6" fmla="*/ 325 w 370"/>
                <a:gd name="T7" fmla="*/ 248 h 387"/>
                <a:gd name="T8" fmla="*/ 333 w 370"/>
                <a:gd name="T9" fmla="*/ 224 h 387"/>
                <a:gd name="T10" fmla="*/ 346 w 370"/>
                <a:gd name="T11" fmla="*/ 191 h 387"/>
                <a:gd name="T12" fmla="*/ 354 w 370"/>
                <a:gd name="T13" fmla="*/ 171 h 387"/>
                <a:gd name="T14" fmla="*/ 366 w 370"/>
                <a:gd name="T15" fmla="*/ 143 h 387"/>
                <a:gd name="T16" fmla="*/ 362 w 370"/>
                <a:gd name="T17" fmla="*/ 122 h 387"/>
                <a:gd name="T18" fmla="*/ 358 w 370"/>
                <a:gd name="T19" fmla="*/ 90 h 387"/>
                <a:gd name="T20" fmla="*/ 341 w 370"/>
                <a:gd name="T21" fmla="*/ 61 h 387"/>
                <a:gd name="T22" fmla="*/ 301 w 370"/>
                <a:gd name="T23" fmla="*/ 49 h 387"/>
                <a:gd name="T24" fmla="*/ 272 w 370"/>
                <a:gd name="T25" fmla="*/ 57 h 387"/>
                <a:gd name="T26" fmla="*/ 256 w 370"/>
                <a:gd name="T27" fmla="*/ 69 h 387"/>
                <a:gd name="T28" fmla="*/ 232 w 370"/>
                <a:gd name="T29" fmla="*/ 57 h 387"/>
                <a:gd name="T30" fmla="*/ 215 w 370"/>
                <a:gd name="T31" fmla="*/ 37 h 387"/>
                <a:gd name="T32" fmla="*/ 199 w 370"/>
                <a:gd name="T33" fmla="*/ 29 h 387"/>
                <a:gd name="T34" fmla="*/ 171 w 370"/>
                <a:gd name="T35" fmla="*/ 20 h 387"/>
                <a:gd name="T36" fmla="*/ 146 w 370"/>
                <a:gd name="T37" fmla="*/ 33 h 387"/>
                <a:gd name="T38" fmla="*/ 142 w 370"/>
                <a:gd name="T39" fmla="*/ 12 h 387"/>
                <a:gd name="T40" fmla="*/ 118 w 370"/>
                <a:gd name="T41" fmla="*/ 4 h 387"/>
                <a:gd name="T42" fmla="*/ 118 w 370"/>
                <a:gd name="T43" fmla="*/ 25 h 387"/>
                <a:gd name="T44" fmla="*/ 97 w 370"/>
                <a:gd name="T45" fmla="*/ 37 h 387"/>
                <a:gd name="T46" fmla="*/ 69 w 370"/>
                <a:gd name="T47" fmla="*/ 16 h 387"/>
                <a:gd name="T48" fmla="*/ 53 w 370"/>
                <a:gd name="T49" fmla="*/ 29 h 387"/>
                <a:gd name="T50" fmla="*/ 28 w 370"/>
                <a:gd name="T51" fmla="*/ 45 h 387"/>
                <a:gd name="T52" fmla="*/ 28 w 370"/>
                <a:gd name="T53" fmla="*/ 65 h 387"/>
                <a:gd name="T54" fmla="*/ 44 w 370"/>
                <a:gd name="T55" fmla="*/ 82 h 387"/>
                <a:gd name="T56" fmla="*/ 53 w 370"/>
                <a:gd name="T57" fmla="*/ 102 h 387"/>
                <a:gd name="T58" fmla="*/ 53 w 370"/>
                <a:gd name="T59" fmla="*/ 126 h 387"/>
                <a:gd name="T60" fmla="*/ 57 w 370"/>
                <a:gd name="T61" fmla="*/ 147 h 387"/>
                <a:gd name="T62" fmla="*/ 24 w 370"/>
                <a:gd name="T63" fmla="*/ 138 h 387"/>
                <a:gd name="T64" fmla="*/ 40 w 370"/>
                <a:gd name="T65" fmla="*/ 167 h 387"/>
                <a:gd name="T66" fmla="*/ 32 w 370"/>
                <a:gd name="T67" fmla="*/ 179 h 387"/>
                <a:gd name="T68" fmla="*/ 16 w 370"/>
                <a:gd name="T69" fmla="*/ 191 h 387"/>
                <a:gd name="T70" fmla="*/ 12 w 370"/>
                <a:gd name="T71" fmla="*/ 208 h 387"/>
                <a:gd name="T72" fmla="*/ 16 w 370"/>
                <a:gd name="T73" fmla="*/ 236 h 387"/>
                <a:gd name="T74" fmla="*/ 0 w 370"/>
                <a:gd name="T75" fmla="*/ 256 h 387"/>
                <a:gd name="T76" fmla="*/ 24 w 370"/>
                <a:gd name="T77" fmla="*/ 273 h 387"/>
                <a:gd name="T78" fmla="*/ 57 w 370"/>
                <a:gd name="T79" fmla="*/ 293 h 387"/>
                <a:gd name="T80" fmla="*/ 73 w 370"/>
                <a:gd name="T81" fmla="*/ 309 h 387"/>
                <a:gd name="T82" fmla="*/ 65 w 370"/>
                <a:gd name="T83" fmla="*/ 346 h 387"/>
                <a:gd name="T84" fmla="*/ 65 w 370"/>
                <a:gd name="T85" fmla="*/ 370 h 387"/>
                <a:gd name="T86" fmla="*/ 77 w 370"/>
                <a:gd name="T87" fmla="*/ 383 h 387"/>
                <a:gd name="T88" fmla="*/ 110 w 370"/>
                <a:gd name="T89" fmla="*/ 370 h 387"/>
                <a:gd name="T90" fmla="*/ 142 w 370"/>
                <a:gd name="T91" fmla="*/ 358 h 387"/>
                <a:gd name="T92" fmla="*/ 179 w 370"/>
                <a:gd name="T93" fmla="*/ 346 h 387"/>
                <a:gd name="T94" fmla="*/ 203 w 370"/>
                <a:gd name="T95" fmla="*/ 342 h 387"/>
                <a:gd name="T96" fmla="*/ 195 w 370"/>
                <a:gd name="T97" fmla="*/ 342 h 387"/>
                <a:gd name="T98" fmla="*/ 219 w 370"/>
                <a:gd name="T99" fmla="*/ 338 h 387"/>
                <a:gd name="T100" fmla="*/ 244 w 370"/>
                <a:gd name="T101" fmla="*/ 338 h 387"/>
                <a:gd name="T102" fmla="*/ 276 w 370"/>
                <a:gd name="T103" fmla="*/ 334 h 387"/>
                <a:gd name="T104" fmla="*/ 252 w 370"/>
                <a:gd name="T105" fmla="*/ 338 h 387"/>
                <a:gd name="T106" fmla="*/ 228 w 370"/>
                <a:gd name="T107" fmla="*/ 338 h 387"/>
                <a:gd name="T108" fmla="*/ 260 w 370"/>
                <a:gd name="T109" fmla="*/ 330 h 387"/>
                <a:gd name="T110" fmla="*/ 280 w 370"/>
                <a:gd name="T111" fmla="*/ 330 h 387"/>
                <a:gd name="T112" fmla="*/ 280 w 370"/>
                <a:gd name="T113" fmla="*/ 334 h 387"/>
                <a:gd name="T114" fmla="*/ 297 w 370"/>
                <a:gd name="T115" fmla="*/ 338 h 387"/>
                <a:gd name="T116" fmla="*/ 317 w 370"/>
                <a:gd name="T117" fmla="*/ 342 h 387"/>
                <a:gd name="T118" fmla="*/ 329 w 370"/>
                <a:gd name="T119" fmla="*/ 338 h 387"/>
                <a:gd name="T120" fmla="*/ 346 w 370"/>
                <a:gd name="T121" fmla="*/ 342 h 38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0"/>
                <a:gd name="T184" fmla="*/ 0 h 387"/>
                <a:gd name="T185" fmla="*/ 370 w 370"/>
                <a:gd name="T186" fmla="*/ 387 h 38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0" h="387">
                  <a:moveTo>
                    <a:pt x="350" y="334"/>
                  </a:moveTo>
                  <a:lnTo>
                    <a:pt x="354" y="326"/>
                  </a:lnTo>
                  <a:lnTo>
                    <a:pt x="354" y="313"/>
                  </a:lnTo>
                  <a:lnTo>
                    <a:pt x="341" y="309"/>
                  </a:lnTo>
                  <a:lnTo>
                    <a:pt x="337" y="301"/>
                  </a:lnTo>
                  <a:lnTo>
                    <a:pt x="333" y="285"/>
                  </a:lnTo>
                  <a:lnTo>
                    <a:pt x="329" y="273"/>
                  </a:lnTo>
                  <a:lnTo>
                    <a:pt x="325" y="261"/>
                  </a:lnTo>
                  <a:lnTo>
                    <a:pt x="325" y="248"/>
                  </a:lnTo>
                  <a:lnTo>
                    <a:pt x="325" y="240"/>
                  </a:lnTo>
                  <a:lnTo>
                    <a:pt x="329" y="228"/>
                  </a:lnTo>
                  <a:lnTo>
                    <a:pt x="333" y="224"/>
                  </a:lnTo>
                  <a:lnTo>
                    <a:pt x="341" y="212"/>
                  </a:lnTo>
                  <a:lnTo>
                    <a:pt x="341" y="200"/>
                  </a:lnTo>
                  <a:lnTo>
                    <a:pt x="346" y="191"/>
                  </a:lnTo>
                  <a:lnTo>
                    <a:pt x="346" y="183"/>
                  </a:lnTo>
                  <a:lnTo>
                    <a:pt x="350" y="171"/>
                  </a:lnTo>
                  <a:lnTo>
                    <a:pt x="354" y="171"/>
                  </a:lnTo>
                  <a:lnTo>
                    <a:pt x="358" y="167"/>
                  </a:lnTo>
                  <a:lnTo>
                    <a:pt x="370" y="155"/>
                  </a:lnTo>
                  <a:lnTo>
                    <a:pt x="366" y="143"/>
                  </a:lnTo>
                  <a:lnTo>
                    <a:pt x="366" y="130"/>
                  </a:lnTo>
                  <a:lnTo>
                    <a:pt x="362" y="122"/>
                  </a:lnTo>
                  <a:lnTo>
                    <a:pt x="358" y="110"/>
                  </a:lnTo>
                  <a:lnTo>
                    <a:pt x="354" y="98"/>
                  </a:lnTo>
                  <a:lnTo>
                    <a:pt x="358" y="90"/>
                  </a:lnTo>
                  <a:lnTo>
                    <a:pt x="358" y="77"/>
                  </a:lnTo>
                  <a:lnTo>
                    <a:pt x="346" y="73"/>
                  </a:lnTo>
                  <a:lnTo>
                    <a:pt x="341" y="61"/>
                  </a:lnTo>
                  <a:lnTo>
                    <a:pt x="329" y="57"/>
                  </a:lnTo>
                  <a:lnTo>
                    <a:pt x="317" y="53"/>
                  </a:lnTo>
                  <a:lnTo>
                    <a:pt x="301" y="49"/>
                  </a:lnTo>
                  <a:lnTo>
                    <a:pt x="297" y="49"/>
                  </a:lnTo>
                  <a:lnTo>
                    <a:pt x="285" y="53"/>
                  </a:lnTo>
                  <a:lnTo>
                    <a:pt x="272" y="57"/>
                  </a:lnTo>
                  <a:lnTo>
                    <a:pt x="260" y="65"/>
                  </a:lnTo>
                  <a:lnTo>
                    <a:pt x="260" y="69"/>
                  </a:lnTo>
                  <a:lnTo>
                    <a:pt x="256" y="69"/>
                  </a:lnTo>
                  <a:lnTo>
                    <a:pt x="244" y="65"/>
                  </a:lnTo>
                  <a:lnTo>
                    <a:pt x="244" y="61"/>
                  </a:lnTo>
                  <a:lnTo>
                    <a:pt x="232" y="57"/>
                  </a:lnTo>
                  <a:lnTo>
                    <a:pt x="219" y="45"/>
                  </a:lnTo>
                  <a:lnTo>
                    <a:pt x="219" y="41"/>
                  </a:lnTo>
                  <a:lnTo>
                    <a:pt x="215" y="37"/>
                  </a:lnTo>
                  <a:lnTo>
                    <a:pt x="211" y="37"/>
                  </a:lnTo>
                  <a:lnTo>
                    <a:pt x="211" y="29"/>
                  </a:lnTo>
                  <a:lnTo>
                    <a:pt x="199" y="29"/>
                  </a:lnTo>
                  <a:lnTo>
                    <a:pt x="187" y="20"/>
                  </a:lnTo>
                  <a:lnTo>
                    <a:pt x="179" y="16"/>
                  </a:lnTo>
                  <a:lnTo>
                    <a:pt x="171" y="20"/>
                  </a:lnTo>
                  <a:lnTo>
                    <a:pt x="158" y="33"/>
                  </a:lnTo>
                  <a:lnTo>
                    <a:pt x="146" y="33"/>
                  </a:lnTo>
                  <a:lnTo>
                    <a:pt x="142" y="29"/>
                  </a:lnTo>
                  <a:lnTo>
                    <a:pt x="146" y="25"/>
                  </a:lnTo>
                  <a:lnTo>
                    <a:pt x="142" y="12"/>
                  </a:lnTo>
                  <a:lnTo>
                    <a:pt x="142" y="0"/>
                  </a:lnTo>
                  <a:lnTo>
                    <a:pt x="130" y="12"/>
                  </a:lnTo>
                  <a:lnTo>
                    <a:pt x="118" y="4"/>
                  </a:lnTo>
                  <a:lnTo>
                    <a:pt x="118" y="16"/>
                  </a:lnTo>
                  <a:lnTo>
                    <a:pt x="118" y="25"/>
                  </a:lnTo>
                  <a:lnTo>
                    <a:pt x="105" y="25"/>
                  </a:lnTo>
                  <a:lnTo>
                    <a:pt x="97" y="37"/>
                  </a:lnTo>
                  <a:lnTo>
                    <a:pt x="85" y="33"/>
                  </a:lnTo>
                  <a:lnTo>
                    <a:pt x="73" y="29"/>
                  </a:lnTo>
                  <a:lnTo>
                    <a:pt x="69" y="16"/>
                  </a:lnTo>
                  <a:lnTo>
                    <a:pt x="57" y="20"/>
                  </a:lnTo>
                  <a:lnTo>
                    <a:pt x="53" y="20"/>
                  </a:lnTo>
                  <a:lnTo>
                    <a:pt x="53" y="29"/>
                  </a:lnTo>
                  <a:lnTo>
                    <a:pt x="40" y="37"/>
                  </a:lnTo>
                  <a:lnTo>
                    <a:pt x="28" y="45"/>
                  </a:lnTo>
                  <a:lnTo>
                    <a:pt x="32" y="57"/>
                  </a:lnTo>
                  <a:lnTo>
                    <a:pt x="28" y="65"/>
                  </a:lnTo>
                  <a:lnTo>
                    <a:pt x="28" y="77"/>
                  </a:lnTo>
                  <a:lnTo>
                    <a:pt x="32" y="82"/>
                  </a:lnTo>
                  <a:lnTo>
                    <a:pt x="44" y="82"/>
                  </a:lnTo>
                  <a:lnTo>
                    <a:pt x="44" y="86"/>
                  </a:lnTo>
                  <a:lnTo>
                    <a:pt x="48" y="98"/>
                  </a:lnTo>
                  <a:lnTo>
                    <a:pt x="53" y="102"/>
                  </a:lnTo>
                  <a:lnTo>
                    <a:pt x="40" y="110"/>
                  </a:lnTo>
                  <a:lnTo>
                    <a:pt x="40" y="122"/>
                  </a:lnTo>
                  <a:lnTo>
                    <a:pt x="53" y="126"/>
                  </a:lnTo>
                  <a:lnTo>
                    <a:pt x="57" y="138"/>
                  </a:lnTo>
                  <a:lnTo>
                    <a:pt x="57" y="147"/>
                  </a:lnTo>
                  <a:lnTo>
                    <a:pt x="44" y="143"/>
                  </a:lnTo>
                  <a:lnTo>
                    <a:pt x="32" y="138"/>
                  </a:lnTo>
                  <a:lnTo>
                    <a:pt x="24" y="138"/>
                  </a:lnTo>
                  <a:lnTo>
                    <a:pt x="24" y="151"/>
                  </a:lnTo>
                  <a:lnTo>
                    <a:pt x="32" y="159"/>
                  </a:lnTo>
                  <a:lnTo>
                    <a:pt x="40" y="167"/>
                  </a:lnTo>
                  <a:lnTo>
                    <a:pt x="32" y="163"/>
                  </a:lnTo>
                  <a:lnTo>
                    <a:pt x="32" y="179"/>
                  </a:lnTo>
                  <a:lnTo>
                    <a:pt x="24" y="191"/>
                  </a:lnTo>
                  <a:lnTo>
                    <a:pt x="24" y="195"/>
                  </a:lnTo>
                  <a:lnTo>
                    <a:pt x="16" y="191"/>
                  </a:lnTo>
                  <a:lnTo>
                    <a:pt x="8" y="195"/>
                  </a:lnTo>
                  <a:lnTo>
                    <a:pt x="12" y="195"/>
                  </a:lnTo>
                  <a:lnTo>
                    <a:pt x="12" y="208"/>
                  </a:lnTo>
                  <a:lnTo>
                    <a:pt x="16" y="212"/>
                  </a:lnTo>
                  <a:lnTo>
                    <a:pt x="20" y="224"/>
                  </a:lnTo>
                  <a:lnTo>
                    <a:pt x="16" y="236"/>
                  </a:lnTo>
                  <a:lnTo>
                    <a:pt x="16" y="240"/>
                  </a:lnTo>
                  <a:lnTo>
                    <a:pt x="12" y="248"/>
                  </a:lnTo>
                  <a:lnTo>
                    <a:pt x="0" y="256"/>
                  </a:lnTo>
                  <a:lnTo>
                    <a:pt x="4" y="261"/>
                  </a:lnTo>
                  <a:lnTo>
                    <a:pt x="12" y="261"/>
                  </a:lnTo>
                  <a:lnTo>
                    <a:pt x="24" y="273"/>
                  </a:lnTo>
                  <a:lnTo>
                    <a:pt x="36" y="273"/>
                  </a:lnTo>
                  <a:lnTo>
                    <a:pt x="44" y="285"/>
                  </a:lnTo>
                  <a:lnTo>
                    <a:pt x="57" y="293"/>
                  </a:lnTo>
                  <a:lnTo>
                    <a:pt x="69" y="297"/>
                  </a:lnTo>
                  <a:lnTo>
                    <a:pt x="73" y="309"/>
                  </a:lnTo>
                  <a:lnTo>
                    <a:pt x="73" y="334"/>
                  </a:lnTo>
                  <a:lnTo>
                    <a:pt x="69" y="334"/>
                  </a:lnTo>
                  <a:lnTo>
                    <a:pt x="65" y="346"/>
                  </a:lnTo>
                  <a:lnTo>
                    <a:pt x="61" y="358"/>
                  </a:lnTo>
                  <a:lnTo>
                    <a:pt x="61" y="362"/>
                  </a:lnTo>
                  <a:lnTo>
                    <a:pt x="65" y="370"/>
                  </a:lnTo>
                  <a:lnTo>
                    <a:pt x="65" y="383"/>
                  </a:lnTo>
                  <a:lnTo>
                    <a:pt x="65" y="387"/>
                  </a:lnTo>
                  <a:lnTo>
                    <a:pt x="77" y="383"/>
                  </a:lnTo>
                  <a:lnTo>
                    <a:pt x="85" y="379"/>
                  </a:lnTo>
                  <a:lnTo>
                    <a:pt x="97" y="374"/>
                  </a:lnTo>
                  <a:lnTo>
                    <a:pt x="110" y="370"/>
                  </a:lnTo>
                  <a:lnTo>
                    <a:pt x="118" y="366"/>
                  </a:lnTo>
                  <a:lnTo>
                    <a:pt x="130" y="362"/>
                  </a:lnTo>
                  <a:lnTo>
                    <a:pt x="142" y="358"/>
                  </a:lnTo>
                  <a:lnTo>
                    <a:pt x="154" y="354"/>
                  </a:lnTo>
                  <a:lnTo>
                    <a:pt x="166" y="346"/>
                  </a:lnTo>
                  <a:lnTo>
                    <a:pt x="179" y="346"/>
                  </a:lnTo>
                  <a:lnTo>
                    <a:pt x="191" y="346"/>
                  </a:lnTo>
                  <a:lnTo>
                    <a:pt x="191" y="342"/>
                  </a:lnTo>
                  <a:lnTo>
                    <a:pt x="203" y="342"/>
                  </a:lnTo>
                  <a:lnTo>
                    <a:pt x="219" y="342"/>
                  </a:lnTo>
                  <a:lnTo>
                    <a:pt x="203" y="338"/>
                  </a:lnTo>
                  <a:lnTo>
                    <a:pt x="195" y="342"/>
                  </a:lnTo>
                  <a:lnTo>
                    <a:pt x="199" y="338"/>
                  </a:lnTo>
                  <a:lnTo>
                    <a:pt x="203" y="338"/>
                  </a:lnTo>
                  <a:lnTo>
                    <a:pt x="219" y="338"/>
                  </a:lnTo>
                  <a:lnTo>
                    <a:pt x="219" y="342"/>
                  </a:lnTo>
                  <a:lnTo>
                    <a:pt x="232" y="342"/>
                  </a:lnTo>
                  <a:lnTo>
                    <a:pt x="244" y="338"/>
                  </a:lnTo>
                  <a:lnTo>
                    <a:pt x="256" y="338"/>
                  </a:lnTo>
                  <a:lnTo>
                    <a:pt x="264" y="338"/>
                  </a:lnTo>
                  <a:lnTo>
                    <a:pt x="276" y="334"/>
                  </a:lnTo>
                  <a:lnTo>
                    <a:pt x="272" y="334"/>
                  </a:lnTo>
                  <a:lnTo>
                    <a:pt x="264" y="334"/>
                  </a:lnTo>
                  <a:lnTo>
                    <a:pt x="252" y="338"/>
                  </a:lnTo>
                  <a:lnTo>
                    <a:pt x="236" y="338"/>
                  </a:lnTo>
                  <a:lnTo>
                    <a:pt x="232" y="338"/>
                  </a:lnTo>
                  <a:lnTo>
                    <a:pt x="228" y="338"/>
                  </a:lnTo>
                  <a:lnTo>
                    <a:pt x="240" y="334"/>
                  </a:lnTo>
                  <a:lnTo>
                    <a:pt x="252" y="334"/>
                  </a:lnTo>
                  <a:lnTo>
                    <a:pt x="260" y="330"/>
                  </a:lnTo>
                  <a:lnTo>
                    <a:pt x="272" y="330"/>
                  </a:lnTo>
                  <a:lnTo>
                    <a:pt x="280" y="334"/>
                  </a:lnTo>
                  <a:lnTo>
                    <a:pt x="280" y="330"/>
                  </a:lnTo>
                  <a:lnTo>
                    <a:pt x="293" y="334"/>
                  </a:lnTo>
                  <a:lnTo>
                    <a:pt x="280" y="334"/>
                  </a:lnTo>
                  <a:lnTo>
                    <a:pt x="293" y="338"/>
                  </a:lnTo>
                  <a:lnTo>
                    <a:pt x="297" y="338"/>
                  </a:lnTo>
                  <a:lnTo>
                    <a:pt x="305" y="342"/>
                  </a:lnTo>
                  <a:lnTo>
                    <a:pt x="317" y="342"/>
                  </a:lnTo>
                  <a:lnTo>
                    <a:pt x="325" y="330"/>
                  </a:lnTo>
                  <a:lnTo>
                    <a:pt x="325" y="326"/>
                  </a:lnTo>
                  <a:lnTo>
                    <a:pt x="329" y="338"/>
                  </a:lnTo>
                  <a:lnTo>
                    <a:pt x="341" y="342"/>
                  </a:lnTo>
                  <a:lnTo>
                    <a:pt x="346" y="342"/>
                  </a:lnTo>
                  <a:lnTo>
                    <a:pt x="350" y="33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35" name="Freeform 166">
              <a:extLst>
                <a:ext uri="{FF2B5EF4-FFF2-40B4-BE49-F238E27FC236}">
                  <a16:creationId xmlns="" xmlns:a16="http://schemas.microsoft.com/office/drawing/2014/main" id="{E0A2C207-18D6-449D-B58C-CC3A541A6388}"/>
                </a:ext>
              </a:extLst>
            </p:cNvPr>
            <p:cNvSpPr>
              <a:spLocks/>
            </p:cNvSpPr>
            <p:nvPr/>
          </p:nvSpPr>
          <p:spPr bwMode="gray">
            <a:xfrm>
              <a:off x="4214015" y="4056226"/>
              <a:ext cx="171347" cy="124257"/>
            </a:xfrm>
            <a:custGeom>
              <a:avLst/>
              <a:gdLst>
                <a:gd name="T0" fmla="*/ 460 w 476"/>
                <a:gd name="T1" fmla="*/ 171 h 345"/>
                <a:gd name="T2" fmla="*/ 452 w 476"/>
                <a:gd name="T3" fmla="*/ 146 h 345"/>
                <a:gd name="T4" fmla="*/ 423 w 476"/>
                <a:gd name="T5" fmla="*/ 150 h 345"/>
                <a:gd name="T6" fmla="*/ 395 w 476"/>
                <a:gd name="T7" fmla="*/ 130 h 345"/>
                <a:gd name="T8" fmla="*/ 399 w 476"/>
                <a:gd name="T9" fmla="*/ 109 h 345"/>
                <a:gd name="T10" fmla="*/ 403 w 476"/>
                <a:gd name="T11" fmla="*/ 105 h 345"/>
                <a:gd name="T12" fmla="*/ 370 w 476"/>
                <a:gd name="T13" fmla="*/ 81 h 345"/>
                <a:gd name="T14" fmla="*/ 358 w 476"/>
                <a:gd name="T15" fmla="*/ 53 h 345"/>
                <a:gd name="T16" fmla="*/ 346 w 476"/>
                <a:gd name="T17" fmla="*/ 28 h 345"/>
                <a:gd name="T18" fmla="*/ 346 w 476"/>
                <a:gd name="T19" fmla="*/ 12 h 345"/>
                <a:gd name="T20" fmla="*/ 309 w 476"/>
                <a:gd name="T21" fmla="*/ 8 h 345"/>
                <a:gd name="T22" fmla="*/ 285 w 476"/>
                <a:gd name="T23" fmla="*/ 8 h 345"/>
                <a:gd name="T24" fmla="*/ 260 w 476"/>
                <a:gd name="T25" fmla="*/ 20 h 345"/>
                <a:gd name="T26" fmla="*/ 248 w 476"/>
                <a:gd name="T27" fmla="*/ 28 h 345"/>
                <a:gd name="T28" fmla="*/ 211 w 476"/>
                <a:gd name="T29" fmla="*/ 44 h 345"/>
                <a:gd name="T30" fmla="*/ 203 w 476"/>
                <a:gd name="T31" fmla="*/ 61 h 345"/>
                <a:gd name="T32" fmla="*/ 167 w 476"/>
                <a:gd name="T33" fmla="*/ 61 h 345"/>
                <a:gd name="T34" fmla="*/ 154 w 476"/>
                <a:gd name="T35" fmla="*/ 93 h 345"/>
                <a:gd name="T36" fmla="*/ 134 w 476"/>
                <a:gd name="T37" fmla="*/ 89 h 345"/>
                <a:gd name="T38" fmla="*/ 126 w 476"/>
                <a:gd name="T39" fmla="*/ 114 h 345"/>
                <a:gd name="T40" fmla="*/ 118 w 476"/>
                <a:gd name="T41" fmla="*/ 118 h 345"/>
                <a:gd name="T42" fmla="*/ 89 w 476"/>
                <a:gd name="T43" fmla="*/ 105 h 345"/>
                <a:gd name="T44" fmla="*/ 77 w 476"/>
                <a:gd name="T45" fmla="*/ 138 h 345"/>
                <a:gd name="T46" fmla="*/ 65 w 476"/>
                <a:gd name="T47" fmla="*/ 150 h 345"/>
                <a:gd name="T48" fmla="*/ 53 w 476"/>
                <a:gd name="T49" fmla="*/ 187 h 345"/>
                <a:gd name="T50" fmla="*/ 32 w 476"/>
                <a:gd name="T51" fmla="*/ 191 h 345"/>
                <a:gd name="T52" fmla="*/ 8 w 476"/>
                <a:gd name="T53" fmla="*/ 203 h 345"/>
                <a:gd name="T54" fmla="*/ 16 w 476"/>
                <a:gd name="T55" fmla="*/ 236 h 345"/>
                <a:gd name="T56" fmla="*/ 4 w 476"/>
                <a:gd name="T57" fmla="*/ 268 h 345"/>
                <a:gd name="T58" fmla="*/ 0 w 476"/>
                <a:gd name="T59" fmla="*/ 288 h 345"/>
                <a:gd name="T60" fmla="*/ 24 w 476"/>
                <a:gd name="T61" fmla="*/ 305 h 345"/>
                <a:gd name="T62" fmla="*/ 32 w 476"/>
                <a:gd name="T63" fmla="*/ 313 h 345"/>
                <a:gd name="T64" fmla="*/ 57 w 476"/>
                <a:gd name="T65" fmla="*/ 333 h 345"/>
                <a:gd name="T66" fmla="*/ 73 w 476"/>
                <a:gd name="T67" fmla="*/ 333 h 345"/>
                <a:gd name="T68" fmla="*/ 110 w 476"/>
                <a:gd name="T69" fmla="*/ 317 h 345"/>
                <a:gd name="T70" fmla="*/ 142 w 476"/>
                <a:gd name="T71" fmla="*/ 325 h 345"/>
                <a:gd name="T72" fmla="*/ 171 w 476"/>
                <a:gd name="T73" fmla="*/ 345 h 345"/>
                <a:gd name="T74" fmla="*/ 167 w 476"/>
                <a:gd name="T75" fmla="*/ 313 h 345"/>
                <a:gd name="T76" fmla="*/ 159 w 476"/>
                <a:gd name="T77" fmla="*/ 284 h 345"/>
                <a:gd name="T78" fmla="*/ 163 w 476"/>
                <a:gd name="T79" fmla="*/ 252 h 345"/>
                <a:gd name="T80" fmla="*/ 252 w 476"/>
                <a:gd name="T81" fmla="*/ 252 h 345"/>
                <a:gd name="T82" fmla="*/ 301 w 476"/>
                <a:gd name="T83" fmla="*/ 252 h 345"/>
                <a:gd name="T84" fmla="*/ 325 w 476"/>
                <a:gd name="T85" fmla="*/ 244 h 345"/>
                <a:gd name="T86" fmla="*/ 342 w 476"/>
                <a:gd name="T87" fmla="*/ 248 h 345"/>
                <a:gd name="T88" fmla="*/ 366 w 476"/>
                <a:gd name="T89" fmla="*/ 256 h 345"/>
                <a:gd name="T90" fmla="*/ 390 w 476"/>
                <a:gd name="T91" fmla="*/ 252 h 345"/>
                <a:gd name="T92" fmla="*/ 411 w 476"/>
                <a:gd name="T93" fmla="*/ 236 h 345"/>
                <a:gd name="T94" fmla="*/ 435 w 476"/>
                <a:gd name="T95" fmla="*/ 227 h 345"/>
                <a:gd name="T96" fmla="*/ 460 w 476"/>
                <a:gd name="T97" fmla="*/ 219 h 345"/>
                <a:gd name="T98" fmla="*/ 476 w 476"/>
                <a:gd name="T99" fmla="*/ 199 h 34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6"/>
                <a:gd name="T151" fmla="*/ 0 h 345"/>
                <a:gd name="T152" fmla="*/ 476 w 476"/>
                <a:gd name="T153" fmla="*/ 345 h 34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6" h="345">
                  <a:moveTo>
                    <a:pt x="472" y="187"/>
                  </a:moveTo>
                  <a:lnTo>
                    <a:pt x="468" y="183"/>
                  </a:lnTo>
                  <a:lnTo>
                    <a:pt x="460" y="171"/>
                  </a:lnTo>
                  <a:lnTo>
                    <a:pt x="468" y="158"/>
                  </a:lnTo>
                  <a:lnTo>
                    <a:pt x="456" y="146"/>
                  </a:lnTo>
                  <a:lnTo>
                    <a:pt x="452" y="146"/>
                  </a:lnTo>
                  <a:lnTo>
                    <a:pt x="439" y="154"/>
                  </a:lnTo>
                  <a:lnTo>
                    <a:pt x="427" y="154"/>
                  </a:lnTo>
                  <a:lnTo>
                    <a:pt x="423" y="150"/>
                  </a:lnTo>
                  <a:lnTo>
                    <a:pt x="411" y="138"/>
                  </a:lnTo>
                  <a:lnTo>
                    <a:pt x="403" y="134"/>
                  </a:lnTo>
                  <a:lnTo>
                    <a:pt x="395" y="130"/>
                  </a:lnTo>
                  <a:lnTo>
                    <a:pt x="390" y="126"/>
                  </a:lnTo>
                  <a:lnTo>
                    <a:pt x="390" y="114"/>
                  </a:lnTo>
                  <a:lnTo>
                    <a:pt x="399" y="109"/>
                  </a:lnTo>
                  <a:lnTo>
                    <a:pt x="403" y="109"/>
                  </a:lnTo>
                  <a:lnTo>
                    <a:pt x="411" y="109"/>
                  </a:lnTo>
                  <a:lnTo>
                    <a:pt x="403" y="105"/>
                  </a:lnTo>
                  <a:lnTo>
                    <a:pt x="395" y="101"/>
                  </a:lnTo>
                  <a:lnTo>
                    <a:pt x="382" y="93"/>
                  </a:lnTo>
                  <a:lnTo>
                    <a:pt x="370" y="81"/>
                  </a:lnTo>
                  <a:lnTo>
                    <a:pt x="362" y="73"/>
                  </a:lnTo>
                  <a:lnTo>
                    <a:pt x="354" y="65"/>
                  </a:lnTo>
                  <a:lnTo>
                    <a:pt x="358" y="53"/>
                  </a:lnTo>
                  <a:lnTo>
                    <a:pt x="346" y="44"/>
                  </a:lnTo>
                  <a:lnTo>
                    <a:pt x="346" y="40"/>
                  </a:lnTo>
                  <a:lnTo>
                    <a:pt x="346" y="28"/>
                  </a:lnTo>
                  <a:lnTo>
                    <a:pt x="346" y="16"/>
                  </a:lnTo>
                  <a:lnTo>
                    <a:pt x="346" y="12"/>
                  </a:lnTo>
                  <a:lnTo>
                    <a:pt x="334" y="8"/>
                  </a:lnTo>
                  <a:lnTo>
                    <a:pt x="309" y="8"/>
                  </a:lnTo>
                  <a:lnTo>
                    <a:pt x="305" y="0"/>
                  </a:lnTo>
                  <a:lnTo>
                    <a:pt x="289" y="0"/>
                  </a:lnTo>
                  <a:lnTo>
                    <a:pt x="285" y="8"/>
                  </a:lnTo>
                  <a:lnTo>
                    <a:pt x="281" y="12"/>
                  </a:lnTo>
                  <a:lnTo>
                    <a:pt x="268" y="20"/>
                  </a:lnTo>
                  <a:lnTo>
                    <a:pt x="260" y="20"/>
                  </a:lnTo>
                  <a:lnTo>
                    <a:pt x="256" y="24"/>
                  </a:lnTo>
                  <a:lnTo>
                    <a:pt x="248" y="28"/>
                  </a:lnTo>
                  <a:lnTo>
                    <a:pt x="232" y="36"/>
                  </a:lnTo>
                  <a:lnTo>
                    <a:pt x="224" y="40"/>
                  </a:lnTo>
                  <a:lnTo>
                    <a:pt x="211" y="44"/>
                  </a:lnTo>
                  <a:lnTo>
                    <a:pt x="203" y="61"/>
                  </a:lnTo>
                  <a:lnTo>
                    <a:pt x="191" y="53"/>
                  </a:lnTo>
                  <a:lnTo>
                    <a:pt x="179" y="53"/>
                  </a:lnTo>
                  <a:lnTo>
                    <a:pt x="167" y="61"/>
                  </a:lnTo>
                  <a:lnTo>
                    <a:pt x="159" y="73"/>
                  </a:lnTo>
                  <a:lnTo>
                    <a:pt x="159" y="77"/>
                  </a:lnTo>
                  <a:lnTo>
                    <a:pt x="154" y="93"/>
                  </a:lnTo>
                  <a:lnTo>
                    <a:pt x="150" y="89"/>
                  </a:lnTo>
                  <a:lnTo>
                    <a:pt x="138" y="89"/>
                  </a:lnTo>
                  <a:lnTo>
                    <a:pt x="134" y="89"/>
                  </a:lnTo>
                  <a:lnTo>
                    <a:pt x="138" y="89"/>
                  </a:lnTo>
                  <a:lnTo>
                    <a:pt x="138" y="114"/>
                  </a:lnTo>
                  <a:lnTo>
                    <a:pt x="126" y="114"/>
                  </a:lnTo>
                  <a:lnTo>
                    <a:pt x="126" y="118"/>
                  </a:lnTo>
                  <a:lnTo>
                    <a:pt x="126" y="122"/>
                  </a:lnTo>
                  <a:lnTo>
                    <a:pt x="118" y="118"/>
                  </a:lnTo>
                  <a:lnTo>
                    <a:pt x="102" y="109"/>
                  </a:lnTo>
                  <a:lnTo>
                    <a:pt x="93" y="97"/>
                  </a:lnTo>
                  <a:lnTo>
                    <a:pt x="89" y="105"/>
                  </a:lnTo>
                  <a:lnTo>
                    <a:pt x="77" y="114"/>
                  </a:lnTo>
                  <a:lnTo>
                    <a:pt x="73" y="126"/>
                  </a:lnTo>
                  <a:lnTo>
                    <a:pt x="77" y="138"/>
                  </a:lnTo>
                  <a:lnTo>
                    <a:pt x="77" y="146"/>
                  </a:lnTo>
                  <a:lnTo>
                    <a:pt x="61" y="146"/>
                  </a:lnTo>
                  <a:lnTo>
                    <a:pt x="65" y="150"/>
                  </a:lnTo>
                  <a:lnTo>
                    <a:pt x="65" y="162"/>
                  </a:lnTo>
                  <a:lnTo>
                    <a:pt x="61" y="175"/>
                  </a:lnTo>
                  <a:lnTo>
                    <a:pt x="53" y="187"/>
                  </a:lnTo>
                  <a:lnTo>
                    <a:pt x="49" y="187"/>
                  </a:lnTo>
                  <a:lnTo>
                    <a:pt x="41" y="191"/>
                  </a:lnTo>
                  <a:lnTo>
                    <a:pt x="32" y="191"/>
                  </a:lnTo>
                  <a:lnTo>
                    <a:pt x="28" y="191"/>
                  </a:lnTo>
                  <a:lnTo>
                    <a:pt x="16" y="199"/>
                  </a:lnTo>
                  <a:lnTo>
                    <a:pt x="8" y="203"/>
                  </a:lnTo>
                  <a:lnTo>
                    <a:pt x="16" y="211"/>
                  </a:lnTo>
                  <a:lnTo>
                    <a:pt x="16" y="223"/>
                  </a:lnTo>
                  <a:lnTo>
                    <a:pt x="16" y="236"/>
                  </a:lnTo>
                  <a:lnTo>
                    <a:pt x="8" y="248"/>
                  </a:lnTo>
                  <a:lnTo>
                    <a:pt x="4" y="256"/>
                  </a:lnTo>
                  <a:lnTo>
                    <a:pt x="4" y="268"/>
                  </a:lnTo>
                  <a:lnTo>
                    <a:pt x="4" y="276"/>
                  </a:lnTo>
                  <a:lnTo>
                    <a:pt x="0" y="284"/>
                  </a:lnTo>
                  <a:lnTo>
                    <a:pt x="0" y="288"/>
                  </a:lnTo>
                  <a:lnTo>
                    <a:pt x="12" y="297"/>
                  </a:lnTo>
                  <a:lnTo>
                    <a:pt x="24" y="297"/>
                  </a:lnTo>
                  <a:lnTo>
                    <a:pt x="24" y="305"/>
                  </a:lnTo>
                  <a:lnTo>
                    <a:pt x="28" y="305"/>
                  </a:lnTo>
                  <a:lnTo>
                    <a:pt x="32" y="309"/>
                  </a:lnTo>
                  <a:lnTo>
                    <a:pt x="32" y="313"/>
                  </a:lnTo>
                  <a:lnTo>
                    <a:pt x="45" y="325"/>
                  </a:lnTo>
                  <a:lnTo>
                    <a:pt x="57" y="329"/>
                  </a:lnTo>
                  <a:lnTo>
                    <a:pt x="57" y="333"/>
                  </a:lnTo>
                  <a:lnTo>
                    <a:pt x="69" y="337"/>
                  </a:lnTo>
                  <a:lnTo>
                    <a:pt x="73" y="337"/>
                  </a:lnTo>
                  <a:lnTo>
                    <a:pt x="73" y="333"/>
                  </a:lnTo>
                  <a:lnTo>
                    <a:pt x="85" y="325"/>
                  </a:lnTo>
                  <a:lnTo>
                    <a:pt x="98" y="321"/>
                  </a:lnTo>
                  <a:lnTo>
                    <a:pt x="110" y="317"/>
                  </a:lnTo>
                  <a:lnTo>
                    <a:pt x="114" y="317"/>
                  </a:lnTo>
                  <a:lnTo>
                    <a:pt x="130" y="321"/>
                  </a:lnTo>
                  <a:lnTo>
                    <a:pt x="142" y="325"/>
                  </a:lnTo>
                  <a:lnTo>
                    <a:pt x="154" y="329"/>
                  </a:lnTo>
                  <a:lnTo>
                    <a:pt x="159" y="341"/>
                  </a:lnTo>
                  <a:lnTo>
                    <a:pt x="171" y="345"/>
                  </a:lnTo>
                  <a:lnTo>
                    <a:pt x="167" y="333"/>
                  </a:lnTo>
                  <a:lnTo>
                    <a:pt x="167" y="325"/>
                  </a:lnTo>
                  <a:lnTo>
                    <a:pt x="167" y="313"/>
                  </a:lnTo>
                  <a:lnTo>
                    <a:pt x="163" y="305"/>
                  </a:lnTo>
                  <a:lnTo>
                    <a:pt x="163" y="293"/>
                  </a:lnTo>
                  <a:lnTo>
                    <a:pt x="159" y="284"/>
                  </a:lnTo>
                  <a:lnTo>
                    <a:pt x="154" y="272"/>
                  </a:lnTo>
                  <a:lnTo>
                    <a:pt x="159" y="264"/>
                  </a:lnTo>
                  <a:lnTo>
                    <a:pt x="163" y="252"/>
                  </a:lnTo>
                  <a:lnTo>
                    <a:pt x="236" y="252"/>
                  </a:lnTo>
                  <a:lnTo>
                    <a:pt x="248" y="252"/>
                  </a:lnTo>
                  <a:lnTo>
                    <a:pt x="252" y="252"/>
                  </a:lnTo>
                  <a:lnTo>
                    <a:pt x="293" y="252"/>
                  </a:lnTo>
                  <a:lnTo>
                    <a:pt x="293" y="260"/>
                  </a:lnTo>
                  <a:lnTo>
                    <a:pt x="301" y="252"/>
                  </a:lnTo>
                  <a:lnTo>
                    <a:pt x="309" y="248"/>
                  </a:lnTo>
                  <a:lnTo>
                    <a:pt x="317" y="244"/>
                  </a:lnTo>
                  <a:lnTo>
                    <a:pt x="325" y="244"/>
                  </a:lnTo>
                  <a:lnTo>
                    <a:pt x="334" y="248"/>
                  </a:lnTo>
                  <a:lnTo>
                    <a:pt x="342" y="248"/>
                  </a:lnTo>
                  <a:lnTo>
                    <a:pt x="346" y="248"/>
                  </a:lnTo>
                  <a:lnTo>
                    <a:pt x="354" y="252"/>
                  </a:lnTo>
                  <a:lnTo>
                    <a:pt x="366" y="256"/>
                  </a:lnTo>
                  <a:lnTo>
                    <a:pt x="378" y="252"/>
                  </a:lnTo>
                  <a:lnTo>
                    <a:pt x="386" y="252"/>
                  </a:lnTo>
                  <a:lnTo>
                    <a:pt x="390" y="252"/>
                  </a:lnTo>
                  <a:lnTo>
                    <a:pt x="399" y="244"/>
                  </a:lnTo>
                  <a:lnTo>
                    <a:pt x="411" y="236"/>
                  </a:lnTo>
                  <a:lnTo>
                    <a:pt x="419" y="223"/>
                  </a:lnTo>
                  <a:lnTo>
                    <a:pt x="423" y="223"/>
                  </a:lnTo>
                  <a:lnTo>
                    <a:pt x="435" y="227"/>
                  </a:lnTo>
                  <a:lnTo>
                    <a:pt x="456" y="227"/>
                  </a:lnTo>
                  <a:lnTo>
                    <a:pt x="460" y="223"/>
                  </a:lnTo>
                  <a:lnTo>
                    <a:pt x="460" y="219"/>
                  </a:lnTo>
                  <a:lnTo>
                    <a:pt x="472" y="211"/>
                  </a:lnTo>
                  <a:lnTo>
                    <a:pt x="476" y="199"/>
                  </a:lnTo>
                  <a:lnTo>
                    <a:pt x="472" y="191"/>
                  </a:lnTo>
                  <a:lnTo>
                    <a:pt x="472" y="18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36" name="Freeform 167">
              <a:extLst>
                <a:ext uri="{FF2B5EF4-FFF2-40B4-BE49-F238E27FC236}">
                  <a16:creationId xmlns="" xmlns:a16="http://schemas.microsoft.com/office/drawing/2014/main" id="{07808DBF-924F-4B9F-A5AF-FACFB5F0253F}"/>
                </a:ext>
              </a:extLst>
            </p:cNvPr>
            <p:cNvSpPr>
              <a:spLocks/>
            </p:cNvSpPr>
            <p:nvPr/>
          </p:nvSpPr>
          <p:spPr bwMode="gray">
            <a:xfrm>
              <a:off x="4331007" y="4145547"/>
              <a:ext cx="41037" cy="109850"/>
            </a:xfrm>
            <a:custGeom>
              <a:avLst/>
              <a:gdLst>
                <a:gd name="T0" fmla="*/ 114 w 114"/>
                <a:gd name="T1" fmla="*/ 285 h 305"/>
                <a:gd name="T2" fmla="*/ 102 w 114"/>
                <a:gd name="T3" fmla="*/ 264 h 305"/>
                <a:gd name="T4" fmla="*/ 102 w 114"/>
                <a:gd name="T5" fmla="*/ 248 h 305"/>
                <a:gd name="T6" fmla="*/ 106 w 114"/>
                <a:gd name="T7" fmla="*/ 224 h 305"/>
                <a:gd name="T8" fmla="*/ 106 w 114"/>
                <a:gd name="T9" fmla="*/ 211 h 305"/>
                <a:gd name="T10" fmla="*/ 106 w 114"/>
                <a:gd name="T11" fmla="*/ 158 h 305"/>
                <a:gd name="T12" fmla="*/ 106 w 114"/>
                <a:gd name="T13" fmla="*/ 150 h 305"/>
                <a:gd name="T14" fmla="*/ 106 w 114"/>
                <a:gd name="T15" fmla="*/ 122 h 305"/>
                <a:gd name="T16" fmla="*/ 98 w 114"/>
                <a:gd name="T17" fmla="*/ 110 h 305"/>
                <a:gd name="T18" fmla="*/ 90 w 114"/>
                <a:gd name="T19" fmla="*/ 102 h 305"/>
                <a:gd name="T20" fmla="*/ 90 w 114"/>
                <a:gd name="T21" fmla="*/ 81 h 305"/>
                <a:gd name="T22" fmla="*/ 90 w 114"/>
                <a:gd name="T23" fmla="*/ 65 h 305"/>
                <a:gd name="T24" fmla="*/ 78 w 114"/>
                <a:gd name="T25" fmla="*/ 61 h 305"/>
                <a:gd name="T26" fmla="*/ 65 w 114"/>
                <a:gd name="T27" fmla="*/ 53 h 305"/>
                <a:gd name="T28" fmla="*/ 53 w 114"/>
                <a:gd name="T29" fmla="*/ 36 h 305"/>
                <a:gd name="T30" fmla="*/ 61 w 114"/>
                <a:gd name="T31" fmla="*/ 12 h 305"/>
                <a:gd name="T32" fmla="*/ 53 w 114"/>
                <a:gd name="T33" fmla="*/ 4 h 305"/>
                <a:gd name="T34" fmla="*/ 29 w 114"/>
                <a:gd name="T35" fmla="*/ 4 h 305"/>
                <a:gd name="T36" fmla="*/ 17 w 114"/>
                <a:gd name="T37" fmla="*/ 0 h 305"/>
                <a:gd name="T38" fmla="*/ 9 w 114"/>
                <a:gd name="T39" fmla="*/ 0 h 305"/>
                <a:gd name="T40" fmla="*/ 9 w 114"/>
                <a:gd name="T41" fmla="*/ 8 h 305"/>
                <a:gd name="T42" fmla="*/ 0 w 114"/>
                <a:gd name="T43" fmla="*/ 24 h 305"/>
                <a:gd name="T44" fmla="*/ 17 w 114"/>
                <a:gd name="T45" fmla="*/ 32 h 305"/>
                <a:gd name="T46" fmla="*/ 33 w 114"/>
                <a:gd name="T47" fmla="*/ 49 h 305"/>
                <a:gd name="T48" fmla="*/ 29 w 114"/>
                <a:gd name="T49" fmla="*/ 57 h 305"/>
                <a:gd name="T50" fmla="*/ 29 w 114"/>
                <a:gd name="T51" fmla="*/ 65 h 305"/>
                <a:gd name="T52" fmla="*/ 25 w 114"/>
                <a:gd name="T53" fmla="*/ 89 h 305"/>
                <a:gd name="T54" fmla="*/ 29 w 114"/>
                <a:gd name="T55" fmla="*/ 97 h 305"/>
                <a:gd name="T56" fmla="*/ 37 w 114"/>
                <a:gd name="T57" fmla="*/ 97 h 305"/>
                <a:gd name="T58" fmla="*/ 41 w 114"/>
                <a:gd name="T59" fmla="*/ 102 h 305"/>
                <a:gd name="T60" fmla="*/ 41 w 114"/>
                <a:gd name="T61" fmla="*/ 106 h 305"/>
                <a:gd name="T62" fmla="*/ 37 w 114"/>
                <a:gd name="T63" fmla="*/ 114 h 305"/>
                <a:gd name="T64" fmla="*/ 37 w 114"/>
                <a:gd name="T65" fmla="*/ 122 h 305"/>
                <a:gd name="T66" fmla="*/ 37 w 114"/>
                <a:gd name="T67" fmla="*/ 126 h 305"/>
                <a:gd name="T68" fmla="*/ 37 w 114"/>
                <a:gd name="T69" fmla="*/ 134 h 305"/>
                <a:gd name="T70" fmla="*/ 37 w 114"/>
                <a:gd name="T71" fmla="*/ 138 h 305"/>
                <a:gd name="T72" fmla="*/ 29 w 114"/>
                <a:gd name="T73" fmla="*/ 138 h 305"/>
                <a:gd name="T74" fmla="*/ 37 w 114"/>
                <a:gd name="T75" fmla="*/ 150 h 305"/>
                <a:gd name="T76" fmla="*/ 41 w 114"/>
                <a:gd name="T77" fmla="*/ 154 h 305"/>
                <a:gd name="T78" fmla="*/ 49 w 114"/>
                <a:gd name="T79" fmla="*/ 158 h 305"/>
                <a:gd name="T80" fmla="*/ 49 w 114"/>
                <a:gd name="T81" fmla="*/ 167 h 305"/>
                <a:gd name="T82" fmla="*/ 49 w 114"/>
                <a:gd name="T83" fmla="*/ 171 h 305"/>
                <a:gd name="T84" fmla="*/ 45 w 114"/>
                <a:gd name="T85" fmla="*/ 175 h 305"/>
                <a:gd name="T86" fmla="*/ 45 w 114"/>
                <a:gd name="T87" fmla="*/ 179 h 305"/>
                <a:gd name="T88" fmla="*/ 45 w 114"/>
                <a:gd name="T89" fmla="*/ 187 h 305"/>
                <a:gd name="T90" fmla="*/ 45 w 114"/>
                <a:gd name="T91" fmla="*/ 195 h 305"/>
                <a:gd name="T92" fmla="*/ 37 w 114"/>
                <a:gd name="T93" fmla="*/ 211 h 305"/>
                <a:gd name="T94" fmla="*/ 45 w 114"/>
                <a:gd name="T95" fmla="*/ 228 h 305"/>
                <a:gd name="T96" fmla="*/ 45 w 114"/>
                <a:gd name="T97" fmla="*/ 240 h 305"/>
                <a:gd name="T98" fmla="*/ 41 w 114"/>
                <a:gd name="T99" fmla="*/ 260 h 305"/>
                <a:gd name="T100" fmla="*/ 49 w 114"/>
                <a:gd name="T101" fmla="*/ 272 h 305"/>
                <a:gd name="T102" fmla="*/ 53 w 114"/>
                <a:gd name="T103" fmla="*/ 276 h 305"/>
                <a:gd name="T104" fmla="*/ 74 w 114"/>
                <a:gd name="T105" fmla="*/ 297 h 305"/>
                <a:gd name="T106" fmla="*/ 78 w 114"/>
                <a:gd name="T107" fmla="*/ 305 h 305"/>
                <a:gd name="T108" fmla="*/ 94 w 114"/>
                <a:gd name="T109" fmla="*/ 297 h 305"/>
                <a:gd name="T110" fmla="*/ 106 w 114"/>
                <a:gd name="T111" fmla="*/ 297 h 305"/>
                <a:gd name="T112" fmla="*/ 114 w 114"/>
                <a:gd name="T113" fmla="*/ 293 h 3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4"/>
                <a:gd name="T172" fmla="*/ 0 h 305"/>
                <a:gd name="T173" fmla="*/ 114 w 114"/>
                <a:gd name="T174" fmla="*/ 305 h 30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4" h="305">
                  <a:moveTo>
                    <a:pt x="114" y="293"/>
                  </a:moveTo>
                  <a:lnTo>
                    <a:pt x="114" y="285"/>
                  </a:lnTo>
                  <a:lnTo>
                    <a:pt x="106" y="272"/>
                  </a:lnTo>
                  <a:lnTo>
                    <a:pt x="102" y="264"/>
                  </a:lnTo>
                  <a:lnTo>
                    <a:pt x="102" y="252"/>
                  </a:lnTo>
                  <a:lnTo>
                    <a:pt x="102" y="248"/>
                  </a:lnTo>
                  <a:lnTo>
                    <a:pt x="106" y="248"/>
                  </a:lnTo>
                  <a:lnTo>
                    <a:pt x="106" y="224"/>
                  </a:lnTo>
                  <a:lnTo>
                    <a:pt x="106" y="215"/>
                  </a:lnTo>
                  <a:lnTo>
                    <a:pt x="106" y="211"/>
                  </a:lnTo>
                  <a:lnTo>
                    <a:pt x="106" y="187"/>
                  </a:lnTo>
                  <a:lnTo>
                    <a:pt x="106" y="158"/>
                  </a:lnTo>
                  <a:lnTo>
                    <a:pt x="110" y="154"/>
                  </a:lnTo>
                  <a:lnTo>
                    <a:pt x="106" y="150"/>
                  </a:lnTo>
                  <a:lnTo>
                    <a:pt x="106" y="134"/>
                  </a:lnTo>
                  <a:lnTo>
                    <a:pt x="106" y="122"/>
                  </a:lnTo>
                  <a:lnTo>
                    <a:pt x="102" y="114"/>
                  </a:lnTo>
                  <a:lnTo>
                    <a:pt x="98" y="110"/>
                  </a:lnTo>
                  <a:lnTo>
                    <a:pt x="94" y="106"/>
                  </a:lnTo>
                  <a:lnTo>
                    <a:pt x="90" y="102"/>
                  </a:lnTo>
                  <a:lnTo>
                    <a:pt x="90" y="97"/>
                  </a:lnTo>
                  <a:lnTo>
                    <a:pt x="90" y="81"/>
                  </a:lnTo>
                  <a:lnTo>
                    <a:pt x="90" y="73"/>
                  </a:lnTo>
                  <a:lnTo>
                    <a:pt x="90" y="65"/>
                  </a:lnTo>
                  <a:lnTo>
                    <a:pt x="82" y="61"/>
                  </a:lnTo>
                  <a:lnTo>
                    <a:pt x="78" y="61"/>
                  </a:lnTo>
                  <a:lnTo>
                    <a:pt x="70" y="53"/>
                  </a:lnTo>
                  <a:lnTo>
                    <a:pt x="65" y="53"/>
                  </a:lnTo>
                  <a:lnTo>
                    <a:pt x="53" y="40"/>
                  </a:lnTo>
                  <a:lnTo>
                    <a:pt x="53" y="36"/>
                  </a:lnTo>
                  <a:lnTo>
                    <a:pt x="57" y="20"/>
                  </a:lnTo>
                  <a:lnTo>
                    <a:pt x="61" y="12"/>
                  </a:lnTo>
                  <a:lnTo>
                    <a:pt x="61" y="4"/>
                  </a:lnTo>
                  <a:lnTo>
                    <a:pt x="53" y="4"/>
                  </a:lnTo>
                  <a:lnTo>
                    <a:pt x="41" y="8"/>
                  </a:lnTo>
                  <a:lnTo>
                    <a:pt x="29" y="4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9" y="4"/>
                  </a:lnTo>
                  <a:lnTo>
                    <a:pt x="9" y="8"/>
                  </a:lnTo>
                  <a:lnTo>
                    <a:pt x="9" y="12"/>
                  </a:lnTo>
                  <a:lnTo>
                    <a:pt x="0" y="24"/>
                  </a:lnTo>
                  <a:lnTo>
                    <a:pt x="9" y="28"/>
                  </a:lnTo>
                  <a:lnTo>
                    <a:pt x="17" y="32"/>
                  </a:lnTo>
                  <a:lnTo>
                    <a:pt x="21" y="40"/>
                  </a:lnTo>
                  <a:lnTo>
                    <a:pt x="33" y="49"/>
                  </a:lnTo>
                  <a:lnTo>
                    <a:pt x="29" y="49"/>
                  </a:lnTo>
                  <a:lnTo>
                    <a:pt x="29" y="57"/>
                  </a:lnTo>
                  <a:lnTo>
                    <a:pt x="33" y="65"/>
                  </a:lnTo>
                  <a:lnTo>
                    <a:pt x="29" y="65"/>
                  </a:lnTo>
                  <a:lnTo>
                    <a:pt x="29" y="77"/>
                  </a:lnTo>
                  <a:lnTo>
                    <a:pt x="25" y="89"/>
                  </a:lnTo>
                  <a:lnTo>
                    <a:pt x="21" y="102"/>
                  </a:lnTo>
                  <a:lnTo>
                    <a:pt x="29" y="97"/>
                  </a:lnTo>
                  <a:lnTo>
                    <a:pt x="33" y="97"/>
                  </a:lnTo>
                  <a:lnTo>
                    <a:pt x="37" y="97"/>
                  </a:lnTo>
                  <a:lnTo>
                    <a:pt x="37" y="102"/>
                  </a:lnTo>
                  <a:lnTo>
                    <a:pt x="41" y="102"/>
                  </a:lnTo>
                  <a:lnTo>
                    <a:pt x="41" y="106"/>
                  </a:lnTo>
                  <a:lnTo>
                    <a:pt x="37" y="110"/>
                  </a:lnTo>
                  <a:lnTo>
                    <a:pt x="37" y="114"/>
                  </a:lnTo>
                  <a:lnTo>
                    <a:pt x="37" y="118"/>
                  </a:lnTo>
                  <a:lnTo>
                    <a:pt x="37" y="122"/>
                  </a:lnTo>
                  <a:lnTo>
                    <a:pt x="33" y="122"/>
                  </a:lnTo>
                  <a:lnTo>
                    <a:pt x="37" y="126"/>
                  </a:lnTo>
                  <a:lnTo>
                    <a:pt x="37" y="134"/>
                  </a:lnTo>
                  <a:lnTo>
                    <a:pt x="37" y="138"/>
                  </a:lnTo>
                  <a:lnTo>
                    <a:pt x="33" y="138"/>
                  </a:lnTo>
                  <a:lnTo>
                    <a:pt x="29" y="138"/>
                  </a:lnTo>
                  <a:lnTo>
                    <a:pt x="33" y="146"/>
                  </a:lnTo>
                  <a:lnTo>
                    <a:pt x="37" y="150"/>
                  </a:lnTo>
                  <a:lnTo>
                    <a:pt x="41" y="154"/>
                  </a:lnTo>
                  <a:lnTo>
                    <a:pt x="45" y="154"/>
                  </a:lnTo>
                  <a:lnTo>
                    <a:pt x="49" y="158"/>
                  </a:lnTo>
                  <a:lnTo>
                    <a:pt x="49" y="163"/>
                  </a:lnTo>
                  <a:lnTo>
                    <a:pt x="49" y="167"/>
                  </a:lnTo>
                  <a:lnTo>
                    <a:pt x="49" y="171"/>
                  </a:lnTo>
                  <a:lnTo>
                    <a:pt x="45" y="175"/>
                  </a:lnTo>
                  <a:lnTo>
                    <a:pt x="45" y="179"/>
                  </a:lnTo>
                  <a:lnTo>
                    <a:pt x="45" y="183"/>
                  </a:lnTo>
                  <a:lnTo>
                    <a:pt x="45" y="187"/>
                  </a:lnTo>
                  <a:lnTo>
                    <a:pt x="45" y="191"/>
                  </a:lnTo>
                  <a:lnTo>
                    <a:pt x="45" y="195"/>
                  </a:lnTo>
                  <a:lnTo>
                    <a:pt x="45" y="199"/>
                  </a:lnTo>
                  <a:lnTo>
                    <a:pt x="37" y="211"/>
                  </a:lnTo>
                  <a:lnTo>
                    <a:pt x="37" y="215"/>
                  </a:lnTo>
                  <a:lnTo>
                    <a:pt x="45" y="228"/>
                  </a:lnTo>
                  <a:lnTo>
                    <a:pt x="45" y="240"/>
                  </a:lnTo>
                  <a:lnTo>
                    <a:pt x="37" y="252"/>
                  </a:lnTo>
                  <a:lnTo>
                    <a:pt x="41" y="260"/>
                  </a:lnTo>
                  <a:lnTo>
                    <a:pt x="45" y="260"/>
                  </a:lnTo>
                  <a:lnTo>
                    <a:pt x="49" y="272"/>
                  </a:lnTo>
                  <a:lnTo>
                    <a:pt x="53" y="276"/>
                  </a:lnTo>
                  <a:lnTo>
                    <a:pt x="61" y="289"/>
                  </a:lnTo>
                  <a:lnTo>
                    <a:pt x="74" y="297"/>
                  </a:lnTo>
                  <a:lnTo>
                    <a:pt x="78" y="297"/>
                  </a:lnTo>
                  <a:lnTo>
                    <a:pt x="78" y="305"/>
                  </a:lnTo>
                  <a:lnTo>
                    <a:pt x="90" y="297"/>
                  </a:lnTo>
                  <a:lnTo>
                    <a:pt x="94" y="297"/>
                  </a:lnTo>
                  <a:lnTo>
                    <a:pt x="102" y="297"/>
                  </a:lnTo>
                  <a:lnTo>
                    <a:pt x="106" y="297"/>
                  </a:lnTo>
                  <a:lnTo>
                    <a:pt x="106" y="293"/>
                  </a:lnTo>
                  <a:lnTo>
                    <a:pt x="114" y="29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37" name="Freeform 168">
              <a:extLst>
                <a:ext uri="{FF2B5EF4-FFF2-40B4-BE49-F238E27FC236}">
                  <a16:creationId xmlns="" xmlns:a16="http://schemas.microsoft.com/office/drawing/2014/main" id="{83A4F753-A5FA-4DA9-9648-13A1C0BCA0B3}"/>
                </a:ext>
              </a:extLst>
            </p:cNvPr>
            <p:cNvSpPr>
              <a:spLocks/>
            </p:cNvSpPr>
            <p:nvPr/>
          </p:nvSpPr>
          <p:spPr bwMode="gray">
            <a:xfrm>
              <a:off x="4350085" y="4116013"/>
              <a:ext cx="67315" cy="136502"/>
            </a:xfrm>
            <a:custGeom>
              <a:avLst/>
              <a:gdLst>
                <a:gd name="T0" fmla="*/ 118 w 187"/>
                <a:gd name="T1" fmla="*/ 342 h 379"/>
                <a:gd name="T2" fmla="*/ 122 w 187"/>
                <a:gd name="T3" fmla="*/ 318 h 379"/>
                <a:gd name="T4" fmla="*/ 122 w 187"/>
                <a:gd name="T5" fmla="*/ 306 h 379"/>
                <a:gd name="T6" fmla="*/ 118 w 187"/>
                <a:gd name="T7" fmla="*/ 289 h 379"/>
                <a:gd name="T8" fmla="*/ 118 w 187"/>
                <a:gd name="T9" fmla="*/ 277 h 379"/>
                <a:gd name="T10" fmla="*/ 118 w 187"/>
                <a:gd name="T11" fmla="*/ 269 h 379"/>
                <a:gd name="T12" fmla="*/ 118 w 187"/>
                <a:gd name="T13" fmla="*/ 249 h 379"/>
                <a:gd name="T14" fmla="*/ 118 w 187"/>
                <a:gd name="T15" fmla="*/ 224 h 379"/>
                <a:gd name="T16" fmla="*/ 122 w 187"/>
                <a:gd name="T17" fmla="*/ 204 h 379"/>
                <a:gd name="T18" fmla="*/ 147 w 187"/>
                <a:gd name="T19" fmla="*/ 192 h 379"/>
                <a:gd name="T20" fmla="*/ 155 w 187"/>
                <a:gd name="T21" fmla="*/ 167 h 379"/>
                <a:gd name="T22" fmla="*/ 155 w 187"/>
                <a:gd name="T23" fmla="*/ 155 h 379"/>
                <a:gd name="T24" fmla="*/ 167 w 187"/>
                <a:gd name="T25" fmla="*/ 155 h 379"/>
                <a:gd name="T26" fmla="*/ 175 w 187"/>
                <a:gd name="T27" fmla="*/ 143 h 379"/>
                <a:gd name="T28" fmla="*/ 179 w 187"/>
                <a:gd name="T29" fmla="*/ 135 h 379"/>
                <a:gd name="T30" fmla="*/ 171 w 187"/>
                <a:gd name="T31" fmla="*/ 131 h 379"/>
                <a:gd name="T32" fmla="*/ 175 w 187"/>
                <a:gd name="T33" fmla="*/ 122 h 379"/>
                <a:gd name="T34" fmla="*/ 187 w 187"/>
                <a:gd name="T35" fmla="*/ 122 h 379"/>
                <a:gd name="T36" fmla="*/ 187 w 187"/>
                <a:gd name="T37" fmla="*/ 114 h 379"/>
                <a:gd name="T38" fmla="*/ 187 w 187"/>
                <a:gd name="T39" fmla="*/ 102 h 379"/>
                <a:gd name="T40" fmla="*/ 183 w 187"/>
                <a:gd name="T41" fmla="*/ 90 h 379"/>
                <a:gd name="T42" fmla="*/ 183 w 187"/>
                <a:gd name="T43" fmla="*/ 82 h 379"/>
                <a:gd name="T44" fmla="*/ 167 w 187"/>
                <a:gd name="T45" fmla="*/ 66 h 379"/>
                <a:gd name="T46" fmla="*/ 171 w 187"/>
                <a:gd name="T47" fmla="*/ 45 h 379"/>
                <a:gd name="T48" fmla="*/ 171 w 187"/>
                <a:gd name="T49" fmla="*/ 41 h 379"/>
                <a:gd name="T50" fmla="*/ 155 w 187"/>
                <a:gd name="T51" fmla="*/ 29 h 379"/>
                <a:gd name="T52" fmla="*/ 151 w 187"/>
                <a:gd name="T53" fmla="*/ 25 h 379"/>
                <a:gd name="T54" fmla="*/ 139 w 187"/>
                <a:gd name="T55" fmla="*/ 13 h 379"/>
                <a:gd name="T56" fmla="*/ 118 w 187"/>
                <a:gd name="T57" fmla="*/ 5 h 379"/>
                <a:gd name="T58" fmla="*/ 98 w 187"/>
                <a:gd name="T59" fmla="*/ 21 h 379"/>
                <a:gd name="T60" fmla="*/ 98 w 187"/>
                <a:gd name="T61" fmla="*/ 33 h 379"/>
                <a:gd name="T62" fmla="*/ 82 w 187"/>
                <a:gd name="T63" fmla="*/ 53 h 379"/>
                <a:gd name="T64" fmla="*/ 78 w 187"/>
                <a:gd name="T65" fmla="*/ 61 h 379"/>
                <a:gd name="T66" fmla="*/ 45 w 187"/>
                <a:gd name="T67" fmla="*/ 57 h 379"/>
                <a:gd name="T68" fmla="*/ 33 w 187"/>
                <a:gd name="T69" fmla="*/ 70 h 379"/>
                <a:gd name="T70" fmla="*/ 12 w 187"/>
                <a:gd name="T71" fmla="*/ 86 h 379"/>
                <a:gd name="T72" fmla="*/ 8 w 187"/>
                <a:gd name="T73" fmla="*/ 86 h 379"/>
                <a:gd name="T74" fmla="*/ 4 w 187"/>
                <a:gd name="T75" fmla="*/ 102 h 379"/>
                <a:gd name="T76" fmla="*/ 0 w 187"/>
                <a:gd name="T77" fmla="*/ 122 h 379"/>
                <a:gd name="T78" fmla="*/ 17 w 187"/>
                <a:gd name="T79" fmla="*/ 135 h 379"/>
                <a:gd name="T80" fmla="*/ 29 w 187"/>
                <a:gd name="T81" fmla="*/ 143 h 379"/>
                <a:gd name="T82" fmla="*/ 37 w 187"/>
                <a:gd name="T83" fmla="*/ 155 h 379"/>
                <a:gd name="T84" fmla="*/ 37 w 187"/>
                <a:gd name="T85" fmla="*/ 179 h 379"/>
                <a:gd name="T86" fmla="*/ 41 w 187"/>
                <a:gd name="T87" fmla="*/ 188 h 379"/>
                <a:gd name="T88" fmla="*/ 49 w 187"/>
                <a:gd name="T89" fmla="*/ 196 h 379"/>
                <a:gd name="T90" fmla="*/ 53 w 187"/>
                <a:gd name="T91" fmla="*/ 216 h 379"/>
                <a:gd name="T92" fmla="*/ 57 w 187"/>
                <a:gd name="T93" fmla="*/ 236 h 379"/>
                <a:gd name="T94" fmla="*/ 53 w 187"/>
                <a:gd name="T95" fmla="*/ 269 h 379"/>
                <a:gd name="T96" fmla="*/ 53 w 187"/>
                <a:gd name="T97" fmla="*/ 297 h 379"/>
                <a:gd name="T98" fmla="*/ 53 w 187"/>
                <a:gd name="T99" fmla="*/ 330 h 379"/>
                <a:gd name="T100" fmla="*/ 49 w 187"/>
                <a:gd name="T101" fmla="*/ 334 h 379"/>
                <a:gd name="T102" fmla="*/ 53 w 187"/>
                <a:gd name="T103" fmla="*/ 354 h 379"/>
                <a:gd name="T104" fmla="*/ 61 w 187"/>
                <a:gd name="T105" fmla="*/ 375 h 379"/>
                <a:gd name="T106" fmla="*/ 53 w 187"/>
                <a:gd name="T107" fmla="*/ 379 h 379"/>
                <a:gd name="T108" fmla="*/ 69 w 187"/>
                <a:gd name="T109" fmla="*/ 375 h 379"/>
                <a:gd name="T110" fmla="*/ 98 w 187"/>
                <a:gd name="T111" fmla="*/ 371 h 379"/>
                <a:gd name="T112" fmla="*/ 102 w 187"/>
                <a:gd name="T113" fmla="*/ 371 h 379"/>
                <a:gd name="T114" fmla="*/ 118 w 187"/>
                <a:gd name="T115" fmla="*/ 371 h 379"/>
                <a:gd name="T116" fmla="*/ 118 w 187"/>
                <a:gd name="T117" fmla="*/ 350 h 37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7"/>
                <a:gd name="T178" fmla="*/ 0 h 379"/>
                <a:gd name="T179" fmla="*/ 187 w 187"/>
                <a:gd name="T180" fmla="*/ 379 h 37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7" h="379">
                  <a:moveTo>
                    <a:pt x="118" y="350"/>
                  </a:moveTo>
                  <a:lnTo>
                    <a:pt x="118" y="342"/>
                  </a:lnTo>
                  <a:lnTo>
                    <a:pt x="122" y="330"/>
                  </a:lnTo>
                  <a:lnTo>
                    <a:pt x="122" y="318"/>
                  </a:lnTo>
                  <a:lnTo>
                    <a:pt x="118" y="306"/>
                  </a:lnTo>
                  <a:lnTo>
                    <a:pt x="122" y="306"/>
                  </a:lnTo>
                  <a:lnTo>
                    <a:pt x="118" y="293"/>
                  </a:lnTo>
                  <a:lnTo>
                    <a:pt x="118" y="289"/>
                  </a:lnTo>
                  <a:lnTo>
                    <a:pt x="118" y="277"/>
                  </a:lnTo>
                  <a:lnTo>
                    <a:pt x="118" y="269"/>
                  </a:lnTo>
                  <a:lnTo>
                    <a:pt x="118" y="261"/>
                  </a:lnTo>
                  <a:lnTo>
                    <a:pt x="118" y="249"/>
                  </a:lnTo>
                  <a:lnTo>
                    <a:pt x="118" y="236"/>
                  </a:lnTo>
                  <a:lnTo>
                    <a:pt x="118" y="224"/>
                  </a:lnTo>
                  <a:lnTo>
                    <a:pt x="122" y="216"/>
                  </a:lnTo>
                  <a:lnTo>
                    <a:pt x="122" y="204"/>
                  </a:lnTo>
                  <a:lnTo>
                    <a:pt x="135" y="204"/>
                  </a:lnTo>
                  <a:lnTo>
                    <a:pt x="147" y="192"/>
                  </a:lnTo>
                  <a:lnTo>
                    <a:pt x="147" y="179"/>
                  </a:lnTo>
                  <a:lnTo>
                    <a:pt x="155" y="167"/>
                  </a:lnTo>
                  <a:lnTo>
                    <a:pt x="159" y="159"/>
                  </a:lnTo>
                  <a:lnTo>
                    <a:pt x="155" y="155"/>
                  </a:lnTo>
                  <a:lnTo>
                    <a:pt x="163" y="155"/>
                  </a:lnTo>
                  <a:lnTo>
                    <a:pt x="167" y="155"/>
                  </a:lnTo>
                  <a:lnTo>
                    <a:pt x="175" y="151"/>
                  </a:lnTo>
                  <a:lnTo>
                    <a:pt x="175" y="143"/>
                  </a:lnTo>
                  <a:lnTo>
                    <a:pt x="179" y="135"/>
                  </a:lnTo>
                  <a:lnTo>
                    <a:pt x="175" y="131"/>
                  </a:lnTo>
                  <a:lnTo>
                    <a:pt x="171" y="131"/>
                  </a:lnTo>
                  <a:lnTo>
                    <a:pt x="175" y="127"/>
                  </a:lnTo>
                  <a:lnTo>
                    <a:pt x="175" y="122"/>
                  </a:lnTo>
                  <a:lnTo>
                    <a:pt x="179" y="118"/>
                  </a:lnTo>
                  <a:lnTo>
                    <a:pt x="187" y="122"/>
                  </a:lnTo>
                  <a:lnTo>
                    <a:pt x="187" y="118"/>
                  </a:lnTo>
                  <a:lnTo>
                    <a:pt x="187" y="114"/>
                  </a:lnTo>
                  <a:lnTo>
                    <a:pt x="187" y="110"/>
                  </a:lnTo>
                  <a:lnTo>
                    <a:pt x="187" y="102"/>
                  </a:lnTo>
                  <a:lnTo>
                    <a:pt x="183" y="98"/>
                  </a:lnTo>
                  <a:lnTo>
                    <a:pt x="183" y="90"/>
                  </a:lnTo>
                  <a:lnTo>
                    <a:pt x="183" y="86"/>
                  </a:lnTo>
                  <a:lnTo>
                    <a:pt x="183" y="82"/>
                  </a:lnTo>
                  <a:lnTo>
                    <a:pt x="179" y="78"/>
                  </a:lnTo>
                  <a:lnTo>
                    <a:pt x="167" y="66"/>
                  </a:lnTo>
                  <a:lnTo>
                    <a:pt x="167" y="53"/>
                  </a:lnTo>
                  <a:lnTo>
                    <a:pt x="171" y="45"/>
                  </a:lnTo>
                  <a:lnTo>
                    <a:pt x="171" y="41"/>
                  </a:lnTo>
                  <a:lnTo>
                    <a:pt x="159" y="33"/>
                  </a:lnTo>
                  <a:lnTo>
                    <a:pt x="155" y="29"/>
                  </a:lnTo>
                  <a:lnTo>
                    <a:pt x="151" y="25"/>
                  </a:lnTo>
                  <a:lnTo>
                    <a:pt x="147" y="25"/>
                  </a:lnTo>
                  <a:lnTo>
                    <a:pt x="139" y="13"/>
                  </a:lnTo>
                  <a:lnTo>
                    <a:pt x="126" y="0"/>
                  </a:lnTo>
                  <a:lnTo>
                    <a:pt x="118" y="5"/>
                  </a:lnTo>
                  <a:lnTo>
                    <a:pt x="106" y="9"/>
                  </a:lnTo>
                  <a:lnTo>
                    <a:pt x="98" y="21"/>
                  </a:lnTo>
                  <a:lnTo>
                    <a:pt x="98" y="33"/>
                  </a:lnTo>
                  <a:lnTo>
                    <a:pt x="94" y="45"/>
                  </a:lnTo>
                  <a:lnTo>
                    <a:pt x="82" y="53"/>
                  </a:lnTo>
                  <a:lnTo>
                    <a:pt x="82" y="57"/>
                  </a:lnTo>
                  <a:lnTo>
                    <a:pt x="78" y="61"/>
                  </a:lnTo>
                  <a:lnTo>
                    <a:pt x="57" y="61"/>
                  </a:lnTo>
                  <a:lnTo>
                    <a:pt x="45" y="57"/>
                  </a:lnTo>
                  <a:lnTo>
                    <a:pt x="41" y="57"/>
                  </a:lnTo>
                  <a:lnTo>
                    <a:pt x="33" y="70"/>
                  </a:lnTo>
                  <a:lnTo>
                    <a:pt x="21" y="78"/>
                  </a:lnTo>
                  <a:lnTo>
                    <a:pt x="12" y="86"/>
                  </a:lnTo>
                  <a:lnTo>
                    <a:pt x="8" y="86"/>
                  </a:lnTo>
                  <a:lnTo>
                    <a:pt x="8" y="94"/>
                  </a:lnTo>
                  <a:lnTo>
                    <a:pt x="4" y="102"/>
                  </a:lnTo>
                  <a:lnTo>
                    <a:pt x="0" y="118"/>
                  </a:lnTo>
                  <a:lnTo>
                    <a:pt x="0" y="122"/>
                  </a:lnTo>
                  <a:lnTo>
                    <a:pt x="12" y="135"/>
                  </a:lnTo>
                  <a:lnTo>
                    <a:pt x="17" y="135"/>
                  </a:lnTo>
                  <a:lnTo>
                    <a:pt x="25" y="143"/>
                  </a:lnTo>
                  <a:lnTo>
                    <a:pt x="29" y="143"/>
                  </a:lnTo>
                  <a:lnTo>
                    <a:pt x="37" y="147"/>
                  </a:lnTo>
                  <a:lnTo>
                    <a:pt x="37" y="155"/>
                  </a:lnTo>
                  <a:lnTo>
                    <a:pt x="37" y="163"/>
                  </a:lnTo>
                  <a:lnTo>
                    <a:pt x="37" y="179"/>
                  </a:lnTo>
                  <a:lnTo>
                    <a:pt x="37" y="184"/>
                  </a:lnTo>
                  <a:lnTo>
                    <a:pt x="41" y="188"/>
                  </a:lnTo>
                  <a:lnTo>
                    <a:pt x="45" y="192"/>
                  </a:lnTo>
                  <a:lnTo>
                    <a:pt x="49" y="196"/>
                  </a:lnTo>
                  <a:lnTo>
                    <a:pt x="53" y="204"/>
                  </a:lnTo>
                  <a:lnTo>
                    <a:pt x="53" y="216"/>
                  </a:lnTo>
                  <a:lnTo>
                    <a:pt x="53" y="232"/>
                  </a:lnTo>
                  <a:lnTo>
                    <a:pt x="57" y="236"/>
                  </a:lnTo>
                  <a:lnTo>
                    <a:pt x="53" y="240"/>
                  </a:lnTo>
                  <a:lnTo>
                    <a:pt x="53" y="269"/>
                  </a:lnTo>
                  <a:lnTo>
                    <a:pt x="53" y="293"/>
                  </a:lnTo>
                  <a:lnTo>
                    <a:pt x="53" y="297"/>
                  </a:lnTo>
                  <a:lnTo>
                    <a:pt x="53" y="306"/>
                  </a:lnTo>
                  <a:lnTo>
                    <a:pt x="53" y="330"/>
                  </a:lnTo>
                  <a:lnTo>
                    <a:pt x="49" y="330"/>
                  </a:lnTo>
                  <a:lnTo>
                    <a:pt x="49" y="334"/>
                  </a:lnTo>
                  <a:lnTo>
                    <a:pt x="49" y="346"/>
                  </a:lnTo>
                  <a:lnTo>
                    <a:pt x="53" y="354"/>
                  </a:lnTo>
                  <a:lnTo>
                    <a:pt x="61" y="367"/>
                  </a:lnTo>
                  <a:lnTo>
                    <a:pt x="61" y="375"/>
                  </a:lnTo>
                  <a:lnTo>
                    <a:pt x="53" y="375"/>
                  </a:lnTo>
                  <a:lnTo>
                    <a:pt x="53" y="379"/>
                  </a:lnTo>
                  <a:lnTo>
                    <a:pt x="65" y="375"/>
                  </a:lnTo>
                  <a:lnTo>
                    <a:pt x="69" y="375"/>
                  </a:lnTo>
                  <a:lnTo>
                    <a:pt x="74" y="375"/>
                  </a:lnTo>
                  <a:lnTo>
                    <a:pt x="98" y="371"/>
                  </a:lnTo>
                  <a:lnTo>
                    <a:pt x="102" y="371"/>
                  </a:lnTo>
                  <a:lnTo>
                    <a:pt x="118" y="371"/>
                  </a:lnTo>
                  <a:lnTo>
                    <a:pt x="118" y="358"/>
                  </a:lnTo>
                  <a:lnTo>
                    <a:pt x="118" y="35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38" name="Freeform 169">
              <a:extLst>
                <a:ext uri="{FF2B5EF4-FFF2-40B4-BE49-F238E27FC236}">
                  <a16:creationId xmlns="" xmlns:a16="http://schemas.microsoft.com/office/drawing/2014/main" id="{0BCC3A3F-84D3-4F49-8ED7-1CC238D49BF1}"/>
                </a:ext>
              </a:extLst>
            </p:cNvPr>
            <p:cNvSpPr>
              <a:spLocks/>
            </p:cNvSpPr>
            <p:nvPr/>
          </p:nvSpPr>
          <p:spPr bwMode="gray">
            <a:xfrm>
              <a:off x="4263692" y="4144106"/>
              <a:ext cx="95393" cy="140464"/>
            </a:xfrm>
            <a:custGeom>
              <a:avLst/>
              <a:gdLst>
                <a:gd name="T0" fmla="*/ 240 w 265"/>
                <a:gd name="T1" fmla="*/ 280 h 390"/>
                <a:gd name="T2" fmla="*/ 232 w 265"/>
                <a:gd name="T3" fmla="*/ 264 h 390"/>
                <a:gd name="T4" fmla="*/ 232 w 265"/>
                <a:gd name="T5" fmla="*/ 244 h 390"/>
                <a:gd name="T6" fmla="*/ 224 w 265"/>
                <a:gd name="T7" fmla="*/ 219 h 390"/>
                <a:gd name="T8" fmla="*/ 232 w 265"/>
                <a:gd name="T9" fmla="*/ 199 h 390"/>
                <a:gd name="T10" fmla="*/ 232 w 265"/>
                <a:gd name="T11" fmla="*/ 187 h 390"/>
                <a:gd name="T12" fmla="*/ 232 w 265"/>
                <a:gd name="T13" fmla="*/ 179 h 390"/>
                <a:gd name="T14" fmla="*/ 236 w 265"/>
                <a:gd name="T15" fmla="*/ 175 h 390"/>
                <a:gd name="T16" fmla="*/ 236 w 265"/>
                <a:gd name="T17" fmla="*/ 162 h 390"/>
                <a:gd name="T18" fmla="*/ 224 w 265"/>
                <a:gd name="T19" fmla="*/ 154 h 390"/>
                <a:gd name="T20" fmla="*/ 216 w 265"/>
                <a:gd name="T21" fmla="*/ 142 h 390"/>
                <a:gd name="T22" fmla="*/ 224 w 265"/>
                <a:gd name="T23" fmla="*/ 142 h 390"/>
                <a:gd name="T24" fmla="*/ 224 w 265"/>
                <a:gd name="T25" fmla="*/ 130 h 390"/>
                <a:gd name="T26" fmla="*/ 224 w 265"/>
                <a:gd name="T27" fmla="*/ 122 h 390"/>
                <a:gd name="T28" fmla="*/ 228 w 265"/>
                <a:gd name="T29" fmla="*/ 110 h 390"/>
                <a:gd name="T30" fmla="*/ 224 w 265"/>
                <a:gd name="T31" fmla="*/ 106 h 390"/>
                <a:gd name="T32" fmla="*/ 216 w 265"/>
                <a:gd name="T33" fmla="*/ 101 h 390"/>
                <a:gd name="T34" fmla="*/ 216 w 265"/>
                <a:gd name="T35" fmla="*/ 81 h 390"/>
                <a:gd name="T36" fmla="*/ 216 w 265"/>
                <a:gd name="T37" fmla="*/ 61 h 390"/>
                <a:gd name="T38" fmla="*/ 208 w 265"/>
                <a:gd name="T39" fmla="*/ 44 h 390"/>
                <a:gd name="T40" fmla="*/ 187 w 265"/>
                <a:gd name="T41" fmla="*/ 28 h 390"/>
                <a:gd name="T42" fmla="*/ 196 w 265"/>
                <a:gd name="T43" fmla="*/ 8 h 390"/>
                <a:gd name="T44" fmla="*/ 179 w 265"/>
                <a:gd name="T45" fmla="*/ 0 h 390"/>
                <a:gd name="T46" fmla="*/ 155 w 265"/>
                <a:gd name="T47" fmla="*/ 16 h 390"/>
                <a:gd name="T48" fmla="*/ 110 w 265"/>
                <a:gd name="T49" fmla="*/ 8 h 390"/>
                <a:gd name="T50" fmla="*/ 21 w 265"/>
                <a:gd name="T51" fmla="*/ 20 h 390"/>
                <a:gd name="T52" fmla="*/ 25 w 265"/>
                <a:gd name="T53" fmla="*/ 49 h 390"/>
                <a:gd name="T54" fmla="*/ 29 w 265"/>
                <a:gd name="T55" fmla="*/ 81 h 390"/>
                <a:gd name="T56" fmla="*/ 33 w 265"/>
                <a:gd name="T57" fmla="*/ 114 h 390"/>
                <a:gd name="T58" fmla="*/ 37 w 265"/>
                <a:gd name="T59" fmla="*/ 146 h 390"/>
                <a:gd name="T60" fmla="*/ 41 w 265"/>
                <a:gd name="T61" fmla="*/ 167 h 390"/>
                <a:gd name="T62" fmla="*/ 29 w 265"/>
                <a:gd name="T63" fmla="*/ 195 h 390"/>
                <a:gd name="T64" fmla="*/ 21 w 265"/>
                <a:gd name="T65" fmla="*/ 215 h 390"/>
                <a:gd name="T66" fmla="*/ 8 w 265"/>
                <a:gd name="T67" fmla="*/ 248 h 390"/>
                <a:gd name="T68" fmla="*/ 0 w 265"/>
                <a:gd name="T69" fmla="*/ 272 h 390"/>
                <a:gd name="T70" fmla="*/ 4 w 265"/>
                <a:gd name="T71" fmla="*/ 297 h 390"/>
                <a:gd name="T72" fmla="*/ 12 w 265"/>
                <a:gd name="T73" fmla="*/ 325 h 390"/>
                <a:gd name="T74" fmla="*/ 29 w 265"/>
                <a:gd name="T75" fmla="*/ 350 h 390"/>
                <a:gd name="T76" fmla="*/ 21 w 265"/>
                <a:gd name="T77" fmla="*/ 366 h 390"/>
                <a:gd name="T78" fmla="*/ 8 w 265"/>
                <a:gd name="T79" fmla="*/ 370 h 390"/>
                <a:gd name="T80" fmla="*/ 53 w 265"/>
                <a:gd name="T81" fmla="*/ 378 h 390"/>
                <a:gd name="T82" fmla="*/ 82 w 265"/>
                <a:gd name="T83" fmla="*/ 382 h 390"/>
                <a:gd name="T84" fmla="*/ 102 w 265"/>
                <a:gd name="T85" fmla="*/ 370 h 390"/>
                <a:gd name="T86" fmla="*/ 134 w 265"/>
                <a:gd name="T87" fmla="*/ 362 h 390"/>
                <a:gd name="T88" fmla="*/ 163 w 265"/>
                <a:gd name="T89" fmla="*/ 350 h 390"/>
                <a:gd name="T90" fmla="*/ 196 w 265"/>
                <a:gd name="T91" fmla="*/ 337 h 390"/>
                <a:gd name="T92" fmla="*/ 232 w 265"/>
                <a:gd name="T93" fmla="*/ 325 h 390"/>
                <a:gd name="T94" fmla="*/ 212 w 265"/>
                <a:gd name="T95" fmla="*/ 309 h 390"/>
                <a:gd name="T96" fmla="*/ 224 w 265"/>
                <a:gd name="T97" fmla="*/ 309 h 390"/>
                <a:gd name="T98" fmla="*/ 232 w 265"/>
                <a:gd name="T99" fmla="*/ 321 h 390"/>
                <a:gd name="T100" fmla="*/ 257 w 265"/>
                <a:gd name="T101" fmla="*/ 313 h 390"/>
                <a:gd name="T102" fmla="*/ 261 w 265"/>
                <a:gd name="T103" fmla="*/ 301 h 39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5"/>
                <a:gd name="T157" fmla="*/ 0 h 390"/>
                <a:gd name="T158" fmla="*/ 265 w 265"/>
                <a:gd name="T159" fmla="*/ 390 h 39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5" h="390">
                  <a:moveTo>
                    <a:pt x="261" y="301"/>
                  </a:moveTo>
                  <a:lnTo>
                    <a:pt x="248" y="293"/>
                  </a:lnTo>
                  <a:lnTo>
                    <a:pt x="240" y="280"/>
                  </a:lnTo>
                  <a:lnTo>
                    <a:pt x="236" y="276"/>
                  </a:lnTo>
                  <a:lnTo>
                    <a:pt x="232" y="264"/>
                  </a:lnTo>
                  <a:lnTo>
                    <a:pt x="228" y="264"/>
                  </a:lnTo>
                  <a:lnTo>
                    <a:pt x="224" y="256"/>
                  </a:lnTo>
                  <a:lnTo>
                    <a:pt x="232" y="244"/>
                  </a:lnTo>
                  <a:lnTo>
                    <a:pt x="232" y="232"/>
                  </a:lnTo>
                  <a:lnTo>
                    <a:pt x="224" y="219"/>
                  </a:lnTo>
                  <a:lnTo>
                    <a:pt x="224" y="215"/>
                  </a:lnTo>
                  <a:lnTo>
                    <a:pt x="232" y="203"/>
                  </a:lnTo>
                  <a:lnTo>
                    <a:pt x="232" y="199"/>
                  </a:lnTo>
                  <a:lnTo>
                    <a:pt x="232" y="195"/>
                  </a:lnTo>
                  <a:lnTo>
                    <a:pt x="232" y="191"/>
                  </a:lnTo>
                  <a:lnTo>
                    <a:pt x="232" y="187"/>
                  </a:lnTo>
                  <a:lnTo>
                    <a:pt x="232" y="183"/>
                  </a:lnTo>
                  <a:lnTo>
                    <a:pt x="232" y="179"/>
                  </a:lnTo>
                  <a:lnTo>
                    <a:pt x="236" y="175"/>
                  </a:lnTo>
                  <a:lnTo>
                    <a:pt x="236" y="171"/>
                  </a:lnTo>
                  <a:lnTo>
                    <a:pt x="236" y="167"/>
                  </a:lnTo>
                  <a:lnTo>
                    <a:pt x="236" y="162"/>
                  </a:lnTo>
                  <a:lnTo>
                    <a:pt x="232" y="158"/>
                  </a:lnTo>
                  <a:lnTo>
                    <a:pt x="228" y="158"/>
                  </a:lnTo>
                  <a:lnTo>
                    <a:pt x="224" y="154"/>
                  </a:lnTo>
                  <a:lnTo>
                    <a:pt x="220" y="150"/>
                  </a:lnTo>
                  <a:lnTo>
                    <a:pt x="216" y="142"/>
                  </a:lnTo>
                  <a:lnTo>
                    <a:pt x="220" y="142"/>
                  </a:lnTo>
                  <a:lnTo>
                    <a:pt x="224" y="142"/>
                  </a:lnTo>
                  <a:lnTo>
                    <a:pt x="224" y="138"/>
                  </a:lnTo>
                  <a:lnTo>
                    <a:pt x="224" y="130"/>
                  </a:lnTo>
                  <a:lnTo>
                    <a:pt x="220" y="126"/>
                  </a:lnTo>
                  <a:lnTo>
                    <a:pt x="224" y="126"/>
                  </a:lnTo>
                  <a:lnTo>
                    <a:pt x="224" y="122"/>
                  </a:lnTo>
                  <a:lnTo>
                    <a:pt x="224" y="118"/>
                  </a:lnTo>
                  <a:lnTo>
                    <a:pt x="224" y="114"/>
                  </a:lnTo>
                  <a:lnTo>
                    <a:pt x="228" y="110"/>
                  </a:lnTo>
                  <a:lnTo>
                    <a:pt x="228" y="106"/>
                  </a:lnTo>
                  <a:lnTo>
                    <a:pt x="224" y="106"/>
                  </a:lnTo>
                  <a:lnTo>
                    <a:pt x="224" y="101"/>
                  </a:lnTo>
                  <a:lnTo>
                    <a:pt x="220" y="101"/>
                  </a:lnTo>
                  <a:lnTo>
                    <a:pt x="216" y="101"/>
                  </a:lnTo>
                  <a:lnTo>
                    <a:pt x="208" y="106"/>
                  </a:lnTo>
                  <a:lnTo>
                    <a:pt x="212" y="93"/>
                  </a:lnTo>
                  <a:lnTo>
                    <a:pt x="216" y="81"/>
                  </a:lnTo>
                  <a:lnTo>
                    <a:pt x="216" y="69"/>
                  </a:lnTo>
                  <a:lnTo>
                    <a:pt x="220" y="69"/>
                  </a:lnTo>
                  <a:lnTo>
                    <a:pt x="216" y="61"/>
                  </a:lnTo>
                  <a:lnTo>
                    <a:pt x="216" y="53"/>
                  </a:lnTo>
                  <a:lnTo>
                    <a:pt x="220" y="53"/>
                  </a:lnTo>
                  <a:lnTo>
                    <a:pt x="208" y="44"/>
                  </a:lnTo>
                  <a:lnTo>
                    <a:pt x="204" y="36"/>
                  </a:lnTo>
                  <a:lnTo>
                    <a:pt x="196" y="32"/>
                  </a:lnTo>
                  <a:lnTo>
                    <a:pt x="187" y="28"/>
                  </a:lnTo>
                  <a:lnTo>
                    <a:pt x="196" y="16"/>
                  </a:lnTo>
                  <a:lnTo>
                    <a:pt x="196" y="12"/>
                  </a:lnTo>
                  <a:lnTo>
                    <a:pt x="196" y="8"/>
                  </a:lnTo>
                  <a:lnTo>
                    <a:pt x="196" y="4"/>
                  </a:lnTo>
                  <a:lnTo>
                    <a:pt x="187" y="0"/>
                  </a:lnTo>
                  <a:lnTo>
                    <a:pt x="179" y="0"/>
                  </a:lnTo>
                  <a:lnTo>
                    <a:pt x="171" y="4"/>
                  </a:lnTo>
                  <a:lnTo>
                    <a:pt x="163" y="8"/>
                  </a:lnTo>
                  <a:lnTo>
                    <a:pt x="155" y="16"/>
                  </a:lnTo>
                  <a:lnTo>
                    <a:pt x="155" y="8"/>
                  </a:lnTo>
                  <a:lnTo>
                    <a:pt x="114" y="8"/>
                  </a:lnTo>
                  <a:lnTo>
                    <a:pt x="110" y="8"/>
                  </a:lnTo>
                  <a:lnTo>
                    <a:pt x="98" y="8"/>
                  </a:lnTo>
                  <a:lnTo>
                    <a:pt x="25" y="8"/>
                  </a:lnTo>
                  <a:lnTo>
                    <a:pt x="21" y="20"/>
                  </a:lnTo>
                  <a:lnTo>
                    <a:pt x="16" y="28"/>
                  </a:lnTo>
                  <a:lnTo>
                    <a:pt x="21" y="40"/>
                  </a:lnTo>
                  <a:lnTo>
                    <a:pt x="25" y="49"/>
                  </a:lnTo>
                  <a:lnTo>
                    <a:pt x="25" y="61"/>
                  </a:lnTo>
                  <a:lnTo>
                    <a:pt x="29" y="69"/>
                  </a:lnTo>
                  <a:lnTo>
                    <a:pt x="29" y="81"/>
                  </a:lnTo>
                  <a:lnTo>
                    <a:pt x="29" y="89"/>
                  </a:lnTo>
                  <a:lnTo>
                    <a:pt x="33" y="101"/>
                  </a:lnTo>
                  <a:lnTo>
                    <a:pt x="33" y="114"/>
                  </a:lnTo>
                  <a:lnTo>
                    <a:pt x="29" y="122"/>
                  </a:lnTo>
                  <a:lnTo>
                    <a:pt x="33" y="134"/>
                  </a:lnTo>
                  <a:lnTo>
                    <a:pt x="37" y="146"/>
                  </a:lnTo>
                  <a:lnTo>
                    <a:pt x="41" y="154"/>
                  </a:lnTo>
                  <a:lnTo>
                    <a:pt x="41" y="167"/>
                  </a:lnTo>
                  <a:lnTo>
                    <a:pt x="45" y="179"/>
                  </a:lnTo>
                  <a:lnTo>
                    <a:pt x="33" y="191"/>
                  </a:lnTo>
                  <a:lnTo>
                    <a:pt x="29" y="195"/>
                  </a:lnTo>
                  <a:lnTo>
                    <a:pt x="25" y="195"/>
                  </a:lnTo>
                  <a:lnTo>
                    <a:pt x="21" y="207"/>
                  </a:lnTo>
                  <a:lnTo>
                    <a:pt x="21" y="215"/>
                  </a:lnTo>
                  <a:lnTo>
                    <a:pt x="16" y="224"/>
                  </a:lnTo>
                  <a:lnTo>
                    <a:pt x="16" y="236"/>
                  </a:lnTo>
                  <a:lnTo>
                    <a:pt x="8" y="248"/>
                  </a:lnTo>
                  <a:lnTo>
                    <a:pt x="4" y="252"/>
                  </a:lnTo>
                  <a:lnTo>
                    <a:pt x="0" y="264"/>
                  </a:lnTo>
                  <a:lnTo>
                    <a:pt x="0" y="272"/>
                  </a:lnTo>
                  <a:lnTo>
                    <a:pt x="0" y="285"/>
                  </a:lnTo>
                  <a:lnTo>
                    <a:pt x="4" y="297"/>
                  </a:lnTo>
                  <a:lnTo>
                    <a:pt x="8" y="309"/>
                  </a:lnTo>
                  <a:lnTo>
                    <a:pt x="12" y="325"/>
                  </a:lnTo>
                  <a:lnTo>
                    <a:pt x="16" y="333"/>
                  </a:lnTo>
                  <a:lnTo>
                    <a:pt x="29" y="337"/>
                  </a:lnTo>
                  <a:lnTo>
                    <a:pt x="29" y="350"/>
                  </a:lnTo>
                  <a:lnTo>
                    <a:pt x="25" y="358"/>
                  </a:lnTo>
                  <a:lnTo>
                    <a:pt x="21" y="366"/>
                  </a:lnTo>
                  <a:lnTo>
                    <a:pt x="16" y="366"/>
                  </a:lnTo>
                  <a:lnTo>
                    <a:pt x="8" y="366"/>
                  </a:lnTo>
                  <a:lnTo>
                    <a:pt x="8" y="370"/>
                  </a:lnTo>
                  <a:lnTo>
                    <a:pt x="33" y="374"/>
                  </a:lnTo>
                  <a:lnTo>
                    <a:pt x="41" y="378"/>
                  </a:lnTo>
                  <a:lnTo>
                    <a:pt x="53" y="378"/>
                  </a:lnTo>
                  <a:lnTo>
                    <a:pt x="57" y="378"/>
                  </a:lnTo>
                  <a:lnTo>
                    <a:pt x="69" y="390"/>
                  </a:lnTo>
                  <a:lnTo>
                    <a:pt x="82" y="382"/>
                  </a:lnTo>
                  <a:lnTo>
                    <a:pt x="94" y="378"/>
                  </a:lnTo>
                  <a:lnTo>
                    <a:pt x="98" y="374"/>
                  </a:lnTo>
                  <a:lnTo>
                    <a:pt x="102" y="370"/>
                  </a:lnTo>
                  <a:lnTo>
                    <a:pt x="110" y="370"/>
                  </a:lnTo>
                  <a:lnTo>
                    <a:pt x="122" y="366"/>
                  </a:lnTo>
                  <a:lnTo>
                    <a:pt x="134" y="362"/>
                  </a:lnTo>
                  <a:lnTo>
                    <a:pt x="147" y="362"/>
                  </a:lnTo>
                  <a:lnTo>
                    <a:pt x="151" y="358"/>
                  </a:lnTo>
                  <a:lnTo>
                    <a:pt x="163" y="350"/>
                  </a:lnTo>
                  <a:lnTo>
                    <a:pt x="171" y="342"/>
                  </a:lnTo>
                  <a:lnTo>
                    <a:pt x="183" y="342"/>
                  </a:lnTo>
                  <a:lnTo>
                    <a:pt x="196" y="337"/>
                  </a:lnTo>
                  <a:lnTo>
                    <a:pt x="204" y="329"/>
                  </a:lnTo>
                  <a:lnTo>
                    <a:pt x="220" y="325"/>
                  </a:lnTo>
                  <a:lnTo>
                    <a:pt x="232" y="325"/>
                  </a:lnTo>
                  <a:lnTo>
                    <a:pt x="232" y="321"/>
                  </a:lnTo>
                  <a:lnTo>
                    <a:pt x="224" y="309"/>
                  </a:lnTo>
                  <a:lnTo>
                    <a:pt x="212" y="309"/>
                  </a:lnTo>
                  <a:lnTo>
                    <a:pt x="208" y="309"/>
                  </a:lnTo>
                  <a:lnTo>
                    <a:pt x="220" y="309"/>
                  </a:lnTo>
                  <a:lnTo>
                    <a:pt x="224" y="309"/>
                  </a:lnTo>
                  <a:lnTo>
                    <a:pt x="232" y="313"/>
                  </a:lnTo>
                  <a:lnTo>
                    <a:pt x="232" y="321"/>
                  </a:lnTo>
                  <a:lnTo>
                    <a:pt x="236" y="325"/>
                  </a:lnTo>
                  <a:lnTo>
                    <a:pt x="248" y="325"/>
                  </a:lnTo>
                  <a:lnTo>
                    <a:pt x="257" y="313"/>
                  </a:lnTo>
                  <a:lnTo>
                    <a:pt x="265" y="309"/>
                  </a:lnTo>
                  <a:lnTo>
                    <a:pt x="265" y="301"/>
                  </a:lnTo>
                  <a:lnTo>
                    <a:pt x="261" y="30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39" name="Freeform 171">
              <a:extLst>
                <a:ext uri="{FF2B5EF4-FFF2-40B4-BE49-F238E27FC236}">
                  <a16:creationId xmlns="" xmlns:a16="http://schemas.microsoft.com/office/drawing/2014/main" id="{4634815C-9B8F-468C-85F6-728157212837}"/>
                </a:ext>
              </a:extLst>
            </p:cNvPr>
            <p:cNvSpPr>
              <a:spLocks/>
            </p:cNvSpPr>
            <p:nvPr/>
          </p:nvSpPr>
          <p:spPr bwMode="gray">
            <a:xfrm>
              <a:off x="3654257" y="3481763"/>
              <a:ext cx="1440" cy="4322"/>
            </a:xfrm>
            <a:custGeom>
              <a:avLst/>
              <a:gdLst>
                <a:gd name="T0" fmla="*/ 4 w 4"/>
                <a:gd name="T1" fmla="*/ 12 h 12"/>
                <a:gd name="T2" fmla="*/ 4 w 4"/>
                <a:gd name="T3" fmla="*/ 0 h 12"/>
                <a:gd name="T4" fmla="*/ 0 w 4"/>
                <a:gd name="T5" fmla="*/ 12 h 12"/>
                <a:gd name="T6" fmla="*/ 4 w 4"/>
                <a:gd name="T7" fmla="*/ 12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2"/>
                <a:gd name="T14" fmla="*/ 4 w 4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2">
                  <a:moveTo>
                    <a:pt x="4" y="12"/>
                  </a:moveTo>
                  <a:lnTo>
                    <a:pt x="4" y="0"/>
                  </a:lnTo>
                  <a:lnTo>
                    <a:pt x="0" y="12"/>
                  </a:lnTo>
                  <a:lnTo>
                    <a:pt x="4" y="12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40" name="Freeform 172">
              <a:extLst>
                <a:ext uri="{FF2B5EF4-FFF2-40B4-BE49-F238E27FC236}">
                  <a16:creationId xmlns="" xmlns:a16="http://schemas.microsoft.com/office/drawing/2014/main" id="{C6507A5C-CF36-4106-B620-9D6568AE92DC}"/>
                </a:ext>
              </a:extLst>
            </p:cNvPr>
            <p:cNvSpPr>
              <a:spLocks/>
            </p:cNvSpPr>
            <p:nvPr/>
          </p:nvSpPr>
          <p:spPr bwMode="gray">
            <a:xfrm>
              <a:off x="3742450" y="3499051"/>
              <a:ext cx="1440" cy="4682"/>
            </a:xfrm>
            <a:custGeom>
              <a:avLst/>
              <a:gdLst>
                <a:gd name="T0" fmla="*/ 4 w 4"/>
                <a:gd name="T1" fmla="*/ 13 h 13"/>
                <a:gd name="T2" fmla="*/ 0 w 4"/>
                <a:gd name="T3" fmla="*/ 0 h 13"/>
                <a:gd name="T4" fmla="*/ 4 w 4"/>
                <a:gd name="T5" fmla="*/ 13 h 13"/>
                <a:gd name="T6" fmla="*/ 0 60000 65536"/>
                <a:gd name="T7" fmla="*/ 0 60000 65536"/>
                <a:gd name="T8" fmla="*/ 0 60000 65536"/>
                <a:gd name="T9" fmla="*/ 0 w 4"/>
                <a:gd name="T10" fmla="*/ 0 h 13"/>
                <a:gd name="T11" fmla="*/ 4 w 4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3">
                  <a:moveTo>
                    <a:pt x="4" y="13"/>
                  </a:moveTo>
                  <a:lnTo>
                    <a:pt x="0" y="0"/>
                  </a:lnTo>
                  <a:lnTo>
                    <a:pt x="4" y="13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41" name="Freeform 173">
              <a:extLst>
                <a:ext uri="{FF2B5EF4-FFF2-40B4-BE49-F238E27FC236}">
                  <a16:creationId xmlns="" xmlns:a16="http://schemas.microsoft.com/office/drawing/2014/main" id="{14874ADB-2FC8-4F26-965D-724F723D49BA}"/>
                </a:ext>
              </a:extLst>
            </p:cNvPr>
            <p:cNvSpPr>
              <a:spLocks/>
            </p:cNvSpPr>
            <p:nvPr/>
          </p:nvSpPr>
          <p:spPr bwMode="gray">
            <a:xfrm>
              <a:off x="3720132" y="3502293"/>
              <a:ext cx="8999" cy="4322"/>
            </a:xfrm>
            <a:custGeom>
              <a:avLst/>
              <a:gdLst>
                <a:gd name="T0" fmla="*/ 25 w 25"/>
                <a:gd name="T1" fmla="*/ 12 h 12"/>
                <a:gd name="T2" fmla="*/ 13 w 25"/>
                <a:gd name="T3" fmla="*/ 4 h 12"/>
                <a:gd name="T4" fmla="*/ 0 w 25"/>
                <a:gd name="T5" fmla="*/ 0 h 12"/>
                <a:gd name="T6" fmla="*/ 13 w 25"/>
                <a:gd name="T7" fmla="*/ 8 h 12"/>
                <a:gd name="T8" fmla="*/ 25 w 25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2"/>
                <a:gd name="T17" fmla="*/ 25 w 25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2">
                  <a:moveTo>
                    <a:pt x="25" y="12"/>
                  </a:moveTo>
                  <a:lnTo>
                    <a:pt x="13" y="4"/>
                  </a:lnTo>
                  <a:lnTo>
                    <a:pt x="0" y="0"/>
                  </a:lnTo>
                  <a:lnTo>
                    <a:pt x="13" y="8"/>
                  </a:lnTo>
                  <a:lnTo>
                    <a:pt x="25" y="12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42" name="Freeform 174">
              <a:extLst>
                <a:ext uri="{FF2B5EF4-FFF2-40B4-BE49-F238E27FC236}">
                  <a16:creationId xmlns="" xmlns:a16="http://schemas.microsoft.com/office/drawing/2014/main" id="{C29D1163-3497-4C67-BCEF-4FEE3D29F2B7}"/>
                </a:ext>
              </a:extLst>
            </p:cNvPr>
            <p:cNvSpPr>
              <a:spLocks/>
            </p:cNvSpPr>
            <p:nvPr/>
          </p:nvSpPr>
          <p:spPr bwMode="gray">
            <a:xfrm>
              <a:off x="3707173" y="3505174"/>
              <a:ext cx="4320" cy="1441"/>
            </a:xfrm>
            <a:custGeom>
              <a:avLst/>
              <a:gdLst>
                <a:gd name="T0" fmla="*/ 12 w 12"/>
                <a:gd name="T1" fmla="*/ 4 h 4"/>
                <a:gd name="T2" fmla="*/ 0 w 12"/>
                <a:gd name="T3" fmla="*/ 0 h 4"/>
                <a:gd name="T4" fmla="*/ 12 w 12"/>
                <a:gd name="T5" fmla="*/ 4 h 4"/>
                <a:gd name="T6" fmla="*/ 0 60000 65536"/>
                <a:gd name="T7" fmla="*/ 0 60000 65536"/>
                <a:gd name="T8" fmla="*/ 0 60000 65536"/>
                <a:gd name="T9" fmla="*/ 0 w 12"/>
                <a:gd name="T10" fmla="*/ 0 h 4"/>
                <a:gd name="T11" fmla="*/ 12 w 1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4">
                  <a:moveTo>
                    <a:pt x="12" y="4"/>
                  </a:moveTo>
                  <a:lnTo>
                    <a:pt x="0" y="0"/>
                  </a:lnTo>
                  <a:lnTo>
                    <a:pt x="12" y="4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43" name="Freeform 175">
              <a:extLst>
                <a:ext uri="{FF2B5EF4-FFF2-40B4-BE49-F238E27FC236}">
                  <a16:creationId xmlns="" xmlns:a16="http://schemas.microsoft.com/office/drawing/2014/main" id="{E5ACA8CE-A0A7-4536-982C-5664ECD60FA6}"/>
                </a:ext>
              </a:extLst>
            </p:cNvPr>
            <p:cNvSpPr>
              <a:spLocks/>
            </p:cNvSpPr>
            <p:nvPr/>
          </p:nvSpPr>
          <p:spPr bwMode="gray">
            <a:xfrm>
              <a:off x="3715812" y="3505174"/>
              <a:ext cx="8999" cy="5763"/>
            </a:xfrm>
            <a:custGeom>
              <a:avLst/>
              <a:gdLst>
                <a:gd name="T0" fmla="*/ 12 w 25"/>
                <a:gd name="T1" fmla="*/ 16 h 16"/>
                <a:gd name="T2" fmla="*/ 25 w 25"/>
                <a:gd name="T3" fmla="*/ 12 h 16"/>
                <a:gd name="T4" fmla="*/ 12 w 25"/>
                <a:gd name="T5" fmla="*/ 4 h 16"/>
                <a:gd name="T6" fmla="*/ 0 w 25"/>
                <a:gd name="T7" fmla="*/ 0 h 16"/>
                <a:gd name="T8" fmla="*/ 12 w 25"/>
                <a:gd name="T9" fmla="*/ 12 h 16"/>
                <a:gd name="T10" fmla="*/ 12 w 25"/>
                <a:gd name="T11" fmla="*/ 16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6"/>
                <a:gd name="T20" fmla="*/ 25 w 25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6">
                  <a:moveTo>
                    <a:pt x="12" y="16"/>
                  </a:moveTo>
                  <a:lnTo>
                    <a:pt x="25" y="12"/>
                  </a:lnTo>
                  <a:lnTo>
                    <a:pt x="12" y="4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12" y="16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44" name="Freeform 176">
              <a:extLst>
                <a:ext uri="{FF2B5EF4-FFF2-40B4-BE49-F238E27FC236}">
                  <a16:creationId xmlns="" xmlns:a16="http://schemas.microsoft.com/office/drawing/2014/main" id="{6BD2F3AA-E388-4718-B67A-442CF085A547}"/>
                </a:ext>
              </a:extLst>
            </p:cNvPr>
            <p:cNvSpPr>
              <a:spLocks/>
            </p:cNvSpPr>
            <p:nvPr/>
          </p:nvSpPr>
          <p:spPr bwMode="gray">
            <a:xfrm>
              <a:off x="3771608" y="3522822"/>
              <a:ext cx="13319" cy="4322"/>
            </a:xfrm>
            <a:custGeom>
              <a:avLst/>
              <a:gdLst>
                <a:gd name="T0" fmla="*/ 24 w 37"/>
                <a:gd name="T1" fmla="*/ 12 h 12"/>
                <a:gd name="T2" fmla="*/ 37 w 37"/>
                <a:gd name="T3" fmla="*/ 12 h 12"/>
                <a:gd name="T4" fmla="*/ 24 w 37"/>
                <a:gd name="T5" fmla="*/ 4 h 12"/>
                <a:gd name="T6" fmla="*/ 12 w 37"/>
                <a:gd name="T7" fmla="*/ 4 h 12"/>
                <a:gd name="T8" fmla="*/ 0 w 37"/>
                <a:gd name="T9" fmla="*/ 0 h 12"/>
                <a:gd name="T10" fmla="*/ 12 w 37"/>
                <a:gd name="T11" fmla="*/ 8 h 12"/>
                <a:gd name="T12" fmla="*/ 24 w 37"/>
                <a:gd name="T13" fmla="*/ 1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12"/>
                <a:gd name="T23" fmla="*/ 37 w 37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12">
                  <a:moveTo>
                    <a:pt x="24" y="12"/>
                  </a:moveTo>
                  <a:lnTo>
                    <a:pt x="37" y="12"/>
                  </a:lnTo>
                  <a:lnTo>
                    <a:pt x="24" y="4"/>
                  </a:lnTo>
                  <a:lnTo>
                    <a:pt x="12" y="4"/>
                  </a:lnTo>
                  <a:lnTo>
                    <a:pt x="0" y="0"/>
                  </a:lnTo>
                  <a:lnTo>
                    <a:pt x="12" y="8"/>
                  </a:lnTo>
                  <a:lnTo>
                    <a:pt x="24" y="12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45" name="Freeform 178">
              <a:extLst>
                <a:ext uri="{FF2B5EF4-FFF2-40B4-BE49-F238E27FC236}">
                  <a16:creationId xmlns="" xmlns:a16="http://schemas.microsoft.com/office/drawing/2014/main" id="{53EE1567-B796-4FFE-8244-E49E4AEC742E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4396" y="3742523"/>
              <a:ext cx="4320" cy="8644"/>
            </a:xfrm>
            <a:custGeom>
              <a:avLst/>
              <a:gdLst>
                <a:gd name="T0" fmla="*/ 0 w 12"/>
                <a:gd name="T1" fmla="*/ 12 h 24"/>
                <a:gd name="T2" fmla="*/ 4 w 12"/>
                <a:gd name="T3" fmla="*/ 24 h 24"/>
                <a:gd name="T4" fmla="*/ 8 w 12"/>
                <a:gd name="T5" fmla="*/ 20 h 24"/>
                <a:gd name="T6" fmla="*/ 12 w 12"/>
                <a:gd name="T7" fmla="*/ 8 h 24"/>
                <a:gd name="T8" fmla="*/ 0 w 12"/>
                <a:gd name="T9" fmla="*/ 0 h 24"/>
                <a:gd name="T10" fmla="*/ 0 w 12"/>
                <a:gd name="T11" fmla="*/ 12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4"/>
                <a:gd name="T20" fmla="*/ 12 w 12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4">
                  <a:moveTo>
                    <a:pt x="0" y="12"/>
                  </a:moveTo>
                  <a:lnTo>
                    <a:pt x="4" y="24"/>
                  </a:lnTo>
                  <a:lnTo>
                    <a:pt x="8" y="20"/>
                  </a:lnTo>
                  <a:lnTo>
                    <a:pt x="12" y="8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46" name="Freeform 179">
              <a:extLst>
                <a:ext uri="{FF2B5EF4-FFF2-40B4-BE49-F238E27FC236}">
                  <a16:creationId xmlns="" xmlns:a16="http://schemas.microsoft.com/office/drawing/2014/main" id="{ED8A4073-BACC-496B-876B-BABC3E462853}"/>
                </a:ext>
              </a:extLst>
            </p:cNvPr>
            <p:cNvSpPr>
              <a:spLocks/>
            </p:cNvSpPr>
            <p:nvPr/>
          </p:nvSpPr>
          <p:spPr bwMode="gray">
            <a:xfrm>
              <a:off x="4020710" y="3746845"/>
              <a:ext cx="12959" cy="14767"/>
            </a:xfrm>
            <a:custGeom>
              <a:avLst/>
              <a:gdLst>
                <a:gd name="T0" fmla="*/ 20 w 36"/>
                <a:gd name="T1" fmla="*/ 12 h 41"/>
                <a:gd name="T2" fmla="*/ 12 w 36"/>
                <a:gd name="T3" fmla="*/ 24 h 41"/>
                <a:gd name="T4" fmla="*/ 0 w 36"/>
                <a:gd name="T5" fmla="*/ 37 h 41"/>
                <a:gd name="T6" fmla="*/ 4 w 36"/>
                <a:gd name="T7" fmla="*/ 41 h 41"/>
                <a:gd name="T8" fmla="*/ 16 w 36"/>
                <a:gd name="T9" fmla="*/ 33 h 41"/>
                <a:gd name="T10" fmla="*/ 28 w 36"/>
                <a:gd name="T11" fmla="*/ 29 h 41"/>
                <a:gd name="T12" fmla="*/ 32 w 36"/>
                <a:gd name="T13" fmla="*/ 16 h 41"/>
                <a:gd name="T14" fmla="*/ 36 w 36"/>
                <a:gd name="T15" fmla="*/ 4 h 41"/>
                <a:gd name="T16" fmla="*/ 24 w 36"/>
                <a:gd name="T17" fmla="*/ 0 h 41"/>
                <a:gd name="T18" fmla="*/ 20 w 36"/>
                <a:gd name="T19" fmla="*/ 12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41"/>
                <a:gd name="T32" fmla="*/ 36 w 36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41">
                  <a:moveTo>
                    <a:pt x="20" y="12"/>
                  </a:moveTo>
                  <a:lnTo>
                    <a:pt x="12" y="24"/>
                  </a:lnTo>
                  <a:lnTo>
                    <a:pt x="0" y="37"/>
                  </a:lnTo>
                  <a:lnTo>
                    <a:pt x="4" y="41"/>
                  </a:lnTo>
                  <a:lnTo>
                    <a:pt x="16" y="33"/>
                  </a:lnTo>
                  <a:lnTo>
                    <a:pt x="28" y="29"/>
                  </a:lnTo>
                  <a:lnTo>
                    <a:pt x="32" y="16"/>
                  </a:lnTo>
                  <a:lnTo>
                    <a:pt x="36" y="4"/>
                  </a:lnTo>
                  <a:lnTo>
                    <a:pt x="24" y="0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47" name="Freeform 180">
              <a:extLst>
                <a:ext uri="{FF2B5EF4-FFF2-40B4-BE49-F238E27FC236}">
                  <a16:creationId xmlns="" xmlns:a16="http://schemas.microsoft.com/office/drawing/2014/main" id="{2685DADD-1ADE-4CB2-8966-94F1BDEBFA7E}"/>
                </a:ext>
              </a:extLst>
            </p:cNvPr>
            <p:cNvSpPr>
              <a:spLocks/>
            </p:cNvSpPr>
            <p:nvPr/>
          </p:nvSpPr>
          <p:spPr bwMode="gray">
            <a:xfrm>
              <a:off x="4033669" y="3733519"/>
              <a:ext cx="8999" cy="9004"/>
            </a:xfrm>
            <a:custGeom>
              <a:avLst/>
              <a:gdLst>
                <a:gd name="T0" fmla="*/ 0 w 25"/>
                <a:gd name="T1" fmla="*/ 13 h 25"/>
                <a:gd name="T2" fmla="*/ 0 w 25"/>
                <a:gd name="T3" fmla="*/ 25 h 25"/>
                <a:gd name="T4" fmla="*/ 8 w 25"/>
                <a:gd name="T5" fmla="*/ 21 h 25"/>
                <a:gd name="T6" fmla="*/ 21 w 25"/>
                <a:gd name="T7" fmla="*/ 13 h 25"/>
                <a:gd name="T8" fmla="*/ 25 w 25"/>
                <a:gd name="T9" fmla="*/ 0 h 25"/>
                <a:gd name="T10" fmla="*/ 13 w 25"/>
                <a:gd name="T11" fmla="*/ 9 h 25"/>
                <a:gd name="T12" fmla="*/ 0 w 25"/>
                <a:gd name="T13" fmla="*/ 13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5"/>
                <a:gd name="T23" fmla="*/ 25 w 25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5">
                  <a:moveTo>
                    <a:pt x="0" y="13"/>
                  </a:moveTo>
                  <a:lnTo>
                    <a:pt x="0" y="25"/>
                  </a:lnTo>
                  <a:lnTo>
                    <a:pt x="8" y="21"/>
                  </a:lnTo>
                  <a:lnTo>
                    <a:pt x="21" y="13"/>
                  </a:lnTo>
                  <a:lnTo>
                    <a:pt x="25" y="0"/>
                  </a:lnTo>
                  <a:lnTo>
                    <a:pt x="13" y="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48" name="Freeform 181">
              <a:extLst>
                <a:ext uri="{FF2B5EF4-FFF2-40B4-BE49-F238E27FC236}">
                  <a16:creationId xmlns="" xmlns:a16="http://schemas.microsoft.com/office/drawing/2014/main" id="{8B50E210-E7AC-4EA0-9EFD-488AC8010F1E}"/>
                </a:ext>
              </a:extLst>
            </p:cNvPr>
            <p:cNvSpPr>
              <a:spLocks/>
            </p:cNvSpPr>
            <p:nvPr/>
          </p:nvSpPr>
          <p:spPr bwMode="gray">
            <a:xfrm>
              <a:off x="3989752" y="3758730"/>
              <a:ext cx="10439" cy="10085"/>
            </a:xfrm>
            <a:custGeom>
              <a:avLst/>
              <a:gdLst>
                <a:gd name="T0" fmla="*/ 0 w 29"/>
                <a:gd name="T1" fmla="*/ 8 h 28"/>
                <a:gd name="T2" fmla="*/ 4 w 29"/>
                <a:gd name="T3" fmla="*/ 20 h 28"/>
                <a:gd name="T4" fmla="*/ 17 w 29"/>
                <a:gd name="T5" fmla="*/ 28 h 28"/>
                <a:gd name="T6" fmla="*/ 29 w 29"/>
                <a:gd name="T7" fmla="*/ 20 h 28"/>
                <a:gd name="T8" fmla="*/ 25 w 29"/>
                <a:gd name="T9" fmla="*/ 8 h 28"/>
                <a:gd name="T10" fmla="*/ 12 w 29"/>
                <a:gd name="T11" fmla="*/ 0 h 28"/>
                <a:gd name="T12" fmla="*/ 0 w 29"/>
                <a:gd name="T13" fmla="*/ 8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8"/>
                <a:gd name="T23" fmla="*/ 29 w 29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8">
                  <a:moveTo>
                    <a:pt x="0" y="8"/>
                  </a:moveTo>
                  <a:lnTo>
                    <a:pt x="4" y="20"/>
                  </a:lnTo>
                  <a:lnTo>
                    <a:pt x="17" y="28"/>
                  </a:lnTo>
                  <a:lnTo>
                    <a:pt x="29" y="20"/>
                  </a:lnTo>
                  <a:lnTo>
                    <a:pt x="25" y="8"/>
                  </a:lnTo>
                  <a:lnTo>
                    <a:pt x="1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49" name="Freeform 182">
              <a:extLst>
                <a:ext uri="{FF2B5EF4-FFF2-40B4-BE49-F238E27FC236}">
                  <a16:creationId xmlns="" xmlns:a16="http://schemas.microsoft.com/office/drawing/2014/main" id="{07C5D3E9-39C1-4F30-A1C0-16DAB1683E31}"/>
                </a:ext>
              </a:extLst>
            </p:cNvPr>
            <p:cNvSpPr>
              <a:spLocks/>
            </p:cNvSpPr>
            <p:nvPr/>
          </p:nvSpPr>
          <p:spPr bwMode="gray">
            <a:xfrm>
              <a:off x="3967794" y="3751167"/>
              <a:ext cx="13319" cy="11885"/>
            </a:xfrm>
            <a:custGeom>
              <a:avLst/>
              <a:gdLst>
                <a:gd name="T0" fmla="*/ 8 w 37"/>
                <a:gd name="T1" fmla="*/ 29 h 33"/>
                <a:gd name="T2" fmla="*/ 12 w 37"/>
                <a:gd name="T3" fmla="*/ 33 h 33"/>
                <a:gd name="T4" fmla="*/ 21 w 37"/>
                <a:gd name="T5" fmla="*/ 25 h 33"/>
                <a:gd name="T6" fmla="*/ 29 w 37"/>
                <a:gd name="T7" fmla="*/ 12 h 33"/>
                <a:gd name="T8" fmla="*/ 37 w 37"/>
                <a:gd name="T9" fmla="*/ 4 h 33"/>
                <a:gd name="T10" fmla="*/ 25 w 37"/>
                <a:gd name="T11" fmla="*/ 0 h 33"/>
                <a:gd name="T12" fmla="*/ 12 w 37"/>
                <a:gd name="T13" fmla="*/ 4 h 33"/>
                <a:gd name="T14" fmla="*/ 0 w 37"/>
                <a:gd name="T15" fmla="*/ 8 h 33"/>
                <a:gd name="T16" fmla="*/ 0 w 37"/>
                <a:gd name="T17" fmla="*/ 21 h 33"/>
                <a:gd name="T18" fmla="*/ 8 w 37"/>
                <a:gd name="T19" fmla="*/ 29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33"/>
                <a:gd name="T32" fmla="*/ 37 w 37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33">
                  <a:moveTo>
                    <a:pt x="8" y="29"/>
                  </a:moveTo>
                  <a:lnTo>
                    <a:pt x="12" y="33"/>
                  </a:lnTo>
                  <a:lnTo>
                    <a:pt x="21" y="25"/>
                  </a:lnTo>
                  <a:lnTo>
                    <a:pt x="29" y="12"/>
                  </a:lnTo>
                  <a:lnTo>
                    <a:pt x="37" y="4"/>
                  </a:lnTo>
                  <a:lnTo>
                    <a:pt x="25" y="0"/>
                  </a:lnTo>
                  <a:lnTo>
                    <a:pt x="12" y="4"/>
                  </a:lnTo>
                  <a:lnTo>
                    <a:pt x="0" y="8"/>
                  </a:lnTo>
                  <a:lnTo>
                    <a:pt x="0" y="21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50" name="Freeform 183">
              <a:extLst>
                <a:ext uri="{FF2B5EF4-FFF2-40B4-BE49-F238E27FC236}">
                  <a16:creationId xmlns="" xmlns:a16="http://schemas.microsoft.com/office/drawing/2014/main" id="{A596C59A-AEDA-4A6D-BADF-9300E2E4D225}"/>
                </a:ext>
              </a:extLst>
            </p:cNvPr>
            <p:cNvSpPr>
              <a:spLocks/>
            </p:cNvSpPr>
            <p:nvPr/>
          </p:nvSpPr>
          <p:spPr bwMode="gray">
            <a:xfrm>
              <a:off x="3962034" y="3647079"/>
              <a:ext cx="7199" cy="4682"/>
            </a:xfrm>
            <a:custGeom>
              <a:avLst/>
              <a:gdLst>
                <a:gd name="T0" fmla="*/ 0 w 20"/>
                <a:gd name="T1" fmla="*/ 0 h 13"/>
                <a:gd name="T2" fmla="*/ 4 w 20"/>
                <a:gd name="T3" fmla="*/ 13 h 13"/>
                <a:gd name="T4" fmla="*/ 8 w 20"/>
                <a:gd name="T5" fmla="*/ 13 h 13"/>
                <a:gd name="T6" fmla="*/ 20 w 20"/>
                <a:gd name="T7" fmla="*/ 9 h 13"/>
                <a:gd name="T8" fmla="*/ 8 w 20"/>
                <a:gd name="T9" fmla="*/ 0 h 13"/>
                <a:gd name="T10" fmla="*/ 0 w 20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3"/>
                <a:gd name="T20" fmla="*/ 20 w 20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3">
                  <a:moveTo>
                    <a:pt x="0" y="0"/>
                  </a:moveTo>
                  <a:lnTo>
                    <a:pt x="4" y="13"/>
                  </a:lnTo>
                  <a:lnTo>
                    <a:pt x="8" y="13"/>
                  </a:lnTo>
                  <a:lnTo>
                    <a:pt x="20" y="9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51" name="Freeform 184">
              <a:extLst>
                <a:ext uri="{FF2B5EF4-FFF2-40B4-BE49-F238E27FC236}">
                  <a16:creationId xmlns="" xmlns:a16="http://schemas.microsoft.com/office/drawing/2014/main" id="{25EFEFA2-2ECB-4835-9002-7448C4A9A500}"/>
                </a:ext>
              </a:extLst>
            </p:cNvPr>
            <p:cNvSpPr>
              <a:spLocks/>
            </p:cNvSpPr>
            <p:nvPr/>
          </p:nvSpPr>
          <p:spPr bwMode="gray">
            <a:xfrm>
              <a:off x="3959155" y="3758730"/>
              <a:ext cx="0" cy="2881"/>
            </a:xfrm>
            <a:custGeom>
              <a:avLst/>
              <a:gdLst>
                <a:gd name="T0" fmla="*/ 8 h 8"/>
                <a:gd name="T1" fmla="*/ 0 h 8"/>
                <a:gd name="T2" fmla="*/ 8 h 8"/>
                <a:gd name="T3" fmla="*/ 0 60000 65536"/>
                <a:gd name="T4" fmla="*/ 0 60000 65536"/>
                <a:gd name="T5" fmla="*/ 0 60000 65536"/>
                <a:gd name="T6" fmla="*/ 0 h 8"/>
                <a:gd name="T7" fmla="*/ 8 h 8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52" name="Freeform 185">
              <a:extLst>
                <a:ext uri="{FF2B5EF4-FFF2-40B4-BE49-F238E27FC236}">
                  <a16:creationId xmlns="" xmlns:a16="http://schemas.microsoft.com/office/drawing/2014/main" id="{6E5EABFA-9AB2-4EE2-996E-29292FDB5A64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1516" y="3767374"/>
              <a:ext cx="2880" cy="4322"/>
            </a:xfrm>
            <a:custGeom>
              <a:avLst/>
              <a:gdLst>
                <a:gd name="T0" fmla="*/ 4 w 8"/>
                <a:gd name="T1" fmla="*/ 12 h 12"/>
                <a:gd name="T2" fmla="*/ 8 w 8"/>
                <a:gd name="T3" fmla="*/ 0 h 12"/>
                <a:gd name="T4" fmla="*/ 0 w 8"/>
                <a:gd name="T5" fmla="*/ 4 h 12"/>
                <a:gd name="T6" fmla="*/ 4 w 8"/>
                <a:gd name="T7" fmla="*/ 12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2"/>
                <a:gd name="T14" fmla="*/ 8 w 8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2">
                  <a:moveTo>
                    <a:pt x="4" y="12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4" y="12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53" name="Freeform 187">
              <a:extLst>
                <a:ext uri="{FF2B5EF4-FFF2-40B4-BE49-F238E27FC236}">
                  <a16:creationId xmlns="" xmlns:a16="http://schemas.microsoft.com/office/drawing/2014/main" id="{CA12ADA5-4055-4CFC-8BA9-2E57B1F2E720}"/>
                </a:ext>
              </a:extLst>
            </p:cNvPr>
            <p:cNvSpPr>
              <a:spLocks/>
            </p:cNvSpPr>
            <p:nvPr/>
          </p:nvSpPr>
          <p:spPr bwMode="gray">
            <a:xfrm>
              <a:off x="3783127" y="4012286"/>
              <a:ext cx="6120" cy="4322"/>
            </a:xfrm>
            <a:custGeom>
              <a:avLst/>
              <a:gdLst>
                <a:gd name="T0" fmla="*/ 0 w 17"/>
                <a:gd name="T1" fmla="*/ 12 h 12"/>
                <a:gd name="T2" fmla="*/ 5 w 17"/>
                <a:gd name="T3" fmla="*/ 12 h 12"/>
                <a:gd name="T4" fmla="*/ 17 w 17"/>
                <a:gd name="T5" fmla="*/ 4 h 12"/>
                <a:gd name="T6" fmla="*/ 5 w 17"/>
                <a:gd name="T7" fmla="*/ 0 h 12"/>
                <a:gd name="T8" fmla="*/ 0 w 1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2"/>
                <a:gd name="T17" fmla="*/ 17 w 1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2">
                  <a:moveTo>
                    <a:pt x="0" y="12"/>
                  </a:moveTo>
                  <a:lnTo>
                    <a:pt x="5" y="12"/>
                  </a:lnTo>
                  <a:lnTo>
                    <a:pt x="17" y="4"/>
                  </a:lnTo>
                  <a:lnTo>
                    <a:pt x="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54" name="Freeform 188">
              <a:extLst>
                <a:ext uri="{FF2B5EF4-FFF2-40B4-BE49-F238E27FC236}">
                  <a16:creationId xmlns="" xmlns:a16="http://schemas.microsoft.com/office/drawing/2014/main" id="{095624DD-539F-43A4-926F-81D9A2F46291}"/>
                </a:ext>
              </a:extLst>
            </p:cNvPr>
            <p:cNvSpPr>
              <a:spLocks/>
            </p:cNvSpPr>
            <p:nvPr/>
          </p:nvSpPr>
          <p:spPr bwMode="gray">
            <a:xfrm>
              <a:off x="3830284" y="4051544"/>
              <a:ext cx="1440" cy="4682"/>
            </a:xfrm>
            <a:custGeom>
              <a:avLst/>
              <a:gdLst>
                <a:gd name="T0" fmla="*/ 0 w 4"/>
                <a:gd name="T1" fmla="*/ 13 h 13"/>
                <a:gd name="T2" fmla="*/ 4 w 4"/>
                <a:gd name="T3" fmla="*/ 0 h 13"/>
                <a:gd name="T4" fmla="*/ 0 w 4"/>
                <a:gd name="T5" fmla="*/ 13 h 13"/>
                <a:gd name="T6" fmla="*/ 0 w 4"/>
                <a:gd name="T7" fmla="*/ 13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3"/>
                <a:gd name="T14" fmla="*/ 4 w 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3">
                  <a:moveTo>
                    <a:pt x="0" y="13"/>
                  </a:moveTo>
                  <a:lnTo>
                    <a:pt x="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55" name="Freeform 189">
              <a:extLst>
                <a:ext uri="{FF2B5EF4-FFF2-40B4-BE49-F238E27FC236}">
                  <a16:creationId xmlns="" xmlns:a16="http://schemas.microsoft.com/office/drawing/2014/main" id="{2248E392-8A64-4CEC-A2E9-A73FDBE23C76}"/>
                </a:ext>
              </a:extLst>
            </p:cNvPr>
            <p:cNvSpPr>
              <a:spLocks/>
            </p:cNvSpPr>
            <p:nvPr/>
          </p:nvSpPr>
          <p:spPr bwMode="gray">
            <a:xfrm>
              <a:off x="3834603" y="4031014"/>
              <a:ext cx="5760" cy="6123"/>
            </a:xfrm>
            <a:custGeom>
              <a:avLst/>
              <a:gdLst>
                <a:gd name="T0" fmla="*/ 0 w 16"/>
                <a:gd name="T1" fmla="*/ 13 h 17"/>
                <a:gd name="T2" fmla="*/ 12 w 16"/>
                <a:gd name="T3" fmla="*/ 17 h 17"/>
                <a:gd name="T4" fmla="*/ 16 w 16"/>
                <a:gd name="T5" fmla="*/ 5 h 17"/>
                <a:gd name="T6" fmla="*/ 4 w 16"/>
                <a:gd name="T7" fmla="*/ 0 h 17"/>
                <a:gd name="T8" fmla="*/ 0 w 16"/>
                <a:gd name="T9" fmla="*/ 1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7"/>
                <a:gd name="T17" fmla="*/ 16 w 1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7">
                  <a:moveTo>
                    <a:pt x="0" y="13"/>
                  </a:moveTo>
                  <a:lnTo>
                    <a:pt x="12" y="17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56" name="Freeform 190">
              <a:extLst>
                <a:ext uri="{FF2B5EF4-FFF2-40B4-BE49-F238E27FC236}">
                  <a16:creationId xmlns="" xmlns:a16="http://schemas.microsoft.com/office/drawing/2014/main" id="{E4181250-E3F5-4884-A76B-EFADD3E2D46D}"/>
                </a:ext>
              </a:extLst>
            </p:cNvPr>
            <p:cNvSpPr>
              <a:spLocks/>
            </p:cNvSpPr>
            <p:nvPr/>
          </p:nvSpPr>
          <p:spPr bwMode="gray">
            <a:xfrm>
              <a:off x="3800766" y="4059107"/>
              <a:ext cx="4680" cy="4322"/>
            </a:xfrm>
            <a:custGeom>
              <a:avLst/>
              <a:gdLst>
                <a:gd name="T0" fmla="*/ 8 w 13"/>
                <a:gd name="T1" fmla="*/ 12 h 12"/>
                <a:gd name="T2" fmla="*/ 13 w 13"/>
                <a:gd name="T3" fmla="*/ 0 h 12"/>
                <a:gd name="T4" fmla="*/ 0 w 13"/>
                <a:gd name="T5" fmla="*/ 0 h 12"/>
                <a:gd name="T6" fmla="*/ 8 w 13"/>
                <a:gd name="T7" fmla="*/ 12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2"/>
                <a:gd name="T14" fmla="*/ 13 w 13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2">
                  <a:moveTo>
                    <a:pt x="8" y="12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57" name="Freeform 191">
              <a:extLst>
                <a:ext uri="{FF2B5EF4-FFF2-40B4-BE49-F238E27FC236}">
                  <a16:creationId xmlns="" xmlns:a16="http://schemas.microsoft.com/office/drawing/2014/main" id="{CBDF726E-FD9C-41F6-A6A9-C5DAB1C19ED9}"/>
                </a:ext>
              </a:extLst>
            </p:cNvPr>
            <p:cNvSpPr>
              <a:spLocks/>
            </p:cNvSpPr>
            <p:nvPr/>
          </p:nvSpPr>
          <p:spPr bwMode="gray">
            <a:xfrm>
              <a:off x="3805445" y="4022371"/>
              <a:ext cx="4320" cy="2881"/>
            </a:xfrm>
            <a:custGeom>
              <a:avLst/>
              <a:gdLst>
                <a:gd name="T0" fmla="*/ 0 w 12"/>
                <a:gd name="T1" fmla="*/ 8 h 8"/>
                <a:gd name="T2" fmla="*/ 12 w 12"/>
                <a:gd name="T3" fmla="*/ 4 h 8"/>
                <a:gd name="T4" fmla="*/ 0 w 12"/>
                <a:gd name="T5" fmla="*/ 0 h 8"/>
                <a:gd name="T6" fmla="*/ 0 w 12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8"/>
                <a:gd name="T14" fmla="*/ 12 w 1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8">
                  <a:moveTo>
                    <a:pt x="0" y="8"/>
                  </a:moveTo>
                  <a:lnTo>
                    <a:pt x="12" y="4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58" name="Freeform 192">
              <a:extLst>
                <a:ext uri="{FF2B5EF4-FFF2-40B4-BE49-F238E27FC236}">
                  <a16:creationId xmlns="" xmlns:a16="http://schemas.microsoft.com/office/drawing/2014/main" id="{FA377A38-7349-4514-839A-FC65B79B8C37}"/>
                </a:ext>
              </a:extLst>
            </p:cNvPr>
            <p:cNvSpPr>
              <a:spLocks/>
            </p:cNvSpPr>
            <p:nvPr/>
          </p:nvSpPr>
          <p:spPr bwMode="gray">
            <a:xfrm>
              <a:off x="3816965" y="4052984"/>
              <a:ext cx="5760" cy="7563"/>
            </a:xfrm>
            <a:custGeom>
              <a:avLst/>
              <a:gdLst>
                <a:gd name="T0" fmla="*/ 0 w 16"/>
                <a:gd name="T1" fmla="*/ 13 h 21"/>
                <a:gd name="T2" fmla="*/ 12 w 16"/>
                <a:gd name="T3" fmla="*/ 21 h 21"/>
                <a:gd name="T4" fmla="*/ 16 w 16"/>
                <a:gd name="T5" fmla="*/ 21 h 21"/>
                <a:gd name="T6" fmla="*/ 16 w 16"/>
                <a:gd name="T7" fmla="*/ 9 h 21"/>
                <a:gd name="T8" fmla="*/ 4 w 16"/>
                <a:gd name="T9" fmla="*/ 0 h 21"/>
                <a:gd name="T10" fmla="*/ 0 w 16"/>
                <a:gd name="T11" fmla="*/ 13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1"/>
                <a:gd name="T20" fmla="*/ 16 w 16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1">
                  <a:moveTo>
                    <a:pt x="0" y="13"/>
                  </a:moveTo>
                  <a:lnTo>
                    <a:pt x="12" y="21"/>
                  </a:lnTo>
                  <a:lnTo>
                    <a:pt x="16" y="21"/>
                  </a:lnTo>
                  <a:lnTo>
                    <a:pt x="16" y="9"/>
                  </a:lnTo>
                  <a:lnTo>
                    <a:pt x="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59" name="Freeform 193">
              <a:extLst>
                <a:ext uri="{FF2B5EF4-FFF2-40B4-BE49-F238E27FC236}">
                  <a16:creationId xmlns="" xmlns:a16="http://schemas.microsoft.com/office/drawing/2014/main" id="{780A3132-7EB5-4336-874D-60E9442D7608}"/>
                </a:ext>
              </a:extLst>
            </p:cNvPr>
            <p:cNvSpPr>
              <a:spLocks/>
            </p:cNvSpPr>
            <p:nvPr/>
          </p:nvSpPr>
          <p:spPr bwMode="gray">
            <a:xfrm>
              <a:off x="3836043" y="4019489"/>
              <a:ext cx="0" cy="4322"/>
            </a:xfrm>
            <a:custGeom>
              <a:avLst/>
              <a:gdLst>
                <a:gd name="T0" fmla="*/ 12 h 12"/>
                <a:gd name="T1" fmla="*/ 0 h 12"/>
                <a:gd name="T2" fmla="*/ 12 h 12"/>
                <a:gd name="T3" fmla="*/ 0 60000 65536"/>
                <a:gd name="T4" fmla="*/ 0 60000 65536"/>
                <a:gd name="T5" fmla="*/ 0 60000 65536"/>
                <a:gd name="T6" fmla="*/ 0 h 12"/>
                <a:gd name="T7" fmla="*/ 12 h 12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12">
                  <a:moveTo>
                    <a:pt x="0" y="12"/>
                  </a:move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60" name="Freeform 195">
              <a:extLst>
                <a:ext uri="{FF2B5EF4-FFF2-40B4-BE49-F238E27FC236}">
                  <a16:creationId xmlns="" xmlns:a16="http://schemas.microsoft.com/office/drawing/2014/main" id="{CD4209E1-8C5A-49E5-90BD-CDBB184C571D}"/>
                </a:ext>
              </a:extLst>
            </p:cNvPr>
            <p:cNvSpPr>
              <a:spLocks/>
            </p:cNvSpPr>
            <p:nvPr/>
          </p:nvSpPr>
          <p:spPr bwMode="gray">
            <a:xfrm>
              <a:off x="4205016" y="4734417"/>
              <a:ext cx="3240" cy="4682"/>
            </a:xfrm>
            <a:custGeom>
              <a:avLst/>
              <a:gdLst>
                <a:gd name="T0" fmla="*/ 0 w 9"/>
                <a:gd name="T1" fmla="*/ 13 h 13"/>
                <a:gd name="T2" fmla="*/ 9 w 9"/>
                <a:gd name="T3" fmla="*/ 9 h 13"/>
                <a:gd name="T4" fmla="*/ 0 w 9"/>
                <a:gd name="T5" fmla="*/ 0 h 13"/>
                <a:gd name="T6" fmla="*/ 0 w 9"/>
                <a:gd name="T7" fmla="*/ 13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3"/>
                <a:gd name="T14" fmla="*/ 9 w 9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3">
                  <a:moveTo>
                    <a:pt x="0" y="13"/>
                  </a:moveTo>
                  <a:lnTo>
                    <a:pt x="9" y="9"/>
                  </a:lnTo>
                  <a:lnTo>
                    <a:pt x="0" y="0"/>
                  </a:lnTo>
                  <a:lnTo>
                    <a:pt x="0" y="13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61" name="Freeform 196">
              <a:extLst>
                <a:ext uri="{FF2B5EF4-FFF2-40B4-BE49-F238E27FC236}">
                  <a16:creationId xmlns="" xmlns:a16="http://schemas.microsoft.com/office/drawing/2014/main" id="{6B8D9EB5-B2CD-460A-90B9-453906814E8C}"/>
                </a:ext>
              </a:extLst>
            </p:cNvPr>
            <p:cNvSpPr>
              <a:spLocks/>
            </p:cNvSpPr>
            <p:nvPr/>
          </p:nvSpPr>
          <p:spPr bwMode="gray">
            <a:xfrm>
              <a:off x="4022150" y="4558656"/>
              <a:ext cx="4320" cy="4322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8 h 12"/>
                <a:gd name="T4" fmla="*/ 0 w 12"/>
                <a:gd name="T5" fmla="*/ 0 h 12"/>
                <a:gd name="T6" fmla="*/ 0 w 12"/>
                <a:gd name="T7" fmla="*/ 12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2"/>
                <a:gd name="T14" fmla="*/ 12 w 1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2">
                  <a:moveTo>
                    <a:pt x="0" y="12"/>
                  </a:moveTo>
                  <a:lnTo>
                    <a:pt x="12" y="8"/>
                  </a:ln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62" name="Freeform 199">
              <a:extLst>
                <a:ext uri="{FF2B5EF4-FFF2-40B4-BE49-F238E27FC236}">
                  <a16:creationId xmlns="" xmlns:a16="http://schemas.microsoft.com/office/drawing/2014/main" id="{FC8DC0D3-FBE3-40E7-A5BD-B95CF16E3BFC}"/>
                </a:ext>
              </a:extLst>
            </p:cNvPr>
            <p:cNvSpPr>
              <a:spLocks/>
            </p:cNvSpPr>
            <p:nvPr/>
          </p:nvSpPr>
          <p:spPr bwMode="gray">
            <a:xfrm>
              <a:off x="4977158" y="4409187"/>
              <a:ext cx="234343" cy="234467"/>
            </a:xfrm>
            <a:custGeom>
              <a:avLst/>
              <a:gdLst>
                <a:gd name="T0" fmla="*/ 529 w 651"/>
                <a:gd name="T1" fmla="*/ 187 h 651"/>
                <a:gd name="T2" fmla="*/ 480 w 651"/>
                <a:gd name="T3" fmla="*/ 147 h 651"/>
                <a:gd name="T4" fmla="*/ 484 w 651"/>
                <a:gd name="T5" fmla="*/ 122 h 651"/>
                <a:gd name="T6" fmla="*/ 443 w 651"/>
                <a:gd name="T7" fmla="*/ 98 h 651"/>
                <a:gd name="T8" fmla="*/ 391 w 651"/>
                <a:gd name="T9" fmla="*/ 69 h 651"/>
                <a:gd name="T10" fmla="*/ 366 w 651"/>
                <a:gd name="T11" fmla="*/ 57 h 651"/>
                <a:gd name="T12" fmla="*/ 321 w 651"/>
                <a:gd name="T13" fmla="*/ 29 h 651"/>
                <a:gd name="T14" fmla="*/ 269 w 651"/>
                <a:gd name="T15" fmla="*/ 0 h 651"/>
                <a:gd name="T16" fmla="*/ 244 w 651"/>
                <a:gd name="T17" fmla="*/ 41 h 651"/>
                <a:gd name="T18" fmla="*/ 224 w 651"/>
                <a:gd name="T19" fmla="*/ 61 h 651"/>
                <a:gd name="T20" fmla="*/ 240 w 651"/>
                <a:gd name="T21" fmla="*/ 82 h 651"/>
                <a:gd name="T22" fmla="*/ 199 w 651"/>
                <a:gd name="T23" fmla="*/ 94 h 651"/>
                <a:gd name="T24" fmla="*/ 183 w 651"/>
                <a:gd name="T25" fmla="*/ 86 h 651"/>
                <a:gd name="T26" fmla="*/ 146 w 651"/>
                <a:gd name="T27" fmla="*/ 106 h 651"/>
                <a:gd name="T28" fmla="*/ 134 w 651"/>
                <a:gd name="T29" fmla="*/ 98 h 651"/>
                <a:gd name="T30" fmla="*/ 134 w 651"/>
                <a:gd name="T31" fmla="*/ 12 h 651"/>
                <a:gd name="T32" fmla="*/ 53 w 651"/>
                <a:gd name="T33" fmla="*/ 4 h 651"/>
                <a:gd name="T34" fmla="*/ 69 w 651"/>
                <a:gd name="T35" fmla="*/ 29 h 651"/>
                <a:gd name="T36" fmla="*/ 73 w 651"/>
                <a:gd name="T37" fmla="*/ 53 h 651"/>
                <a:gd name="T38" fmla="*/ 69 w 651"/>
                <a:gd name="T39" fmla="*/ 82 h 651"/>
                <a:gd name="T40" fmla="*/ 49 w 651"/>
                <a:gd name="T41" fmla="*/ 98 h 651"/>
                <a:gd name="T42" fmla="*/ 73 w 651"/>
                <a:gd name="T43" fmla="*/ 118 h 651"/>
                <a:gd name="T44" fmla="*/ 57 w 651"/>
                <a:gd name="T45" fmla="*/ 151 h 651"/>
                <a:gd name="T46" fmla="*/ 32 w 651"/>
                <a:gd name="T47" fmla="*/ 183 h 651"/>
                <a:gd name="T48" fmla="*/ 8 w 651"/>
                <a:gd name="T49" fmla="*/ 208 h 651"/>
                <a:gd name="T50" fmla="*/ 8 w 651"/>
                <a:gd name="T51" fmla="*/ 261 h 651"/>
                <a:gd name="T52" fmla="*/ 12 w 651"/>
                <a:gd name="T53" fmla="*/ 322 h 651"/>
                <a:gd name="T54" fmla="*/ 45 w 651"/>
                <a:gd name="T55" fmla="*/ 346 h 651"/>
                <a:gd name="T56" fmla="*/ 69 w 651"/>
                <a:gd name="T57" fmla="*/ 407 h 651"/>
                <a:gd name="T58" fmla="*/ 106 w 651"/>
                <a:gd name="T59" fmla="*/ 460 h 651"/>
                <a:gd name="T60" fmla="*/ 130 w 651"/>
                <a:gd name="T61" fmla="*/ 476 h 651"/>
                <a:gd name="T62" fmla="*/ 187 w 651"/>
                <a:gd name="T63" fmla="*/ 501 h 651"/>
                <a:gd name="T64" fmla="*/ 203 w 651"/>
                <a:gd name="T65" fmla="*/ 509 h 651"/>
                <a:gd name="T66" fmla="*/ 260 w 651"/>
                <a:gd name="T67" fmla="*/ 529 h 651"/>
                <a:gd name="T68" fmla="*/ 297 w 651"/>
                <a:gd name="T69" fmla="*/ 545 h 651"/>
                <a:gd name="T70" fmla="*/ 305 w 651"/>
                <a:gd name="T71" fmla="*/ 594 h 651"/>
                <a:gd name="T72" fmla="*/ 350 w 651"/>
                <a:gd name="T73" fmla="*/ 639 h 651"/>
                <a:gd name="T74" fmla="*/ 407 w 651"/>
                <a:gd name="T75" fmla="*/ 647 h 651"/>
                <a:gd name="T76" fmla="*/ 468 w 651"/>
                <a:gd name="T77" fmla="*/ 647 h 651"/>
                <a:gd name="T78" fmla="*/ 513 w 651"/>
                <a:gd name="T79" fmla="*/ 623 h 651"/>
                <a:gd name="T80" fmla="*/ 557 w 651"/>
                <a:gd name="T81" fmla="*/ 615 h 651"/>
                <a:gd name="T82" fmla="*/ 618 w 651"/>
                <a:gd name="T83" fmla="*/ 598 h 651"/>
                <a:gd name="T84" fmla="*/ 647 w 651"/>
                <a:gd name="T85" fmla="*/ 562 h 651"/>
                <a:gd name="T86" fmla="*/ 610 w 651"/>
                <a:gd name="T87" fmla="*/ 545 h 651"/>
                <a:gd name="T88" fmla="*/ 598 w 651"/>
                <a:gd name="T89" fmla="*/ 488 h 651"/>
                <a:gd name="T90" fmla="*/ 582 w 651"/>
                <a:gd name="T91" fmla="*/ 440 h 651"/>
                <a:gd name="T92" fmla="*/ 586 w 651"/>
                <a:gd name="T93" fmla="*/ 411 h 651"/>
                <a:gd name="T94" fmla="*/ 598 w 651"/>
                <a:gd name="T95" fmla="*/ 366 h 651"/>
                <a:gd name="T96" fmla="*/ 578 w 651"/>
                <a:gd name="T97" fmla="*/ 338 h 651"/>
                <a:gd name="T98" fmla="*/ 557 w 651"/>
                <a:gd name="T99" fmla="*/ 314 h 651"/>
                <a:gd name="T100" fmla="*/ 566 w 651"/>
                <a:gd name="T101" fmla="*/ 269 h 651"/>
                <a:gd name="T102" fmla="*/ 582 w 651"/>
                <a:gd name="T103" fmla="*/ 228 h 6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1"/>
                <a:gd name="T157" fmla="*/ 0 h 651"/>
                <a:gd name="T158" fmla="*/ 651 w 651"/>
                <a:gd name="T159" fmla="*/ 651 h 6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1" h="651">
                  <a:moveTo>
                    <a:pt x="570" y="216"/>
                  </a:moveTo>
                  <a:lnTo>
                    <a:pt x="561" y="208"/>
                  </a:lnTo>
                  <a:lnTo>
                    <a:pt x="545" y="200"/>
                  </a:lnTo>
                  <a:lnTo>
                    <a:pt x="537" y="191"/>
                  </a:lnTo>
                  <a:lnTo>
                    <a:pt x="529" y="187"/>
                  </a:lnTo>
                  <a:lnTo>
                    <a:pt x="517" y="175"/>
                  </a:lnTo>
                  <a:lnTo>
                    <a:pt x="505" y="167"/>
                  </a:lnTo>
                  <a:lnTo>
                    <a:pt x="492" y="159"/>
                  </a:lnTo>
                  <a:lnTo>
                    <a:pt x="492" y="155"/>
                  </a:lnTo>
                  <a:lnTo>
                    <a:pt x="480" y="147"/>
                  </a:lnTo>
                  <a:lnTo>
                    <a:pt x="484" y="143"/>
                  </a:lnTo>
                  <a:lnTo>
                    <a:pt x="488" y="139"/>
                  </a:lnTo>
                  <a:lnTo>
                    <a:pt x="488" y="130"/>
                  </a:lnTo>
                  <a:lnTo>
                    <a:pt x="484" y="122"/>
                  </a:lnTo>
                  <a:lnTo>
                    <a:pt x="472" y="114"/>
                  </a:lnTo>
                  <a:lnTo>
                    <a:pt x="460" y="106"/>
                  </a:lnTo>
                  <a:lnTo>
                    <a:pt x="448" y="102"/>
                  </a:lnTo>
                  <a:lnTo>
                    <a:pt x="443" y="98"/>
                  </a:lnTo>
                  <a:lnTo>
                    <a:pt x="431" y="94"/>
                  </a:lnTo>
                  <a:lnTo>
                    <a:pt x="427" y="90"/>
                  </a:lnTo>
                  <a:lnTo>
                    <a:pt x="415" y="82"/>
                  </a:lnTo>
                  <a:lnTo>
                    <a:pt x="399" y="78"/>
                  </a:lnTo>
                  <a:lnTo>
                    <a:pt x="391" y="69"/>
                  </a:lnTo>
                  <a:lnTo>
                    <a:pt x="387" y="69"/>
                  </a:lnTo>
                  <a:lnTo>
                    <a:pt x="387" y="65"/>
                  </a:lnTo>
                  <a:lnTo>
                    <a:pt x="378" y="61"/>
                  </a:lnTo>
                  <a:lnTo>
                    <a:pt x="366" y="57"/>
                  </a:lnTo>
                  <a:lnTo>
                    <a:pt x="358" y="49"/>
                  </a:lnTo>
                  <a:lnTo>
                    <a:pt x="354" y="49"/>
                  </a:lnTo>
                  <a:lnTo>
                    <a:pt x="334" y="37"/>
                  </a:lnTo>
                  <a:lnTo>
                    <a:pt x="325" y="33"/>
                  </a:lnTo>
                  <a:lnTo>
                    <a:pt x="321" y="29"/>
                  </a:lnTo>
                  <a:lnTo>
                    <a:pt x="309" y="25"/>
                  </a:lnTo>
                  <a:lnTo>
                    <a:pt x="305" y="21"/>
                  </a:lnTo>
                  <a:lnTo>
                    <a:pt x="293" y="16"/>
                  </a:lnTo>
                  <a:lnTo>
                    <a:pt x="281" y="8"/>
                  </a:lnTo>
                  <a:lnTo>
                    <a:pt x="269" y="0"/>
                  </a:lnTo>
                  <a:lnTo>
                    <a:pt x="256" y="12"/>
                  </a:lnTo>
                  <a:lnTo>
                    <a:pt x="252" y="25"/>
                  </a:lnTo>
                  <a:lnTo>
                    <a:pt x="260" y="29"/>
                  </a:lnTo>
                  <a:lnTo>
                    <a:pt x="248" y="29"/>
                  </a:lnTo>
                  <a:lnTo>
                    <a:pt x="244" y="41"/>
                  </a:lnTo>
                  <a:lnTo>
                    <a:pt x="236" y="49"/>
                  </a:lnTo>
                  <a:lnTo>
                    <a:pt x="232" y="49"/>
                  </a:lnTo>
                  <a:lnTo>
                    <a:pt x="224" y="49"/>
                  </a:lnTo>
                  <a:lnTo>
                    <a:pt x="236" y="57"/>
                  </a:lnTo>
                  <a:lnTo>
                    <a:pt x="224" y="61"/>
                  </a:lnTo>
                  <a:lnTo>
                    <a:pt x="216" y="65"/>
                  </a:lnTo>
                  <a:lnTo>
                    <a:pt x="240" y="69"/>
                  </a:lnTo>
                  <a:lnTo>
                    <a:pt x="252" y="65"/>
                  </a:lnTo>
                  <a:lnTo>
                    <a:pt x="252" y="69"/>
                  </a:lnTo>
                  <a:lnTo>
                    <a:pt x="240" y="82"/>
                  </a:lnTo>
                  <a:lnTo>
                    <a:pt x="228" y="90"/>
                  </a:lnTo>
                  <a:lnTo>
                    <a:pt x="228" y="94"/>
                  </a:lnTo>
                  <a:lnTo>
                    <a:pt x="220" y="90"/>
                  </a:lnTo>
                  <a:lnTo>
                    <a:pt x="207" y="82"/>
                  </a:lnTo>
                  <a:lnTo>
                    <a:pt x="199" y="94"/>
                  </a:lnTo>
                  <a:lnTo>
                    <a:pt x="195" y="102"/>
                  </a:lnTo>
                  <a:lnTo>
                    <a:pt x="195" y="114"/>
                  </a:lnTo>
                  <a:lnTo>
                    <a:pt x="195" y="102"/>
                  </a:lnTo>
                  <a:lnTo>
                    <a:pt x="195" y="90"/>
                  </a:lnTo>
                  <a:lnTo>
                    <a:pt x="183" y="86"/>
                  </a:lnTo>
                  <a:lnTo>
                    <a:pt x="171" y="90"/>
                  </a:lnTo>
                  <a:lnTo>
                    <a:pt x="163" y="78"/>
                  </a:lnTo>
                  <a:lnTo>
                    <a:pt x="150" y="82"/>
                  </a:lnTo>
                  <a:lnTo>
                    <a:pt x="142" y="94"/>
                  </a:lnTo>
                  <a:lnTo>
                    <a:pt x="146" y="106"/>
                  </a:lnTo>
                  <a:lnTo>
                    <a:pt x="134" y="102"/>
                  </a:lnTo>
                  <a:lnTo>
                    <a:pt x="134" y="110"/>
                  </a:lnTo>
                  <a:lnTo>
                    <a:pt x="134" y="102"/>
                  </a:lnTo>
                  <a:lnTo>
                    <a:pt x="134" y="98"/>
                  </a:lnTo>
                  <a:lnTo>
                    <a:pt x="122" y="73"/>
                  </a:lnTo>
                  <a:lnTo>
                    <a:pt x="126" y="49"/>
                  </a:lnTo>
                  <a:lnTo>
                    <a:pt x="130" y="33"/>
                  </a:lnTo>
                  <a:lnTo>
                    <a:pt x="130" y="25"/>
                  </a:lnTo>
                  <a:lnTo>
                    <a:pt x="134" y="12"/>
                  </a:lnTo>
                  <a:lnTo>
                    <a:pt x="134" y="4"/>
                  </a:lnTo>
                  <a:lnTo>
                    <a:pt x="130" y="0"/>
                  </a:lnTo>
                  <a:lnTo>
                    <a:pt x="73" y="0"/>
                  </a:lnTo>
                  <a:lnTo>
                    <a:pt x="61" y="4"/>
                  </a:lnTo>
                  <a:lnTo>
                    <a:pt x="53" y="4"/>
                  </a:lnTo>
                  <a:lnTo>
                    <a:pt x="53" y="12"/>
                  </a:lnTo>
                  <a:lnTo>
                    <a:pt x="61" y="21"/>
                  </a:lnTo>
                  <a:lnTo>
                    <a:pt x="65" y="25"/>
                  </a:lnTo>
                  <a:lnTo>
                    <a:pt x="69" y="29"/>
                  </a:lnTo>
                  <a:lnTo>
                    <a:pt x="69" y="33"/>
                  </a:lnTo>
                  <a:lnTo>
                    <a:pt x="73" y="37"/>
                  </a:lnTo>
                  <a:lnTo>
                    <a:pt x="73" y="49"/>
                  </a:lnTo>
                  <a:lnTo>
                    <a:pt x="73" y="53"/>
                  </a:lnTo>
                  <a:lnTo>
                    <a:pt x="73" y="57"/>
                  </a:lnTo>
                  <a:lnTo>
                    <a:pt x="77" y="61"/>
                  </a:lnTo>
                  <a:lnTo>
                    <a:pt x="73" y="69"/>
                  </a:lnTo>
                  <a:lnTo>
                    <a:pt x="69" y="82"/>
                  </a:lnTo>
                  <a:lnTo>
                    <a:pt x="57" y="86"/>
                  </a:lnTo>
                  <a:lnTo>
                    <a:pt x="53" y="98"/>
                  </a:lnTo>
                  <a:lnTo>
                    <a:pt x="49" y="98"/>
                  </a:lnTo>
                  <a:lnTo>
                    <a:pt x="57" y="98"/>
                  </a:lnTo>
                  <a:lnTo>
                    <a:pt x="49" y="106"/>
                  </a:lnTo>
                  <a:lnTo>
                    <a:pt x="53" y="118"/>
                  </a:lnTo>
                  <a:lnTo>
                    <a:pt x="65" y="118"/>
                  </a:lnTo>
                  <a:lnTo>
                    <a:pt x="73" y="118"/>
                  </a:lnTo>
                  <a:lnTo>
                    <a:pt x="73" y="122"/>
                  </a:lnTo>
                  <a:lnTo>
                    <a:pt x="73" y="134"/>
                  </a:lnTo>
                  <a:lnTo>
                    <a:pt x="65" y="139"/>
                  </a:lnTo>
                  <a:lnTo>
                    <a:pt x="61" y="143"/>
                  </a:lnTo>
                  <a:lnTo>
                    <a:pt x="57" y="151"/>
                  </a:lnTo>
                  <a:lnTo>
                    <a:pt x="49" y="155"/>
                  </a:lnTo>
                  <a:lnTo>
                    <a:pt x="49" y="163"/>
                  </a:lnTo>
                  <a:lnTo>
                    <a:pt x="49" y="167"/>
                  </a:lnTo>
                  <a:lnTo>
                    <a:pt x="41" y="171"/>
                  </a:lnTo>
                  <a:lnTo>
                    <a:pt x="32" y="183"/>
                  </a:lnTo>
                  <a:lnTo>
                    <a:pt x="32" y="187"/>
                  </a:lnTo>
                  <a:lnTo>
                    <a:pt x="24" y="200"/>
                  </a:lnTo>
                  <a:lnTo>
                    <a:pt x="20" y="200"/>
                  </a:lnTo>
                  <a:lnTo>
                    <a:pt x="8" y="204"/>
                  </a:lnTo>
                  <a:lnTo>
                    <a:pt x="8" y="208"/>
                  </a:lnTo>
                  <a:lnTo>
                    <a:pt x="4" y="208"/>
                  </a:lnTo>
                  <a:lnTo>
                    <a:pt x="0" y="232"/>
                  </a:lnTo>
                  <a:lnTo>
                    <a:pt x="8" y="240"/>
                  </a:lnTo>
                  <a:lnTo>
                    <a:pt x="12" y="252"/>
                  </a:lnTo>
                  <a:lnTo>
                    <a:pt x="8" y="261"/>
                  </a:lnTo>
                  <a:lnTo>
                    <a:pt x="12" y="273"/>
                  </a:lnTo>
                  <a:lnTo>
                    <a:pt x="16" y="285"/>
                  </a:lnTo>
                  <a:lnTo>
                    <a:pt x="16" y="297"/>
                  </a:lnTo>
                  <a:lnTo>
                    <a:pt x="4" y="309"/>
                  </a:lnTo>
                  <a:lnTo>
                    <a:pt x="12" y="322"/>
                  </a:lnTo>
                  <a:lnTo>
                    <a:pt x="20" y="330"/>
                  </a:lnTo>
                  <a:lnTo>
                    <a:pt x="24" y="330"/>
                  </a:lnTo>
                  <a:lnTo>
                    <a:pt x="37" y="334"/>
                  </a:lnTo>
                  <a:lnTo>
                    <a:pt x="41" y="338"/>
                  </a:lnTo>
                  <a:lnTo>
                    <a:pt x="45" y="346"/>
                  </a:lnTo>
                  <a:lnTo>
                    <a:pt x="53" y="358"/>
                  </a:lnTo>
                  <a:lnTo>
                    <a:pt x="57" y="383"/>
                  </a:lnTo>
                  <a:lnTo>
                    <a:pt x="57" y="395"/>
                  </a:lnTo>
                  <a:lnTo>
                    <a:pt x="65" y="407"/>
                  </a:lnTo>
                  <a:lnTo>
                    <a:pt x="69" y="407"/>
                  </a:lnTo>
                  <a:lnTo>
                    <a:pt x="77" y="423"/>
                  </a:lnTo>
                  <a:lnTo>
                    <a:pt x="81" y="436"/>
                  </a:lnTo>
                  <a:lnTo>
                    <a:pt x="89" y="448"/>
                  </a:lnTo>
                  <a:lnTo>
                    <a:pt x="94" y="460"/>
                  </a:lnTo>
                  <a:lnTo>
                    <a:pt x="106" y="460"/>
                  </a:lnTo>
                  <a:lnTo>
                    <a:pt x="114" y="464"/>
                  </a:lnTo>
                  <a:lnTo>
                    <a:pt x="118" y="464"/>
                  </a:lnTo>
                  <a:lnTo>
                    <a:pt x="122" y="476"/>
                  </a:lnTo>
                  <a:lnTo>
                    <a:pt x="126" y="480"/>
                  </a:lnTo>
                  <a:lnTo>
                    <a:pt x="130" y="476"/>
                  </a:lnTo>
                  <a:lnTo>
                    <a:pt x="142" y="488"/>
                  </a:lnTo>
                  <a:lnTo>
                    <a:pt x="150" y="488"/>
                  </a:lnTo>
                  <a:lnTo>
                    <a:pt x="163" y="493"/>
                  </a:lnTo>
                  <a:lnTo>
                    <a:pt x="175" y="493"/>
                  </a:lnTo>
                  <a:lnTo>
                    <a:pt x="187" y="501"/>
                  </a:lnTo>
                  <a:lnTo>
                    <a:pt x="191" y="501"/>
                  </a:lnTo>
                  <a:lnTo>
                    <a:pt x="191" y="505"/>
                  </a:lnTo>
                  <a:lnTo>
                    <a:pt x="199" y="509"/>
                  </a:lnTo>
                  <a:lnTo>
                    <a:pt x="203" y="509"/>
                  </a:lnTo>
                  <a:lnTo>
                    <a:pt x="220" y="513"/>
                  </a:lnTo>
                  <a:lnTo>
                    <a:pt x="228" y="521"/>
                  </a:lnTo>
                  <a:lnTo>
                    <a:pt x="240" y="521"/>
                  </a:lnTo>
                  <a:lnTo>
                    <a:pt x="248" y="521"/>
                  </a:lnTo>
                  <a:lnTo>
                    <a:pt x="260" y="529"/>
                  </a:lnTo>
                  <a:lnTo>
                    <a:pt x="264" y="521"/>
                  </a:lnTo>
                  <a:lnTo>
                    <a:pt x="273" y="521"/>
                  </a:lnTo>
                  <a:lnTo>
                    <a:pt x="277" y="521"/>
                  </a:lnTo>
                  <a:lnTo>
                    <a:pt x="285" y="533"/>
                  </a:lnTo>
                  <a:lnTo>
                    <a:pt x="297" y="545"/>
                  </a:lnTo>
                  <a:lnTo>
                    <a:pt x="297" y="554"/>
                  </a:lnTo>
                  <a:lnTo>
                    <a:pt x="297" y="566"/>
                  </a:lnTo>
                  <a:lnTo>
                    <a:pt x="297" y="578"/>
                  </a:lnTo>
                  <a:lnTo>
                    <a:pt x="301" y="582"/>
                  </a:lnTo>
                  <a:lnTo>
                    <a:pt x="305" y="594"/>
                  </a:lnTo>
                  <a:lnTo>
                    <a:pt x="301" y="606"/>
                  </a:lnTo>
                  <a:lnTo>
                    <a:pt x="305" y="619"/>
                  </a:lnTo>
                  <a:lnTo>
                    <a:pt x="317" y="631"/>
                  </a:lnTo>
                  <a:lnTo>
                    <a:pt x="321" y="639"/>
                  </a:lnTo>
                  <a:lnTo>
                    <a:pt x="350" y="639"/>
                  </a:lnTo>
                  <a:lnTo>
                    <a:pt x="362" y="643"/>
                  </a:lnTo>
                  <a:lnTo>
                    <a:pt x="374" y="631"/>
                  </a:lnTo>
                  <a:lnTo>
                    <a:pt x="387" y="639"/>
                  </a:lnTo>
                  <a:lnTo>
                    <a:pt x="395" y="647"/>
                  </a:lnTo>
                  <a:lnTo>
                    <a:pt x="407" y="647"/>
                  </a:lnTo>
                  <a:lnTo>
                    <a:pt x="419" y="651"/>
                  </a:lnTo>
                  <a:lnTo>
                    <a:pt x="431" y="647"/>
                  </a:lnTo>
                  <a:lnTo>
                    <a:pt x="443" y="643"/>
                  </a:lnTo>
                  <a:lnTo>
                    <a:pt x="456" y="647"/>
                  </a:lnTo>
                  <a:lnTo>
                    <a:pt x="468" y="647"/>
                  </a:lnTo>
                  <a:lnTo>
                    <a:pt x="472" y="651"/>
                  </a:lnTo>
                  <a:lnTo>
                    <a:pt x="484" y="643"/>
                  </a:lnTo>
                  <a:lnTo>
                    <a:pt x="496" y="631"/>
                  </a:lnTo>
                  <a:lnTo>
                    <a:pt x="505" y="623"/>
                  </a:lnTo>
                  <a:lnTo>
                    <a:pt x="513" y="623"/>
                  </a:lnTo>
                  <a:lnTo>
                    <a:pt x="525" y="623"/>
                  </a:lnTo>
                  <a:lnTo>
                    <a:pt x="537" y="631"/>
                  </a:lnTo>
                  <a:lnTo>
                    <a:pt x="545" y="623"/>
                  </a:lnTo>
                  <a:lnTo>
                    <a:pt x="557" y="615"/>
                  </a:lnTo>
                  <a:lnTo>
                    <a:pt x="574" y="615"/>
                  </a:lnTo>
                  <a:lnTo>
                    <a:pt x="582" y="615"/>
                  </a:lnTo>
                  <a:lnTo>
                    <a:pt x="594" y="606"/>
                  </a:lnTo>
                  <a:lnTo>
                    <a:pt x="606" y="602"/>
                  </a:lnTo>
                  <a:lnTo>
                    <a:pt x="618" y="598"/>
                  </a:lnTo>
                  <a:lnTo>
                    <a:pt x="627" y="594"/>
                  </a:lnTo>
                  <a:lnTo>
                    <a:pt x="639" y="582"/>
                  </a:lnTo>
                  <a:lnTo>
                    <a:pt x="651" y="578"/>
                  </a:lnTo>
                  <a:lnTo>
                    <a:pt x="651" y="574"/>
                  </a:lnTo>
                  <a:lnTo>
                    <a:pt x="647" y="562"/>
                  </a:lnTo>
                  <a:lnTo>
                    <a:pt x="635" y="554"/>
                  </a:lnTo>
                  <a:lnTo>
                    <a:pt x="627" y="554"/>
                  </a:lnTo>
                  <a:lnTo>
                    <a:pt x="623" y="558"/>
                  </a:lnTo>
                  <a:lnTo>
                    <a:pt x="614" y="545"/>
                  </a:lnTo>
                  <a:lnTo>
                    <a:pt x="610" y="545"/>
                  </a:lnTo>
                  <a:lnTo>
                    <a:pt x="614" y="533"/>
                  </a:lnTo>
                  <a:lnTo>
                    <a:pt x="610" y="521"/>
                  </a:lnTo>
                  <a:lnTo>
                    <a:pt x="606" y="513"/>
                  </a:lnTo>
                  <a:lnTo>
                    <a:pt x="606" y="501"/>
                  </a:lnTo>
                  <a:lnTo>
                    <a:pt x="598" y="488"/>
                  </a:lnTo>
                  <a:lnTo>
                    <a:pt x="590" y="476"/>
                  </a:lnTo>
                  <a:lnTo>
                    <a:pt x="590" y="464"/>
                  </a:lnTo>
                  <a:lnTo>
                    <a:pt x="586" y="452"/>
                  </a:lnTo>
                  <a:lnTo>
                    <a:pt x="586" y="440"/>
                  </a:lnTo>
                  <a:lnTo>
                    <a:pt x="582" y="440"/>
                  </a:lnTo>
                  <a:lnTo>
                    <a:pt x="590" y="427"/>
                  </a:lnTo>
                  <a:lnTo>
                    <a:pt x="594" y="423"/>
                  </a:lnTo>
                  <a:lnTo>
                    <a:pt x="590" y="415"/>
                  </a:lnTo>
                  <a:lnTo>
                    <a:pt x="590" y="411"/>
                  </a:lnTo>
                  <a:lnTo>
                    <a:pt x="586" y="411"/>
                  </a:lnTo>
                  <a:lnTo>
                    <a:pt x="582" y="411"/>
                  </a:lnTo>
                  <a:lnTo>
                    <a:pt x="582" y="399"/>
                  </a:lnTo>
                  <a:lnTo>
                    <a:pt x="586" y="391"/>
                  </a:lnTo>
                  <a:lnTo>
                    <a:pt x="590" y="379"/>
                  </a:lnTo>
                  <a:lnTo>
                    <a:pt x="598" y="366"/>
                  </a:lnTo>
                  <a:lnTo>
                    <a:pt x="598" y="362"/>
                  </a:lnTo>
                  <a:lnTo>
                    <a:pt x="586" y="354"/>
                  </a:lnTo>
                  <a:lnTo>
                    <a:pt x="582" y="354"/>
                  </a:lnTo>
                  <a:lnTo>
                    <a:pt x="582" y="350"/>
                  </a:lnTo>
                  <a:lnTo>
                    <a:pt x="578" y="338"/>
                  </a:lnTo>
                  <a:lnTo>
                    <a:pt x="574" y="338"/>
                  </a:lnTo>
                  <a:lnTo>
                    <a:pt x="566" y="330"/>
                  </a:lnTo>
                  <a:lnTo>
                    <a:pt x="557" y="322"/>
                  </a:lnTo>
                  <a:lnTo>
                    <a:pt x="557" y="314"/>
                  </a:lnTo>
                  <a:lnTo>
                    <a:pt x="553" y="301"/>
                  </a:lnTo>
                  <a:lnTo>
                    <a:pt x="553" y="297"/>
                  </a:lnTo>
                  <a:lnTo>
                    <a:pt x="557" y="285"/>
                  </a:lnTo>
                  <a:lnTo>
                    <a:pt x="561" y="281"/>
                  </a:lnTo>
                  <a:lnTo>
                    <a:pt x="566" y="269"/>
                  </a:lnTo>
                  <a:lnTo>
                    <a:pt x="570" y="252"/>
                  </a:lnTo>
                  <a:lnTo>
                    <a:pt x="574" y="244"/>
                  </a:lnTo>
                  <a:lnTo>
                    <a:pt x="574" y="240"/>
                  </a:lnTo>
                  <a:lnTo>
                    <a:pt x="582" y="228"/>
                  </a:lnTo>
                  <a:lnTo>
                    <a:pt x="578" y="220"/>
                  </a:lnTo>
                  <a:lnTo>
                    <a:pt x="574" y="216"/>
                  </a:lnTo>
                  <a:lnTo>
                    <a:pt x="570" y="21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63" name="Rectangle 200">
              <a:extLst>
                <a:ext uri="{FF2B5EF4-FFF2-40B4-BE49-F238E27FC236}">
                  <a16:creationId xmlns="" xmlns:a16="http://schemas.microsoft.com/office/drawing/2014/main" id="{B1697DEF-070F-41C8-9C9A-449504AA48E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195302" y="4475097"/>
              <a:ext cx="360" cy="360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3175" cap="rnd">
              <a:solidFill>
                <a:srgbClr val="7F8585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064" name="Freeform 201">
              <a:extLst>
                <a:ext uri="{FF2B5EF4-FFF2-40B4-BE49-F238E27FC236}">
                  <a16:creationId xmlns="" xmlns:a16="http://schemas.microsoft.com/office/drawing/2014/main" id="{1D0CF11E-B8B1-4999-AD85-5B110E0207BD}"/>
                </a:ext>
              </a:extLst>
            </p:cNvPr>
            <p:cNvSpPr>
              <a:spLocks/>
            </p:cNvSpPr>
            <p:nvPr/>
          </p:nvSpPr>
          <p:spPr bwMode="gray">
            <a:xfrm>
              <a:off x="5185223" y="4513275"/>
              <a:ext cx="7199" cy="14767"/>
            </a:xfrm>
            <a:custGeom>
              <a:avLst/>
              <a:gdLst>
                <a:gd name="T0" fmla="*/ 12 w 20"/>
                <a:gd name="T1" fmla="*/ 0 h 41"/>
                <a:gd name="T2" fmla="*/ 4 w 20"/>
                <a:gd name="T3" fmla="*/ 4 h 41"/>
                <a:gd name="T4" fmla="*/ 0 w 20"/>
                <a:gd name="T5" fmla="*/ 16 h 41"/>
                <a:gd name="T6" fmla="*/ 0 w 20"/>
                <a:gd name="T7" fmla="*/ 25 h 41"/>
                <a:gd name="T8" fmla="*/ 4 w 20"/>
                <a:gd name="T9" fmla="*/ 29 h 41"/>
                <a:gd name="T10" fmla="*/ 16 w 20"/>
                <a:gd name="T11" fmla="*/ 41 h 41"/>
                <a:gd name="T12" fmla="*/ 20 w 20"/>
                <a:gd name="T13" fmla="*/ 37 h 41"/>
                <a:gd name="T14" fmla="*/ 20 w 20"/>
                <a:gd name="T15" fmla="*/ 25 h 41"/>
                <a:gd name="T16" fmla="*/ 12 w 20"/>
                <a:gd name="T17" fmla="*/ 12 h 41"/>
                <a:gd name="T18" fmla="*/ 12 w 20"/>
                <a:gd name="T19" fmla="*/ 12 h 41"/>
                <a:gd name="T20" fmla="*/ 12 w 20"/>
                <a:gd name="T21" fmla="*/ 0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41"/>
                <a:gd name="T35" fmla="*/ 20 w 20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41">
                  <a:moveTo>
                    <a:pt x="12" y="0"/>
                  </a:moveTo>
                  <a:lnTo>
                    <a:pt x="4" y="4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4" y="29"/>
                  </a:lnTo>
                  <a:lnTo>
                    <a:pt x="16" y="41"/>
                  </a:lnTo>
                  <a:lnTo>
                    <a:pt x="20" y="37"/>
                  </a:lnTo>
                  <a:lnTo>
                    <a:pt x="20" y="25"/>
                  </a:lnTo>
                  <a:lnTo>
                    <a:pt x="12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65" name="Freeform 202">
              <a:extLst>
                <a:ext uri="{FF2B5EF4-FFF2-40B4-BE49-F238E27FC236}">
                  <a16:creationId xmlns="" xmlns:a16="http://schemas.microsoft.com/office/drawing/2014/main" id="{499DF1E6-CAE7-430A-B152-F4CA5C8E4CCB}"/>
                </a:ext>
              </a:extLst>
            </p:cNvPr>
            <p:cNvSpPr>
              <a:spLocks/>
            </p:cNvSpPr>
            <p:nvPr/>
          </p:nvSpPr>
          <p:spPr bwMode="gray">
            <a:xfrm>
              <a:off x="5195302" y="4494186"/>
              <a:ext cx="4320" cy="10445"/>
            </a:xfrm>
            <a:custGeom>
              <a:avLst/>
              <a:gdLst>
                <a:gd name="T0" fmla="*/ 12 w 12"/>
                <a:gd name="T1" fmla="*/ 16 h 29"/>
                <a:gd name="T2" fmla="*/ 12 w 12"/>
                <a:gd name="T3" fmla="*/ 16 h 29"/>
                <a:gd name="T4" fmla="*/ 12 w 12"/>
                <a:gd name="T5" fmla="*/ 4 h 29"/>
                <a:gd name="T6" fmla="*/ 12 w 12"/>
                <a:gd name="T7" fmla="*/ 0 h 29"/>
                <a:gd name="T8" fmla="*/ 0 w 12"/>
                <a:gd name="T9" fmla="*/ 4 h 29"/>
                <a:gd name="T10" fmla="*/ 4 w 12"/>
                <a:gd name="T11" fmla="*/ 16 h 29"/>
                <a:gd name="T12" fmla="*/ 0 w 12"/>
                <a:gd name="T13" fmla="*/ 16 h 29"/>
                <a:gd name="T14" fmla="*/ 8 w 12"/>
                <a:gd name="T15" fmla="*/ 29 h 29"/>
                <a:gd name="T16" fmla="*/ 12 w 12"/>
                <a:gd name="T17" fmla="*/ 16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29"/>
                <a:gd name="T29" fmla="*/ 12 w 12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29">
                  <a:moveTo>
                    <a:pt x="12" y="16"/>
                  </a:moveTo>
                  <a:lnTo>
                    <a:pt x="12" y="16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0" y="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8" y="29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66" name="Freeform 203">
              <a:extLst>
                <a:ext uri="{FF2B5EF4-FFF2-40B4-BE49-F238E27FC236}">
                  <a16:creationId xmlns="" xmlns:a16="http://schemas.microsoft.com/office/drawing/2014/main" id="{942A04F3-D3CC-4888-93D7-0F002543251C}"/>
                </a:ext>
              </a:extLst>
            </p:cNvPr>
            <p:cNvSpPr>
              <a:spLocks/>
            </p:cNvSpPr>
            <p:nvPr/>
          </p:nvSpPr>
          <p:spPr bwMode="gray">
            <a:xfrm>
              <a:off x="5048793" y="4428276"/>
              <a:ext cx="4680" cy="5763"/>
            </a:xfrm>
            <a:custGeom>
              <a:avLst/>
              <a:gdLst>
                <a:gd name="T0" fmla="*/ 0 w 13"/>
                <a:gd name="T1" fmla="*/ 0 h 16"/>
                <a:gd name="T2" fmla="*/ 4 w 13"/>
                <a:gd name="T3" fmla="*/ 12 h 16"/>
                <a:gd name="T4" fmla="*/ 13 w 13"/>
                <a:gd name="T5" fmla="*/ 16 h 16"/>
                <a:gd name="T6" fmla="*/ 13 w 13"/>
                <a:gd name="T7" fmla="*/ 12 h 16"/>
                <a:gd name="T8" fmla="*/ 13 w 13"/>
                <a:gd name="T9" fmla="*/ 4 h 16"/>
                <a:gd name="T10" fmla="*/ 0 w 13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6"/>
                <a:gd name="T20" fmla="*/ 13 w 13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6">
                  <a:moveTo>
                    <a:pt x="0" y="0"/>
                  </a:moveTo>
                  <a:lnTo>
                    <a:pt x="4" y="12"/>
                  </a:lnTo>
                  <a:lnTo>
                    <a:pt x="13" y="16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67" name="Freeform 205">
              <a:extLst>
                <a:ext uri="{FF2B5EF4-FFF2-40B4-BE49-F238E27FC236}">
                  <a16:creationId xmlns="" xmlns:a16="http://schemas.microsoft.com/office/drawing/2014/main" id="{5A40D12A-ACE3-4527-A5E9-F96EDF65AA17}"/>
                </a:ext>
              </a:extLst>
            </p:cNvPr>
            <p:cNvSpPr>
              <a:spLocks/>
            </p:cNvSpPr>
            <p:nvPr/>
          </p:nvSpPr>
          <p:spPr bwMode="gray">
            <a:xfrm>
              <a:off x="4528992" y="4401984"/>
              <a:ext cx="1440" cy="1441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0 h 4"/>
                <a:gd name="T4" fmla="*/ 0 w 4"/>
                <a:gd name="T5" fmla="*/ 4 h 4"/>
                <a:gd name="T6" fmla="*/ 4 w 4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68" name="Freeform 206">
              <a:extLst>
                <a:ext uri="{FF2B5EF4-FFF2-40B4-BE49-F238E27FC236}">
                  <a16:creationId xmlns="" xmlns:a16="http://schemas.microsoft.com/office/drawing/2014/main" id="{361DE7E3-C390-456E-A28D-C0702994E576}"/>
                </a:ext>
              </a:extLst>
            </p:cNvPr>
            <p:cNvSpPr>
              <a:spLocks/>
            </p:cNvSpPr>
            <p:nvPr/>
          </p:nvSpPr>
          <p:spPr bwMode="gray">
            <a:xfrm>
              <a:off x="4474636" y="4378573"/>
              <a:ext cx="5760" cy="8644"/>
            </a:xfrm>
            <a:custGeom>
              <a:avLst/>
              <a:gdLst>
                <a:gd name="T0" fmla="*/ 16 w 16"/>
                <a:gd name="T1" fmla="*/ 12 h 24"/>
                <a:gd name="T2" fmla="*/ 8 w 16"/>
                <a:gd name="T3" fmla="*/ 0 h 24"/>
                <a:gd name="T4" fmla="*/ 0 w 16"/>
                <a:gd name="T5" fmla="*/ 12 h 24"/>
                <a:gd name="T6" fmla="*/ 0 w 16"/>
                <a:gd name="T7" fmla="*/ 24 h 24"/>
                <a:gd name="T8" fmla="*/ 4 w 16"/>
                <a:gd name="T9" fmla="*/ 20 h 24"/>
                <a:gd name="T10" fmla="*/ 16 w 16"/>
                <a:gd name="T11" fmla="*/ 12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4"/>
                <a:gd name="T20" fmla="*/ 16 w 1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4">
                  <a:moveTo>
                    <a:pt x="16" y="12"/>
                  </a:move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69" name="Freeform 207">
              <a:extLst>
                <a:ext uri="{FF2B5EF4-FFF2-40B4-BE49-F238E27FC236}">
                  <a16:creationId xmlns="" xmlns:a16="http://schemas.microsoft.com/office/drawing/2014/main" id="{82151A86-861B-4F11-AE9F-7D6359789886}"/>
                </a:ext>
              </a:extLst>
            </p:cNvPr>
            <p:cNvSpPr>
              <a:spLocks/>
            </p:cNvSpPr>
            <p:nvPr/>
          </p:nvSpPr>
          <p:spPr bwMode="gray">
            <a:xfrm>
              <a:off x="4452678" y="4418191"/>
              <a:ext cx="4320" cy="4322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8 h 12"/>
                <a:gd name="T4" fmla="*/ 0 w 12"/>
                <a:gd name="T5" fmla="*/ 0 h 12"/>
                <a:gd name="T6" fmla="*/ 0 w 12"/>
                <a:gd name="T7" fmla="*/ 12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2"/>
                <a:gd name="T14" fmla="*/ 12 w 1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2">
                  <a:moveTo>
                    <a:pt x="0" y="12"/>
                  </a:moveTo>
                  <a:lnTo>
                    <a:pt x="12" y="8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70" name="Freeform 209">
              <a:extLst>
                <a:ext uri="{FF2B5EF4-FFF2-40B4-BE49-F238E27FC236}">
                  <a16:creationId xmlns="" xmlns:a16="http://schemas.microsoft.com/office/drawing/2014/main" id="{B6B6E81D-834D-45AE-B136-D81C3112601D}"/>
                </a:ext>
              </a:extLst>
            </p:cNvPr>
            <p:cNvSpPr>
              <a:spLocks/>
            </p:cNvSpPr>
            <p:nvPr/>
          </p:nvSpPr>
          <p:spPr bwMode="gray">
            <a:xfrm>
              <a:off x="5422445" y="5477437"/>
              <a:ext cx="2880" cy="3241"/>
            </a:xfrm>
            <a:custGeom>
              <a:avLst/>
              <a:gdLst>
                <a:gd name="T0" fmla="*/ 0 w 8"/>
                <a:gd name="T1" fmla="*/ 9 h 9"/>
                <a:gd name="T2" fmla="*/ 8 w 8"/>
                <a:gd name="T3" fmla="*/ 4 h 9"/>
                <a:gd name="T4" fmla="*/ 0 w 8"/>
                <a:gd name="T5" fmla="*/ 0 h 9"/>
                <a:gd name="T6" fmla="*/ 0 w 8"/>
                <a:gd name="T7" fmla="*/ 9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9"/>
                <a:gd name="T14" fmla="*/ 8 w 8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9">
                  <a:moveTo>
                    <a:pt x="0" y="9"/>
                  </a:moveTo>
                  <a:lnTo>
                    <a:pt x="8" y="4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71" name="Freeform 210">
              <a:extLst>
                <a:ext uri="{FF2B5EF4-FFF2-40B4-BE49-F238E27FC236}">
                  <a16:creationId xmlns="" xmlns:a16="http://schemas.microsoft.com/office/drawing/2014/main" id="{34C269E1-0170-4A87-AC4F-6C3FC82356CB}"/>
                </a:ext>
              </a:extLst>
            </p:cNvPr>
            <p:cNvSpPr>
              <a:spLocks/>
            </p:cNvSpPr>
            <p:nvPr/>
          </p:nvSpPr>
          <p:spPr bwMode="gray">
            <a:xfrm>
              <a:off x="5412366" y="5464471"/>
              <a:ext cx="2880" cy="2881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4 h 8"/>
                <a:gd name="T4" fmla="*/ 0 w 8"/>
                <a:gd name="T5" fmla="*/ 0 h 8"/>
                <a:gd name="T6" fmla="*/ 0 w 8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8" y="4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72" name="Freeform 211">
              <a:extLst>
                <a:ext uri="{FF2B5EF4-FFF2-40B4-BE49-F238E27FC236}">
                  <a16:creationId xmlns="" xmlns:a16="http://schemas.microsoft.com/office/drawing/2014/main" id="{5C527AA4-9115-4EF3-B36E-74D746F01AF3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3043" y="5474556"/>
              <a:ext cx="3240" cy="2881"/>
            </a:xfrm>
            <a:custGeom>
              <a:avLst/>
              <a:gdLst>
                <a:gd name="T0" fmla="*/ 0 w 9"/>
                <a:gd name="T1" fmla="*/ 8 h 8"/>
                <a:gd name="T2" fmla="*/ 9 w 9"/>
                <a:gd name="T3" fmla="*/ 4 h 8"/>
                <a:gd name="T4" fmla="*/ 0 w 9"/>
                <a:gd name="T5" fmla="*/ 0 h 8"/>
                <a:gd name="T6" fmla="*/ 0 w 9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8"/>
                <a:gd name="T14" fmla="*/ 9 w 9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8">
                  <a:moveTo>
                    <a:pt x="0" y="8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73" name="Freeform 212">
              <a:extLst>
                <a:ext uri="{FF2B5EF4-FFF2-40B4-BE49-F238E27FC236}">
                  <a16:creationId xmlns="" xmlns:a16="http://schemas.microsoft.com/office/drawing/2014/main" id="{76213736-99DC-41B0-A9B2-65B273070B40}"/>
                </a:ext>
              </a:extLst>
            </p:cNvPr>
            <p:cNvSpPr>
              <a:spLocks/>
            </p:cNvSpPr>
            <p:nvPr/>
          </p:nvSpPr>
          <p:spPr bwMode="gray">
            <a:xfrm>
              <a:off x="5463482" y="5475996"/>
              <a:ext cx="2880" cy="2881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4 h 8"/>
                <a:gd name="T4" fmla="*/ 0 w 8"/>
                <a:gd name="T5" fmla="*/ 0 h 8"/>
                <a:gd name="T6" fmla="*/ 0 w 8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8"/>
                  </a:moveTo>
                  <a:lnTo>
                    <a:pt x="8" y="4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74" name="Freeform 213">
              <a:extLst>
                <a:ext uri="{FF2B5EF4-FFF2-40B4-BE49-F238E27FC236}">
                  <a16:creationId xmlns="" xmlns:a16="http://schemas.microsoft.com/office/drawing/2014/main" id="{E47C2A68-2675-4989-9E4C-19BA5EAD14C9}"/>
                </a:ext>
              </a:extLst>
            </p:cNvPr>
            <p:cNvSpPr>
              <a:spLocks/>
            </p:cNvSpPr>
            <p:nvPr/>
          </p:nvSpPr>
          <p:spPr bwMode="gray">
            <a:xfrm>
              <a:off x="5828135" y="5536144"/>
              <a:ext cx="38157" cy="30974"/>
            </a:xfrm>
            <a:custGeom>
              <a:avLst/>
              <a:gdLst>
                <a:gd name="T0" fmla="*/ 86 w 106"/>
                <a:gd name="T1" fmla="*/ 41 h 86"/>
                <a:gd name="T2" fmla="*/ 73 w 106"/>
                <a:gd name="T3" fmla="*/ 41 h 86"/>
                <a:gd name="T4" fmla="*/ 61 w 106"/>
                <a:gd name="T5" fmla="*/ 53 h 86"/>
                <a:gd name="T6" fmla="*/ 49 w 106"/>
                <a:gd name="T7" fmla="*/ 49 h 86"/>
                <a:gd name="T8" fmla="*/ 37 w 106"/>
                <a:gd name="T9" fmla="*/ 49 h 86"/>
                <a:gd name="T10" fmla="*/ 37 w 106"/>
                <a:gd name="T11" fmla="*/ 41 h 86"/>
                <a:gd name="T12" fmla="*/ 49 w 106"/>
                <a:gd name="T13" fmla="*/ 41 h 86"/>
                <a:gd name="T14" fmla="*/ 49 w 106"/>
                <a:gd name="T15" fmla="*/ 29 h 86"/>
                <a:gd name="T16" fmla="*/ 37 w 106"/>
                <a:gd name="T17" fmla="*/ 33 h 86"/>
                <a:gd name="T18" fmla="*/ 25 w 106"/>
                <a:gd name="T19" fmla="*/ 41 h 86"/>
                <a:gd name="T20" fmla="*/ 12 w 106"/>
                <a:gd name="T21" fmla="*/ 33 h 86"/>
                <a:gd name="T22" fmla="*/ 16 w 106"/>
                <a:gd name="T23" fmla="*/ 25 h 86"/>
                <a:gd name="T24" fmla="*/ 25 w 106"/>
                <a:gd name="T25" fmla="*/ 12 h 86"/>
                <a:gd name="T26" fmla="*/ 12 w 106"/>
                <a:gd name="T27" fmla="*/ 12 h 86"/>
                <a:gd name="T28" fmla="*/ 16 w 106"/>
                <a:gd name="T29" fmla="*/ 0 h 86"/>
                <a:gd name="T30" fmla="*/ 8 w 106"/>
                <a:gd name="T31" fmla="*/ 16 h 86"/>
                <a:gd name="T32" fmla="*/ 8 w 106"/>
                <a:gd name="T33" fmla="*/ 25 h 86"/>
                <a:gd name="T34" fmla="*/ 4 w 106"/>
                <a:gd name="T35" fmla="*/ 37 h 86"/>
                <a:gd name="T36" fmla="*/ 0 w 106"/>
                <a:gd name="T37" fmla="*/ 49 h 86"/>
                <a:gd name="T38" fmla="*/ 8 w 106"/>
                <a:gd name="T39" fmla="*/ 61 h 86"/>
                <a:gd name="T40" fmla="*/ 0 w 106"/>
                <a:gd name="T41" fmla="*/ 73 h 86"/>
                <a:gd name="T42" fmla="*/ 4 w 106"/>
                <a:gd name="T43" fmla="*/ 86 h 86"/>
                <a:gd name="T44" fmla="*/ 16 w 106"/>
                <a:gd name="T45" fmla="*/ 86 h 86"/>
                <a:gd name="T46" fmla="*/ 25 w 106"/>
                <a:gd name="T47" fmla="*/ 73 h 86"/>
                <a:gd name="T48" fmla="*/ 37 w 106"/>
                <a:gd name="T49" fmla="*/ 73 h 86"/>
                <a:gd name="T50" fmla="*/ 49 w 106"/>
                <a:gd name="T51" fmla="*/ 77 h 86"/>
                <a:gd name="T52" fmla="*/ 61 w 106"/>
                <a:gd name="T53" fmla="*/ 73 h 86"/>
                <a:gd name="T54" fmla="*/ 65 w 106"/>
                <a:gd name="T55" fmla="*/ 86 h 86"/>
                <a:gd name="T56" fmla="*/ 77 w 106"/>
                <a:gd name="T57" fmla="*/ 86 h 86"/>
                <a:gd name="T58" fmla="*/ 90 w 106"/>
                <a:gd name="T59" fmla="*/ 82 h 86"/>
                <a:gd name="T60" fmla="*/ 94 w 106"/>
                <a:gd name="T61" fmla="*/ 69 h 86"/>
                <a:gd name="T62" fmla="*/ 77 w 106"/>
                <a:gd name="T63" fmla="*/ 77 h 86"/>
                <a:gd name="T64" fmla="*/ 69 w 106"/>
                <a:gd name="T65" fmla="*/ 73 h 86"/>
                <a:gd name="T66" fmla="*/ 57 w 106"/>
                <a:gd name="T67" fmla="*/ 61 h 86"/>
                <a:gd name="T68" fmla="*/ 69 w 106"/>
                <a:gd name="T69" fmla="*/ 65 h 86"/>
                <a:gd name="T70" fmla="*/ 65 w 106"/>
                <a:gd name="T71" fmla="*/ 57 h 86"/>
                <a:gd name="T72" fmla="*/ 77 w 106"/>
                <a:gd name="T73" fmla="*/ 57 h 86"/>
                <a:gd name="T74" fmla="*/ 102 w 106"/>
                <a:gd name="T75" fmla="*/ 57 h 86"/>
                <a:gd name="T76" fmla="*/ 106 w 106"/>
                <a:gd name="T77" fmla="*/ 45 h 86"/>
                <a:gd name="T78" fmla="*/ 98 w 106"/>
                <a:gd name="T79" fmla="*/ 33 h 86"/>
                <a:gd name="T80" fmla="*/ 86 w 106"/>
                <a:gd name="T81" fmla="*/ 41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6"/>
                <a:gd name="T124" fmla="*/ 0 h 86"/>
                <a:gd name="T125" fmla="*/ 106 w 106"/>
                <a:gd name="T126" fmla="*/ 86 h 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6" h="86">
                  <a:moveTo>
                    <a:pt x="86" y="41"/>
                  </a:moveTo>
                  <a:lnTo>
                    <a:pt x="73" y="41"/>
                  </a:lnTo>
                  <a:lnTo>
                    <a:pt x="61" y="53"/>
                  </a:lnTo>
                  <a:lnTo>
                    <a:pt x="49" y="49"/>
                  </a:lnTo>
                  <a:lnTo>
                    <a:pt x="37" y="49"/>
                  </a:lnTo>
                  <a:lnTo>
                    <a:pt x="37" y="41"/>
                  </a:lnTo>
                  <a:lnTo>
                    <a:pt x="49" y="41"/>
                  </a:lnTo>
                  <a:lnTo>
                    <a:pt x="49" y="29"/>
                  </a:lnTo>
                  <a:lnTo>
                    <a:pt x="37" y="33"/>
                  </a:lnTo>
                  <a:lnTo>
                    <a:pt x="25" y="41"/>
                  </a:lnTo>
                  <a:lnTo>
                    <a:pt x="12" y="33"/>
                  </a:lnTo>
                  <a:lnTo>
                    <a:pt x="16" y="25"/>
                  </a:lnTo>
                  <a:lnTo>
                    <a:pt x="25" y="12"/>
                  </a:lnTo>
                  <a:lnTo>
                    <a:pt x="12" y="12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8" y="25"/>
                  </a:lnTo>
                  <a:lnTo>
                    <a:pt x="4" y="37"/>
                  </a:lnTo>
                  <a:lnTo>
                    <a:pt x="0" y="49"/>
                  </a:lnTo>
                  <a:lnTo>
                    <a:pt x="8" y="61"/>
                  </a:lnTo>
                  <a:lnTo>
                    <a:pt x="0" y="73"/>
                  </a:lnTo>
                  <a:lnTo>
                    <a:pt x="4" y="86"/>
                  </a:lnTo>
                  <a:lnTo>
                    <a:pt x="16" y="86"/>
                  </a:lnTo>
                  <a:lnTo>
                    <a:pt x="25" y="73"/>
                  </a:lnTo>
                  <a:lnTo>
                    <a:pt x="37" y="73"/>
                  </a:lnTo>
                  <a:lnTo>
                    <a:pt x="49" y="77"/>
                  </a:lnTo>
                  <a:lnTo>
                    <a:pt x="61" y="73"/>
                  </a:lnTo>
                  <a:lnTo>
                    <a:pt x="65" y="86"/>
                  </a:lnTo>
                  <a:lnTo>
                    <a:pt x="77" y="86"/>
                  </a:lnTo>
                  <a:lnTo>
                    <a:pt x="90" y="82"/>
                  </a:lnTo>
                  <a:lnTo>
                    <a:pt x="94" y="69"/>
                  </a:lnTo>
                  <a:lnTo>
                    <a:pt x="77" y="77"/>
                  </a:lnTo>
                  <a:lnTo>
                    <a:pt x="69" y="73"/>
                  </a:lnTo>
                  <a:lnTo>
                    <a:pt x="57" y="61"/>
                  </a:lnTo>
                  <a:lnTo>
                    <a:pt x="69" y="65"/>
                  </a:lnTo>
                  <a:lnTo>
                    <a:pt x="65" y="57"/>
                  </a:lnTo>
                  <a:lnTo>
                    <a:pt x="77" y="57"/>
                  </a:lnTo>
                  <a:lnTo>
                    <a:pt x="102" y="57"/>
                  </a:lnTo>
                  <a:lnTo>
                    <a:pt x="106" y="45"/>
                  </a:lnTo>
                  <a:lnTo>
                    <a:pt x="98" y="33"/>
                  </a:lnTo>
                  <a:lnTo>
                    <a:pt x="86" y="4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75" name="Freeform 214">
              <a:extLst>
                <a:ext uri="{FF2B5EF4-FFF2-40B4-BE49-F238E27FC236}">
                  <a16:creationId xmlns="" xmlns:a16="http://schemas.microsoft.com/office/drawing/2014/main" id="{7E03D610-C898-4AE6-AD65-CACBA509E7AA}"/>
                </a:ext>
              </a:extLst>
            </p:cNvPr>
            <p:cNvSpPr>
              <a:spLocks/>
            </p:cNvSpPr>
            <p:nvPr/>
          </p:nvSpPr>
          <p:spPr bwMode="gray">
            <a:xfrm>
              <a:off x="5927848" y="5660760"/>
              <a:ext cx="8639" cy="5763"/>
            </a:xfrm>
            <a:custGeom>
              <a:avLst/>
              <a:gdLst>
                <a:gd name="T0" fmla="*/ 12 w 24"/>
                <a:gd name="T1" fmla="*/ 4 h 16"/>
                <a:gd name="T2" fmla="*/ 0 w 24"/>
                <a:gd name="T3" fmla="*/ 0 h 16"/>
                <a:gd name="T4" fmla="*/ 0 w 24"/>
                <a:gd name="T5" fmla="*/ 16 h 16"/>
                <a:gd name="T6" fmla="*/ 12 w 24"/>
                <a:gd name="T7" fmla="*/ 16 h 16"/>
                <a:gd name="T8" fmla="*/ 24 w 24"/>
                <a:gd name="T9" fmla="*/ 12 h 16"/>
                <a:gd name="T10" fmla="*/ 24 w 24"/>
                <a:gd name="T11" fmla="*/ 12 h 16"/>
                <a:gd name="T12" fmla="*/ 12 w 24"/>
                <a:gd name="T13" fmla="*/ 4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6"/>
                <a:gd name="T23" fmla="*/ 24 w 2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6">
                  <a:moveTo>
                    <a:pt x="12" y="4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lnTo>
                    <a:pt x="24" y="12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76" name="Freeform 215">
              <a:extLst>
                <a:ext uri="{FF2B5EF4-FFF2-40B4-BE49-F238E27FC236}">
                  <a16:creationId xmlns="" xmlns:a16="http://schemas.microsoft.com/office/drawing/2014/main" id="{FD2D49E5-197B-41AA-81E3-9F4C60AB5DFD}"/>
                </a:ext>
              </a:extLst>
            </p:cNvPr>
            <p:cNvSpPr>
              <a:spLocks/>
            </p:cNvSpPr>
            <p:nvPr/>
          </p:nvSpPr>
          <p:spPr bwMode="gray">
            <a:xfrm>
              <a:off x="5151385" y="5487882"/>
              <a:ext cx="4320" cy="2881"/>
            </a:xfrm>
            <a:custGeom>
              <a:avLst/>
              <a:gdLst>
                <a:gd name="T0" fmla="*/ 12 w 12"/>
                <a:gd name="T1" fmla="*/ 8 h 8"/>
                <a:gd name="T2" fmla="*/ 0 w 12"/>
                <a:gd name="T3" fmla="*/ 0 h 8"/>
                <a:gd name="T4" fmla="*/ 12 w 12"/>
                <a:gd name="T5" fmla="*/ 8 h 8"/>
                <a:gd name="T6" fmla="*/ 0 60000 65536"/>
                <a:gd name="T7" fmla="*/ 0 60000 65536"/>
                <a:gd name="T8" fmla="*/ 0 60000 65536"/>
                <a:gd name="T9" fmla="*/ 0 w 12"/>
                <a:gd name="T10" fmla="*/ 0 h 8"/>
                <a:gd name="T11" fmla="*/ 12 w 1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8">
                  <a:moveTo>
                    <a:pt x="12" y="8"/>
                  </a:moveTo>
                  <a:lnTo>
                    <a:pt x="0" y="0"/>
                  </a:lnTo>
                  <a:lnTo>
                    <a:pt x="12" y="8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77" name="Freeform 216">
              <a:extLst>
                <a:ext uri="{FF2B5EF4-FFF2-40B4-BE49-F238E27FC236}">
                  <a16:creationId xmlns="" xmlns:a16="http://schemas.microsoft.com/office/drawing/2014/main" id="{10EF3383-62AE-4151-B979-DCDE7BA17BE1}"/>
                </a:ext>
              </a:extLst>
            </p:cNvPr>
            <p:cNvSpPr>
              <a:spLocks/>
            </p:cNvSpPr>
            <p:nvPr/>
          </p:nvSpPr>
          <p:spPr bwMode="gray">
            <a:xfrm>
              <a:off x="5154265" y="5477437"/>
              <a:ext cx="4680" cy="3241"/>
            </a:xfrm>
            <a:custGeom>
              <a:avLst/>
              <a:gdLst>
                <a:gd name="T0" fmla="*/ 13 w 13"/>
                <a:gd name="T1" fmla="*/ 9 h 9"/>
                <a:gd name="T2" fmla="*/ 0 w 13"/>
                <a:gd name="T3" fmla="*/ 0 h 9"/>
                <a:gd name="T4" fmla="*/ 13 w 13"/>
                <a:gd name="T5" fmla="*/ 9 h 9"/>
                <a:gd name="T6" fmla="*/ 0 60000 65536"/>
                <a:gd name="T7" fmla="*/ 0 60000 65536"/>
                <a:gd name="T8" fmla="*/ 0 60000 65536"/>
                <a:gd name="T9" fmla="*/ 0 w 13"/>
                <a:gd name="T10" fmla="*/ 0 h 9"/>
                <a:gd name="T11" fmla="*/ 13 w 13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9">
                  <a:moveTo>
                    <a:pt x="13" y="9"/>
                  </a:moveTo>
                  <a:lnTo>
                    <a:pt x="0" y="0"/>
                  </a:lnTo>
                  <a:lnTo>
                    <a:pt x="13" y="9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78" name="Freeform 219">
              <a:extLst>
                <a:ext uri="{FF2B5EF4-FFF2-40B4-BE49-F238E27FC236}">
                  <a16:creationId xmlns="" xmlns:a16="http://schemas.microsoft.com/office/drawing/2014/main" id="{0FC90344-1494-47A3-B8FA-7188BC4415DE}"/>
                </a:ext>
              </a:extLst>
            </p:cNvPr>
            <p:cNvSpPr>
              <a:spLocks/>
            </p:cNvSpPr>
            <p:nvPr/>
          </p:nvSpPr>
          <p:spPr bwMode="gray">
            <a:xfrm>
              <a:off x="3802974" y="2673988"/>
              <a:ext cx="237525" cy="111171"/>
            </a:xfrm>
            <a:custGeom>
              <a:avLst/>
              <a:gdLst>
                <a:gd name="T0" fmla="*/ 456 w 660"/>
                <a:gd name="T1" fmla="*/ 268 h 309"/>
                <a:gd name="T2" fmla="*/ 501 w 660"/>
                <a:gd name="T3" fmla="*/ 244 h 309"/>
                <a:gd name="T4" fmla="*/ 550 w 660"/>
                <a:gd name="T5" fmla="*/ 215 h 309"/>
                <a:gd name="T6" fmla="*/ 590 w 660"/>
                <a:gd name="T7" fmla="*/ 211 h 309"/>
                <a:gd name="T8" fmla="*/ 623 w 660"/>
                <a:gd name="T9" fmla="*/ 183 h 309"/>
                <a:gd name="T10" fmla="*/ 635 w 660"/>
                <a:gd name="T11" fmla="*/ 150 h 309"/>
                <a:gd name="T12" fmla="*/ 660 w 660"/>
                <a:gd name="T13" fmla="*/ 134 h 309"/>
                <a:gd name="T14" fmla="*/ 643 w 660"/>
                <a:gd name="T15" fmla="*/ 130 h 309"/>
                <a:gd name="T16" fmla="*/ 656 w 660"/>
                <a:gd name="T17" fmla="*/ 101 h 309"/>
                <a:gd name="T18" fmla="*/ 599 w 660"/>
                <a:gd name="T19" fmla="*/ 105 h 309"/>
                <a:gd name="T20" fmla="*/ 582 w 660"/>
                <a:gd name="T21" fmla="*/ 73 h 309"/>
                <a:gd name="T22" fmla="*/ 574 w 660"/>
                <a:gd name="T23" fmla="*/ 36 h 309"/>
                <a:gd name="T24" fmla="*/ 550 w 660"/>
                <a:gd name="T25" fmla="*/ 28 h 309"/>
                <a:gd name="T26" fmla="*/ 513 w 660"/>
                <a:gd name="T27" fmla="*/ 4 h 309"/>
                <a:gd name="T28" fmla="*/ 485 w 660"/>
                <a:gd name="T29" fmla="*/ 28 h 309"/>
                <a:gd name="T30" fmla="*/ 448 w 660"/>
                <a:gd name="T31" fmla="*/ 32 h 309"/>
                <a:gd name="T32" fmla="*/ 399 w 660"/>
                <a:gd name="T33" fmla="*/ 40 h 309"/>
                <a:gd name="T34" fmla="*/ 383 w 660"/>
                <a:gd name="T35" fmla="*/ 61 h 309"/>
                <a:gd name="T36" fmla="*/ 371 w 660"/>
                <a:gd name="T37" fmla="*/ 61 h 309"/>
                <a:gd name="T38" fmla="*/ 322 w 660"/>
                <a:gd name="T39" fmla="*/ 44 h 309"/>
                <a:gd name="T40" fmla="*/ 302 w 660"/>
                <a:gd name="T41" fmla="*/ 81 h 309"/>
                <a:gd name="T42" fmla="*/ 261 w 660"/>
                <a:gd name="T43" fmla="*/ 40 h 309"/>
                <a:gd name="T44" fmla="*/ 253 w 660"/>
                <a:gd name="T45" fmla="*/ 89 h 309"/>
                <a:gd name="T46" fmla="*/ 232 w 660"/>
                <a:gd name="T47" fmla="*/ 93 h 309"/>
                <a:gd name="T48" fmla="*/ 204 w 660"/>
                <a:gd name="T49" fmla="*/ 138 h 309"/>
                <a:gd name="T50" fmla="*/ 171 w 660"/>
                <a:gd name="T51" fmla="*/ 89 h 309"/>
                <a:gd name="T52" fmla="*/ 188 w 660"/>
                <a:gd name="T53" fmla="*/ 57 h 309"/>
                <a:gd name="T54" fmla="*/ 163 w 660"/>
                <a:gd name="T55" fmla="*/ 36 h 309"/>
                <a:gd name="T56" fmla="*/ 118 w 660"/>
                <a:gd name="T57" fmla="*/ 8 h 309"/>
                <a:gd name="T58" fmla="*/ 98 w 660"/>
                <a:gd name="T59" fmla="*/ 20 h 309"/>
                <a:gd name="T60" fmla="*/ 118 w 660"/>
                <a:gd name="T61" fmla="*/ 44 h 309"/>
                <a:gd name="T62" fmla="*/ 102 w 660"/>
                <a:gd name="T63" fmla="*/ 57 h 309"/>
                <a:gd name="T64" fmla="*/ 53 w 660"/>
                <a:gd name="T65" fmla="*/ 40 h 309"/>
                <a:gd name="T66" fmla="*/ 41 w 660"/>
                <a:gd name="T67" fmla="*/ 48 h 309"/>
                <a:gd name="T68" fmla="*/ 49 w 660"/>
                <a:gd name="T69" fmla="*/ 61 h 309"/>
                <a:gd name="T70" fmla="*/ 57 w 660"/>
                <a:gd name="T71" fmla="*/ 81 h 309"/>
                <a:gd name="T72" fmla="*/ 33 w 660"/>
                <a:gd name="T73" fmla="*/ 77 h 309"/>
                <a:gd name="T74" fmla="*/ 4 w 660"/>
                <a:gd name="T75" fmla="*/ 93 h 309"/>
                <a:gd name="T76" fmla="*/ 45 w 660"/>
                <a:gd name="T77" fmla="*/ 109 h 309"/>
                <a:gd name="T78" fmla="*/ 94 w 660"/>
                <a:gd name="T79" fmla="*/ 97 h 309"/>
                <a:gd name="T80" fmla="*/ 139 w 660"/>
                <a:gd name="T81" fmla="*/ 97 h 309"/>
                <a:gd name="T82" fmla="*/ 163 w 660"/>
                <a:gd name="T83" fmla="*/ 109 h 309"/>
                <a:gd name="T84" fmla="*/ 139 w 660"/>
                <a:gd name="T85" fmla="*/ 142 h 309"/>
                <a:gd name="T86" fmla="*/ 135 w 660"/>
                <a:gd name="T87" fmla="*/ 150 h 309"/>
                <a:gd name="T88" fmla="*/ 74 w 660"/>
                <a:gd name="T89" fmla="*/ 150 h 309"/>
                <a:gd name="T90" fmla="*/ 41 w 660"/>
                <a:gd name="T91" fmla="*/ 179 h 309"/>
                <a:gd name="T92" fmla="*/ 98 w 660"/>
                <a:gd name="T93" fmla="*/ 175 h 309"/>
                <a:gd name="T94" fmla="*/ 127 w 660"/>
                <a:gd name="T95" fmla="*/ 183 h 309"/>
                <a:gd name="T96" fmla="*/ 143 w 660"/>
                <a:gd name="T97" fmla="*/ 203 h 309"/>
                <a:gd name="T98" fmla="*/ 175 w 660"/>
                <a:gd name="T99" fmla="*/ 191 h 309"/>
                <a:gd name="T100" fmla="*/ 147 w 660"/>
                <a:gd name="T101" fmla="*/ 207 h 309"/>
                <a:gd name="T102" fmla="*/ 183 w 660"/>
                <a:gd name="T103" fmla="*/ 215 h 309"/>
                <a:gd name="T104" fmla="*/ 147 w 660"/>
                <a:gd name="T105" fmla="*/ 236 h 309"/>
                <a:gd name="T106" fmla="*/ 106 w 660"/>
                <a:gd name="T107" fmla="*/ 248 h 309"/>
                <a:gd name="T108" fmla="*/ 151 w 660"/>
                <a:gd name="T109" fmla="*/ 264 h 309"/>
                <a:gd name="T110" fmla="*/ 204 w 660"/>
                <a:gd name="T111" fmla="*/ 256 h 309"/>
                <a:gd name="T112" fmla="*/ 236 w 660"/>
                <a:gd name="T113" fmla="*/ 276 h 309"/>
                <a:gd name="T114" fmla="*/ 265 w 660"/>
                <a:gd name="T115" fmla="*/ 293 h 309"/>
                <a:gd name="T116" fmla="*/ 306 w 660"/>
                <a:gd name="T117" fmla="*/ 301 h 309"/>
                <a:gd name="T118" fmla="*/ 358 w 660"/>
                <a:gd name="T119" fmla="*/ 305 h 309"/>
                <a:gd name="T120" fmla="*/ 391 w 660"/>
                <a:gd name="T121" fmla="*/ 284 h 309"/>
                <a:gd name="T122" fmla="*/ 432 w 660"/>
                <a:gd name="T123" fmla="*/ 268 h 3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0"/>
                <a:gd name="T187" fmla="*/ 0 h 309"/>
                <a:gd name="T188" fmla="*/ 660 w 660"/>
                <a:gd name="T189" fmla="*/ 309 h 3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0" h="309">
                  <a:moveTo>
                    <a:pt x="432" y="268"/>
                  </a:moveTo>
                  <a:lnTo>
                    <a:pt x="440" y="268"/>
                  </a:lnTo>
                  <a:lnTo>
                    <a:pt x="452" y="268"/>
                  </a:lnTo>
                  <a:lnTo>
                    <a:pt x="452" y="256"/>
                  </a:lnTo>
                  <a:lnTo>
                    <a:pt x="456" y="268"/>
                  </a:lnTo>
                  <a:lnTo>
                    <a:pt x="468" y="264"/>
                  </a:lnTo>
                  <a:lnTo>
                    <a:pt x="481" y="260"/>
                  </a:lnTo>
                  <a:lnTo>
                    <a:pt x="493" y="252"/>
                  </a:lnTo>
                  <a:lnTo>
                    <a:pt x="489" y="248"/>
                  </a:lnTo>
                  <a:lnTo>
                    <a:pt x="501" y="244"/>
                  </a:lnTo>
                  <a:lnTo>
                    <a:pt x="513" y="236"/>
                  </a:lnTo>
                  <a:lnTo>
                    <a:pt x="525" y="232"/>
                  </a:lnTo>
                  <a:lnTo>
                    <a:pt x="538" y="227"/>
                  </a:lnTo>
                  <a:lnTo>
                    <a:pt x="550" y="215"/>
                  </a:lnTo>
                  <a:lnTo>
                    <a:pt x="554" y="219"/>
                  </a:lnTo>
                  <a:lnTo>
                    <a:pt x="566" y="219"/>
                  </a:lnTo>
                  <a:lnTo>
                    <a:pt x="578" y="215"/>
                  </a:lnTo>
                  <a:lnTo>
                    <a:pt x="586" y="211"/>
                  </a:lnTo>
                  <a:lnTo>
                    <a:pt x="590" y="211"/>
                  </a:lnTo>
                  <a:lnTo>
                    <a:pt x="599" y="207"/>
                  </a:lnTo>
                  <a:lnTo>
                    <a:pt x="603" y="203"/>
                  </a:lnTo>
                  <a:lnTo>
                    <a:pt x="599" y="191"/>
                  </a:lnTo>
                  <a:lnTo>
                    <a:pt x="611" y="183"/>
                  </a:lnTo>
                  <a:lnTo>
                    <a:pt x="623" y="183"/>
                  </a:lnTo>
                  <a:lnTo>
                    <a:pt x="635" y="171"/>
                  </a:lnTo>
                  <a:lnTo>
                    <a:pt x="643" y="171"/>
                  </a:lnTo>
                  <a:lnTo>
                    <a:pt x="635" y="158"/>
                  </a:lnTo>
                  <a:lnTo>
                    <a:pt x="647" y="158"/>
                  </a:lnTo>
                  <a:lnTo>
                    <a:pt x="635" y="150"/>
                  </a:lnTo>
                  <a:lnTo>
                    <a:pt x="623" y="150"/>
                  </a:lnTo>
                  <a:lnTo>
                    <a:pt x="635" y="146"/>
                  </a:lnTo>
                  <a:lnTo>
                    <a:pt x="647" y="154"/>
                  </a:lnTo>
                  <a:lnTo>
                    <a:pt x="660" y="150"/>
                  </a:lnTo>
                  <a:lnTo>
                    <a:pt x="660" y="134"/>
                  </a:lnTo>
                  <a:lnTo>
                    <a:pt x="647" y="134"/>
                  </a:lnTo>
                  <a:lnTo>
                    <a:pt x="635" y="134"/>
                  </a:lnTo>
                  <a:lnTo>
                    <a:pt x="631" y="134"/>
                  </a:lnTo>
                  <a:lnTo>
                    <a:pt x="635" y="134"/>
                  </a:lnTo>
                  <a:lnTo>
                    <a:pt x="643" y="130"/>
                  </a:lnTo>
                  <a:lnTo>
                    <a:pt x="660" y="126"/>
                  </a:lnTo>
                  <a:lnTo>
                    <a:pt x="651" y="122"/>
                  </a:lnTo>
                  <a:lnTo>
                    <a:pt x="639" y="122"/>
                  </a:lnTo>
                  <a:lnTo>
                    <a:pt x="651" y="114"/>
                  </a:lnTo>
                  <a:lnTo>
                    <a:pt x="656" y="101"/>
                  </a:lnTo>
                  <a:lnTo>
                    <a:pt x="643" y="101"/>
                  </a:lnTo>
                  <a:lnTo>
                    <a:pt x="631" y="93"/>
                  </a:lnTo>
                  <a:lnTo>
                    <a:pt x="619" y="89"/>
                  </a:lnTo>
                  <a:lnTo>
                    <a:pt x="611" y="93"/>
                  </a:lnTo>
                  <a:lnTo>
                    <a:pt x="599" y="105"/>
                  </a:lnTo>
                  <a:lnTo>
                    <a:pt x="607" y="93"/>
                  </a:lnTo>
                  <a:lnTo>
                    <a:pt x="611" y="89"/>
                  </a:lnTo>
                  <a:lnTo>
                    <a:pt x="603" y="77"/>
                  </a:lnTo>
                  <a:lnTo>
                    <a:pt x="582" y="81"/>
                  </a:lnTo>
                  <a:lnTo>
                    <a:pt x="582" y="73"/>
                  </a:lnTo>
                  <a:lnTo>
                    <a:pt x="594" y="61"/>
                  </a:lnTo>
                  <a:lnTo>
                    <a:pt x="582" y="48"/>
                  </a:lnTo>
                  <a:lnTo>
                    <a:pt x="574" y="48"/>
                  </a:lnTo>
                  <a:lnTo>
                    <a:pt x="570" y="36"/>
                  </a:lnTo>
                  <a:lnTo>
                    <a:pt x="574" y="36"/>
                  </a:lnTo>
                  <a:lnTo>
                    <a:pt x="574" y="24"/>
                  </a:lnTo>
                  <a:lnTo>
                    <a:pt x="586" y="16"/>
                  </a:lnTo>
                  <a:lnTo>
                    <a:pt x="574" y="16"/>
                  </a:lnTo>
                  <a:lnTo>
                    <a:pt x="562" y="28"/>
                  </a:lnTo>
                  <a:lnTo>
                    <a:pt x="550" y="28"/>
                  </a:lnTo>
                  <a:lnTo>
                    <a:pt x="550" y="40"/>
                  </a:lnTo>
                  <a:lnTo>
                    <a:pt x="538" y="28"/>
                  </a:lnTo>
                  <a:lnTo>
                    <a:pt x="525" y="24"/>
                  </a:lnTo>
                  <a:lnTo>
                    <a:pt x="525" y="12"/>
                  </a:lnTo>
                  <a:lnTo>
                    <a:pt x="513" y="4"/>
                  </a:lnTo>
                  <a:lnTo>
                    <a:pt x="501" y="0"/>
                  </a:lnTo>
                  <a:lnTo>
                    <a:pt x="489" y="4"/>
                  </a:lnTo>
                  <a:lnTo>
                    <a:pt x="476" y="4"/>
                  </a:lnTo>
                  <a:lnTo>
                    <a:pt x="481" y="16"/>
                  </a:lnTo>
                  <a:lnTo>
                    <a:pt x="485" y="28"/>
                  </a:lnTo>
                  <a:lnTo>
                    <a:pt x="481" y="32"/>
                  </a:lnTo>
                  <a:lnTo>
                    <a:pt x="476" y="44"/>
                  </a:lnTo>
                  <a:lnTo>
                    <a:pt x="464" y="40"/>
                  </a:lnTo>
                  <a:lnTo>
                    <a:pt x="452" y="32"/>
                  </a:lnTo>
                  <a:lnTo>
                    <a:pt x="448" y="32"/>
                  </a:lnTo>
                  <a:lnTo>
                    <a:pt x="436" y="36"/>
                  </a:lnTo>
                  <a:lnTo>
                    <a:pt x="428" y="48"/>
                  </a:lnTo>
                  <a:lnTo>
                    <a:pt x="420" y="61"/>
                  </a:lnTo>
                  <a:lnTo>
                    <a:pt x="411" y="53"/>
                  </a:lnTo>
                  <a:lnTo>
                    <a:pt x="399" y="40"/>
                  </a:lnTo>
                  <a:lnTo>
                    <a:pt x="395" y="36"/>
                  </a:lnTo>
                  <a:lnTo>
                    <a:pt x="383" y="36"/>
                  </a:lnTo>
                  <a:lnTo>
                    <a:pt x="371" y="36"/>
                  </a:lnTo>
                  <a:lnTo>
                    <a:pt x="371" y="48"/>
                  </a:lnTo>
                  <a:lnTo>
                    <a:pt x="383" y="61"/>
                  </a:lnTo>
                  <a:lnTo>
                    <a:pt x="387" y="73"/>
                  </a:lnTo>
                  <a:lnTo>
                    <a:pt x="387" y="89"/>
                  </a:lnTo>
                  <a:lnTo>
                    <a:pt x="383" y="81"/>
                  </a:lnTo>
                  <a:lnTo>
                    <a:pt x="379" y="73"/>
                  </a:lnTo>
                  <a:lnTo>
                    <a:pt x="371" y="61"/>
                  </a:lnTo>
                  <a:lnTo>
                    <a:pt x="358" y="48"/>
                  </a:lnTo>
                  <a:lnTo>
                    <a:pt x="346" y="36"/>
                  </a:lnTo>
                  <a:lnTo>
                    <a:pt x="334" y="36"/>
                  </a:lnTo>
                  <a:lnTo>
                    <a:pt x="326" y="36"/>
                  </a:lnTo>
                  <a:lnTo>
                    <a:pt x="322" y="44"/>
                  </a:lnTo>
                  <a:lnTo>
                    <a:pt x="310" y="44"/>
                  </a:lnTo>
                  <a:lnTo>
                    <a:pt x="297" y="57"/>
                  </a:lnTo>
                  <a:lnTo>
                    <a:pt x="306" y="69"/>
                  </a:lnTo>
                  <a:lnTo>
                    <a:pt x="302" y="81"/>
                  </a:lnTo>
                  <a:lnTo>
                    <a:pt x="297" y="81"/>
                  </a:lnTo>
                  <a:lnTo>
                    <a:pt x="289" y="73"/>
                  </a:lnTo>
                  <a:lnTo>
                    <a:pt x="277" y="61"/>
                  </a:lnTo>
                  <a:lnTo>
                    <a:pt x="269" y="48"/>
                  </a:lnTo>
                  <a:lnTo>
                    <a:pt x="261" y="40"/>
                  </a:lnTo>
                  <a:lnTo>
                    <a:pt x="257" y="44"/>
                  </a:lnTo>
                  <a:lnTo>
                    <a:pt x="245" y="53"/>
                  </a:lnTo>
                  <a:lnTo>
                    <a:pt x="249" y="65"/>
                  </a:lnTo>
                  <a:lnTo>
                    <a:pt x="253" y="77"/>
                  </a:lnTo>
                  <a:lnTo>
                    <a:pt x="253" y="89"/>
                  </a:lnTo>
                  <a:lnTo>
                    <a:pt x="249" y="89"/>
                  </a:lnTo>
                  <a:lnTo>
                    <a:pt x="245" y="101"/>
                  </a:lnTo>
                  <a:lnTo>
                    <a:pt x="240" y="105"/>
                  </a:lnTo>
                  <a:lnTo>
                    <a:pt x="236" y="101"/>
                  </a:lnTo>
                  <a:lnTo>
                    <a:pt x="232" y="93"/>
                  </a:lnTo>
                  <a:lnTo>
                    <a:pt x="220" y="89"/>
                  </a:lnTo>
                  <a:lnTo>
                    <a:pt x="212" y="101"/>
                  </a:lnTo>
                  <a:lnTo>
                    <a:pt x="204" y="114"/>
                  </a:lnTo>
                  <a:lnTo>
                    <a:pt x="204" y="126"/>
                  </a:lnTo>
                  <a:lnTo>
                    <a:pt x="204" y="138"/>
                  </a:lnTo>
                  <a:lnTo>
                    <a:pt x="200" y="126"/>
                  </a:lnTo>
                  <a:lnTo>
                    <a:pt x="196" y="114"/>
                  </a:lnTo>
                  <a:lnTo>
                    <a:pt x="188" y="101"/>
                  </a:lnTo>
                  <a:lnTo>
                    <a:pt x="183" y="89"/>
                  </a:lnTo>
                  <a:lnTo>
                    <a:pt x="171" y="89"/>
                  </a:lnTo>
                  <a:lnTo>
                    <a:pt x="163" y="77"/>
                  </a:lnTo>
                  <a:lnTo>
                    <a:pt x="175" y="85"/>
                  </a:lnTo>
                  <a:lnTo>
                    <a:pt x="188" y="81"/>
                  </a:lnTo>
                  <a:lnTo>
                    <a:pt x="192" y="69"/>
                  </a:lnTo>
                  <a:lnTo>
                    <a:pt x="188" y="57"/>
                  </a:lnTo>
                  <a:lnTo>
                    <a:pt x="179" y="57"/>
                  </a:lnTo>
                  <a:lnTo>
                    <a:pt x="188" y="53"/>
                  </a:lnTo>
                  <a:lnTo>
                    <a:pt x="179" y="44"/>
                  </a:lnTo>
                  <a:lnTo>
                    <a:pt x="167" y="44"/>
                  </a:lnTo>
                  <a:lnTo>
                    <a:pt x="163" y="36"/>
                  </a:lnTo>
                  <a:lnTo>
                    <a:pt x="151" y="28"/>
                  </a:lnTo>
                  <a:lnTo>
                    <a:pt x="147" y="28"/>
                  </a:lnTo>
                  <a:lnTo>
                    <a:pt x="135" y="28"/>
                  </a:lnTo>
                  <a:lnTo>
                    <a:pt x="127" y="16"/>
                  </a:lnTo>
                  <a:lnTo>
                    <a:pt x="118" y="8"/>
                  </a:lnTo>
                  <a:lnTo>
                    <a:pt x="106" y="12"/>
                  </a:lnTo>
                  <a:lnTo>
                    <a:pt x="94" y="8"/>
                  </a:lnTo>
                  <a:lnTo>
                    <a:pt x="82" y="12"/>
                  </a:lnTo>
                  <a:lnTo>
                    <a:pt x="86" y="24"/>
                  </a:lnTo>
                  <a:lnTo>
                    <a:pt x="98" y="20"/>
                  </a:lnTo>
                  <a:lnTo>
                    <a:pt x="110" y="24"/>
                  </a:lnTo>
                  <a:lnTo>
                    <a:pt x="122" y="28"/>
                  </a:lnTo>
                  <a:lnTo>
                    <a:pt x="110" y="28"/>
                  </a:lnTo>
                  <a:lnTo>
                    <a:pt x="98" y="36"/>
                  </a:lnTo>
                  <a:lnTo>
                    <a:pt x="118" y="44"/>
                  </a:lnTo>
                  <a:lnTo>
                    <a:pt x="114" y="61"/>
                  </a:lnTo>
                  <a:lnTo>
                    <a:pt x="110" y="73"/>
                  </a:lnTo>
                  <a:lnTo>
                    <a:pt x="110" y="65"/>
                  </a:lnTo>
                  <a:lnTo>
                    <a:pt x="114" y="53"/>
                  </a:lnTo>
                  <a:lnTo>
                    <a:pt x="102" y="57"/>
                  </a:lnTo>
                  <a:lnTo>
                    <a:pt x="90" y="53"/>
                  </a:lnTo>
                  <a:lnTo>
                    <a:pt x="78" y="40"/>
                  </a:lnTo>
                  <a:lnTo>
                    <a:pt x="65" y="36"/>
                  </a:lnTo>
                  <a:lnTo>
                    <a:pt x="57" y="36"/>
                  </a:lnTo>
                  <a:lnTo>
                    <a:pt x="53" y="40"/>
                  </a:lnTo>
                  <a:lnTo>
                    <a:pt x="65" y="44"/>
                  </a:lnTo>
                  <a:lnTo>
                    <a:pt x="53" y="44"/>
                  </a:lnTo>
                  <a:lnTo>
                    <a:pt x="65" y="53"/>
                  </a:lnTo>
                  <a:lnTo>
                    <a:pt x="53" y="48"/>
                  </a:lnTo>
                  <a:lnTo>
                    <a:pt x="41" y="48"/>
                  </a:lnTo>
                  <a:lnTo>
                    <a:pt x="49" y="61"/>
                  </a:lnTo>
                  <a:lnTo>
                    <a:pt x="61" y="65"/>
                  </a:lnTo>
                  <a:lnTo>
                    <a:pt x="74" y="69"/>
                  </a:lnTo>
                  <a:lnTo>
                    <a:pt x="61" y="65"/>
                  </a:lnTo>
                  <a:lnTo>
                    <a:pt x="49" y="61"/>
                  </a:lnTo>
                  <a:lnTo>
                    <a:pt x="37" y="65"/>
                  </a:lnTo>
                  <a:lnTo>
                    <a:pt x="45" y="77"/>
                  </a:lnTo>
                  <a:lnTo>
                    <a:pt x="57" y="77"/>
                  </a:lnTo>
                  <a:lnTo>
                    <a:pt x="65" y="81"/>
                  </a:lnTo>
                  <a:lnTo>
                    <a:pt x="57" y="81"/>
                  </a:lnTo>
                  <a:lnTo>
                    <a:pt x="70" y="85"/>
                  </a:lnTo>
                  <a:lnTo>
                    <a:pt x="57" y="89"/>
                  </a:lnTo>
                  <a:lnTo>
                    <a:pt x="45" y="81"/>
                  </a:lnTo>
                  <a:lnTo>
                    <a:pt x="33" y="77"/>
                  </a:lnTo>
                  <a:lnTo>
                    <a:pt x="21" y="73"/>
                  </a:lnTo>
                  <a:lnTo>
                    <a:pt x="25" y="85"/>
                  </a:lnTo>
                  <a:lnTo>
                    <a:pt x="29" y="97"/>
                  </a:lnTo>
                  <a:lnTo>
                    <a:pt x="17" y="93"/>
                  </a:lnTo>
                  <a:lnTo>
                    <a:pt x="4" y="93"/>
                  </a:lnTo>
                  <a:lnTo>
                    <a:pt x="0" y="105"/>
                  </a:lnTo>
                  <a:lnTo>
                    <a:pt x="13" y="105"/>
                  </a:lnTo>
                  <a:lnTo>
                    <a:pt x="25" y="105"/>
                  </a:lnTo>
                  <a:lnTo>
                    <a:pt x="37" y="114"/>
                  </a:lnTo>
                  <a:lnTo>
                    <a:pt x="45" y="109"/>
                  </a:lnTo>
                  <a:lnTo>
                    <a:pt x="57" y="105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4" y="93"/>
                  </a:lnTo>
                  <a:lnTo>
                    <a:pt x="94" y="97"/>
                  </a:lnTo>
                  <a:lnTo>
                    <a:pt x="106" y="101"/>
                  </a:lnTo>
                  <a:lnTo>
                    <a:pt x="102" y="89"/>
                  </a:lnTo>
                  <a:lnTo>
                    <a:pt x="114" y="89"/>
                  </a:lnTo>
                  <a:lnTo>
                    <a:pt x="127" y="101"/>
                  </a:lnTo>
                  <a:lnTo>
                    <a:pt x="139" y="97"/>
                  </a:lnTo>
                  <a:lnTo>
                    <a:pt x="131" y="109"/>
                  </a:lnTo>
                  <a:lnTo>
                    <a:pt x="143" y="101"/>
                  </a:lnTo>
                  <a:lnTo>
                    <a:pt x="155" y="109"/>
                  </a:lnTo>
                  <a:lnTo>
                    <a:pt x="167" y="109"/>
                  </a:lnTo>
                  <a:lnTo>
                    <a:pt x="163" y="109"/>
                  </a:lnTo>
                  <a:lnTo>
                    <a:pt x="151" y="114"/>
                  </a:lnTo>
                  <a:lnTo>
                    <a:pt x="139" y="122"/>
                  </a:lnTo>
                  <a:lnTo>
                    <a:pt x="127" y="126"/>
                  </a:lnTo>
                  <a:lnTo>
                    <a:pt x="127" y="138"/>
                  </a:lnTo>
                  <a:lnTo>
                    <a:pt x="139" y="142"/>
                  </a:lnTo>
                  <a:lnTo>
                    <a:pt x="151" y="142"/>
                  </a:lnTo>
                  <a:lnTo>
                    <a:pt x="163" y="142"/>
                  </a:lnTo>
                  <a:lnTo>
                    <a:pt x="151" y="150"/>
                  </a:lnTo>
                  <a:lnTo>
                    <a:pt x="147" y="150"/>
                  </a:lnTo>
                  <a:lnTo>
                    <a:pt x="135" y="150"/>
                  </a:lnTo>
                  <a:lnTo>
                    <a:pt x="122" y="146"/>
                  </a:lnTo>
                  <a:lnTo>
                    <a:pt x="110" y="154"/>
                  </a:lnTo>
                  <a:lnTo>
                    <a:pt x="98" y="150"/>
                  </a:lnTo>
                  <a:lnTo>
                    <a:pt x="86" y="150"/>
                  </a:lnTo>
                  <a:lnTo>
                    <a:pt x="74" y="150"/>
                  </a:lnTo>
                  <a:lnTo>
                    <a:pt x="65" y="158"/>
                  </a:lnTo>
                  <a:lnTo>
                    <a:pt x="49" y="162"/>
                  </a:lnTo>
                  <a:lnTo>
                    <a:pt x="41" y="158"/>
                  </a:lnTo>
                  <a:lnTo>
                    <a:pt x="29" y="171"/>
                  </a:lnTo>
                  <a:lnTo>
                    <a:pt x="41" y="179"/>
                  </a:lnTo>
                  <a:lnTo>
                    <a:pt x="49" y="171"/>
                  </a:lnTo>
                  <a:lnTo>
                    <a:pt x="61" y="171"/>
                  </a:lnTo>
                  <a:lnTo>
                    <a:pt x="74" y="171"/>
                  </a:lnTo>
                  <a:lnTo>
                    <a:pt x="86" y="171"/>
                  </a:lnTo>
                  <a:lnTo>
                    <a:pt x="98" y="175"/>
                  </a:lnTo>
                  <a:lnTo>
                    <a:pt x="110" y="175"/>
                  </a:lnTo>
                  <a:lnTo>
                    <a:pt x="122" y="171"/>
                  </a:lnTo>
                  <a:lnTo>
                    <a:pt x="127" y="183"/>
                  </a:lnTo>
                  <a:lnTo>
                    <a:pt x="139" y="179"/>
                  </a:lnTo>
                  <a:lnTo>
                    <a:pt x="127" y="183"/>
                  </a:lnTo>
                  <a:lnTo>
                    <a:pt x="127" y="195"/>
                  </a:lnTo>
                  <a:lnTo>
                    <a:pt x="139" y="207"/>
                  </a:lnTo>
                  <a:lnTo>
                    <a:pt x="143" y="203"/>
                  </a:lnTo>
                  <a:lnTo>
                    <a:pt x="155" y="195"/>
                  </a:lnTo>
                  <a:lnTo>
                    <a:pt x="163" y="191"/>
                  </a:lnTo>
                  <a:lnTo>
                    <a:pt x="175" y="187"/>
                  </a:lnTo>
                  <a:lnTo>
                    <a:pt x="179" y="187"/>
                  </a:lnTo>
                  <a:lnTo>
                    <a:pt x="175" y="191"/>
                  </a:lnTo>
                  <a:lnTo>
                    <a:pt x="171" y="191"/>
                  </a:lnTo>
                  <a:lnTo>
                    <a:pt x="167" y="191"/>
                  </a:lnTo>
                  <a:lnTo>
                    <a:pt x="163" y="195"/>
                  </a:lnTo>
                  <a:lnTo>
                    <a:pt x="155" y="199"/>
                  </a:lnTo>
                  <a:lnTo>
                    <a:pt x="147" y="207"/>
                  </a:lnTo>
                  <a:lnTo>
                    <a:pt x="151" y="219"/>
                  </a:lnTo>
                  <a:lnTo>
                    <a:pt x="163" y="211"/>
                  </a:lnTo>
                  <a:lnTo>
                    <a:pt x="175" y="211"/>
                  </a:lnTo>
                  <a:lnTo>
                    <a:pt x="188" y="211"/>
                  </a:lnTo>
                  <a:lnTo>
                    <a:pt x="183" y="215"/>
                  </a:lnTo>
                  <a:lnTo>
                    <a:pt x="171" y="211"/>
                  </a:lnTo>
                  <a:lnTo>
                    <a:pt x="159" y="219"/>
                  </a:lnTo>
                  <a:lnTo>
                    <a:pt x="163" y="232"/>
                  </a:lnTo>
                  <a:lnTo>
                    <a:pt x="159" y="236"/>
                  </a:lnTo>
                  <a:lnTo>
                    <a:pt x="147" y="236"/>
                  </a:lnTo>
                  <a:lnTo>
                    <a:pt x="151" y="240"/>
                  </a:lnTo>
                  <a:lnTo>
                    <a:pt x="143" y="244"/>
                  </a:lnTo>
                  <a:lnTo>
                    <a:pt x="131" y="248"/>
                  </a:lnTo>
                  <a:lnTo>
                    <a:pt x="118" y="252"/>
                  </a:lnTo>
                  <a:lnTo>
                    <a:pt x="106" y="248"/>
                  </a:lnTo>
                  <a:lnTo>
                    <a:pt x="106" y="260"/>
                  </a:lnTo>
                  <a:lnTo>
                    <a:pt x="118" y="268"/>
                  </a:lnTo>
                  <a:lnTo>
                    <a:pt x="127" y="264"/>
                  </a:lnTo>
                  <a:lnTo>
                    <a:pt x="139" y="264"/>
                  </a:lnTo>
                  <a:lnTo>
                    <a:pt x="151" y="264"/>
                  </a:lnTo>
                  <a:lnTo>
                    <a:pt x="163" y="260"/>
                  </a:lnTo>
                  <a:lnTo>
                    <a:pt x="175" y="264"/>
                  </a:lnTo>
                  <a:lnTo>
                    <a:pt x="188" y="264"/>
                  </a:lnTo>
                  <a:lnTo>
                    <a:pt x="196" y="256"/>
                  </a:lnTo>
                  <a:lnTo>
                    <a:pt x="204" y="256"/>
                  </a:lnTo>
                  <a:lnTo>
                    <a:pt x="204" y="264"/>
                  </a:lnTo>
                  <a:lnTo>
                    <a:pt x="216" y="268"/>
                  </a:lnTo>
                  <a:lnTo>
                    <a:pt x="228" y="260"/>
                  </a:lnTo>
                  <a:lnTo>
                    <a:pt x="224" y="272"/>
                  </a:lnTo>
                  <a:lnTo>
                    <a:pt x="236" y="276"/>
                  </a:lnTo>
                  <a:lnTo>
                    <a:pt x="245" y="264"/>
                  </a:lnTo>
                  <a:lnTo>
                    <a:pt x="249" y="276"/>
                  </a:lnTo>
                  <a:lnTo>
                    <a:pt x="240" y="276"/>
                  </a:lnTo>
                  <a:lnTo>
                    <a:pt x="253" y="289"/>
                  </a:lnTo>
                  <a:lnTo>
                    <a:pt x="265" y="293"/>
                  </a:lnTo>
                  <a:lnTo>
                    <a:pt x="269" y="293"/>
                  </a:lnTo>
                  <a:lnTo>
                    <a:pt x="281" y="293"/>
                  </a:lnTo>
                  <a:lnTo>
                    <a:pt x="293" y="297"/>
                  </a:lnTo>
                  <a:lnTo>
                    <a:pt x="306" y="301"/>
                  </a:lnTo>
                  <a:lnTo>
                    <a:pt x="310" y="305"/>
                  </a:lnTo>
                  <a:lnTo>
                    <a:pt x="326" y="305"/>
                  </a:lnTo>
                  <a:lnTo>
                    <a:pt x="334" y="305"/>
                  </a:lnTo>
                  <a:lnTo>
                    <a:pt x="346" y="309"/>
                  </a:lnTo>
                  <a:lnTo>
                    <a:pt x="358" y="305"/>
                  </a:lnTo>
                  <a:lnTo>
                    <a:pt x="371" y="293"/>
                  </a:lnTo>
                  <a:lnTo>
                    <a:pt x="375" y="297"/>
                  </a:lnTo>
                  <a:lnTo>
                    <a:pt x="387" y="297"/>
                  </a:lnTo>
                  <a:lnTo>
                    <a:pt x="399" y="289"/>
                  </a:lnTo>
                  <a:lnTo>
                    <a:pt x="391" y="284"/>
                  </a:lnTo>
                  <a:lnTo>
                    <a:pt x="399" y="276"/>
                  </a:lnTo>
                  <a:lnTo>
                    <a:pt x="411" y="276"/>
                  </a:lnTo>
                  <a:lnTo>
                    <a:pt x="424" y="272"/>
                  </a:lnTo>
                  <a:lnTo>
                    <a:pt x="428" y="272"/>
                  </a:lnTo>
                  <a:lnTo>
                    <a:pt x="432" y="26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79" name="Freeform 221">
              <a:extLst>
                <a:ext uri="{FF2B5EF4-FFF2-40B4-BE49-F238E27FC236}">
                  <a16:creationId xmlns="" xmlns:a16="http://schemas.microsoft.com/office/drawing/2014/main" id="{84DBCCE1-A984-4D61-81AD-07A4DC5E56A7}"/>
                </a:ext>
              </a:extLst>
            </p:cNvPr>
            <p:cNvSpPr>
              <a:spLocks/>
            </p:cNvSpPr>
            <p:nvPr/>
          </p:nvSpPr>
          <p:spPr bwMode="gray">
            <a:xfrm>
              <a:off x="4157463" y="3047075"/>
              <a:ext cx="58661" cy="36697"/>
            </a:xfrm>
            <a:custGeom>
              <a:avLst/>
              <a:gdLst>
                <a:gd name="T0" fmla="*/ 45 w 163"/>
                <a:gd name="T1" fmla="*/ 21 h 102"/>
                <a:gd name="T2" fmla="*/ 45 w 163"/>
                <a:gd name="T3" fmla="*/ 25 h 102"/>
                <a:gd name="T4" fmla="*/ 41 w 163"/>
                <a:gd name="T5" fmla="*/ 33 h 102"/>
                <a:gd name="T6" fmla="*/ 37 w 163"/>
                <a:gd name="T7" fmla="*/ 37 h 102"/>
                <a:gd name="T8" fmla="*/ 25 w 163"/>
                <a:gd name="T9" fmla="*/ 53 h 102"/>
                <a:gd name="T10" fmla="*/ 8 w 163"/>
                <a:gd name="T11" fmla="*/ 61 h 102"/>
                <a:gd name="T12" fmla="*/ 0 w 163"/>
                <a:gd name="T13" fmla="*/ 65 h 102"/>
                <a:gd name="T14" fmla="*/ 4 w 163"/>
                <a:gd name="T15" fmla="*/ 69 h 102"/>
                <a:gd name="T16" fmla="*/ 16 w 163"/>
                <a:gd name="T17" fmla="*/ 77 h 102"/>
                <a:gd name="T18" fmla="*/ 29 w 163"/>
                <a:gd name="T19" fmla="*/ 86 h 102"/>
                <a:gd name="T20" fmla="*/ 45 w 163"/>
                <a:gd name="T21" fmla="*/ 94 h 102"/>
                <a:gd name="T22" fmla="*/ 49 w 163"/>
                <a:gd name="T23" fmla="*/ 94 h 102"/>
                <a:gd name="T24" fmla="*/ 53 w 163"/>
                <a:gd name="T25" fmla="*/ 90 h 102"/>
                <a:gd name="T26" fmla="*/ 53 w 163"/>
                <a:gd name="T27" fmla="*/ 90 h 102"/>
                <a:gd name="T28" fmla="*/ 57 w 163"/>
                <a:gd name="T29" fmla="*/ 73 h 102"/>
                <a:gd name="T30" fmla="*/ 73 w 163"/>
                <a:gd name="T31" fmla="*/ 69 h 102"/>
                <a:gd name="T32" fmla="*/ 77 w 163"/>
                <a:gd name="T33" fmla="*/ 82 h 102"/>
                <a:gd name="T34" fmla="*/ 90 w 163"/>
                <a:gd name="T35" fmla="*/ 86 h 102"/>
                <a:gd name="T36" fmla="*/ 94 w 163"/>
                <a:gd name="T37" fmla="*/ 98 h 102"/>
                <a:gd name="T38" fmla="*/ 106 w 163"/>
                <a:gd name="T39" fmla="*/ 98 h 102"/>
                <a:gd name="T40" fmla="*/ 114 w 163"/>
                <a:gd name="T41" fmla="*/ 94 h 102"/>
                <a:gd name="T42" fmla="*/ 126 w 163"/>
                <a:gd name="T43" fmla="*/ 98 h 102"/>
                <a:gd name="T44" fmla="*/ 143 w 163"/>
                <a:gd name="T45" fmla="*/ 82 h 102"/>
                <a:gd name="T46" fmla="*/ 151 w 163"/>
                <a:gd name="T47" fmla="*/ 65 h 102"/>
                <a:gd name="T48" fmla="*/ 159 w 163"/>
                <a:gd name="T49" fmla="*/ 73 h 102"/>
                <a:gd name="T50" fmla="*/ 163 w 163"/>
                <a:gd name="T51" fmla="*/ 57 h 102"/>
                <a:gd name="T52" fmla="*/ 151 w 163"/>
                <a:gd name="T53" fmla="*/ 49 h 102"/>
                <a:gd name="T54" fmla="*/ 134 w 163"/>
                <a:gd name="T55" fmla="*/ 49 h 102"/>
                <a:gd name="T56" fmla="*/ 151 w 163"/>
                <a:gd name="T57" fmla="*/ 41 h 102"/>
                <a:gd name="T58" fmla="*/ 130 w 163"/>
                <a:gd name="T59" fmla="*/ 21 h 102"/>
                <a:gd name="T60" fmla="*/ 126 w 163"/>
                <a:gd name="T61" fmla="*/ 12 h 102"/>
                <a:gd name="T62" fmla="*/ 110 w 163"/>
                <a:gd name="T63" fmla="*/ 0 h 102"/>
                <a:gd name="T64" fmla="*/ 98 w 163"/>
                <a:gd name="T65" fmla="*/ 0 h 102"/>
                <a:gd name="T66" fmla="*/ 77 w 163"/>
                <a:gd name="T67" fmla="*/ 4 h 102"/>
                <a:gd name="T68" fmla="*/ 61 w 163"/>
                <a:gd name="T69" fmla="*/ 16 h 102"/>
                <a:gd name="T70" fmla="*/ 53 w 163"/>
                <a:gd name="T71" fmla="*/ 12 h 102"/>
                <a:gd name="T72" fmla="*/ 45 w 163"/>
                <a:gd name="T73" fmla="*/ 16 h 10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3"/>
                <a:gd name="T112" fmla="*/ 0 h 102"/>
                <a:gd name="T113" fmla="*/ 163 w 163"/>
                <a:gd name="T114" fmla="*/ 102 h 10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3" h="102">
                  <a:moveTo>
                    <a:pt x="45" y="16"/>
                  </a:moveTo>
                  <a:lnTo>
                    <a:pt x="45" y="21"/>
                  </a:lnTo>
                  <a:lnTo>
                    <a:pt x="45" y="25"/>
                  </a:lnTo>
                  <a:lnTo>
                    <a:pt x="41" y="33"/>
                  </a:lnTo>
                  <a:lnTo>
                    <a:pt x="37" y="37"/>
                  </a:lnTo>
                  <a:lnTo>
                    <a:pt x="25" y="45"/>
                  </a:lnTo>
                  <a:lnTo>
                    <a:pt x="25" y="53"/>
                  </a:lnTo>
                  <a:lnTo>
                    <a:pt x="20" y="57"/>
                  </a:lnTo>
                  <a:lnTo>
                    <a:pt x="8" y="61"/>
                  </a:lnTo>
                  <a:lnTo>
                    <a:pt x="4" y="61"/>
                  </a:lnTo>
                  <a:lnTo>
                    <a:pt x="0" y="65"/>
                  </a:lnTo>
                  <a:lnTo>
                    <a:pt x="4" y="69"/>
                  </a:lnTo>
                  <a:lnTo>
                    <a:pt x="12" y="77"/>
                  </a:lnTo>
                  <a:lnTo>
                    <a:pt x="16" y="77"/>
                  </a:lnTo>
                  <a:lnTo>
                    <a:pt x="29" y="86"/>
                  </a:lnTo>
                  <a:lnTo>
                    <a:pt x="41" y="94"/>
                  </a:lnTo>
                  <a:lnTo>
                    <a:pt x="45" y="94"/>
                  </a:lnTo>
                  <a:lnTo>
                    <a:pt x="49" y="94"/>
                  </a:lnTo>
                  <a:lnTo>
                    <a:pt x="53" y="90"/>
                  </a:lnTo>
                  <a:lnTo>
                    <a:pt x="57" y="77"/>
                  </a:lnTo>
                  <a:lnTo>
                    <a:pt x="57" y="73"/>
                  </a:lnTo>
                  <a:lnTo>
                    <a:pt x="69" y="69"/>
                  </a:lnTo>
                  <a:lnTo>
                    <a:pt x="73" y="69"/>
                  </a:lnTo>
                  <a:lnTo>
                    <a:pt x="77" y="77"/>
                  </a:lnTo>
                  <a:lnTo>
                    <a:pt x="77" y="82"/>
                  </a:lnTo>
                  <a:lnTo>
                    <a:pt x="90" y="86"/>
                  </a:lnTo>
                  <a:lnTo>
                    <a:pt x="90" y="102"/>
                  </a:lnTo>
                  <a:lnTo>
                    <a:pt x="94" y="98"/>
                  </a:lnTo>
                  <a:lnTo>
                    <a:pt x="106" y="98"/>
                  </a:lnTo>
                  <a:lnTo>
                    <a:pt x="110" y="94"/>
                  </a:lnTo>
                  <a:lnTo>
                    <a:pt x="114" y="94"/>
                  </a:lnTo>
                  <a:lnTo>
                    <a:pt x="126" y="98"/>
                  </a:lnTo>
                  <a:lnTo>
                    <a:pt x="138" y="86"/>
                  </a:lnTo>
                  <a:lnTo>
                    <a:pt x="143" y="82"/>
                  </a:lnTo>
                  <a:lnTo>
                    <a:pt x="159" y="73"/>
                  </a:lnTo>
                  <a:lnTo>
                    <a:pt x="151" y="65"/>
                  </a:lnTo>
                  <a:lnTo>
                    <a:pt x="155" y="61"/>
                  </a:lnTo>
                  <a:lnTo>
                    <a:pt x="159" y="73"/>
                  </a:lnTo>
                  <a:lnTo>
                    <a:pt x="163" y="69"/>
                  </a:lnTo>
                  <a:lnTo>
                    <a:pt x="163" y="57"/>
                  </a:lnTo>
                  <a:lnTo>
                    <a:pt x="155" y="49"/>
                  </a:lnTo>
                  <a:lnTo>
                    <a:pt x="151" y="49"/>
                  </a:lnTo>
                  <a:lnTo>
                    <a:pt x="138" y="49"/>
                  </a:lnTo>
                  <a:lnTo>
                    <a:pt x="134" y="49"/>
                  </a:lnTo>
                  <a:lnTo>
                    <a:pt x="138" y="45"/>
                  </a:lnTo>
                  <a:lnTo>
                    <a:pt x="151" y="41"/>
                  </a:lnTo>
                  <a:lnTo>
                    <a:pt x="138" y="33"/>
                  </a:lnTo>
                  <a:lnTo>
                    <a:pt x="130" y="21"/>
                  </a:lnTo>
                  <a:lnTo>
                    <a:pt x="130" y="16"/>
                  </a:lnTo>
                  <a:lnTo>
                    <a:pt x="126" y="12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86" y="4"/>
                  </a:lnTo>
                  <a:lnTo>
                    <a:pt x="77" y="4"/>
                  </a:lnTo>
                  <a:lnTo>
                    <a:pt x="73" y="4"/>
                  </a:lnTo>
                  <a:lnTo>
                    <a:pt x="61" y="16"/>
                  </a:lnTo>
                  <a:lnTo>
                    <a:pt x="53" y="16"/>
                  </a:lnTo>
                  <a:lnTo>
                    <a:pt x="53" y="12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80" name="Freeform 222">
              <a:extLst>
                <a:ext uri="{FF2B5EF4-FFF2-40B4-BE49-F238E27FC236}">
                  <a16:creationId xmlns="" xmlns:a16="http://schemas.microsoft.com/office/drawing/2014/main" id="{DE689608-AA14-497E-B3F0-90C4518340CE}"/>
                </a:ext>
              </a:extLst>
            </p:cNvPr>
            <p:cNvSpPr>
              <a:spLocks/>
            </p:cNvSpPr>
            <p:nvPr/>
          </p:nvSpPr>
          <p:spPr bwMode="gray">
            <a:xfrm>
              <a:off x="4201369" y="2941661"/>
              <a:ext cx="171306" cy="259038"/>
            </a:xfrm>
            <a:custGeom>
              <a:avLst/>
              <a:gdLst>
                <a:gd name="T0" fmla="*/ 33 w 476"/>
                <a:gd name="T1" fmla="*/ 130 h 720"/>
                <a:gd name="T2" fmla="*/ 8 w 476"/>
                <a:gd name="T3" fmla="*/ 163 h 720"/>
                <a:gd name="T4" fmla="*/ 37 w 476"/>
                <a:gd name="T5" fmla="*/ 179 h 720"/>
                <a:gd name="T6" fmla="*/ 45 w 476"/>
                <a:gd name="T7" fmla="*/ 179 h 720"/>
                <a:gd name="T8" fmla="*/ 29 w 476"/>
                <a:gd name="T9" fmla="*/ 240 h 720"/>
                <a:gd name="T10" fmla="*/ 41 w 476"/>
                <a:gd name="T11" fmla="*/ 252 h 720"/>
                <a:gd name="T12" fmla="*/ 57 w 476"/>
                <a:gd name="T13" fmla="*/ 236 h 720"/>
                <a:gd name="T14" fmla="*/ 90 w 476"/>
                <a:gd name="T15" fmla="*/ 232 h 720"/>
                <a:gd name="T16" fmla="*/ 69 w 476"/>
                <a:gd name="T17" fmla="*/ 301 h 720"/>
                <a:gd name="T18" fmla="*/ 69 w 476"/>
                <a:gd name="T19" fmla="*/ 334 h 720"/>
                <a:gd name="T20" fmla="*/ 114 w 476"/>
                <a:gd name="T21" fmla="*/ 326 h 720"/>
                <a:gd name="T22" fmla="*/ 183 w 476"/>
                <a:gd name="T23" fmla="*/ 314 h 720"/>
                <a:gd name="T24" fmla="*/ 163 w 476"/>
                <a:gd name="T25" fmla="*/ 366 h 720"/>
                <a:gd name="T26" fmla="*/ 196 w 476"/>
                <a:gd name="T27" fmla="*/ 379 h 720"/>
                <a:gd name="T28" fmla="*/ 196 w 476"/>
                <a:gd name="T29" fmla="*/ 419 h 720"/>
                <a:gd name="T30" fmla="*/ 204 w 476"/>
                <a:gd name="T31" fmla="*/ 452 h 720"/>
                <a:gd name="T32" fmla="*/ 187 w 476"/>
                <a:gd name="T33" fmla="*/ 448 h 720"/>
                <a:gd name="T34" fmla="*/ 155 w 476"/>
                <a:gd name="T35" fmla="*/ 456 h 720"/>
                <a:gd name="T36" fmla="*/ 82 w 476"/>
                <a:gd name="T37" fmla="*/ 497 h 720"/>
                <a:gd name="T38" fmla="*/ 130 w 476"/>
                <a:gd name="T39" fmla="*/ 517 h 720"/>
                <a:gd name="T40" fmla="*/ 53 w 476"/>
                <a:gd name="T41" fmla="*/ 570 h 720"/>
                <a:gd name="T42" fmla="*/ 82 w 476"/>
                <a:gd name="T43" fmla="*/ 586 h 720"/>
                <a:gd name="T44" fmla="*/ 110 w 476"/>
                <a:gd name="T45" fmla="*/ 594 h 720"/>
                <a:gd name="T46" fmla="*/ 191 w 476"/>
                <a:gd name="T47" fmla="*/ 594 h 720"/>
                <a:gd name="T48" fmla="*/ 212 w 476"/>
                <a:gd name="T49" fmla="*/ 590 h 720"/>
                <a:gd name="T50" fmla="*/ 167 w 476"/>
                <a:gd name="T51" fmla="*/ 627 h 720"/>
                <a:gd name="T52" fmla="*/ 94 w 476"/>
                <a:gd name="T53" fmla="*/ 647 h 720"/>
                <a:gd name="T54" fmla="*/ 29 w 476"/>
                <a:gd name="T55" fmla="*/ 716 h 720"/>
                <a:gd name="T56" fmla="*/ 102 w 476"/>
                <a:gd name="T57" fmla="*/ 692 h 720"/>
                <a:gd name="T58" fmla="*/ 143 w 476"/>
                <a:gd name="T59" fmla="*/ 700 h 720"/>
                <a:gd name="T60" fmla="*/ 191 w 476"/>
                <a:gd name="T61" fmla="*/ 663 h 720"/>
                <a:gd name="T62" fmla="*/ 269 w 476"/>
                <a:gd name="T63" fmla="*/ 659 h 720"/>
                <a:gd name="T64" fmla="*/ 358 w 476"/>
                <a:gd name="T65" fmla="*/ 651 h 720"/>
                <a:gd name="T66" fmla="*/ 444 w 476"/>
                <a:gd name="T67" fmla="*/ 631 h 720"/>
                <a:gd name="T68" fmla="*/ 395 w 476"/>
                <a:gd name="T69" fmla="*/ 602 h 720"/>
                <a:gd name="T70" fmla="*/ 448 w 476"/>
                <a:gd name="T71" fmla="*/ 566 h 720"/>
                <a:gd name="T72" fmla="*/ 476 w 476"/>
                <a:gd name="T73" fmla="*/ 521 h 720"/>
                <a:gd name="T74" fmla="*/ 399 w 476"/>
                <a:gd name="T75" fmla="*/ 484 h 720"/>
                <a:gd name="T76" fmla="*/ 391 w 476"/>
                <a:gd name="T77" fmla="*/ 468 h 720"/>
                <a:gd name="T78" fmla="*/ 338 w 476"/>
                <a:gd name="T79" fmla="*/ 423 h 720"/>
                <a:gd name="T80" fmla="*/ 379 w 476"/>
                <a:gd name="T81" fmla="*/ 427 h 720"/>
                <a:gd name="T82" fmla="*/ 322 w 476"/>
                <a:gd name="T83" fmla="*/ 350 h 720"/>
                <a:gd name="T84" fmla="*/ 285 w 476"/>
                <a:gd name="T85" fmla="*/ 314 h 720"/>
                <a:gd name="T86" fmla="*/ 248 w 476"/>
                <a:gd name="T87" fmla="*/ 248 h 720"/>
                <a:gd name="T88" fmla="*/ 179 w 476"/>
                <a:gd name="T89" fmla="*/ 232 h 720"/>
                <a:gd name="T90" fmla="*/ 147 w 476"/>
                <a:gd name="T91" fmla="*/ 224 h 720"/>
                <a:gd name="T92" fmla="*/ 204 w 476"/>
                <a:gd name="T93" fmla="*/ 200 h 720"/>
                <a:gd name="T94" fmla="*/ 191 w 476"/>
                <a:gd name="T95" fmla="*/ 187 h 720"/>
                <a:gd name="T96" fmla="*/ 240 w 476"/>
                <a:gd name="T97" fmla="*/ 139 h 720"/>
                <a:gd name="T98" fmla="*/ 216 w 476"/>
                <a:gd name="T99" fmla="*/ 86 h 720"/>
                <a:gd name="T100" fmla="*/ 139 w 476"/>
                <a:gd name="T101" fmla="*/ 90 h 720"/>
                <a:gd name="T102" fmla="*/ 118 w 476"/>
                <a:gd name="T103" fmla="*/ 86 h 720"/>
                <a:gd name="T104" fmla="*/ 106 w 476"/>
                <a:gd name="T105" fmla="*/ 65 h 720"/>
                <a:gd name="T106" fmla="*/ 139 w 476"/>
                <a:gd name="T107" fmla="*/ 53 h 720"/>
                <a:gd name="T108" fmla="*/ 155 w 476"/>
                <a:gd name="T109" fmla="*/ 4 h 720"/>
                <a:gd name="T110" fmla="*/ 78 w 476"/>
                <a:gd name="T111" fmla="*/ 8 h 720"/>
                <a:gd name="T112" fmla="*/ 65 w 476"/>
                <a:gd name="T113" fmla="*/ 33 h 720"/>
                <a:gd name="T114" fmla="*/ 25 w 476"/>
                <a:gd name="T115" fmla="*/ 90 h 7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6"/>
                <a:gd name="T175" fmla="*/ 0 h 720"/>
                <a:gd name="T176" fmla="*/ 476 w 476"/>
                <a:gd name="T177" fmla="*/ 720 h 7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6" h="720">
                  <a:moveTo>
                    <a:pt x="25" y="110"/>
                  </a:moveTo>
                  <a:lnTo>
                    <a:pt x="37" y="110"/>
                  </a:lnTo>
                  <a:lnTo>
                    <a:pt x="25" y="118"/>
                  </a:lnTo>
                  <a:lnTo>
                    <a:pt x="37" y="118"/>
                  </a:lnTo>
                  <a:lnTo>
                    <a:pt x="41" y="122"/>
                  </a:lnTo>
                  <a:lnTo>
                    <a:pt x="29" y="122"/>
                  </a:lnTo>
                  <a:lnTo>
                    <a:pt x="33" y="130"/>
                  </a:lnTo>
                  <a:lnTo>
                    <a:pt x="45" y="134"/>
                  </a:lnTo>
                  <a:lnTo>
                    <a:pt x="33" y="134"/>
                  </a:lnTo>
                  <a:lnTo>
                    <a:pt x="21" y="139"/>
                  </a:lnTo>
                  <a:lnTo>
                    <a:pt x="33" y="143"/>
                  </a:lnTo>
                  <a:lnTo>
                    <a:pt x="21" y="143"/>
                  </a:lnTo>
                  <a:lnTo>
                    <a:pt x="21" y="155"/>
                  </a:lnTo>
                  <a:lnTo>
                    <a:pt x="16" y="163"/>
                  </a:lnTo>
                  <a:lnTo>
                    <a:pt x="8" y="163"/>
                  </a:lnTo>
                  <a:lnTo>
                    <a:pt x="0" y="171"/>
                  </a:lnTo>
                  <a:lnTo>
                    <a:pt x="8" y="171"/>
                  </a:lnTo>
                  <a:lnTo>
                    <a:pt x="21" y="167"/>
                  </a:lnTo>
                  <a:lnTo>
                    <a:pt x="37" y="171"/>
                  </a:lnTo>
                  <a:lnTo>
                    <a:pt x="21" y="167"/>
                  </a:lnTo>
                  <a:lnTo>
                    <a:pt x="12" y="179"/>
                  </a:lnTo>
                  <a:lnTo>
                    <a:pt x="25" y="183"/>
                  </a:lnTo>
                  <a:lnTo>
                    <a:pt x="37" y="179"/>
                  </a:lnTo>
                  <a:lnTo>
                    <a:pt x="49" y="167"/>
                  </a:lnTo>
                  <a:lnTo>
                    <a:pt x="61" y="159"/>
                  </a:lnTo>
                  <a:lnTo>
                    <a:pt x="57" y="171"/>
                  </a:lnTo>
                  <a:lnTo>
                    <a:pt x="69" y="167"/>
                  </a:lnTo>
                  <a:lnTo>
                    <a:pt x="57" y="171"/>
                  </a:lnTo>
                  <a:lnTo>
                    <a:pt x="49" y="171"/>
                  </a:lnTo>
                  <a:lnTo>
                    <a:pt x="45" y="179"/>
                  </a:lnTo>
                  <a:lnTo>
                    <a:pt x="45" y="187"/>
                  </a:lnTo>
                  <a:lnTo>
                    <a:pt x="57" y="187"/>
                  </a:lnTo>
                  <a:lnTo>
                    <a:pt x="45" y="191"/>
                  </a:lnTo>
                  <a:lnTo>
                    <a:pt x="33" y="200"/>
                  </a:lnTo>
                  <a:lnTo>
                    <a:pt x="33" y="212"/>
                  </a:lnTo>
                  <a:lnTo>
                    <a:pt x="29" y="224"/>
                  </a:lnTo>
                  <a:lnTo>
                    <a:pt x="29" y="228"/>
                  </a:lnTo>
                  <a:lnTo>
                    <a:pt x="29" y="240"/>
                  </a:lnTo>
                  <a:lnTo>
                    <a:pt x="29" y="252"/>
                  </a:lnTo>
                  <a:lnTo>
                    <a:pt x="25" y="265"/>
                  </a:lnTo>
                  <a:lnTo>
                    <a:pt x="25" y="277"/>
                  </a:lnTo>
                  <a:lnTo>
                    <a:pt x="21" y="289"/>
                  </a:lnTo>
                  <a:lnTo>
                    <a:pt x="25" y="289"/>
                  </a:lnTo>
                  <a:lnTo>
                    <a:pt x="37" y="277"/>
                  </a:lnTo>
                  <a:lnTo>
                    <a:pt x="41" y="265"/>
                  </a:lnTo>
                  <a:lnTo>
                    <a:pt x="41" y="252"/>
                  </a:lnTo>
                  <a:lnTo>
                    <a:pt x="45" y="240"/>
                  </a:lnTo>
                  <a:lnTo>
                    <a:pt x="45" y="228"/>
                  </a:lnTo>
                  <a:lnTo>
                    <a:pt x="57" y="216"/>
                  </a:lnTo>
                  <a:lnTo>
                    <a:pt x="69" y="208"/>
                  </a:lnTo>
                  <a:lnTo>
                    <a:pt x="61" y="212"/>
                  </a:lnTo>
                  <a:lnTo>
                    <a:pt x="53" y="224"/>
                  </a:lnTo>
                  <a:lnTo>
                    <a:pt x="57" y="236"/>
                  </a:lnTo>
                  <a:lnTo>
                    <a:pt x="61" y="228"/>
                  </a:lnTo>
                  <a:lnTo>
                    <a:pt x="69" y="240"/>
                  </a:lnTo>
                  <a:lnTo>
                    <a:pt x="73" y="228"/>
                  </a:lnTo>
                  <a:lnTo>
                    <a:pt x="78" y="216"/>
                  </a:lnTo>
                  <a:lnTo>
                    <a:pt x="82" y="228"/>
                  </a:lnTo>
                  <a:lnTo>
                    <a:pt x="94" y="232"/>
                  </a:lnTo>
                  <a:lnTo>
                    <a:pt x="90" y="232"/>
                  </a:lnTo>
                  <a:lnTo>
                    <a:pt x="78" y="232"/>
                  </a:lnTo>
                  <a:lnTo>
                    <a:pt x="73" y="244"/>
                  </a:lnTo>
                  <a:lnTo>
                    <a:pt x="78" y="257"/>
                  </a:lnTo>
                  <a:lnTo>
                    <a:pt x="86" y="265"/>
                  </a:lnTo>
                  <a:lnTo>
                    <a:pt x="86" y="277"/>
                  </a:lnTo>
                  <a:lnTo>
                    <a:pt x="78" y="289"/>
                  </a:lnTo>
                  <a:lnTo>
                    <a:pt x="69" y="301"/>
                  </a:lnTo>
                  <a:lnTo>
                    <a:pt x="65" y="314"/>
                  </a:lnTo>
                  <a:lnTo>
                    <a:pt x="69" y="318"/>
                  </a:lnTo>
                  <a:lnTo>
                    <a:pt x="69" y="322"/>
                  </a:lnTo>
                  <a:lnTo>
                    <a:pt x="61" y="314"/>
                  </a:lnTo>
                  <a:lnTo>
                    <a:pt x="57" y="314"/>
                  </a:lnTo>
                  <a:lnTo>
                    <a:pt x="57" y="322"/>
                  </a:lnTo>
                  <a:lnTo>
                    <a:pt x="69" y="334"/>
                  </a:lnTo>
                  <a:lnTo>
                    <a:pt x="78" y="342"/>
                  </a:lnTo>
                  <a:lnTo>
                    <a:pt x="69" y="330"/>
                  </a:lnTo>
                  <a:lnTo>
                    <a:pt x="82" y="326"/>
                  </a:lnTo>
                  <a:lnTo>
                    <a:pt x="94" y="334"/>
                  </a:lnTo>
                  <a:lnTo>
                    <a:pt x="106" y="334"/>
                  </a:lnTo>
                  <a:lnTo>
                    <a:pt x="106" y="322"/>
                  </a:lnTo>
                  <a:lnTo>
                    <a:pt x="114" y="326"/>
                  </a:lnTo>
                  <a:lnTo>
                    <a:pt x="122" y="326"/>
                  </a:lnTo>
                  <a:lnTo>
                    <a:pt x="126" y="334"/>
                  </a:lnTo>
                  <a:lnTo>
                    <a:pt x="130" y="334"/>
                  </a:lnTo>
                  <a:lnTo>
                    <a:pt x="143" y="326"/>
                  </a:lnTo>
                  <a:lnTo>
                    <a:pt x="155" y="314"/>
                  </a:lnTo>
                  <a:lnTo>
                    <a:pt x="163" y="314"/>
                  </a:lnTo>
                  <a:lnTo>
                    <a:pt x="175" y="314"/>
                  </a:lnTo>
                  <a:lnTo>
                    <a:pt x="183" y="314"/>
                  </a:lnTo>
                  <a:lnTo>
                    <a:pt x="187" y="318"/>
                  </a:lnTo>
                  <a:lnTo>
                    <a:pt x="183" y="318"/>
                  </a:lnTo>
                  <a:lnTo>
                    <a:pt x="175" y="322"/>
                  </a:lnTo>
                  <a:lnTo>
                    <a:pt x="163" y="334"/>
                  </a:lnTo>
                  <a:lnTo>
                    <a:pt x="155" y="342"/>
                  </a:lnTo>
                  <a:lnTo>
                    <a:pt x="151" y="354"/>
                  </a:lnTo>
                  <a:lnTo>
                    <a:pt x="163" y="366"/>
                  </a:lnTo>
                  <a:lnTo>
                    <a:pt x="175" y="375"/>
                  </a:lnTo>
                  <a:lnTo>
                    <a:pt x="175" y="379"/>
                  </a:lnTo>
                  <a:lnTo>
                    <a:pt x="179" y="391"/>
                  </a:lnTo>
                  <a:lnTo>
                    <a:pt x="183" y="379"/>
                  </a:lnTo>
                  <a:lnTo>
                    <a:pt x="187" y="379"/>
                  </a:lnTo>
                  <a:lnTo>
                    <a:pt x="196" y="379"/>
                  </a:lnTo>
                  <a:lnTo>
                    <a:pt x="200" y="379"/>
                  </a:lnTo>
                  <a:lnTo>
                    <a:pt x="200" y="383"/>
                  </a:lnTo>
                  <a:lnTo>
                    <a:pt x="200" y="387"/>
                  </a:lnTo>
                  <a:lnTo>
                    <a:pt x="196" y="399"/>
                  </a:lnTo>
                  <a:lnTo>
                    <a:pt x="183" y="411"/>
                  </a:lnTo>
                  <a:lnTo>
                    <a:pt x="196" y="419"/>
                  </a:lnTo>
                  <a:lnTo>
                    <a:pt x="191" y="419"/>
                  </a:lnTo>
                  <a:lnTo>
                    <a:pt x="183" y="432"/>
                  </a:lnTo>
                  <a:lnTo>
                    <a:pt x="187" y="444"/>
                  </a:lnTo>
                  <a:lnTo>
                    <a:pt x="187" y="448"/>
                  </a:lnTo>
                  <a:lnTo>
                    <a:pt x="200" y="452"/>
                  </a:lnTo>
                  <a:lnTo>
                    <a:pt x="204" y="452"/>
                  </a:lnTo>
                  <a:lnTo>
                    <a:pt x="204" y="448"/>
                  </a:lnTo>
                  <a:lnTo>
                    <a:pt x="208" y="452"/>
                  </a:lnTo>
                  <a:lnTo>
                    <a:pt x="204" y="452"/>
                  </a:lnTo>
                  <a:lnTo>
                    <a:pt x="200" y="452"/>
                  </a:lnTo>
                  <a:lnTo>
                    <a:pt x="191" y="452"/>
                  </a:lnTo>
                  <a:lnTo>
                    <a:pt x="187" y="448"/>
                  </a:lnTo>
                  <a:lnTo>
                    <a:pt x="187" y="444"/>
                  </a:lnTo>
                  <a:lnTo>
                    <a:pt x="183" y="444"/>
                  </a:lnTo>
                  <a:lnTo>
                    <a:pt x="183" y="456"/>
                  </a:lnTo>
                  <a:lnTo>
                    <a:pt x="183" y="460"/>
                  </a:lnTo>
                  <a:lnTo>
                    <a:pt x="179" y="456"/>
                  </a:lnTo>
                  <a:lnTo>
                    <a:pt x="167" y="448"/>
                  </a:lnTo>
                  <a:lnTo>
                    <a:pt x="155" y="456"/>
                  </a:lnTo>
                  <a:lnTo>
                    <a:pt x="143" y="452"/>
                  </a:lnTo>
                  <a:lnTo>
                    <a:pt x="130" y="456"/>
                  </a:lnTo>
                  <a:lnTo>
                    <a:pt x="118" y="460"/>
                  </a:lnTo>
                  <a:lnTo>
                    <a:pt x="114" y="460"/>
                  </a:lnTo>
                  <a:lnTo>
                    <a:pt x="114" y="464"/>
                  </a:lnTo>
                  <a:lnTo>
                    <a:pt x="106" y="476"/>
                  </a:lnTo>
                  <a:lnTo>
                    <a:pt x="94" y="484"/>
                  </a:lnTo>
                  <a:lnTo>
                    <a:pt x="82" y="497"/>
                  </a:lnTo>
                  <a:lnTo>
                    <a:pt x="86" y="497"/>
                  </a:lnTo>
                  <a:lnTo>
                    <a:pt x="98" y="497"/>
                  </a:lnTo>
                  <a:lnTo>
                    <a:pt x="110" y="488"/>
                  </a:lnTo>
                  <a:lnTo>
                    <a:pt x="122" y="488"/>
                  </a:lnTo>
                  <a:lnTo>
                    <a:pt x="126" y="501"/>
                  </a:lnTo>
                  <a:lnTo>
                    <a:pt x="122" y="505"/>
                  </a:lnTo>
                  <a:lnTo>
                    <a:pt x="130" y="517"/>
                  </a:lnTo>
                  <a:lnTo>
                    <a:pt x="122" y="517"/>
                  </a:lnTo>
                  <a:lnTo>
                    <a:pt x="122" y="529"/>
                  </a:lnTo>
                  <a:lnTo>
                    <a:pt x="110" y="541"/>
                  </a:lnTo>
                  <a:lnTo>
                    <a:pt x="86" y="554"/>
                  </a:lnTo>
                  <a:lnTo>
                    <a:pt x="78" y="554"/>
                  </a:lnTo>
                  <a:lnTo>
                    <a:pt x="69" y="558"/>
                  </a:lnTo>
                  <a:lnTo>
                    <a:pt x="61" y="558"/>
                  </a:lnTo>
                  <a:lnTo>
                    <a:pt x="53" y="570"/>
                  </a:lnTo>
                  <a:lnTo>
                    <a:pt x="53" y="582"/>
                  </a:lnTo>
                  <a:lnTo>
                    <a:pt x="65" y="582"/>
                  </a:lnTo>
                  <a:lnTo>
                    <a:pt x="69" y="582"/>
                  </a:lnTo>
                  <a:lnTo>
                    <a:pt x="73" y="586"/>
                  </a:lnTo>
                  <a:lnTo>
                    <a:pt x="69" y="586"/>
                  </a:lnTo>
                  <a:lnTo>
                    <a:pt x="69" y="590"/>
                  </a:lnTo>
                  <a:lnTo>
                    <a:pt x="82" y="586"/>
                  </a:lnTo>
                  <a:lnTo>
                    <a:pt x="94" y="582"/>
                  </a:lnTo>
                  <a:lnTo>
                    <a:pt x="106" y="578"/>
                  </a:lnTo>
                  <a:lnTo>
                    <a:pt x="110" y="586"/>
                  </a:lnTo>
                  <a:lnTo>
                    <a:pt x="122" y="586"/>
                  </a:lnTo>
                  <a:lnTo>
                    <a:pt x="110" y="594"/>
                  </a:lnTo>
                  <a:lnTo>
                    <a:pt x="122" y="594"/>
                  </a:lnTo>
                  <a:lnTo>
                    <a:pt x="130" y="590"/>
                  </a:lnTo>
                  <a:lnTo>
                    <a:pt x="143" y="598"/>
                  </a:lnTo>
                  <a:lnTo>
                    <a:pt x="155" y="606"/>
                  </a:lnTo>
                  <a:lnTo>
                    <a:pt x="159" y="611"/>
                  </a:lnTo>
                  <a:lnTo>
                    <a:pt x="171" y="611"/>
                  </a:lnTo>
                  <a:lnTo>
                    <a:pt x="183" y="598"/>
                  </a:lnTo>
                  <a:lnTo>
                    <a:pt x="191" y="594"/>
                  </a:lnTo>
                  <a:lnTo>
                    <a:pt x="191" y="598"/>
                  </a:lnTo>
                  <a:lnTo>
                    <a:pt x="208" y="594"/>
                  </a:lnTo>
                  <a:lnTo>
                    <a:pt x="208" y="590"/>
                  </a:lnTo>
                  <a:lnTo>
                    <a:pt x="212" y="586"/>
                  </a:lnTo>
                  <a:lnTo>
                    <a:pt x="224" y="578"/>
                  </a:lnTo>
                  <a:lnTo>
                    <a:pt x="216" y="586"/>
                  </a:lnTo>
                  <a:lnTo>
                    <a:pt x="212" y="590"/>
                  </a:lnTo>
                  <a:lnTo>
                    <a:pt x="212" y="594"/>
                  </a:lnTo>
                  <a:lnTo>
                    <a:pt x="208" y="594"/>
                  </a:lnTo>
                  <a:lnTo>
                    <a:pt x="208" y="598"/>
                  </a:lnTo>
                  <a:lnTo>
                    <a:pt x="200" y="602"/>
                  </a:lnTo>
                  <a:lnTo>
                    <a:pt x="191" y="615"/>
                  </a:lnTo>
                  <a:lnTo>
                    <a:pt x="187" y="623"/>
                  </a:lnTo>
                  <a:lnTo>
                    <a:pt x="183" y="623"/>
                  </a:lnTo>
                  <a:lnTo>
                    <a:pt x="167" y="627"/>
                  </a:lnTo>
                  <a:lnTo>
                    <a:pt x="155" y="623"/>
                  </a:lnTo>
                  <a:lnTo>
                    <a:pt x="139" y="623"/>
                  </a:lnTo>
                  <a:lnTo>
                    <a:pt x="126" y="623"/>
                  </a:lnTo>
                  <a:lnTo>
                    <a:pt x="114" y="635"/>
                  </a:lnTo>
                  <a:lnTo>
                    <a:pt x="110" y="639"/>
                  </a:lnTo>
                  <a:lnTo>
                    <a:pt x="98" y="639"/>
                  </a:lnTo>
                  <a:lnTo>
                    <a:pt x="94" y="647"/>
                  </a:lnTo>
                  <a:lnTo>
                    <a:pt x="90" y="659"/>
                  </a:lnTo>
                  <a:lnTo>
                    <a:pt x="78" y="672"/>
                  </a:lnTo>
                  <a:lnTo>
                    <a:pt x="69" y="676"/>
                  </a:lnTo>
                  <a:lnTo>
                    <a:pt x="65" y="680"/>
                  </a:lnTo>
                  <a:lnTo>
                    <a:pt x="57" y="692"/>
                  </a:lnTo>
                  <a:lnTo>
                    <a:pt x="45" y="700"/>
                  </a:lnTo>
                  <a:lnTo>
                    <a:pt x="33" y="704"/>
                  </a:lnTo>
                  <a:lnTo>
                    <a:pt x="29" y="716"/>
                  </a:lnTo>
                  <a:lnTo>
                    <a:pt x="41" y="708"/>
                  </a:lnTo>
                  <a:lnTo>
                    <a:pt x="53" y="720"/>
                  </a:lnTo>
                  <a:lnTo>
                    <a:pt x="57" y="720"/>
                  </a:lnTo>
                  <a:lnTo>
                    <a:pt x="69" y="708"/>
                  </a:lnTo>
                  <a:lnTo>
                    <a:pt x="78" y="700"/>
                  </a:lnTo>
                  <a:lnTo>
                    <a:pt x="90" y="692"/>
                  </a:lnTo>
                  <a:lnTo>
                    <a:pt x="102" y="692"/>
                  </a:lnTo>
                  <a:lnTo>
                    <a:pt x="114" y="688"/>
                  </a:lnTo>
                  <a:lnTo>
                    <a:pt x="114" y="684"/>
                  </a:lnTo>
                  <a:lnTo>
                    <a:pt x="114" y="688"/>
                  </a:lnTo>
                  <a:lnTo>
                    <a:pt x="118" y="688"/>
                  </a:lnTo>
                  <a:lnTo>
                    <a:pt x="130" y="696"/>
                  </a:lnTo>
                  <a:lnTo>
                    <a:pt x="143" y="700"/>
                  </a:lnTo>
                  <a:lnTo>
                    <a:pt x="155" y="692"/>
                  </a:lnTo>
                  <a:lnTo>
                    <a:pt x="159" y="688"/>
                  </a:lnTo>
                  <a:lnTo>
                    <a:pt x="159" y="676"/>
                  </a:lnTo>
                  <a:lnTo>
                    <a:pt x="159" y="663"/>
                  </a:lnTo>
                  <a:lnTo>
                    <a:pt x="163" y="672"/>
                  </a:lnTo>
                  <a:lnTo>
                    <a:pt x="167" y="672"/>
                  </a:lnTo>
                  <a:lnTo>
                    <a:pt x="179" y="663"/>
                  </a:lnTo>
                  <a:lnTo>
                    <a:pt x="191" y="663"/>
                  </a:lnTo>
                  <a:lnTo>
                    <a:pt x="200" y="663"/>
                  </a:lnTo>
                  <a:lnTo>
                    <a:pt x="220" y="672"/>
                  </a:lnTo>
                  <a:lnTo>
                    <a:pt x="232" y="672"/>
                  </a:lnTo>
                  <a:lnTo>
                    <a:pt x="244" y="663"/>
                  </a:lnTo>
                  <a:lnTo>
                    <a:pt x="248" y="663"/>
                  </a:lnTo>
                  <a:lnTo>
                    <a:pt x="253" y="663"/>
                  </a:lnTo>
                  <a:lnTo>
                    <a:pt x="265" y="663"/>
                  </a:lnTo>
                  <a:lnTo>
                    <a:pt x="269" y="659"/>
                  </a:lnTo>
                  <a:lnTo>
                    <a:pt x="277" y="659"/>
                  </a:lnTo>
                  <a:lnTo>
                    <a:pt x="289" y="651"/>
                  </a:lnTo>
                  <a:lnTo>
                    <a:pt x="301" y="651"/>
                  </a:lnTo>
                  <a:lnTo>
                    <a:pt x="314" y="651"/>
                  </a:lnTo>
                  <a:lnTo>
                    <a:pt x="322" y="663"/>
                  </a:lnTo>
                  <a:lnTo>
                    <a:pt x="334" y="655"/>
                  </a:lnTo>
                  <a:lnTo>
                    <a:pt x="346" y="655"/>
                  </a:lnTo>
                  <a:lnTo>
                    <a:pt x="358" y="651"/>
                  </a:lnTo>
                  <a:lnTo>
                    <a:pt x="371" y="655"/>
                  </a:lnTo>
                  <a:lnTo>
                    <a:pt x="375" y="659"/>
                  </a:lnTo>
                  <a:lnTo>
                    <a:pt x="387" y="659"/>
                  </a:lnTo>
                  <a:lnTo>
                    <a:pt x="399" y="651"/>
                  </a:lnTo>
                  <a:lnTo>
                    <a:pt x="411" y="651"/>
                  </a:lnTo>
                  <a:lnTo>
                    <a:pt x="423" y="647"/>
                  </a:lnTo>
                  <a:lnTo>
                    <a:pt x="432" y="635"/>
                  </a:lnTo>
                  <a:lnTo>
                    <a:pt x="444" y="631"/>
                  </a:lnTo>
                  <a:lnTo>
                    <a:pt x="456" y="623"/>
                  </a:lnTo>
                  <a:lnTo>
                    <a:pt x="452" y="611"/>
                  </a:lnTo>
                  <a:lnTo>
                    <a:pt x="440" y="611"/>
                  </a:lnTo>
                  <a:lnTo>
                    <a:pt x="427" y="611"/>
                  </a:lnTo>
                  <a:lnTo>
                    <a:pt x="415" y="611"/>
                  </a:lnTo>
                  <a:lnTo>
                    <a:pt x="403" y="606"/>
                  </a:lnTo>
                  <a:lnTo>
                    <a:pt x="407" y="602"/>
                  </a:lnTo>
                  <a:lnTo>
                    <a:pt x="395" y="602"/>
                  </a:lnTo>
                  <a:lnTo>
                    <a:pt x="399" y="598"/>
                  </a:lnTo>
                  <a:lnTo>
                    <a:pt x="411" y="598"/>
                  </a:lnTo>
                  <a:lnTo>
                    <a:pt x="419" y="594"/>
                  </a:lnTo>
                  <a:lnTo>
                    <a:pt x="415" y="586"/>
                  </a:lnTo>
                  <a:lnTo>
                    <a:pt x="415" y="582"/>
                  </a:lnTo>
                  <a:lnTo>
                    <a:pt x="432" y="574"/>
                  </a:lnTo>
                  <a:lnTo>
                    <a:pt x="440" y="574"/>
                  </a:lnTo>
                  <a:lnTo>
                    <a:pt x="448" y="566"/>
                  </a:lnTo>
                  <a:lnTo>
                    <a:pt x="436" y="566"/>
                  </a:lnTo>
                  <a:lnTo>
                    <a:pt x="436" y="562"/>
                  </a:lnTo>
                  <a:lnTo>
                    <a:pt x="444" y="558"/>
                  </a:lnTo>
                  <a:lnTo>
                    <a:pt x="456" y="558"/>
                  </a:lnTo>
                  <a:lnTo>
                    <a:pt x="468" y="545"/>
                  </a:lnTo>
                  <a:lnTo>
                    <a:pt x="472" y="533"/>
                  </a:lnTo>
                  <a:lnTo>
                    <a:pt x="476" y="521"/>
                  </a:lnTo>
                  <a:lnTo>
                    <a:pt x="476" y="517"/>
                  </a:lnTo>
                  <a:lnTo>
                    <a:pt x="476" y="509"/>
                  </a:lnTo>
                  <a:lnTo>
                    <a:pt x="468" y="497"/>
                  </a:lnTo>
                  <a:lnTo>
                    <a:pt x="456" y="488"/>
                  </a:lnTo>
                  <a:lnTo>
                    <a:pt x="444" y="484"/>
                  </a:lnTo>
                  <a:lnTo>
                    <a:pt x="423" y="480"/>
                  </a:lnTo>
                  <a:lnTo>
                    <a:pt x="411" y="480"/>
                  </a:lnTo>
                  <a:lnTo>
                    <a:pt x="399" y="484"/>
                  </a:lnTo>
                  <a:lnTo>
                    <a:pt x="391" y="497"/>
                  </a:lnTo>
                  <a:lnTo>
                    <a:pt x="387" y="493"/>
                  </a:lnTo>
                  <a:lnTo>
                    <a:pt x="383" y="493"/>
                  </a:lnTo>
                  <a:lnTo>
                    <a:pt x="379" y="493"/>
                  </a:lnTo>
                  <a:lnTo>
                    <a:pt x="371" y="488"/>
                  </a:lnTo>
                  <a:lnTo>
                    <a:pt x="371" y="484"/>
                  </a:lnTo>
                  <a:lnTo>
                    <a:pt x="379" y="480"/>
                  </a:lnTo>
                  <a:lnTo>
                    <a:pt x="391" y="468"/>
                  </a:lnTo>
                  <a:lnTo>
                    <a:pt x="387" y="456"/>
                  </a:lnTo>
                  <a:lnTo>
                    <a:pt x="383" y="444"/>
                  </a:lnTo>
                  <a:lnTo>
                    <a:pt x="371" y="436"/>
                  </a:lnTo>
                  <a:lnTo>
                    <a:pt x="358" y="427"/>
                  </a:lnTo>
                  <a:lnTo>
                    <a:pt x="346" y="419"/>
                  </a:lnTo>
                  <a:lnTo>
                    <a:pt x="342" y="419"/>
                  </a:lnTo>
                  <a:lnTo>
                    <a:pt x="338" y="423"/>
                  </a:lnTo>
                  <a:lnTo>
                    <a:pt x="330" y="419"/>
                  </a:lnTo>
                  <a:lnTo>
                    <a:pt x="326" y="419"/>
                  </a:lnTo>
                  <a:lnTo>
                    <a:pt x="330" y="419"/>
                  </a:lnTo>
                  <a:lnTo>
                    <a:pt x="342" y="419"/>
                  </a:lnTo>
                  <a:lnTo>
                    <a:pt x="346" y="419"/>
                  </a:lnTo>
                  <a:lnTo>
                    <a:pt x="358" y="419"/>
                  </a:lnTo>
                  <a:lnTo>
                    <a:pt x="371" y="427"/>
                  </a:lnTo>
                  <a:lnTo>
                    <a:pt x="379" y="427"/>
                  </a:lnTo>
                  <a:lnTo>
                    <a:pt x="371" y="415"/>
                  </a:lnTo>
                  <a:lnTo>
                    <a:pt x="362" y="407"/>
                  </a:lnTo>
                  <a:lnTo>
                    <a:pt x="358" y="395"/>
                  </a:lnTo>
                  <a:lnTo>
                    <a:pt x="358" y="383"/>
                  </a:lnTo>
                  <a:lnTo>
                    <a:pt x="354" y="379"/>
                  </a:lnTo>
                  <a:lnTo>
                    <a:pt x="342" y="366"/>
                  </a:lnTo>
                  <a:lnTo>
                    <a:pt x="334" y="354"/>
                  </a:lnTo>
                  <a:lnTo>
                    <a:pt x="322" y="350"/>
                  </a:lnTo>
                  <a:lnTo>
                    <a:pt x="309" y="346"/>
                  </a:lnTo>
                  <a:lnTo>
                    <a:pt x="301" y="346"/>
                  </a:lnTo>
                  <a:lnTo>
                    <a:pt x="297" y="338"/>
                  </a:lnTo>
                  <a:lnTo>
                    <a:pt x="293" y="334"/>
                  </a:lnTo>
                  <a:lnTo>
                    <a:pt x="289" y="330"/>
                  </a:lnTo>
                  <a:lnTo>
                    <a:pt x="285" y="318"/>
                  </a:lnTo>
                  <a:lnTo>
                    <a:pt x="285" y="314"/>
                  </a:lnTo>
                  <a:lnTo>
                    <a:pt x="281" y="305"/>
                  </a:lnTo>
                  <a:lnTo>
                    <a:pt x="277" y="301"/>
                  </a:lnTo>
                  <a:lnTo>
                    <a:pt x="277" y="297"/>
                  </a:lnTo>
                  <a:lnTo>
                    <a:pt x="277" y="285"/>
                  </a:lnTo>
                  <a:lnTo>
                    <a:pt x="273" y="277"/>
                  </a:lnTo>
                  <a:lnTo>
                    <a:pt x="273" y="265"/>
                  </a:lnTo>
                  <a:lnTo>
                    <a:pt x="261" y="261"/>
                  </a:lnTo>
                  <a:lnTo>
                    <a:pt x="248" y="248"/>
                  </a:lnTo>
                  <a:lnTo>
                    <a:pt x="248" y="244"/>
                  </a:lnTo>
                  <a:lnTo>
                    <a:pt x="240" y="236"/>
                  </a:lnTo>
                  <a:lnTo>
                    <a:pt x="228" y="232"/>
                  </a:lnTo>
                  <a:lnTo>
                    <a:pt x="224" y="232"/>
                  </a:lnTo>
                  <a:lnTo>
                    <a:pt x="212" y="224"/>
                  </a:lnTo>
                  <a:lnTo>
                    <a:pt x="200" y="224"/>
                  </a:lnTo>
                  <a:lnTo>
                    <a:pt x="191" y="232"/>
                  </a:lnTo>
                  <a:lnTo>
                    <a:pt x="179" y="232"/>
                  </a:lnTo>
                  <a:lnTo>
                    <a:pt x="167" y="228"/>
                  </a:lnTo>
                  <a:lnTo>
                    <a:pt x="163" y="228"/>
                  </a:lnTo>
                  <a:lnTo>
                    <a:pt x="159" y="228"/>
                  </a:lnTo>
                  <a:lnTo>
                    <a:pt x="155" y="228"/>
                  </a:lnTo>
                  <a:lnTo>
                    <a:pt x="143" y="224"/>
                  </a:lnTo>
                  <a:lnTo>
                    <a:pt x="139" y="220"/>
                  </a:lnTo>
                  <a:lnTo>
                    <a:pt x="143" y="224"/>
                  </a:lnTo>
                  <a:lnTo>
                    <a:pt x="147" y="224"/>
                  </a:lnTo>
                  <a:lnTo>
                    <a:pt x="151" y="224"/>
                  </a:lnTo>
                  <a:lnTo>
                    <a:pt x="163" y="228"/>
                  </a:lnTo>
                  <a:lnTo>
                    <a:pt x="175" y="224"/>
                  </a:lnTo>
                  <a:lnTo>
                    <a:pt x="187" y="216"/>
                  </a:lnTo>
                  <a:lnTo>
                    <a:pt x="191" y="212"/>
                  </a:lnTo>
                  <a:lnTo>
                    <a:pt x="200" y="212"/>
                  </a:lnTo>
                  <a:lnTo>
                    <a:pt x="204" y="200"/>
                  </a:lnTo>
                  <a:lnTo>
                    <a:pt x="191" y="191"/>
                  </a:lnTo>
                  <a:lnTo>
                    <a:pt x="183" y="196"/>
                  </a:lnTo>
                  <a:lnTo>
                    <a:pt x="175" y="200"/>
                  </a:lnTo>
                  <a:lnTo>
                    <a:pt x="171" y="200"/>
                  </a:lnTo>
                  <a:lnTo>
                    <a:pt x="167" y="196"/>
                  </a:lnTo>
                  <a:lnTo>
                    <a:pt x="179" y="196"/>
                  </a:lnTo>
                  <a:lnTo>
                    <a:pt x="191" y="187"/>
                  </a:lnTo>
                  <a:lnTo>
                    <a:pt x="204" y="187"/>
                  </a:lnTo>
                  <a:lnTo>
                    <a:pt x="216" y="179"/>
                  </a:lnTo>
                  <a:lnTo>
                    <a:pt x="220" y="167"/>
                  </a:lnTo>
                  <a:lnTo>
                    <a:pt x="224" y="163"/>
                  </a:lnTo>
                  <a:lnTo>
                    <a:pt x="236" y="151"/>
                  </a:lnTo>
                  <a:lnTo>
                    <a:pt x="240" y="139"/>
                  </a:lnTo>
                  <a:lnTo>
                    <a:pt x="244" y="130"/>
                  </a:lnTo>
                  <a:lnTo>
                    <a:pt x="248" y="118"/>
                  </a:lnTo>
                  <a:lnTo>
                    <a:pt x="257" y="110"/>
                  </a:lnTo>
                  <a:lnTo>
                    <a:pt x="261" y="94"/>
                  </a:lnTo>
                  <a:lnTo>
                    <a:pt x="253" y="86"/>
                  </a:lnTo>
                  <a:lnTo>
                    <a:pt x="240" y="82"/>
                  </a:lnTo>
                  <a:lnTo>
                    <a:pt x="228" y="82"/>
                  </a:lnTo>
                  <a:lnTo>
                    <a:pt x="216" y="86"/>
                  </a:lnTo>
                  <a:lnTo>
                    <a:pt x="208" y="82"/>
                  </a:lnTo>
                  <a:lnTo>
                    <a:pt x="196" y="82"/>
                  </a:lnTo>
                  <a:lnTo>
                    <a:pt x="183" y="86"/>
                  </a:lnTo>
                  <a:lnTo>
                    <a:pt x="175" y="82"/>
                  </a:lnTo>
                  <a:lnTo>
                    <a:pt x="163" y="82"/>
                  </a:lnTo>
                  <a:lnTo>
                    <a:pt x="155" y="86"/>
                  </a:lnTo>
                  <a:lnTo>
                    <a:pt x="143" y="90"/>
                  </a:lnTo>
                  <a:lnTo>
                    <a:pt x="139" y="90"/>
                  </a:lnTo>
                  <a:lnTo>
                    <a:pt x="126" y="90"/>
                  </a:lnTo>
                  <a:lnTo>
                    <a:pt x="114" y="102"/>
                  </a:lnTo>
                  <a:lnTo>
                    <a:pt x="114" y="98"/>
                  </a:lnTo>
                  <a:lnTo>
                    <a:pt x="118" y="86"/>
                  </a:lnTo>
                  <a:lnTo>
                    <a:pt x="106" y="90"/>
                  </a:lnTo>
                  <a:lnTo>
                    <a:pt x="118" y="86"/>
                  </a:lnTo>
                  <a:lnTo>
                    <a:pt x="130" y="82"/>
                  </a:lnTo>
                  <a:lnTo>
                    <a:pt x="130" y="69"/>
                  </a:lnTo>
                  <a:lnTo>
                    <a:pt x="118" y="69"/>
                  </a:lnTo>
                  <a:lnTo>
                    <a:pt x="110" y="65"/>
                  </a:lnTo>
                  <a:lnTo>
                    <a:pt x="110" y="69"/>
                  </a:lnTo>
                  <a:lnTo>
                    <a:pt x="106" y="65"/>
                  </a:lnTo>
                  <a:lnTo>
                    <a:pt x="110" y="65"/>
                  </a:lnTo>
                  <a:lnTo>
                    <a:pt x="122" y="61"/>
                  </a:lnTo>
                  <a:lnTo>
                    <a:pt x="122" y="57"/>
                  </a:lnTo>
                  <a:lnTo>
                    <a:pt x="130" y="57"/>
                  </a:lnTo>
                  <a:lnTo>
                    <a:pt x="139" y="53"/>
                  </a:lnTo>
                  <a:lnTo>
                    <a:pt x="147" y="45"/>
                  </a:lnTo>
                  <a:lnTo>
                    <a:pt x="155" y="41"/>
                  </a:lnTo>
                  <a:lnTo>
                    <a:pt x="167" y="33"/>
                  </a:lnTo>
                  <a:lnTo>
                    <a:pt x="183" y="25"/>
                  </a:lnTo>
                  <a:lnTo>
                    <a:pt x="179" y="12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5" y="4"/>
                  </a:lnTo>
                  <a:lnTo>
                    <a:pt x="147" y="0"/>
                  </a:lnTo>
                  <a:lnTo>
                    <a:pt x="139" y="8"/>
                  </a:lnTo>
                  <a:lnTo>
                    <a:pt x="126" y="4"/>
                  </a:lnTo>
                  <a:lnTo>
                    <a:pt x="114" y="8"/>
                  </a:lnTo>
                  <a:lnTo>
                    <a:pt x="102" y="12"/>
                  </a:lnTo>
                  <a:lnTo>
                    <a:pt x="90" y="8"/>
                  </a:lnTo>
                  <a:lnTo>
                    <a:pt x="78" y="8"/>
                  </a:lnTo>
                  <a:lnTo>
                    <a:pt x="69" y="0"/>
                  </a:lnTo>
                  <a:lnTo>
                    <a:pt x="65" y="4"/>
                  </a:lnTo>
                  <a:lnTo>
                    <a:pt x="69" y="16"/>
                  </a:lnTo>
                  <a:lnTo>
                    <a:pt x="57" y="21"/>
                  </a:lnTo>
                  <a:lnTo>
                    <a:pt x="65" y="33"/>
                  </a:lnTo>
                  <a:lnTo>
                    <a:pt x="69" y="33"/>
                  </a:lnTo>
                  <a:lnTo>
                    <a:pt x="65" y="33"/>
                  </a:lnTo>
                  <a:lnTo>
                    <a:pt x="45" y="33"/>
                  </a:lnTo>
                  <a:lnTo>
                    <a:pt x="53" y="45"/>
                  </a:lnTo>
                  <a:lnTo>
                    <a:pt x="49" y="57"/>
                  </a:lnTo>
                  <a:lnTo>
                    <a:pt x="53" y="69"/>
                  </a:lnTo>
                  <a:lnTo>
                    <a:pt x="41" y="69"/>
                  </a:lnTo>
                  <a:lnTo>
                    <a:pt x="29" y="65"/>
                  </a:lnTo>
                  <a:lnTo>
                    <a:pt x="21" y="78"/>
                  </a:lnTo>
                  <a:lnTo>
                    <a:pt x="25" y="90"/>
                  </a:lnTo>
                  <a:lnTo>
                    <a:pt x="29" y="98"/>
                  </a:lnTo>
                  <a:lnTo>
                    <a:pt x="16" y="98"/>
                  </a:lnTo>
                  <a:lnTo>
                    <a:pt x="25" y="11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81" name="Freeform 223">
              <a:extLst>
                <a:ext uri="{FF2B5EF4-FFF2-40B4-BE49-F238E27FC236}">
                  <a16:creationId xmlns="" xmlns:a16="http://schemas.microsoft.com/office/drawing/2014/main" id="{9F2DAAE4-1A41-4ABE-82AD-BB38245BD02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99618" y="2877261"/>
              <a:ext cx="10077" cy="24824"/>
            </a:xfrm>
            <a:custGeom>
              <a:avLst/>
              <a:gdLst>
                <a:gd name="T0" fmla="*/ 4 w 28"/>
                <a:gd name="T1" fmla="*/ 41 h 69"/>
                <a:gd name="T2" fmla="*/ 20 w 28"/>
                <a:gd name="T3" fmla="*/ 37 h 69"/>
                <a:gd name="T4" fmla="*/ 20 w 28"/>
                <a:gd name="T5" fmla="*/ 49 h 69"/>
                <a:gd name="T6" fmla="*/ 16 w 28"/>
                <a:gd name="T7" fmla="*/ 57 h 69"/>
                <a:gd name="T8" fmla="*/ 16 w 28"/>
                <a:gd name="T9" fmla="*/ 69 h 69"/>
                <a:gd name="T10" fmla="*/ 24 w 28"/>
                <a:gd name="T11" fmla="*/ 57 h 69"/>
                <a:gd name="T12" fmla="*/ 24 w 28"/>
                <a:gd name="T13" fmla="*/ 45 h 69"/>
                <a:gd name="T14" fmla="*/ 24 w 28"/>
                <a:gd name="T15" fmla="*/ 33 h 69"/>
                <a:gd name="T16" fmla="*/ 28 w 28"/>
                <a:gd name="T17" fmla="*/ 21 h 69"/>
                <a:gd name="T18" fmla="*/ 24 w 28"/>
                <a:gd name="T19" fmla="*/ 12 h 69"/>
                <a:gd name="T20" fmla="*/ 20 w 28"/>
                <a:gd name="T21" fmla="*/ 0 h 69"/>
                <a:gd name="T22" fmla="*/ 8 w 28"/>
                <a:gd name="T23" fmla="*/ 8 h 69"/>
                <a:gd name="T24" fmla="*/ 12 w 28"/>
                <a:gd name="T25" fmla="*/ 21 h 69"/>
                <a:gd name="T26" fmla="*/ 0 w 28"/>
                <a:gd name="T27" fmla="*/ 29 h 69"/>
                <a:gd name="T28" fmla="*/ 4 w 28"/>
                <a:gd name="T29" fmla="*/ 41 h 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69"/>
                <a:gd name="T47" fmla="*/ 28 w 28"/>
                <a:gd name="T48" fmla="*/ 69 h 6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69">
                  <a:moveTo>
                    <a:pt x="4" y="41"/>
                  </a:moveTo>
                  <a:lnTo>
                    <a:pt x="20" y="37"/>
                  </a:lnTo>
                  <a:lnTo>
                    <a:pt x="20" y="49"/>
                  </a:lnTo>
                  <a:lnTo>
                    <a:pt x="16" y="57"/>
                  </a:lnTo>
                  <a:lnTo>
                    <a:pt x="16" y="69"/>
                  </a:lnTo>
                  <a:lnTo>
                    <a:pt x="24" y="57"/>
                  </a:lnTo>
                  <a:lnTo>
                    <a:pt x="24" y="45"/>
                  </a:lnTo>
                  <a:lnTo>
                    <a:pt x="24" y="33"/>
                  </a:lnTo>
                  <a:lnTo>
                    <a:pt x="28" y="21"/>
                  </a:lnTo>
                  <a:lnTo>
                    <a:pt x="24" y="12"/>
                  </a:lnTo>
                  <a:lnTo>
                    <a:pt x="20" y="0"/>
                  </a:lnTo>
                  <a:lnTo>
                    <a:pt x="8" y="8"/>
                  </a:lnTo>
                  <a:lnTo>
                    <a:pt x="12" y="21"/>
                  </a:lnTo>
                  <a:lnTo>
                    <a:pt x="0" y="29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82" name="Freeform 224">
              <a:extLst>
                <a:ext uri="{FF2B5EF4-FFF2-40B4-BE49-F238E27FC236}">
                  <a16:creationId xmlns="" xmlns:a16="http://schemas.microsoft.com/office/drawing/2014/main" id="{A85C0BD8-9391-4BCE-9AFF-0C72CF4C70E8}"/>
                </a:ext>
              </a:extLst>
            </p:cNvPr>
            <p:cNvSpPr>
              <a:spLocks/>
            </p:cNvSpPr>
            <p:nvPr/>
          </p:nvSpPr>
          <p:spPr bwMode="gray">
            <a:xfrm>
              <a:off x="4260031" y="2933027"/>
              <a:ext cx="4319" cy="4317"/>
            </a:xfrm>
            <a:custGeom>
              <a:avLst/>
              <a:gdLst>
                <a:gd name="T0" fmla="*/ 12 w 12"/>
                <a:gd name="T1" fmla="*/ 0 h 12"/>
                <a:gd name="T2" fmla="*/ 0 w 12"/>
                <a:gd name="T3" fmla="*/ 4 h 12"/>
                <a:gd name="T4" fmla="*/ 12 w 12"/>
                <a:gd name="T5" fmla="*/ 12 h 12"/>
                <a:gd name="T6" fmla="*/ 12 w 12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2"/>
                <a:gd name="T14" fmla="*/ 12 w 1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2">
                  <a:moveTo>
                    <a:pt x="12" y="0"/>
                  </a:moveTo>
                  <a:lnTo>
                    <a:pt x="0" y="4"/>
                  </a:lnTo>
                  <a:lnTo>
                    <a:pt x="12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83" name="Freeform 225">
              <a:extLst>
                <a:ext uri="{FF2B5EF4-FFF2-40B4-BE49-F238E27FC236}">
                  <a16:creationId xmlns="" xmlns:a16="http://schemas.microsoft.com/office/drawing/2014/main" id="{565C558F-D306-4484-B8AD-1221A9B60692}"/>
                </a:ext>
              </a:extLst>
            </p:cNvPr>
            <p:cNvSpPr>
              <a:spLocks/>
            </p:cNvSpPr>
            <p:nvPr/>
          </p:nvSpPr>
          <p:spPr bwMode="gray">
            <a:xfrm>
              <a:off x="4188413" y="2972602"/>
              <a:ext cx="21953" cy="19068"/>
            </a:xfrm>
            <a:custGeom>
              <a:avLst/>
              <a:gdLst>
                <a:gd name="T0" fmla="*/ 28 w 61"/>
                <a:gd name="T1" fmla="*/ 0 h 53"/>
                <a:gd name="T2" fmla="*/ 20 w 61"/>
                <a:gd name="T3" fmla="*/ 0 h 53"/>
                <a:gd name="T4" fmla="*/ 20 w 61"/>
                <a:gd name="T5" fmla="*/ 12 h 53"/>
                <a:gd name="T6" fmla="*/ 12 w 61"/>
                <a:gd name="T7" fmla="*/ 8 h 53"/>
                <a:gd name="T8" fmla="*/ 0 w 61"/>
                <a:gd name="T9" fmla="*/ 16 h 53"/>
                <a:gd name="T10" fmla="*/ 4 w 61"/>
                <a:gd name="T11" fmla="*/ 24 h 53"/>
                <a:gd name="T12" fmla="*/ 16 w 61"/>
                <a:gd name="T13" fmla="*/ 32 h 53"/>
                <a:gd name="T14" fmla="*/ 24 w 61"/>
                <a:gd name="T15" fmla="*/ 40 h 53"/>
                <a:gd name="T16" fmla="*/ 36 w 61"/>
                <a:gd name="T17" fmla="*/ 44 h 53"/>
                <a:gd name="T18" fmla="*/ 48 w 61"/>
                <a:gd name="T19" fmla="*/ 40 h 53"/>
                <a:gd name="T20" fmla="*/ 44 w 61"/>
                <a:gd name="T21" fmla="*/ 53 h 53"/>
                <a:gd name="T22" fmla="*/ 44 w 61"/>
                <a:gd name="T23" fmla="*/ 53 h 53"/>
                <a:gd name="T24" fmla="*/ 57 w 61"/>
                <a:gd name="T25" fmla="*/ 44 h 53"/>
                <a:gd name="T26" fmla="*/ 61 w 61"/>
                <a:gd name="T27" fmla="*/ 32 h 53"/>
                <a:gd name="T28" fmla="*/ 48 w 61"/>
                <a:gd name="T29" fmla="*/ 32 h 53"/>
                <a:gd name="T30" fmla="*/ 36 w 61"/>
                <a:gd name="T31" fmla="*/ 24 h 53"/>
                <a:gd name="T32" fmla="*/ 36 w 61"/>
                <a:gd name="T33" fmla="*/ 16 h 53"/>
                <a:gd name="T34" fmla="*/ 28 w 61"/>
                <a:gd name="T35" fmla="*/ 0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1"/>
                <a:gd name="T55" fmla="*/ 0 h 53"/>
                <a:gd name="T56" fmla="*/ 61 w 61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1" h="53">
                  <a:moveTo>
                    <a:pt x="28" y="0"/>
                  </a:moveTo>
                  <a:lnTo>
                    <a:pt x="20" y="0"/>
                  </a:lnTo>
                  <a:lnTo>
                    <a:pt x="20" y="12"/>
                  </a:lnTo>
                  <a:lnTo>
                    <a:pt x="12" y="8"/>
                  </a:lnTo>
                  <a:lnTo>
                    <a:pt x="0" y="16"/>
                  </a:lnTo>
                  <a:lnTo>
                    <a:pt x="4" y="24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36" y="44"/>
                  </a:lnTo>
                  <a:lnTo>
                    <a:pt x="48" y="40"/>
                  </a:lnTo>
                  <a:lnTo>
                    <a:pt x="44" y="53"/>
                  </a:lnTo>
                  <a:lnTo>
                    <a:pt x="57" y="44"/>
                  </a:lnTo>
                  <a:lnTo>
                    <a:pt x="61" y="32"/>
                  </a:lnTo>
                  <a:lnTo>
                    <a:pt x="48" y="32"/>
                  </a:lnTo>
                  <a:lnTo>
                    <a:pt x="36" y="24"/>
                  </a:lnTo>
                  <a:lnTo>
                    <a:pt x="36" y="1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84" name="Freeform 226">
              <a:extLst>
                <a:ext uri="{FF2B5EF4-FFF2-40B4-BE49-F238E27FC236}">
                  <a16:creationId xmlns="" xmlns:a16="http://schemas.microsoft.com/office/drawing/2014/main" id="{2669C7E6-F09F-4DA1-A51A-13AD36E70197}"/>
                </a:ext>
              </a:extLst>
            </p:cNvPr>
            <p:cNvSpPr>
              <a:spLocks/>
            </p:cNvSpPr>
            <p:nvPr/>
          </p:nvSpPr>
          <p:spPr bwMode="gray">
            <a:xfrm>
              <a:off x="4302497" y="3178753"/>
              <a:ext cx="8637" cy="4677"/>
            </a:xfrm>
            <a:custGeom>
              <a:avLst/>
              <a:gdLst>
                <a:gd name="T0" fmla="*/ 0 w 24"/>
                <a:gd name="T1" fmla="*/ 9 h 13"/>
                <a:gd name="T2" fmla="*/ 12 w 24"/>
                <a:gd name="T3" fmla="*/ 13 h 13"/>
                <a:gd name="T4" fmla="*/ 12 w 24"/>
                <a:gd name="T5" fmla="*/ 13 h 13"/>
                <a:gd name="T6" fmla="*/ 24 w 24"/>
                <a:gd name="T7" fmla="*/ 4 h 13"/>
                <a:gd name="T8" fmla="*/ 12 w 24"/>
                <a:gd name="T9" fmla="*/ 0 h 13"/>
                <a:gd name="T10" fmla="*/ 0 w 24"/>
                <a:gd name="T11" fmla="*/ 9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3"/>
                <a:gd name="T20" fmla="*/ 24 w 24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3">
                  <a:moveTo>
                    <a:pt x="0" y="9"/>
                  </a:moveTo>
                  <a:lnTo>
                    <a:pt x="12" y="13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85" name="Freeform 227">
              <a:extLst>
                <a:ext uri="{FF2B5EF4-FFF2-40B4-BE49-F238E27FC236}">
                  <a16:creationId xmlns="" xmlns:a16="http://schemas.microsoft.com/office/drawing/2014/main" id="{4C4625C9-D59C-4930-ADA0-AB0ACFE0B7F6}"/>
                </a:ext>
              </a:extLst>
            </p:cNvPr>
            <p:cNvSpPr>
              <a:spLocks/>
            </p:cNvSpPr>
            <p:nvPr/>
          </p:nvSpPr>
          <p:spPr bwMode="gray">
            <a:xfrm>
              <a:off x="4217564" y="3032324"/>
              <a:ext cx="5758" cy="8994"/>
            </a:xfrm>
            <a:custGeom>
              <a:avLst/>
              <a:gdLst>
                <a:gd name="T0" fmla="*/ 0 w 16"/>
                <a:gd name="T1" fmla="*/ 13 h 25"/>
                <a:gd name="T2" fmla="*/ 12 w 16"/>
                <a:gd name="T3" fmla="*/ 25 h 25"/>
                <a:gd name="T4" fmla="*/ 12 w 16"/>
                <a:gd name="T5" fmla="*/ 25 h 25"/>
                <a:gd name="T6" fmla="*/ 16 w 16"/>
                <a:gd name="T7" fmla="*/ 13 h 25"/>
                <a:gd name="T8" fmla="*/ 4 w 16"/>
                <a:gd name="T9" fmla="*/ 0 h 25"/>
                <a:gd name="T10" fmla="*/ 0 w 16"/>
                <a:gd name="T11" fmla="*/ 13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5"/>
                <a:gd name="T20" fmla="*/ 16 w 16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5">
                  <a:moveTo>
                    <a:pt x="0" y="13"/>
                  </a:moveTo>
                  <a:lnTo>
                    <a:pt x="12" y="25"/>
                  </a:lnTo>
                  <a:lnTo>
                    <a:pt x="16" y="13"/>
                  </a:lnTo>
                  <a:lnTo>
                    <a:pt x="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86" name="Freeform 228">
              <a:extLst>
                <a:ext uri="{FF2B5EF4-FFF2-40B4-BE49-F238E27FC236}">
                  <a16:creationId xmlns="" xmlns:a16="http://schemas.microsoft.com/office/drawing/2014/main" id="{40142047-A680-4410-B8B1-9E5947232456}"/>
                </a:ext>
              </a:extLst>
            </p:cNvPr>
            <p:cNvSpPr>
              <a:spLocks/>
            </p:cNvSpPr>
            <p:nvPr/>
          </p:nvSpPr>
          <p:spPr bwMode="gray">
            <a:xfrm>
              <a:off x="4261470" y="2925471"/>
              <a:ext cx="13316" cy="8994"/>
            </a:xfrm>
            <a:custGeom>
              <a:avLst/>
              <a:gdLst>
                <a:gd name="T0" fmla="*/ 8 w 37"/>
                <a:gd name="T1" fmla="*/ 17 h 25"/>
                <a:gd name="T2" fmla="*/ 16 w 37"/>
                <a:gd name="T3" fmla="*/ 17 h 25"/>
                <a:gd name="T4" fmla="*/ 29 w 37"/>
                <a:gd name="T5" fmla="*/ 21 h 25"/>
                <a:gd name="T6" fmla="*/ 33 w 37"/>
                <a:gd name="T7" fmla="*/ 25 h 25"/>
                <a:gd name="T8" fmla="*/ 37 w 37"/>
                <a:gd name="T9" fmla="*/ 17 h 25"/>
                <a:gd name="T10" fmla="*/ 24 w 37"/>
                <a:gd name="T11" fmla="*/ 13 h 25"/>
                <a:gd name="T12" fmla="*/ 12 w 37"/>
                <a:gd name="T13" fmla="*/ 13 h 25"/>
                <a:gd name="T14" fmla="*/ 12 w 37"/>
                <a:gd name="T15" fmla="*/ 0 h 25"/>
                <a:gd name="T16" fmla="*/ 0 w 37"/>
                <a:gd name="T17" fmla="*/ 5 h 25"/>
                <a:gd name="T18" fmla="*/ 8 w 37"/>
                <a:gd name="T19" fmla="*/ 17 h 25"/>
                <a:gd name="T20" fmla="*/ 8 w 37"/>
                <a:gd name="T21" fmla="*/ 17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25"/>
                <a:gd name="T35" fmla="*/ 37 w 37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25">
                  <a:moveTo>
                    <a:pt x="8" y="17"/>
                  </a:moveTo>
                  <a:lnTo>
                    <a:pt x="16" y="17"/>
                  </a:lnTo>
                  <a:lnTo>
                    <a:pt x="29" y="21"/>
                  </a:lnTo>
                  <a:lnTo>
                    <a:pt x="33" y="25"/>
                  </a:lnTo>
                  <a:lnTo>
                    <a:pt x="37" y="17"/>
                  </a:lnTo>
                  <a:lnTo>
                    <a:pt x="24" y="13"/>
                  </a:lnTo>
                  <a:lnTo>
                    <a:pt x="12" y="13"/>
                  </a:lnTo>
                  <a:lnTo>
                    <a:pt x="12" y="0"/>
                  </a:lnTo>
                  <a:lnTo>
                    <a:pt x="0" y="5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87" name="Freeform 229">
              <a:extLst>
                <a:ext uri="{FF2B5EF4-FFF2-40B4-BE49-F238E27FC236}">
                  <a16:creationId xmlns="" xmlns:a16="http://schemas.microsoft.com/office/drawing/2014/main" id="{C52DB3BB-3AE5-4D0F-8E53-865757AF4527}"/>
                </a:ext>
              </a:extLst>
            </p:cNvPr>
            <p:cNvSpPr>
              <a:spLocks/>
            </p:cNvSpPr>
            <p:nvPr/>
          </p:nvSpPr>
          <p:spPr bwMode="gray">
            <a:xfrm>
              <a:off x="4230880" y="3071900"/>
              <a:ext cx="8637" cy="10433"/>
            </a:xfrm>
            <a:custGeom>
              <a:avLst/>
              <a:gdLst>
                <a:gd name="T0" fmla="*/ 12 w 24"/>
                <a:gd name="T1" fmla="*/ 4 h 29"/>
                <a:gd name="T2" fmla="*/ 4 w 24"/>
                <a:gd name="T3" fmla="*/ 17 h 29"/>
                <a:gd name="T4" fmla="*/ 0 w 24"/>
                <a:gd name="T5" fmla="*/ 29 h 29"/>
                <a:gd name="T6" fmla="*/ 4 w 24"/>
                <a:gd name="T7" fmla="*/ 29 h 29"/>
                <a:gd name="T8" fmla="*/ 16 w 24"/>
                <a:gd name="T9" fmla="*/ 25 h 29"/>
                <a:gd name="T10" fmla="*/ 24 w 24"/>
                <a:gd name="T11" fmla="*/ 13 h 29"/>
                <a:gd name="T12" fmla="*/ 24 w 24"/>
                <a:gd name="T13" fmla="*/ 0 h 29"/>
                <a:gd name="T14" fmla="*/ 12 w 24"/>
                <a:gd name="T15" fmla="*/ 4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9"/>
                <a:gd name="T26" fmla="*/ 24 w 24"/>
                <a:gd name="T27" fmla="*/ 29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9">
                  <a:moveTo>
                    <a:pt x="12" y="4"/>
                  </a:moveTo>
                  <a:lnTo>
                    <a:pt x="4" y="17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16" y="25"/>
                  </a:lnTo>
                  <a:lnTo>
                    <a:pt x="24" y="13"/>
                  </a:lnTo>
                  <a:lnTo>
                    <a:pt x="24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88" name="Freeform 230">
              <a:extLst>
                <a:ext uri="{FF2B5EF4-FFF2-40B4-BE49-F238E27FC236}">
                  <a16:creationId xmlns="" xmlns:a16="http://schemas.microsoft.com/office/drawing/2014/main" id="{17CFFE16-18BF-4010-8CD8-0577D6724272}"/>
                </a:ext>
              </a:extLst>
            </p:cNvPr>
            <p:cNvSpPr>
              <a:spLocks/>
            </p:cNvSpPr>
            <p:nvPr/>
          </p:nvSpPr>
          <p:spPr bwMode="gray">
            <a:xfrm>
              <a:off x="4173658" y="2981236"/>
              <a:ext cx="4319" cy="8635"/>
            </a:xfrm>
            <a:custGeom>
              <a:avLst/>
              <a:gdLst>
                <a:gd name="T0" fmla="*/ 8 w 12"/>
                <a:gd name="T1" fmla="*/ 16 h 24"/>
                <a:gd name="T2" fmla="*/ 12 w 12"/>
                <a:gd name="T3" fmla="*/ 8 h 24"/>
                <a:gd name="T4" fmla="*/ 0 w 12"/>
                <a:gd name="T5" fmla="*/ 0 h 24"/>
                <a:gd name="T6" fmla="*/ 0 w 12"/>
                <a:gd name="T7" fmla="*/ 12 h 24"/>
                <a:gd name="T8" fmla="*/ 8 w 12"/>
                <a:gd name="T9" fmla="*/ 24 h 24"/>
                <a:gd name="T10" fmla="*/ 8 w 12"/>
                <a:gd name="T11" fmla="*/ 16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4"/>
                <a:gd name="T20" fmla="*/ 12 w 12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4">
                  <a:moveTo>
                    <a:pt x="8" y="16"/>
                  </a:moveTo>
                  <a:lnTo>
                    <a:pt x="12" y="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8" y="24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89" name="Freeform 231">
              <a:extLst>
                <a:ext uri="{FF2B5EF4-FFF2-40B4-BE49-F238E27FC236}">
                  <a16:creationId xmlns="" xmlns:a16="http://schemas.microsoft.com/office/drawing/2014/main" id="{7A1F2BE0-BDF6-4B57-9CFA-9D0DCD9B05E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73658" y="2972602"/>
              <a:ext cx="2879" cy="4317"/>
            </a:xfrm>
            <a:custGeom>
              <a:avLst/>
              <a:gdLst>
                <a:gd name="T0" fmla="*/ 4 w 8"/>
                <a:gd name="T1" fmla="*/ 8 h 12"/>
                <a:gd name="T2" fmla="*/ 8 w 8"/>
                <a:gd name="T3" fmla="*/ 0 h 12"/>
                <a:gd name="T4" fmla="*/ 0 w 8"/>
                <a:gd name="T5" fmla="*/ 8 h 12"/>
                <a:gd name="T6" fmla="*/ 8 w 8"/>
                <a:gd name="T7" fmla="*/ 12 h 12"/>
                <a:gd name="T8" fmla="*/ 4 w 8"/>
                <a:gd name="T9" fmla="*/ 8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2"/>
                <a:gd name="T17" fmla="*/ 8 w 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2">
                  <a:moveTo>
                    <a:pt x="4" y="8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8" y="12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90" name="Freeform 232">
              <a:extLst>
                <a:ext uri="{FF2B5EF4-FFF2-40B4-BE49-F238E27FC236}">
                  <a16:creationId xmlns="" xmlns:a16="http://schemas.microsoft.com/office/drawing/2014/main" id="{7987545D-897A-4EFE-9A04-E261103DE8C4}"/>
                </a:ext>
              </a:extLst>
            </p:cNvPr>
            <p:cNvSpPr>
              <a:spLocks/>
            </p:cNvSpPr>
            <p:nvPr/>
          </p:nvSpPr>
          <p:spPr bwMode="gray">
            <a:xfrm>
              <a:off x="4192732" y="3026568"/>
              <a:ext cx="10077" cy="10433"/>
            </a:xfrm>
            <a:custGeom>
              <a:avLst/>
              <a:gdLst>
                <a:gd name="T0" fmla="*/ 16 w 28"/>
                <a:gd name="T1" fmla="*/ 29 h 29"/>
                <a:gd name="T2" fmla="*/ 24 w 28"/>
                <a:gd name="T3" fmla="*/ 25 h 29"/>
                <a:gd name="T4" fmla="*/ 28 w 28"/>
                <a:gd name="T5" fmla="*/ 12 h 29"/>
                <a:gd name="T6" fmla="*/ 16 w 28"/>
                <a:gd name="T7" fmla="*/ 0 h 29"/>
                <a:gd name="T8" fmla="*/ 4 w 28"/>
                <a:gd name="T9" fmla="*/ 8 h 29"/>
                <a:gd name="T10" fmla="*/ 0 w 28"/>
                <a:gd name="T11" fmla="*/ 21 h 29"/>
                <a:gd name="T12" fmla="*/ 12 w 28"/>
                <a:gd name="T13" fmla="*/ 16 h 29"/>
                <a:gd name="T14" fmla="*/ 16 w 28"/>
                <a:gd name="T15" fmla="*/ 29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29"/>
                <a:gd name="T26" fmla="*/ 28 w 28"/>
                <a:gd name="T27" fmla="*/ 29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29">
                  <a:moveTo>
                    <a:pt x="16" y="29"/>
                  </a:moveTo>
                  <a:lnTo>
                    <a:pt x="24" y="25"/>
                  </a:lnTo>
                  <a:lnTo>
                    <a:pt x="28" y="12"/>
                  </a:lnTo>
                  <a:lnTo>
                    <a:pt x="16" y="0"/>
                  </a:lnTo>
                  <a:lnTo>
                    <a:pt x="4" y="8"/>
                  </a:lnTo>
                  <a:lnTo>
                    <a:pt x="0" y="21"/>
                  </a:lnTo>
                  <a:lnTo>
                    <a:pt x="12" y="16"/>
                  </a:lnTo>
                  <a:lnTo>
                    <a:pt x="16" y="2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91" name="Freeform 233">
              <a:extLst>
                <a:ext uri="{FF2B5EF4-FFF2-40B4-BE49-F238E27FC236}">
                  <a16:creationId xmlns="" xmlns:a16="http://schemas.microsoft.com/office/drawing/2014/main" id="{3E87AB65-4641-404E-A4FD-0D65D4B05628}"/>
                </a:ext>
              </a:extLst>
            </p:cNvPr>
            <p:cNvSpPr>
              <a:spLocks/>
            </p:cNvSpPr>
            <p:nvPr/>
          </p:nvSpPr>
          <p:spPr bwMode="gray">
            <a:xfrm>
              <a:off x="4179416" y="2945978"/>
              <a:ext cx="20514" cy="19068"/>
            </a:xfrm>
            <a:custGeom>
              <a:avLst/>
              <a:gdLst>
                <a:gd name="T0" fmla="*/ 16 w 57"/>
                <a:gd name="T1" fmla="*/ 33 h 53"/>
                <a:gd name="T2" fmla="*/ 4 w 57"/>
                <a:gd name="T3" fmla="*/ 25 h 53"/>
                <a:gd name="T4" fmla="*/ 0 w 57"/>
                <a:gd name="T5" fmla="*/ 37 h 53"/>
                <a:gd name="T6" fmla="*/ 8 w 57"/>
                <a:gd name="T7" fmla="*/ 45 h 53"/>
                <a:gd name="T8" fmla="*/ 21 w 57"/>
                <a:gd name="T9" fmla="*/ 53 h 53"/>
                <a:gd name="T10" fmla="*/ 29 w 57"/>
                <a:gd name="T11" fmla="*/ 49 h 53"/>
                <a:gd name="T12" fmla="*/ 29 w 57"/>
                <a:gd name="T13" fmla="*/ 37 h 53"/>
                <a:gd name="T14" fmla="*/ 29 w 57"/>
                <a:gd name="T15" fmla="*/ 49 h 53"/>
                <a:gd name="T16" fmla="*/ 41 w 57"/>
                <a:gd name="T17" fmla="*/ 45 h 53"/>
                <a:gd name="T18" fmla="*/ 41 w 57"/>
                <a:gd name="T19" fmla="*/ 33 h 53"/>
                <a:gd name="T20" fmla="*/ 53 w 57"/>
                <a:gd name="T21" fmla="*/ 25 h 53"/>
                <a:gd name="T22" fmla="*/ 57 w 57"/>
                <a:gd name="T23" fmla="*/ 13 h 53"/>
                <a:gd name="T24" fmla="*/ 57 w 57"/>
                <a:gd name="T25" fmla="*/ 0 h 53"/>
                <a:gd name="T26" fmla="*/ 45 w 57"/>
                <a:gd name="T27" fmla="*/ 4 h 53"/>
                <a:gd name="T28" fmla="*/ 33 w 57"/>
                <a:gd name="T29" fmla="*/ 13 h 53"/>
                <a:gd name="T30" fmla="*/ 21 w 57"/>
                <a:gd name="T31" fmla="*/ 21 h 53"/>
                <a:gd name="T32" fmla="*/ 16 w 57"/>
                <a:gd name="T33" fmla="*/ 33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3"/>
                <a:gd name="T53" fmla="*/ 57 w 57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3">
                  <a:moveTo>
                    <a:pt x="16" y="33"/>
                  </a:moveTo>
                  <a:lnTo>
                    <a:pt x="4" y="25"/>
                  </a:lnTo>
                  <a:lnTo>
                    <a:pt x="0" y="37"/>
                  </a:lnTo>
                  <a:lnTo>
                    <a:pt x="8" y="45"/>
                  </a:lnTo>
                  <a:lnTo>
                    <a:pt x="21" y="53"/>
                  </a:lnTo>
                  <a:lnTo>
                    <a:pt x="29" y="49"/>
                  </a:lnTo>
                  <a:lnTo>
                    <a:pt x="29" y="37"/>
                  </a:lnTo>
                  <a:lnTo>
                    <a:pt x="29" y="49"/>
                  </a:lnTo>
                  <a:lnTo>
                    <a:pt x="41" y="45"/>
                  </a:lnTo>
                  <a:lnTo>
                    <a:pt x="41" y="33"/>
                  </a:lnTo>
                  <a:lnTo>
                    <a:pt x="53" y="25"/>
                  </a:lnTo>
                  <a:lnTo>
                    <a:pt x="57" y="13"/>
                  </a:lnTo>
                  <a:lnTo>
                    <a:pt x="57" y="0"/>
                  </a:lnTo>
                  <a:lnTo>
                    <a:pt x="45" y="4"/>
                  </a:lnTo>
                  <a:lnTo>
                    <a:pt x="33" y="13"/>
                  </a:lnTo>
                  <a:lnTo>
                    <a:pt x="21" y="2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92" name="Freeform 234">
              <a:extLst>
                <a:ext uri="{FF2B5EF4-FFF2-40B4-BE49-F238E27FC236}">
                  <a16:creationId xmlns="" xmlns:a16="http://schemas.microsoft.com/office/drawing/2014/main" id="{32A791B3-30B7-45A9-BD7A-E1C0CABF1AB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02809" y="3019372"/>
              <a:ext cx="7558" cy="10074"/>
            </a:xfrm>
            <a:custGeom>
              <a:avLst/>
              <a:gdLst>
                <a:gd name="T0" fmla="*/ 4 w 21"/>
                <a:gd name="T1" fmla="*/ 24 h 28"/>
                <a:gd name="T2" fmla="*/ 17 w 21"/>
                <a:gd name="T3" fmla="*/ 12 h 28"/>
                <a:gd name="T4" fmla="*/ 21 w 21"/>
                <a:gd name="T5" fmla="*/ 0 h 28"/>
                <a:gd name="T6" fmla="*/ 8 w 21"/>
                <a:gd name="T7" fmla="*/ 8 h 28"/>
                <a:gd name="T8" fmla="*/ 0 w 21"/>
                <a:gd name="T9" fmla="*/ 16 h 28"/>
                <a:gd name="T10" fmla="*/ 4 w 21"/>
                <a:gd name="T11" fmla="*/ 28 h 28"/>
                <a:gd name="T12" fmla="*/ 4 w 21"/>
                <a:gd name="T13" fmla="*/ 24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8"/>
                <a:gd name="T23" fmla="*/ 21 w 21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8">
                  <a:moveTo>
                    <a:pt x="4" y="24"/>
                  </a:moveTo>
                  <a:lnTo>
                    <a:pt x="17" y="12"/>
                  </a:lnTo>
                  <a:lnTo>
                    <a:pt x="21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4" y="28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93" name="Freeform 235">
              <a:extLst>
                <a:ext uri="{FF2B5EF4-FFF2-40B4-BE49-F238E27FC236}">
                  <a16:creationId xmlns="" xmlns:a16="http://schemas.microsoft.com/office/drawing/2014/main" id="{54B066D3-14A3-42D4-8358-510597C89230}"/>
                </a:ext>
              </a:extLst>
            </p:cNvPr>
            <p:cNvSpPr>
              <a:spLocks/>
            </p:cNvSpPr>
            <p:nvPr/>
          </p:nvSpPr>
          <p:spPr bwMode="gray">
            <a:xfrm>
              <a:off x="4314373" y="2871505"/>
              <a:ext cx="2879" cy="4317"/>
            </a:xfrm>
            <a:custGeom>
              <a:avLst/>
              <a:gdLst>
                <a:gd name="T0" fmla="*/ 4 w 8"/>
                <a:gd name="T1" fmla="*/ 12 h 12"/>
                <a:gd name="T2" fmla="*/ 8 w 8"/>
                <a:gd name="T3" fmla="*/ 0 h 12"/>
                <a:gd name="T4" fmla="*/ 0 w 8"/>
                <a:gd name="T5" fmla="*/ 12 h 12"/>
                <a:gd name="T6" fmla="*/ 4 w 8"/>
                <a:gd name="T7" fmla="*/ 12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2"/>
                <a:gd name="T14" fmla="*/ 8 w 8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2">
                  <a:moveTo>
                    <a:pt x="4" y="12"/>
                  </a:moveTo>
                  <a:lnTo>
                    <a:pt x="8" y="0"/>
                  </a:lnTo>
                  <a:lnTo>
                    <a:pt x="0" y="12"/>
                  </a:lnTo>
                  <a:lnTo>
                    <a:pt x="4" y="12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94" name="Freeform 236">
              <a:extLst>
                <a:ext uri="{FF2B5EF4-FFF2-40B4-BE49-F238E27FC236}">
                  <a16:creationId xmlns="" xmlns:a16="http://schemas.microsoft.com/office/drawing/2014/main" id="{C6EF53B3-DC32-4C86-AD87-A86EC132B6CF}"/>
                </a:ext>
              </a:extLst>
            </p:cNvPr>
            <p:cNvSpPr>
              <a:spLocks/>
            </p:cNvSpPr>
            <p:nvPr/>
          </p:nvSpPr>
          <p:spPr bwMode="gray">
            <a:xfrm>
              <a:off x="4235198" y="3101401"/>
              <a:ext cx="8637" cy="8635"/>
            </a:xfrm>
            <a:custGeom>
              <a:avLst/>
              <a:gdLst>
                <a:gd name="T0" fmla="*/ 0 w 24"/>
                <a:gd name="T1" fmla="*/ 12 h 24"/>
                <a:gd name="T2" fmla="*/ 12 w 24"/>
                <a:gd name="T3" fmla="*/ 24 h 24"/>
                <a:gd name="T4" fmla="*/ 20 w 24"/>
                <a:gd name="T5" fmla="*/ 16 h 24"/>
                <a:gd name="T6" fmla="*/ 24 w 24"/>
                <a:gd name="T7" fmla="*/ 16 h 24"/>
                <a:gd name="T8" fmla="*/ 24 w 24"/>
                <a:gd name="T9" fmla="*/ 12 h 24"/>
                <a:gd name="T10" fmla="*/ 12 w 24"/>
                <a:gd name="T11" fmla="*/ 0 h 24"/>
                <a:gd name="T12" fmla="*/ 0 w 24"/>
                <a:gd name="T13" fmla="*/ 12 h 24"/>
                <a:gd name="T14" fmla="*/ 0 w 24"/>
                <a:gd name="T15" fmla="*/ 12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4"/>
                <a:gd name="T26" fmla="*/ 24 w 24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4">
                  <a:moveTo>
                    <a:pt x="0" y="12"/>
                  </a:moveTo>
                  <a:lnTo>
                    <a:pt x="12" y="24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95" name="Freeform 237">
              <a:extLst>
                <a:ext uri="{FF2B5EF4-FFF2-40B4-BE49-F238E27FC236}">
                  <a16:creationId xmlns="" xmlns:a16="http://schemas.microsoft.com/office/drawing/2014/main" id="{FFD56F13-49B3-429D-A667-E98F3C70C987}"/>
                </a:ext>
              </a:extLst>
            </p:cNvPr>
            <p:cNvSpPr>
              <a:spLocks/>
            </p:cNvSpPr>
            <p:nvPr/>
          </p:nvSpPr>
          <p:spPr bwMode="gray">
            <a:xfrm>
              <a:off x="4179416" y="2965046"/>
              <a:ext cx="7558" cy="4677"/>
            </a:xfrm>
            <a:custGeom>
              <a:avLst/>
              <a:gdLst>
                <a:gd name="T0" fmla="*/ 0 w 21"/>
                <a:gd name="T1" fmla="*/ 8 h 13"/>
                <a:gd name="T2" fmla="*/ 12 w 21"/>
                <a:gd name="T3" fmla="*/ 13 h 13"/>
                <a:gd name="T4" fmla="*/ 21 w 21"/>
                <a:gd name="T5" fmla="*/ 0 h 13"/>
                <a:gd name="T6" fmla="*/ 12 w 21"/>
                <a:gd name="T7" fmla="*/ 0 h 13"/>
                <a:gd name="T8" fmla="*/ 0 w 21"/>
                <a:gd name="T9" fmla="*/ 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3"/>
                <a:gd name="T17" fmla="*/ 21 w 2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3">
                  <a:moveTo>
                    <a:pt x="0" y="8"/>
                  </a:moveTo>
                  <a:lnTo>
                    <a:pt x="12" y="13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96" name="Freeform 238">
              <a:extLst>
                <a:ext uri="{FF2B5EF4-FFF2-40B4-BE49-F238E27FC236}">
                  <a16:creationId xmlns="" xmlns:a16="http://schemas.microsoft.com/office/drawing/2014/main" id="{9C9293C5-33F4-4E68-BA68-5CE898810724}"/>
                </a:ext>
              </a:extLst>
            </p:cNvPr>
            <p:cNvSpPr>
              <a:spLocks/>
            </p:cNvSpPr>
            <p:nvPr/>
          </p:nvSpPr>
          <p:spPr bwMode="gray">
            <a:xfrm>
              <a:off x="4198490" y="3003183"/>
              <a:ext cx="11876" cy="11873"/>
            </a:xfrm>
            <a:custGeom>
              <a:avLst/>
              <a:gdLst>
                <a:gd name="T0" fmla="*/ 33 w 33"/>
                <a:gd name="T1" fmla="*/ 29 h 33"/>
                <a:gd name="T2" fmla="*/ 33 w 33"/>
                <a:gd name="T3" fmla="*/ 16 h 33"/>
                <a:gd name="T4" fmla="*/ 20 w 33"/>
                <a:gd name="T5" fmla="*/ 12 h 33"/>
                <a:gd name="T6" fmla="*/ 8 w 33"/>
                <a:gd name="T7" fmla="*/ 0 h 33"/>
                <a:gd name="T8" fmla="*/ 4 w 33"/>
                <a:gd name="T9" fmla="*/ 12 h 33"/>
                <a:gd name="T10" fmla="*/ 16 w 33"/>
                <a:gd name="T11" fmla="*/ 16 h 33"/>
                <a:gd name="T12" fmla="*/ 12 w 33"/>
                <a:gd name="T13" fmla="*/ 25 h 33"/>
                <a:gd name="T14" fmla="*/ 0 w 33"/>
                <a:gd name="T15" fmla="*/ 33 h 33"/>
                <a:gd name="T16" fmla="*/ 8 w 33"/>
                <a:gd name="T17" fmla="*/ 33 h 33"/>
                <a:gd name="T18" fmla="*/ 20 w 33"/>
                <a:gd name="T19" fmla="*/ 29 h 33"/>
                <a:gd name="T20" fmla="*/ 33 w 33"/>
                <a:gd name="T21" fmla="*/ 29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33"/>
                <a:gd name="T35" fmla="*/ 33 w 33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33">
                  <a:moveTo>
                    <a:pt x="33" y="29"/>
                  </a:moveTo>
                  <a:lnTo>
                    <a:pt x="33" y="16"/>
                  </a:lnTo>
                  <a:lnTo>
                    <a:pt x="20" y="12"/>
                  </a:lnTo>
                  <a:lnTo>
                    <a:pt x="8" y="0"/>
                  </a:lnTo>
                  <a:lnTo>
                    <a:pt x="4" y="12"/>
                  </a:lnTo>
                  <a:lnTo>
                    <a:pt x="16" y="16"/>
                  </a:lnTo>
                  <a:lnTo>
                    <a:pt x="12" y="25"/>
                  </a:lnTo>
                  <a:lnTo>
                    <a:pt x="0" y="33"/>
                  </a:lnTo>
                  <a:lnTo>
                    <a:pt x="8" y="33"/>
                  </a:lnTo>
                  <a:lnTo>
                    <a:pt x="20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97" name="Freeform 240">
              <a:extLst>
                <a:ext uri="{FF2B5EF4-FFF2-40B4-BE49-F238E27FC236}">
                  <a16:creationId xmlns="" xmlns:a16="http://schemas.microsoft.com/office/drawing/2014/main" id="{A80B1592-4D3D-4E5B-AE79-B2C9B5A6AD83}"/>
                </a:ext>
              </a:extLst>
            </p:cNvPr>
            <p:cNvSpPr>
              <a:spLocks/>
            </p:cNvSpPr>
            <p:nvPr/>
          </p:nvSpPr>
          <p:spPr bwMode="gray">
            <a:xfrm>
              <a:off x="4109238" y="3045636"/>
              <a:ext cx="93571" cy="112610"/>
            </a:xfrm>
            <a:custGeom>
              <a:avLst/>
              <a:gdLst>
                <a:gd name="T0" fmla="*/ 8 w 260"/>
                <a:gd name="T1" fmla="*/ 289 h 313"/>
                <a:gd name="T2" fmla="*/ 32 w 260"/>
                <a:gd name="T3" fmla="*/ 289 h 313"/>
                <a:gd name="T4" fmla="*/ 41 w 260"/>
                <a:gd name="T5" fmla="*/ 297 h 313"/>
                <a:gd name="T6" fmla="*/ 45 w 260"/>
                <a:gd name="T7" fmla="*/ 309 h 313"/>
                <a:gd name="T8" fmla="*/ 89 w 260"/>
                <a:gd name="T9" fmla="*/ 305 h 313"/>
                <a:gd name="T10" fmla="*/ 118 w 260"/>
                <a:gd name="T11" fmla="*/ 281 h 313"/>
                <a:gd name="T12" fmla="*/ 142 w 260"/>
                <a:gd name="T13" fmla="*/ 285 h 313"/>
                <a:gd name="T14" fmla="*/ 167 w 260"/>
                <a:gd name="T15" fmla="*/ 261 h 313"/>
                <a:gd name="T16" fmla="*/ 203 w 260"/>
                <a:gd name="T17" fmla="*/ 248 h 313"/>
                <a:gd name="T18" fmla="*/ 207 w 260"/>
                <a:gd name="T19" fmla="*/ 261 h 313"/>
                <a:gd name="T20" fmla="*/ 232 w 260"/>
                <a:gd name="T21" fmla="*/ 244 h 313"/>
                <a:gd name="T22" fmla="*/ 256 w 260"/>
                <a:gd name="T23" fmla="*/ 212 h 313"/>
                <a:gd name="T24" fmla="*/ 256 w 260"/>
                <a:gd name="T25" fmla="*/ 171 h 313"/>
                <a:gd name="T26" fmla="*/ 256 w 260"/>
                <a:gd name="T27" fmla="*/ 151 h 313"/>
                <a:gd name="T28" fmla="*/ 248 w 260"/>
                <a:gd name="T29" fmla="*/ 130 h 313"/>
                <a:gd name="T30" fmla="*/ 248 w 260"/>
                <a:gd name="T31" fmla="*/ 98 h 313"/>
                <a:gd name="T32" fmla="*/ 228 w 260"/>
                <a:gd name="T33" fmla="*/ 102 h 313"/>
                <a:gd name="T34" fmla="*/ 211 w 260"/>
                <a:gd name="T35" fmla="*/ 86 h 313"/>
                <a:gd name="T36" fmla="*/ 191 w 260"/>
                <a:gd name="T37" fmla="*/ 77 h 313"/>
                <a:gd name="T38" fmla="*/ 187 w 260"/>
                <a:gd name="T39" fmla="*/ 94 h 313"/>
                <a:gd name="T40" fmla="*/ 179 w 260"/>
                <a:gd name="T41" fmla="*/ 98 h 313"/>
                <a:gd name="T42" fmla="*/ 150 w 260"/>
                <a:gd name="T43" fmla="*/ 81 h 313"/>
                <a:gd name="T44" fmla="*/ 134 w 260"/>
                <a:gd name="T45" fmla="*/ 69 h 313"/>
                <a:gd name="T46" fmla="*/ 159 w 260"/>
                <a:gd name="T47" fmla="*/ 57 h 313"/>
                <a:gd name="T48" fmla="*/ 175 w 260"/>
                <a:gd name="T49" fmla="*/ 37 h 313"/>
                <a:gd name="T50" fmla="*/ 179 w 260"/>
                <a:gd name="T51" fmla="*/ 25 h 313"/>
                <a:gd name="T52" fmla="*/ 195 w 260"/>
                <a:gd name="T53" fmla="*/ 12 h 313"/>
                <a:gd name="T54" fmla="*/ 175 w 260"/>
                <a:gd name="T55" fmla="*/ 12 h 313"/>
                <a:gd name="T56" fmla="*/ 167 w 260"/>
                <a:gd name="T57" fmla="*/ 25 h 313"/>
                <a:gd name="T58" fmla="*/ 126 w 260"/>
                <a:gd name="T59" fmla="*/ 12 h 313"/>
                <a:gd name="T60" fmla="*/ 110 w 260"/>
                <a:gd name="T61" fmla="*/ 45 h 313"/>
                <a:gd name="T62" fmla="*/ 134 w 260"/>
                <a:gd name="T63" fmla="*/ 53 h 313"/>
                <a:gd name="T64" fmla="*/ 114 w 260"/>
                <a:gd name="T65" fmla="*/ 69 h 313"/>
                <a:gd name="T66" fmla="*/ 85 w 260"/>
                <a:gd name="T67" fmla="*/ 81 h 313"/>
                <a:gd name="T68" fmla="*/ 61 w 260"/>
                <a:gd name="T69" fmla="*/ 81 h 313"/>
                <a:gd name="T70" fmla="*/ 20 w 260"/>
                <a:gd name="T71" fmla="*/ 81 h 313"/>
                <a:gd name="T72" fmla="*/ 24 w 260"/>
                <a:gd name="T73" fmla="*/ 114 h 313"/>
                <a:gd name="T74" fmla="*/ 28 w 260"/>
                <a:gd name="T75" fmla="*/ 138 h 313"/>
                <a:gd name="T76" fmla="*/ 20 w 260"/>
                <a:gd name="T77" fmla="*/ 147 h 313"/>
                <a:gd name="T78" fmla="*/ 36 w 260"/>
                <a:gd name="T79" fmla="*/ 167 h 313"/>
                <a:gd name="T80" fmla="*/ 77 w 260"/>
                <a:gd name="T81" fmla="*/ 167 h 313"/>
                <a:gd name="T82" fmla="*/ 57 w 260"/>
                <a:gd name="T83" fmla="*/ 191 h 313"/>
                <a:gd name="T84" fmla="*/ 45 w 260"/>
                <a:gd name="T85" fmla="*/ 220 h 313"/>
                <a:gd name="T86" fmla="*/ 85 w 260"/>
                <a:gd name="T87" fmla="*/ 208 h 313"/>
                <a:gd name="T88" fmla="*/ 85 w 260"/>
                <a:gd name="T89" fmla="*/ 216 h 313"/>
                <a:gd name="T90" fmla="*/ 32 w 260"/>
                <a:gd name="T91" fmla="*/ 240 h 313"/>
                <a:gd name="T92" fmla="*/ 8 w 260"/>
                <a:gd name="T93" fmla="*/ 261 h 313"/>
                <a:gd name="T94" fmla="*/ 20 w 260"/>
                <a:gd name="T95" fmla="*/ 269 h 31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0"/>
                <a:gd name="T145" fmla="*/ 0 h 313"/>
                <a:gd name="T146" fmla="*/ 260 w 260"/>
                <a:gd name="T147" fmla="*/ 313 h 31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0" h="313">
                  <a:moveTo>
                    <a:pt x="20" y="269"/>
                  </a:moveTo>
                  <a:lnTo>
                    <a:pt x="8" y="269"/>
                  </a:lnTo>
                  <a:lnTo>
                    <a:pt x="0" y="281"/>
                  </a:lnTo>
                  <a:lnTo>
                    <a:pt x="8" y="289"/>
                  </a:lnTo>
                  <a:lnTo>
                    <a:pt x="20" y="289"/>
                  </a:lnTo>
                  <a:lnTo>
                    <a:pt x="32" y="285"/>
                  </a:lnTo>
                  <a:lnTo>
                    <a:pt x="41" y="285"/>
                  </a:lnTo>
                  <a:lnTo>
                    <a:pt x="32" y="289"/>
                  </a:lnTo>
                  <a:lnTo>
                    <a:pt x="20" y="297"/>
                  </a:lnTo>
                  <a:lnTo>
                    <a:pt x="20" y="301"/>
                  </a:lnTo>
                  <a:lnTo>
                    <a:pt x="32" y="297"/>
                  </a:lnTo>
                  <a:lnTo>
                    <a:pt x="41" y="297"/>
                  </a:lnTo>
                  <a:lnTo>
                    <a:pt x="57" y="297"/>
                  </a:lnTo>
                  <a:lnTo>
                    <a:pt x="45" y="301"/>
                  </a:lnTo>
                  <a:lnTo>
                    <a:pt x="32" y="305"/>
                  </a:lnTo>
                  <a:lnTo>
                    <a:pt x="45" y="309"/>
                  </a:lnTo>
                  <a:lnTo>
                    <a:pt x="57" y="305"/>
                  </a:lnTo>
                  <a:lnTo>
                    <a:pt x="69" y="313"/>
                  </a:lnTo>
                  <a:lnTo>
                    <a:pt x="77" y="305"/>
                  </a:lnTo>
                  <a:lnTo>
                    <a:pt x="89" y="305"/>
                  </a:lnTo>
                  <a:lnTo>
                    <a:pt x="102" y="301"/>
                  </a:lnTo>
                  <a:lnTo>
                    <a:pt x="114" y="297"/>
                  </a:lnTo>
                  <a:lnTo>
                    <a:pt x="122" y="293"/>
                  </a:lnTo>
                  <a:lnTo>
                    <a:pt x="118" y="281"/>
                  </a:lnTo>
                  <a:lnTo>
                    <a:pt x="118" y="277"/>
                  </a:lnTo>
                  <a:lnTo>
                    <a:pt x="126" y="277"/>
                  </a:lnTo>
                  <a:lnTo>
                    <a:pt x="130" y="285"/>
                  </a:lnTo>
                  <a:lnTo>
                    <a:pt x="142" y="285"/>
                  </a:lnTo>
                  <a:lnTo>
                    <a:pt x="150" y="273"/>
                  </a:lnTo>
                  <a:lnTo>
                    <a:pt x="163" y="277"/>
                  </a:lnTo>
                  <a:lnTo>
                    <a:pt x="167" y="265"/>
                  </a:lnTo>
                  <a:lnTo>
                    <a:pt x="167" y="261"/>
                  </a:lnTo>
                  <a:lnTo>
                    <a:pt x="175" y="261"/>
                  </a:lnTo>
                  <a:lnTo>
                    <a:pt x="187" y="261"/>
                  </a:lnTo>
                  <a:lnTo>
                    <a:pt x="191" y="261"/>
                  </a:lnTo>
                  <a:lnTo>
                    <a:pt x="203" y="248"/>
                  </a:lnTo>
                  <a:lnTo>
                    <a:pt x="207" y="261"/>
                  </a:lnTo>
                  <a:lnTo>
                    <a:pt x="220" y="252"/>
                  </a:lnTo>
                  <a:lnTo>
                    <a:pt x="232" y="256"/>
                  </a:lnTo>
                  <a:lnTo>
                    <a:pt x="244" y="252"/>
                  </a:lnTo>
                  <a:lnTo>
                    <a:pt x="232" y="244"/>
                  </a:lnTo>
                  <a:lnTo>
                    <a:pt x="240" y="244"/>
                  </a:lnTo>
                  <a:lnTo>
                    <a:pt x="244" y="236"/>
                  </a:lnTo>
                  <a:lnTo>
                    <a:pt x="252" y="224"/>
                  </a:lnTo>
                  <a:lnTo>
                    <a:pt x="256" y="212"/>
                  </a:lnTo>
                  <a:lnTo>
                    <a:pt x="256" y="208"/>
                  </a:lnTo>
                  <a:lnTo>
                    <a:pt x="260" y="195"/>
                  </a:lnTo>
                  <a:lnTo>
                    <a:pt x="260" y="183"/>
                  </a:lnTo>
                  <a:lnTo>
                    <a:pt x="256" y="171"/>
                  </a:lnTo>
                  <a:lnTo>
                    <a:pt x="252" y="163"/>
                  </a:lnTo>
                  <a:lnTo>
                    <a:pt x="248" y="163"/>
                  </a:lnTo>
                  <a:lnTo>
                    <a:pt x="256" y="155"/>
                  </a:lnTo>
                  <a:lnTo>
                    <a:pt x="256" y="151"/>
                  </a:lnTo>
                  <a:lnTo>
                    <a:pt x="252" y="138"/>
                  </a:lnTo>
                  <a:lnTo>
                    <a:pt x="248" y="130"/>
                  </a:lnTo>
                  <a:lnTo>
                    <a:pt x="248" y="122"/>
                  </a:lnTo>
                  <a:lnTo>
                    <a:pt x="240" y="110"/>
                  </a:lnTo>
                  <a:lnTo>
                    <a:pt x="248" y="98"/>
                  </a:lnTo>
                  <a:lnTo>
                    <a:pt x="244" y="98"/>
                  </a:lnTo>
                  <a:lnTo>
                    <a:pt x="240" y="102"/>
                  </a:lnTo>
                  <a:lnTo>
                    <a:pt x="228" y="102"/>
                  </a:lnTo>
                  <a:lnTo>
                    <a:pt x="224" y="106"/>
                  </a:lnTo>
                  <a:lnTo>
                    <a:pt x="224" y="90"/>
                  </a:lnTo>
                  <a:lnTo>
                    <a:pt x="211" y="86"/>
                  </a:lnTo>
                  <a:lnTo>
                    <a:pt x="211" y="81"/>
                  </a:lnTo>
                  <a:lnTo>
                    <a:pt x="207" y="73"/>
                  </a:lnTo>
                  <a:lnTo>
                    <a:pt x="203" y="73"/>
                  </a:lnTo>
                  <a:lnTo>
                    <a:pt x="191" y="77"/>
                  </a:lnTo>
                  <a:lnTo>
                    <a:pt x="191" y="81"/>
                  </a:lnTo>
                  <a:lnTo>
                    <a:pt x="187" y="94"/>
                  </a:lnTo>
                  <a:lnTo>
                    <a:pt x="183" y="98"/>
                  </a:lnTo>
                  <a:lnTo>
                    <a:pt x="179" y="98"/>
                  </a:lnTo>
                  <a:lnTo>
                    <a:pt x="175" y="98"/>
                  </a:lnTo>
                  <a:lnTo>
                    <a:pt x="163" y="90"/>
                  </a:lnTo>
                  <a:lnTo>
                    <a:pt x="150" y="81"/>
                  </a:lnTo>
                  <a:lnTo>
                    <a:pt x="146" y="81"/>
                  </a:lnTo>
                  <a:lnTo>
                    <a:pt x="138" y="73"/>
                  </a:lnTo>
                  <a:lnTo>
                    <a:pt x="134" y="69"/>
                  </a:lnTo>
                  <a:lnTo>
                    <a:pt x="138" y="65"/>
                  </a:lnTo>
                  <a:lnTo>
                    <a:pt x="142" y="65"/>
                  </a:lnTo>
                  <a:lnTo>
                    <a:pt x="154" y="61"/>
                  </a:lnTo>
                  <a:lnTo>
                    <a:pt x="159" y="57"/>
                  </a:lnTo>
                  <a:lnTo>
                    <a:pt x="159" y="49"/>
                  </a:lnTo>
                  <a:lnTo>
                    <a:pt x="171" y="41"/>
                  </a:lnTo>
                  <a:lnTo>
                    <a:pt x="175" y="37"/>
                  </a:lnTo>
                  <a:lnTo>
                    <a:pt x="179" y="29"/>
                  </a:lnTo>
                  <a:lnTo>
                    <a:pt x="179" y="25"/>
                  </a:lnTo>
                  <a:lnTo>
                    <a:pt x="179" y="20"/>
                  </a:lnTo>
                  <a:lnTo>
                    <a:pt x="187" y="16"/>
                  </a:lnTo>
                  <a:lnTo>
                    <a:pt x="195" y="12"/>
                  </a:lnTo>
                  <a:lnTo>
                    <a:pt x="195" y="0"/>
                  </a:lnTo>
                  <a:lnTo>
                    <a:pt x="183" y="0"/>
                  </a:lnTo>
                  <a:lnTo>
                    <a:pt x="171" y="0"/>
                  </a:lnTo>
                  <a:lnTo>
                    <a:pt x="175" y="12"/>
                  </a:lnTo>
                  <a:lnTo>
                    <a:pt x="167" y="25"/>
                  </a:lnTo>
                  <a:lnTo>
                    <a:pt x="163" y="12"/>
                  </a:lnTo>
                  <a:lnTo>
                    <a:pt x="150" y="8"/>
                  </a:lnTo>
                  <a:lnTo>
                    <a:pt x="138" y="12"/>
                  </a:lnTo>
                  <a:lnTo>
                    <a:pt x="126" y="12"/>
                  </a:lnTo>
                  <a:lnTo>
                    <a:pt x="114" y="25"/>
                  </a:lnTo>
                  <a:lnTo>
                    <a:pt x="118" y="25"/>
                  </a:lnTo>
                  <a:lnTo>
                    <a:pt x="122" y="37"/>
                  </a:lnTo>
                  <a:lnTo>
                    <a:pt x="110" y="45"/>
                  </a:lnTo>
                  <a:lnTo>
                    <a:pt x="102" y="53"/>
                  </a:lnTo>
                  <a:lnTo>
                    <a:pt x="110" y="53"/>
                  </a:lnTo>
                  <a:lnTo>
                    <a:pt x="122" y="53"/>
                  </a:lnTo>
                  <a:lnTo>
                    <a:pt x="134" y="53"/>
                  </a:lnTo>
                  <a:lnTo>
                    <a:pt x="130" y="65"/>
                  </a:lnTo>
                  <a:lnTo>
                    <a:pt x="126" y="69"/>
                  </a:lnTo>
                  <a:lnTo>
                    <a:pt x="118" y="69"/>
                  </a:lnTo>
                  <a:lnTo>
                    <a:pt x="114" y="69"/>
                  </a:lnTo>
                  <a:lnTo>
                    <a:pt x="102" y="77"/>
                  </a:lnTo>
                  <a:lnTo>
                    <a:pt x="110" y="90"/>
                  </a:lnTo>
                  <a:lnTo>
                    <a:pt x="98" y="86"/>
                  </a:lnTo>
                  <a:lnTo>
                    <a:pt x="85" y="81"/>
                  </a:lnTo>
                  <a:lnTo>
                    <a:pt x="73" y="94"/>
                  </a:lnTo>
                  <a:lnTo>
                    <a:pt x="69" y="90"/>
                  </a:lnTo>
                  <a:lnTo>
                    <a:pt x="61" y="81"/>
                  </a:lnTo>
                  <a:lnTo>
                    <a:pt x="49" y="81"/>
                  </a:lnTo>
                  <a:lnTo>
                    <a:pt x="36" y="86"/>
                  </a:lnTo>
                  <a:lnTo>
                    <a:pt x="32" y="86"/>
                  </a:lnTo>
                  <a:lnTo>
                    <a:pt x="20" y="81"/>
                  </a:lnTo>
                  <a:lnTo>
                    <a:pt x="20" y="90"/>
                  </a:lnTo>
                  <a:lnTo>
                    <a:pt x="24" y="90"/>
                  </a:lnTo>
                  <a:lnTo>
                    <a:pt x="28" y="102"/>
                  </a:lnTo>
                  <a:lnTo>
                    <a:pt x="24" y="114"/>
                  </a:lnTo>
                  <a:lnTo>
                    <a:pt x="32" y="118"/>
                  </a:lnTo>
                  <a:lnTo>
                    <a:pt x="45" y="126"/>
                  </a:lnTo>
                  <a:lnTo>
                    <a:pt x="32" y="126"/>
                  </a:lnTo>
                  <a:lnTo>
                    <a:pt x="28" y="138"/>
                  </a:lnTo>
                  <a:lnTo>
                    <a:pt x="41" y="138"/>
                  </a:lnTo>
                  <a:lnTo>
                    <a:pt x="32" y="138"/>
                  </a:lnTo>
                  <a:lnTo>
                    <a:pt x="20" y="138"/>
                  </a:lnTo>
                  <a:lnTo>
                    <a:pt x="20" y="147"/>
                  </a:lnTo>
                  <a:lnTo>
                    <a:pt x="12" y="147"/>
                  </a:lnTo>
                  <a:lnTo>
                    <a:pt x="20" y="159"/>
                  </a:lnTo>
                  <a:lnTo>
                    <a:pt x="24" y="159"/>
                  </a:lnTo>
                  <a:lnTo>
                    <a:pt x="36" y="167"/>
                  </a:lnTo>
                  <a:lnTo>
                    <a:pt x="49" y="159"/>
                  </a:lnTo>
                  <a:lnTo>
                    <a:pt x="53" y="171"/>
                  </a:lnTo>
                  <a:lnTo>
                    <a:pt x="65" y="167"/>
                  </a:lnTo>
                  <a:lnTo>
                    <a:pt x="77" y="167"/>
                  </a:lnTo>
                  <a:lnTo>
                    <a:pt x="81" y="175"/>
                  </a:lnTo>
                  <a:lnTo>
                    <a:pt x="77" y="179"/>
                  </a:lnTo>
                  <a:lnTo>
                    <a:pt x="65" y="179"/>
                  </a:lnTo>
                  <a:lnTo>
                    <a:pt x="57" y="191"/>
                  </a:lnTo>
                  <a:lnTo>
                    <a:pt x="57" y="199"/>
                  </a:lnTo>
                  <a:lnTo>
                    <a:pt x="45" y="212"/>
                  </a:lnTo>
                  <a:lnTo>
                    <a:pt x="32" y="224"/>
                  </a:lnTo>
                  <a:lnTo>
                    <a:pt x="45" y="220"/>
                  </a:lnTo>
                  <a:lnTo>
                    <a:pt x="49" y="220"/>
                  </a:lnTo>
                  <a:lnTo>
                    <a:pt x="61" y="220"/>
                  </a:lnTo>
                  <a:lnTo>
                    <a:pt x="73" y="220"/>
                  </a:lnTo>
                  <a:lnTo>
                    <a:pt x="85" y="208"/>
                  </a:lnTo>
                  <a:lnTo>
                    <a:pt x="85" y="216"/>
                  </a:lnTo>
                  <a:lnTo>
                    <a:pt x="98" y="216"/>
                  </a:lnTo>
                  <a:lnTo>
                    <a:pt x="85" y="216"/>
                  </a:lnTo>
                  <a:lnTo>
                    <a:pt x="73" y="220"/>
                  </a:lnTo>
                  <a:lnTo>
                    <a:pt x="61" y="224"/>
                  </a:lnTo>
                  <a:lnTo>
                    <a:pt x="53" y="224"/>
                  </a:lnTo>
                  <a:lnTo>
                    <a:pt x="32" y="240"/>
                  </a:lnTo>
                  <a:lnTo>
                    <a:pt x="32" y="252"/>
                  </a:lnTo>
                  <a:lnTo>
                    <a:pt x="4" y="252"/>
                  </a:lnTo>
                  <a:lnTo>
                    <a:pt x="0" y="261"/>
                  </a:lnTo>
                  <a:lnTo>
                    <a:pt x="8" y="261"/>
                  </a:lnTo>
                  <a:lnTo>
                    <a:pt x="20" y="261"/>
                  </a:lnTo>
                  <a:lnTo>
                    <a:pt x="32" y="261"/>
                  </a:lnTo>
                  <a:lnTo>
                    <a:pt x="20" y="26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98" name="Freeform 241">
              <a:extLst>
                <a:ext uri="{FF2B5EF4-FFF2-40B4-BE49-F238E27FC236}">
                  <a16:creationId xmlns="" xmlns:a16="http://schemas.microsoft.com/office/drawing/2014/main" id="{E83B075C-FB7C-4994-9DCE-FDCDF5A6BEE1}"/>
                </a:ext>
              </a:extLst>
            </p:cNvPr>
            <p:cNvSpPr>
              <a:spLocks/>
            </p:cNvSpPr>
            <p:nvPr/>
          </p:nvSpPr>
          <p:spPr bwMode="gray">
            <a:xfrm>
              <a:off x="4112117" y="3083772"/>
              <a:ext cx="4319" cy="2878"/>
            </a:xfrm>
            <a:custGeom>
              <a:avLst/>
              <a:gdLst>
                <a:gd name="T0" fmla="*/ 12 w 12"/>
                <a:gd name="T1" fmla="*/ 8 h 8"/>
                <a:gd name="T2" fmla="*/ 12 w 12"/>
                <a:gd name="T3" fmla="*/ 0 h 8"/>
                <a:gd name="T4" fmla="*/ 0 w 12"/>
                <a:gd name="T5" fmla="*/ 4 h 8"/>
                <a:gd name="T6" fmla="*/ 12 w 12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8"/>
                <a:gd name="T14" fmla="*/ 12 w 1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8">
                  <a:moveTo>
                    <a:pt x="12" y="8"/>
                  </a:moveTo>
                  <a:lnTo>
                    <a:pt x="12" y="0"/>
                  </a:lnTo>
                  <a:lnTo>
                    <a:pt x="0" y="4"/>
                  </a:lnTo>
                  <a:lnTo>
                    <a:pt x="12" y="8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099" name="Freeform 242">
              <a:extLst>
                <a:ext uri="{FF2B5EF4-FFF2-40B4-BE49-F238E27FC236}">
                  <a16:creationId xmlns="" xmlns:a16="http://schemas.microsoft.com/office/drawing/2014/main" id="{DA69E99E-4C3C-477F-905D-2C6918BF9DBE}"/>
                </a:ext>
              </a:extLst>
            </p:cNvPr>
            <p:cNvSpPr>
              <a:spLocks/>
            </p:cNvSpPr>
            <p:nvPr/>
          </p:nvSpPr>
          <p:spPr bwMode="gray">
            <a:xfrm>
              <a:off x="4129751" y="3412967"/>
              <a:ext cx="70178" cy="132038"/>
            </a:xfrm>
            <a:custGeom>
              <a:avLst/>
              <a:gdLst>
                <a:gd name="T0" fmla="*/ 114 w 195"/>
                <a:gd name="T1" fmla="*/ 326 h 367"/>
                <a:gd name="T2" fmla="*/ 130 w 195"/>
                <a:gd name="T3" fmla="*/ 297 h 367"/>
                <a:gd name="T4" fmla="*/ 150 w 195"/>
                <a:gd name="T5" fmla="*/ 281 h 367"/>
                <a:gd name="T6" fmla="*/ 130 w 195"/>
                <a:gd name="T7" fmla="*/ 269 h 367"/>
                <a:gd name="T8" fmla="*/ 126 w 195"/>
                <a:gd name="T9" fmla="*/ 265 h 367"/>
                <a:gd name="T10" fmla="*/ 134 w 195"/>
                <a:gd name="T11" fmla="*/ 245 h 367"/>
                <a:gd name="T12" fmla="*/ 142 w 195"/>
                <a:gd name="T13" fmla="*/ 232 h 367"/>
                <a:gd name="T14" fmla="*/ 142 w 195"/>
                <a:gd name="T15" fmla="*/ 220 h 367"/>
                <a:gd name="T16" fmla="*/ 130 w 195"/>
                <a:gd name="T17" fmla="*/ 208 h 367"/>
                <a:gd name="T18" fmla="*/ 122 w 195"/>
                <a:gd name="T19" fmla="*/ 192 h 367"/>
                <a:gd name="T20" fmla="*/ 146 w 195"/>
                <a:gd name="T21" fmla="*/ 179 h 367"/>
                <a:gd name="T22" fmla="*/ 150 w 195"/>
                <a:gd name="T23" fmla="*/ 167 h 367"/>
                <a:gd name="T24" fmla="*/ 150 w 195"/>
                <a:gd name="T25" fmla="*/ 139 h 367"/>
                <a:gd name="T26" fmla="*/ 159 w 195"/>
                <a:gd name="T27" fmla="*/ 114 h 367"/>
                <a:gd name="T28" fmla="*/ 159 w 195"/>
                <a:gd name="T29" fmla="*/ 94 h 367"/>
                <a:gd name="T30" fmla="*/ 150 w 195"/>
                <a:gd name="T31" fmla="*/ 82 h 367"/>
                <a:gd name="T32" fmla="*/ 167 w 195"/>
                <a:gd name="T33" fmla="*/ 70 h 367"/>
                <a:gd name="T34" fmla="*/ 191 w 195"/>
                <a:gd name="T35" fmla="*/ 49 h 367"/>
                <a:gd name="T36" fmla="*/ 175 w 195"/>
                <a:gd name="T37" fmla="*/ 33 h 367"/>
                <a:gd name="T38" fmla="*/ 150 w 195"/>
                <a:gd name="T39" fmla="*/ 17 h 367"/>
                <a:gd name="T40" fmla="*/ 134 w 195"/>
                <a:gd name="T41" fmla="*/ 21 h 367"/>
                <a:gd name="T42" fmla="*/ 118 w 195"/>
                <a:gd name="T43" fmla="*/ 21 h 367"/>
                <a:gd name="T44" fmla="*/ 81 w 195"/>
                <a:gd name="T45" fmla="*/ 25 h 367"/>
                <a:gd name="T46" fmla="*/ 73 w 195"/>
                <a:gd name="T47" fmla="*/ 21 h 367"/>
                <a:gd name="T48" fmla="*/ 69 w 195"/>
                <a:gd name="T49" fmla="*/ 0 h 367"/>
                <a:gd name="T50" fmla="*/ 41 w 195"/>
                <a:gd name="T51" fmla="*/ 17 h 367"/>
                <a:gd name="T52" fmla="*/ 36 w 195"/>
                <a:gd name="T53" fmla="*/ 33 h 367"/>
                <a:gd name="T54" fmla="*/ 36 w 195"/>
                <a:gd name="T55" fmla="*/ 33 h 367"/>
                <a:gd name="T56" fmla="*/ 36 w 195"/>
                <a:gd name="T57" fmla="*/ 45 h 367"/>
                <a:gd name="T58" fmla="*/ 45 w 195"/>
                <a:gd name="T59" fmla="*/ 70 h 367"/>
                <a:gd name="T60" fmla="*/ 45 w 195"/>
                <a:gd name="T61" fmla="*/ 94 h 367"/>
                <a:gd name="T62" fmla="*/ 45 w 195"/>
                <a:gd name="T63" fmla="*/ 106 h 367"/>
                <a:gd name="T64" fmla="*/ 36 w 195"/>
                <a:gd name="T65" fmla="*/ 122 h 367"/>
                <a:gd name="T66" fmla="*/ 32 w 195"/>
                <a:gd name="T67" fmla="*/ 147 h 367"/>
                <a:gd name="T68" fmla="*/ 28 w 195"/>
                <a:gd name="T69" fmla="*/ 159 h 367"/>
                <a:gd name="T70" fmla="*/ 12 w 195"/>
                <a:gd name="T71" fmla="*/ 196 h 367"/>
                <a:gd name="T72" fmla="*/ 0 w 195"/>
                <a:gd name="T73" fmla="*/ 224 h 367"/>
                <a:gd name="T74" fmla="*/ 12 w 195"/>
                <a:gd name="T75" fmla="*/ 249 h 367"/>
                <a:gd name="T76" fmla="*/ 28 w 195"/>
                <a:gd name="T77" fmla="*/ 236 h 367"/>
                <a:gd name="T78" fmla="*/ 12 w 195"/>
                <a:gd name="T79" fmla="*/ 249 h 367"/>
                <a:gd name="T80" fmla="*/ 36 w 195"/>
                <a:gd name="T81" fmla="*/ 265 h 367"/>
                <a:gd name="T82" fmla="*/ 36 w 195"/>
                <a:gd name="T83" fmla="*/ 281 h 367"/>
                <a:gd name="T84" fmla="*/ 36 w 195"/>
                <a:gd name="T85" fmla="*/ 310 h 367"/>
                <a:gd name="T86" fmla="*/ 36 w 195"/>
                <a:gd name="T87" fmla="*/ 334 h 367"/>
                <a:gd name="T88" fmla="*/ 28 w 195"/>
                <a:gd name="T89" fmla="*/ 367 h 367"/>
                <a:gd name="T90" fmla="*/ 53 w 195"/>
                <a:gd name="T91" fmla="*/ 358 h 367"/>
                <a:gd name="T92" fmla="*/ 85 w 195"/>
                <a:gd name="T93" fmla="*/ 367 h 367"/>
                <a:gd name="T94" fmla="*/ 122 w 195"/>
                <a:gd name="T95" fmla="*/ 354 h 367"/>
                <a:gd name="T96" fmla="*/ 114 w 195"/>
                <a:gd name="T97" fmla="*/ 330 h 3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5"/>
                <a:gd name="T148" fmla="*/ 0 h 367"/>
                <a:gd name="T149" fmla="*/ 195 w 195"/>
                <a:gd name="T150" fmla="*/ 367 h 36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5" h="367">
                  <a:moveTo>
                    <a:pt x="114" y="330"/>
                  </a:moveTo>
                  <a:lnTo>
                    <a:pt x="114" y="330"/>
                  </a:lnTo>
                  <a:lnTo>
                    <a:pt x="114" y="326"/>
                  </a:lnTo>
                  <a:lnTo>
                    <a:pt x="122" y="314"/>
                  </a:lnTo>
                  <a:lnTo>
                    <a:pt x="130" y="301"/>
                  </a:lnTo>
                  <a:lnTo>
                    <a:pt x="130" y="297"/>
                  </a:lnTo>
                  <a:lnTo>
                    <a:pt x="134" y="297"/>
                  </a:lnTo>
                  <a:lnTo>
                    <a:pt x="146" y="293"/>
                  </a:lnTo>
                  <a:lnTo>
                    <a:pt x="150" y="281"/>
                  </a:lnTo>
                  <a:lnTo>
                    <a:pt x="138" y="285"/>
                  </a:lnTo>
                  <a:lnTo>
                    <a:pt x="138" y="281"/>
                  </a:lnTo>
                  <a:lnTo>
                    <a:pt x="130" y="269"/>
                  </a:lnTo>
                  <a:lnTo>
                    <a:pt x="126" y="265"/>
                  </a:lnTo>
                  <a:lnTo>
                    <a:pt x="126" y="261"/>
                  </a:lnTo>
                  <a:lnTo>
                    <a:pt x="130" y="249"/>
                  </a:lnTo>
                  <a:lnTo>
                    <a:pt x="134" y="245"/>
                  </a:lnTo>
                  <a:lnTo>
                    <a:pt x="142" y="236"/>
                  </a:lnTo>
                  <a:lnTo>
                    <a:pt x="142" y="232"/>
                  </a:lnTo>
                  <a:lnTo>
                    <a:pt x="150" y="224"/>
                  </a:lnTo>
                  <a:lnTo>
                    <a:pt x="146" y="224"/>
                  </a:lnTo>
                  <a:lnTo>
                    <a:pt x="142" y="220"/>
                  </a:lnTo>
                  <a:lnTo>
                    <a:pt x="138" y="220"/>
                  </a:lnTo>
                  <a:lnTo>
                    <a:pt x="130" y="208"/>
                  </a:lnTo>
                  <a:lnTo>
                    <a:pt x="126" y="200"/>
                  </a:lnTo>
                  <a:lnTo>
                    <a:pt x="130" y="196"/>
                  </a:lnTo>
                  <a:lnTo>
                    <a:pt x="122" y="192"/>
                  </a:lnTo>
                  <a:lnTo>
                    <a:pt x="114" y="179"/>
                  </a:lnTo>
                  <a:lnTo>
                    <a:pt x="142" y="179"/>
                  </a:lnTo>
                  <a:lnTo>
                    <a:pt x="146" y="179"/>
                  </a:lnTo>
                  <a:lnTo>
                    <a:pt x="146" y="171"/>
                  </a:lnTo>
                  <a:lnTo>
                    <a:pt x="146" y="167"/>
                  </a:lnTo>
                  <a:lnTo>
                    <a:pt x="150" y="167"/>
                  </a:lnTo>
                  <a:lnTo>
                    <a:pt x="154" y="155"/>
                  </a:lnTo>
                  <a:lnTo>
                    <a:pt x="150" y="151"/>
                  </a:lnTo>
                  <a:lnTo>
                    <a:pt x="150" y="139"/>
                  </a:lnTo>
                  <a:lnTo>
                    <a:pt x="154" y="135"/>
                  </a:lnTo>
                  <a:lnTo>
                    <a:pt x="154" y="127"/>
                  </a:lnTo>
                  <a:lnTo>
                    <a:pt x="159" y="114"/>
                  </a:lnTo>
                  <a:lnTo>
                    <a:pt x="159" y="106"/>
                  </a:lnTo>
                  <a:lnTo>
                    <a:pt x="159" y="94"/>
                  </a:lnTo>
                  <a:lnTo>
                    <a:pt x="150" y="86"/>
                  </a:lnTo>
                  <a:lnTo>
                    <a:pt x="150" y="82"/>
                  </a:lnTo>
                  <a:lnTo>
                    <a:pt x="159" y="82"/>
                  </a:lnTo>
                  <a:lnTo>
                    <a:pt x="167" y="70"/>
                  </a:lnTo>
                  <a:lnTo>
                    <a:pt x="179" y="61"/>
                  </a:lnTo>
                  <a:lnTo>
                    <a:pt x="191" y="49"/>
                  </a:lnTo>
                  <a:lnTo>
                    <a:pt x="195" y="45"/>
                  </a:lnTo>
                  <a:lnTo>
                    <a:pt x="183" y="37"/>
                  </a:lnTo>
                  <a:lnTo>
                    <a:pt x="175" y="33"/>
                  </a:lnTo>
                  <a:lnTo>
                    <a:pt x="175" y="17"/>
                  </a:lnTo>
                  <a:lnTo>
                    <a:pt x="163" y="17"/>
                  </a:lnTo>
                  <a:lnTo>
                    <a:pt x="150" y="17"/>
                  </a:lnTo>
                  <a:lnTo>
                    <a:pt x="146" y="13"/>
                  </a:lnTo>
                  <a:lnTo>
                    <a:pt x="146" y="17"/>
                  </a:lnTo>
                  <a:lnTo>
                    <a:pt x="134" y="21"/>
                  </a:lnTo>
                  <a:lnTo>
                    <a:pt x="130" y="21"/>
                  </a:lnTo>
                  <a:lnTo>
                    <a:pt x="122" y="25"/>
                  </a:lnTo>
                  <a:lnTo>
                    <a:pt x="118" y="21"/>
                  </a:lnTo>
                  <a:lnTo>
                    <a:pt x="106" y="21"/>
                  </a:lnTo>
                  <a:lnTo>
                    <a:pt x="93" y="21"/>
                  </a:lnTo>
                  <a:lnTo>
                    <a:pt x="81" y="25"/>
                  </a:lnTo>
                  <a:lnTo>
                    <a:pt x="77" y="25"/>
                  </a:lnTo>
                  <a:lnTo>
                    <a:pt x="73" y="21"/>
                  </a:lnTo>
                  <a:lnTo>
                    <a:pt x="77" y="13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57" y="4"/>
                  </a:lnTo>
                  <a:lnTo>
                    <a:pt x="45" y="9"/>
                  </a:lnTo>
                  <a:lnTo>
                    <a:pt x="41" y="17"/>
                  </a:lnTo>
                  <a:lnTo>
                    <a:pt x="32" y="25"/>
                  </a:lnTo>
                  <a:lnTo>
                    <a:pt x="36" y="33"/>
                  </a:lnTo>
                  <a:lnTo>
                    <a:pt x="41" y="33"/>
                  </a:lnTo>
                  <a:lnTo>
                    <a:pt x="36" y="33"/>
                  </a:lnTo>
                  <a:lnTo>
                    <a:pt x="36" y="41"/>
                  </a:lnTo>
                  <a:lnTo>
                    <a:pt x="36" y="45"/>
                  </a:lnTo>
                  <a:lnTo>
                    <a:pt x="36" y="49"/>
                  </a:lnTo>
                  <a:lnTo>
                    <a:pt x="41" y="61"/>
                  </a:lnTo>
                  <a:lnTo>
                    <a:pt x="45" y="70"/>
                  </a:lnTo>
                  <a:lnTo>
                    <a:pt x="45" y="74"/>
                  </a:lnTo>
                  <a:lnTo>
                    <a:pt x="45" y="82"/>
                  </a:lnTo>
                  <a:lnTo>
                    <a:pt x="45" y="94"/>
                  </a:lnTo>
                  <a:lnTo>
                    <a:pt x="45" y="106"/>
                  </a:lnTo>
                  <a:lnTo>
                    <a:pt x="45" y="94"/>
                  </a:lnTo>
                  <a:lnTo>
                    <a:pt x="45" y="106"/>
                  </a:lnTo>
                  <a:lnTo>
                    <a:pt x="45" y="110"/>
                  </a:lnTo>
                  <a:lnTo>
                    <a:pt x="36" y="118"/>
                  </a:lnTo>
                  <a:lnTo>
                    <a:pt x="36" y="122"/>
                  </a:lnTo>
                  <a:lnTo>
                    <a:pt x="36" y="135"/>
                  </a:lnTo>
                  <a:lnTo>
                    <a:pt x="32" y="147"/>
                  </a:lnTo>
                  <a:lnTo>
                    <a:pt x="32" y="151"/>
                  </a:lnTo>
                  <a:lnTo>
                    <a:pt x="28" y="155"/>
                  </a:lnTo>
                  <a:lnTo>
                    <a:pt x="28" y="159"/>
                  </a:lnTo>
                  <a:lnTo>
                    <a:pt x="24" y="171"/>
                  </a:lnTo>
                  <a:lnTo>
                    <a:pt x="20" y="183"/>
                  </a:lnTo>
                  <a:lnTo>
                    <a:pt x="12" y="196"/>
                  </a:lnTo>
                  <a:lnTo>
                    <a:pt x="4" y="204"/>
                  </a:lnTo>
                  <a:lnTo>
                    <a:pt x="4" y="212"/>
                  </a:lnTo>
                  <a:lnTo>
                    <a:pt x="0" y="224"/>
                  </a:lnTo>
                  <a:lnTo>
                    <a:pt x="0" y="236"/>
                  </a:lnTo>
                  <a:lnTo>
                    <a:pt x="4" y="249"/>
                  </a:lnTo>
                  <a:lnTo>
                    <a:pt x="12" y="249"/>
                  </a:lnTo>
                  <a:lnTo>
                    <a:pt x="20" y="240"/>
                  </a:lnTo>
                  <a:lnTo>
                    <a:pt x="28" y="228"/>
                  </a:lnTo>
                  <a:lnTo>
                    <a:pt x="28" y="236"/>
                  </a:lnTo>
                  <a:lnTo>
                    <a:pt x="28" y="245"/>
                  </a:lnTo>
                  <a:lnTo>
                    <a:pt x="20" y="253"/>
                  </a:lnTo>
                  <a:lnTo>
                    <a:pt x="12" y="249"/>
                  </a:lnTo>
                  <a:lnTo>
                    <a:pt x="16" y="261"/>
                  </a:lnTo>
                  <a:lnTo>
                    <a:pt x="28" y="265"/>
                  </a:lnTo>
                  <a:lnTo>
                    <a:pt x="36" y="265"/>
                  </a:lnTo>
                  <a:lnTo>
                    <a:pt x="41" y="257"/>
                  </a:lnTo>
                  <a:lnTo>
                    <a:pt x="36" y="269"/>
                  </a:lnTo>
                  <a:lnTo>
                    <a:pt x="36" y="281"/>
                  </a:lnTo>
                  <a:lnTo>
                    <a:pt x="36" y="289"/>
                  </a:lnTo>
                  <a:lnTo>
                    <a:pt x="32" y="301"/>
                  </a:lnTo>
                  <a:lnTo>
                    <a:pt x="36" y="310"/>
                  </a:lnTo>
                  <a:lnTo>
                    <a:pt x="41" y="318"/>
                  </a:lnTo>
                  <a:lnTo>
                    <a:pt x="36" y="326"/>
                  </a:lnTo>
                  <a:lnTo>
                    <a:pt x="36" y="334"/>
                  </a:lnTo>
                  <a:lnTo>
                    <a:pt x="36" y="342"/>
                  </a:lnTo>
                  <a:lnTo>
                    <a:pt x="28" y="354"/>
                  </a:lnTo>
                  <a:lnTo>
                    <a:pt x="28" y="367"/>
                  </a:lnTo>
                  <a:lnTo>
                    <a:pt x="41" y="358"/>
                  </a:lnTo>
                  <a:lnTo>
                    <a:pt x="53" y="358"/>
                  </a:lnTo>
                  <a:lnTo>
                    <a:pt x="61" y="358"/>
                  </a:lnTo>
                  <a:lnTo>
                    <a:pt x="73" y="358"/>
                  </a:lnTo>
                  <a:lnTo>
                    <a:pt x="85" y="367"/>
                  </a:lnTo>
                  <a:lnTo>
                    <a:pt x="97" y="363"/>
                  </a:lnTo>
                  <a:lnTo>
                    <a:pt x="110" y="358"/>
                  </a:lnTo>
                  <a:lnTo>
                    <a:pt x="122" y="354"/>
                  </a:lnTo>
                  <a:lnTo>
                    <a:pt x="122" y="350"/>
                  </a:lnTo>
                  <a:lnTo>
                    <a:pt x="118" y="342"/>
                  </a:lnTo>
                  <a:lnTo>
                    <a:pt x="114" y="33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00" name="Freeform 245">
              <a:extLst>
                <a:ext uri="{FF2B5EF4-FFF2-40B4-BE49-F238E27FC236}">
                  <a16:creationId xmlns="" xmlns:a16="http://schemas.microsoft.com/office/drawing/2014/main" id="{68FFA5EB-D013-4B96-8C7C-31357506C1AA}"/>
                </a:ext>
              </a:extLst>
            </p:cNvPr>
            <p:cNvSpPr>
              <a:spLocks/>
            </p:cNvSpPr>
            <p:nvPr/>
          </p:nvSpPr>
          <p:spPr bwMode="gray">
            <a:xfrm>
              <a:off x="4387430" y="3470170"/>
              <a:ext cx="20514" cy="17629"/>
            </a:xfrm>
            <a:custGeom>
              <a:avLst/>
              <a:gdLst>
                <a:gd name="T0" fmla="*/ 33 w 57"/>
                <a:gd name="T1" fmla="*/ 4 h 49"/>
                <a:gd name="T2" fmla="*/ 20 w 57"/>
                <a:gd name="T3" fmla="*/ 8 h 49"/>
                <a:gd name="T4" fmla="*/ 8 w 57"/>
                <a:gd name="T5" fmla="*/ 16 h 49"/>
                <a:gd name="T6" fmla="*/ 0 w 57"/>
                <a:gd name="T7" fmla="*/ 24 h 49"/>
                <a:gd name="T8" fmla="*/ 4 w 57"/>
                <a:gd name="T9" fmla="*/ 37 h 49"/>
                <a:gd name="T10" fmla="*/ 16 w 57"/>
                <a:gd name="T11" fmla="*/ 29 h 49"/>
                <a:gd name="T12" fmla="*/ 24 w 57"/>
                <a:gd name="T13" fmla="*/ 41 h 49"/>
                <a:gd name="T14" fmla="*/ 37 w 57"/>
                <a:gd name="T15" fmla="*/ 49 h 49"/>
                <a:gd name="T16" fmla="*/ 53 w 57"/>
                <a:gd name="T17" fmla="*/ 37 h 49"/>
                <a:gd name="T18" fmla="*/ 53 w 57"/>
                <a:gd name="T19" fmla="*/ 37 h 49"/>
                <a:gd name="T20" fmla="*/ 57 w 57"/>
                <a:gd name="T21" fmla="*/ 24 h 49"/>
                <a:gd name="T22" fmla="*/ 53 w 57"/>
                <a:gd name="T23" fmla="*/ 12 h 49"/>
                <a:gd name="T24" fmla="*/ 41 w 57"/>
                <a:gd name="T25" fmla="*/ 12 h 49"/>
                <a:gd name="T26" fmla="*/ 45 w 57"/>
                <a:gd name="T27" fmla="*/ 0 h 49"/>
                <a:gd name="T28" fmla="*/ 33 w 57"/>
                <a:gd name="T29" fmla="*/ 4 h 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49"/>
                <a:gd name="T47" fmla="*/ 57 w 57"/>
                <a:gd name="T48" fmla="*/ 49 h 4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49">
                  <a:moveTo>
                    <a:pt x="33" y="4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4" y="37"/>
                  </a:lnTo>
                  <a:lnTo>
                    <a:pt x="16" y="29"/>
                  </a:lnTo>
                  <a:lnTo>
                    <a:pt x="24" y="41"/>
                  </a:lnTo>
                  <a:lnTo>
                    <a:pt x="37" y="49"/>
                  </a:lnTo>
                  <a:lnTo>
                    <a:pt x="53" y="37"/>
                  </a:lnTo>
                  <a:lnTo>
                    <a:pt x="57" y="24"/>
                  </a:lnTo>
                  <a:lnTo>
                    <a:pt x="53" y="12"/>
                  </a:lnTo>
                  <a:lnTo>
                    <a:pt x="41" y="12"/>
                  </a:lnTo>
                  <a:lnTo>
                    <a:pt x="45" y="0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01" name="Freeform 246">
              <a:extLst>
                <a:ext uri="{FF2B5EF4-FFF2-40B4-BE49-F238E27FC236}">
                  <a16:creationId xmlns="" xmlns:a16="http://schemas.microsoft.com/office/drawing/2014/main" id="{FAABFCF3-BD7A-419E-B0FC-860CAB1C7CB3}"/>
                </a:ext>
              </a:extLst>
            </p:cNvPr>
            <p:cNvSpPr>
              <a:spLocks/>
            </p:cNvSpPr>
            <p:nvPr/>
          </p:nvSpPr>
          <p:spPr bwMode="gray">
            <a:xfrm>
              <a:off x="4362598" y="3492117"/>
              <a:ext cx="4319" cy="5756"/>
            </a:xfrm>
            <a:custGeom>
              <a:avLst/>
              <a:gdLst>
                <a:gd name="T0" fmla="*/ 12 w 12"/>
                <a:gd name="T1" fmla="*/ 12 h 16"/>
                <a:gd name="T2" fmla="*/ 12 w 12"/>
                <a:gd name="T3" fmla="*/ 0 h 16"/>
                <a:gd name="T4" fmla="*/ 0 w 12"/>
                <a:gd name="T5" fmla="*/ 8 h 16"/>
                <a:gd name="T6" fmla="*/ 4 w 12"/>
                <a:gd name="T7" fmla="*/ 16 h 16"/>
                <a:gd name="T8" fmla="*/ 12 w 12"/>
                <a:gd name="T9" fmla="*/ 1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6"/>
                <a:gd name="T17" fmla="*/ 12 w 1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6">
                  <a:moveTo>
                    <a:pt x="12" y="12"/>
                  </a:moveTo>
                  <a:lnTo>
                    <a:pt x="12" y="0"/>
                  </a:lnTo>
                  <a:lnTo>
                    <a:pt x="0" y="8"/>
                  </a:lnTo>
                  <a:lnTo>
                    <a:pt x="4" y="1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02" name="Freeform 247">
              <a:extLst>
                <a:ext uri="{FF2B5EF4-FFF2-40B4-BE49-F238E27FC236}">
                  <a16:creationId xmlns="" xmlns:a16="http://schemas.microsoft.com/office/drawing/2014/main" id="{D25025C5-378B-4648-B4A0-53FD2E99FFDD}"/>
                </a:ext>
              </a:extLst>
            </p:cNvPr>
            <p:cNvSpPr>
              <a:spLocks/>
            </p:cNvSpPr>
            <p:nvPr/>
          </p:nvSpPr>
          <p:spPr bwMode="gray">
            <a:xfrm>
              <a:off x="4416581" y="3467292"/>
              <a:ext cx="11876" cy="5756"/>
            </a:xfrm>
            <a:custGeom>
              <a:avLst/>
              <a:gdLst>
                <a:gd name="T0" fmla="*/ 21 w 33"/>
                <a:gd name="T1" fmla="*/ 16 h 16"/>
                <a:gd name="T2" fmla="*/ 33 w 33"/>
                <a:gd name="T3" fmla="*/ 16 h 16"/>
                <a:gd name="T4" fmla="*/ 25 w 33"/>
                <a:gd name="T5" fmla="*/ 4 h 16"/>
                <a:gd name="T6" fmla="*/ 25 w 33"/>
                <a:gd name="T7" fmla="*/ 4 h 16"/>
                <a:gd name="T8" fmla="*/ 13 w 33"/>
                <a:gd name="T9" fmla="*/ 0 h 16"/>
                <a:gd name="T10" fmla="*/ 0 w 33"/>
                <a:gd name="T11" fmla="*/ 4 h 16"/>
                <a:gd name="T12" fmla="*/ 9 w 33"/>
                <a:gd name="T13" fmla="*/ 8 h 16"/>
                <a:gd name="T14" fmla="*/ 21 w 33"/>
                <a:gd name="T15" fmla="*/ 16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16"/>
                <a:gd name="T26" fmla="*/ 33 w 3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16">
                  <a:moveTo>
                    <a:pt x="21" y="16"/>
                  </a:moveTo>
                  <a:lnTo>
                    <a:pt x="33" y="16"/>
                  </a:lnTo>
                  <a:lnTo>
                    <a:pt x="25" y="4"/>
                  </a:lnTo>
                  <a:lnTo>
                    <a:pt x="13" y="0"/>
                  </a:lnTo>
                  <a:lnTo>
                    <a:pt x="0" y="4"/>
                  </a:lnTo>
                  <a:lnTo>
                    <a:pt x="9" y="8"/>
                  </a:lnTo>
                  <a:lnTo>
                    <a:pt x="21" y="1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03" name="Freeform 248">
              <a:extLst>
                <a:ext uri="{FF2B5EF4-FFF2-40B4-BE49-F238E27FC236}">
                  <a16:creationId xmlns="" xmlns:a16="http://schemas.microsoft.com/office/drawing/2014/main" id="{A6D4EB2E-B8AA-45CF-BFA9-B7B9FCE53339}"/>
                </a:ext>
              </a:extLst>
            </p:cNvPr>
            <p:cNvSpPr>
              <a:spLocks/>
            </p:cNvSpPr>
            <p:nvPr/>
          </p:nvSpPr>
          <p:spPr bwMode="gray">
            <a:xfrm>
              <a:off x="4365477" y="3400015"/>
              <a:ext cx="7198" cy="5756"/>
            </a:xfrm>
            <a:custGeom>
              <a:avLst/>
              <a:gdLst>
                <a:gd name="T0" fmla="*/ 16 w 20"/>
                <a:gd name="T1" fmla="*/ 12 h 16"/>
                <a:gd name="T2" fmla="*/ 16 w 20"/>
                <a:gd name="T3" fmla="*/ 12 h 16"/>
                <a:gd name="T4" fmla="*/ 20 w 20"/>
                <a:gd name="T5" fmla="*/ 8 h 16"/>
                <a:gd name="T6" fmla="*/ 20 w 20"/>
                <a:gd name="T7" fmla="*/ 8 h 16"/>
                <a:gd name="T8" fmla="*/ 16 w 20"/>
                <a:gd name="T9" fmla="*/ 4 h 16"/>
                <a:gd name="T10" fmla="*/ 4 w 20"/>
                <a:gd name="T11" fmla="*/ 0 h 16"/>
                <a:gd name="T12" fmla="*/ 0 w 20"/>
                <a:gd name="T13" fmla="*/ 4 h 16"/>
                <a:gd name="T14" fmla="*/ 4 w 20"/>
                <a:gd name="T15" fmla="*/ 16 h 16"/>
                <a:gd name="T16" fmla="*/ 16 w 20"/>
                <a:gd name="T17" fmla="*/ 12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6"/>
                <a:gd name="T29" fmla="*/ 20 w 20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6">
                  <a:moveTo>
                    <a:pt x="16" y="12"/>
                  </a:moveTo>
                  <a:lnTo>
                    <a:pt x="16" y="12"/>
                  </a:lnTo>
                  <a:lnTo>
                    <a:pt x="20" y="8"/>
                  </a:lnTo>
                  <a:lnTo>
                    <a:pt x="16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16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04" name="Freeform 250">
              <a:extLst>
                <a:ext uri="{FF2B5EF4-FFF2-40B4-BE49-F238E27FC236}">
                  <a16:creationId xmlns="" xmlns:a16="http://schemas.microsoft.com/office/drawing/2014/main" id="{B8BA08CD-0F2E-40CB-904C-8877B0F286C6}"/>
                </a:ext>
              </a:extLst>
            </p:cNvPr>
            <p:cNvSpPr>
              <a:spLocks/>
            </p:cNvSpPr>
            <p:nvPr/>
          </p:nvSpPr>
          <p:spPr bwMode="gray">
            <a:xfrm>
              <a:off x="4520589" y="3391020"/>
              <a:ext cx="21953" cy="42454"/>
            </a:xfrm>
            <a:custGeom>
              <a:avLst/>
              <a:gdLst>
                <a:gd name="T0" fmla="*/ 0 w 61"/>
                <a:gd name="T1" fmla="*/ 78 h 118"/>
                <a:gd name="T2" fmla="*/ 13 w 61"/>
                <a:gd name="T3" fmla="*/ 82 h 118"/>
                <a:gd name="T4" fmla="*/ 4 w 61"/>
                <a:gd name="T5" fmla="*/ 94 h 118"/>
                <a:gd name="T6" fmla="*/ 17 w 61"/>
                <a:gd name="T7" fmla="*/ 98 h 118"/>
                <a:gd name="T8" fmla="*/ 25 w 61"/>
                <a:gd name="T9" fmla="*/ 110 h 118"/>
                <a:gd name="T10" fmla="*/ 37 w 61"/>
                <a:gd name="T11" fmla="*/ 118 h 118"/>
                <a:gd name="T12" fmla="*/ 41 w 61"/>
                <a:gd name="T13" fmla="*/ 118 h 118"/>
                <a:gd name="T14" fmla="*/ 45 w 61"/>
                <a:gd name="T15" fmla="*/ 106 h 118"/>
                <a:gd name="T16" fmla="*/ 49 w 61"/>
                <a:gd name="T17" fmla="*/ 94 h 118"/>
                <a:gd name="T18" fmla="*/ 49 w 61"/>
                <a:gd name="T19" fmla="*/ 82 h 118"/>
                <a:gd name="T20" fmla="*/ 49 w 61"/>
                <a:gd name="T21" fmla="*/ 78 h 118"/>
                <a:gd name="T22" fmla="*/ 57 w 61"/>
                <a:gd name="T23" fmla="*/ 65 h 118"/>
                <a:gd name="T24" fmla="*/ 61 w 61"/>
                <a:gd name="T25" fmla="*/ 57 h 118"/>
                <a:gd name="T26" fmla="*/ 57 w 61"/>
                <a:gd name="T27" fmla="*/ 49 h 118"/>
                <a:gd name="T28" fmla="*/ 57 w 61"/>
                <a:gd name="T29" fmla="*/ 37 h 118"/>
                <a:gd name="T30" fmla="*/ 53 w 61"/>
                <a:gd name="T31" fmla="*/ 25 h 118"/>
                <a:gd name="T32" fmla="*/ 53 w 61"/>
                <a:gd name="T33" fmla="*/ 13 h 118"/>
                <a:gd name="T34" fmla="*/ 53 w 61"/>
                <a:gd name="T35" fmla="*/ 0 h 118"/>
                <a:gd name="T36" fmla="*/ 45 w 61"/>
                <a:gd name="T37" fmla="*/ 13 h 118"/>
                <a:gd name="T38" fmla="*/ 45 w 61"/>
                <a:gd name="T39" fmla="*/ 25 h 118"/>
                <a:gd name="T40" fmla="*/ 33 w 61"/>
                <a:gd name="T41" fmla="*/ 21 h 118"/>
                <a:gd name="T42" fmla="*/ 21 w 61"/>
                <a:gd name="T43" fmla="*/ 29 h 118"/>
                <a:gd name="T44" fmla="*/ 8 w 61"/>
                <a:gd name="T45" fmla="*/ 33 h 118"/>
                <a:gd name="T46" fmla="*/ 0 w 61"/>
                <a:gd name="T47" fmla="*/ 45 h 118"/>
                <a:gd name="T48" fmla="*/ 8 w 61"/>
                <a:gd name="T49" fmla="*/ 53 h 118"/>
                <a:gd name="T50" fmla="*/ 4 w 61"/>
                <a:gd name="T51" fmla="*/ 65 h 118"/>
                <a:gd name="T52" fmla="*/ 0 w 61"/>
                <a:gd name="T53" fmla="*/ 78 h 11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1"/>
                <a:gd name="T82" fmla="*/ 0 h 118"/>
                <a:gd name="T83" fmla="*/ 61 w 61"/>
                <a:gd name="T84" fmla="*/ 118 h 11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1" h="118">
                  <a:moveTo>
                    <a:pt x="0" y="78"/>
                  </a:moveTo>
                  <a:lnTo>
                    <a:pt x="13" y="82"/>
                  </a:lnTo>
                  <a:lnTo>
                    <a:pt x="4" y="94"/>
                  </a:lnTo>
                  <a:lnTo>
                    <a:pt x="17" y="98"/>
                  </a:lnTo>
                  <a:lnTo>
                    <a:pt x="25" y="110"/>
                  </a:lnTo>
                  <a:lnTo>
                    <a:pt x="37" y="118"/>
                  </a:lnTo>
                  <a:lnTo>
                    <a:pt x="41" y="118"/>
                  </a:lnTo>
                  <a:lnTo>
                    <a:pt x="45" y="106"/>
                  </a:lnTo>
                  <a:lnTo>
                    <a:pt x="49" y="94"/>
                  </a:lnTo>
                  <a:lnTo>
                    <a:pt x="49" y="82"/>
                  </a:lnTo>
                  <a:lnTo>
                    <a:pt x="49" y="78"/>
                  </a:lnTo>
                  <a:lnTo>
                    <a:pt x="57" y="65"/>
                  </a:lnTo>
                  <a:lnTo>
                    <a:pt x="61" y="57"/>
                  </a:lnTo>
                  <a:lnTo>
                    <a:pt x="57" y="49"/>
                  </a:lnTo>
                  <a:lnTo>
                    <a:pt x="57" y="37"/>
                  </a:lnTo>
                  <a:lnTo>
                    <a:pt x="53" y="25"/>
                  </a:lnTo>
                  <a:lnTo>
                    <a:pt x="53" y="13"/>
                  </a:lnTo>
                  <a:lnTo>
                    <a:pt x="53" y="0"/>
                  </a:lnTo>
                  <a:lnTo>
                    <a:pt x="45" y="13"/>
                  </a:lnTo>
                  <a:lnTo>
                    <a:pt x="45" y="25"/>
                  </a:lnTo>
                  <a:lnTo>
                    <a:pt x="33" y="21"/>
                  </a:lnTo>
                  <a:lnTo>
                    <a:pt x="21" y="29"/>
                  </a:lnTo>
                  <a:lnTo>
                    <a:pt x="8" y="33"/>
                  </a:lnTo>
                  <a:lnTo>
                    <a:pt x="0" y="45"/>
                  </a:lnTo>
                  <a:lnTo>
                    <a:pt x="8" y="53"/>
                  </a:lnTo>
                  <a:lnTo>
                    <a:pt x="4" y="65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05" name="Freeform 252">
              <a:extLst>
                <a:ext uri="{FF2B5EF4-FFF2-40B4-BE49-F238E27FC236}">
                  <a16:creationId xmlns="" xmlns:a16="http://schemas.microsoft.com/office/drawing/2014/main" id="{01677F4D-65B3-433D-8546-903DEA174DBC}"/>
                </a:ext>
              </a:extLst>
            </p:cNvPr>
            <p:cNvSpPr>
              <a:spLocks/>
            </p:cNvSpPr>
            <p:nvPr/>
          </p:nvSpPr>
          <p:spPr bwMode="gray">
            <a:xfrm>
              <a:off x="4303937" y="3312230"/>
              <a:ext cx="4319" cy="4317"/>
            </a:xfrm>
            <a:custGeom>
              <a:avLst/>
              <a:gdLst>
                <a:gd name="T0" fmla="*/ 12 w 12"/>
                <a:gd name="T1" fmla="*/ 4 h 12"/>
                <a:gd name="T2" fmla="*/ 12 w 12"/>
                <a:gd name="T3" fmla="*/ 12 h 12"/>
                <a:gd name="T4" fmla="*/ 0 w 12"/>
                <a:gd name="T5" fmla="*/ 0 h 12"/>
                <a:gd name="T6" fmla="*/ 12 w 12"/>
                <a:gd name="T7" fmla="*/ 4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2"/>
                <a:gd name="T14" fmla="*/ 12 w 1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2">
                  <a:moveTo>
                    <a:pt x="12" y="4"/>
                  </a:moveTo>
                  <a:lnTo>
                    <a:pt x="12" y="12"/>
                  </a:lnTo>
                  <a:lnTo>
                    <a:pt x="0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06" name="Freeform 253">
              <a:extLst>
                <a:ext uri="{FF2B5EF4-FFF2-40B4-BE49-F238E27FC236}">
                  <a16:creationId xmlns="" xmlns:a16="http://schemas.microsoft.com/office/drawing/2014/main" id="{CD047651-44B0-4CE0-815E-EEE0FA6B32E9}"/>
                </a:ext>
              </a:extLst>
            </p:cNvPr>
            <p:cNvSpPr>
              <a:spLocks/>
            </p:cNvSpPr>
            <p:nvPr/>
          </p:nvSpPr>
          <p:spPr bwMode="gray">
            <a:xfrm>
              <a:off x="4645109" y="3569829"/>
              <a:ext cx="4319" cy="4317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12 w 12"/>
                <a:gd name="T5" fmla="*/ 8 h 12"/>
                <a:gd name="T6" fmla="*/ 12 w 12"/>
                <a:gd name="T7" fmla="*/ 12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2"/>
                <a:gd name="T14" fmla="*/ 12 w 1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2">
                  <a:moveTo>
                    <a:pt x="12" y="12"/>
                  </a:moveTo>
                  <a:lnTo>
                    <a:pt x="0" y="0"/>
                  </a:lnTo>
                  <a:lnTo>
                    <a:pt x="12" y="8"/>
                  </a:lnTo>
                  <a:lnTo>
                    <a:pt x="12" y="12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07" name="Freeform 255">
              <a:extLst>
                <a:ext uri="{FF2B5EF4-FFF2-40B4-BE49-F238E27FC236}">
                  <a16:creationId xmlns="" xmlns:a16="http://schemas.microsoft.com/office/drawing/2014/main" id="{DFE883F8-E0CC-4F6B-A12E-A2B254F05234}"/>
                </a:ext>
              </a:extLst>
            </p:cNvPr>
            <p:cNvSpPr>
              <a:spLocks/>
            </p:cNvSpPr>
            <p:nvPr/>
          </p:nvSpPr>
          <p:spPr bwMode="gray">
            <a:xfrm>
              <a:off x="4511951" y="3436352"/>
              <a:ext cx="36708" cy="61522"/>
            </a:xfrm>
            <a:custGeom>
              <a:avLst/>
              <a:gdLst>
                <a:gd name="T0" fmla="*/ 12 w 102"/>
                <a:gd name="T1" fmla="*/ 33 h 171"/>
                <a:gd name="T2" fmla="*/ 0 w 102"/>
                <a:gd name="T3" fmla="*/ 21 h 171"/>
                <a:gd name="T4" fmla="*/ 0 w 102"/>
                <a:gd name="T5" fmla="*/ 33 h 171"/>
                <a:gd name="T6" fmla="*/ 0 w 102"/>
                <a:gd name="T7" fmla="*/ 45 h 171"/>
                <a:gd name="T8" fmla="*/ 12 w 102"/>
                <a:gd name="T9" fmla="*/ 57 h 171"/>
                <a:gd name="T10" fmla="*/ 12 w 102"/>
                <a:gd name="T11" fmla="*/ 62 h 171"/>
                <a:gd name="T12" fmla="*/ 16 w 102"/>
                <a:gd name="T13" fmla="*/ 70 h 171"/>
                <a:gd name="T14" fmla="*/ 16 w 102"/>
                <a:gd name="T15" fmla="*/ 78 h 171"/>
                <a:gd name="T16" fmla="*/ 12 w 102"/>
                <a:gd name="T17" fmla="*/ 90 h 171"/>
                <a:gd name="T18" fmla="*/ 24 w 102"/>
                <a:gd name="T19" fmla="*/ 98 h 171"/>
                <a:gd name="T20" fmla="*/ 24 w 102"/>
                <a:gd name="T21" fmla="*/ 102 h 171"/>
                <a:gd name="T22" fmla="*/ 20 w 102"/>
                <a:gd name="T23" fmla="*/ 114 h 171"/>
                <a:gd name="T24" fmla="*/ 16 w 102"/>
                <a:gd name="T25" fmla="*/ 114 h 171"/>
                <a:gd name="T26" fmla="*/ 16 w 102"/>
                <a:gd name="T27" fmla="*/ 127 h 171"/>
                <a:gd name="T28" fmla="*/ 12 w 102"/>
                <a:gd name="T29" fmla="*/ 139 h 171"/>
                <a:gd name="T30" fmla="*/ 12 w 102"/>
                <a:gd name="T31" fmla="*/ 147 h 171"/>
                <a:gd name="T32" fmla="*/ 12 w 102"/>
                <a:gd name="T33" fmla="*/ 159 h 171"/>
                <a:gd name="T34" fmla="*/ 24 w 102"/>
                <a:gd name="T35" fmla="*/ 159 h 171"/>
                <a:gd name="T36" fmla="*/ 28 w 102"/>
                <a:gd name="T37" fmla="*/ 171 h 171"/>
                <a:gd name="T38" fmla="*/ 41 w 102"/>
                <a:gd name="T39" fmla="*/ 171 h 171"/>
                <a:gd name="T40" fmla="*/ 49 w 102"/>
                <a:gd name="T41" fmla="*/ 159 h 171"/>
                <a:gd name="T42" fmla="*/ 53 w 102"/>
                <a:gd name="T43" fmla="*/ 147 h 171"/>
                <a:gd name="T44" fmla="*/ 53 w 102"/>
                <a:gd name="T45" fmla="*/ 147 h 171"/>
                <a:gd name="T46" fmla="*/ 49 w 102"/>
                <a:gd name="T47" fmla="*/ 143 h 171"/>
                <a:gd name="T48" fmla="*/ 57 w 102"/>
                <a:gd name="T49" fmla="*/ 147 h 171"/>
                <a:gd name="T50" fmla="*/ 61 w 102"/>
                <a:gd name="T51" fmla="*/ 147 h 171"/>
                <a:gd name="T52" fmla="*/ 73 w 102"/>
                <a:gd name="T53" fmla="*/ 151 h 171"/>
                <a:gd name="T54" fmla="*/ 85 w 102"/>
                <a:gd name="T55" fmla="*/ 147 h 171"/>
                <a:gd name="T56" fmla="*/ 85 w 102"/>
                <a:gd name="T57" fmla="*/ 135 h 171"/>
                <a:gd name="T58" fmla="*/ 89 w 102"/>
                <a:gd name="T59" fmla="*/ 123 h 171"/>
                <a:gd name="T60" fmla="*/ 89 w 102"/>
                <a:gd name="T61" fmla="*/ 118 h 171"/>
                <a:gd name="T62" fmla="*/ 89 w 102"/>
                <a:gd name="T63" fmla="*/ 106 h 171"/>
                <a:gd name="T64" fmla="*/ 93 w 102"/>
                <a:gd name="T65" fmla="*/ 94 h 171"/>
                <a:gd name="T66" fmla="*/ 93 w 102"/>
                <a:gd name="T67" fmla="*/ 90 h 171"/>
                <a:gd name="T68" fmla="*/ 85 w 102"/>
                <a:gd name="T69" fmla="*/ 78 h 171"/>
                <a:gd name="T70" fmla="*/ 93 w 102"/>
                <a:gd name="T71" fmla="*/ 66 h 171"/>
                <a:gd name="T72" fmla="*/ 102 w 102"/>
                <a:gd name="T73" fmla="*/ 53 h 171"/>
                <a:gd name="T74" fmla="*/ 93 w 102"/>
                <a:gd name="T75" fmla="*/ 41 h 171"/>
                <a:gd name="T76" fmla="*/ 89 w 102"/>
                <a:gd name="T77" fmla="*/ 29 h 171"/>
                <a:gd name="T78" fmla="*/ 85 w 102"/>
                <a:gd name="T79" fmla="*/ 17 h 171"/>
                <a:gd name="T80" fmla="*/ 73 w 102"/>
                <a:gd name="T81" fmla="*/ 9 h 171"/>
                <a:gd name="T82" fmla="*/ 61 w 102"/>
                <a:gd name="T83" fmla="*/ 0 h 171"/>
                <a:gd name="T84" fmla="*/ 49 w 102"/>
                <a:gd name="T85" fmla="*/ 9 h 171"/>
                <a:gd name="T86" fmla="*/ 41 w 102"/>
                <a:gd name="T87" fmla="*/ 21 h 171"/>
                <a:gd name="T88" fmla="*/ 37 w 102"/>
                <a:gd name="T89" fmla="*/ 25 h 171"/>
                <a:gd name="T90" fmla="*/ 24 w 102"/>
                <a:gd name="T91" fmla="*/ 29 h 171"/>
                <a:gd name="T92" fmla="*/ 16 w 102"/>
                <a:gd name="T93" fmla="*/ 33 h 171"/>
                <a:gd name="T94" fmla="*/ 12 w 102"/>
                <a:gd name="T95" fmla="*/ 33 h 17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2"/>
                <a:gd name="T145" fmla="*/ 0 h 171"/>
                <a:gd name="T146" fmla="*/ 102 w 102"/>
                <a:gd name="T147" fmla="*/ 171 h 17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2" h="171">
                  <a:moveTo>
                    <a:pt x="12" y="33"/>
                  </a:moveTo>
                  <a:lnTo>
                    <a:pt x="0" y="21"/>
                  </a:lnTo>
                  <a:lnTo>
                    <a:pt x="0" y="33"/>
                  </a:lnTo>
                  <a:lnTo>
                    <a:pt x="0" y="45"/>
                  </a:lnTo>
                  <a:lnTo>
                    <a:pt x="12" y="57"/>
                  </a:lnTo>
                  <a:lnTo>
                    <a:pt x="12" y="62"/>
                  </a:lnTo>
                  <a:lnTo>
                    <a:pt x="16" y="70"/>
                  </a:lnTo>
                  <a:lnTo>
                    <a:pt x="16" y="78"/>
                  </a:lnTo>
                  <a:lnTo>
                    <a:pt x="12" y="90"/>
                  </a:lnTo>
                  <a:lnTo>
                    <a:pt x="24" y="98"/>
                  </a:lnTo>
                  <a:lnTo>
                    <a:pt x="24" y="102"/>
                  </a:lnTo>
                  <a:lnTo>
                    <a:pt x="20" y="114"/>
                  </a:lnTo>
                  <a:lnTo>
                    <a:pt x="16" y="114"/>
                  </a:lnTo>
                  <a:lnTo>
                    <a:pt x="16" y="127"/>
                  </a:lnTo>
                  <a:lnTo>
                    <a:pt x="12" y="139"/>
                  </a:lnTo>
                  <a:lnTo>
                    <a:pt x="12" y="147"/>
                  </a:lnTo>
                  <a:lnTo>
                    <a:pt x="12" y="159"/>
                  </a:lnTo>
                  <a:lnTo>
                    <a:pt x="24" y="159"/>
                  </a:lnTo>
                  <a:lnTo>
                    <a:pt x="28" y="171"/>
                  </a:lnTo>
                  <a:lnTo>
                    <a:pt x="41" y="171"/>
                  </a:lnTo>
                  <a:lnTo>
                    <a:pt x="49" y="159"/>
                  </a:lnTo>
                  <a:lnTo>
                    <a:pt x="53" y="147"/>
                  </a:lnTo>
                  <a:lnTo>
                    <a:pt x="49" y="143"/>
                  </a:lnTo>
                  <a:lnTo>
                    <a:pt x="57" y="147"/>
                  </a:lnTo>
                  <a:lnTo>
                    <a:pt x="61" y="147"/>
                  </a:lnTo>
                  <a:lnTo>
                    <a:pt x="73" y="151"/>
                  </a:lnTo>
                  <a:lnTo>
                    <a:pt x="85" y="147"/>
                  </a:lnTo>
                  <a:lnTo>
                    <a:pt x="85" y="135"/>
                  </a:lnTo>
                  <a:lnTo>
                    <a:pt x="89" y="123"/>
                  </a:lnTo>
                  <a:lnTo>
                    <a:pt x="89" y="118"/>
                  </a:lnTo>
                  <a:lnTo>
                    <a:pt x="89" y="106"/>
                  </a:lnTo>
                  <a:lnTo>
                    <a:pt x="93" y="94"/>
                  </a:lnTo>
                  <a:lnTo>
                    <a:pt x="93" y="90"/>
                  </a:lnTo>
                  <a:lnTo>
                    <a:pt x="85" y="78"/>
                  </a:lnTo>
                  <a:lnTo>
                    <a:pt x="93" y="66"/>
                  </a:lnTo>
                  <a:lnTo>
                    <a:pt x="102" y="53"/>
                  </a:lnTo>
                  <a:lnTo>
                    <a:pt x="93" y="41"/>
                  </a:lnTo>
                  <a:lnTo>
                    <a:pt x="89" y="29"/>
                  </a:lnTo>
                  <a:lnTo>
                    <a:pt x="85" y="17"/>
                  </a:lnTo>
                  <a:lnTo>
                    <a:pt x="73" y="9"/>
                  </a:lnTo>
                  <a:lnTo>
                    <a:pt x="61" y="0"/>
                  </a:lnTo>
                  <a:lnTo>
                    <a:pt x="49" y="9"/>
                  </a:lnTo>
                  <a:lnTo>
                    <a:pt x="41" y="21"/>
                  </a:lnTo>
                  <a:lnTo>
                    <a:pt x="37" y="25"/>
                  </a:lnTo>
                  <a:lnTo>
                    <a:pt x="24" y="29"/>
                  </a:lnTo>
                  <a:lnTo>
                    <a:pt x="16" y="33"/>
                  </a:lnTo>
                  <a:lnTo>
                    <a:pt x="12" y="3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08" name="Freeform 256">
              <a:extLst>
                <a:ext uri="{FF2B5EF4-FFF2-40B4-BE49-F238E27FC236}">
                  <a16:creationId xmlns="" xmlns:a16="http://schemas.microsoft.com/office/drawing/2014/main" id="{514E9D9C-6C42-4671-9DA0-B16C8EAF9B9A}"/>
                </a:ext>
              </a:extLst>
            </p:cNvPr>
            <p:cNvSpPr>
              <a:spLocks/>
            </p:cNvSpPr>
            <p:nvPr/>
          </p:nvSpPr>
          <p:spPr bwMode="gray">
            <a:xfrm>
              <a:off x="4604082" y="3512625"/>
              <a:ext cx="69098" cy="39575"/>
            </a:xfrm>
            <a:custGeom>
              <a:avLst/>
              <a:gdLst>
                <a:gd name="T0" fmla="*/ 171 w 192"/>
                <a:gd name="T1" fmla="*/ 33 h 110"/>
                <a:gd name="T2" fmla="*/ 179 w 192"/>
                <a:gd name="T3" fmla="*/ 24 h 110"/>
                <a:gd name="T4" fmla="*/ 187 w 192"/>
                <a:gd name="T5" fmla="*/ 12 h 110"/>
                <a:gd name="T6" fmla="*/ 192 w 192"/>
                <a:gd name="T7" fmla="*/ 0 h 110"/>
                <a:gd name="T8" fmla="*/ 179 w 192"/>
                <a:gd name="T9" fmla="*/ 4 h 110"/>
                <a:gd name="T10" fmla="*/ 167 w 192"/>
                <a:gd name="T11" fmla="*/ 8 h 110"/>
                <a:gd name="T12" fmla="*/ 143 w 192"/>
                <a:gd name="T13" fmla="*/ 8 h 110"/>
                <a:gd name="T14" fmla="*/ 130 w 192"/>
                <a:gd name="T15" fmla="*/ 16 h 110"/>
                <a:gd name="T16" fmla="*/ 118 w 192"/>
                <a:gd name="T17" fmla="*/ 20 h 110"/>
                <a:gd name="T18" fmla="*/ 106 w 192"/>
                <a:gd name="T19" fmla="*/ 20 h 110"/>
                <a:gd name="T20" fmla="*/ 106 w 192"/>
                <a:gd name="T21" fmla="*/ 16 h 110"/>
                <a:gd name="T22" fmla="*/ 94 w 192"/>
                <a:gd name="T23" fmla="*/ 16 h 110"/>
                <a:gd name="T24" fmla="*/ 82 w 192"/>
                <a:gd name="T25" fmla="*/ 20 h 110"/>
                <a:gd name="T26" fmla="*/ 69 w 192"/>
                <a:gd name="T27" fmla="*/ 16 h 110"/>
                <a:gd name="T28" fmla="*/ 57 w 192"/>
                <a:gd name="T29" fmla="*/ 8 h 110"/>
                <a:gd name="T30" fmla="*/ 45 w 192"/>
                <a:gd name="T31" fmla="*/ 8 h 110"/>
                <a:gd name="T32" fmla="*/ 33 w 192"/>
                <a:gd name="T33" fmla="*/ 16 h 110"/>
                <a:gd name="T34" fmla="*/ 25 w 192"/>
                <a:gd name="T35" fmla="*/ 12 h 110"/>
                <a:gd name="T36" fmla="*/ 12 w 192"/>
                <a:gd name="T37" fmla="*/ 16 h 110"/>
                <a:gd name="T38" fmla="*/ 0 w 192"/>
                <a:gd name="T39" fmla="*/ 29 h 110"/>
                <a:gd name="T40" fmla="*/ 4 w 192"/>
                <a:gd name="T41" fmla="*/ 41 h 110"/>
                <a:gd name="T42" fmla="*/ 12 w 192"/>
                <a:gd name="T43" fmla="*/ 49 h 110"/>
                <a:gd name="T44" fmla="*/ 25 w 192"/>
                <a:gd name="T45" fmla="*/ 49 h 110"/>
                <a:gd name="T46" fmla="*/ 29 w 192"/>
                <a:gd name="T47" fmla="*/ 49 h 110"/>
                <a:gd name="T48" fmla="*/ 41 w 192"/>
                <a:gd name="T49" fmla="*/ 57 h 110"/>
                <a:gd name="T50" fmla="*/ 53 w 192"/>
                <a:gd name="T51" fmla="*/ 61 h 110"/>
                <a:gd name="T52" fmla="*/ 57 w 192"/>
                <a:gd name="T53" fmla="*/ 65 h 110"/>
                <a:gd name="T54" fmla="*/ 69 w 192"/>
                <a:gd name="T55" fmla="*/ 69 h 110"/>
                <a:gd name="T56" fmla="*/ 82 w 192"/>
                <a:gd name="T57" fmla="*/ 81 h 110"/>
                <a:gd name="T58" fmla="*/ 94 w 192"/>
                <a:gd name="T59" fmla="*/ 81 h 110"/>
                <a:gd name="T60" fmla="*/ 98 w 192"/>
                <a:gd name="T61" fmla="*/ 81 h 110"/>
                <a:gd name="T62" fmla="*/ 106 w 192"/>
                <a:gd name="T63" fmla="*/ 81 h 110"/>
                <a:gd name="T64" fmla="*/ 118 w 192"/>
                <a:gd name="T65" fmla="*/ 90 h 110"/>
                <a:gd name="T66" fmla="*/ 122 w 192"/>
                <a:gd name="T67" fmla="*/ 98 h 110"/>
                <a:gd name="T68" fmla="*/ 130 w 192"/>
                <a:gd name="T69" fmla="*/ 106 h 110"/>
                <a:gd name="T70" fmla="*/ 143 w 192"/>
                <a:gd name="T71" fmla="*/ 110 h 110"/>
                <a:gd name="T72" fmla="*/ 155 w 192"/>
                <a:gd name="T73" fmla="*/ 110 h 110"/>
                <a:gd name="T74" fmla="*/ 163 w 192"/>
                <a:gd name="T75" fmla="*/ 110 h 110"/>
                <a:gd name="T76" fmla="*/ 163 w 192"/>
                <a:gd name="T77" fmla="*/ 98 h 110"/>
                <a:gd name="T78" fmla="*/ 175 w 192"/>
                <a:gd name="T79" fmla="*/ 90 h 110"/>
                <a:gd name="T80" fmla="*/ 167 w 192"/>
                <a:gd name="T81" fmla="*/ 77 h 110"/>
                <a:gd name="T82" fmla="*/ 163 w 192"/>
                <a:gd name="T83" fmla="*/ 65 h 110"/>
                <a:gd name="T84" fmla="*/ 163 w 192"/>
                <a:gd name="T85" fmla="*/ 61 h 110"/>
                <a:gd name="T86" fmla="*/ 159 w 192"/>
                <a:gd name="T87" fmla="*/ 57 h 110"/>
                <a:gd name="T88" fmla="*/ 167 w 192"/>
                <a:gd name="T89" fmla="*/ 45 h 110"/>
                <a:gd name="T90" fmla="*/ 171 w 192"/>
                <a:gd name="T91" fmla="*/ 33 h 1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2"/>
                <a:gd name="T139" fmla="*/ 0 h 110"/>
                <a:gd name="T140" fmla="*/ 192 w 192"/>
                <a:gd name="T141" fmla="*/ 110 h 1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2" h="110">
                  <a:moveTo>
                    <a:pt x="171" y="33"/>
                  </a:moveTo>
                  <a:lnTo>
                    <a:pt x="179" y="24"/>
                  </a:lnTo>
                  <a:lnTo>
                    <a:pt x="187" y="12"/>
                  </a:lnTo>
                  <a:lnTo>
                    <a:pt x="192" y="0"/>
                  </a:lnTo>
                  <a:lnTo>
                    <a:pt x="179" y="4"/>
                  </a:lnTo>
                  <a:lnTo>
                    <a:pt x="167" y="8"/>
                  </a:lnTo>
                  <a:lnTo>
                    <a:pt x="143" y="8"/>
                  </a:lnTo>
                  <a:lnTo>
                    <a:pt x="130" y="16"/>
                  </a:lnTo>
                  <a:lnTo>
                    <a:pt x="118" y="20"/>
                  </a:lnTo>
                  <a:lnTo>
                    <a:pt x="106" y="20"/>
                  </a:lnTo>
                  <a:lnTo>
                    <a:pt x="106" y="16"/>
                  </a:lnTo>
                  <a:lnTo>
                    <a:pt x="94" y="16"/>
                  </a:lnTo>
                  <a:lnTo>
                    <a:pt x="82" y="20"/>
                  </a:lnTo>
                  <a:lnTo>
                    <a:pt x="69" y="16"/>
                  </a:lnTo>
                  <a:lnTo>
                    <a:pt x="57" y="8"/>
                  </a:lnTo>
                  <a:lnTo>
                    <a:pt x="45" y="8"/>
                  </a:lnTo>
                  <a:lnTo>
                    <a:pt x="33" y="16"/>
                  </a:lnTo>
                  <a:lnTo>
                    <a:pt x="25" y="12"/>
                  </a:lnTo>
                  <a:lnTo>
                    <a:pt x="12" y="16"/>
                  </a:lnTo>
                  <a:lnTo>
                    <a:pt x="0" y="29"/>
                  </a:lnTo>
                  <a:lnTo>
                    <a:pt x="4" y="41"/>
                  </a:lnTo>
                  <a:lnTo>
                    <a:pt x="12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41" y="57"/>
                  </a:lnTo>
                  <a:lnTo>
                    <a:pt x="53" y="61"/>
                  </a:lnTo>
                  <a:lnTo>
                    <a:pt x="57" y="65"/>
                  </a:lnTo>
                  <a:lnTo>
                    <a:pt x="69" y="69"/>
                  </a:lnTo>
                  <a:lnTo>
                    <a:pt x="82" y="81"/>
                  </a:lnTo>
                  <a:lnTo>
                    <a:pt x="94" y="81"/>
                  </a:lnTo>
                  <a:lnTo>
                    <a:pt x="98" y="81"/>
                  </a:lnTo>
                  <a:lnTo>
                    <a:pt x="106" y="81"/>
                  </a:lnTo>
                  <a:lnTo>
                    <a:pt x="118" y="90"/>
                  </a:lnTo>
                  <a:lnTo>
                    <a:pt x="122" y="98"/>
                  </a:lnTo>
                  <a:lnTo>
                    <a:pt x="130" y="106"/>
                  </a:lnTo>
                  <a:lnTo>
                    <a:pt x="143" y="110"/>
                  </a:lnTo>
                  <a:lnTo>
                    <a:pt x="155" y="110"/>
                  </a:lnTo>
                  <a:lnTo>
                    <a:pt x="163" y="110"/>
                  </a:lnTo>
                  <a:lnTo>
                    <a:pt x="163" y="98"/>
                  </a:lnTo>
                  <a:lnTo>
                    <a:pt x="175" y="90"/>
                  </a:lnTo>
                  <a:lnTo>
                    <a:pt x="167" y="77"/>
                  </a:lnTo>
                  <a:lnTo>
                    <a:pt x="163" y="65"/>
                  </a:lnTo>
                  <a:lnTo>
                    <a:pt x="163" y="61"/>
                  </a:lnTo>
                  <a:lnTo>
                    <a:pt x="159" y="57"/>
                  </a:lnTo>
                  <a:lnTo>
                    <a:pt x="167" y="45"/>
                  </a:lnTo>
                  <a:lnTo>
                    <a:pt x="171" y="3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09" name="Freeform 257">
              <a:extLst>
                <a:ext uri="{FF2B5EF4-FFF2-40B4-BE49-F238E27FC236}">
                  <a16:creationId xmlns="" xmlns:a16="http://schemas.microsoft.com/office/drawing/2014/main" id="{477C8175-03BA-464B-8DD2-5DA9ABD4692B}"/>
                </a:ext>
              </a:extLst>
            </p:cNvPr>
            <p:cNvSpPr>
              <a:spLocks/>
            </p:cNvSpPr>
            <p:nvPr/>
          </p:nvSpPr>
          <p:spPr bwMode="gray">
            <a:xfrm>
              <a:off x="4478122" y="3281289"/>
              <a:ext cx="258039" cy="239970"/>
            </a:xfrm>
            <a:custGeom>
              <a:avLst/>
              <a:gdLst>
                <a:gd name="T0" fmla="*/ 407 w 717"/>
                <a:gd name="T1" fmla="*/ 78 h 667"/>
                <a:gd name="T2" fmla="*/ 403 w 717"/>
                <a:gd name="T3" fmla="*/ 57 h 667"/>
                <a:gd name="T4" fmla="*/ 424 w 717"/>
                <a:gd name="T5" fmla="*/ 41 h 667"/>
                <a:gd name="T6" fmla="*/ 383 w 717"/>
                <a:gd name="T7" fmla="*/ 37 h 667"/>
                <a:gd name="T8" fmla="*/ 346 w 717"/>
                <a:gd name="T9" fmla="*/ 25 h 667"/>
                <a:gd name="T10" fmla="*/ 330 w 717"/>
                <a:gd name="T11" fmla="*/ 0 h 667"/>
                <a:gd name="T12" fmla="*/ 293 w 717"/>
                <a:gd name="T13" fmla="*/ 8 h 667"/>
                <a:gd name="T14" fmla="*/ 236 w 717"/>
                <a:gd name="T15" fmla="*/ 21 h 667"/>
                <a:gd name="T16" fmla="*/ 220 w 717"/>
                <a:gd name="T17" fmla="*/ 41 h 667"/>
                <a:gd name="T18" fmla="*/ 187 w 717"/>
                <a:gd name="T19" fmla="*/ 57 h 667"/>
                <a:gd name="T20" fmla="*/ 159 w 717"/>
                <a:gd name="T21" fmla="*/ 65 h 667"/>
                <a:gd name="T22" fmla="*/ 147 w 717"/>
                <a:gd name="T23" fmla="*/ 94 h 667"/>
                <a:gd name="T24" fmla="*/ 131 w 717"/>
                <a:gd name="T25" fmla="*/ 86 h 667"/>
                <a:gd name="T26" fmla="*/ 106 w 717"/>
                <a:gd name="T27" fmla="*/ 49 h 667"/>
                <a:gd name="T28" fmla="*/ 74 w 717"/>
                <a:gd name="T29" fmla="*/ 90 h 667"/>
                <a:gd name="T30" fmla="*/ 25 w 717"/>
                <a:gd name="T31" fmla="*/ 90 h 667"/>
                <a:gd name="T32" fmla="*/ 29 w 717"/>
                <a:gd name="T33" fmla="*/ 122 h 667"/>
                <a:gd name="T34" fmla="*/ 0 w 717"/>
                <a:gd name="T35" fmla="*/ 147 h 667"/>
                <a:gd name="T36" fmla="*/ 25 w 717"/>
                <a:gd name="T37" fmla="*/ 179 h 667"/>
                <a:gd name="T38" fmla="*/ 21 w 717"/>
                <a:gd name="T39" fmla="*/ 212 h 667"/>
                <a:gd name="T40" fmla="*/ 65 w 717"/>
                <a:gd name="T41" fmla="*/ 228 h 667"/>
                <a:gd name="T42" fmla="*/ 78 w 717"/>
                <a:gd name="T43" fmla="*/ 244 h 667"/>
                <a:gd name="T44" fmla="*/ 118 w 717"/>
                <a:gd name="T45" fmla="*/ 204 h 667"/>
                <a:gd name="T46" fmla="*/ 175 w 717"/>
                <a:gd name="T47" fmla="*/ 216 h 667"/>
                <a:gd name="T48" fmla="*/ 204 w 717"/>
                <a:gd name="T49" fmla="*/ 228 h 667"/>
                <a:gd name="T50" fmla="*/ 220 w 717"/>
                <a:gd name="T51" fmla="*/ 261 h 667"/>
                <a:gd name="T52" fmla="*/ 249 w 717"/>
                <a:gd name="T53" fmla="*/ 309 h 667"/>
                <a:gd name="T54" fmla="*/ 289 w 717"/>
                <a:gd name="T55" fmla="*/ 350 h 667"/>
                <a:gd name="T56" fmla="*/ 334 w 717"/>
                <a:gd name="T57" fmla="*/ 387 h 667"/>
                <a:gd name="T58" fmla="*/ 371 w 717"/>
                <a:gd name="T59" fmla="*/ 419 h 667"/>
                <a:gd name="T60" fmla="*/ 428 w 717"/>
                <a:gd name="T61" fmla="*/ 431 h 667"/>
                <a:gd name="T62" fmla="*/ 456 w 717"/>
                <a:gd name="T63" fmla="*/ 464 h 667"/>
                <a:gd name="T64" fmla="*/ 501 w 717"/>
                <a:gd name="T65" fmla="*/ 484 h 667"/>
                <a:gd name="T66" fmla="*/ 533 w 717"/>
                <a:gd name="T67" fmla="*/ 521 h 667"/>
                <a:gd name="T68" fmla="*/ 554 w 717"/>
                <a:gd name="T69" fmla="*/ 529 h 667"/>
                <a:gd name="T70" fmla="*/ 570 w 717"/>
                <a:gd name="T71" fmla="*/ 590 h 667"/>
                <a:gd name="T72" fmla="*/ 558 w 717"/>
                <a:gd name="T73" fmla="*/ 631 h 667"/>
                <a:gd name="T74" fmla="*/ 574 w 717"/>
                <a:gd name="T75" fmla="*/ 663 h 667"/>
                <a:gd name="T76" fmla="*/ 603 w 717"/>
                <a:gd name="T77" fmla="*/ 606 h 667"/>
                <a:gd name="T78" fmla="*/ 635 w 717"/>
                <a:gd name="T79" fmla="*/ 570 h 667"/>
                <a:gd name="T80" fmla="*/ 598 w 717"/>
                <a:gd name="T81" fmla="*/ 533 h 667"/>
                <a:gd name="T82" fmla="*/ 619 w 717"/>
                <a:gd name="T83" fmla="*/ 493 h 667"/>
                <a:gd name="T84" fmla="*/ 639 w 717"/>
                <a:gd name="T85" fmla="*/ 488 h 667"/>
                <a:gd name="T86" fmla="*/ 684 w 717"/>
                <a:gd name="T87" fmla="*/ 509 h 667"/>
                <a:gd name="T88" fmla="*/ 708 w 717"/>
                <a:gd name="T89" fmla="*/ 533 h 667"/>
                <a:gd name="T90" fmla="*/ 692 w 717"/>
                <a:gd name="T91" fmla="*/ 484 h 667"/>
                <a:gd name="T92" fmla="*/ 647 w 717"/>
                <a:gd name="T93" fmla="*/ 460 h 667"/>
                <a:gd name="T94" fmla="*/ 578 w 717"/>
                <a:gd name="T95" fmla="*/ 423 h 667"/>
                <a:gd name="T96" fmla="*/ 574 w 717"/>
                <a:gd name="T97" fmla="*/ 383 h 667"/>
                <a:gd name="T98" fmla="*/ 505 w 717"/>
                <a:gd name="T99" fmla="*/ 379 h 667"/>
                <a:gd name="T100" fmla="*/ 472 w 717"/>
                <a:gd name="T101" fmla="*/ 358 h 667"/>
                <a:gd name="T102" fmla="*/ 440 w 717"/>
                <a:gd name="T103" fmla="*/ 313 h 667"/>
                <a:gd name="T104" fmla="*/ 424 w 717"/>
                <a:gd name="T105" fmla="*/ 273 h 667"/>
                <a:gd name="T106" fmla="*/ 383 w 717"/>
                <a:gd name="T107" fmla="*/ 240 h 667"/>
                <a:gd name="T108" fmla="*/ 342 w 717"/>
                <a:gd name="T109" fmla="*/ 200 h 667"/>
                <a:gd name="T110" fmla="*/ 350 w 717"/>
                <a:gd name="T111" fmla="*/ 159 h 667"/>
                <a:gd name="T112" fmla="*/ 338 w 717"/>
                <a:gd name="T113" fmla="*/ 139 h 667"/>
                <a:gd name="T114" fmla="*/ 338 w 717"/>
                <a:gd name="T115" fmla="*/ 134 h 667"/>
                <a:gd name="T116" fmla="*/ 379 w 717"/>
                <a:gd name="T117" fmla="*/ 110 h 667"/>
                <a:gd name="T118" fmla="*/ 411 w 717"/>
                <a:gd name="T119" fmla="*/ 102 h 667"/>
                <a:gd name="T120" fmla="*/ 411 w 717"/>
                <a:gd name="T121" fmla="*/ 94 h 66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7"/>
                <a:gd name="T184" fmla="*/ 0 h 667"/>
                <a:gd name="T185" fmla="*/ 717 w 717"/>
                <a:gd name="T186" fmla="*/ 667 h 66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7" h="667">
                  <a:moveTo>
                    <a:pt x="411" y="94"/>
                  </a:moveTo>
                  <a:lnTo>
                    <a:pt x="415" y="90"/>
                  </a:lnTo>
                  <a:lnTo>
                    <a:pt x="415" y="82"/>
                  </a:lnTo>
                  <a:lnTo>
                    <a:pt x="411" y="82"/>
                  </a:lnTo>
                  <a:lnTo>
                    <a:pt x="407" y="78"/>
                  </a:lnTo>
                  <a:lnTo>
                    <a:pt x="415" y="73"/>
                  </a:lnTo>
                  <a:lnTo>
                    <a:pt x="419" y="69"/>
                  </a:lnTo>
                  <a:lnTo>
                    <a:pt x="411" y="65"/>
                  </a:lnTo>
                  <a:lnTo>
                    <a:pt x="403" y="61"/>
                  </a:lnTo>
                  <a:lnTo>
                    <a:pt x="403" y="57"/>
                  </a:lnTo>
                  <a:lnTo>
                    <a:pt x="407" y="53"/>
                  </a:lnTo>
                  <a:lnTo>
                    <a:pt x="415" y="49"/>
                  </a:lnTo>
                  <a:lnTo>
                    <a:pt x="419" y="45"/>
                  </a:lnTo>
                  <a:lnTo>
                    <a:pt x="424" y="41"/>
                  </a:lnTo>
                  <a:lnTo>
                    <a:pt x="419" y="41"/>
                  </a:lnTo>
                  <a:lnTo>
                    <a:pt x="407" y="41"/>
                  </a:lnTo>
                  <a:lnTo>
                    <a:pt x="395" y="37"/>
                  </a:lnTo>
                  <a:lnTo>
                    <a:pt x="383" y="37"/>
                  </a:lnTo>
                  <a:lnTo>
                    <a:pt x="371" y="33"/>
                  </a:lnTo>
                  <a:lnTo>
                    <a:pt x="367" y="33"/>
                  </a:lnTo>
                  <a:lnTo>
                    <a:pt x="354" y="33"/>
                  </a:lnTo>
                  <a:lnTo>
                    <a:pt x="346" y="29"/>
                  </a:lnTo>
                  <a:lnTo>
                    <a:pt x="346" y="25"/>
                  </a:lnTo>
                  <a:lnTo>
                    <a:pt x="334" y="12"/>
                  </a:lnTo>
                  <a:lnTo>
                    <a:pt x="338" y="0"/>
                  </a:lnTo>
                  <a:lnTo>
                    <a:pt x="334" y="0"/>
                  </a:lnTo>
                  <a:lnTo>
                    <a:pt x="330" y="0"/>
                  </a:lnTo>
                  <a:lnTo>
                    <a:pt x="318" y="4"/>
                  </a:lnTo>
                  <a:lnTo>
                    <a:pt x="306" y="8"/>
                  </a:lnTo>
                  <a:lnTo>
                    <a:pt x="293" y="4"/>
                  </a:lnTo>
                  <a:lnTo>
                    <a:pt x="293" y="8"/>
                  </a:lnTo>
                  <a:lnTo>
                    <a:pt x="281" y="8"/>
                  </a:lnTo>
                  <a:lnTo>
                    <a:pt x="269" y="16"/>
                  </a:lnTo>
                  <a:lnTo>
                    <a:pt x="257" y="25"/>
                  </a:lnTo>
                  <a:lnTo>
                    <a:pt x="249" y="21"/>
                  </a:lnTo>
                  <a:lnTo>
                    <a:pt x="236" y="21"/>
                  </a:lnTo>
                  <a:lnTo>
                    <a:pt x="232" y="16"/>
                  </a:lnTo>
                  <a:lnTo>
                    <a:pt x="232" y="21"/>
                  </a:lnTo>
                  <a:lnTo>
                    <a:pt x="228" y="29"/>
                  </a:lnTo>
                  <a:lnTo>
                    <a:pt x="232" y="41"/>
                  </a:lnTo>
                  <a:lnTo>
                    <a:pt x="220" y="41"/>
                  </a:lnTo>
                  <a:lnTo>
                    <a:pt x="212" y="37"/>
                  </a:lnTo>
                  <a:lnTo>
                    <a:pt x="208" y="49"/>
                  </a:lnTo>
                  <a:lnTo>
                    <a:pt x="204" y="61"/>
                  </a:lnTo>
                  <a:lnTo>
                    <a:pt x="200" y="53"/>
                  </a:lnTo>
                  <a:lnTo>
                    <a:pt x="187" y="57"/>
                  </a:lnTo>
                  <a:lnTo>
                    <a:pt x="187" y="61"/>
                  </a:lnTo>
                  <a:lnTo>
                    <a:pt x="175" y="57"/>
                  </a:lnTo>
                  <a:lnTo>
                    <a:pt x="163" y="45"/>
                  </a:lnTo>
                  <a:lnTo>
                    <a:pt x="159" y="53"/>
                  </a:lnTo>
                  <a:lnTo>
                    <a:pt x="159" y="65"/>
                  </a:lnTo>
                  <a:lnTo>
                    <a:pt x="155" y="69"/>
                  </a:lnTo>
                  <a:lnTo>
                    <a:pt x="143" y="82"/>
                  </a:lnTo>
                  <a:lnTo>
                    <a:pt x="147" y="82"/>
                  </a:lnTo>
                  <a:lnTo>
                    <a:pt x="147" y="94"/>
                  </a:lnTo>
                  <a:lnTo>
                    <a:pt x="143" y="98"/>
                  </a:lnTo>
                  <a:lnTo>
                    <a:pt x="139" y="94"/>
                  </a:lnTo>
                  <a:lnTo>
                    <a:pt x="139" y="90"/>
                  </a:lnTo>
                  <a:lnTo>
                    <a:pt x="135" y="86"/>
                  </a:lnTo>
                  <a:lnTo>
                    <a:pt x="131" y="86"/>
                  </a:lnTo>
                  <a:lnTo>
                    <a:pt x="131" y="73"/>
                  </a:lnTo>
                  <a:lnTo>
                    <a:pt x="126" y="73"/>
                  </a:lnTo>
                  <a:lnTo>
                    <a:pt x="118" y="69"/>
                  </a:lnTo>
                  <a:lnTo>
                    <a:pt x="110" y="61"/>
                  </a:lnTo>
                  <a:lnTo>
                    <a:pt x="106" y="49"/>
                  </a:lnTo>
                  <a:lnTo>
                    <a:pt x="102" y="53"/>
                  </a:lnTo>
                  <a:lnTo>
                    <a:pt x="90" y="61"/>
                  </a:lnTo>
                  <a:lnTo>
                    <a:pt x="94" y="69"/>
                  </a:lnTo>
                  <a:lnTo>
                    <a:pt x="86" y="78"/>
                  </a:lnTo>
                  <a:lnTo>
                    <a:pt x="74" y="90"/>
                  </a:lnTo>
                  <a:lnTo>
                    <a:pt x="69" y="90"/>
                  </a:lnTo>
                  <a:lnTo>
                    <a:pt x="57" y="86"/>
                  </a:lnTo>
                  <a:lnTo>
                    <a:pt x="49" y="90"/>
                  </a:lnTo>
                  <a:lnTo>
                    <a:pt x="37" y="90"/>
                  </a:lnTo>
                  <a:lnTo>
                    <a:pt x="25" y="90"/>
                  </a:lnTo>
                  <a:lnTo>
                    <a:pt x="17" y="94"/>
                  </a:lnTo>
                  <a:lnTo>
                    <a:pt x="13" y="98"/>
                  </a:lnTo>
                  <a:lnTo>
                    <a:pt x="17" y="106"/>
                  </a:lnTo>
                  <a:lnTo>
                    <a:pt x="21" y="110"/>
                  </a:lnTo>
                  <a:lnTo>
                    <a:pt x="29" y="122"/>
                  </a:lnTo>
                  <a:lnTo>
                    <a:pt x="33" y="130"/>
                  </a:lnTo>
                  <a:lnTo>
                    <a:pt x="21" y="143"/>
                  </a:lnTo>
                  <a:lnTo>
                    <a:pt x="17" y="147"/>
                  </a:lnTo>
                  <a:lnTo>
                    <a:pt x="4" y="147"/>
                  </a:lnTo>
                  <a:lnTo>
                    <a:pt x="0" y="147"/>
                  </a:lnTo>
                  <a:lnTo>
                    <a:pt x="0" y="151"/>
                  </a:lnTo>
                  <a:lnTo>
                    <a:pt x="8" y="159"/>
                  </a:lnTo>
                  <a:lnTo>
                    <a:pt x="8" y="163"/>
                  </a:lnTo>
                  <a:lnTo>
                    <a:pt x="17" y="167"/>
                  </a:lnTo>
                  <a:lnTo>
                    <a:pt x="25" y="179"/>
                  </a:lnTo>
                  <a:lnTo>
                    <a:pt x="21" y="183"/>
                  </a:lnTo>
                  <a:lnTo>
                    <a:pt x="17" y="187"/>
                  </a:lnTo>
                  <a:lnTo>
                    <a:pt x="17" y="200"/>
                  </a:lnTo>
                  <a:lnTo>
                    <a:pt x="17" y="204"/>
                  </a:lnTo>
                  <a:lnTo>
                    <a:pt x="21" y="212"/>
                  </a:lnTo>
                  <a:lnTo>
                    <a:pt x="33" y="216"/>
                  </a:lnTo>
                  <a:lnTo>
                    <a:pt x="45" y="224"/>
                  </a:lnTo>
                  <a:lnTo>
                    <a:pt x="57" y="220"/>
                  </a:lnTo>
                  <a:lnTo>
                    <a:pt x="65" y="224"/>
                  </a:lnTo>
                  <a:lnTo>
                    <a:pt x="65" y="228"/>
                  </a:lnTo>
                  <a:lnTo>
                    <a:pt x="53" y="240"/>
                  </a:lnTo>
                  <a:lnTo>
                    <a:pt x="53" y="248"/>
                  </a:lnTo>
                  <a:lnTo>
                    <a:pt x="61" y="248"/>
                  </a:lnTo>
                  <a:lnTo>
                    <a:pt x="74" y="244"/>
                  </a:lnTo>
                  <a:lnTo>
                    <a:pt x="78" y="244"/>
                  </a:lnTo>
                  <a:lnTo>
                    <a:pt x="90" y="236"/>
                  </a:lnTo>
                  <a:lnTo>
                    <a:pt x="98" y="228"/>
                  </a:lnTo>
                  <a:lnTo>
                    <a:pt x="106" y="220"/>
                  </a:lnTo>
                  <a:lnTo>
                    <a:pt x="110" y="208"/>
                  </a:lnTo>
                  <a:lnTo>
                    <a:pt x="118" y="204"/>
                  </a:lnTo>
                  <a:lnTo>
                    <a:pt x="126" y="200"/>
                  </a:lnTo>
                  <a:lnTo>
                    <a:pt x="139" y="200"/>
                  </a:lnTo>
                  <a:lnTo>
                    <a:pt x="151" y="204"/>
                  </a:lnTo>
                  <a:lnTo>
                    <a:pt x="163" y="208"/>
                  </a:lnTo>
                  <a:lnTo>
                    <a:pt x="175" y="216"/>
                  </a:lnTo>
                  <a:lnTo>
                    <a:pt x="183" y="224"/>
                  </a:lnTo>
                  <a:lnTo>
                    <a:pt x="196" y="224"/>
                  </a:lnTo>
                  <a:lnTo>
                    <a:pt x="200" y="228"/>
                  </a:lnTo>
                  <a:lnTo>
                    <a:pt x="204" y="228"/>
                  </a:lnTo>
                  <a:lnTo>
                    <a:pt x="212" y="236"/>
                  </a:lnTo>
                  <a:lnTo>
                    <a:pt x="220" y="244"/>
                  </a:lnTo>
                  <a:lnTo>
                    <a:pt x="220" y="248"/>
                  </a:lnTo>
                  <a:lnTo>
                    <a:pt x="220" y="257"/>
                  </a:lnTo>
                  <a:lnTo>
                    <a:pt x="220" y="261"/>
                  </a:lnTo>
                  <a:lnTo>
                    <a:pt x="228" y="273"/>
                  </a:lnTo>
                  <a:lnTo>
                    <a:pt x="236" y="285"/>
                  </a:lnTo>
                  <a:lnTo>
                    <a:pt x="236" y="297"/>
                  </a:lnTo>
                  <a:lnTo>
                    <a:pt x="236" y="309"/>
                  </a:lnTo>
                  <a:lnTo>
                    <a:pt x="249" y="309"/>
                  </a:lnTo>
                  <a:lnTo>
                    <a:pt x="253" y="322"/>
                  </a:lnTo>
                  <a:lnTo>
                    <a:pt x="265" y="330"/>
                  </a:lnTo>
                  <a:lnTo>
                    <a:pt x="273" y="338"/>
                  </a:lnTo>
                  <a:lnTo>
                    <a:pt x="281" y="346"/>
                  </a:lnTo>
                  <a:lnTo>
                    <a:pt x="289" y="350"/>
                  </a:lnTo>
                  <a:lnTo>
                    <a:pt x="301" y="354"/>
                  </a:lnTo>
                  <a:lnTo>
                    <a:pt x="310" y="366"/>
                  </a:lnTo>
                  <a:lnTo>
                    <a:pt x="310" y="370"/>
                  </a:lnTo>
                  <a:lnTo>
                    <a:pt x="322" y="379"/>
                  </a:lnTo>
                  <a:lnTo>
                    <a:pt x="334" y="387"/>
                  </a:lnTo>
                  <a:lnTo>
                    <a:pt x="338" y="399"/>
                  </a:lnTo>
                  <a:lnTo>
                    <a:pt x="342" y="399"/>
                  </a:lnTo>
                  <a:lnTo>
                    <a:pt x="350" y="407"/>
                  </a:lnTo>
                  <a:lnTo>
                    <a:pt x="358" y="415"/>
                  </a:lnTo>
                  <a:lnTo>
                    <a:pt x="371" y="419"/>
                  </a:lnTo>
                  <a:lnTo>
                    <a:pt x="383" y="427"/>
                  </a:lnTo>
                  <a:lnTo>
                    <a:pt x="395" y="431"/>
                  </a:lnTo>
                  <a:lnTo>
                    <a:pt x="407" y="431"/>
                  </a:lnTo>
                  <a:lnTo>
                    <a:pt x="419" y="436"/>
                  </a:lnTo>
                  <a:lnTo>
                    <a:pt x="428" y="431"/>
                  </a:lnTo>
                  <a:lnTo>
                    <a:pt x="432" y="436"/>
                  </a:lnTo>
                  <a:lnTo>
                    <a:pt x="440" y="448"/>
                  </a:lnTo>
                  <a:lnTo>
                    <a:pt x="444" y="456"/>
                  </a:lnTo>
                  <a:lnTo>
                    <a:pt x="448" y="456"/>
                  </a:lnTo>
                  <a:lnTo>
                    <a:pt x="456" y="464"/>
                  </a:lnTo>
                  <a:lnTo>
                    <a:pt x="468" y="468"/>
                  </a:lnTo>
                  <a:lnTo>
                    <a:pt x="472" y="476"/>
                  </a:lnTo>
                  <a:lnTo>
                    <a:pt x="476" y="480"/>
                  </a:lnTo>
                  <a:lnTo>
                    <a:pt x="489" y="476"/>
                  </a:lnTo>
                  <a:lnTo>
                    <a:pt x="501" y="484"/>
                  </a:lnTo>
                  <a:lnTo>
                    <a:pt x="505" y="497"/>
                  </a:lnTo>
                  <a:lnTo>
                    <a:pt x="505" y="509"/>
                  </a:lnTo>
                  <a:lnTo>
                    <a:pt x="513" y="513"/>
                  </a:lnTo>
                  <a:lnTo>
                    <a:pt x="525" y="521"/>
                  </a:lnTo>
                  <a:lnTo>
                    <a:pt x="533" y="521"/>
                  </a:lnTo>
                  <a:lnTo>
                    <a:pt x="546" y="517"/>
                  </a:lnTo>
                  <a:lnTo>
                    <a:pt x="546" y="521"/>
                  </a:lnTo>
                  <a:lnTo>
                    <a:pt x="550" y="525"/>
                  </a:lnTo>
                  <a:lnTo>
                    <a:pt x="554" y="529"/>
                  </a:lnTo>
                  <a:lnTo>
                    <a:pt x="554" y="541"/>
                  </a:lnTo>
                  <a:lnTo>
                    <a:pt x="558" y="554"/>
                  </a:lnTo>
                  <a:lnTo>
                    <a:pt x="566" y="566"/>
                  </a:lnTo>
                  <a:lnTo>
                    <a:pt x="570" y="578"/>
                  </a:lnTo>
                  <a:lnTo>
                    <a:pt x="570" y="590"/>
                  </a:lnTo>
                  <a:lnTo>
                    <a:pt x="578" y="602"/>
                  </a:lnTo>
                  <a:lnTo>
                    <a:pt x="574" y="615"/>
                  </a:lnTo>
                  <a:lnTo>
                    <a:pt x="562" y="615"/>
                  </a:lnTo>
                  <a:lnTo>
                    <a:pt x="562" y="627"/>
                  </a:lnTo>
                  <a:lnTo>
                    <a:pt x="558" y="631"/>
                  </a:lnTo>
                  <a:lnTo>
                    <a:pt x="550" y="643"/>
                  </a:lnTo>
                  <a:lnTo>
                    <a:pt x="542" y="655"/>
                  </a:lnTo>
                  <a:lnTo>
                    <a:pt x="550" y="667"/>
                  </a:lnTo>
                  <a:lnTo>
                    <a:pt x="562" y="667"/>
                  </a:lnTo>
                  <a:lnTo>
                    <a:pt x="574" y="663"/>
                  </a:lnTo>
                  <a:lnTo>
                    <a:pt x="578" y="651"/>
                  </a:lnTo>
                  <a:lnTo>
                    <a:pt x="590" y="639"/>
                  </a:lnTo>
                  <a:lnTo>
                    <a:pt x="603" y="631"/>
                  </a:lnTo>
                  <a:lnTo>
                    <a:pt x="598" y="619"/>
                  </a:lnTo>
                  <a:lnTo>
                    <a:pt x="603" y="606"/>
                  </a:lnTo>
                  <a:lnTo>
                    <a:pt x="611" y="602"/>
                  </a:lnTo>
                  <a:lnTo>
                    <a:pt x="623" y="598"/>
                  </a:lnTo>
                  <a:lnTo>
                    <a:pt x="635" y="590"/>
                  </a:lnTo>
                  <a:lnTo>
                    <a:pt x="635" y="578"/>
                  </a:lnTo>
                  <a:lnTo>
                    <a:pt x="635" y="570"/>
                  </a:lnTo>
                  <a:lnTo>
                    <a:pt x="627" y="558"/>
                  </a:lnTo>
                  <a:lnTo>
                    <a:pt x="623" y="558"/>
                  </a:lnTo>
                  <a:lnTo>
                    <a:pt x="611" y="549"/>
                  </a:lnTo>
                  <a:lnTo>
                    <a:pt x="598" y="545"/>
                  </a:lnTo>
                  <a:lnTo>
                    <a:pt x="598" y="533"/>
                  </a:lnTo>
                  <a:lnTo>
                    <a:pt x="603" y="521"/>
                  </a:lnTo>
                  <a:lnTo>
                    <a:pt x="607" y="513"/>
                  </a:lnTo>
                  <a:lnTo>
                    <a:pt x="611" y="509"/>
                  </a:lnTo>
                  <a:lnTo>
                    <a:pt x="611" y="505"/>
                  </a:lnTo>
                  <a:lnTo>
                    <a:pt x="619" y="493"/>
                  </a:lnTo>
                  <a:lnTo>
                    <a:pt x="627" y="484"/>
                  </a:lnTo>
                  <a:lnTo>
                    <a:pt x="639" y="488"/>
                  </a:lnTo>
                  <a:lnTo>
                    <a:pt x="643" y="484"/>
                  </a:lnTo>
                  <a:lnTo>
                    <a:pt x="643" y="488"/>
                  </a:lnTo>
                  <a:lnTo>
                    <a:pt x="639" y="488"/>
                  </a:lnTo>
                  <a:lnTo>
                    <a:pt x="643" y="488"/>
                  </a:lnTo>
                  <a:lnTo>
                    <a:pt x="647" y="497"/>
                  </a:lnTo>
                  <a:lnTo>
                    <a:pt x="660" y="501"/>
                  </a:lnTo>
                  <a:lnTo>
                    <a:pt x="672" y="501"/>
                  </a:lnTo>
                  <a:lnTo>
                    <a:pt x="684" y="509"/>
                  </a:lnTo>
                  <a:lnTo>
                    <a:pt x="688" y="521"/>
                  </a:lnTo>
                  <a:lnTo>
                    <a:pt x="696" y="533"/>
                  </a:lnTo>
                  <a:lnTo>
                    <a:pt x="708" y="533"/>
                  </a:lnTo>
                  <a:lnTo>
                    <a:pt x="712" y="521"/>
                  </a:lnTo>
                  <a:lnTo>
                    <a:pt x="717" y="517"/>
                  </a:lnTo>
                  <a:lnTo>
                    <a:pt x="712" y="505"/>
                  </a:lnTo>
                  <a:lnTo>
                    <a:pt x="704" y="493"/>
                  </a:lnTo>
                  <a:lnTo>
                    <a:pt x="692" y="484"/>
                  </a:lnTo>
                  <a:lnTo>
                    <a:pt x="684" y="476"/>
                  </a:lnTo>
                  <a:lnTo>
                    <a:pt x="672" y="472"/>
                  </a:lnTo>
                  <a:lnTo>
                    <a:pt x="660" y="464"/>
                  </a:lnTo>
                  <a:lnTo>
                    <a:pt x="651" y="460"/>
                  </a:lnTo>
                  <a:lnTo>
                    <a:pt x="647" y="460"/>
                  </a:lnTo>
                  <a:lnTo>
                    <a:pt x="635" y="448"/>
                  </a:lnTo>
                  <a:lnTo>
                    <a:pt x="615" y="440"/>
                  </a:lnTo>
                  <a:lnTo>
                    <a:pt x="603" y="436"/>
                  </a:lnTo>
                  <a:lnTo>
                    <a:pt x="590" y="431"/>
                  </a:lnTo>
                  <a:lnTo>
                    <a:pt x="578" y="423"/>
                  </a:lnTo>
                  <a:lnTo>
                    <a:pt x="574" y="423"/>
                  </a:lnTo>
                  <a:lnTo>
                    <a:pt x="562" y="415"/>
                  </a:lnTo>
                  <a:lnTo>
                    <a:pt x="562" y="403"/>
                  </a:lnTo>
                  <a:lnTo>
                    <a:pt x="574" y="395"/>
                  </a:lnTo>
                  <a:lnTo>
                    <a:pt x="574" y="383"/>
                  </a:lnTo>
                  <a:lnTo>
                    <a:pt x="562" y="383"/>
                  </a:lnTo>
                  <a:lnTo>
                    <a:pt x="550" y="383"/>
                  </a:lnTo>
                  <a:lnTo>
                    <a:pt x="525" y="383"/>
                  </a:lnTo>
                  <a:lnTo>
                    <a:pt x="513" y="383"/>
                  </a:lnTo>
                  <a:lnTo>
                    <a:pt x="505" y="379"/>
                  </a:lnTo>
                  <a:lnTo>
                    <a:pt x="493" y="370"/>
                  </a:lnTo>
                  <a:lnTo>
                    <a:pt x="489" y="370"/>
                  </a:lnTo>
                  <a:lnTo>
                    <a:pt x="476" y="362"/>
                  </a:lnTo>
                  <a:lnTo>
                    <a:pt x="472" y="358"/>
                  </a:lnTo>
                  <a:lnTo>
                    <a:pt x="460" y="346"/>
                  </a:lnTo>
                  <a:lnTo>
                    <a:pt x="456" y="338"/>
                  </a:lnTo>
                  <a:lnTo>
                    <a:pt x="444" y="330"/>
                  </a:lnTo>
                  <a:lnTo>
                    <a:pt x="444" y="322"/>
                  </a:lnTo>
                  <a:lnTo>
                    <a:pt x="440" y="313"/>
                  </a:lnTo>
                  <a:lnTo>
                    <a:pt x="436" y="305"/>
                  </a:lnTo>
                  <a:lnTo>
                    <a:pt x="432" y="293"/>
                  </a:lnTo>
                  <a:lnTo>
                    <a:pt x="428" y="285"/>
                  </a:lnTo>
                  <a:lnTo>
                    <a:pt x="428" y="281"/>
                  </a:lnTo>
                  <a:lnTo>
                    <a:pt x="424" y="273"/>
                  </a:lnTo>
                  <a:lnTo>
                    <a:pt x="419" y="261"/>
                  </a:lnTo>
                  <a:lnTo>
                    <a:pt x="407" y="257"/>
                  </a:lnTo>
                  <a:lnTo>
                    <a:pt x="395" y="252"/>
                  </a:lnTo>
                  <a:lnTo>
                    <a:pt x="387" y="244"/>
                  </a:lnTo>
                  <a:lnTo>
                    <a:pt x="383" y="240"/>
                  </a:lnTo>
                  <a:lnTo>
                    <a:pt x="371" y="236"/>
                  </a:lnTo>
                  <a:lnTo>
                    <a:pt x="358" y="224"/>
                  </a:lnTo>
                  <a:lnTo>
                    <a:pt x="346" y="216"/>
                  </a:lnTo>
                  <a:lnTo>
                    <a:pt x="342" y="204"/>
                  </a:lnTo>
                  <a:lnTo>
                    <a:pt x="342" y="200"/>
                  </a:lnTo>
                  <a:lnTo>
                    <a:pt x="342" y="187"/>
                  </a:lnTo>
                  <a:lnTo>
                    <a:pt x="338" y="183"/>
                  </a:lnTo>
                  <a:lnTo>
                    <a:pt x="350" y="171"/>
                  </a:lnTo>
                  <a:lnTo>
                    <a:pt x="358" y="159"/>
                  </a:lnTo>
                  <a:lnTo>
                    <a:pt x="350" y="159"/>
                  </a:lnTo>
                  <a:lnTo>
                    <a:pt x="342" y="147"/>
                  </a:lnTo>
                  <a:lnTo>
                    <a:pt x="342" y="143"/>
                  </a:lnTo>
                  <a:lnTo>
                    <a:pt x="338" y="143"/>
                  </a:lnTo>
                  <a:lnTo>
                    <a:pt x="338" y="139"/>
                  </a:lnTo>
                  <a:lnTo>
                    <a:pt x="334" y="139"/>
                  </a:lnTo>
                  <a:lnTo>
                    <a:pt x="334" y="134"/>
                  </a:lnTo>
                  <a:lnTo>
                    <a:pt x="338" y="134"/>
                  </a:lnTo>
                  <a:lnTo>
                    <a:pt x="342" y="122"/>
                  </a:lnTo>
                  <a:lnTo>
                    <a:pt x="354" y="122"/>
                  </a:lnTo>
                  <a:lnTo>
                    <a:pt x="367" y="118"/>
                  </a:lnTo>
                  <a:lnTo>
                    <a:pt x="379" y="110"/>
                  </a:lnTo>
                  <a:lnTo>
                    <a:pt x="391" y="110"/>
                  </a:lnTo>
                  <a:lnTo>
                    <a:pt x="391" y="106"/>
                  </a:lnTo>
                  <a:lnTo>
                    <a:pt x="403" y="102"/>
                  </a:lnTo>
                  <a:lnTo>
                    <a:pt x="407" y="106"/>
                  </a:lnTo>
                  <a:lnTo>
                    <a:pt x="411" y="102"/>
                  </a:lnTo>
                  <a:lnTo>
                    <a:pt x="407" y="106"/>
                  </a:lnTo>
                  <a:lnTo>
                    <a:pt x="415" y="102"/>
                  </a:lnTo>
                  <a:lnTo>
                    <a:pt x="419" y="98"/>
                  </a:lnTo>
                  <a:lnTo>
                    <a:pt x="415" y="98"/>
                  </a:lnTo>
                  <a:lnTo>
                    <a:pt x="411" y="9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9A8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10" name="Freeform 258">
              <a:extLst>
                <a:ext uri="{FF2B5EF4-FFF2-40B4-BE49-F238E27FC236}">
                  <a16:creationId xmlns="" xmlns:a16="http://schemas.microsoft.com/office/drawing/2014/main" id="{7C6D83B7-CCB6-4CE2-850E-E87BABE2812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463726" y="3262221"/>
              <a:ext cx="97889" cy="54326"/>
            </a:xfrm>
            <a:custGeom>
              <a:avLst/>
              <a:gdLst>
                <a:gd name="T0" fmla="*/ 252 w 272"/>
                <a:gd name="T1" fmla="*/ 74 h 151"/>
                <a:gd name="T2" fmla="*/ 219 w 272"/>
                <a:gd name="T3" fmla="*/ 53 h 151"/>
                <a:gd name="T4" fmla="*/ 215 w 272"/>
                <a:gd name="T5" fmla="*/ 37 h 151"/>
                <a:gd name="T6" fmla="*/ 223 w 272"/>
                <a:gd name="T7" fmla="*/ 25 h 151"/>
                <a:gd name="T8" fmla="*/ 207 w 272"/>
                <a:gd name="T9" fmla="*/ 13 h 151"/>
                <a:gd name="T10" fmla="*/ 187 w 272"/>
                <a:gd name="T11" fmla="*/ 8 h 151"/>
                <a:gd name="T12" fmla="*/ 166 w 272"/>
                <a:gd name="T13" fmla="*/ 8 h 151"/>
                <a:gd name="T14" fmla="*/ 150 w 272"/>
                <a:gd name="T15" fmla="*/ 8 h 151"/>
                <a:gd name="T16" fmla="*/ 158 w 272"/>
                <a:gd name="T17" fmla="*/ 17 h 151"/>
                <a:gd name="T18" fmla="*/ 154 w 272"/>
                <a:gd name="T19" fmla="*/ 17 h 151"/>
                <a:gd name="T20" fmla="*/ 138 w 272"/>
                <a:gd name="T21" fmla="*/ 13 h 151"/>
                <a:gd name="T22" fmla="*/ 105 w 272"/>
                <a:gd name="T23" fmla="*/ 17 h 151"/>
                <a:gd name="T24" fmla="*/ 101 w 272"/>
                <a:gd name="T25" fmla="*/ 13 h 151"/>
                <a:gd name="T26" fmla="*/ 97 w 272"/>
                <a:gd name="T27" fmla="*/ 17 h 151"/>
                <a:gd name="T28" fmla="*/ 89 w 272"/>
                <a:gd name="T29" fmla="*/ 25 h 151"/>
                <a:gd name="T30" fmla="*/ 81 w 272"/>
                <a:gd name="T31" fmla="*/ 29 h 151"/>
                <a:gd name="T32" fmla="*/ 65 w 272"/>
                <a:gd name="T33" fmla="*/ 21 h 151"/>
                <a:gd name="T34" fmla="*/ 65 w 272"/>
                <a:gd name="T35" fmla="*/ 33 h 151"/>
                <a:gd name="T36" fmla="*/ 53 w 272"/>
                <a:gd name="T37" fmla="*/ 45 h 151"/>
                <a:gd name="T38" fmla="*/ 40 w 272"/>
                <a:gd name="T39" fmla="*/ 57 h 151"/>
                <a:gd name="T40" fmla="*/ 24 w 272"/>
                <a:gd name="T41" fmla="*/ 82 h 151"/>
                <a:gd name="T42" fmla="*/ 8 w 272"/>
                <a:gd name="T43" fmla="*/ 102 h 151"/>
                <a:gd name="T44" fmla="*/ 12 w 272"/>
                <a:gd name="T45" fmla="*/ 110 h 151"/>
                <a:gd name="T46" fmla="*/ 4 w 272"/>
                <a:gd name="T47" fmla="*/ 122 h 151"/>
                <a:gd name="T48" fmla="*/ 12 w 272"/>
                <a:gd name="T49" fmla="*/ 122 h 151"/>
                <a:gd name="T50" fmla="*/ 16 w 272"/>
                <a:gd name="T51" fmla="*/ 114 h 151"/>
                <a:gd name="T52" fmla="*/ 53 w 272"/>
                <a:gd name="T53" fmla="*/ 106 h 151"/>
                <a:gd name="T54" fmla="*/ 61 w 272"/>
                <a:gd name="T55" fmla="*/ 131 h 151"/>
                <a:gd name="T56" fmla="*/ 77 w 272"/>
                <a:gd name="T57" fmla="*/ 143 h 151"/>
                <a:gd name="T58" fmla="*/ 109 w 272"/>
                <a:gd name="T59" fmla="*/ 143 h 151"/>
                <a:gd name="T60" fmla="*/ 134 w 272"/>
                <a:gd name="T61" fmla="*/ 122 h 151"/>
                <a:gd name="T62" fmla="*/ 146 w 272"/>
                <a:gd name="T63" fmla="*/ 102 h 151"/>
                <a:gd name="T64" fmla="*/ 166 w 272"/>
                <a:gd name="T65" fmla="*/ 126 h 151"/>
                <a:gd name="T66" fmla="*/ 175 w 272"/>
                <a:gd name="T67" fmla="*/ 139 h 151"/>
                <a:gd name="T68" fmla="*/ 183 w 272"/>
                <a:gd name="T69" fmla="*/ 151 h 151"/>
                <a:gd name="T70" fmla="*/ 183 w 272"/>
                <a:gd name="T71" fmla="*/ 135 h 151"/>
                <a:gd name="T72" fmla="*/ 199 w 272"/>
                <a:gd name="T73" fmla="*/ 118 h 151"/>
                <a:gd name="T74" fmla="*/ 215 w 272"/>
                <a:gd name="T75" fmla="*/ 110 h 151"/>
                <a:gd name="T76" fmla="*/ 240 w 272"/>
                <a:gd name="T77" fmla="*/ 106 h 151"/>
                <a:gd name="T78" fmla="*/ 252 w 272"/>
                <a:gd name="T79" fmla="*/ 90 h 151"/>
                <a:gd name="T80" fmla="*/ 268 w 272"/>
                <a:gd name="T81" fmla="*/ 82 h 151"/>
                <a:gd name="T82" fmla="*/ 272 w 272"/>
                <a:gd name="T83" fmla="*/ 69 h 151"/>
                <a:gd name="T84" fmla="*/ 166 w 272"/>
                <a:gd name="T85" fmla="*/ 8 h 1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2"/>
                <a:gd name="T130" fmla="*/ 0 h 151"/>
                <a:gd name="T131" fmla="*/ 272 w 272"/>
                <a:gd name="T132" fmla="*/ 151 h 1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2" h="151">
                  <a:moveTo>
                    <a:pt x="272" y="65"/>
                  </a:moveTo>
                  <a:lnTo>
                    <a:pt x="260" y="65"/>
                  </a:lnTo>
                  <a:lnTo>
                    <a:pt x="252" y="74"/>
                  </a:lnTo>
                  <a:lnTo>
                    <a:pt x="244" y="65"/>
                  </a:lnTo>
                  <a:lnTo>
                    <a:pt x="232" y="57"/>
                  </a:lnTo>
                  <a:lnTo>
                    <a:pt x="219" y="53"/>
                  </a:lnTo>
                  <a:lnTo>
                    <a:pt x="211" y="53"/>
                  </a:lnTo>
                  <a:lnTo>
                    <a:pt x="211" y="45"/>
                  </a:lnTo>
                  <a:lnTo>
                    <a:pt x="215" y="37"/>
                  </a:lnTo>
                  <a:lnTo>
                    <a:pt x="219" y="33"/>
                  </a:lnTo>
                  <a:lnTo>
                    <a:pt x="223" y="29"/>
                  </a:lnTo>
                  <a:lnTo>
                    <a:pt x="223" y="25"/>
                  </a:lnTo>
                  <a:lnTo>
                    <a:pt x="219" y="21"/>
                  </a:lnTo>
                  <a:lnTo>
                    <a:pt x="207" y="13"/>
                  </a:lnTo>
                  <a:lnTo>
                    <a:pt x="195" y="8"/>
                  </a:lnTo>
                  <a:lnTo>
                    <a:pt x="191" y="8"/>
                  </a:lnTo>
                  <a:lnTo>
                    <a:pt x="187" y="8"/>
                  </a:lnTo>
                  <a:lnTo>
                    <a:pt x="175" y="13"/>
                  </a:lnTo>
                  <a:lnTo>
                    <a:pt x="171" y="8"/>
                  </a:lnTo>
                  <a:lnTo>
                    <a:pt x="166" y="8"/>
                  </a:lnTo>
                  <a:lnTo>
                    <a:pt x="166" y="4"/>
                  </a:lnTo>
                  <a:lnTo>
                    <a:pt x="158" y="0"/>
                  </a:lnTo>
                  <a:lnTo>
                    <a:pt x="150" y="8"/>
                  </a:lnTo>
                  <a:lnTo>
                    <a:pt x="158" y="8"/>
                  </a:lnTo>
                  <a:lnTo>
                    <a:pt x="158" y="17"/>
                  </a:lnTo>
                  <a:lnTo>
                    <a:pt x="158" y="13"/>
                  </a:lnTo>
                  <a:lnTo>
                    <a:pt x="154" y="17"/>
                  </a:lnTo>
                  <a:lnTo>
                    <a:pt x="150" y="17"/>
                  </a:lnTo>
                  <a:lnTo>
                    <a:pt x="138" y="13"/>
                  </a:lnTo>
                  <a:lnTo>
                    <a:pt x="126" y="17"/>
                  </a:lnTo>
                  <a:lnTo>
                    <a:pt x="114" y="17"/>
                  </a:lnTo>
                  <a:lnTo>
                    <a:pt x="105" y="17"/>
                  </a:lnTo>
                  <a:lnTo>
                    <a:pt x="101" y="17"/>
                  </a:lnTo>
                  <a:lnTo>
                    <a:pt x="101" y="13"/>
                  </a:lnTo>
                  <a:lnTo>
                    <a:pt x="97" y="17"/>
                  </a:lnTo>
                  <a:lnTo>
                    <a:pt x="93" y="17"/>
                  </a:lnTo>
                  <a:lnTo>
                    <a:pt x="93" y="21"/>
                  </a:lnTo>
                  <a:lnTo>
                    <a:pt x="89" y="25"/>
                  </a:lnTo>
                  <a:lnTo>
                    <a:pt x="85" y="29"/>
                  </a:lnTo>
                  <a:lnTo>
                    <a:pt x="81" y="29"/>
                  </a:lnTo>
                  <a:lnTo>
                    <a:pt x="73" y="21"/>
                  </a:lnTo>
                  <a:lnTo>
                    <a:pt x="65" y="21"/>
                  </a:lnTo>
                  <a:lnTo>
                    <a:pt x="61" y="21"/>
                  </a:lnTo>
                  <a:lnTo>
                    <a:pt x="65" y="33"/>
                  </a:lnTo>
                  <a:lnTo>
                    <a:pt x="65" y="37"/>
                  </a:lnTo>
                  <a:lnTo>
                    <a:pt x="53" y="45"/>
                  </a:lnTo>
                  <a:lnTo>
                    <a:pt x="44" y="53"/>
                  </a:lnTo>
                  <a:lnTo>
                    <a:pt x="44" y="57"/>
                  </a:lnTo>
                  <a:lnTo>
                    <a:pt x="40" y="57"/>
                  </a:lnTo>
                  <a:lnTo>
                    <a:pt x="28" y="69"/>
                  </a:lnTo>
                  <a:lnTo>
                    <a:pt x="28" y="74"/>
                  </a:lnTo>
                  <a:lnTo>
                    <a:pt x="24" y="82"/>
                  </a:lnTo>
                  <a:lnTo>
                    <a:pt x="12" y="94"/>
                  </a:lnTo>
                  <a:lnTo>
                    <a:pt x="8" y="102"/>
                  </a:lnTo>
                  <a:lnTo>
                    <a:pt x="12" y="110"/>
                  </a:lnTo>
                  <a:lnTo>
                    <a:pt x="8" y="118"/>
                  </a:lnTo>
                  <a:lnTo>
                    <a:pt x="4" y="122"/>
                  </a:lnTo>
                  <a:lnTo>
                    <a:pt x="0" y="126"/>
                  </a:lnTo>
                  <a:lnTo>
                    <a:pt x="8" y="122"/>
                  </a:lnTo>
                  <a:lnTo>
                    <a:pt x="12" y="122"/>
                  </a:lnTo>
                  <a:lnTo>
                    <a:pt x="16" y="122"/>
                  </a:lnTo>
                  <a:lnTo>
                    <a:pt x="16" y="114"/>
                  </a:lnTo>
                  <a:lnTo>
                    <a:pt x="28" y="106"/>
                  </a:lnTo>
                  <a:lnTo>
                    <a:pt x="40" y="102"/>
                  </a:lnTo>
                  <a:lnTo>
                    <a:pt x="53" y="106"/>
                  </a:lnTo>
                  <a:lnTo>
                    <a:pt x="48" y="106"/>
                  </a:lnTo>
                  <a:lnTo>
                    <a:pt x="48" y="118"/>
                  </a:lnTo>
                  <a:lnTo>
                    <a:pt x="61" y="131"/>
                  </a:lnTo>
                  <a:lnTo>
                    <a:pt x="65" y="143"/>
                  </a:lnTo>
                  <a:lnTo>
                    <a:pt x="77" y="143"/>
                  </a:lnTo>
                  <a:lnTo>
                    <a:pt x="89" y="143"/>
                  </a:lnTo>
                  <a:lnTo>
                    <a:pt x="97" y="139"/>
                  </a:lnTo>
                  <a:lnTo>
                    <a:pt x="109" y="143"/>
                  </a:lnTo>
                  <a:lnTo>
                    <a:pt x="114" y="143"/>
                  </a:lnTo>
                  <a:lnTo>
                    <a:pt x="126" y="131"/>
                  </a:lnTo>
                  <a:lnTo>
                    <a:pt x="134" y="122"/>
                  </a:lnTo>
                  <a:lnTo>
                    <a:pt x="130" y="114"/>
                  </a:lnTo>
                  <a:lnTo>
                    <a:pt x="142" y="106"/>
                  </a:lnTo>
                  <a:lnTo>
                    <a:pt x="146" y="102"/>
                  </a:lnTo>
                  <a:lnTo>
                    <a:pt x="150" y="114"/>
                  </a:lnTo>
                  <a:lnTo>
                    <a:pt x="158" y="122"/>
                  </a:lnTo>
                  <a:lnTo>
                    <a:pt x="166" y="126"/>
                  </a:lnTo>
                  <a:lnTo>
                    <a:pt x="171" y="126"/>
                  </a:lnTo>
                  <a:lnTo>
                    <a:pt x="171" y="139"/>
                  </a:lnTo>
                  <a:lnTo>
                    <a:pt x="175" y="139"/>
                  </a:lnTo>
                  <a:lnTo>
                    <a:pt x="179" y="143"/>
                  </a:lnTo>
                  <a:lnTo>
                    <a:pt x="179" y="147"/>
                  </a:lnTo>
                  <a:lnTo>
                    <a:pt x="183" y="151"/>
                  </a:lnTo>
                  <a:lnTo>
                    <a:pt x="187" y="147"/>
                  </a:lnTo>
                  <a:lnTo>
                    <a:pt x="187" y="135"/>
                  </a:lnTo>
                  <a:lnTo>
                    <a:pt x="183" y="135"/>
                  </a:lnTo>
                  <a:lnTo>
                    <a:pt x="195" y="122"/>
                  </a:lnTo>
                  <a:lnTo>
                    <a:pt x="199" y="118"/>
                  </a:lnTo>
                  <a:lnTo>
                    <a:pt x="199" y="106"/>
                  </a:lnTo>
                  <a:lnTo>
                    <a:pt x="203" y="98"/>
                  </a:lnTo>
                  <a:lnTo>
                    <a:pt x="215" y="110"/>
                  </a:lnTo>
                  <a:lnTo>
                    <a:pt x="227" y="114"/>
                  </a:lnTo>
                  <a:lnTo>
                    <a:pt x="227" y="110"/>
                  </a:lnTo>
                  <a:lnTo>
                    <a:pt x="240" y="106"/>
                  </a:lnTo>
                  <a:lnTo>
                    <a:pt x="244" y="114"/>
                  </a:lnTo>
                  <a:lnTo>
                    <a:pt x="248" y="102"/>
                  </a:lnTo>
                  <a:lnTo>
                    <a:pt x="252" y="90"/>
                  </a:lnTo>
                  <a:lnTo>
                    <a:pt x="260" y="94"/>
                  </a:lnTo>
                  <a:lnTo>
                    <a:pt x="272" y="94"/>
                  </a:lnTo>
                  <a:lnTo>
                    <a:pt x="268" y="82"/>
                  </a:lnTo>
                  <a:lnTo>
                    <a:pt x="272" y="74"/>
                  </a:lnTo>
                  <a:lnTo>
                    <a:pt x="272" y="69"/>
                  </a:lnTo>
                  <a:lnTo>
                    <a:pt x="272" y="65"/>
                  </a:lnTo>
                  <a:close/>
                  <a:moveTo>
                    <a:pt x="162" y="8"/>
                  </a:moveTo>
                  <a:lnTo>
                    <a:pt x="166" y="8"/>
                  </a:lnTo>
                  <a:lnTo>
                    <a:pt x="162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9A8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11" name="Freeform 259">
              <a:extLst>
                <a:ext uri="{FF2B5EF4-FFF2-40B4-BE49-F238E27FC236}">
                  <a16:creationId xmlns="" xmlns:a16="http://schemas.microsoft.com/office/drawing/2014/main" id="{CD1E6047-0168-4131-B338-AF77C0172F82}"/>
                </a:ext>
              </a:extLst>
            </p:cNvPr>
            <p:cNvSpPr>
              <a:spLocks/>
            </p:cNvSpPr>
            <p:nvPr/>
          </p:nvSpPr>
          <p:spPr bwMode="gray">
            <a:xfrm>
              <a:off x="4596884" y="3170118"/>
              <a:ext cx="146474" cy="70156"/>
            </a:xfrm>
            <a:custGeom>
              <a:avLst/>
              <a:gdLst>
                <a:gd name="T0" fmla="*/ 155 w 407"/>
                <a:gd name="T1" fmla="*/ 191 h 195"/>
                <a:gd name="T2" fmla="*/ 175 w 407"/>
                <a:gd name="T3" fmla="*/ 179 h 195"/>
                <a:gd name="T4" fmla="*/ 175 w 407"/>
                <a:gd name="T5" fmla="*/ 163 h 195"/>
                <a:gd name="T6" fmla="*/ 207 w 407"/>
                <a:gd name="T7" fmla="*/ 171 h 195"/>
                <a:gd name="T8" fmla="*/ 232 w 407"/>
                <a:gd name="T9" fmla="*/ 175 h 195"/>
                <a:gd name="T10" fmla="*/ 252 w 407"/>
                <a:gd name="T11" fmla="*/ 183 h 195"/>
                <a:gd name="T12" fmla="*/ 264 w 407"/>
                <a:gd name="T13" fmla="*/ 175 h 195"/>
                <a:gd name="T14" fmla="*/ 289 w 407"/>
                <a:gd name="T15" fmla="*/ 183 h 195"/>
                <a:gd name="T16" fmla="*/ 297 w 407"/>
                <a:gd name="T17" fmla="*/ 187 h 195"/>
                <a:gd name="T18" fmla="*/ 309 w 407"/>
                <a:gd name="T19" fmla="*/ 171 h 195"/>
                <a:gd name="T20" fmla="*/ 330 w 407"/>
                <a:gd name="T21" fmla="*/ 175 h 195"/>
                <a:gd name="T22" fmla="*/ 358 w 407"/>
                <a:gd name="T23" fmla="*/ 159 h 195"/>
                <a:gd name="T24" fmla="*/ 366 w 407"/>
                <a:gd name="T25" fmla="*/ 146 h 195"/>
                <a:gd name="T26" fmla="*/ 395 w 407"/>
                <a:gd name="T27" fmla="*/ 122 h 195"/>
                <a:gd name="T28" fmla="*/ 407 w 407"/>
                <a:gd name="T29" fmla="*/ 110 h 195"/>
                <a:gd name="T30" fmla="*/ 391 w 407"/>
                <a:gd name="T31" fmla="*/ 98 h 195"/>
                <a:gd name="T32" fmla="*/ 378 w 407"/>
                <a:gd name="T33" fmla="*/ 89 h 195"/>
                <a:gd name="T34" fmla="*/ 366 w 407"/>
                <a:gd name="T35" fmla="*/ 85 h 195"/>
                <a:gd name="T36" fmla="*/ 354 w 407"/>
                <a:gd name="T37" fmla="*/ 85 h 195"/>
                <a:gd name="T38" fmla="*/ 342 w 407"/>
                <a:gd name="T39" fmla="*/ 61 h 195"/>
                <a:gd name="T40" fmla="*/ 325 w 407"/>
                <a:gd name="T41" fmla="*/ 61 h 195"/>
                <a:gd name="T42" fmla="*/ 293 w 407"/>
                <a:gd name="T43" fmla="*/ 49 h 195"/>
                <a:gd name="T44" fmla="*/ 289 w 407"/>
                <a:gd name="T45" fmla="*/ 69 h 195"/>
                <a:gd name="T46" fmla="*/ 268 w 407"/>
                <a:gd name="T47" fmla="*/ 65 h 195"/>
                <a:gd name="T48" fmla="*/ 260 w 407"/>
                <a:gd name="T49" fmla="*/ 45 h 195"/>
                <a:gd name="T50" fmla="*/ 244 w 407"/>
                <a:gd name="T51" fmla="*/ 33 h 195"/>
                <a:gd name="T52" fmla="*/ 236 w 407"/>
                <a:gd name="T53" fmla="*/ 28 h 195"/>
                <a:gd name="T54" fmla="*/ 199 w 407"/>
                <a:gd name="T55" fmla="*/ 20 h 195"/>
                <a:gd name="T56" fmla="*/ 179 w 407"/>
                <a:gd name="T57" fmla="*/ 4 h 195"/>
                <a:gd name="T58" fmla="*/ 175 w 407"/>
                <a:gd name="T59" fmla="*/ 16 h 195"/>
                <a:gd name="T60" fmla="*/ 155 w 407"/>
                <a:gd name="T61" fmla="*/ 16 h 195"/>
                <a:gd name="T62" fmla="*/ 150 w 407"/>
                <a:gd name="T63" fmla="*/ 4 h 195"/>
                <a:gd name="T64" fmla="*/ 146 w 407"/>
                <a:gd name="T65" fmla="*/ 0 h 195"/>
                <a:gd name="T66" fmla="*/ 138 w 407"/>
                <a:gd name="T67" fmla="*/ 12 h 195"/>
                <a:gd name="T68" fmla="*/ 118 w 407"/>
                <a:gd name="T69" fmla="*/ 20 h 195"/>
                <a:gd name="T70" fmla="*/ 94 w 407"/>
                <a:gd name="T71" fmla="*/ 28 h 195"/>
                <a:gd name="T72" fmla="*/ 69 w 407"/>
                <a:gd name="T73" fmla="*/ 41 h 195"/>
                <a:gd name="T74" fmla="*/ 53 w 407"/>
                <a:gd name="T75" fmla="*/ 53 h 195"/>
                <a:gd name="T76" fmla="*/ 24 w 407"/>
                <a:gd name="T77" fmla="*/ 53 h 195"/>
                <a:gd name="T78" fmla="*/ 4 w 407"/>
                <a:gd name="T79" fmla="*/ 57 h 195"/>
                <a:gd name="T80" fmla="*/ 8 w 407"/>
                <a:gd name="T81" fmla="*/ 77 h 195"/>
                <a:gd name="T82" fmla="*/ 12 w 407"/>
                <a:gd name="T83" fmla="*/ 77 h 195"/>
                <a:gd name="T84" fmla="*/ 24 w 407"/>
                <a:gd name="T85" fmla="*/ 98 h 195"/>
                <a:gd name="T86" fmla="*/ 24 w 407"/>
                <a:gd name="T87" fmla="*/ 110 h 195"/>
                <a:gd name="T88" fmla="*/ 45 w 407"/>
                <a:gd name="T89" fmla="*/ 134 h 195"/>
                <a:gd name="T90" fmla="*/ 69 w 407"/>
                <a:gd name="T91" fmla="*/ 155 h 195"/>
                <a:gd name="T92" fmla="*/ 85 w 407"/>
                <a:gd name="T93" fmla="*/ 163 h 195"/>
                <a:gd name="T94" fmla="*/ 106 w 407"/>
                <a:gd name="T95" fmla="*/ 179 h 1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07"/>
                <a:gd name="T145" fmla="*/ 0 h 195"/>
                <a:gd name="T146" fmla="*/ 407 w 407"/>
                <a:gd name="T147" fmla="*/ 195 h 1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07" h="195">
                  <a:moveTo>
                    <a:pt x="142" y="195"/>
                  </a:moveTo>
                  <a:lnTo>
                    <a:pt x="142" y="191"/>
                  </a:lnTo>
                  <a:lnTo>
                    <a:pt x="155" y="191"/>
                  </a:lnTo>
                  <a:lnTo>
                    <a:pt x="159" y="195"/>
                  </a:lnTo>
                  <a:lnTo>
                    <a:pt x="163" y="183"/>
                  </a:lnTo>
                  <a:lnTo>
                    <a:pt x="175" y="179"/>
                  </a:lnTo>
                  <a:lnTo>
                    <a:pt x="175" y="175"/>
                  </a:lnTo>
                  <a:lnTo>
                    <a:pt x="175" y="163"/>
                  </a:lnTo>
                  <a:lnTo>
                    <a:pt x="187" y="167"/>
                  </a:lnTo>
                  <a:lnTo>
                    <a:pt x="199" y="163"/>
                  </a:lnTo>
                  <a:lnTo>
                    <a:pt x="207" y="171"/>
                  </a:lnTo>
                  <a:lnTo>
                    <a:pt x="216" y="171"/>
                  </a:lnTo>
                  <a:lnTo>
                    <a:pt x="228" y="171"/>
                  </a:lnTo>
                  <a:lnTo>
                    <a:pt x="232" y="175"/>
                  </a:lnTo>
                  <a:lnTo>
                    <a:pt x="236" y="179"/>
                  </a:lnTo>
                  <a:lnTo>
                    <a:pt x="240" y="183"/>
                  </a:lnTo>
                  <a:lnTo>
                    <a:pt x="252" y="183"/>
                  </a:lnTo>
                  <a:lnTo>
                    <a:pt x="256" y="183"/>
                  </a:lnTo>
                  <a:lnTo>
                    <a:pt x="264" y="179"/>
                  </a:lnTo>
                  <a:lnTo>
                    <a:pt x="264" y="175"/>
                  </a:lnTo>
                  <a:lnTo>
                    <a:pt x="273" y="179"/>
                  </a:lnTo>
                  <a:lnTo>
                    <a:pt x="285" y="183"/>
                  </a:lnTo>
                  <a:lnTo>
                    <a:pt x="289" y="183"/>
                  </a:lnTo>
                  <a:lnTo>
                    <a:pt x="293" y="191"/>
                  </a:lnTo>
                  <a:lnTo>
                    <a:pt x="297" y="187"/>
                  </a:lnTo>
                  <a:lnTo>
                    <a:pt x="297" y="183"/>
                  </a:lnTo>
                  <a:lnTo>
                    <a:pt x="305" y="175"/>
                  </a:lnTo>
                  <a:lnTo>
                    <a:pt x="309" y="171"/>
                  </a:lnTo>
                  <a:lnTo>
                    <a:pt x="321" y="175"/>
                  </a:lnTo>
                  <a:lnTo>
                    <a:pt x="330" y="175"/>
                  </a:lnTo>
                  <a:lnTo>
                    <a:pt x="342" y="175"/>
                  </a:lnTo>
                  <a:lnTo>
                    <a:pt x="350" y="167"/>
                  </a:lnTo>
                  <a:lnTo>
                    <a:pt x="358" y="159"/>
                  </a:lnTo>
                  <a:lnTo>
                    <a:pt x="362" y="159"/>
                  </a:lnTo>
                  <a:lnTo>
                    <a:pt x="366" y="151"/>
                  </a:lnTo>
                  <a:lnTo>
                    <a:pt x="366" y="146"/>
                  </a:lnTo>
                  <a:lnTo>
                    <a:pt x="374" y="138"/>
                  </a:lnTo>
                  <a:lnTo>
                    <a:pt x="382" y="130"/>
                  </a:lnTo>
                  <a:lnTo>
                    <a:pt x="395" y="122"/>
                  </a:lnTo>
                  <a:lnTo>
                    <a:pt x="403" y="122"/>
                  </a:lnTo>
                  <a:lnTo>
                    <a:pt x="407" y="122"/>
                  </a:lnTo>
                  <a:lnTo>
                    <a:pt x="407" y="110"/>
                  </a:lnTo>
                  <a:lnTo>
                    <a:pt x="395" y="106"/>
                  </a:lnTo>
                  <a:lnTo>
                    <a:pt x="391" y="98"/>
                  </a:lnTo>
                  <a:lnTo>
                    <a:pt x="391" y="94"/>
                  </a:lnTo>
                  <a:lnTo>
                    <a:pt x="378" y="89"/>
                  </a:lnTo>
                  <a:lnTo>
                    <a:pt x="374" y="89"/>
                  </a:lnTo>
                  <a:lnTo>
                    <a:pt x="366" y="85"/>
                  </a:lnTo>
                  <a:lnTo>
                    <a:pt x="362" y="85"/>
                  </a:lnTo>
                  <a:lnTo>
                    <a:pt x="358" y="77"/>
                  </a:lnTo>
                  <a:lnTo>
                    <a:pt x="354" y="85"/>
                  </a:lnTo>
                  <a:lnTo>
                    <a:pt x="346" y="85"/>
                  </a:lnTo>
                  <a:lnTo>
                    <a:pt x="338" y="73"/>
                  </a:lnTo>
                  <a:lnTo>
                    <a:pt x="342" y="61"/>
                  </a:lnTo>
                  <a:lnTo>
                    <a:pt x="330" y="61"/>
                  </a:lnTo>
                  <a:lnTo>
                    <a:pt x="325" y="61"/>
                  </a:lnTo>
                  <a:lnTo>
                    <a:pt x="317" y="61"/>
                  </a:lnTo>
                  <a:lnTo>
                    <a:pt x="305" y="53"/>
                  </a:lnTo>
                  <a:lnTo>
                    <a:pt x="293" y="49"/>
                  </a:lnTo>
                  <a:lnTo>
                    <a:pt x="289" y="49"/>
                  </a:lnTo>
                  <a:lnTo>
                    <a:pt x="297" y="61"/>
                  </a:lnTo>
                  <a:lnTo>
                    <a:pt x="289" y="69"/>
                  </a:lnTo>
                  <a:lnTo>
                    <a:pt x="281" y="77"/>
                  </a:lnTo>
                  <a:lnTo>
                    <a:pt x="277" y="77"/>
                  </a:lnTo>
                  <a:lnTo>
                    <a:pt x="268" y="65"/>
                  </a:lnTo>
                  <a:lnTo>
                    <a:pt x="256" y="53"/>
                  </a:lnTo>
                  <a:lnTo>
                    <a:pt x="248" y="49"/>
                  </a:lnTo>
                  <a:lnTo>
                    <a:pt x="260" y="45"/>
                  </a:lnTo>
                  <a:lnTo>
                    <a:pt x="260" y="41"/>
                  </a:lnTo>
                  <a:lnTo>
                    <a:pt x="248" y="33"/>
                  </a:lnTo>
                  <a:lnTo>
                    <a:pt x="244" y="33"/>
                  </a:lnTo>
                  <a:lnTo>
                    <a:pt x="236" y="37"/>
                  </a:lnTo>
                  <a:lnTo>
                    <a:pt x="236" y="28"/>
                  </a:lnTo>
                  <a:lnTo>
                    <a:pt x="228" y="28"/>
                  </a:lnTo>
                  <a:lnTo>
                    <a:pt x="203" y="20"/>
                  </a:lnTo>
                  <a:lnTo>
                    <a:pt x="199" y="20"/>
                  </a:lnTo>
                  <a:lnTo>
                    <a:pt x="191" y="8"/>
                  </a:lnTo>
                  <a:lnTo>
                    <a:pt x="191" y="4"/>
                  </a:lnTo>
                  <a:lnTo>
                    <a:pt x="179" y="4"/>
                  </a:lnTo>
                  <a:lnTo>
                    <a:pt x="175" y="4"/>
                  </a:lnTo>
                  <a:lnTo>
                    <a:pt x="175" y="16"/>
                  </a:lnTo>
                  <a:lnTo>
                    <a:pt x="167" y="16"/>
                  </a:lnTo>
                  <a:lnTo>
                    <a:pt x="155" y="16"/>
                  </a:lnTo>
                  <a:lnTo>
                    <a:pt x="155" y="12"/>
                  </a:lnTo>
                  <a:lnTo>
                    <a:pt x="150" y="12"/>
                  </a:lnTo>
                  <a:lnTo>
                    <a:pt x="150" y="4"/>
                  </a:lnTo>
                  <a:lnTo>
                    <a:pt x="146" y="0"/>
                  </a:lnTo>
                  <a:lnTo>
                    <a:pt x="134" y="0"/>
                  </a:lnTo>
                  <a:lnTo>
                    <a:pt x="138" y="12"/>
                  </a:lnTo>
                  <a:lnTo>
                    <a:pt x="130" y="12"/>
                  </a:lnTo>
                  <a:lnTo>
                    <a:pt x="130" y="16"/>
                  </a:lnTo>
                  <a:lnTo>
                    <a:pt x="118" y="20"/>
                  </a:lnTo>
                  <a:lnTo>
                    <a:pt x="110" y="24"/>
                  </a:lnTo>
                  <a:lnTo>
                    <a:pt x="102" y="24"/>
                  </a:lnTo>
                  <a:lnTo>
                    <a:pt x="94" y="28"/>
                  </a:lnTo>
                  <a:lnTo>
                    <a:pt x="81" y="37"/>
                  </a:lnTo>
                  <a:lnTo>
                    <a:pt x="69" y="37"/>
                  </a:lnTo>
                  <a:lnTo>
                    <a:pt x="69" y="41"/>
                  </a:lnTo>
                  <a:lnTo>
                    <a:pt x="57" y="45"/>
                  </a:lnTo>
                  <a:lnTo>
                    <a:pt x="53" y="53"/>
                  </a:lnTo>
                  <a:lnTo>
                    <a:pt x="41" y="49"/>
                  </a:lnTo>
                  <a:lnTo>
                    <a:pt x="28" y="53"/>
                  </a:lnTo>
                  <a:lnTo>
                    <a:pt x="24" y="53"/>
                  </a:lnTo>
                  <a:lnTo>
                    <a:pt x="12" y="65"/>
                  </a:lnTo>
                  <a:lnTo>
                    <a:pt x="12" y="69"/>
                  </a:lnTo>
                  <a:lnTo>
                    <a:pt x="4" y="57"/>
                  </a:lnTo>
                  <a:lnTo>
                    <a:pt x="0" y="57"/>
                  </a:lnTo>
                  <a:lnTo>
                    <a:pt x="4" y="69"/>
                  </a:lnTo>
                  <a:lnTo>
                    <a:pt x="8" y="77"/>
                  </a:lnTo>
                  <a:lnTo>
                    <a:pt x="12" y="77"/>
                  </a:lnTo>
                  <a:lnTo>
                    <a:pt x="20" y="85"/>
                  </a:lnTo>
                  <a:lnTo>
                    <a:pt x="24" y="94"/>
                  </a:lnTo>
                  <a:lnTo>
                    <a:pt x="24" y="98"/>
                  </a:lnTo>
                  <a:lnTo>
                    <a:pt x="24" y="110"/>
                  </a:lnTo>
                  <a:lnTo>
                    <a:pt x="32" y="122"/>
                  </a:lnTo>
                  <a:lnTo>
                    <a:pt x="37" y="130"/>
                  </a:lnTo>
                  <a:lnTo>
                    <a:pt x="45" y="134"/>
                  </a:lnTo>
                  <a:lnTo>
                    <a:pt x="49" y="138"/>
                  </a:lnTo>
                  <a:lnTo>
                    <a:pt x="61" y="142"/>
                  </a:lnTo>
                  <a:lnTo>
                    <a:pt x="69" y="155"/>
                  </a:lnTo>
                  <a:lnTo>
                    <a:pt x="81" y="159"/>
                  </a:lnTo>
                  <a:lnTo>
                    <a:pt x="81" y="163"/>
                  </a:lnTo>
                  <a:lnTo>
                    <a:pt x="85" y="163"/>
                  </a:lnTo>
                  <a:lnTo>
                    <a:pt x="98" y="171"/>
                  </a:lnTo>
                  <a:lnTo>
                    <a:pt x="102" y="175"/>
                  </a:lnTo>
                  <a:lnTo>
                    <a:pt x="106" y="179"/>
                  </a:lnTo>
                  <a:lnTo>
                    <a:pt x="130" y="195"/>
                  </a:lnTo>
                  <a:lnTo>
                    <a:pt x="142" y="19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12" name="Freeform 261">
              <a:extLst>
                <a:ext uri="{FF2B5EF4-FFF2-40B4-BE49-F238E27FC236}">
                  <a16:creationId xmlns="" xmlns:a16="http://schemas.microsoft.com/office/drawing/2014/main" id="{CDA39540-9CDD-49C1-9E39-92CDA561D473}"/>
                </a:ext>
              </a:extLst>
            </p:cNvPr>
            <p:cNvSpPr>
              <a:spLocks/>
            </p:cNvSpPr>
            <p:nvPr/>
          </p:nvSpPr>
          <p:spPr bwMode="gray">
            <a:xfrm>
              <a:off x="4388870" y="3158246"/>
              <a:ext cx="84933" cy="55765"/>
            </a:xfrm>
            <a:custGeom>
              <a:avLst/>
              <a:gdLst>
                <a:gd name="T0" fmla="*/ 16 w 236"/>
                <a:gd name="T1" fmla="*/ 57 h 155"/>
                <a:gd name="T2" fmla="*/ 25 w 236"/>
                <a:gd name="T3" fmla="*/ 61 h 155"/>
                <a:gd name="T4" fmla="*/ 37 w 236"/>
                <a:gd name="T5" fmla="*/ 53 h 155"/>
                <a:gd name="T6" fmla="*/ 41 w 236"/>
                <a:gd name="T7" fmla="*/ 53 h 155"/>
                <a:gd name="T8" fmla="*/ 41 w 236"/>
                <a:gd name="T9" fmla="*/ 57 h 155"/>
                <a:gd name="T10" fmla="*/ 45 w 236"/>
                <a:gd name="T11" fmla="*/ 61 h 155"/>
                <a:gd name="T12" fmla="*/ 45 w 236"/>
                <a:gd name="T13" fmla="*/ 70 h 155"/>
                <a:gd name="T14" fmla="*/ 65 w 236"/>
                <a:gd name="T15" fmla="*/ 78 h 155"/>
                <a:gd name="T16" fmla="*/ 69 w 236"/>
                <a:gd name="T17" fmla="*/ 82 h 155"/>
                <a:gd name="T18" fmla="*/ 69 w 236"/>
                <a:gd name="T19" fmla="*/ 86 h 155"/>
                <a:gd name="T20" fmla="*/ 86 w 236"/>
                <a:gd name="T21" fmla="*/ 90 h 155"/>
                <a:gd name="T22" fmla="*/ 90 w 236"/>
                <a:gd name="T23" fmla="*/ 90 h 155"/>
                <a:gd name="T24" fmla="*/ 98 w 236"/>
                <a:gd name="T25" fmla="*/ 106 h 155"/>
                <a:gd name="T26" fmla="*/ 98 w 236"/>
                <a:gd name="T27" fmla="*/ 118 h 155"/>
                <a:gd name="T28" fmla="*/ 102 w 236"/>
                <a:gd name="T29" fmla="*/ 118 h 155"/>
                <a:gd name="T30" fmla="*/ 114 w 236"/>
                <a:gd name="T31" fmla="*/ 118 h 155"/>
                <a:gd name="T32" fmla="*/ 122 w 236"/>
                <a:gd name="T33" fmla="*/ 118 h 155"/>
                <a:gd name="T34" fmla="*/ 138 w 236"/>
                <a:gd name="T35" fmla="*/ 106 h 155"/>
                <a:gd name="T36" fmla="*/ 143 w 236"/>
                <a:gd name="T37" fmla="*/ 106 h 155"/>
                <a:gd name="T38" fmla="*/ 143 w 236"/>
                <a:gd name="T39" fmla="*/ 127 h 155"/>
                <a:gd name="T40" fmla="*/ 151 w 236"/>
                <a:gd name="T41" fmla="*/ 131 h 155"/>
                <a:gd name="T42" fmla="*/ 171 w 236"/>
                <a:gd name="T43" fmla="*/ 147 h 155"/>
                <a:gd name="T44" fmla="*/ 179 w 236"/>
                <a:gd name="T45" fmla="*/ 155 h 155"/>
                <a:gd name="T46" fmla="*/ 191 w 236"/>
                <a:gd name="T47" fmla="*/ 151 h 155"/>
                <a:gd name="T48" fmla="*/ 195 w 236"/>
                <a:gd name="T49" fmla="*/ 151 h 155"/>
                <a:gd name="T50" fmla="*/ 204 w 236"/>
                <a:gd name="T51" fmla="*/ 151 h 155"/>
                <a:gd name="T52" fmla="*/ 204 w 236"/>
                <a:gd name="T53" fmla="*/ 147 h 155"/>
                <a:gd name="T54" fmla="*/ 204 w 236"/>
                <a:gd name="T55" fmla="*/ 139 h 155"/>
                <a:gd name="T56" fmla="*/ 195 w 236"/>
                <a:gd name="T57" fmla="*/ 127 h 155"/>
                <a:gd name="T58" fmla="*/ 199 w 236"/>
                <a:gd name="T59" fmla="*/ 118 h 155"/>
                <a:gd name="T60" fmla="*/ 208 w 236"/>
                <a:gd name="T61" fmla="*/ 102 h 155"/>
                <a:gd name="T62" fmla="*/ 216 w 236"/>
                <a:gd name="T63" fmla="*/ 106 h 155"/>
                <a:gd name="T64" fmla="*/ 224 w 236"/>
                <a:gd name="T65" fmla="*/ 98 h 155"/>
                <a:gd name="T66" fmla="*/ 232 w 236"/>
                <a:gd name="T67" fmla="*/ 86 h 155"/>
                <a:gd name="T68" fmla="*/ 224 w 236"/>
                <a:gd name="T69" fmla="*/ 70 h 155"/>
                <a:gd name="T70" fmla="*/ 216 w 236"/>
                <a:gd name="T71" fmla="*/ 61 h 155"/>
                <a:gd name="T72" fmla="*/ 212 w 236"/>
                <a:gd name="T73" fmla="*/ 61 h 155"/>
                <a:gd name="T74" fmla="*/ 212 w 236"/>
                <a:gd name="T75" fmla="*/ 57 h 155"/>
                <a:gd name="T76" fmla="*/ 195 w 236"/>
                <a:gd name="T77" fmla="*/ 57 h 155"/>
                <a:gd name="T78" fmla="*/ 191 w 236"/>
                <a:gd name="T79" fmla="*/ 53 h 155"/>
                <a:gd name="T80" fmla="*/ 187 w 236"/>
                <a:gd name="T81" fmla="*/ 49 h 155"/>
                <a:gd name="T82" fmla="*/ 195 w 236"/>
                <a:gd name="T83" fmla="*/ 41 h 155"/>
                <a:gd name="T84" fmla="*/ 204 w 236"/>
                <a:gd name="T85" fmla="*/ 25 h 155"/>
                <a:gd name="T86" fmla="*/ 187 w 236"/>
                <a:gd name="T87" fmla="*/ 21 h 155"/>
                <a:gd name="T88" fmla="*/ 175 w 236"/>
                <a:gd name="T89" fmla="*/ 17 h 155"/>
                <a:gd name="T90" fmla="*/ 163 w 236"/>
                <a:gd name="T91" fmla="*/ 13 h 155"/>
                <a:gd name="T92" fmla="*/ 151 w 236"/>
                <a:gd name="T93" fmla="*/ 0 h 155"/>
                <a:gd name="T94" fmla="*/ 138 w 236"/>
                <a:gd name="T95" fmla="*/ 4 h 155"/>
                <a:gd name="T96" fmla="*/ 130 w 236"/>
                <a:gd name="T97" fmla="*/ 4 h 155"/>
                <a:gd name="T98" fmla="*/ 118 w 236"/>
                <a:gd name="T99" fmla="*/ 0 h 155"/>
                <a:gd name="T100" fmla="*/ 106 w 236"/>
                <a:gd name="T101" fmla="*/ 9 h 155"/>
                <a:gd name="T102" fmla="*/ 106 w 236"/>
                <a:gd name="T103" fmla="*/ 9 h 155"/>
                <a:gd name="T104" fmla="*/ 90 w 236"/>
                <a:gd name="T105" fmla="*/ 21 h 155"/>
                <a:gd name="T106" fmla="*/ 77 w 236"/>
                <a:gd name="T107" fmla="*/ 21 h 155"/>
                <a:gd name="T108" fmla="*/ 53 w 236"/>
                <a:gd name="T109" fmla="*/ 17 h 155"/>
                <a:gd name="T110" fmla="*/ 53 w 236"/>
                <a:gd name="T111" fmla="*/ 13 h 155"/>
                <a:gd name="T112" fmla="*/ 49 w 236"/>
                <a:gd name="T113" fmla="*/ 9 h 155"/>
                <a:gd name="T114" fmla="*/ 25 w 236"/>
                <a:gd name="T115" fmla="*/ 17 h 155"/>
                <a:gd name="T116" fmla="*/ 0 w 236"/>
                <a:gd name="T117" fmla="*/ 29 h 155"/>
                <a:gd name="T118" fmla="*/ 4 w 236"/>
                <a:gd name="T119" fmla="*/ 45 h 1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6"/>
                <a:gd name="T181" fmla="*/ 0 h 155"/>
                <a:gd name="T182" fmla="*/ 236 w 236"/>
                <a:gd name="T183" fmla="*/ 155 h 1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6" h="155">
                  <a:moveTo>
                    <a:pt x="4" y="45"/>
                  </a:moveTo>
                  <a:lnTo>
                    <a:pt x="16" y="57"/>
                  </a:lnTo>
                  <a:lnTo>
                    <a:pt x="20" y="61"/>
                  </a:lnTo>
                  <a:lnTo>
                    <a:pt x="25" y="61"/>
                  </a:lnTo>
                  <a:lnTo>
                    <a:pt x="33" y="57"/>
                  </a:lnTo>
                  <a:lnTo>
                    <a:pt x="37" y="53"/>
                  </a:lnTo>
                  <a:lnTo>
                    <a:pt x="41" y="53"/>
                  </a:lnTo>
                  <a:lnTo>
                    <a:pt x="41" y="57"/>
                  </a:lnTo>
                  <a:lnTo>
                    <a:pt x="41" y="61"/>
                  </a:lnTo>
                  <a:lnTo>
                    <a:pt x="45" y="61"/>
                  </a:lnTo>
                  <a:lnTo>
                    <a:pt x="45" y="70"/>
                  </a:lnTo>
                  <a:lnTo>
                    <a:pt x="57" y="78"/>
                  </a:lnTo>
                  <a:lnTo>
                    <a:pt x="65" y="78"/>
                  </a:lnTo>
                  <a:lnTo>
                    <a:pt x="69" y="82"/>
                  </a:lnTo>
                  <a:lnTo>
                    <a:pt x="69" y="86"/>
                  </a:lnTo>
                  <a:lnTo>
                    <a:pt x="81" y="90"/>
                  </a:lnTo>
                  <a:lnTo>
                    <a:pt x="86" y="90"/>
                  </a:lnTo>
                  <a:lnTo>
                    <a:pt x="90" y="90"/>
                  </a:lnTo>
                  <a:lnTo>
                    <a:pt x="98" y="94"/>
                  </a:lnTo>
                  <a:lnTo>
                    <a:pt x="98" y="106"/>
                  </a:lnTo>
                  <a:lnTo>
                    <a:pt x="102" y="118"/>
                  </a:lnTo>
                  <a:lnTo>
                    <a:pt x="98" y="118"/>
                  </a:lnTo>
                  <a:lnTo>
                    <a:pt x="102" y="118"/>
                  </a:lnTo>
                  <a:lnTo>
                    <a:pt x="114" y="118"/>
                  </a:lnTo>
                  <a:lnTo>
                    <a:pt x="118" y="122"/>
                  </a:lnTo>
                  <a:lnTo>
                    <a:pt x="122" y="118"/>
                  </a:lnTo>
                  <a:lnTo>
                    <a:pt x="130" y="118"/>
                  </a:lnTo>
                  <a:lnTo>
                    <a:pt x="138" y="106"/>
                  </a:lnTo>
                  <a:lnTo>
                    <a:pt x="138" y="102"/>
                  </a:lnTo>
                  <a:lnTo>
                    <a:pt x="143" y="106"/>
                  </a:lnTo>
                  <a:lnTo>
                    <a:pt x="138" y="118"/>
                  </a:lnTo>
                  <a:lnTo>
                    <a:pt x="143" y="127"/>
                  </a:lnTo>
                  <a:lnTo>
                    <a:pt x="147" y="131"/>
                  </a:lnTo>
                  <a:lnTo>
                    <a:pt x="151" y="131"/>
                  </a:lnTo>
                  <a:lnTo>
                    <a:pt x="159" y="139"/>
                  </a:lnTo>
                  <a:lnTo>
                    <a:pt x="171" y="147"/>
                  </a:lnTo>
                  <a:lnTo>
                    <a:pt x="175" y="147"/>
                  </a:lnTo>
                  <a:lnTo>
                    <a:pt x="179" y="155"/>
                  </a:lnTo>
                  <a:lnTo>
                    <a:pt x="191" y="151"/>
                  </a:lnTo>
                  <a:lnTo>
                    <a:pt x="195" y="155"/>
                  </a:lnTo>
                  <a:lnTo>
                    <a:pt x="195" y="151"/>
                  </a:lnTo>
                  <a:lnTo>
                    <a:pt x="199" y="151"/>
                  </a:lnTo>
                  <a:lnTo>
                    <a:pt x="204" y="151"/>
                  </a:lnTo>
                  <a:lnTo>
                    <a:pt x="204" y="147"/>
                  </a:lnTo>
                  <a:lnTo>
                    <a:pt x="204" y="143"/>
                  </a:lnTo>
                  <a:lnTo>
                    <a:pt x="204" y="139"/>
                  </a:lnTo>
                  <a:lnTo>
                    <a:pt x="195" y="127"/>
                  </a:lnTo>
                  <a:lnTo>
                    <a:pt x="199" y="118"/>
                  </a:lnTo>
                  <a:lnTo>
                    <a:pt x="204" y="114"/>
                  </a:lnTo>
                  <a:lnTo>
                    <a:pt x="208" y="102"/>
                  </a:lnTo>
                  <a:lnTo>
                    <a:pt x="212" y="102"/>
                  </a:lnTo>
                  <a:lnTo>
                    <a:pt x="216" y="106"/>
                  </a:lnTo>
                  <a:lnTo>
                    <a:pt x="220" y="106"/>
                  </a:lnTo>
                  <a:lnTo>
                    <a:pt x="224" y="98"/>
                  </a:lnTo>
                  <a:lnTo>
                    <a:pt x="236" y="90"/>
                  </a:lnTo>
                  <a:lnTo>
                    <a:pt x="232" y="86"/>
                  </a:lnTo>
                  <a:lnTo>
                    <a:pt x="232" y="82"/>
                  </a:lnTo>
                  <a:lnTo>
                    <a:pt x="224" y="70"/>
                  </a:lnTo>
                  <a:lnTo>
                    <a:pt x="216" y="61"/>
                  </a:lnTo>
                  <a:lnTo>
                    <a:pt x="212" y="61"/>
                  </a:lnTo>
                  <a:lnTo>
                    <a:pt x="212" y="57"/>
                  </a:lnTo>
                  <a:lnTo>
                    <a:pt x="204" y="57"/>
                  </a:lnTo>
                  <a:lnTo>
                    <a:pt x="195" y="57"/>
                  </a:lnTo>
                  <a:lnTo>
                    <a:pt x="191" y="57"/>
                  </a:lnTo>
                  <a:lnTo>
                    <a:pt x="191" y="53"/>
                  </a:lnTo>
                  <a:lnTo>
                    <a:pt x="187" y="49"/>
                  </a:lnTo>
                  <a:lnTo>
                    <a:pt x="191" y="45"/>
                  </a:lnTo>
                  <a:lnTo>
                    <a:pt x="195" y="41"/>
                  </a:lnTo>
                  <a:lnTo>
                    <a:pt x="195" y="37"/>
                  </a:lnTo>
                  <a:lnTo>
                    <a:pt x="204" y="25"/>
                  </a:lnTo>
                  <a:lnTo>
                    <a:pt x="199" y="25"/>
                  </a:lnTo>
                  <a:lnTo>
                    <a:pt x="187" y="21"/>
                  </a:lnTo>
                  <a:lnTo>
                    <a:pt x="183" y="21"/>
                  </a:lnTo>
                  <a:lnTo>
                    <a:pt x="175" y="17"/>
                  </a:lnTo>
                  <a:lnTo>
                    <a:pt x="163" y="17"/>
                  </a:lnTo>
                  <a:lnTo>
                    <a:pt x="163" y="13"/>
                  </a:lnTo>
                  <a:lnTo>
                    <a:pt x="155" y="0"/>
                  </a:lnTo>
                  <a:lnTo>
                    <a:pt x="151" y="0"/>
                  </a:lnTo>
                  <a:lnTo>
                    <a:pt x="138" y="4"/>
                  </a:lnTo>
                  <a:lnTo>
                    <a:pt x="134" y="0"/>
                  </a:lnTo>
                  <a:lnTo>
                    <a:pt x="130" y="4"/>
                  </a:lnTo>
                  <a:lnTo>
                    <a:pt x="118" y="0"/>
                  </a:lnTo>
                  <a:lnTo>
                    <a:pt x="106" y="9"/>
                  </a:lnTo>
                  <a:lnTo>
                    <a:pt x="110" y="17"/>
                  </a:lnTo>
                  <a:lnTo>
                    <a:pt x="106" y="9"/>
                  </a:lnTo>
                  <a:lnTo>
                    <a:pt x="94" y="17"/>
                  </a:lnTo>
                  <a:lnTo>
                    <a:pt x="90" y="21"/>
                  </a:lnTo>
                  <a:lnTo>
                    <a:pt x="81" y="21"/>
                  </a:lnTo>
                  <a:lnTo>
                    <a:pt x="77" y="21"/>
                  </a:lnTo>
                  <a:lnTo>
                    <a:pt x="65" y="13"/>
                  </a:lnTo>
                  <a:lnTo>
                    <a:pt x="53" y="17"/>
                  </a:lnTo>
                  <a:lnTo>
                    <a:pt x="53" y="13"/>
                  </a:lnTo>
                  <a:lnTo>
                    <a:pt x="53" y="9"/>
                  </a:lnTo>
                  <a:lnTo>
                    <a:pt x="49" y="9"/>
                  </a:lnTo>
                  <a:lnTo>
                    <a:pt x="37" y="13"/>
                  </a:lnTo>
                  <a:lnTo>
                    <a:pt x="25" y="17"/>
                  </a:lnTo>
                  <a:lnTo>
                    <a:pt x="12" y="25"/>
                  </a:lnTo>
                  <a:lnTo>
                    <a:pt x="0" y="29"/>
                  </a:lnTo>
                  <a:lnTo>
                    <a:pt x="4" y="33"/>
                  </a:lnTo>
                  <a:lnTo>
                    <a:pt x="4" y="4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13" name="Freeform 262">
              <a:extLst>
                <a:ext uri="{FF2B5EF4-FFF2-40B4-BE49-F238E27FC236}">
                  <a16:creationId xmlns="" xmlns:a16="http://schemas.microsoft.com/office/drawing/2014/main" id="{BEF6D03B-F6A8-443C-A4B7-802227B74AD0}"/>
                </a:ext>
              </a:extLst>
            </p:cNvPr>
            <p:cNvSpPr>
              <a:spLocks/>
            </p:cNvSpPr>
            <p:nvPr/>
          </p:nvSpPr>
          <p:spPr bwMode="gray">
            <a:xfrm>
              <a:off x="4459048" y="3194943"/>
              <a:ext cx="16195" cy="20507"/>
            </a:xfrm>
            <a:custGeom>
              <a:avLst/>
              <a:gdLst>
                <a:gd name="T0" fmla="*/ 37 w 45"/>
                <a:gd name="T1" fmla="*/ 49 h 57"/>
                <a:gd name="T2" fmla="*/ 37 w 45"/>
                <a:gd name="T3" fmla="*/ 45 h 57"/>
                <a:gd name="T4" fmla="*/ 45 w 45"/>
                <a:gd name="T5" fmla="*/ 37 h 57"/>
                <a:gd name="T6" fmla="*/ 45 w 45"/>
                <a:gd name="T7" fmla="*/ 37 h 57"/>
                <a:gd name="T8" fmla="*/ 45 w 45"/>
                <a:gd name="T9" fmla="*/ 37 h 57"/>
                <a:gd name="T10" fmla="*/ 41 w 45"/>
                <a:gd name="T11" fmla="*/ 29 h 57"/>
                <a:gd name="T12" fmla="*/ 33 w 45"/>
                <a:gd name="T13" fmla="*/ 25 h 57"/>
                <a:gd name="T14" fmla="*/ 29 w 45"/>
                <a:gd name="T15" fmla="*/ 25 h 57"/>
                <a:gd name="T16" fmla="*/ 25 w 45"/>
                <a:gd name="T17" fmla="*/ 16 h 57"/>
                <a:gd name="T18" fmla="*/ 25 w 45"/>
                <a:gd name="T19" fmla="*/ 16 h 57"/>
                <a:gd name="T20" fmla="*/ 25 w 45"/>
                <a:gd name="T21" fmla="*/ 4 h 57"/>
                <a:gd name="T22" fmla="*/ 21 w 45"/>
                <a:gd name="T23" fmla="*/ 4 h 57"/>
                <a:gd name="T24" fmla="*/ 17 w 45"/>
                <a:gd name="T25" fmla="*/ 0 h 57"/>
                <a:gd name="T26" fmla="*/ 13 w 45"/>
                <a:gd name="T27" fmla="*/ 0 h 57"/>
                <a:gd name="T28" fmla="*/ 9 w 45"/>
                <a:gd name="T29" fmla="*/ 12 h 57"/>
                <a:gd name="T30" fmla="*/ 4 w 45"/>
                <a:gd name="T31" fmla="*/ 16 h 57"/>
                <a:gd name="T32" fmla="*/ 4 w 45"/>
                <a:gd name="T33" fmla="*/ 16 h 57"/>
                <a:gd name="T34" fmla="*/ 0 w 45"/>
                <a:gd name="T35" fmla="*/ 25 h 57"/>
                <a:gd name="T36" fmla="*/ 0 w 45"/>
                <a:gd name="T37" fmla="*/ 25 h 57"/>
                <a:gd name="T38" fmla="*/ 9 w 45"/>
                <a:gd name="T39" fmla="*/ 37 h 57"/>
                <a:gd name="T40" fmla="*/ 9 w 45"/>
                <a:gd name="T41" fmla="*/ 41 h 57"/>
                <a:gd name="T42" fmla="*/ 9 w 45"/>
                <a:gd name="T43" fmla="*/ 45 h 57"/>
                <a:gd name="T44" fmla="*/ 9 w 45"/>
                <a:gd name="T45" fmla="*/ 45 h 57"/>
                <a:gd name="T46" fmla="*/ 9 w 45"/>
                <a:gd name="T47" fmla="*/ 49 h 57"/>
                <a:gd name="T48" fmla="*/ 4 w 45"/>
                <a:gd name="T49" fmla="*/ 49 h 57"/>
                <a:gd name="T50" fmla="*/ 4 w 45"/>
                <a:gd name="T51" fmla="*/ 53 h 57"/>
                <a:gd name="T52" fmla="*/ 13 w 45"/>
                <a:gd name="T53" fmla="*/ 53 h 57"/>
                <a:gd name="T54" fmla="*/ 21 w 45"/>
                <a:gd name="T55" fmla="*/ 57 h 57"/>
                <a:gd name="T56" fmla="*/ 25 w 45"/>
                <a:gd name="T57" fmla="*/ 57 h 57"/>
                <a:gd name="T58" fmla="*/ 29 w 45"/>
                <a:gd name="T59" fmla="*/ 53 h 57"/>
                <a:gd name="T60" fmla="*/ 29 w 45"/>
                <a:gd name="T61" fmla="*/ 53 h 57"/>
                <a:gd name="T62" fmla="*/ 37 w 45"/>
                <a:gd name="T63" fmla="*/ 57 h 57"/>
                <a:gd name="T64" fmla="*/ 37 w 45"/>
                <a:gd name="T65" fmla="*/ 53 h 57"/>
                <a:gd name="T66" fmla="*/ 37 w 45"/>
                <a:gd name="T67" fmla="*/ 49 h 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"/>
                <a:gd name="T103" fmla="*/ 0 h 57"/>
                <a:gd name="T104" fmla="*/ 45 w 45"/>
                <a:gd name="T105" fmla="*/ 57 h 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" h="57">
                  <a:moveTo>
                    <a:pt x="37" y="49"/>
                  </a:moveTo>
                  <a:lnTo>
                    <a:pt x="37" y="45"/>
                  </a:lnTo>
                  <a:lnTo>
                    <a:pt x="45" y="37"/>
                  </a:lnTo>
                  <a:lnTo>
                    <a:pt x="41" y="29"/>
                  </a:lnTo>
                  <a:lnTo>
                    <a:pt x="33" y="25"/>
                  </a:lnTo>
                  <a:lnTo>
                    <a:pt x="29" y="25"/>
                  </a:lnTo>
                  <a:lnTo>
                    <a:pt x="25" y="16"/>
                  </a:lnTo>
                  <a:lnTo>
                    <a:pt x="25" y="4"/>
                  </a:lnTo>
                  <a:lnTo>
                    <a:pt x="21" y="4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12"/>
                  </a:lnTo>
                  <a:lnTo>
                    <a:pt x="4" y="16"/>
                  </a:lnTo>
                  <a:lnTo>
                    <a:pt x="0" y="25"/>
                  </a:lnTo>
                  <a:lnTo>
                    <a:pt x="9" y="37"/>
                  </a:lnTo>
                  <a:lnTo>
                    <a:pt x="9" y="41"/>
                  </a:lnTo>
                  <a:lnTo>
                    <a:pt x="9" y="45"/>
                  </a:lnTo>
                  <a:lnTo>
                    <a:pt x="9" y="49"/>
                  </a:lnTo>
                  <a:lnTo>
                    <a:pt x="4" y="49"/>
                  </a:lnTo>
                  <a:lnTo>
                    <a:pt x="4" y="53"/>
                  </a:lnTo>
                  <a:lnTo>
                    <a:pt x="13" y="53"/>
                  </a:lnTo>
                  <a:lnTo>
                    <a:pt x="21" y="57"/>
                  </a:lnTo>
                  <a:lnTo>
                    <a:pt x="25" y="57"/>
                  </a:lnTo>
                  <a:lnTo>
                    <a:pt x="29" y="53"/>
                  </a:lnTo>
                  <a:lnTo>
                    <a:pt x="37" y="57"/>
                  </a:lnTo>
                  <a:lnTo>
                    <a:pt x="37" y="53"/>
                  </a:lnTo>
                  <a:lnTo>
                    <a:pt x="37" y="4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14" name="Freeform 263">
              <a:extLst>
                <a:ext uri="{FF2B5EF4-FFF2-40B4-BE49-F238E27FC236}">
                  <a16:creationId xmlns="" xmlns:a16="http://schemas.microsoft.com/office/drawing/2014/main" id="{7A18F308-01F4-4A19-948B-34C3758A059E}"/>
                </a:ext>
              </a:extLst>
            </p:cNvPr>
            <p:cNvSpPr>
              <a:spLocks/>
            </p:cNvSpPr>
            <p:nvPr/>
          </p:nvSpPr>
          <p:spPr bwMode="gray">
            <a:xfrm>
              <a:off x="4684697" y="3240275"/>
              <a:ext cx="146474" cy="77711"/>
            </a:xfrm>
            <a:custGeom>
              <a:avLst/>
              <a:gdLst>
                <a:gd name="T0" fmla="*/ 195 w 407"/>
                <a:gd name="T1" fmla="*/ 192 h 216"/>
                <a:gd name="T2" fmla="*/ 228 w 407"/>
                <a:gd name="T3" fmla="*/ 183 h 216"/>
                <a:gd name="T4" fmla="*/ 236 w 407"/>
                <a:gd name="T5" fmla="*/ 183 h 216"/>
                <a:gd name="T6" fmla="*/ 265 w 407"/>
                <a:gd name="T7" fmla="*/ 183 h 216"/>
                <a:gd name="T8" fmla="*/ 277 w 407"/>
                <a:gd name="T9" fmla="*/ 183 h 216"/>
                <a:gd name="T10" fmla="*/ 293 w 407"/>
                <a:gd name="T11" fmla="*/ 175 h 216"/>
                <a:gd name="T12" fmla="*/ 313 w 407"/>
                <a:gd name="T13" fmla="*/ 155 h 216"/>
                <a:gd name="T14" fmla="*/ 322 w 407"/>
                <a:gd name="T15" fmla="*/ 139 h 216"/>
                <a:gd name="T16" fmla="*/ 342 w 407"/>
                <a:gd name="T17" fmla="*/ 110 h 216"/>
                <a:gd name="T18" fmla="*/ 354 w 407"/>
                <a:gd name="T19" fmla="*/ 86 h 216"/>
                <a:gd name="T20" fmla="*/ 362 w 407"/>
                <a:gd name="T21" fmla="*/ 78 h 216"/>
                <a:gd name="T22" fmla="*/ 379 w 407"/>
                <a:gd name="T23" fmla="*/ 65 h 216"/>
                <a:gd name="T24" fmla="*/ 407 w 407"/>
                <a:gd name="T25" fmla="*/ 49 h 216"/>
                <a:gd name="T26" fmla="*/ 391 w 407"/>
                <a:gd name="T27" fmla="*/ 37 h 216"/>
                <a:gd name="T28" fmla="*/ 370 w 407"/>
                <a:gd name="T29" fmla="*/ 17 h 216"/>
                <a:gd name="T30" fmla="*/ 362 w 407"/>
                <a:gd name="T31" fmla="*/ 12 h 216"/>
                <a:gd name="T32" fmla="*/ 338 w 407"/>
                <a:gd name="T33" fmla="*/ 17 h 216"/>
                <a:gd name="T34" fmla="*/ 313 w 407"/>
                <a:gd name="T35" fmla="*/ 4 h 216"/>
                <a:gd name="T36" fmla="*/ 301 w 407"/>
                <a:gd name="T37" fmla="*/ 8 h 216"/>
                <a:gd name="T38" fmla="*/ 289 w 407"/>
                <a:gd name="T39" fmla="*/ 0 h 216"/>
                <a:gd name="T40" fmla="*/ 269 w 407"/>
                <a:gd name="T41" fmla="*/ 4 h 216"/>
                <a:gd name="T42" fmla="*/ 261 w 407"/>
                <a:gd name="T43" fmla="*/ 12 h 216"/>
                <a:gd name="T44" fmla="*/ 240 w 407"/>
                <a:gd name="T45" fmla="*/ 29 h 216"/>
                <a:gd name="T46" fmla="*/ 224 w 407"/>
                <a:gd name="T47" fmla="*/ 33 h 216"/>
                <a:gd name="T48" fmla="*/ 204 w 407"/>
                <a:gd name="T49" fmla="*/ 33 h 216"/>
                <a:gd name="T50" fmla="*/ 175 w 407"/>
                <a:gd name="T51" fmla="*/ 37 h 216"/>
                <a:gd name="T52" fmla="*/ 163 w 407"/>
                <a:gd name="T53" fmla="*/ 41 h 216"/>
                <a:gd name="T54" fmla="*/ 163 w 407"/>
                <a:gd name="T55" fmla="*/ 57 h 216"/>
                <a:gd name="T56" fmla="*/ 134 w 407"/>
                <a:gd name="T57" fmla="*/ 65 h 216"/>
                <a:gd name="T58" fmla="*/ 90 w 407"/>
                <a:gd name="T59" fmla="*/ 57 h 216"/>
                <a:gd name="T60" fmla="*/ 86 w 407"/>
                <a:gd name="T61" fmla="*/ 57 h 216"/>
                <a:gd name="T62" fmla="*/ 77 w 407"/>
                <a:gd name="T63" fmla="*/ 49 h 216"/>
                <a:gd name="T64" fmla="*/ 73 w 407"/>
                <a:gd name="T65" fmla="*/ 45 h 216"/>
                <a:gd name="T66" fmla="*/ 61 w 407"/>
                <a:gd name="T67" fmla="*/ 45 h 216"/>
                <a:gd name="T68" fmla="*/ 57 w 407"/>
                <a:gd name="T69" fmla="*/ 65 h 216"/>
                <a:gd name="T70" fmla="*/ 33 w 407"/>
                <a:gd name="T71" fmla="*/ 65 h 216"/>
                <a:gd name="T72" fmla="*/ 20 w 407"/>
                <a:gd name="T73" fmla="*/ 65 h 216"/>
                <a:gd name="T74" fmla="*/ 33 w 407"/>
                <a:gd name="T75" fmla="*/ 82 h 216"/>
                <a:gd name="T76" fmla="*/ 20 w 407"/>
                <a:gd name="T77" fmla="*/ 98 h 216"/>
                <a:gd name="T78" fmla="*/ 8 w 407"/>
                <a:gd name="T79" fmla="*/ 122 h 216"/>
                <a:gd name="T80" fmla="*/ 4 w 407"/>
                <a:gd name="T81" fmla="*/ 126 h 216"/>
                <a:gd name="T82" fmla="*/ 16 w 407"/>
                <a:gd name="T83" fmla="*/ 143 h 216"/>
                <a:gd name="T84" fmla="*/ 29 w 407"/>
                <a:gd name="T85" fmla="*/ 159 h 216"/>
                <a:gd name="T86" fmla="*/ 45 w 407"/>
                <a:gd name="T87" fmla="*/ 171 h 216"/>
                <a:gd name="T88" fmla="*/ 49 w 407"/>
                <a:gd name="T89" fmla="*/ 179 h 216"/>
                <a:gd name="T90" fmla="*/ 65 w 407"/>
                <a:gd name="T91" fmla="*/ 187 h 216"/>
                <a:gd name="T92" fmla="*/ 65 w 407"/>
                <a:gd name="T93" fmla="*/ 192 h 216"/>
                <a:gd name="T94" fmla="*/ 69 w 407"/>
                <a:gd name="T95" fmla="*/ 196 h 216"/>
                <a:gd name="T96" fmla="*/ 73 w 407"/>
                <a:gd name="T97" fmla="*/ 196 h 216"/>
                <a:gd name="T98" fmla="*/ 73 w 407"/>
                <a:gd name="T99" fmla="*/ 200 h 216"/>
                <a:gd name="T100" fmla="*/ 77 w 407"/>
                <a:gd name="T101" fmla="*/ 200 h 216"/>
                <a:gd name="T102" fmla="*/ 94 w 407"/>
                <a:gd name="T103" fmla="*/ 208 h 216"/>
                <a:gd name="T104" fmla="*/ 118 w 407"/>
                <a:gd name="T105" fmla="*/ 216 h 216"/>
                <a:gd name="T106" fmla="*/ 134 w 407"/>
                <a:gd name="T107" fmla="*/ 216 h 216"/>
                <a:gd name="T108" fmla="*/ 155 w 407"/>
                <a:gd name="T109" fmla="*/ 204 h 216"/>
                <a:gd name="T110" fmla="*/ 167 w 407"/>
                <a:gd name="T111" fmla="*/ 204 h 2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07"/>
                <a:gd name="T169" fmla="*/ 0 h 216"/>
                <a:gd name="T170" fmla="*/ 407 w 407"/>
                <a:gd name="T171" fmla="*/ 216 h 2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07" h="216">
                  <a:moveTo>
                    <a:pt x="179" y="196"/>
                  </a:moveTo>
                  <a:lnTo>
                    <a:pt x="191" y="200"/>
                  </a:lnTo>
                  <a:lnTo>
                    <a:pt x="195" y="192"/>
                  </a:lnTo>
                  <a:lnTo>
                    <a:pt x="208" y="183"/>
                  </a:lnTo>
                  <a:lnTo>
                    <a:pt x="216" y="183"/>
                  </a:lnTo>
                  <a:lnTo>
                    <a:pt x="228" y="183"/>
                  </a:lnTo>
                  <a:lnTo>
                    <a:pt x="232" y="183"/>
                  </a:lnTo>
                  <a:lnTo>
                    <a:pt x="236" y="183"/>
                  </a:lnTo>
                  <a:lnTo>
                    <a:pt x="248" y="187"/>
                  </a:lnTo>
                  <a:lnTo>
                    <a:pt x="261" y="183"/>
                  </a:lnTo>
                  <a:lnTo>
                    <a:pt x="265" y="183"/>
                  </a:lnTo>
                  <a:lnTo>
                    <a:pt x="277" y="187"/>
                  </a:lnTo>
                  <a:lnTo>
                    <a:pt x="277" y="183"/>
                  </a:lnTo>
                  <a:lnTo>
                    <a:pt x="281" y="175"/>
                  </a:lnTo>
                  <a:lnTo>
                    <a:pt x="293" y="175"/>
                  </a:lnTo>
                  <a:lnTo>
                    <a:pt x="305" y="171"/>
                  </a:lnTo>
                  <a:lnTo>
                    <a:pt x="309" y="167"/>
                  </a:lnTo>
                  <a:lnTo>
                    <a:pt x="313" y="155"/>
                  </a:lnTo>
                  <a:lnTo>
                    <a:pt x="313" y="151"/>
                  </a:lnTo>
                  <a:lnTo>
                    <a:pt x="322" y="147"/>
                  </a:lnTo>
                  <a:lnTo>
                    <a:pt x="322" y="139"/>
                  </a:lnTo>
                  <a:lnTo>
                    <a:pt x="330" y="126"/>
                  </a:lnTo>
                  <a:lnTo>
                    <a:pt x="334" y="118"/>
                  </a:lnTo>
                  <a:lnTo>
                    <a:pt x="342" y="110"/>
                  </a:lnTo>
                  <a:lnTo>
                    <a:pt x="346" y="98"/>
                  </a:lnTo>
                  <a:lnTo>
                    <a:pt x="354" y="86"/>
                  </a:lnTo>
                  <a:lnTo>
                    <a:pt x="354" y="82"/>
                  </a:lnTo>
                  <a:lnTo>
                    <a:pt x="362" y="78"/>
                  </a:lnTo>
                  <a:lnTo>
                    <a:pt x="366" y="74"/>
                  </a:lnTo>
                  <a:lnTo>
                    <a:pt x="379" y="65"/>
                  </a:lnTo>
                  <a:lnTo>
                    <a:pt x="391" y="61"/>
                  </a:lnTo>
                  <a:lnTo>
                    <a:pt x="399" y="57"/>
                  </a:lnTo>
                  <a:lnTo>
                    <a:pt x="407" y="49"/>
                  </a:lnTo>
                  <a:lnTo>
                    <a:pt x="407" y="37"/>
                  </a:lnTo>
                  <a:lnTo>
                    <a:pt x="403" y="37"/>
                  </a:lnTo>
                  <a:lnTo>
                    <a:pt x="391" y="37"/>
                  </a:lnTo>
                  <a:lnTo>
                    <a:pt x="391" y="33"/>
                  </a:lnTo>
                  <a:lnTo>
                    <a:pt x="379" y="25"/>
                  </a:lnTo>
                  <a:lnTo>
                    <a:pt x="370" y="17"/>
                  </a:lnTo>
                  <a:lnTo>
                    <a:pt x="366" y="12"/>
                  </a:lnTo>
                  <a:lnTo>
                    <a:pt x="362" y="12"/>
                  </a:lnTo>
                  <a:lnTo>
                    <a:pt x="350" y="17"/>
                  </a:lnTo>
                  <a:lnTo>
                    <a:pt x="338" y="17"/>
                  </a:lnTo>
                  <a:lnTo>
                    <a:pt x="326" y="4"/>
                  </a:lnTo>
                  <a:lnTo>
                    <a:pt x="313" y="0"/>
                  </a:lnTo>
                  <a:lnTo>
                    <a:pt x="313" y="4"/>
                  </a:lnTo>
                  <a:lnTo>
                    <a:pt x="309" y="4"/>
                  </a:lnTo>
                  <a:lnTo>
                    <a:pt x="305" y="4"/>
                  </a:lnTo>
                  <a:lnTo>
                    <a:pt x="301" y="8"/>
                  </a:lnTo>
                  <a:lnTo>
                    <a:pt x="297" y="4"/>
                  </a:lnTo>
                  <a:lnTo>
                    <a:pt x="289" y="4"/>
                  </a:lnTo>
                  <a:lnTo>
                    <a:pt x="289" y="0"/>
                  </a:lnTo>
                  <a:lnTo>
                    <a:pt x="285" y="0"/>
                  </a:lnTo>
                  <a:lnTo>
                    <a:pt x="281" y="0"/>
                  </a:lnTo>
                  <a:lnTo>
                    <a:pt x="269" y="4"/>
                  </a:lnTo>
                  <a:lnTo>
                    <a:pt x="265" y="4"/>
                  </a:lnTo>
                  <a:lnTo>
                    <a:pt x="265" y="8"/>
                  </a:lnTo>
                  <a:lnTo>
                    <a:pt x="261" y="12"/>
                  </a:lnTo>
                  <a:lnTo>
                    <a:pt x="256" y="21"/>
                  </a:lnTo>
                  <a:lnTo>
                    <a:pt x="252" y="21"/>
                  </a:lnTo>
                  <a:lnTo>
                    <a:pt x="240" y="29"/>
                  </a:lnTo>
                  <a:lnTo>
                    <a:pt x="236" y="29"/>
                  </a:lnTo>
                  <a:lnTo>
                    <a:pt x="232" y="33"/>
                  </a:lnTo>
                  <a:lnTo>
                    <a:pt x="224" y="33"/>
                  </a:lnTo>
                  <a:lnTo>
                    <a:pt x="212" y="25"/>
                  </a:lnTo>
                  <a:lnTo>
                    <a:pt x="208" y="29"/>
                  </a:lnTo>
                  <a:lnTo>
                    <a:pt x="204" y="33"/>
                  </a:lnTo>
                  <a:lnTo>
                    <a:pt x="191" y="37"/>
                  </a:lnTo>
                  <a:lnTo>
                    <a:pt x="179" y="37"/>
                  </a:lnTo>
                  <a:lnTo>
                    <a:pt x="175" y="37"/>
                  </a:lnTo>
                  <a:lnTo>
                    <a:pt x="171" y="41"/>
                  </a:lnTo>
                  <a:lnTo>
                    <a:pt x="163" y="41"/>
                  </a:lnTo>
                  <a:lnTo>
                    <a:pt x="159" y="53"/>
                  </a:lnTo>
                  <a:lnTo>
                    <a:pt x="163" y="57"/>
                  </a:lnTo>
                  <a:lnTo>
                    <a:pt x="159" y="57"/>
                  </a:lnTo>
                  <a:lnTo>
                    <a:pt x="147" y="61"/>
                  </a:lnTo>
                  <a:lnTo>
                    <a:pt x="134" y="65"/>
                  </a:lnTo>
                  <a:lnTo>
                    <a:pt x="122" y="65"/>
                  </a:lnTo>
                  <a:lnTo>
                    <a:pt x="98" y="65"/>
                  </a:lnTo>
                  <a:lnTo>
                    <a:pt x="90" y="57"/>
                  </a:lnTo>
                  <a:lnTo>
                    <a:pt x="86" y="57"/>
                  </a:lnTo>
                  <a:lnTo>
                    <a:pt x="86" y="53"/>
                  </a:lnTo>
                  <a:lnTo>
                    <a:pt x="81" y="53"/>
                  </a:lnTo>
                  <a:lnTo>
                    <a:pt x="77" y="49"/>
                  </a:lnTo>
                  <a:lnTo>
                    <a:pt x="73" y="45"/>
                  </a:lnTo>
                  <a:lnTo>
                    <a:pt x="69" y="41"/>
                  </a:lnTo>
                  <a:lnTo>
                    <a:pt x="65" y="41"/>
                  </a:lnTo>
                  <a:lnTo>
                    <a:pt x="61" y="45"/>
                  </a:lnTo>
                  <a:lnTo>
                    <a:pt x="57" y="49"/>
                  </a:lnTo>
                  <a:lnTo>
                    <a:pt x="53" y="57"/>
                  </a:lnTo>
                  <a:lnTo>
                    <a:pt x="57" y="65"/>
                  </a:lnTo>
                  <a:lnTo>
                    <a:pt x="45" y="69"/>
                  </a:lnTo>
                  <a:lnTo>
                    <a:pt x="41" y="69"/>
                  </a:lnTo>
                  <a:lnTo>
                    <a:pt x="33" y="65"/>
                  </a:lnTo>
                  <a:lnTo>
                    <a:pt x="24" y="65"/>
                  </a:lnTo>
                  <a:lnTo>
                    <a:pt x="20" y="65"/>
                  </a:lnTo>
                  <a:lnTo>
                    <a:pt x="16" y="69"/>
                  </a:lnTo>
                  <a:lnTo>
                    <a:pt x="29" y="74"/>
                  </a:lnTo>
                  <a:lnTo>
                    <a:pt x="33" y="82"/>
                  </a:lnTo>
                  <a:lnTo>
                    <a:pt x="33" y="86"/>
                  </a:lnTo>
                  <a:lnTo>
                    <a:pt x="24" y="90"/>
                  </a:lnTo>
                  <a:lnTo>
                    <a:pt x="20" y="98"/>
                  </a:lnTo>
                  <a:lnTo>
                    <a:pt x="24" y="110"/>
                  </a:lnTo>
                  <a:lnTo>
                    <a:pt x="20" y="122"/>
                  </a:lnTo>
                  <a:lnTo>
                    <a:pt x="8" y="122"/>
                  </a:lnTo>
                  <a:lnTo>
                    <a:pt x="4" y="126"/>
                  </a:lnTo>
                  <a:lnTo>
                    <a:pt x="0" y="130"/>
                  </a:lnTo>
                  <a:lnTo>
                    <a:pt x="4" y="130"/>
                  </a:lnTo>
                  <a:lnTo>
                    <a:pt x="16" y="143"/>
                  </a:lnTo>
                  <a:lnTo>
                    <a:pt x="20" y="151"/>
                  </a:lnTo>
                  <a:lnTo>
                    <a:pt x="29" y="159"/>
                  </a:lnTo>
                  <a:lnTo>
                    <a:pt x="37" y="167"/>
                  </a:lnTo>
                  <a:lnTo>
                    <a:pt x="45" y="171"/>
                  </a:lnTo>
                  <a:lnTo>
                    <a:pt x="45" y="175"/>
                  </a:lnTo>
                  <a:lnTo>
                    <a:pt x="49" y="179"/>
                  </a:lnTo>
                  <a:lnTo>
                    <a:pt x="61" y="183"/>
                  </a:lnTo>
                  <a:lnTo>
                    <a:pt x="65" y="187"/>
                  </a:lnTo>
                  <a:lnTo>
                    <a:pt x="65" y="192"/>
                  </a:lnTo>
                  <a:lnTo>
                    <a:pt x="69" y="192"/>
                  </a:lnTo>
                  <a:lnTo>
                    <a:pt x="69" y="196"/>
                  </a:lnTo>
                  <a:lnTo>
                    <a:pt x="69" y="200"/>
                  </a:lnTo>
                  <a:lnTo>
                    <a:pt x="73" y="196"/>
                  </a:lnTo>
                  <a:lnTo>
                    <a:pt x="69" y="200"/>
                  </a:lnTo>
                  <a:lnTo>
                    <a:pt x="73" y="200"/>
                  </a:lnTo>
                  <a:lnTo>
                    <a:pt x="77" y="200"/>
                  </a:lnTo>
                  <a:lnTo>
                    <a:pt x="77" y="204"/>
                  </a:lnTo>
                  <a:lnTo>
                    <a:pt x="77" y="200"/>
                  </a:lnTo>
                  <a:lnTo>
                    <a:pt x="81" y="200"/>
                  </a:lnTo>
                  <a:lnTo>
                    <a:pt x="94" y="208"/>
                  </a:lnTo>
                  <a:lnTo>
                    <a:pt x="106" y="212"/>
                  </a:lnTo>
                  <a:lnTo>
                    <a:pt x="118" y="216"/>
                  </a:lnTo>
                  <a:lnTo>
                    <a:pt x="126" y="212"/>
                  </a:lnTo>
                  <a:lnTo>
                    <a:pt x="130" y="216"/>
                  </a:lnTo>
                  <a:lnTo>
                    <a:pt x="134" y="216"/>
                  </a:lnTo>
                  <a:lnTo>
                    <a:pt x="147" y="212"/>
                  </a:lnTo>
                  <a:lnTo>
                    <a:pt x="155" y="204"/>
                  </a:lnTo>
                  <a:lnTo>
                    <a:pt x="163" y="204"/>
                  </a:lnTo>
                  <a:lnTo>
                    <a:pt x="167" y="204"/>
                  </a:lnTo>
                  <a:lnTo>
                    <a:pt x="179" y="19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15" name="Freeform 264">
              <a:extLst>
                <a:ext uri="{FF2B5EF4-FFF2-40B4-BE49-F238E27FC236}">
                  <a16:creationId xmlns="" xmlns:a16="http://schemas.microsoft.com/office/drawing/2014/main" id="{EDBA9D66-4896-462A-8555-760892A563C3}"/>
                </a:ext>
              </a:extLst>
            </p:cNvPr>
            <p:cNvSpPr>
              <a:spLocks/>
            </p:cNvSpPr>
            <p:nvPr/>
          </p:nvSpPr>
          <p:spPr bwMode="gray">
            <a:xfrm>
              <a:off x="4623156" y="3287045"/>
              <a:ext cx="71977" cy="39575"/>
            </a:xfrm>
            <a:custGeom>
              <a:avLst/>
              <a:gdLst>
                <a:gd name="T0" fmla="*/ 33 w 200"/>
                <a:gd name="T1" fmla="*/ 110 h 110"/>
                <a:gd name="T2" fmla="*/ 41 w 200"/>
                <a:gd name="T3" fmla="*/ 106 h 110"/>
                <a:gd name="T4" fmla="*/ 53 w 200"/>
                <a:gd name="T5" fmla="*/ 106 h 110"/>
                <a:gd name="T6" fmla="*/ 61 w 200"/>
                <a:gd name="T7" fmla="*/ 106 h 110"/>
                <a:gd name="T8" fmla="*/ 69 w 200"/>
                <a:gd name="T9" fmla="*/ 102 h 110"/>
                <a:gd name="T10" fmla="*/ 77 w 200"/>
                <a:gd name="T11" fmla="*/ 94 h 110"/>
                <a:gd name="T12" fmla="*/ 77 w 200"/>
                <a:gd name="T13" fmla="*/ 94 h 110"/>
                <a:gd name="T14" fmla="*/ 94 w 200"/>
                <a:gd name="T15" fmla="*/ 106 h 110"/>
                <a:gd name="T16" fmla="*/ 102 w 200"/>
                <a:gd name="T17" fmla="*/ 106 h 110"/>
                <a:gd name="T18" fmla="*/ 118 w 200"/>
                <a:gd name="T19" fmla="*/ 110 h 110"/>
                <a:gd name="T20" fmla="*/ 122 w 200"/>
                <a:gd name="T21" fmla="*/ 102 h 110"/>
                <a:gd name="T22" fmla="*/ 122 w 200"/>
                <a:gd name="T23" fmla="*/ 94 h 110"/>
                <a:gd name="T24" fmla="*/ 126 w 200"/>
                <a:gd name="T25" fmla="*/ 94 h 110"/>
                <a:gd name="T26" fmla="*/ 118 w 200"/>
                <a:gd name="T27" fmla="*/ 90 h 110"/>
                <a:gd name="T28" fmla="*/ 118 w 200"/>
                <a:gd name="T29" fmla="*/ 90 h 110"/>
                <a:gd name="T30" fmla="*/ 126 w 200"/>
                <a:gd name="T31" fmla="*/ 82 h 110"/>
                <a:gd name="T32" fmla="*/ 134 w 200"/>
                <a:gd name="T33" fmla="*/ 82 h 110"/>
                <a:gd name="T34" fmla="*/ 147 w 200"/>
                <a:gd name="T35" fmla="*/ 78 h 110"/>
                <a:gd name="T36" fmla="*/ 147 w 200"/>
                <a:gd name="T37" fmla="*/ 70 h 110"/>
                <a:gd name="T38" fmla="*/ 139 w 200"/>
                <a:gd name="T39" fmla="*/ 57 h 110"/>
                <a:gd name="T40" fmla="*/ 143 w 200"/>
                <a:gd name="T41" fmla="*/ 49 h 110"/>
                <a:gd name="T42" fmla="*/ 151 w 200"/>
                <a:gd name="T43" fmla="*/ 49 h 110"/>
                <a:gd name="T44" fmla="*/ 167 w 200"/>
                <a:gd name="T45" fmla="*/ 45 h 110"/>
                <a:gd name="T46" fmla="*/ 171 w 200"/>
                <a:gd name="T47" fmla="*/ 37 h 110"/>
                <a:gd name="T48" fmla="*/ 179 w 200"/>
                <a:gd name="T49" fmla="*/ 37 h 110"/>
                <a:gd name="T50" fmla="*/ 179 w 200"/>
                <a:gd name="T51" fmla="*/ 29 h 110"/>
                <a:gd name="T52" fmla="*/ 200 w 200"/>
                <a:gd name="T53" fmla="*/ 29 h 110"/>
                <a:gd name="T54" fmla="*/ 187 w 200"/>
                <a:gd name="T55" fmla="*/ 13 h 110"/>
                <a:gd name="T56" fmla="*/ 175 w 200"/>
                <a:gd name="T57" fmla="*/ 0 h 110"/>
                <a:gd name="T58" fmla="*/ 163 w 200"/>
                <a:gd name="T59" fmla="*/ 5 h 110"/>
                <a:gd name="T60" fmla="*/ 167 w 200"/>
                <a:gd name="T61" fmla="*/ 17 h 110"/>
                <a:gd name="T62" fmla="*/ 159 w 200"/>
                <a:gd name="T63" fmla="*/ 13 h 110"/>
                <a:gd name="T64" fmla="*/ 143 w 200"/>
                <a:gd name="T65" fmla="*/ 13 h 110"/>
                <a:gd name="T66" fmla="*/ 130 w 200"/>
                <a:gd name="T67" fmla="*/ 21 h 110"/>
                <a:gd name="T68" fmla="*/ 106 w 200"/>
                <a:gd name="T69" fmla="*/ 17 h 110"/>
                <a:gd name="T70" fmla="*/ 102 w 200"/>
                <a:gd name="T71" fmla="*/ 21 h 110"/>
                <a:gd name="T72" fmla="*/ 102 w 200"/>
                <a:gd name="T73" fmla="*/ 21 h 110"/>
                <a:gd name="T74" fmla="*/ 94 w 200"/>
                <a:gd name="T75" fmla="*/ 25 h 110"/>
                <a:gd name="T76" fmla="*/ 77 w 200"/>
                <a:gd name="T77" fmla="*/ 37 h 110"/>
                <a:gd name="T78" fmla="*/ 57 w 200"/>
                <a:gd name="T79" fmla="*/ 33 h 110"/>
                <a:gd name="T80" fmla="*/ 45 w 200"/>
                <a:gd name="T81" fmla="*/ 29 h 110"/>
                <a:gd name="T82" fmla="*/ 29 w 200"/>
                <a:gd name="T83" fmla="*/ 29 h 110"/>
                <a:gd name="T84" fmla="*/ 21 w 200"/>
                <a:gd name="T85" fmla="*/ 25 h 110"/>
                <a:gd name="T86" fmla="*/ 12 w 200"/>
                <a:gd name="T87" fmla="*/ 33 h 110"/>
                <a:gd name="T88" fmla="*/ 0 w 200"/>
                <a:gd name="T89" fmla="*/ 41 h 110"/>
                <a:gd name="T90" fmla="*/ 8 w 200"/>
                <a:gd name="T91" fmla="*/ 49 h 110"/>
                <a:gd name="T92" fmla="*/ 12 w 200"/>
                <a:gd name="T93" fmla="*/ 57 h 110"/>
                <a:gd name="T94" fmla="*/ 8 w 200"/>
                <a:gd name="T95" fmla="*/ 66 h 110"/>
                <a:gd name="T96" fmla="*/ 12 w 200"/>
                <a:gd name="T97" fmla="*/ 74 h 110"/>
                <a:gd name="T98" fmla="*/ 12 w 200"/>
                <a:gd name="T99" fmla="*/ 82 h 110"/>
                <a:gd name="T100" fmla="*/ 16 w 200"/>
                <a:gd name="T101" fmla="*/ 82 h 110"/>
                <a:gd name="T102" fmla="*/ 25 w 200"/>
                <a:gd name="T103" fmla="*/ 98 h 110"/>
                <a:gd name="T104" fmla="*/ 21 w 200"/>
                <a:gd name="T105" fmla="*/ 102 h 110"/>
                <a:gd name="T106" fmla="*/ 21 w 200"/>
                <a:gd name="T107" fmla="*/ 106 h 1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0"/>
                <a:gd name="T163" fmla="*/ 0 h 110"/>
                <a:gd name="T164" fmla="*/ 200 w 200"/>
                <a:gd name="T165" fmla="*/ 110 h 1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0" h="110">
                  <a:moveTo>
                    <a:pt x="25" y="106"/>
                  </a:moveTo>
                  <a:lnTo>
                    <a:pt x="33" y="110"/>
                  </a:lnTo>
                  <a:lnTo>
                    <a:pt x="41" y="106"/>
                  </a:lnTo>
                  <a:lnTo>
                    <a:pt x="49" y="106"/>
                  </a:lnTo>
                  <a:lnTo>
                    <a:pt x="53" y="106"/>
                  </a:lnTo>
                  <a:lnTo>
                    <a:pt x="61" y="106"/>
                  </a:lnTo>
                  <a:lnTo>
                    <a:pt x="69" y="102"/>
                  </a:lnTo>
                  <a:lnTo>
                    <a:pt x="73" y="98"/>
                  </a:lnTo>
                  <a:lnTo>
                    <a:pt x="77" y="94"/>
                  </a:lnTo>
                  <a:lnTo>
                    <a:pt x="77" y="90"/>
                  </a:lnTo>
                  <a:lnTo>
                    <a:pt x="77" y="94"/>
                  </a:lnTo>
                  <a:lnTo>
                    <a:pt x="86" y="102"/>
                  </a:lnTo>
                  <a:lnTo>
                    <a:pt x="94" y="106"/>
                  </a:lnTo>
                  <a:lnTo>
                    <a:pt x="102" y="106"/>
                  </a:lnTo>
                  <a:lnTo>
                    <a:pt x="106" y="106"/>
                  </a:lnTo>
                  <a:lnTo>
                    <a:pt x="118" y="110"/>
                  </a:lnTo>
                  <a:lnTo>
                    <a:pt x="122" y="102"/>
                  </a:lnTo>
                  <a:lnTo>
                    <a:pt x="122" y="98"/>
                  </a:lnTo>
                  <a:lnTo>
                    <a:pt x="122" y="94"/>
                  </a:lnTo>
                  <a:lnTo>
                    <a:pt x="126" y="94"/>
                  </a:lnTo>
                  <a:lnTo>
                    <a:pt x="126" y="90"/>
                  </a:lnTo>
                  <a:lnTo>
                    <a:pt x="118" y="90"/>
                  </a:lnTo>
                  <a:lnTo>
                    <a:pt x="122" y="86"/>
                  </a:lnTo>
                  <a:lnTo>
                    <a:pt x="126" y="82"/>
                  </a:lnTo>
                  <a:lnTo>
                    <a:pt x="130" y="82"/>
                  </a:lnTo>
                  <a:lnTo>
                    <a:pt x="134" y="82"/>
                  </a:lnTo>
                  <a:lnTo>
                    <a:pt x="147" y="78"/>
                  </a:lnTo>
                  <a:lnTo>
                    <a:pt x="143" y="74"/>
                  </a:lnTo>
                  <a:lnTo>
                    <a:pt x="147" y="70"/>
                  </a:lnTo>
                  <a:lnTo>
                    <a:pt x="147" y="66"/>
                  </a:lnTo>
                  <a:lnTo>
                    <a:pt x="139" y="57"/>
                  </a:lnTo>
                  <a:lnTo>
                    <a:pt x="139" y="53"/>
                  </a:lnTo>
                  <a:lnTo>
                    <a:pt x="143" y="49"/>
                  </a:lnTo>
                  <a:lnTo>
                    <a:pt x="147" y="49"/>
                  </a:lnTo>
                  <a:lnTo>
                    <a:pt x="151" y="49"/>
                  </a:lnTo>
                  <a:lnTo>
                    <a:pt x="155" y="45"/>
                  </a:lnTo>
                  <a:lnTo>
                    <a:pt x="167" y="45"/>
                  </a:lnTo>
                  <a:lnTo>
                    <a:pt x="167" y="37"/>
                  </a:lnTo>
                  <a:lnTo>
                    <a:pt x="171" y="37"/>
                  </a:lnTo>
                  <a:lnTo>
                    <a:pt x="179" y="37"/>
                  </a:lnTo>
                  <a:lnTo>
                    <a:pt x="179" y="33"/>
                  </a:lnTo>
                  <a:lnTo>
                    <a:pt x="179" y="29"/>
                  </a:lnTo>
                  <a:lnTo>
                    <a:pt x="187" y="29"/>
                  </a:lnTo>
                  <a:lnTo>
                    <a:pt x="200" y="29"/>
                  </a:lnTo>
                  <a:lnTo>
                    <a:pt x="191" y="21"/>
                  </a:lnTo>
                  <a:lnTo>
                    <a:pt x="187" y="13"/>
                  </a:lnTo>
                  <a:lnTo>
                    <a:pt x="175" y="0"/>
                  </a:lnTo>
                  <a:lnTo>
                    <a:pt x="171" y="0"/>
                  </a:lnTo>
                  <a:lnTo>
                    <a:pt x="163" y="5"/>
                  </a:lnTo>
                  <a:lnTo>
                    <a:pt x="167" y="17"/>
                  </a:lnTo>
                  <a:lnTo>
                    <a:pt x="163" y="17"/>
                  </a:lnTo>
                  <a:lnTo>
                    <a:pt x="159" y="13"/>
                  </a:lnTo>
                  <a:lnTo>
                    <a:pt x="147" y="13"/>
                  </a:lnTo>
                  <a:lnTo>
                    <a:pt x="143" y="13"/>
                  </a:lnTo>
                  <a:lnTo>
                    <a:pt x="130" y="21"/>
                  </a:lnTo>
                  <a:lnTo>
                    <a:pt x="126" y="17"/>
                  </a:lnTo>
                  <a:lnTo>
                    <a:pt x="106" y="17"/>
                  </a:lnTo>
                  <a:lnTo>
                    <a:pt x="102" y="21"/>
                  </a:lnTo>
                  <a:lnTo>
                    <a:pt x="98" y="21"/>
                  </a:lnTo>
                  <a:lnTo>
                    <a:pt x="94" y="25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69" y="33"/>
                  </a:lnTo>
                  <a:lnTo>
                    <a:pt x="57" y="33"/>
                  </a:lnTo>
                  <a:lnTo>
                    <a:pt x="45" y="29"/>
                  </a:lnTo>
                  <a:lnTo>
                    <a:pt x="33" y="29"/>
                  </a:lnTo>
                  <a:lnTo>
                    <a:pt x="29" y="29"/>
                  </a:lnTo>
                  <a:lnTo>
                    <a:pt x="25" y="29"/>
                  </a:lnTo>
                  <a:lnTo>
                    <a:pt x="21" y="25"/>
                  </a:lnTo>
                  <a:lnTo>
                    <a:pt x="16" y="29"/>
                  </a:lnTo>
                  <a:lnTo>
                    <a:pt x="12" y="33"/>
                  </a:lnTo>
                  <a:lnTo>
                    <a:pt x="4" y="37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8" y="49"/>
                  </a:lnTo>
                  <a:lnTo>
                    <a:pt x="16" y="53"/>
                  </a:lnTo>
                  <a:lnTo>
                    <a:pt x="12" y="57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12" y="66"/>
                  </a:lnTo>
                  <a:lnTo>
                    <a:pt x="12" y="74"/>
                  </a:lnTo>
                  <a:lnTo>
                    <a:pt x="8" y="78"/>
                  </a:lnTo>
                  <a:lnTo>
                    <a:pt x="12" y="82"/>
                  </a:lnTo>
                  <a:lnTo>
                    <a:pt x="16" y="82"/>
                  </a:lnTo>
                  <a:lnTo>
                    <a:pt x="21" y="86"/>
                  </a:lnTo>
                  <a:lnTo>
                    <a:pt x="25" y="98"/>
                  </a:lnTo>
                  <a:lnTo>
                    <a:pt x="25" y="102"/>
                  </a:lnTo>
                  <a:lnTo>
                    <a:pt x="21" y="102"/>
                  </a:lnTo>
                  <a:lnTo>
                    <a:pt x="16" y="106"/>
                  </a:lnTo>
                  <a:lnTo>
                    <a:pt x="21" y="106"/>
                  </a:lnTo>
                  <a:lnTo>
                    <a:pt x="25" y="10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16" name="Freeform 265">
              <a:extLst>
                <a:ext uri="{FF2B5EF4-FFF2-40B4-BE49-F238E27FC236}">
                  <a16:creationId xmlns="" xmlns:a16="http://schemas.microsoft.com/office/drawing/2014/main" id="{615C1208-5E38-43B7-8218-8C86747389C2}"/>
                </a:ext>
              </a:extLst>
            </p:cNvPr>
            <p:cNvSpPr>
              <a:spLocks/>
            </p:cNvSpPr>
            <p:nvPr/>
          </p:nvSpPr>
          <p:spPr bwMode="gray">
            <a:xfrm>
              <a:off x="4700892" y="3212572"/>
              <a:ext cx="123081" cy="51088"/>
            </a:xfrm>
            <a:custGeom>
              <a:avLst/>
              <a:gdLst>
                <a:gd name="T0" fmla="*/ 85 w 342"/>
                <a:gd name="T1" fmla="*/ 20 h 142"/>
                <a:gd name="T2" fmla="*/ 73 w 342"/>
                <a:gd name="T3" fmla="*/ 41 h 142"/>
                <a:gd name="T4" fmla="*/ 53 w 342"/>
                <a:gd name="T5" fmla="*/ 57 h 142"/>
                <a:gd name="T6" fmla="*/ 20 w 342"/>
                <a:gd name="T7" fmla="*/ 53 h 142"/>
                <a:gd name="T8" fmla="*/ 8 w 342"/>
                <a:gd name="T9" fmla="*/ 65 h 142"/>
                <a:gd name="T10" fmla="*/ 0 w 342"/>
                <a:gd name="T11" fmla="*/ 85 h 142"/>
                <a:gd name="T12" fmla="*/ 4 w 342"/>
                <a:gd name="T13" fmla="*/ 102 h 142"/>
                <a:gd name="T14" fmla="*/ 12 w 342"/>
                <a:gd name="T15" fmla="*/ 114 h 142"/>
                <a:gd name="T16" fmla="*/ 24 w 342"/>
                <a:gd name="T17" fmla="*/ 118 h 142"/>
                <a:gd name="T18" fmla="*/ 32 w 342"/>
                <a:gd name="T19" fmla="*/ 126 h 142"/>
                <a:gd name="T20" fmla="*/ 41 w 342"/>
                <a:gd name="T21" fmla="*/ 130 h 142"/>
                <a:gd name="T22" fmla="*/ 45 w 342"/>
                <a:gd name="T23" fmla="*/ 134 h 142"/>
                <a:gd name="T24" fmla="*/ 77 w 342"/>
                <a:gd name="T25" fmla="*/ 142 h 142"/>
                <a:gd name="T26" fmla="*/ 114 w 342"/>
                <a:gd name="T27" fmla="*/ 134 h 142"/>
                <a:gd name="T28" fmla="*/ 114 w 342"/>
                <a:gd name="T29" fmla="*/ 130 h 142"/>
                <a:gd name="T30" fmla="*/ 126 w 342"/>
                <a:gd name="T31" fmla="*/ 118 h 142"/>
                <a:gd name="T32" fmla="*/ 146 w 342"/>
                <a:gd name="T33" fmla="*/ 114 h 142"/>
                <a:gd name="T34" fmla="*/ 167 w 342"/>
                <a:gd name="T35" fmla="*/ 102 h 142"/>
                <a:gd name="T36" fmla="*/ 191 w 342"/>
                <a:gd name="T37" fmla="*/ 106 h 142"/>
                <a:gd name="T38" fmla="*/ 211 w 342"/>
                <a:gd name="T39" fmla="*/ 98 h 142"/>
                <a:gd name="T40" fmla="*/ 220 w 342"/>
                <a:gd name="T41" fmla="*/ 81 h 142"/>
                <a:gd name="T42" fmla="*/ 240 w 342"/>
                <a:gd name="T43" fmla="*/ 77 h 142"/>
                <a:gd name="T44" fmla="*/ 252 w 342"/>
                <a:gd name="T45" fmla="*/ 81 h 142"/>
                <a:gd name="T46" fmla="*/ 264 w 342"/>
                <a:gd name="T47" fmla="*/ 81 h 142"/>
                <a:gd name="T48" fmla="*/ 281 w 342"/>
                <a:gd name="T49" fmla="*/ 81 h 142"/>
                <a:gd name="T50" fmla="*/ 305 w 342"/>
                <a:gd name="T51" fmla="*/ 94 h 142"/>
                <a:gd name="T52" fmla="*/ 317 w 342"/>
                <a:gd name="T53" fmla="*/ 77 h 142"/>
                <a:gd name="T54" fmla="*/ 338 w 342"/>
                <a:gd name="T55" fmla="*/ 45 h 142"/>
                <a:gd name="T56" fmla="*/ 321 w 342"/>
                <a:gd name="T57" fmla="*/ 28 h 142"/>
                <a:gd name="T58" fmla="*/ 297 w 342"/>
                <a:gd name="T59" fmla="*/ 16 h 142"/>
                <a:gd name="T60" fmla="*/ 272 w 342"/>
                <a:gd name="T61" fmla="*/ 12 h 142"/>
                <a:gd name="T62" fmla="*/ 244 w 342"/>
                <a:gd name="T63" fmla="*/ 20 h 142"/>
                <a:gd name="T64" fmla="*/ 228 w 342"/>
                <a:gd name="T65" fmla="*/ 12 h 142"/>
                <a:gd name="T66" fmla="*/ 207 w 342"/>
                <a:gd name="T67" fmla="*/ 12 h 142"/>
                <a:gd name="T68" fmla="*/ 195 w 342"/>
                <a:gd name="T69" fmla="*/ 16 h 142"/>
                <a:gd name="T70" fmla="*/ 191 w 342"/>
                <a:gd name="T71" fmla="*/ 28 h 142"/>
                <a:gd name="T72" fmla="*/ 179 w 342"/>
                <a:gd name="T73" fmla="*/ 28 h 142"/>
                <a:gd name="T74" fmla="*/ 179 w 342"/>
                <a:gd name="T75" fmla="*/ 20 h 142"/>
                <a:gd name="T76" fmla="*/ 175 w 342"/>
                <a:gd name="T77" fmla="*/ 12 h 142"/>
                <a:gd name="T78" fmla="*/ 163 w 342"/>
                <a:gd name="T79" fmla="*/ 0 h 142"/>
                <a:gd name="T80" fmla="*/ 138 w 342"/>
                <a:gd name="T81" fmla="*/ 12 h 142"/>
                <a:gd name="T82" fmla="*/ 118 w 342"/>
                <a:gd name="T83" fmla="*/ 4 h 1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42"/>
                <a:gd name="T127" fmla="*/ 0 h 142"/>
                <a:gd name="T128" fmla="*/ 342 w 342"/>
                <a:gd name="T129" fmla="*/ 142 h 1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42" h="142">
                  <a:moveTo>
                    <a:pt x="106" y="4"/>
                  </a:moveTo>
                  <a:lnTo>
                    <a:pt x="93" y="12"/>
                  </a:lnTo>
                  <a:lnTo>
                    <a:pt x="85" y="20"/>
                  </a:lnTo>
                  <a:lnTo>
                    <a:pt x="77" y="28"/>
                  </a:lnTo>
                  <a:lnTo>
                    <a:pt x="77" y="33"/>
                  </a:lnTo>
                  <a:lnTo>
                    <a:pt x="73" y="41"/>
                  </a:lnTo>
                  <a:lnTo>
                    <a:pt x="69" y="41"/>
                  </a:lnTo>
                  <a:lnTo>
                    <a:pt x="61" y="49"/>
                  </a:lnTo>
                  <a:lnTo>
                    <a:pt x="53" y="57"/>
                  </a:lnTo>
                  <a:lnTo>
                    <a:pt x="41" y="57"/>
                  </a:lnTo>
                  <a:lnTo>
                    <a:pt x="32" y="57"/>
                  </a:lnTo>
                  <a:lnTo>
                    <a:pt x="20" y="53"/>
                  </a:lnTo>
                  <a:lnTo>
                    <a:pt x="16" y="57"/>
                  </a:lnTo>
                  <a:lnTo>
                    <a:pt x="8" y="65"/>
                  </a:lnTo>
                  <a:lnTo>
                    <a:pt x="8" y="69"/>
                  </a:lnTo>
                  <a:lnTo>
                    <a:pt x="4" y="73"/>
                  </a:lnTo>
                  <a:lnTo>
                    <a:pt x="0" y="85"/>
                  </a:lnTo>
                  <a:lnTo>
                    <a:pt x="0" y="9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2" y="110"/>
                  </a:lnTo>
                  <a:lnTo>
                    <a:pt x="12" y="114"/>
                  </a:lnTo>
                  <a:lnTo>
                    <a:pt x="16" y="122"/>
                  </a:lnTo>
                  <a:lnTo>
                    <a:pt x="20" y="118"/>
                  </a:lnTo>
                  <a:lnTo>
                    <a:pt x="24" y="118"/>
                  </a:lnTo>
                  <a:lnTo>
                    <a:pt x="28" y="122"/>
                  </a:lnTo>
                  <a:lnTo>
                    <a:pt x="32" y="126"/>
                  </a:lnTo>
                  <a:lnTo>
                    <a:pt x="36" y="130"/>
                  </a:lnTo>
                  <a:lnTo>
                    <a:pt x="41" y="130"/>
                  </a:lnTo>
                  <a:lnTo>
                    <a:pt x="41" y="134"/>
                  </a:lnTo>
                  <a:lnTo>
                    <a:pt x="45" y="134"/>
                  </a:lnTo>
                  <a:lnTo>
                    <a:pt x="53" y="142"/>
                  </a:lnTo>
                  <a:lnTo>
                    <a:pt x="77" y="142"/>
                  </a:lnTo>
                  <a:lnTo>
                    <a:pt x="89" y="142"/>
                  </a:lnTo>
                  <a:lnTo>
                    <a:pt x="102" y="138"/>
                  </a:lnTo>
                  <a:lnTo>
                    <a:pt x="114" y="134"/>
                  </a:lnTo>
                  <a:lnTo>
                    <a:pt x="118" y="134"/>
                  </a:lnTo>
                  <a:lnTo>
                    <a:pt x="114" y="130"/>
                  </a:lnTo>
                  <a:lnTo>
                    <a:pt x="118" y="118"/>
                  </a:lnTo>
                  <a:lnTo>
                    <a:pt x="126" y="118"/>
                  </a:lnTo>
                  <a:lnTo>
                    <a:pt x="130" y="114"/>
                  </a:lnTo>
                  <a:lnTo>
                    <a:pt x="134" y="114"/>
                  </a:lnTo>
                  <a:lnTo>
                    <a:pt x="146" y="114"/>
                  </a:lnTo>
                  <a:lnTo>
                    <a:pt x="159" y="110"/>
                  </a:lnTo>
                  <a:lnTo>
                    <a:pt x="163" y="106"/>
                  </a:lnTo>
                  <a:lnTo>
                    <a:pt x="167" y="102"/>
                  </a:lnTo>
                  <a:lnTo>
                    <a:pt x="179" y="110"/>
                  </a:lnTo>
                  <a:lnTo>
                    <a:pt x="187" y="110"/>
                  </a:lnTo>
                  <a:lnTo>
                    <a:pt x="191" y="106"/>
                  </a:lnTo>
                  <a:lnTo>
                    <a:pt x="195" y="106"/>
                  </a:lnTo>
                  <a:lnTo>
                    <a:pt x="207" y="98"/>
                  </a:lnTo>
                  <a:lnTo>
                    <a:pt x="211" y="98"/>
                  </a:lnTo>
                  <a:lnTo>
                    <a:pt x="216" y="89"/>
                  </a:lnTo>
                  <a:lnTo>
                    <a:pt x="220" y="85"/>
                  </a:lnTo>
                  <a:lnTo>
                    <a:pt x="220" y="81"/>
                  </a:lnTo>
                  <a:lnTo>
                    <a:pt x="224" y="81"/>
                  </a:lnTo>
                  <a:lnTo>
                    <a:pt x="236" y="77"/>
                  </a:lnTo>
                  <a:lnTo>
                    <a:pt x="240" y="77"/>
                  </a:lnTo>
                  <a:lnTo>
                    <a:pt x="244" y="77"/>
                  </a:lnTo>
                  <a:lnTo>
                    <a:pt x="244" y="81"/>
                  </a:lnTo>
                  <a:lnTo>
                    <a:pt x="252" y="81"/>
                  </a:lnTo>
                  <a:lnTo>
                    <a:pt x="256" y="85"/>
                  </a:lnTo>
                  <a:lnTo>
                    <a:pt x="260" y="81"/>
                  </a:lnTo>
                  <a:lnTo>
                    <a:pt x="264" y="81"/>
                  </a:lnTo>
                  <a:lnTo>
                    <a:pt x="268" y="81"/>
                  </a:lnTo>
                  <a:lnTo>
                    <a:pt x="268" y="77"/>
                  </a:lnTo>
                  <a:lnTo>
                    <a:pt x="281" y="81"/>
                  </a:lnTo>
                  <a:lnTo>
                    <a:pt x="293" y="94"/>
                  </a:lnTo>
                  <a:lnTo>
                    <a:pt x="305" y="94"/>
                  </a:lnTo>
                  <a:lnTo>
                    <a:pt x="317" y="89"/>
                  </a:lnTo>
                  <a:lnTo>
                    <a:pt x="317" y="77"/>
                  </a:lnTo>
                  <a:lnTo>
                    <a:pt x="325" y="73"/>
                  </a:lnTo>
                  <a:lnTo>
                    <a:pt x="334" y="57"/>
                  </a:lnTo>
                  <a:lnTo>
                    <a:pt x="338" y="45"/>
                  </a:lnTo>
                  <a:lnTo>
                    <a:pt x="342" y="37"/>
                  </a:lnTo>
                  <a:lnTo>
                    <a:pt x="334" y="37"/>
                  </a:lnTo>
                  <a:lnTo>
                    <a:pt x="321" y="28"/>
                  </a:lnTo>
                  <a:lnTo>
                    <a:pt x="309" y="24"/>
                  </a:lnTo>
                  <a:lnTo>
                    <a:pt x="309" y="20"/>
                  </a:lnTo>
                  <a:lnTo>
                    <a:pt x="297" y="16"/>
                  </a:lnTo>
                  <a:lnTo>
                    <a:pt x="293" y="12"/>
                  </a:lnTo>
                  <a:lnTo>
                    <a:pt x="285" y="12"/>
                  </a:lnTo>
                  <a:lnTo>
                    <a:pt x="272" y="12"/>
                  </a:lnTo>
                  <a:lnTo>
                    <a:pt x="268" y="8"/>
                  </a:lnTo>
                  <a:lnTo>
                    <a:pt x="256" y="12"/>
                  </a:lnTo>
                  <a:lnTo>
                    <a:pt x="244" y="20"/>
                  </a:lnTo>
                  <a:lnTo>
                    <a:pt x="232" y="12"/>
                  </a:lnTo>
                  <a:lnTo>
                    <a:pt x="228" y="12"/>
                  </a:lnTo>
                  <a:lnTo>
                    <a:pt x="216" y="12"/>
                  </a:lnTo>
                  <a:lnTo>
                    <a:pt x="207" y="12"/>
                  </a:lnTo>
                  <a:lnTo>
                    <a:pt x="207" y="16"/>
                  </a:lnTo>
                  <a:lnTo>
                    <a:pt x="199" y="20"/>
                  </a:lnTo>
                  <a:lnTo>
                    <a:pt x="195" y="16"/>
                  </a:lnTo>
                  <a:lnTo>
                    <a:pt x="195" y="24"/>
                  </a:lnTo>
                  <a:lnTo>
                    <a:pt x="195" y="28"/>
                  </a:lnTo>
                  <a:lnTo>
                    <a:pt x="191" y="28"/>
                  </a:lnTo>
                  <a:lnTo>
                    <a:pt x="187" y="24"/>
                  </a:lnTo>
                  <a:lnTo>
                    <a:pt x="183" y="24"/>
                  </a:lnTo>
                  <a:lnTo>
                    <a:pt x="179" y="28"/>
                  </a:lnTo>
                  <a:lnTo>
                    <a:pt x="175" y="24"/>
                  </a:lnTo>
                  <a:lnTo>
                    <a:pt x="179" y="20"/>
                  </a:lnTo>
                  <a:lnTo>
                    <a:pt x="175" y="20"/>
                  </a:lnTo>
                  <a:lnTo>
                    <a:pt x="179" y="16"/>
                  </a:lnTo>
                  <a:lnTo>
                    <a:pt x="175" y="12"/>
                  </a:lnTo>
                  <a:lnTo>
                    <a:pt x="171" y="12"/>
                  </a:lnTo>
                  <a:lnTo>
                    <a:pt x="163" y="0"/>
                  </a:lnTo>
                  <a:lnTo>
                    <a:pt x="159" y="0"/>
                  </a:lnTo>
                  <a:lnTo>
                    <a:pt x="146" y="4"/>
                  </a:lnTo>
                  <a:lnTo>
                    <a:pt x="138" y="12"/>
                  </a:lnTo>
                  <a:lnTo>
                    <a:pt x="126" y="12"/>
                  </a:lnTo>
                  <a:lnTo>
                    <a:pt x="126" y="4"/>
                  </a:lnTo>
                  <a:lnTo>
                    <a:pt x="118" y="4"/>
                  </a:lnTo>
                  <a:lnTo>
                    <a:pt x="114" y="4"/>
                  </a:lnTo>
                  <a:lnTo>
                    <a:pt x="106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17" name="Freeform 266">
              <a:extLst>
                <a:ext uri="{FF2B5EF4-FFF2-40B4-BE49-F238E27FC236}">
                  <a16:creationId xmlns="" xmlns:a16="http://schemas.microsoft.com/office/drawing/2014/main" id="{22F3B9DB-4427-4E23-8D20-A31434F06912}"/>
                </a:ext>
              </a:extLst>
            </p:cNvPr>
            <p:cNvSpPr>
              <a:spLocks/>
            </p:cNvSpPr>
            <p:nvPr/>
          </p:nvSpPr>
          <p:spPr bwMode="gray">
            <a:xfrm>
              <a:off x="4773949" y="3249269"/>
              <a:ext cx="205136" cy="125921"/>
            </a:xfrm>
            <a:custGeom>
              <a:avLst/>
              <a:gdLst>
                <a:gd name="T0" fmla="*/ 562 w 570"/>
                <a:gd name="T1" fmla="*/ 215 h 350"/>
                <a:gd name="T2" fmla="*/ 546 w 570"/>
                <a:gd name="T3" fmla="*/ 215 h 350"/>
                <a:gd name="T4" fmla="*/ 529 w 570"/>
                <a:gd name="T5" fmla="*/ 223 h 350"/>
                <a:gd name="T6" fmla="*/ 493 w 570"/>
                <a:gd name="T7" fmla="*/ 223 h 350"/>
                <a:gd name="T8" fmla="*/ 476 w 570"/>
                <a:gd name="T9" fmla="*/ 199 h 350"/>
                <a:gd name="T10" fmla="*/ 476 w 570"/>
                <a:gd name="T11" fmla="*/ 162 h 350"/>
                <a:gd name="T12" fmla="*/ 485 w 570"/>
                <a:gd name="T13" fmla="*/ 126 h 350"/>
                <a:gd name="T14" fmla="*/ 460 w 570"/>
                <a:gd name="T15" fmla="*/ 89 h 350"/>
                <a:gd name="T16" fmla="*/ 432 w 570"/>
                <a:gd name="T17" fmla="*/ 49 h 350"/>
                <a:gd name="T18" fmla="*/ 399 w 570"/>
                <a:gd name="T19" fmla="*/ 0 h 350"/>
                <a:gd name="T20" fmla="*/ 367 w 570"/>
                <a:gd name="T21" fmla="*/ 12 h 350"/>
                <a:gd name="T22" fmla="*/ 338 w 570"/>
                <a:gd name="T23" fmla="*/ 20 h 350"/>
                <a:gd name="T24" fmla="*/ 297 w 570"/>
                <a:gd name="T25" fmla="*/ 32 h 350"/>
                <a:gd name="T26" fmla="*/ 261 w 570"/>
                <a:gd name="T27" fmla="*/ 24 h 350"/>
                <a:gd name="T28" fmla="*/ 220 w 570"/>
                <a:gd name="T29" fmla="*/ 24 h 350"/>
                <a:gd name="T30" fmla="*/ 192 w 570"/>
                <a:gd name="T31" fmla="*/ 20 h 350"/>
                <a:gd name="T32" fmla="*/ 151 w 570"/>
                <a:gd name="T33" fmla="*/ 32 h 350"/>
                <a:gd name="T34" fmla="*/ 118 w 570"/>
                <a:gd name="T35" fmla="*/ 49 h 350"/>
                <a:gd name="T36" fmla="*/ 106 w 570"/>
                <a:gd name="T37" fmla="*/ 61 h 350"/>
                <a:gd name="T38" fmla="*/ 86 w 570"/>
                <a:gd name="T39" fmla="*/ 93 h 350"/>
                <a:gd name="T40" fmla="*/ 65 w 570"/>
                <a:gd name="T41" fmla="*/ 126 h 350"/>
                <a:gd name="T42" fmla="*/ 45 w 570"/>
                <a:gd name="T43" fmla="*/ 150 h 350"/>
                <a:gd name="T44" fmla="*/ 29 w 570"/>
                <a:gd name="T45" fmla="*/ 158 h 350"/>
                <a:gd name="T46" fmla="*/ 0 w 570"/>
                <a:gd name="T47" fmla="*/ 162 h 350"/>
                <a:gd name="T48" fmla="*/ 21 w 570"/>
                <a:gd name="T49" fmla="*/ 179 h 350"/>
                <a:gd name="T50" fmla="*/ 33 w 570"/>
                <a:gd name="T51" fmla="*/ 203 h 350"/>
                <a:gd name="T52" fmla="*/ 37 w 570"/>
                <a:gd name="T53" fmla="*/ 215 h 350"/>
                <a:gd name="T54" fmla="*/ 61 w 570"/>
                <a:gd name="T55" fmla="*/ 228 h 350"/>
                <a:gd name="T56" fmla="*/ 82 w 570"/>
                <a:gd name="T57" fmla="*/ 256 h 350"/>
                <a:gd name="T58" fmla="*/ 82 w 570"/>
                <a:gd name="T59" fmla="*/ 268 h 350"/>
                <a:gd name="T60" fmla="*/ 106 w 570"/>
                <a:gd name="T61" fmla="*/ 276 h 350"/>
                <a:gd name="T62" fmla="*/ 135 w 570"/>
                <a:gd name="T63" fmla="*/ 268 h 350"/>
                <a:gd name="T64" fmla="*/ 135 w 570"/>
                <a:gd name="T65" fmla="*/ 284 h 350"/>
                <a:gd name="T66" fmla="*/ 143 w 570"/>
                <a:gd name="T67" fmla="*/ 297 h 350"/>
                <a:gd name="T68" fmla="*/ 167 w 570"/>
                <a:gd name="T69" fmla="*/ 313 h 350"/>
                <a:gd name="T70" fmla="*/ 159 w 570"/>
                <a:gd name="T71" fmla="*/ 325 h 350"/>
                <a:gd name="T72" fmla="*/ 163 w 570"/>
                <a:gd name="T73" fmla="*/ 333 h 350"/>
                <a:gd name="T74" fmla="*/ 171 w 570"/>
                <a:gd name="T75" fmla="*/ 337 h 350"/>
                <a:gd name="T76" fmla="*/ 183 w 570"/>
                <a:gd name="T77" fmla="*/ 333 h 350"/>
                <a:gd name="T78" fmla="*/ 200 w 570"/>
                <a:gd name="T79" fmla="*/ 333 h 350"/>
                <a:gd name="T80" fmla="*/ 216 w 570"/>
                <a:gd name="T81" fmla="*/ 337 h 350"/>
                <a:gd name="T82" fmla="*/ 236 w 570"/>
                <a:gd name="T83" fmla="*/ 341 h 350"/>
                <a:gd name="T84" fmla="*/ 253 w 570"/>
                <a:gd name="T85" fmla="*/ 341 h 350"/>
                <a:gd name="T86" fmla="*/ 289 w 570"/>
                <a:gd name="T87" fmla="*/ 341 h 350"/>
                <a:gd name="T88" fmla="*/ 310 w 570"/>
                <a:gd name="T89" fmla="*/ 350 h 350"/>
                <a:gd name="T90" fmla="*/ 330 w 570"/>
                <a:gd name="T91" fmla="*/ 341 h 350"/>
                <a:gd name="T92" fmla="*/ 342 w 570"/>
                <a:gd name="T93" fmla="*/ 333 h 350"/>
                <a:gd name="T94" fmla="*/ 346 w 570"/>
                <a:gd name="T95" fmla="*/ 329 h 350"/>
                <a:gd name="T96" fmla="*/ 358 w 570"/>
                <a:gd name="T97" fmla="*/ 321 h 350"/>
                <a:gd name="T98" fmla="*/ 367 w 570"/>
                <a:gd name="T99" fmla="*/ 317 h 350"/>
                <a:gd name="T100" fmla="*/ 383 w 570"/>
                <a:gd name="T101" fmla="*/ 317 h 350"/>
                <a:gd name="T102" fmla="*/ 403 w 570"/>
                <a:gd name="T103" fmla="*/ 313 h 350"/>
                <a:gd name="T104" fmla="*/ 424 w 570"/>
                <a:gd name="T105" fmla="*/ 313 h 350"/>
                <a:gd name="T106" fmla="*/ 460 w 570"/>
                <a:gd name="T107" fmla="*/ 321 h 350"/>
                <a:gd name="T108" fmla="*/ 489 w 570"/>
                <a:gd name="T109" fmla="*/ 337 h 350"/>
                <a:gd name="T110" fmla="*/ 509 w 570"/>
                <a:gd name="T111" fmla="*/ 317 h 350"/>
                <a:gd name="T112" fmla="*/ 529 w 570"/>
                <a:gd name="T113" fmla="*/ 272 h 350"/>
                <a:gd name="T114" fmla="*/ 525 w 570"/>
                <a:gd name="T115" fmla="*/ 248 h 350"/>
                <a:gd name="T116" fmla="*/ 546 w 570"/>
                <a:gd name="T117" fmla="*/ 264 h 350"/>
                <a:gd name="T118" fmla="*/ 570 w 570"/>
                <a:gd name="T119" fmla="*/ 236 h 3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70"/>
                <a:gd name="T181" fmla="*/ 0 h 350"/>
                <a:gd name="T182" fmla="*/ 570 w 570"/>
                <a:gd name="T183" fmla="*/ 350 h 3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70" h="350">
                  <a:moveTo>
                    <a:pt x="570" y="219"/>
                  </a:moveTo>
                  <a:lnTo>
                    <a:pt x="562" y="219"/>
                  </a:lnTo>
                  <a:lnTo>
                    <a:pt x="562" y="215"/>
                  </a:lnTo>
                  <a:lnTo>
                    <a:pt x="558" y="215"/>
                  </a:lnTo>
                  <a:lnTo>
                    <a:pt x="554" y="215"/>
                  </a:lnTo>
                  <a:lnTo>
                    <a:pt x="550" y="215"/>
                  </a:lnTo>
                  <a:lnTo>
                    <a:pt x="546" y="215"/>
                  </a:lnTo>
                  <a:lnTo>
                    <a:pt x="542" y="215"/>
                  </a:lnTo>
                  <a:lnTo>
                    <a:pt x="537" y="219"/>
                  </a:lnTo>
                  <a:lnTo>
                    <a:pt x="529" y="223"/>
                  </a:lnTo>
                  <a:lnTo>
                    <a:pt x="525" y="228"/>
                  </a:lnTo>
                  <a:lnTo>
                    <a:pt x="513" y="232"/>
                  </a:lnTo>
                  <a:lnTo>
                    <a:pt x="505" y="228"/>
                  </a:lnTo>
                  <a:lnTo>
                    <a:pt x="493" y="223"/>
                  </a:lnTo>
                  <a:lnTo>
                    <a:pt x="480" y="211"/>
                  </a:lnTo>
                  <a:lnTo>
                    <a:pt x="476" y="211"/>
                  </a:lnTo>
                  <a:lnTo>
                    <a:pt x="476" y="199"/>
                  </a:lnTo>
                  <a:lnTo>
                    <a:pt x="476" y="187"/>
                  </a:lnTo>
                  <a:lnTo>
                    <a:pt x="476" y="179"/>
                  </a:lnTo>
                  <a:lnTo>
                    <a:pt x="472" y="167"/>
                  </a:lnTo>
                  <a:lnTo>
                    <a:pt x="476" y="162"/>
                  </a:lnTo>
                  <a:lnTo>
                    <a:pt x="476" y="154"/>
                  </a:lnTo>
                  <a:lnTo>
                    <a:pt x="476" y="150"/>
                  </a:lnTo>
                  <a:lnTo>
                    <a:pt x="485" y="138"/>
                  </a:lnTo>
                  <a:lnTo>
                    <a:pt x="485" y="126"/>
                  </a:lnTo>
                  <a:lnTo>
                    <a:pt x="476" y="118"/>
                  </a:lnTo>
                  <a:lnTo>
                    <a:pt x="476" y="114"/>
                  </a:lnTo>
                  <a:lnTo>
                    <a:pt x="468" y="97"/>
                  </a:lnTo>
                  <a:lnTo>
                    <a:pt x="460" y="89"/>
                  </a:lnTo>
                  <a:lnTo>
                    <a:pt x="456" y="81"/>
                  </a:lnTo>
                  <a:lnTo>
                    <a:pt x="444" y="69"/>
                  </a:lnTo>
                  <a:lnTo>
                    <a:pt x="436" y="57"/>
                  </a:lnTo>
                  <a:lnTo>
                    <a:pt x="432" y="49"/>
                  </a:lnTo>
                  <a:lnTo>
                    <a:pt x="424" y="36"/>
                  </a:lnTo>
                  <a:lnTo>
                    <a:pt x="415" y="20"/>
                  </a:lnTo>
                  <a:lnTo>
                    <a:pt x="407" y="8"/>
                  </a:lnTo>
                  <a:lnTo>
                    <a:pt x="399" y="0"/>
                  </a:lnTo>
                  <a:lnTo>
                    <a:pt x="387" y="0"/>
                  </a:lnTo>
                  <a:lnTo>
                    <a:pt x="379" y="4"/>
                  </a:lnTo>
                  <a:lnTo>
                    <a:pt x="367" y="4"/>
                  </a:lnTo>
                  <a:lnTo>
                    <a:pt x="367" y="12"/>
                  </a:lnTo>
                  <a:lnTo>
                    <a:pt x="354" y="20"/>
                  </a:lnTo>
                  <a:lnTo>
                    <a:pt x="350" y="20"/>
                  </a:lnTo>
                  <a:lnTo>
                    <a:pt x="346" y="20"/>
                  </a:lnTo>
                  <a:lnTo>
                    <a:pt x="338" y="20"/>
                  </a:lnTo>
                  <a:lnTo>
                    <a:pt x="326" y="24"/>
                  </a:lnTo>
                  <a:lnTo>
                    <a:pt x="322" y="24"/>
                  </a:lnTo>
                  <a:lnTo>
                    <a:pt x="310" y="24"/>
                  </a:lnTo>
                  <a:lnTo>
                    <a:pt x="297" y="32"/>
                  </a:lnTo>
                  <a:lnTo>
                    <a:pt x="285" y="40"/>
                  </a:lnTo>
                  <a:lnTo>
                    <a:pt x="281" y="40"/>
                  </a:lnTo>
                  <a:lnTo>
                    <a:pt x="273" y="32"/>
                  </a:lnTo>
                  <a:lnTo>
                    <a:pt x="261" y="24"/>
                  </a:lnTo>
                  <a:lnTo>
                    <a:pt x="236" y="24"/>
                  </a:lnTo>
                  <a:lnTo>
                    <a:pt x="224" y="20"/>
                  </a:lnTo>
                  <a:lnTo>
                    <a:pt x="220" y="24"/>
                  </a:lnTo>
                  <a:lnTo>
                    <a:pt x="212" y="20"/>
                  </a:lnTo>
                  <a:lnTo>
                    <a:pt x="200" y="20"/>
                  </a:lnTo>
                  <a:lnTo>
                    <a:pt x="192" y="20"/>
                  </a:lnTo>
                  <a:lnTo>
                    <a:pt x="179" y="12"/>
                  </a:lnTo>
                  <a:lnTo>
                    <a:pt x="167" y="20"/>
                  </a:lnTo>
                  <a:lnTo>
                    <a:pt x="159" y="24"/>
                  </a:lnTo>
                  <a:lnTo>
                    <a:pt x="151" y="32"/>
                  </a:lnTo>
                  <a:lnTo>
                    <a:pt x="143" y="36"/>
                  </a:lnTo>
                  <a:lnTo>
                    <a:pt x="131" y="40"/>
                  </a:lnTo>
                  <a:lnTo>
                    <a:pt x="118" y="49"/>
                  </a:lnTo>
                  <a:lnTo>
                    <a:pt x="114" y="53"/>
                  </a:lnTo>
                  <a:lnTo>
                    <a:pt x="106" y="57"/>
                  </a:lnTo>
                  <a:lnTo>
                    <a:pt x="106" y="61"/>
                  </a:lnTo>
                  <a:lnTo>
                    <a:pt x="98" y="73"/>
                  </a:lnTo>
                  <a:lnTo>
                    <a:pt x="94" y="85"/>
                  </a:lnTo>
                  <a:lnTo>
                    <a:pt x="86" y="93"/>
                  </a:lnTo>
                  <a:lnTo>
                    <a:pt x="82" y="101"/>
                  </a:lnTo>
                  <a:lnTo>
                    <a:pt x="74" y="114"/>
                  </a:lnTo>
                  <a:lnTo>
                    <a:pt x="74" y="122"/>
                  </a:lnTo>
                  <a:lnTo>
                    <a:pt x="65" y="126"/>
                  </a:lnTo>
                  <a:lnTo>
                    <a:pt x="65" y="130"/>
                  </a:lnTo>
                  <a:lnTo>
                    <a:pt x="61" y="142"/>
                  </a:lnTo>
                  <a:lnTo>
                    <a:pt x="57" y="146"/>
                  </a:lnTo>
                  <a:lnTo>
                    <a:pt x="45" y="150"/>
                  </a:lnTo>
                  <a:lnTo>
                    <a:pt x="33" y="150"/>
                  </a:lnTo>
                  <a:lnTo>
                    <a:pt x="29" y="158"/>
                  </a:lnTo>
                  <a:lnTo>
                    <a:pt x="29" y="162"/>
                  </a:lnTo>
                  <a:lnTo>
                    <a:pt x="17" y="158"/>
                  </a:lnTo>
                  <a:lnTo>
                    <a:pt x="13" y="158"/>
                  </a:lnTo>
                  <a:lnTo>
                    <a:pt x="0" y="162"/>
                  </a:lnTo>
                  <a:lnTo>
                    <a:pt x="4" y="167"/>
                  </a:lnTo>
                  <a:lnTo>
                    <a:pt x="8" y="175"/>
                  </a:lnTo>
                  <a:lnTo>
                    <a:pt x="13" y="175"/>
                  </a:lnTo>
                  <a:lnTo>
                    <a:pt x="21" y="179"/>
                  </a:lnTo>
                  <a:lnTo>
                    <a:pt x="25" y="187"/>
                  </a:lnTo>
                  <a:lnTo>
                    <a:pt x="29" y="191"/>
                  </a:lnTo>
                  <a:lnTo>
                    <a:pt x="33" y="195"/>
                  </a:lnTo>
                  <a:lnTo>
                    <a:pt x="33" y="203"/>
                  </a:lnTo>
                  <a:lnTo>
                    <a:pt x="37" y="207"/>
                  </a:lnTo>
                  <a:lnTo>
                    <a:pt x="33" y="211"/>
                  </a:lnTo>
                  <a:lnTo>
                    <a:pt x="37" y="211"/>
                  </a:lnTo>
                  <a:lnTo>
                    <a:pt x="37" y="215"/>
                  </a:lnTo>
                  <a:lnTo>
                    <a:pt x="49" y="223"/>
                  </a:lnTo>
                  <a:lnTo>
                    <a:pt x="61" y="228"/>
                  </a:lnTo>
                  <a:lnTo>
                    <a:pt x="74" y="232"/>
                  </a:lnTo>
                  <a:lnTo>
                    <a:pt x="78" y="236"/>
                  </a:lnTo>
                  <a:lnTo>
                    <a:pt x="69" y="248"/>
                  </a:lnTo>
                  <a:lnTo>
                    <a:pt x="82" y="256"/>
                  </a:lnTo>
                  <a:lnTo>
                    <a:pt x="69" y="260"/>
                  </a:lnTo>
                  <a:lnTo>
                    <a:pt x="69" y="264"/>
                  </a:lnTo>
                  <a:lnTo>
                    <a:pt x="78" y="264"/>
                  </a:lnTo>
                  <a:lnTo>
                    <a:pt x="82" y="268"/>
                  </a:lnTo>
                  <a:lnTo>
                    <a:pt x="86" y="272"/>
                  </a:lnTo>
                  <a:lnTo>
                    <a:pt x="98" y="272"/>
                  </a:lnTo>
                  <a:lnTo>
                    <a:pt x="106" y="276"/>
                  </a:lnTo>
                  <a:lnTo>
                    <a:pt x="118" y="280"/>
                  </a:lnTo>
                  <a:lnTo>
                    <a:pt x="122" y="276"/>
                  </a:lnTo>
                  <a:lnTo>
                    <a:pt x="135" y="268"/>
                  </a:lnTo>
                  <a:lnTo>
                    <a:pt x="139" y="272"/>
                  </a:lnTo>
                  <a:lnTo>
                    <a:pt x="151" y="280"/>
                  </a:lnTo>
                  <a:lnTo>
                    <a:pt x="147" y="280"/>
                  </a:lnTo>
                  <a:lnTo>
                    <a:pt x="135" y="284"/>
                  </a:lnTo>
                  <a:lnTo>
                    <a:pt x="135" y="289"/>
                  </a:lnTo>
                  <a:lnTo>
                    <a:pt x="139" y="293"/>
                  </a:lnTo>
                  <a:lnTo>
                    <a:pt x="143" y="297"/>
                  </a:lnTo>
                  <a:lnTo>
                    <a:pt x="147" y="305"/>
                  </a:lnTo>
                  <a:lnTo>
                    <a:pt x="159" y="313"/>
                  </a:lnTo>
                  <a:lnTo>
                    <a:pt x="167" y="313"/>
                  </a:lnTo>
                  <a:lnTo>
                    <a:pt x="167" y="321"/>
                  </a:lnTo>
                  <a:lnTo>
                    <a:pt x="163" y="321"/>
                  </a:lnTo>
                  <a:lnTo>
                    <a:pt x="159" y="325"/>
                  </a:lnTo>
                  <a:lnTo>
                    <a:pt x="159" y="329"/>
                  </a:lnTo>
                  <a:lnTo>
                    <a:pt x="159" y="333"/>
                  </a:lnTo>
                  <a:lnTo>
                    <a:pt x="163" y="333"/>
                  </a:lnTo>
                  <a:lnTo>
                    <a:pt x="167" y="333"/>
                  </a:lnTo>
                  <a:lnTo>
                    <a:pt x="171" y="337"/>
                  </a:lnTo>
                  <a:lnTo>
                    <a:pt x="171" y="333"/>
                  </a:lnTo>
                  <a:lnTo>
                    <a:pt x="175" y="333"/>
                  </a:lnTo>
                  <a:lnTo>
                    <a:pt x="179" y="333"/>
                  </a:lnTo>
                  <a:lnTo>
                    <a:pt x="183" y="333"/>
                  </a:lnTo>
                  <a:lnTo>
                    <a:pt x="192" y="333"/>
                  </a:lnTo>
                  <a:lnTo>
                    <a:pt x="196" y="333"/>
                  </a:lnTo>
                  <a:lnTo>
                    <a:pt x="200" y="333"/>
                  </a:lnTo>
                  <a:lnTo>
                    <a:pt x="208" y="333"/>
                  </a:lnTo>
                  <a:lnTo>
                    <a:pt x="212" y="333"/>
                  </a:lnTo>
                  <a:lnTo>
                    <a:pt x="216" y="337"/>
                  </a:lnTo>
                  <a:lnTo>
                    <a:pt x="228" y="341"/>
                  </a:lnTo>
                  <a:lnTo>
                    <a:pt x="232" y="341"/>
                  </a:lnTo>
                  <a:lnTo>
                    <a:pt x="236" y="341"/>
                  </a:lnTo>
                  <a:lnTo>
                    <a:pt x="236" y="346"/>
                  </a:lnTo>
                  <a:lnTo>
                    <a:pt x="244" y="341"/>
                  </a:lnTo>
                  <a:lnTo>
                    <a:pt x="249" y="341"/>
                  </a:lnTo>
                  <a:lnTo>
                    <a:pt x="253" y="341"/>
                  </a:lnTo>
                  <a:lnTo>
                    <a:pt x="257" y="337"/>
                  </a:lnTo>
                  <a:lnTo>
                    <a:pt x="261" y="337"/>
                  </a:lnTo>
                  <a:lnTo>
                    <a:pt x="269" y="341"/>
                  </a:lnTo>
                  <a:lnTo>
                    <a:pt x="289" y="341"/>
                  </a:lnTo>
                  <a:lnTo>
                    <a:pt x="293" y="346"/>
                  </a:lnTo>
                  <a:lnTo>
                    <a:pt x="301" y="346"/>
                  </a:lnTo>
                  <a:lnTo>
                    <a:pt x="305" y="346"/>
                  </a:lnTo>
                  <a:lnTo>
                    <a:pt x="310" y="350"/>
                  </a:lnTo>
                  <a:lnTo>
                    <a:pt x="318" y="350"/>
                  </a:lnTo>
                  <a:lnTo>
                    <a:pt x="322" y="346"/>
                  </a:lnTo>
                  <a:lnTo>
                    <a:pt x="326" y="346"/>
                  </a:lnTo>
                  <a:lnTo>
                    <a:pt x="330" y="341"/>
                  </a:lnTo>
                  <a:lnTo>
                    <a:pt x="338" y="341"/>
                  </a:lnTo>
                  <a:lnTo>
                    <a:pt x="338" y="337"/>
                  </a:lnTo>
                  <a:lnTo>
                    <a:pt x="342" y="337"/>
                  </a:lnTo>
                  <a:lnTo>
                    <a:pt x="342" y="333"/>
                  </a:lnTo>
                  <a:lnTo>
                    <a:pt x="346" y="333"/>
                  </a:lnTo>
                  <a:lnTo>
                    <a:pt x="346" y="329"/>
                  </a:lnTo>
                  <a:lnTo>
                    <a:pt x="350" y="329"/>
                  </a:lnTo>
                  <a:lnTo>
                    <a:pt x="350" y="325"/>
                  </a:lnTo>
                  <a:lnTo>
                    <a:pt x="358" y="321"/>
                  </a:lnTo>
                  <a:lnTo>
                    <a:pt x="362" y="321"/>
                  </a:lnTo>
                  <a:lnTo>
                    <a:pt x="367" y="317"/>
                  </a:lnTo>
                  <a:lnTo>
                    <a:pt x="371" y="317"/>
                  </a:lnTo>
                  <a:lnTo>
                    <a:pt x="375" y="317"/>
                  </a:lnTo>
                  <a:lnTo>
                    <a:pt x="383" y="317"/>
                  </a:lnTo>
                  <a:lnTo>
                    <a:pt x="387" y="317"/>
                  </a:lnTo>
                  <a:lnTo>
                    <a:pt x="391" y="313"/>
                  </a:lnTo>
                  <a:lnTo>
                    <a:pt x="399" y="313"/>
                  </a:lnTo>
                  <a:lnTo>
                    <a:pt x="403" y="313"/>
                  </a:lnTo>
                  <a:lnTo>
                    <a:pt x="411" y="309"/>
                  </a:lnTo>
                  <a:lnTo>
                    <a:pt x="415" y="309"/>
                  </a:lnTo>
                  <a:lnTo>
                    <a:pt x="424" y="313"/>
                  </a:lnTo>
                  <a:lnTo>
                    <a:pt x="436" y="321"/>
                  </a:lnTo>
                  <a:lnTo>
                    <a:pt x="448" y="317"/>
                  </a:lnTo>
                  <a:lnTo>
                    <a:pt x="452" y="321"/>
                  </a:lnTo>
                  <a:lnTo>
                    <a:pt x="460" y="321"/>
                  </a:lnTo>
                  <a:lnTo>
                    <a:pt x="468" y="333"/>
                  </a:lnTo>
                  <a:lnTo>
                    <a:pt x="476" y="337"/>
                  </a:lnTo>
                  <a:lnTo>
                    <a:pt x="489" y="337"/>
                  </a:lnTo>
                  <a:lnTo>
                    <a:pt x="501" y="341"/>
                  </a:lnTo>
                  <a:lnTo>
                    <a:pt x="505" y="341"/>
                  </a:lnTo>
                  <a:lnTo>
                    <a:pt x="505" y="329"/>
                  </a:lnTo>
                  <a:lnTo>
                    <a:pt x="509" y="317"/>
                  </a:lnTo>
                  <a:lnTo>
                    <a:pt x="505" y="305"/>
                  </a:lnTo>
                  <a:lnTo>
                    <a:pt x="513" y="293"/>
                  </a:lnTo>
                  <a:lnTo>
                    <a:pt x="521" y="280"/>
                  </a:lnTo>
                  <a:lnTo>
                    <a:pt x="529" y="272"/>
                  </a:lnTo>
                  <a:lnTo>
                    <a:pt x="517" y="272"/>
                  </a:lnTo>
                  <a:lnTo>
                    <a:pt x="525" y="260"/>
                  </a:lnTo>
                  <a:lnTo>
                    <a:pt x="525" y="248"/>
                  </a:lnTo>
                  <a:lnTo>
                    <a:pt x="529" y="248"/>
                  </a:lnTo>
                  <a:lnTo>
                    <a:pt x="533" y="248"/>
                  </a:lnTo>
                  <a:lnTo>
                    <a:pt x="533" y="260"/>
                  </a:lnTo>
                  <a:lnTo>
                    <a:pt x="546" y="264"/>
                  </a:lnTo>
                  <a:lnTo>
                    <a:pt x="554" y="260"/>
                  </a:lnTo>
                  <a:lnTo>
                    <a:pt x="566" y="256"/>
                  </a:lnTo>
                  <a:lnTo>
                    <a:pt x="570" y="248"/>
                  </a:lnTo>
                  <a:lnTo>
                    <a:pt x="570" y="236"/>
                  </a:lnTo>
                  <a:lnTo>
                    <a:pt x="570" y="232"/>
                  </a:lnTo>
                  <a:lnTo>
                    <a:pt x="570" y="228"/>
                  </a:lnTo>
                  <a:lnTo>
                    <a:pt x="570" y="21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18" name="Freeform 267">
              <a:extLst>
                <a:ext uri="{FF2B5EF4-FFF2-40B4-BE49-F238E27FC236}">
                  <a16:creationId xmlns="" xmlns:a16="http://schemas.microsoft.com/office/drawing/2014/main" id="{30DBA939-D6AF-47E6-82F2-A549D9A5475E}"/>
                </a:ext>
              </a:extLst>
            </p:cNvPr>
            <p:cNvSpPr>
              <a:spLocks/>
            </p:cNvSpPr>
            <p:nvPr/>
          </p:nvSpPr>
          <p:spPr bwMode="gray">
            <a:xfrm>
              <a:off x="4642230" y="3058948"/>
              <a:ext cx="216652" cy="169814"/>
            </a:xfrm>
            <a:custGeom>
              <a:avLst/>
              <a:gdLst>
                <a:gd name="T0" fmla="*/ 12 w 602"/>
                <a:gd name="T1" fmla="*/ 81 h 472"/>
                <a:gd name="T2" fmla="*/ 12 w 602"/>
                <a:gd name="T3" fmla="*/ 97 h 472"/>
                <a:gd name="T4" fmla="*/ 12 w 602"/>
                <a:gd name="T5" fmla="*/ 118 h 472"/>
                <a:gd name="T6" fmla="*/ 12 w 602"/>
                <a:gd name="T7" fmla="*/ 138 h 472"/>
                <a:gd name="T8" fmla="*/ 0 w 602"/>
                <a:gd name="T9" fmla="*/ 162 h 472"/>
                <a:gd name="T10" fmla="*/ 4 w 602"/>
                <a:gd name="T11" fmla="*/ 171 h 472"/>
                <a:gd name="T12" fmla="*/ 29 w 602"/>
                <a:gd name="T13" fmla="*/ 191 h 472"/>
                <a:gd name="T14" fmla="*/ 37 w 602"/>
                <a:gd name="T15" fmla="*/ 228 h 472"/>
                <a:gd name="T16" fmla="*/ 29 w 602"/>
                <a:gd name="T17" fmla="*/ 244 h 472"/>
                <a:gd name="T18" fmla="*/ 37 w 602"/>
                <a:gd name="T19" fmla="*/ 272 h 472"/>
                <a:gd name="T20" fmla="*/ 49 w 602"/>
                <a:gd name="T21" fmla="*/ 301 h 472"/>
                <a:gd name="T22" fmla="*/ 41 w 602"/>
                <a:gd name="T23" fmla="*/ 325 h 472"/>
                <a:gd name="T24" fmla="*/ 65 w 602"/>
                <a:gd name="T25" fmla="*/ 313 h 472"/>
                <a:gd name="T26" fmla="*/ 110 w 602"/>
                <a:gd name="T27" fmla="*/ 337 h 472"/>
                <a:gd name="T28" fmla="*/ 134 w 602"/>
                <a:gd name="T29" fmla="*/ 350 h 472"/>
                <a:gd name="T30" fmla="*/ 151 w 602"/>
                <a:gd name="T31" fmla="*/ 386 h 472"/>
                <a:gd name="T32" fmla="*/ 167 w 602"/>
                <a:gd name="T33" fmla="*/ 358 h 472"/>
                <a:gd name="T34" fmla="*/ 204 w 602"/>
                <a:gd name="T35" fmla="*/ 370 h 472"/>
                <a:gd name="T36" fmla="*/ 232 w 602"/>
                <a:gd name="T37" fmla="*/ 386 h 472"/>
                <a:gd name="T38" fmla="*/ 252 w 602"/>
                <a:gd name="T39" fmla="*/ 398 h 472"/>
                <a:gd name="T40" fmla="*/ 269 w 602"/>
                <a:gd name="T41" fmla="*/ 415 h 472"/>
                <a:gd name="T42" fmla="*/ 301 w 602"/>
                <a:gd name="T43" fmla="*/ 439 h 472"/>
                <a:gd name="T44" fmla="*/ 334 w 602"/>
                <a:gd name="T45" fmla="*/ 439 h 472"/>
                <a:gd name="T46" fmla="*/ 338 w 602"/>
                <a:gd name="T47" fmla="*/ 451 h 472"/>
                <a:gd name="T48" fmla="*/ 354 w 602"/>
                <a:gd name="T49" fmla="*/ 455 h 472"/>
                <a:gd name="T50" fmla="*/ 370 w 602"/>
                <a:gd name="T51" fmla="*/ 443 h 472"/>
                <a:gd name="T52" fmla="*/ 395 w 602"/>
                <a:gd name="T53" fmla="*/ 439 h 472"/>
                <a:gd name="T54" fmla="*/ 435 w 602"/>
                <a:gd name="T55" fmla="*/ 439 h 472"/>
                <a:gd name="T56" fmla="*/ 472 w 602"/>
                <a:gd name="T57" fmla="*/ 451 h 472"/>
                <a:gd name="T58" fmla="*/ 525 w 602"/>
                <a:gd name="T59" fmla="*/ 472 h 472"/>
                <a:gd name="T60" fmla="*/ 513 w 602"/>
                <a:gd name="T61" fmla="*/ 427 h 472"/>
                <a:gd name="T62" fmla="*/ 529 w 602"/>
                <a:gd name="T63" fmla="*/ 407 h 472"/>
                <a:gd name="T64" fmla="*/ 566 w 602"/>
                <a:gd name="T65" fmla="*/ 374 h 472"/>
                <a:gd name="T66" fmla="*/ 594 w 602"/>
                <a:gd name="T67" fmla="*/ 362 h 472"/>
                <a:gd name="T68" fmla="*/ 590 w 602"/>
                <a:gd name="T69" fmla="*/ 329 h 472"/>
                <a:gd name="T70" fmla="*/ 582 w 602"/>
                <a:gd name="T71" fmla="*/ 301 h 472"/>
                <a:gd name="T72" fmla="*/ 566 w 602"/>
                <a:gd name="T73" fmla="*/ 268 h 472"/>
                <a:gd name="T74" fmla="*/ 570 w 602"/>
                <a:gd name="T75" fmla="*/ 228 h 472"/>
                <a:gd name="T76" fmla="*/ 541 w 602"/>
                <a:gd name="T77" fmla="*/ 211 h 472"/>
                <a:gd name="T78" fmla="*/ 566 w 602"/>
                <a:gd name="T79" fmla="*/ 187 h 472"/>
                <a:gd name="T80" fmla="*/ 586 w 602"/>
                <a:gd name="T81" fmla="*/ 146 h 472"/>
                <a:gd name="T82" fmla="*/ 574 w 602"/>
                <a:gd name="T83" fmla="*/ 110 h 472"/>
                <a:gd name="T84" fmla="*/ 562 w 602"/>
                <a:gd name="T85" fmla="*/ 73 h 472"/>
                <a:gd name="T86" fmla="*/ 529 w 602"/>
                <a:gd name="T87" fmla="*/ 36 h 472"/>
                <a:gd name="T88" fmla="*/ 427 w 602"/>
                <a:gd name="T89" fmla="*/ 44 h 472"/>
                <a:gd name="T90" fmla="*/ 379 w 602"/>
                <a:gd name="T91" fmla="*/ 36 h 472"/>
                <a:gd name="T92" fmla="*/ 346 w 602"/>
                <a:gd name="T93" fmla="*/ 32 h 472"/>
                <a:gd name="T94" fmla="*/ 309 w 602"/>
                <a:gd name="T95" fmla="*/ 49 h 472"/>
                <a:gd name="T96" fmla="*/ 330 w 602"/>
                <a:gd name="T97" fmla="*/ 32 h 472"/>
                <a:gd name="T98" fmla="*/ 289 w 602"/>
                <a:gd name="T99" fmla="*/ 40 h 472"/>
                <a:gd name="T100" fmla="*/ 256 w 602"/>
                <a:gd name="T101" fmla="*/ 4 h 472"/>
                <a:gd name="T102" fmla="*/ 224 w 602"/>
                <a:gd name="T103" fmla="*/ 0 h 472"/>
                <a:gd name="T104" fmla="*/ 142 w 602"/>
                <a:gd name="T105" fmla="*/ 24 h 472"/>
                <a:gd name="T106" fmla="*/ 110 w 602"/>
                <a:gd name="T107" fmla="*/ 49 h 472"/>
                <a:gd name="T108" fmla="*/ 49 w 602"/>
                <a:gd name="T109" fmla="*/ 65 h 472"/>
                <a:gd name="T110" fmla="*/ 8 w 602"/>
                <a:gd name="T111" fmla="*/ 77 h 4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02"/>
                <a:gd name="T169" fmla="*/ 0 h 472"/>
                <a:gd name="T170" fmla="*/ 602 w 602"/>
                <a:gd name="T171" fmla="*/ 472 h 4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02" h="472">
                  <a:moveTo>
                    <a:pt x="8" y="85"/>
                  </a:moveTo>
                  <a:lnTo>
                    <a:pt x="16" y="81"/>
                  </a:lnTo>
                  <a:lnTo>
                    <a:pt x="12" y="81"/>
                  </a:lnTo>
                  <a:lnTo>
                    <a:pt x="24" y="81"/>
                  </a:lnTo>
                  <a:lnTo>
                    <a:pt x="29" y="81"/>
                  </a:lnTo>
                  <a:lnTo>
                    <a:pt x="20" y="93"/>
                  </a:lnTo>
                  <a:lnTo>
                    <a:pt x="24" y="101"/>
                  </a:lnTo>
                  <a:lnTo>
                    <a:pt x="12" y="97"/>
                  </a:lnTo>
                  <a:lnTo>
                    <a:pt x="8" y="93"/>
                  </a:lnTo>
                  <a:lnTo>
                    <a:pt x="8" y="101"/>
                  </a:lnTo>
                  <a:lnTo>
                    <a:pt x="12" y="114"/>
                  </a:lnTo>
                  <a:lnTo>
                    <a:pt x="12" y="118"/>
                  </a:lnTo>
                  <a:lnTo>
                    <a:pt x="16" y="126"/>
                  </a:lnTo>
                  <a:lnTo>
                    <a:pt x="16" y="130"/>
                  </a:lnTo>
                  <a:lnTo>
                    <a:pt x="12" y="138"/>
                  </a:lnTo>
                  <a:lnTo>
                    <a:pt x="12" y="142"/>
                  </a:lnTo>
                  <a:lnTo>
                    <a:pt x="12" y="146"/>
                  </a:lnTo>
                  <a:lnTo>
                    <a:pt x="8" y="150"/>
                  </a:lnTo>
                  <a:lnTo>
                    <a:pt x="0" y="162"/>
                  </a:lnTo>
                  <a:lnTo>
                    <a:pt x="4" y="167"/>
                  </a:lnTo>
                  <a:lnTo>
                    <a:pt x="4" y="171"/>
                  </a:lnTo>
                  <a:lnTo>
                    <a:pt x="16" y="179"/>
                  </a:lnTo>
                  <a:lnTo>
                    <a:pt x="24" y="187"/>
                  </a:lnTo>
                  <a:lnTo>
                    <a:pt x="29" y="187"/>
                  </a:lnTo>
                  <a:lnTo>
                    <a:pt x="29" y="191"/>
                  </a:lnTo>
                  <a:lnTo>
                    <a:pt x="24" y="203"/>
                  </a:lnTo>
                  <a:lnTo>
                    <a:pt x="24" y="207"/>
                  </a:lnTo>
                  <a:lnTo>
                    <a:pt x="33" y="211"/>
                  </a:lnTo>
                  <a:lnTo>
                    <a:pt x="33" y="224"/>
                  </a:lnTo>
                  <a:lnTo>
                    <a:pt x="37" y="228"/>
                  </a:lnTo>
                  <a:lnTo>
                    <a:pt x="33" y="232"/>
                  </a:lnTo>
                  <a:lnTo>
                    <a:pt x="33" y="236"/>
                  </a:lnTo>
                  <a:lnTo>
                    <a:pt x="33" y="240"/>
                  </a:lnTo>
                  <a:lnTo>
                    <a:pt x="29" y="244"/>
                  </a:lnTo>
                  <a:lnTo>
                    <a:pt x="29" y="256"/>
                  </a:lnTo>
                  <a:lnTo>
                    <a:pt x="33" y="260"/>
                  </a:lnTo>
                  <a:lnTo>
                    <a:pt x="33" y="268"/>
                  </a:lnTo>
                  <a:lnTo>
                    <a:pt x="33" y="272"/>
                  </a:lnTo>
                  <a:lnTo>
                    <a:pt x="37" y="272"/>
                  </a:lnTo>
                  <a:lnTo>
                    <a:pt x="49" y="280"/>
                  </a:lnTo>
                  <a:lnTo>
                    <a:pt x="49" y="285"/>
                  </a:lnTo>
                  <a:lnTo>
                    <a:pt x="49" y="289"/>
                  </a:lnTo>
                  <a:lnTo>
                    <a:pt x="53" y="293"/>
                  </a:lnTo>
                  <a:lnTo>
                    <a:pt x="49" y="301"/>
                  </a:lnTo>
                  <a:lnTo>
                    <a:pt x="49" y="309"/>
                  </a:lnTo>
                  <a:lnTo>
                    <a:pt x="45" y="317"/>
                  </a:lnTo>
                  <a:lnTo>
                    <a:pt x="41" y="321"/>
                  </a:lnTo>
                  <a:lnTo>
                    <a:pt x="41" y="325"/>
                  </a:lnTo>
                  <a:lnTo>
                    <a:pt x="49" y="325"/>
                  </a:lnTo>
                  <a:lnTo>
                    <a:pt x="49" y="313"/>
                  </a:lnTo>
                  <a:lnTo>
                    <a:pt x="53" y="313"/>
                  </a:lnTo>
                  <a:lnTo>
                    <a:pt x="65" y="313"/>
                  </a:lnTo>
                  <a:lnTo>
                    <a:pt x="65" y="317"/>
                  </a:lnTo>
                  <a:lnTo>
                    <a:pt x="73" y="329"/>
                  </a:lnTo>
                  <a:lnTo>
                    <a:pt x="77" y="329"/>
                  </a:lnTo>
                  <a:lnTo>
                    <a:pt x="102" y="337"/>
                  </a:lnTo>
                  <a:lnTo>
                    <a:pt x="110" y="337"/>
                  </a:lnTo>
                  <a:lnTo>
                    <a:pt x="110" y="346"/>
                  </a:lnTo>
                  <a:lnTo>
                    <a:pt x="118" y="342"/>
                  </a:lnTo>
                  <a:lnTo>
                    <a:pt x="122" y="342"/>
                  </a:lnTo>
                  <a:lnTo>
                    <a:pt x="134" y="350"/>
                  </a:lnTo>
                  <a:lnTo>
                    <a:pt x="134" y="354"/>
                  </a:lnTo>
                  <a:lnTo>
                    <a:pt x="122" y="358"/>
                  </a:lnTo>
                  <a:lnTo>
                    <a:pt x="130" y="362"/>
                  </a:lnTo>
                  <a:lnTo>
                    <a:pt x="142" y="374"/>
                  </a:lnTo>
                  <a:lnTo>
                    <a:pt x="151" y="386"/>
                  </a:lnTo>
                  <a:lnTo>
                    <a:pt x="155" y="386"/>
                  </a:lnTo>
                  <a:lnTo>
                    <a:pt x="163" y="378"/>
                  </a:lnTo>
                  <a:lnTo>
                    <a:pt x="171" y="370"/>
                  </a:lnTo>
                  <a:lnTo>
                    <a:pt x="163" y="358"/>
                  </a:lnTo>
                  <a:lnTo>
                    <a:pt x="167" y="358"/>
                  </a:lnTo>
                  <a:lnTo>
                    <a:pt x="179" y="362"/>
                  </a:lnTo>
                  <a:lnTo>
                    <a:pt x="191" y="370"/>
                  </a:lnTo>
                  <a:lnTo>
                    <a:pt x="199" y="370"/>
                  </a:lnTo>
                  <a:lnTo>
                    <a:pt x="204" y="370"/>
                  </a:lnTo>
                  <a:lnTo>
                    <a:pt x="216" y="370"/>
                  </a:lnTo>
                  <a:lnTo>
                    <a:pt x="212" y="382"/>
                  </a:lnTo>
                  <a:lnTo>
                    <a:pt x="220" y="394"/>
                  </a:lnTo>
                  <a:lnTo>
                    <a:pt x="228" y="394"/>
                  </a:lnTo>
                  <a:lnTo>
                    <a:pt x="232" y="386"/>
                  </a:lnTo>
                  <a:lnTo>
                    <a:pt x="236" y="394"/>
                  </a:lnTo>
                  <a:lnTo>
                    <a:pt x="240" y="394"/>
                  </a:lnTo>
                  <a:lnTo>
                    <a:pt x="248" y="398"/>
                  </a:lnTo>
                  <a:lnTo>
                    <a:pt x="252" y="398"/>
                  </a:lnTo>
                  <a:lnTo>
                    <a:pt x="265" y="403"/>
                  </a:lnTo>
                  <a:lnTo>
                    <a:pt x="265" y="407"/>
                  </a:lnTo>
                  <a:lnTo>
                    <a:pt x="269" y="415"/>
                  </a:lnTo>
                  <a:lnTo>
                    <a:pt x="281" y="419"/>
                  </a:lnTo>
                  <a:lnTo>
                    <a:pt x="281" y="431"/>
                  </a:lnTo>
                  <a:lnTo>
                    <a:pt x="289" y="431"/>
                  </a:lnTo>
                  <a:lnTo>
                    <a:pt x="289" y="439"/>
                  </a:lnTo>
                  <a:lnTo>
                    <a:pt x="301" y="439"/>
                  </a:lnTo>
                  <a:lnTo>
                    <a:pt x="309" y="431"/>
                  </a:lnTo>
                  <a:lnTo>
                    <a:pt x="322" y="427"/>
                  </a:lnTo>
                  <a:lnTo>
                    <a:pt x="326" y="427"/>
                  </a:lnTo>
                  <a:lnTo>
                    <a:pt x="334" y="439"/>
                  </a:lnTo>
                  <a:lnTo>
                    <a:pt x="338" y="439"/>
                  </a:lnTo>
                  <a:lnTo>
                    <a:pt x="342" y="443"/>
                  </a:lnTo>
                  <a:lnTo>
                    <a:pt x="338" y="447"/>
                  </a:lnTo>
                  <a:lnTo>
                    <a:pt x="342" y="447"/>
                  </a:lnTo>
                  <a:lnTo>
                    <a:pt x="338" y="451"/>
                  </a:lnTo>
                  <a:lnTo>
                    <a:pt x="342" y="455"/>
                  </a:lnTo>
                  <a:lnTo>
                    <a:pt x="346" y="451"/>
                  </a:lnTo>
                  <a:lnTo>
                    <a:pt x="350" y="451"/>
                  </a:lnTo>
                  <a:lnTo>
                    <a:pt x="354" y="455"/>
                  </a:lnTo>
                  <a:lnTo>
                    <a:pt x="358" y="455"/>
                  </a:lnTo>
                  <a:lnTo>
                    <a:pt x="358" y="451"/>
                  </a:lnTo>
                  <a:lnTo>
                    <a:pt x="358" y="443"/>
                  </a:lnTo>
                  <a:lnTo>
                    <a:pt x="362" y="447"/>
                  </a:lnTo>
                  <a:lnTo>
                    <a:pt x="370" y="443"/>
                  </a:lnTo>
                  <a:lnTo>
                    <a:pt x="370" y="439"/>
                  </a:lnTo>
                  <a:lnTo>
                    <a:pt x="379" y="439"/>
                  </a:lnTo>
                  <a:lnTo>
                    <a:pt x="391" y="439"/>
                  </a:lnTo>
                  <a:lnTo>
                    <a:pt x="395" y="439"/>
                  </a:lnTo>
                  <a:lnTo>
                    <a:pt x="407" y="447"/>
                  </a:lnTo>
                  <a:lnTo>
                    <a:pt x="419" y="439"/>
                  </a:lnTo>
                  <a:lnTo>
                    <a:pt x="431" y="435"/>
                  </a:lnTo>
                  <a:lnTo>
                    <a:pt x="435" y="439"/>
                  </a:lnTo>
                  <a:lnTo>
                    <a:pt x="448" y="439"/>
                  </a:lnTo>
                  <a:lnTo>
                    <a:pt x="456" y="439"/>
                  </a:lnTo>
                  <a:lnTo>
                    <a:pt x="460" y="443"/>
                  </a:lnTo>
                  <a:lnTo>
                    <a:pt x="472" y="447"/>
                  </a:lnTo>
                  <a:lnTo>
                    <a:pt x="472" y="451"/>
                  </a:lnTo>
                  <a:lnTo>
                    <a:pt x="484" y="455"/>
                  </a:lnTo>
                  <a:lnTo>
                    <a:pt x="497" y="464"/>
                  </a:lnTo>
                  <a:lnTo>
                    <a:pt x="505" y="464"/>
                  </a:lnTo>
                  <a:lnTo>
                    <a:pt x="517" y="468"/>
                  </a:lnTo>
                  <a:lnTo>
                    <a:pt x="525" y="472"/>
                  </a:lnTo>
                  <a:lnTo>
                    <a:pt x="517" y="460"/>
                  </a:lnTo>
                  <a:lnTo>
                    <a:pt x="517" y="455"/>
                  </a:lnTo>
                  <a:lnTo>
                    <a:pt x="517" y="443"/>
                  </a:lnTo>
                  <a:lnTo>
                    <a:pt x="513" y="435"/>
                  </a:lnTo>
                  <a:lnTo>
                    <a:pt x="513" y="427"/>
                  </a:lnTo>
                  <a:lnTo>
                    <a:pt x="521" y="419"/>
                  </a:lnTo>
                  <a:lnTo>
                    <a:pt x="521" y="415"/>
                  </a:lnTo>
                  <a:lnTo>
                    <a:pt x="525" y="411"/>
                  </a:lnTo>
                  <a:lnTo>
                    <a:pt x="529" y="411"/>
                  </a:lnTo>
                  <a:lnTo>
                    <a:pt x="529" y="407"/>
                  </a:lnTo>
                  <a:lnTo>
                    <a:pt x="541" y="394"/>
                  </a:lnTo>
                  <a:lnTo>
                    <a:pt x="549" y="386"/>
                  </a:lnTo>
                  <a:lnTo>
                    <a:pt x="562" y="374"/>
                  </a:lnTo>
                  <a:lnTo>
                    <a:pt x="566" y="374"/>
                  </a:lnTo>
                  <a:lnTo>
                    <a:pt x="566" y="370"/>
                  </a:lnTo>
                  <a:lnTo>
                    <a:pt x="570" y="370"/>
                  </a:lnTo>
                  <a:lnTo>
                    <a:pt x="582" y="362"/>
                  </a:lnTo>
                  <a:lnTo>
                    <a:pt x="594" y="362"/>
                  </a:lnTo>
                  <a:lnTo>
                    <a:pt x="598" y="354"/>
                  </a:lnTo>
                  <a:lnTo>
                    <a:pt x="598" y="346"/>
                  </a:lnTo>
                  <a:lnTo>
                    <a:pt x="598" y="342"/>
                  </a:lnTo>
                  <a:lnTo>
                    <a:pt x="590" y="329"/>
                  </a:lnTo>
                  <a:lnTo>
                    <a:pt x="602" y="325"/>
                  </a:lnTo>
                  <a:lnTo>
                    <a:pt x="590" y="313"/>
                  </a:lnTo>
                  <a:lnTo>
                    <a:pt x="586" y="301"/>
                  </a:lnTo>
                  <a:lnTo>
                    <a:pt x="582" y="301"/>
                  </a:lnTo>
                  <a:lnTo>
                    <a:pt x="570" y="289"/>
                  </a:lnTo>
                  <a:lnTo>
                    <a:pt x="574" y="276"/>
                  </a:lnTo>
                  <a:lnTo>
                    <a:pt x="570" y="272"/>
                  </a:lnTo>
                  <a:lnTo>
                    <a:pt x="566" y="268"/>
                  </a:lnTo>
                  <a:lnTo>
                    <a:pt x="566" y="260"/>
                  </a:lnTo>
                  <a:lnTo>
                    <a:pt x="566" y="252"/>
                  </a:lnTo>
                  <a:lnTo>
                    <a:pt x="570" y="240"/>
                  </a:lnTo>
                  <a:lnTo>
                    <a:pt x="574" y="232"/>
                  </a:lnTo>
                  <a:lnTo>
                    <a:pt x="570" y="228"/>
                  </a:lnTo>
                  <a:lnTo>
                    <a:pt x="566" y="224"/>
                  </a:lnTo>
                  <a:lnTo>
                    <a:pt x="558" y="215"/>
                  </a:lnTo>
                  <a:lnTo>
                    <a:pt x="545" y="211"/>
                  </a:lnTo>
                  <a:lnTo>
                    <a:pt x="541" y="211"/>
                  </a:lnTo>
                  <a:lnTo>
                    <a:pt x="545" y="203"/>
                  </a:lnTo>
                  <a:lnTo>
                    <a:pt x="553" y="195"/>
                  </a:lnTo>
                  <a:lnTo>
                    <a:pt x="558" y="191"/>
                  </a:lnTo>
                  <a:lnTo>
                    <a:pt x="566" y="187"/>
                  </a:lnTo>
                  <a:lnTo>
                    <a:pt x="578" y="183"/>
                  </a:lnTo>
                  <a:lnTo>
                    <a:pt x="582" y="179"/>
                  </a:lnTo>
                  <a:lnTo>
                    <a:pt x="590" y="171"/>
                  </a:lnTo>
                  <a:lnTo>
                    <a:pt x="590" y="150"/>
                  </a:lnTo>
                  <a:lnTo>
                    <a:pt x="586" y="146"/>
                  </a:lnTo>
                  <a:lnTo>
                    <a:pt x="586" y="142"/>
                  </a:lnTo>
                  <a:lnTo>
                    <a:pt x="582" y="130"/>
                  </a:lnTo>
                  <a:lnTo>
                    <a:pt x="578" y="118"/>
                  </a:lnTo>
                  <a:lnTo>
                    <a:pt x="574" y="110"/>
                  </a:lnTo>
                  <a:lnTo>
                    <a:pt x="570" y="101"/>
                  </a:lnTo>
                  <a:lnTo>
                    <a:pt x="566" y="93"/>
                  </a:lnTo>
                  <a:lnTo>
                    <a:pt x="566" y="81"/>
                  </a:lnTo>
                  <a:lnTo>
                    <a:pt x="562" y="73"/>
                  </a:lnTo>
                  <a:lnTo>
                    <a:pt x="562" y="61"/>
                  </a:lnTo>
                  <a:lnTo>
                    <a:pt x="553" y="53"/>
                  </a:lnTo>
                  <a:lnTo>
                    <a:pt x="545" y="49"/>
                  </a:lnTo>
                  <a:lnTo>
                    <a:pt x="541" y="44"/>
                  </a:lnTo>
                  <a:lnTo>
                    <a:pt x="529" y="36"/>
                  </a:lnTo>
                  <a:lnTo>
                    <a:pt x="521" y="40"/>
                  </a:lnTo>
                  <a:lnTo>
                    <a:pt x="509" y="40"/>
                  </a:lnTo>
                  <a:lnTo>
                    <a:pt x="484" y="40"/>
                  </a:lnTo>
                  <a:lnTo>
                    <a:pt x="480" y="44"/>
                  </a:lnTo>
                  <a:lnTo>
                    <a:pt x="427" y="44"/>
                  </a:lnTo>
                  <a:lnTo>
                    <a:pt x="419" y="40"/>
                  </a:lnTo>
                  <a:lnTo>
                    <a:pt x="403" y="40"/>
                  </a:lnTo>
                  <a:lnTo>
                    <a:pt x="391" y="40"/>
                  </a:lnTo>
                  <a:lnTo>
                    <a:pt x="387" y="40"/>
                  </a:lnTo>
                  <a:lnTo>
                    <a:pt x="379" y="36"/>
                  </a:lnTo>
                  <a:lnTo>
                    <a:pt x="370" y="36"/>
                  </a:lnTo>
                  <a:lnTo>
                    <a:pt x="358" y="36"/>
                  </a:lnTo>
                  <a:lnTo>
                    <a:pt x="350" y="36"/>
                  </a:lnTo>
                  <a:lnTo>
                    <a:pt x="346" y="32"/>
                  </a:lnTo>
                  <a:lnTo>
                    <a:pt x="342" y="32"/>
                  </a:lnTo>
                  <a:lnTo>
                    <a:pt x="338" y="32"/>
                  </a:lnTo>
                  <a:lnTo>
                    <a:pt x="334" y="36"/>
                  </a:lnTo>
                  <a:lnTo>
                    <a:pt x="322" y="44"/>
                  </a:lnTo>
                  <a:lnTo>
                    <a:pt x="309" y="49"/>
                  </a:lnTo>
                  <a:lnTo>
                    <a:pt x="305" y="49"/>
                  </a:lnTo>
                  <a:lnTo>
                    <a:pt x="305" y="44"/>
                  </a:lnTo>
                  <a:lnTo>
                    <a:pt x="305" y="40"/>
                  </a:lnTo>
                  <a:lnTo>
                    <a:pt x="317" y="40"/>
                  </a:lnTo>
                  <a:lnTo>
                    <a:pt x="330" y="32"/>
                  </a:lnTo>
                  <a:lnTo>
                    <a:pt x="317" y="36"/>
                  </a:lnTo>
                  <a:lnTo>
                    <a:pt x="305" y="40"/>
                  </a:lnTo>
                  <a:lnTo>
                    <a:pt x="293" y="40"/>
                  </a:lnTo>
                  <a:lnTo>
                    <a:pt x="289" y="40"/>
                  </a:lnTo>
                  <a:lnTo>
                    <a:pt x="277" y="40"/>
                  </a:lnTo>
                  <a:lnTo>
                    <a:pt x="273" y="36"/>
                  </a:lnTo>
                  <a:lnTo>
                    <a:pt x="265" y="24"/>
                  </a:lnTo>
                  <a:lnTo>
                    <a:pt x="261" y="16"/>
                  </a:lnTo>
                  <a:lnTo>
                    <a:pt x="256" y="4"/>
                  </a:lnTo>
                  <a:lnTo>
                    <a:pt x="269" y="8"/>
                  </a:lnTo>
                  <a:lnTo>
                    <a:pt x="256" y="4"/>
                  </a:lnTo>
                  <a:lnTo>
                    <a:pt x="248" y="0"/>
                  </a:lnTo>
                  <a:lnTo>
                    <a:pt x="236" y="0"/>
                  </a:lnTo>
                  <a:lnTo>
                    <a:pt x="224" y="0"/>
                  </a:lnTo>
                  <a:lnTo>
                    <a:pt x="187" y="8"/>
                  </a:lnTo>
                  <a:lnTo>
                    <a:pt x="175" y="12"/>
                  </a:lnTo>
                  <a:lnTo>
                    <a:pt x="163" y="20"/>
                  </a:lnTo>
                  <a:lnTo>
                    <a:pt x="155" y="24"/>
                  </a:lnTo>
                  <a:lnTo>
                    <a:pt x="142" y="24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26" y="40"/>
                  </a:lnTo>
                  <a:lnTo>
                    <a:pt x="122" y="49"/>
                  </a:lnTo>
                  <a:lnTo>
                    <a:pt x="110" y="49"/>
                  </a:lnTo>
                  <a:lnTo>
                    <a:pt x="98" y="53"/>
                  </a:lnTo>
                  <a:lnTo>
                    <a:pt x="86" y="53"/>
                  </a:lnTo>
                  <a:lnTo>
                    <a:pt x="73" y="57"/>
                  </a:lnTo>
                  <a:lnTo>
                    <a:pt x="61" y="61"/>
                  </a:lnTo>
                  <a:lnTo>
                    <a:pt x="49" y="65"/>
                  </a:lnTo>
                  <a:lnTo>
                    <a:pt x="37" y="69"/>
                  </a:lnTo>
                  <a:lnTo>
                    <a:pt x="33" y="69"/>
                  </a:lnTo>
                  <a:lnTo>
                    <a:pt x="20" y="73"/>
                  </a:lnTo>
                  <a:lnTo>
                    <a:pt x="8" y="77"/>
                  </a:lnTo>
                  <a:lnTo>
                    <a:pt x="4" y="77"/>
                  </a:lnTo>
                  <a:lnTo>
                    <a:pt x="4" y="81"/>
                  </a:lnTo>
                  <a:lnTo>
                    <a:pt x="8" y="8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9A8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19" name="Freeform 268">
              <a:extLst>
                <a:ext uri="{FF2B5EF4-FFF2-40B4-BE49-F238E27FC236}">
                  <a16:creationId xmlns="" xmlns:a16="http://schemas.microsoft.com/office/drawing/2014/main" id="{82CD0898-6325-4D75-A409-5CC41604DE3D}"/>
                </a:ext>
              </a:extLst>
            </p:cNvPr>
            <p:cNvSpPr>
              <a:spLocks/>
            </p:cNvSpPr>
            <p:nvPr/>
          </p:nvSpPr>
          <p:spPr bwMode="gray">
            <a:xfrm>
              <a:off x="4743358" y="3306113"/>
              <a:ext cx="90691" cy="115848"/>
            </a:xfrm>
            <a:custGeom>
              <a:avLst/>
              <a:gdLst>
                <a:gd name="T0" fmla="*/ 118 w 252"/>
                <a:gd name="T1" fmla="*/ 301 h 322"/>
                <a:gd name="T2" fmla="*/ 142 w 252"/>
                <a:gd name="T3" fmla="*/ 297 h 322"/>
                <a:gd name="T4" fmla="*/ 150 w 252"/>
                <a:gd name="T5" fmla="*/ 297 h 322"/>
                <a:gd name="T6" fmla="*/ 163 w 252"/>
                <a:gd name="T7" fmla="*/ 289 h 322"/>
                <a:gd name="T8" fmla="*/ 183 w 252"/>
                <a:gd name="T9" fmla="*/ 285 h 322"/>
                <a:gd name="T10" fmla="*/ 199 w 252"/>
                <a:gd name="T11" fmla="*/ 285 h 322"/>
                <a:gd name="T12" fmla="*/ 220 w 252"/>
                <a:gd name="T13" fmla="*/ 269 h 322"/>
                <a:gd name="T14" fmla="*/ 228 w 252"/>
                <a:gd name="T15" fmla="*/ 244 h 322"/>
                <a:gd name="T16" fmla="*/ 252 w 252"/>
                <a:gd name="T17" fmla="*/ 224 h 322"/>
                <a:gd name="T18" fmla="*/ 220 w 252"/>
                <a:gd name="T19" fmla="*/ 196 h 322"/>
                <a:gd name="T20" fmla="*/ 220 w 252"/>
                <a:gd name="T21" fmla="*/ 163 h 322"/>
                <a:gd name="T22" fmla="*/ 228 w 252"/>
                <a:gd name="T23" fmla="*/ 139 h 322"/>
                <a:gd name="T24" fmla="*/ 220 w 252"/>
                <a:gd name="T25" fmla="*/ 131 h 322"/>
                <a:gd name="T26" fmla="*/ 224 w 252"/>
                <a:gd name="T27" fmla="*/ 114 h 322"/>
                <a:gd name="T28" fmla="*/ 191 w 252"/>
                <a:gd name="T29" fmla="*/ 118 h 322"/>
                <a:gd name="T30" fmla="*/ 167 w 252"/>
                <a:gd name="T31" fmla="*/ 110 h 322"/>
                <a:gd name="T32" fmla="*/ 154 w 252"/>
                <a:gd name="T33" fmla="*/ 102 h 322"/>
                <a:gd name="T34" fmla="*/ 159 w 252"/>
                <a:gd name="T35" fmla="*/ 74 h 322"/>
                <a:gd name="T36" fmla="*/ 134 w 252"/>
                <a:gd name="T37" fmla="*/ 65 h 322"/>
                <a:gd name="T38" fmla="*/ 122 w 252"/>
                <a:gd name="T39" fmla="*/ 49 h 322"/>
                <a:gd name="T40" fmla="*/ 110 w 252"/>
                <a:gd name="T41" fmla="*/ 29 h 322"/>
                <a:gd name="T42" fmla="*/ 89 w 252"/>
                <a:gd name="T43" fmla="*/ 9 h 322"/>
                <a:gd name="T44" fmla="*/ 69 w 252"/>
                <a:gd name="T45" fmla="*/ 0 h 322"/>
                <a:gd name="T46" fmla="*/ 32 w 252"/>
                <a:gd name="T47" fmla="*/ 9 h 322"/>
                <a:gd name="T48" fmla="*/ 4 w 252"/>
                <a:gd name="T49" fmla="*/ 21 h 322"/>
                <a:gd name="T50" fmla="*/ 8 w 252"/>
                <a:gd name="T51" fmla="*/ 29 h 322"/>
                <a:gd name="T52" fmla="*/ 4 w 252"/>
                <a:gd name="T53" fmla="*/ 45 h 322"/>
                <a:gd name="T54" fmla="*/ 12 w 252"/>
                <a:gd name="T55" fmla="*/ 53 h 322"/>
                <a:gd name="T56" fmla="*/ 20 w 252"/>
                <a:gd name="T57" fmla="*/ 70 h 322"/>
                <a:gd name="T58" fmla="*/ 32 w 252"/>
                <a:gd name="T59" fmla="*/ 70 h 322"/>
                <a:gd name="T60" fmla="*/ 20 w 252"/>
                <a:gd name="T61" fmla="*/ 78 h 322"/>
                <a:gd name="T62" fmla="*/ 16 w 252"/>
                <a:gd name="T63" fmla="*/ 90 h 322"/>
                <a:gd name="T64" fmla="*/ 32 w 252"/>
                <a:gd name="T65" fmla="*/ 98 h 322"/>
                <a:gd name="T66" fmla="*/ 24 w 252"/>
                <a:gd name="T67" fmla="*/ 118 h 322"/>
                <a:gd name="T68" fmla="*/ 20 w 252"/>
                <a:gd name="T69" fmla="*/ 135 h 322"/>
                <a:gd name="T70" fmla="*/ 32 w 252"/>
                <a:gd name="T71" fmla="*/ 143 h 322"/>
                <a:gd name="T72" fmla="*/ 49 w 252"/>
                <a:gd name="T73" fmla="*/ 159 h 322"/>
                <a:gd name="T74" fmla="*/ 36 w 252"/>
                <a:gd name="T75" fmla="*/ 175 h 322"/>
                <a:gd name="T76" fmla="*/ 41 w 252"/>
                <a:gd name="T77" fmla="*/ 192 h 322"/>
                <a:gd name="T78" fmla="*/ 36 w 252"/>
                <a:gd name="T79" fmla="*/ 192 h 322"/>
                <a:gd name="T80" fmla="*/ 32 w 252"/>
                <a:gd name="T81" fmla="*/ 208 h 322"/>
                <a:gd name="T82" fmla="*/ 45 w 252"/>
                <a:gd name="T83" fmla="*/ 220 h 322"/>
                <a:gd name="T84" fmla="*/ 69 w 252"/>
                <a:gd name="T85" fmla="*/ 232 h 322"/>
                <a:gd name="T86" fmla="*/ 81 w 252"/>
                <a:gd name="T87" fmla="*/ 240 h 322"/>
                <a:gd name="T88" fmla="*/ 93 w 252"/>
                <a:gd name="T89" fmla="*/ 249 h 322"/>
                <a:gd name="T90" fmla="*/ 81 w 252"/>
                <a:gd name="T91" fmla="*/ 253 h 322"/>
                <a:gd name="T92" fmla="*/ 77 w 252"/>
                <a:gd name="T93" fmla="*/ 261 h 322"/>
                <a:gd name="T94" fmla="*/ 98 w 252"/>
                <a:gd name="T95" fmla="*/ 289 h 322"/>
                <a:gd name="T96" fmla="*/ 106 w 252"/>
                <a:gd name="T97" fmla="*/ 306 h 3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2"/>
                <a:gd name="T148" fmla="*/ 0 h 322"/>
                <a:gd name="T149" fmla="*/ 252 w 252"/>
                <a:gd name="T150" fmla="*/ 322 h 3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2" h="322">
                  <a:moveTo>
                    <a:pt x="110" y="318"/>
                  </a:moveTo>
                  <a:lnTo>
                    <a:pt x="118" y="314"/>
                  </a:lnTo>
                  <a:lnTo>
                    <a:pt x="118" y="310"/>
                  </a:lnTo>
                  <a:lnTo>
                    <a:pt x="118" y="301"/>
                  </a:lnTo>
                  <a:lnTo>
                    <a:pt x="130" y="297"/>
                  </a:lnTo>
                  <a:lnTo>
                    <a:pt x="138" y="293"/>
                  </a:lnTo>
                  <a:lnTo>
                    <a:pt x="142" y="297"/>
                  </a:lnTo>
                  <a:lnTo>
                    <a:pt x="146" y="301"/>
                  </a:lnTo>
                  <a:lnTo>
                    <a:pt x="150" y="301"/>
                  </a:lnTo>
                  <a:lnTo>
                    <a:pt x="150" y="297"/>
                  </a:lnTo>
                  <a:lnTo>
                    <a:pt x="150" y="293"/>
                  </a:lnTo>
                  <a:lnTo>
                    <a:pt x="154" y="293"/>
                  </a:lnTo>
                  <a:lnTo>
                    <a:pt x="159" y="293"/>
                  </a:lnTo>
                  <a:lnTo>
                    <a:pt x="163" y="289"/>
                  </a:lnTo>
                  <a:lnTo>
                    <a:pt x="167" y="289"/>
                  </a:lnTo>
                  <a:lnTo>
                    <a:pt x="171" y="293"/>
                  </a:lnTo>
                  <a:lnTo>
                    <a:pt x="175" y="293"/>
                  </a:lnTo>
                  <a:lnTo>
                    <a:pt x="183" y="285"/>
                  </a:lnTo>
                  <a:lnTo>
                    <a:pt x="187" y="285"/>
                  </a:lnTo>
                  <a:lnTo>
                    <a:pt x="195" y="285"/>
                  </a:lnTo>
                  <a:lnTo>
                    <a:pt x="199" y="285"/>
                  </a:lnTo>
                  <a:lnTo>
                    <a:pt x="207" y="281"/>
                  </a:lnTo>
                  <a:lnTo>
                    <a:pt x="211" y="285"/>
                  </a:lnTo>
                  <a:lnTo>
                    <a:pt x="224" y="277"/>
                  </a:lnTo>
                  <a:lnTo>
                    <a:pt x="220" y="269"/>
                  </a:lnTo>
                  <a:lnTo>
                    <a:pt x="220" y="253"/>
                  </a:lnTo>
                  <a:lnTo>
                    <a:pt x="216" y="249"/>
                  </a:lnTo>
                  <a:lnTo>
                    <a:pt x="224" y="249"/>
                  </a:lnTo>
                  <a:lnTo>
                    <a:pt x="228" y="244"/>
                  </a:lnTo>
                  <a:lnTo>
                    <a:pt x="232" y="244"/>
                  </a:lnTo>
                  <a:lnTo>
                    <a:pt x="244" y="236"/>
                  </a:lnTo>
                  <a:lnTo>
                    <a:pt x="252" y="224"/>
                  </a:lnTo>
                  <a:lnTo>
                    <a:pt x="248" y="220"/>
                  </a:lnTo>
                  <a:lnTo>
                    <a:pt x="236" y="208"/>
                  </a:lnTo>
                  <a:lnTo>
                    <a:pt x="232" y="208"/>
                  </a:lnTo>
                  <a:lnTo>
                    <a:pt x="220" y="196"/>
                  </a:lnTo>
                  <a:lnTo>
                    <a:pt x="216" y="183"/>
                  </a:lnTo>
                  <a:lnTo>
                    <a:pt x="216" y="179"/>
                  </a:lnTo>
                  <a:lnTo>
                    <a:pt x="216" y="175"/>
                  </a:lnTo>
                  <a:lnTo>
                    <a:pt x="220" y="163"/>
                  </a:lnTo>
                  <a:lnTo>
                    <a:pt x="224" y="159"/>
                  </a:lnTo>
                  <a:lnTo>
                    <a:pt x="228" y="151"/>
                  </a:lnTo>
                  <a:lnTo>
                    <a:pt x="232" y="147"/>
                  </a:lnTo>
                  <a:lnTo>
                    <a:pt x="228" y="139"/>
                  </a:lnTo>
                  <a:lnTo>
                    <a:pt x="224" y="135"/>
                  </a:lnTo>
                  <a:lnTo>
                    <a:pt x="220" y="131"/>
                  </a:lnTo>
                  <a:lnTo>
                    <a:pt x="220" y="126"/>
                  </a:lnTo>
                  <a:lnTo>
                    <a:pt x="232" y="122"/>
                  </a:lnTo>
                  <a:lnTo>
                    <a:pt x="236" y="122"/>
                  </a:lnTo>
                  <a:lnTo>
                    <a:pt x="224" y="114"/>
                  </a:lnTo>
                  <a:lnTo>
                    <a:pt x="220" y="110"/>
                  </a:lnTo>
                  <a:lnTo>
                    <a:pt x="207" y="118"/>
                  </a:lnTo>
                  <a:lnTo>
                    <a:pt x="203" y="122"/>
                  </a:lnTo>
                  <a:lnTo>
                    <a:pt x="191" y="118"/>
                  </a:lnTo>
                  <a:lnTo>
                    <a:pt x="183" y="114"/>
                  </a:lnTo>
                  <a:lnTo>
                    <a:pt x="171" y="114"/>
                  </a:lnTo>
                  <a:lnTo>
                    <a:pt x="167" y="110"/>
                  </a:lnTo>
                  <a:lnTo>
                    <a:pt x="163" y="106"/>
                  </a:lnTo>
                  <a:lnTo>
                    <a:pt x="154" y="106"/>
                  </a:lnTo>
                  <a:lnTo>
                    <a:pt x="154" y="102"/>
                  </a:lnTo>
                  <a:lnTo>
                    <a:pt x="167" y="98"/>
                  </a:lnTo>
                  <a:lnTo>
                    <a:pt x="154" y="90"/>
                  </a:lnTo>
                  <a:lnTo>
                    <a:pt x="163" y="78"/>
                  </a:lnTo>
                  <a:lnTo>
                    <a:pt x="159" y="74"/>
                  </a:lnTo>
                  <a:lnTo>
                    <a:pt x="146" y="70"/>
                  </a:lnTo>
                  <a:lnTo>
                    <a:pt x="134" y="65"/>
                  </a:lnTo>
                  <a:lnTo>
                    <a:pt x="122" y="57"/>
                  </a:lnTo>
                  <a:lnTo>
                    <a:pt x="122" y="53"/>
                  </a:lnTo>
                  <a:lnTo>
                    <a:pt x="118" y="53"/>
                  </a:lnTo>
                  <a:lnTo>
                    <a:pt x="122" y="49"/>
                  </a:lnTo>
                  <a:lnTo>
                    <a:pt x="118" y="45"/>
                  </a:lnTo>
                  <a:lnTo>
                    <a:pt x="118" y="37"/>
                  </a:lnTo>
                  <a:lnTo>
                    <a:pt x="114" y="33"/>
                  </a:lnTo>
                  <a:lnTo>
                    <a:pt x="110" y="29"/>
                  </a:lnTo>
                  <a:lnTo>
                    <a:pt x="106" y="21"/>
                  </a:lnTo>
                  <a:lnTo>
                    <a:pt x="98" y="17"/>
                  </a:lnTo>
                  <a:lnTo>
                    <a:pt x="93" y="17"/>
                  </a:lnTo>
                  <a:lnTo>
                    <a:pt x="89" y="9"/>
                  </a:lnTo>
                  <a:lnTo>
                    <a:pt x="85" y="4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5" y="0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2" y="9"/>
                  </a:lnTo>
                  <a:lnTo>
                    <a:pt x="28" y="17"/>
                  </a:lnTo>
                  <a:lnTo>
                    <a:pt x="16" y="13"/>
                  </a:lnTo>
                  <a:lnTo>
                    <a:pt x="4" y="21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8" y="29"/>
                  </a:lnTo>
                  <a:lnTo>
                    <a:pt x="4" y="37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16" y="49"/>
                  </a:lnTo>
                  <a:lnTo>
                    <a:pt x="12" y="53"/>
                  </a:lnTo>
                  <a:lnTo>
                    <a:pt x="12" y="57"/>
                  </a:lnTo>
                  <a:lnTo>
                    <a:pt x="8" y="61"/>
                  </a:lnTo>
                  <a:lnTo>
                    <a:pt x="20" y="70"/>
                  </a:lnTo>
                  <a:lnTo>
                    <a:pt x="24" y="70"/>
                  </a:lnTo>
                  <a:lnTo>
                    <a:pt x="28" y="70"/>
                  </a:lnTo>
                  <a:lnTo>
                    <a:pt x="24" y="70"/>
                  </a:lnTo>
                  <a:lnTo>
                    <a:pt x="32" y="70"/>
                  </a:lnTo>
                  <a:lnTo>
                    <a:pt x="36" y="70"/>
                  </a:lnTo>
                  <a:lnTo>
                    <a:pt x="36" y="78"/>
                  </a:lnTo>
                  <a:lnTo>
                    <a:pt x="20" y="78"/>
                  </a:lnTo>
                  <a:lnTo>
                    <a:pt x="16" y="78"/>
                  </a:lnTo>
                  <a:lnTo>
                    <a:pt x="16" y="86"/>
                  </a:lnTo>
                  <a:lnTo>
                    <a:pt x="16" y="90"/>
                  </a:lnTo>
                  <a:lnTo>
                    <a:pt x="12" y="98"/>
                  </a:lnTo>
                  <a:lnTo>
                    <a:pt x="20" y="94"/>
                  </a:lnTo>
                  <a:lnTo>
                    <a:pt x="28" y="98"/>
                  </a:lnTo>
                  <a:lnTo>
                    <a:pt x="32" y="98"/>
                  </a:lnTo>
                  <a:lnTo>
                    <a:pt x="28" y="106"/>
                  </a:lnTo>
                  <a:lnTo>
                    <a:pt x="28" y="110"/>
                  </a:lnTo>
                  <a:lnTo>
                    <a:pt x="24" y="118"/>
                  </a:lnTo>
                  <a:lnTo>
                    <a:pt x="20" y="122"/>
                  </a:lnTo>
                  <a:lnTo>
                    <a:pt x="20" y="131"/>
                  </a:lnTo>
                  <a:lnTo>
                    <a:pt x="20" y="135"/>
                  </a:lnTo>
                  <a:lnTo>
                    <a:pt x="20" y="139"/>
                  </a:lnTo>
                  <a:lnTo>
                    <a:pt x="20" y="143"/>
                  </a:lnTo>
                  <a:lnTo>
                    <a:pt x="28" y="143"/>
                  </a:lnTo>
                  <a:lnTo>
                    <a:pt x="32" y="143"/>
                  </a:lnTo>
                  <a:lnTo>
                    <a:pt x="32" y="147"/>
                  </a:lnTo>
                  <a:lnTo>
                    <a:pt x="41" y="155"/>
                  </a:lnTo>
                  <a:lnTo>
                    <a:pt x="49" y="159"/>
                  </a:lnTo>
                  <a:lnTo>
                    <a:pt x="41" y="167"/>
                  </a:lnTo>
                  <a:lnTo>
                    <a:pt x="36" y="167"/>
                  </a:lnTo>
                  <a:lnTo>
                    <a:pt x="24" y="167"/>
                  </a:lnTo>
                  <a:lnTo>
                    <a:pt x="36" y="175"/>
                  </a:lnTo>
                  <a:lnTo>
                    <a:pt x="36" y="179"/>
                  </a:lnTo>
                  <a:lnTo>
                    <a:pt x="41" y="183"/>
                  </a:lnTo>
                  <a:lnTo>
                    <a:pt x="41" y="192"/>
                  </a:lnTo>
                  <a:lnTo>
                    <a:pt x="36" y="196"/>
                  </a:lnTo>
                  <a:lnTo>
                    <a:pt x="36" y="192"/>
                  </a:lnTo>
                  <a:lnTo>
                    <a:pt x="32" y="192"/>
                  </a:lnTo>
                  <a:lnTo>
                    <a:pt x="28" y="192"/>
                  </a:lnTo>
                  <a:lnTo>
                    <a:pt x="24" y="196"/>
                  </a:lnTo>
                  <a:lnTo>
                    <a:pt x="32" y="208"/>
                  </a:lnTo>
                  <a:lnTo>
                    <a:pt x="36" y="208"/>
                  </a:lnTo>
                  <a:lnTo>
                    <a:pt x="36" y="212"/>
                  </a:lnTo>
                  <a:lnTo>
                    <a:pt x="41" y="220"/>
                  </a:lnTo>
                  <a:lnTo>
                    <a:pt x="45" y="220"/>
                  </a:lnTo>
                  <a:lnTo>
                    <a:pt x="53" y="224"/>
                  </a:lnTo>
                  <a:lnTo>
                    <a:pt x="57" y="228"/>
                  </a:lnTo>
                  <a:lnTo>
                    <a:pt x="69" y="232"/>
                  </a:lnTo>
                  <a:lnTo>
                    <a:pt x="77" y="236"/>
                  </a:lnTo>
                  <a:lnTo>
                    <a:pt x="81" y="240"/>
                  </a:lnTo>
                  <a:lnTo>
                    <a:pt x="89" y="240"/>
                  </a:lnTo>
                  <a:lnTo>
                    <a:pt x="89" y="244"/>
                  </a:lnTo>
                  <a:lnTo>
                    <a:pt x="93" y="244"/>
                  </a:lnTo>
                  <a:lnTo>
                    <a:pt x="93" y="249"/>
                  </a:lnTo>
                  <a:lnTo>
                    <a:pt x="89" y="249"/>
                  </a:lnTo>
                  <a:lnTo>
                    <a:pt x="85" y="253"/>
                  </a:lnTo>
                  <a:lnTo>
                    <a:pt x="85" y="257"/>
                  </a:lnTo>
                  <a:lnTo>
                    <a:pt x="81" y="253"/>
                  </a:lnTo>
                  <a:lnTo>
                    <a:pt x="73" y="253"/>
                  </a:lnTo>
                  <a:lnTo>
                    <a:pt x="73" y="257"/>
                  </a:lnTo>
                  <a:lnTo>
                    <a:pt x="77" y="261"/>
                  </a:lnTo>
                  <a:lnTo>
                    <a:pt x="77" y="269"/>
                  </a:lnTo>
                  <a:lnTo>
                    <a:pt x="81" y="277"/>
                  </a:lnTo>
                  <a:lnTo>
                    <a:pt x="93" y="285"/>
                  </a:lnTo>
                  <a:lnTo>
                    <a:pt x="98" y="289"/>
                  </a:lnTo>
                  <a:lnTo>
                    <a:pt x="106" y="297"/>
                  </a:lnTo>
                  <a:lnTo>
                    <a:pt x="106" y="301"/>
                  </a:lnTo>
                  <a:lnTo>
                    <a:pt x="106" y="306"/>
                  </a:lnTo>
                  <a:lnTo>
                    <a:pt x="106" y="318"/>
                  </a:lnTo>
                  <a:lnTo>
                    <a:pt x="110" y="322"/>
                  </a:lnTo>
                  <a:lnTo>
                    <a:pt x="110" y="31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20" name="Freeform 269">
              <a:extLst>
                <a:ext uri="{FF2B5EF4-FFF2-40B4-BE49-F238E27FC236}">
                  <a16:creationId xmlns="" xmlns:a16="http://schemas.microsoft.com/office/drawing/2014/main" id="{2B5FC14D-CF01-471A-AB18-72B5AF3B3752}"/>
                </a:ext>
              </a:extLst>
            </p:cNvPr>
            <p:cNvSpPr>
              <a:spLocks/>
            </p:cNvSpPr>
            <p:nvPr/>
          </p:nvSpPr>
          <p:spPr bwMode="gray">
            <a:xfrm>
              <a:off x="4913225" y="3243153"/>
              <a:ext cx="75936" cy="82029"/>
            </a:xfrm>
            <a:custGeom>
              <a:avLst/>
              <a:gdLst>
                <a:gd name="T0" fmla="*/ 7 w 52"/>
                <a:gd name="T1" fmla="*/ 9 h 56"/>
                <a:gd name="T2" fmla="*/ 11 w 52"/>
                <a:gd name="T3" fmla="*/ 16 h 56"/>
                <a:gd name="T4" fmla="*/ 14 w 52"/>
                <a:gd name="T5" fmla="*/ 21 h 56"/>
                <a:gd name="T6" fmla="*/ 18 w 52"/>
                <a:gd name="T7" fmla="*/ 26 h 56"/>
                <a:gd name="T8" fmla="*/ 22 w 52"/>
                <a:gd name="T9" fmla="*/ 32 h 56"/>
                <a:gd name="T10" fmla="*/ 24 w 52"/>
                <a:gd name="T11" fmla="*/ 35 h 56"/>
                <a:gd name="T12" fmla="*/ 22 w 52"/>
                <a:gd name="T13" fmla="*/ 41 h 56"/>
                <a:gd name="T14" fmla="*/ 22 w 52"/>
                <a:gd name="T15" fmla="*/ 44 h 56"/>
                <a:gd name="T16" fmla="*/ 22 w 52"/>
                <a:gd name="T17" fmla="*/ 48 h 56"/>
                <a:gd name="T18" fmla="*/ 22 w 52"/>
                <a:gd name="T19" fmla="*/ 53 h 56"/>
                <a:gd name="T20" fmla="*/ 23 w 52"/>
                <a:gd name="T21" fmla="*/ 56 h 56"/>
                <a:gd name="T22" fmla="*/ 23 w 52"/>
                <a:gd name="T23" fmla="*/ 56 h 56"/>
                <a:gd name="T24" fmla="*/ 26 w 52"/>
                <a:gd name="T25" fmla="*/ 55 h 56"/>
                <a:gd name="T26" fmla="*/ 28 w 52"/>
                <a:gd name="T27" fmla="*/ 54 h 56"/>
                <a:gd name="T28" fmla="*/ 28 w 52"/>
                <a:gd name="T29" fmla="*/ 52 h 56"/>
                <a:gd name="T30" fmla="*/ 30 w 52"/>
                <a:gd name="T31" fmla="*/ 50 h 56"/>
                <a:gd name="T32" fmla="*/ 34 w 52"/>
                <a:gd name="T33" fmla="*/ 45 h 56"/>
                <a:gd name="T34" fmla="*/ 34 w 52"/>
                <a:gd name="T35" fmla="*/ 40 h 56"/>
                <a:gd name="T36" fmla="*/ 35 w 52"/>
                <a:gd name="T37" fmla="*/ 37 h 56"/>
                <a:gd name="T38" fmla="*/ 40 w 52"/>
                <a:gd name="T39" fmla="*/ 37 h 56"/>
                <a:gd name="T40" fmla="*/ 45 w 52"/>
                <a:gd name="T41" fmla="*/ 39 h 56"/>
                <a:gd name="T42" fmla="*/ 49 w 52"/>
                <a:gd name="T43" fmla="*/ 39 h 56"/>
                <a:gd name="T44" fmla="*/ 52 w 52"/>
                <a:gd name="T45" fmla="*/ 39 h 56"/>
                <a:gd name="T46" fmla="*/ 50 w 52"/>
                <a:gd name="T47" fmla="*/ 37 h 56"/>
                <a:gd name="T48" fmla="*/ 49 w 52"/>
                <a:gd name="T49" fmla="*/ 35 h 56"/>
                <a:gd name="T50" fmla="*/ 49 w 52"/>
                <a:gd name="T51" fmla="*/ 31 h 56"/>
                <a:gd name="T52" fmla="*/ 45 w 52"/>
                <a:gd name="T53" fmla="*/ 28 h 56"/>
                <a:gd name="T54" fmla="*/ 42 w 52"/>
                <a:gd name="T55" fmla="*/ 26 h 56"/>
                <a:gd name="T56" fmla="*/ 43 w 52"/>
                <a:gd name="T57" fmla="*/ 22 h 56"/>
                <a:gd name="T58" fmla="*/ 42 w 52"/>
                <a:gd name="T59" fmla="*/ 20 h 56"/>
                <a:gd name="T60" fmla="*/ 40 w 52"/>
                <a:gd name="T61" fmla="*/ 20 h 56"/>
                <a:gd name="T62" fmla="*/ 36 w 52"/>
                <a:gd name="T63" fmla="*/ 18 h 56"/>
                <a:gd name="T64" fmla="*/ 37 w 52"/>
                <a:gd name="T65" fmla="*/ 15 h 56"/>
                <a:gd name="T66" fmla="*/ 37 w 52"/>
                <a:gd name="T67" fmla="*/ 9 h 56"/>
                <a:gd name="T68" fmla="*/ 35 w 52"/>
                <a:gd name="T69" fmla="*/ 9 h 56"/>
                <a:gd name="T70" fmla="*/ 32 w 52"/>
                <a:gd name="T71" fmla="*/ 7 h 56"/>
                <a:gd name="T72" fmla="*/ 27 w 52"/>
                <a:gd name="T73" fmla="*/ 7 h 56"/>
                <a:gd name="T74" fmla="*/ 24 w 52"/>
                <a:gd name="T75" fmla="*/ 4 h 56"/>
                <a:gd name="T76" fmla="*/ 19 w 52"/>
                <a:gd name="T77" fmla="*/ 2 h 56"/>
                <a:gd name="T78" fmla="*/ 17 w 52"/>
                <a:gd name="T79" fmla="*/ 1 h 56"/>
                <a:gd name="T80" fmla="*/ 17 w 52"/>
                <a:gd name="T81" fmla="*/ 0 h 56"/>
                <a:gd name="T82" fmla="*/ 16 w 52"/>
                <a:gd name="T83" fmla="*/ 1 h 56"/>
                <a:gd name="T84" fmla="*/ 12 w 52"/>
                <a:gd name="T85" fmla="*/ 1 h 56"/>
                <a:gd name="T86" fmla="*/ 10 w 52"/>
                <a:gd name="T87" fmla="*/ 1 h 56"/>
                <a:gd name="T88" fmla="*/ 6 w 52"/>
                <a:gd name="T89" fmla="*/ 2 h 56"/>
                <a:gd name="T90" fmla="*/ 5 w 52"/>
                <a:gd name="T91" fmla="*/ 2 h 56"/>
                <a:gd name="T92" fmla="*/ 0 w 52"/>
                <a:gd name="T93" fmla="*/ 3 h 56"/>
                <a:gd name="T94" fmla="*/ 0 w 52"/>
                <a:gd name="T95" fmla="*/ 4 h 56"/>
                <a:gd name="T96" fmla="*/ 5 w 52"/>
                <a:gd name="T97" fmla="*/ 6 h 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"/>
                <a:gd name="T148" fmla="*/ 0 h 56"/>
                <a:gd name="T149" fmla="*/ 52 w 52"/>
                <a:gd name="T150" fmla="*/ 56 h 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" h="56">
                  <a:moveTo>
                    <a:pt x="5" y="6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7" y="18"/>
                    <a:pt x="36" y="18"/>
                  </a:cubicBezTo>
                  <a:cubicBezTo>
                    <a:pt x="35" y="18"/>
                    <a:pt x="36" y="16"/>
                    <a:pt x="36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21" name="Freeform 270">
              <a:extLst>
                <a:ext uri="{FF2B5EF4-FFF2-40B4-BE49-F238E27FC236}">
                  <a16:creationId xmlns="" xmlns:a16="http://schemas.microsoft.com/office/drawing/2014/main" id="{98F9F76E-9D22-43EC-BE07-F0DCA8F4659D}"/>
                </a:ext>
              </a:extLst>
            </p:cNvPr>
            <p:cNvSpPr>
              <a:spLocks/>
            </p:cNvSpPr>
            <p:nvPr/>
          </p:nvSpPr>
          <p:spPr bwMode="gray">
            <a:xfrm>
              <a:off x="4819295" y="3359000"/>
              <a:ext cx="136397" cy="77352"/>
            </a:xfrm>
            <a:custGeom>
              <a:avLst/>
              <a:gdLst>
                <a:gd name="T0" fmla="*/ 350 w 379"/>
                <a:gd name="T1" fmla="*/ 32 h 215"/>
                <a:gd name="T2" fmla="*/ 326 w 379"/>
                <a:gd name="T3" fmla="*/ 16 h 215"/>
                <a:gd name="T4" fmla="*/ 298 w 379"/>
                <a:gd name="T5" fmla="*/ 8 h 215"/>
                <a:gd name="T6" fmla="*/ 285 w 379"/>
                <a:gd name="T7" fmla="*/ 4 h 215"/>
                <a:gd name="T8" fmla="*/ 265 w 379"/>
                <a:gd name="T9" fmla="*/ 8 h 215"/>
                <a:gd name="T10" fmla="*/ 249 w 379"/>
                <a:gd name="T11" fmla="*/ 12 h 215"/>
                <a:gd name="T12" fmla="*/ 241 w 379"/>
                <a:gd name="T13" fmla="*/ 12 h 215"/>
                <a:gd name="T14" fmla="*/ 232 w 379"/>
                <a:gd name="T15" fmla="*/ 16 h 215"/>
                <a:gd name="T16" fmla="*/ 224 w 379"/>
                <a:gd name="T17" fmla="*/ 20 h 215"/>
                <a:gd name="T18" fmla="*/ 220 w 379"/>
                <a:gd name="T19" fmla="*/ 24 h 215"/>
                <a:gd name="T20" fmla="*/ 216 w 379"/>
                <a:gd name="T21" fmla="*/ 28 h 215"/>
                <a:gd name="T22" fmla="*/ 212 w 379"/>
                <a:gd name="T23" fmla="*/ 36 h 215"/>
                <a:gd name="T24" fmla="*/ 196 w 379"/>
                <a:gd name="T25" fmla="*/ 41 h 215"/>
                <a:gd name="T26" fmla="*/ 179 w 379"/>
                <a:gd name="T27" fmla="*/ 41 h 215"/>
                <a:gd name="T28" fmla="*/ 163 w 379"/>
                <a:gd name="T29" fmla="*/ 36 h 215"/>
                <a:gd name="T30" fmla="*/ 131 w 379"/>
                <a:gd name="T31" fmla="*/ 32 h 215"/>
                <a:gd name="T32" fmla="*/ 118 w 379"/>
                <a:gd name="T33" fmla="*/ 36 h 215"/>
                <a:gd name="T34" fmla="*/ 106 w 379"/>
                <a:gd name="T35" fmla="*/ 36 h 215"/>
                <a:gd name="T36" fmla="*/ 90 w 379"/>
                <a:gd name="T37" fmla="*/ 32 h 215"/>
                <a:gd name="T38" fmla="*/ 82 w 379"/>
                <a:gd name="T39" fmla="*/ 28 h 215"/>
                <a:gd name="T40" fmla="*/ 70 w 379"/>
                <a:gd name="T41" fmla="*/ 28 h 215"/>
                <a:gd name="T42" fmla="*/ 53 w 379"/>
                <a:gd name="T43" fmla="*/ 28 h 215"/>
                <a:gd name="T44" fmla="*/ 45 w 379"/>
                <a:gd name="T45" fmla="*/ 32 h 215"/>
                <a:gd name="T46" fmla="*/ 37 w 379"/>
                <a:gd name="T47" fmla="*/ 28 h 215"/>
                <a:gd name="T48" fmla="*/ 33 w 379"/>
                <a:gd name="T49" fmla="*/ 24 h 215"/>
                <a:gd name="T50" fmla="*/ 37 w 379"/>
                <a:gd name="T51" fmla="*/ 16 h 215"/>
                <a:gd name="T52" fmla="*/ 41 w 379"/>
                <a:gd name="T53" fmla="*/ 8 h 215"/>
                <a:gd name="T54" fmla="*/ 17 w 379"/>
                <a:gd name="T55" fmla="*/ 4 h 215"/>
                <a:gd name="T56" fmla="*/ 5 w 379"/>
                <a:gd name="T57" fmla="*/ 28 h 215"/>
                <a:gd name="T58" fmla="*/ 9 w 379"/>
                <a:gd name="T59" fmla="*/ 49 h 215"/>
                <a:gd name="T60" fmla="*/ 37 w 379"/>
                <a:gd name="T61" fmla="*/ 73 h 215"/>
                <a:gd name="T62" fmla="*/ 33 w 379"/>
                <a:gd name="T63" fmla="*/ 89 h 215"/>
                <a:gd name="T64" fmla="*/ 13 w 379"/>
                <a:gd name="T65" fmla="*/ 102 h 215"/>
                <a:gd name="T66" fmla="*/ 9 w 379"/>
                <a:gd name="T67" fmla="*/ 122 h 215"/>
                <a:gd name="T68" fmla="*/ 9 w 379"/>
                <a:gd name="T69" fmla="*/ 146 h 215"/>
                <a:gd name="T70" fmla="*/ 33 w 379"/>
                <a:gd name="T71" fmla="*/ 163 h 215"/>
                <a:gd name="T72" fmla="*/ 41 w 379"/>
                <a:gd name="T73" fmla="*/ 179 h 215"/>
                <a:gd name="T74" fmla="*/ 37 w 379"/>
                <a:gd name="T75" fmla="*/ 203 h 215"/>
                <a:gd name="T76" fmla="*/ 45 w 379"/>
                <a:gd name="T77" fmla="*/ 211 h 215"/>
                <a:gd name="T78" fmla="*/ 57 w 379"/>
                <a:gd name="T79" fmla="*/ 203 h 215"/>
                <a:gd name="T80" fmla="*/ 70 w 379"/>
                <a:gd name="T81" fmla="*/ 207 h 215"/>
                <a:gd name="T82" fmla="*/ 90 w 379"/>
                <a:gd name="T83" fmla="*/ 207 h 215"/>
                <a:gd name="T84" fmla="*/ 106 w 379"/>
                <a:gd name="T85" fmla="*/ 199 h 215"/>
                <a:gd name="T86" fmla="*/ 131 w 379"/>
                <a:gd name="T87" fmla="*/ 195 h 215"/>
                <a:gd name="T88" fmla="*/ 143 w 379"/>
                <a:gd name="T89" fmla="*/ 207 h 215"/>
                <a:gd name="T90" fmla="*/ 155 w 379"/>
                <a:gd name="T91" fmla="*/ 211 h 215"/>
                <a:gd name="T92" fmla="*/ 171 w 379"/>
                <a:gd name="T93" fmla="*/ 211 h 215"/>
                <a:gd name="T94" fmla="*/ 192 w 379"/>
                <a:gd name="T95" fmla="*/ 215 h 215"/>
                <a:gd name="T96" fmla="*/ 220 w 379"/>
                <a:gd name="T97" fmla="*/ 211 h 215"/>
                <a:gd name="T98" fmla="*/ 232 w 379"/>
                <a:gd name="T99" fmla="*/ 183 h 215"/>
                <a:gd name="T100" fmla="*/ 241 w 379"/>
                <a:gd name="T101" fmla="*/ 183 h 215"/>
                <a:gd name="T102" fmla="*/ 257 w 379"/>
                <a:gd name="T103" fmla="*/ 171 h 215"/>
                <a:gd name="T104" fmla="*/ 281 w 379"/>
                <a:gd name="T105" fmla="*/ 163 h 215"/>
                <a:gd name="T106" fmla="*/ 298 w 379"/>
                <a:gd name="T107" fmla="*/ 154 h 215"/>
                <a:gd name="T108" fmla="*/ 330 w 379"/>
                <a:gd name="T109" fmla="*/ 163 h 215"/>
                <a:gd name="T110" fmla="*/ 326 w 379"/>
                <a:gd name="T111" fmla="*/ 142 h 215"/>
                <a:gd name="T112" fmla="*/ 322 w 379"/>
                <a:gd name="T113" fmla="*/ 122 h 215"/>
                <a:gd name="T114" fmla="*/ 334 w 379"/>
                <a:gd name="T115" fmla="*/ 97 h 215"/>
                <a:gd name="T116" fmla="*/ 342 w 379"/>
                <a:gd name="T117" fmla="*/ 73 h 215"/>
                <a:gd name="T118" fmla="*/ 375 w 379"/>
                <a:gd name="T119" fmla="*/ 57 h 215"/>
                <a:gd name="T120" fmla="*/ 375 w 379"/>
                <a:gd name="T121" fmla="*/ 36 h 2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9"/>
                <a:gd name="T184" fmla="*/ 0 h 215"/>
                <a:gd name="T185" fmla="*/ 379 w 379"/>
                <a:gd name="T186" fmla="*/ 215 h 2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9" h="215">
                  <a:moveTo>
                    <a:pt x="363" y="32"/>
                  </a:moveTo>
                  <a:lnTo>
                    <a:pt x="350" y="32"/>
                  </a:lnTo>
                  <a:lnTo>
                    <a:pt x="342" y="28"/>
                  </a:lnTo>
                  <a:lnTo>
                    <a:pt x="334" y="16"/>
                  </a:lnTo>
                  <a:lnTo>
                    <a:pt x="326" y="16"/>
                  </a:lnTo>
                  <a:lnTo>
                    <a:pt x="322" y="12"/>
                  </a:lnTo>
                  <a:lnTo>
                    <a:pt x="310" y="16"/>
                  </a:lnTo>
                  <a:lnTo>
                    <a:pt x="298" y="8"/>
                  </a:lnTo>
                  <a:lnTo>
                    <a:pt x="289" y="4"/>
                  </a:lnTo>
                  <a:lnTo>
                    <a:pt x="285" y="4"/>
                  </a:lnTo>
                  <a:lnTo>
                    <a:pt x="277" y="8"/>
                  </a:lnTo>
                  <a:lnTo>
                    <a:pt x="273" y="8"/>
                  </a:lnTo>
                  <a:lnTo>
                    <a:pt x="265" y="8"/>
                  </a:lnTo>
                  <a:lnTo>
                    <a:pt x="261" y="12"/>
                  </a:lnTo>
                  <a:lnTo>
                    <a:pt x="257" y="12"/>
                  </a:lnTo>
                  <a:lnTo>
                    <a:pt x="249" y="12"/>
                  </a:lnTo>
                  <a:lnTo>
                    <a:pt x="245" y="12"/>
                  </a:lnTo>
                  <a:lnTo>
                    <a:pt x="241" y="12"/>
                  </a:lnTo>
                  <a:lnTo>
                    <a:pt x="236" y="16"/>
                  </a:lnTo>
                  <a:lnTo>
                    <a:pt x="232" y="16"/>
                  </a:lnTo>
                  <a:lnTo>
                    <a:pt x="224" y="20"/>
                  </a:lnTo>
                  <a:lnTo>
                    <a:pt x="224" y="24"/>
                  </a:lnTo>
                  <a:lnTo>
                    <a:pt x="220" y="24"/>
                  </a:lnTo>
                  <a:lnTo>
                    <a:pt x="220" y="28"/>
                  </a:lnTo>
                  <a:lnTo>
                    <a:pt x="216" y="28"/>
                  </a:lnTo>
                  <a:lnTo>
                    <a:pt x="216" y="32"/>
                  </a:lnTo>
                  <a:lnTo>
                    <a:pt x="212" y="32"/>
                  </a:lnTo>
                  <a:lnTo>
                    <a:pt x="212" y="36"/>
                  </a:lnTo>
                  <a:lnTo>
                    <a:pt x="204" y="36"/>
                  </a:lnTo>
                  <a:lnTo>
                    <a:pt x="200" y="41"/>
                  </a:lnTo>
                  <a:lnTo>
                    <a:pt x="196" y="41"/>
                  </a:lnTo>
                  <a:lnTo>
                    <a:pt x="192" y="45"/>
                  </a:lnTo>
                  <a:lnTo>
                    <a:pt x="184" y="45"/>
                  </a:lnTo>
                  <a:lnTo>
                    <a:pt x="179" y="41"/>
                  </a:lnTo>
                  <a:lnTo>
                    <a:pt x="175" y="41"/>
                  </a:lnTo>
                  <a:lnTo>
                    <a:pt x="167" y="41"/>
                  </a:lnTo>
                  <a:lnTo>
                    <a:pt x="163" y="36"/>
                  </a:lnTo>
                  <a:lnTo>
                    <a:pt x="143" y="36"/>
                  </a:lnTo>
                  <a:lnTo>
                    <a:pt x="135" y="32"/>
                  </a:lnTo>
                  <a:lnTo>
                    <a:pt x="131" y="32"/>
                  </a:lnTo>
                  <a:lnTo>
                    <a:pt x="127" y="36"/>
                  </a:lnTo>
                  <a:lnTo>
                    <a:pt x="123" y="36"/>
                  </a:lnTo>
                  <a:lnTo>
                    <a:pt x="118" y="36"/>
                  </a:lnTo>
                  <a:lnTo>
                    <a:pt x="110" y="41"/>
                  </a:lnTo>
                  <a:lnTo>
                    <a:pt x="110" y="36"/>
                  </a:lnTo>
                  <a:lnTo>
                    <a:pt x="106" y="36"/>
                  </a:lnTo>
                  <a:lnTo>
                    <a:pt x="102" y="36"/>
                  </a:lnTo>
                  <a:lnTo>
                    <a:pt x="90" y="32"/>
                  </a:lnTo>
                  <a:lnTo>
                    <a:pt x="86" y="28"/>
                  </a:lnTo>
                  <a:lnTo>
                    <a:pt x="82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6" y="28"/>
                  </a:lnTo>
                  <a:lnTo>
                    <a:pt x="57" y="28"/>
                  </a:lnTo>
                  <a:lnTo>
                    <a:pt x="53" y="28"/>
                  </a:lnTo>
                  <a:lnTo>
                    <a:pt x="49" y="28"/>
                  </a:lnTo>
                  <a:lnTo>
                    <a:pt x="45" y="28"/>
                  </a:lnTo>
                  <a:lnTo>
                    <a:pt x="45" y="32"/>
                  </a:lnTo>
                  <a:lnTo>
                    <a:pt x="41" y="28"/>
                  </a:lnTo>
                  <a:lnTo>
                    <a:pt x="37" y="28"/>
                  </a:lnTo>
                  <a:lnTo>
                    <a:pt x="33" y="28"/>
                  </a:lnTo>
                  <a:lnTo>
                    <a:pt x="33" y="24"/>
                  </a:lnTo>
                  <a:lnTo>
                    <a:pt x="33" y="20"/>
                  </a:lnTo>
                  <a:lnTo>
                    <a:pt x="37" y="16"/>
                  </a:lnTo>
                  <a:lnTo>
                    <a:pt x="41" y="16"/>
                  </a:lnTo>
                  <a:lnTo>
                    <a:pt x="41" y="8"/>
                  </a:lnTo>
                  <a:lnTo>
                    <a:pt x="33" y="8"/>
                  </a:lnTo>
                  <a:lnTo>
                    <a:pt x="21" y="0"/>
                  </a:lnTo>
                  <a:lnTo>
                    <a:pt x="17" y="4"/>
                  </a:lnTo>
                  <a:lnTo>
                    <a:pt x="13" y="12"/>
                  </a:lnTo>
                  <a:lnTo>
                    <a:pt x="9" y="16"/>
                  </a:lnTo>
                  <a:lnTo>
                    <a:pt x="5" y="28"/>
                  </a:lnTo>
                  <a:lnTo>
                    <a:pt x="5" y="32"/>
                  </a:lnTo>
                  <a:lnTo>
                    <a:pt x="5" y="36"/>
                  </a:lnTo>
                  <a:lnTo>
                    <a:pt x="9" y="49"/>
                  </a:lnTo>
                  <a:lnTo>
                    <a:pt x="21" y="61"/>
                  </a:lnTo>
                  <a:lnTo>
                    <a:pt x="25" y="61"/>
                  </a:lnTo>
                  <a:lnTo>
                    <a:pt x="37" y="73"/>
                  </a:lnTo>
                  <a:lnTo>
                    <a:pt x="41" y="77"/>
                  </a:lnTo>
                  <a:lnTo>
                    <a:pt x="33" y="89"/>
                  </a:lnTo>
                  <a:lnTo>
                    <a:pt x="21" y="97"/>
                  </a:lnTo>
                  <a:lnTo>
                    <a:pt x="17" y="97"/>
                  </a:lnTo>
                  <a:lnTo>
                    <a:pt x="13" y="102"/>
                  </a:lnTo>
                  <a:lnTo>
                    <a:pt x="5" y="102"/>
                  </a:lnTo>
                  <a:lnTo>
                    <a:pt x="9" y="106"/>
                  </a:lnTo>
                  <a:lnTo>
                    <a:pt x="9" y="122"/>
                  </a:lnTo>
                  <a:lnTo>
                    <a:pt x="13" y="130"/>
                  </a:lnTo>
                  <a:lnTo>
                    <a:pt x="0" y="138"/>
                  </a:lnTo>
                  <a:lnTo>
                    <a:pt x="9" y="146"/>
                  </a:lnTo>
                  <a:lnTo>
                    <a:pt x="13" y="150"/>
                  </a:lnTo>
                  <a:lnTo>
                    <a:pt x="21" y="159"/>
                  </a:lnTo>
                  <a:lnTo>
                    <a:pt x="33" y="163"/>
                  </a:lnTo>
                  <a:lnTo>
                    <a:pt x="33" y="171"/>
                  </a:lnTo>
                  <a:lnTo>
                    <a:pt x="37" y="179"/>
                  </a:lnTo>
                  <a:lnTo>
                    <a:pt x="41" y="179"/>
                  </a:lnTo>
                  <a:lnTo>
                    <a:pt x="41" y="187"/>
                  </a:lnTo>
                  <a:lnTo>
                    <a:pt x="37" y="191"/>
                  </a:lnTo>
                  <a:lnTo>
                    <a:pt x="37" y="203"/>
                  </a:lnTo>
                  <a:lnTo>
                    <a:pt x="37" y="207"/>
                  </a:lnTo>
                  <a:lnTo>
                    <a:pt x="37" y="211"/>
                  </a:lnTo>
                  <a:lnTo>
                    <a:pt x="45" y="211"/>
                  </a:lnTo>
                  <a:lnTo>
                    <a:pt x="53" y="211"/>
                  </a:lnTo>
                  <a:lnTo>
                    <a:pt x="57" y="207"/>
                  </a:lnTo>
                  <a:lnTo>
                    <a:pt x="57" y="203"/>
                  </a:lnTo>
                  <a:lnTo>
                    <a:pt x="61" y="207"/>
                  </a:lnTo>
                  <a:lnTo>
                    <a:pt x="66" y="207"/>
                  </a:lnTo>
                  <a:lnTo>
                    <a:pt x="70" y="207"/>
                  </a:lnTo>
                  <a:lnTo>
                    <a:pt x="78" y="207"/>
                  </a:lnTo>
                  <a:lnTo>
                    <a:pt x="82" y="207"/>
                  </a:lnTo>
                  <a:lnTo>
                    <a:pt x="90" y="207"/>
                  </a:lnTo>
                  <a:lnTo>
                    <a:pt x="98" y="199"/>
                  </a:lnTo>
                  <a:lnTo>
                    <a:pt x="106" y="199"/>
                  </a:lnTo>
                  <a:lnTo>
                    <a:pt x="114" y="199"/>
                  </a:lnTo>
                  <a:lnTo>
                    <a:pt x="118" y="199"/>
                  </a:lnTo>
                  <a:lnTo>
                    <a:pt x="131" y="195"/>
                  </a:lnTo>
                  <a:lnTo>
                    <a:pt x="135" y="195"/>
                  </a:lnTo>
                  <a:lnTo>
                    <a:pt x="135" y="199"/>
                  </a:lnTo>
                  <a:lnTo>
                    <a:pt x="143" y="207"/>
                  </a:lnTo>
                  <a:lnTo>
                    <a:pt x="147" y="207"/>
                  </a:lnTo>
                  <a:lnTo>
                    <a:pt x="151" y="211"/>
                  </a:lnTo>
                  <a:lnTo>
                    <a:pt x="155" y="211"/>
                  </a:lnTo>
                  <a:lnTo>
                    <a:pt x="159" y="203"/>
                  </a:lnTo>
                  <a:lnTo>
                    <a:pt x="163" y="207"/>
                  </a:lnTo>
                  <a:lnTo>
                    <a:pt x="171" y="211"/>
                  </a:lnTo>
                  <a:lnTo>
                    <a:pt x="175" y="215"/>
                  </a:lnTo>
                  <a:lnTo>
                    <a:pt x="188" y="215"/>
                  </a:lnTo>
                  <a:lnTo>
                    <a:pt x="192" y="215"/>
                  </a:lnTo>
                  <a:lnTo>
                    <a:pt x="204" y="211"/>
                  </a:lnTo>
                  <a:lnTo>
                    <a:pt x="216" y="211"/>
                  </a:lnTo>
                  <a:lnTo>
                    <a:pt x="220" y="211"/>
                  </a:lnTo>
                  <a:lnTo>
                    <a:pt x="232" y="203"/>
                  </a:lnTo>
                  <a:lnTo>
                    <a:pt x="228" y="191"/>
                  </a:lnTo>
                  <a:lnTo>
                    <a:pt x="232" y="183"/>
                  </a:lnTo>
                  <a:lnTo>
                    <a:pt x="236" y="183"/>
                  </a:lnTo>
                  <a:lnTo>
                    <a:pt x="245" y="183"/>
                  </a:lnTo>
                  <a:lnTo>
                    <a:pt x="241" y="183"/>
                  </a:lnTo>
                  <a:lnTo>
                    <a:pt x="245" y="175"/>
                  </a:lnTo>
                  <a:lnTo>
                    <a:pt x="257" y="175"/>
                  </a:lnTo>
                  <a:lnTo>
                    <a:pt x="257" y="171"/>
                  </a:lnTo>
                  <a:lnTo>
                    <a:pt x="257" y="167"/>
                  </a:lnTo>
                  <a:lnTo>
                    <a:pt x="281" y="163"/>
                  </a:lnTo>
                  <a:lnTo>
                    <a:pt x="281" y="159"/>
                  </a:lnTo>
                  <a:lnTo>
                    <a:pt x="285" y="154"/>
                  </a:lnTo>
                  <a:lnTo>
                    <a:pt x="298" y="154"/>
                  </a:lnTo>
                  <a:lnTo>
                    <a:pt x="310" y="163"/>
                  </a:lnTo>
                  <a:lnTo>
                    <a:pt x="318" y="167"/>
                  </a:lnTo>
                  <a:lnTo>
                    <a:pt x="330" y="163"/>
                  </a:lnTo>
                  <a:lnTo>
                    <a:pt x="342" y="163"/>
                  </a:lnTo>
                  <a:lnTo>
                    <a:pt x="338" y="154"/>
                  </a:lnTo>
                  <a:lnTo>
                    <a:pt x="326" y="142"/>
                  </a:lnTo>
                  <a:lnTo>
                    <a:pt x="322" y="130"/>
                  </a:lnTo>
                  <a:lnTo>
                    <a:pt x="310" y="126"/>
                  </a:lnTo>
                  <a:lnTo>
                    <a:pt x="322" y="122"/>
                  </a:lnTo>
                  <a:lnTo>
                    <a:pt x="326" y="114"/>
                  </a:lnTo>
                  <a:lnTo>
                    <a:pt x="334" y="102"/>
                  </a:lnTo>
                  <a:lnTo>
                    <a:pt x="334" y="97"/>
                  </a:lnTo>
                  <a:lnTo>
                    <a:pt x="334" y="85"/>
                  </a:lnTo>
                  <a:lnTo>
                    <a:pt x="338" y="77"/>
                  </a:lnTo>
                  <a:lnTo>
                    <a:pt x="342" y="73"/>
                  </a:lnTo>
                  <a:lnTo>
                    <a:pt x="350" y="61"/>
                  </a:lnTo>
                  <a:lnTo>
                    <a:pt x="363" y="61"/>
                  </a:lnTo>
                  <a:lnTo>
                    <a:pt x="375" y="57"/>
                  </a:lnTo>
                  <a:lnTo>
                    <a:pt x="375" y="45"/>
                  </a:lnTo>
                  <a:lnTo>
                    <a:pt x="379" y="36"/>
                  </a:lnTo>
                  <a:lnTo>
                    <a:pt x="375" y="36"/>
                  </a:lnTo>
                  <a:lnTo>
                    <a:pt x="363" y="3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22" name="Freeform 271">
              <a:extLst>
                <a:ext uri="{FF2B5EF4-FFF2-40B4-BE49-F238E27FC236}">
                  <a16:creationId xmlns="" xmlns:a16="http://schemas.microsoft.com/office/drawing/2014/main" id="{2BFEF3F2-EA8B-4B73-8EA8-997ECEFA0991}"/>
                </a:ext>
              </a:extLst>
            </p:cNvPr>
            <p:cNvSpPr>
              <a:spLocks/>
            </p:cNvSpPr>
            <p:nvPr/>
          </p:nvSpPr>
          <p:spPr bwMode="gray">
            <a:xfrm>
              <a:off x="4778627" y="3407210"/>
              <a:ext cx="55423" cy="39575"/>
            </a:xfrm>
            <a:custGeom>
              <a:avLst/>
              <a:gdLst>
                <a:gd name="T0" fmla="*/ 150 w 154"/>
                <a:gd name="T1" fmla="*/ 57 h 110"/>
                <a:gd name="T2" fmla="*/ 154 w 154"/>
                <a:gd name="T3" fmla="*/ 45 h 110"/>
                <a:gd name="T4" fmla="*/ 146 w 154"/>
                <a:gd name="T5" fmla="*/ 37 h 110"/>
                <a:gd name="T6" fmla="*/ 134 w 154"/>
                <a:gd name="T7" fmla="*/ 25 h 110"/>
                <a:gd name="T8" fmla="*/ 122 w 154"/>
                <a:gd name="T9" fmla="*/ 12 h 110"/>
                <a:gd name="T10" fmla="*/ 109 w 154"/>
                <a:gd name="T11" fmla="*/ 0 h 110"/>
                <a:gd name="T12" fmla="*/ 97 w 154"/>
                <a:gd name="T13" fmla="*/ 4 h 110"/>
                <a:gd name="T14" fmla="*/ 85 w 154"/>
                <a:gd name="T15" fmla="*/ 4 h 110"/>
                <a:gd name="T16" fmla="*/ 77 w 154"/>
                <a:gd name="T17" fmla="*/ 12 h 110"/>
                <a:gd name="T18" fmla="*/ 69 w 154"/>
                <a:gd name="T19" fmla="*/ 8 h 110"/>
                <a:gd name="T20" fmla="*/ 61 w 154"/>
                <a:gd name="T21" fmla="*/ 12 h 110"/>
                <a:gd name="T22" fmla="*/ 52 w 154"/>
                <a:gd name="T23" fmla="*/ 12 h 110"/>
                <a:gd name="T24" fmla="*/ 52 w 154"/>
                <a:gd name="T25" fmla="*/ 20 h 110"/>
                <a:gd name="T26" fmla="*/ 48 w 154"/>
                <a:gd name="T27" fmla="*/ 20 h 110"/>
                <a:gd name="T28" fmla="*/ 40 w 154"/>
                <a:gd name="T29" fmla="*/ 12 h 110"/>
                <a:gd name="T30" fmla="*/ 20 w 154"/>
                <a:gd name="T31" fmla="*/ 20 h 110"/>
                <a:gd name="T32" fmla="*/ 20 w 154"/>
                <a:gd name="T33" fmla="*/ 29 h 110"/>
                <a:gd name="T34" fmla="*/ 12 w 154"/>
                <a:gd name="T35" fmla="*/ 37 h 110"/>
                <a:gd name="T36" fmla="*/ 8 w 154"/>
                <a:gd name="T37" fmla="*/ 37 h 110"/>
                <a:gd name="T38" fmla="*/ 4 w 154"/>
                <a:gd name="T39" fmla="*/ 49 h 110"/>
                <a:gd name="T40" fmla="*/ 4 w 154"/>
                <a:gd name="T41" fmla="*/ 61 h 110"/>
                <a:gd name="T42" fmla="*/ 4 w 154"/>
                <a:gd name="T43" fmla="*/ 65 h 110"/>
                <a:gd name="T44" fmla="*/ 4 w 154"/>
                <a:gd name="T45" fmla="*/ 77 h 110"/>
                <a:gd name="T46" fmla="*/ 8 w 154"/>
                <a:gd name="T47" fmla="*/ 94 h 110"/>
                <a:gd name="T48" fmla="*/ 12 w 154"/>
                <a:gd name="T49" fmla="*/ 94 h 110"/>
                <a:gd name="T50" fmla="*/ 24 w 154"/>
                <a:gd name="T51" fmla="*/ 106 h 110"/>
                <a:gd name="T52" fmla="*/ 32 w 154"/>
                <a:gd name="T53" fmla="*/ 110 h 110"/>
                <a:gd name="T54" fmla="*/ 48 w 154"/>
                <a:gd name="T55" fmla="*/ 110 h 110"/>
                <a:gd name="T56" fmla="*/ 61 w 154"/>
                <a:gd name="T57" fmla="*/ 106 h 110"/>
                <a:gd name="T58" fmla="*/ 81 w 154"/>
                <a:gd name="T59" fmla="*/ 106 h 110"/>
                <a:gd name="T60" fmla="*/ 89 w 154"/>
                <a:gd name="T61" fmla="*/ 94 h 110"/>
                <a:gd name="T62" fmla="*/ 105 w 154"/>
                <a:gd name="T63" fmla="*/ 90 h 110"/>
                <a:gd name="T64" fmla="*/ 126 w 154"/>
                <a:gd name="T65" fmla="*/ 90 h 110"/>
                <a:gd name="T66" fmla="*/ 126 w 154"/>
                <a:gd name="T67" fmla="*/ 90 h 110"/>
                <a:gd name="T68" fmla="*/ 138 w 154"/>
                <a:gd name="T69" fmla="*/ 81 h 110"/>
                <a:gd name="T70" fmla="*/ 146 w 154"/>
                <a:gd name="T71" fmla="*/ 77 h 110"/>
                <a:gd name="T72" fmla="*/ 150 w 154"/>
                <a:gd name="T73" fmla="*/ 73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4"/>
                <a:gd name="T112" fmla="*/ 0 h 110"/>
                <a:gd name="T113" fmla="*/ 154 w 154"/>
                <a:gd name="T114" fmla="*/ 110 h 1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4" h="110">
                  <a:moveTo>
                    <a:pt x="150" y="69"/>
                  </a:moveTo>
                  <a:lnTo>
                    <a:pt x="150" y="57"/>
                  </a:lnTo>
                  <a:lnTo>
                    <a:pt x="154" y="53"/>
                  </a:lnTo>
                  <a:lnTo>
                    <a:pt x="154" y="45"/>
                  </a:lnTo>
                  <a:lnTo>
                    <a:pt x="150" y="45"/>
                  </a:lnTo>
                  <a:lnTo>
                    <a:pt x="146" y="37"/>
                  </a:lnTo>
                  <a:lnTo>
                    <a:pt x="146" y="29"/>
                  </a:lnTo>
                  <a:lnTo>
                    <a:pt x="134" y="25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3" y="4"/>
                  </a:lnTo>
                  <a:lnTo>
                    <a:pt x="109" y="0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89" y="4"/>
                  </a:lnTo>
                  <a:lnTo>
                    <a:pt x="85" y="4"/>
                  </a:lnTo>
                  <a:lnTo>
                    <a:pt x="77" y="12"/>
                  </a:lnTo>
                  <a:lnTo>
                    <a:pt x="73" y="12"/>
                  </a:lnTo>
                  <a:lnTo>
                    <a:pt x="69" y="8"/>
                  </a:lnTo>
                  <a:lnTo>
                    <a:pt x="65" y="8"/>
                  </a:lnTo>
                  <a:lnTo>
                    <a:pt x="61" y="12"/>
                  </a:lnTo>
                  <a:lnTo>
                    <a:pt x="56" y="12"/>
                  </a:lnTo>
                  <a:lnTo>
                    <a:pt x="52" y="12"/>
                  </a:lnTo>
                  <a:lnTo>
                    <a:pt x="52" y="16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0" y="12"/>
                  </a:lnTo>
                  <a:lnTo>
                    <a:pt x="32" y="16"/>
                  </a:lnTo>
                  <a:lnTo>
                    <a:pt x="20" y="20"/>
                  </a:lnTo>
                  <a:lnTo>
                    <a:pt x="20" y="29"/>
                  </a:lnTo>
                  <a:lnTo>
                    <a:pt x="20" y="33"/>
                  </a:lnTo>
                  <a:lnTo>
                    <a:pt x="12" y="37"/>
                  </a:lnTo>
                  <a:lnTo>
                    <a:pt x="12" y="41"/>
                  </a:lnTo>
                  <a:lnTo>
                    <a:pt x="8" y="37"/>
                  </a:lnTo>
                  <a:lnTo>
                    <a:pt x="4" y="49"/>
                  </a:lnTo>
                  <a:lnTo>
                    <a:pt x="8" y="57"/>
                  </a:lnTo>
                  <a:lnTo>
                    <a:pt x="4" y="61"/>
                  </a:lnTo>
                  <a:lnTo>
                    <a:pt x="0" y="61"/>
                  </a:lnTo>
                  <a:lnTo>
                    <a:pt x="4" y="65"/>
                  </a:lnTo>
                  <a:lnTo>
                    <a:pt x="8" y="73"/>
                  </a:lnTo>
                  <a:lnTo>
                    <a:pt x="4" y="77"/>
                  </a:lnTo>
                  <a:lnTo>
                    <a:pt x="4" y="81"/>
                  </a:lnTo>
                  <a:lnTo>
                    <a:pt x="8" y="94"/>
                  </a:lnTo>
                  <a:lnTo>
                    <a:pt x="12" y="94"/>
                  </a:lnTo>
                  <a:lnTo>
                    <a:pt x="16" y="106"/>
                  </a:lnTo>
                  <a:lnTo>
                    <a:pt x="24" y="106"/>
                  </a:lnTo>
                  <a:lnTo>
                    <a:pt x="32" y="110"/>
                  </a:lnTo>
                  <a:lnTo>
                    <a:pt x="40" y="110"/>
                  </a:lnTo>
                  <a:lnTo>
                    <a:pt x="48" y="110"/>
                  </a:lnTo>
                  <a:lnTo>
                    <a:pt x="61" y="106"/>
                  </a:lnTo>
                  <a:lnTo>
                    <a:pt x="73" y="110"/>
                  </a:lnTo>
                  <a:lnTo>
                    <a:pt x="81" y="106"/>
                  </a:lnTo>
                  <a:lnTo>
                    <a:pt x="89" y="94"/>
                  </a:lnTo>
                  <a:lnTo>
                    <a:pt x="101" y="90"/>
                  </a:lnTo>
                  <a:lnTo>
                    <a:pt x="105" y="90"/>
                  </a:lnTo>
                  <a:lnTo>
                    <a:pt x="113" y="90"/>
                  </a:lnTo>
                  <a:lnTo>
                    <a:pt x="126" y="90"/>
                  </a:lnTo>
                  <a:lnTo>
                    <a:pt x="138" y="90"/>
                  </a:lnTo>
                  <a:lnTo>
                    <a:pt x="138" y="81"/>
                  </a:lnTo>
                  <a:lnTo>
                    <a:pt x="138" y="77"/>
                  </a:lnTo>
                  <a:lnTo>
                    <a:pt x="146" y="77"/>
                  </a:lnTo>
                  <a:lnTo>
                    <a:pt x="150" y="77"/>
                  </a:lnTo>
                  <a:lnTo>
                    <a:pt x="150" y="73"/>
                  </a:lnTo>
                  <a:lnTo>
                    <a:pt x="150" y="6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23" name="Freeform 274">
              <a:extLst>
                <a:ext uri="{FF2B5EF4-FFF2-40B4-BE49-F238E27FC236}">
                  <a16:creationId xmlns="" xmlns:a16="http://schemas.microsoft.com/office/drawing/2014/main" id="{31F568E8-E512-48B0-A4E0-3BC7AB690BCE}"/>
                </a:ext>
              </a:extLst>
            </p:cNvPr>
            <p:cNvSpPr>
              <a:spLocks/>
            </p:cNvSpPr>
            <p:nvPr/>
          </p:nvSpPr>
          <p:spPr bwMode="gray">
            <a:xfrm>
              <a:off x="4618837" y="3066144"/>
              <a:ext cx="13316" cy="10433"/>
            </a:xfrm>
            <a:custGeom>
              <a:avLst/>
              <a:gdLst>
                <a:gd name="T0" fmla="*/ 0 w 37"/>
                <a:gd name="T1" fmla="*/ 24 h 29"/>
                <a:gd name="T2" fmla="*/ 4 w 37"/>
                <a:gd name="T3" fmla="*/ 24 h 29"/>
                <a:gd name="T4" fmla="*/ 4 w 37"/>
                <a:gd name="T5" fmla="*/ 24 h 29"/>
                <a:gd name="T6" fmla="*/ 12 w 37"/>
                <a:gd name="T7" fmla="*/ 29 h 29"/>
                <a:gd name="T8" fmla="*/ 24 w 37"/>
                <a:gd name="T9" fmla="*/ 24 h 29"/>
                <a:gd name="T10" fmla="*/ 33 w 37"/>
                <a:gd name="T11" fmla="*/ 24 h 29"/>
                <a:gd name="T12" fmla="*/ 37 w 37"/>
                <a:gd name="T13" fmla="*/ 20 h 29"/>
                <a:gd name="T14" fmla="*/ 33 w 37"/>
                <a:gd name="T15" fmla="*/ 8 h 29"/>
                <a:gd name="T16" fmla="*/ 33 w 37"/>
                <a:gd name="T17" fmla="*/ 0 h 29"/>
                <a:gd name="T18" fmla="*/ 20 w 37"/>
                <a:gd name="T19" fmla="*/ 4 h 29"/>
                <a:gd name="T20" fmla="*/ 12 w 37"/>
                <a:gd name="T21" fmla="*/ 0 h 29"/>
                <a:gd name="T22" fmla="*/ 12 w 37"/>
                <a:gd name="T23" fmla="*/ 4 h 29"/>
                <a:gd name="T24" fmla="*/ 20 w 37"/>
                <a:gd name="T25" fmla="*/ 12 h 29"/>
                <a:gd name="T26" fmla="*/ 12 w 37"/>
                <a:gd name="T27" fmla="*/ 12 h 29"/>
                <a:gd name="T28" fmla="*/ 0 w 37"/>
                <a:gd name="T29" fmla="*/ 24 h 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"/>
                <a:gd name="T46" fmla="*/ 0 h 29"/>
                <a:gd name="T47" fmla="*/ 37 w 37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" h="29">
                  <a:moveTo>
                    <a:pt x="0" y="24"/>
                  </a:moveTo>
                  <a:lnTo>
                    <a:pt x="4" y="24"/>
                  </a:lnTo>
                  <a:lnTo>
                    <a:pt x="12" y="29"/>
                  </a:lnTo>
                  <a:lnTo>
                    <a:pt x="24" y="24"/>
                  </a:lnTo>
                  <a:lnTo>
                    <a:pt x="33" y="24"/>
                  </a:lnTo>
                  <a:lnTo>
                    <a:pt x="37" y="20"/>
                  </a:lnTo>
                  <a:lnTo>
                    <a:pt x="33" y="8"/>
                  </a:lnTo>
                  <a:lnTo>
                    <a:pt x="33" y="0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20" y="12"/>
                  </a:lnTo>
                  <a:lnTo>
                    <a:pt x="12" y="1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24" name="Freeform 275">
              <a:extLst>
                <a:ext uri="{FF2B5EF4-FFF2-40B4-BE49-F238E27FC236}">
                  <a16:creationId xmlns="" xmlns:a16="http://schemas.microsoft.com/office/drawing/2014/main" id="{85FC146F-6B5B-4259-AF53-9DBC40AB6645}"/>
                </a:ext>
              </a:extLst>
            </p:cNvPr>
            <p:cNvSpPr>
              <a:spLocks/>
            </p:cNvSpPr>
            <p:nvPr/>
          </p:nvSpPr>
          <p:spPr bwMode="gray">
            <a:xfrm>
              <a:off x="4484240" y="3092407"/>
              <a:ext cx="4319" cy="1439"/>
            </a:xfrm>
            <a:custGeom>
              <a:avLst/>
              <a:gdLst>
                <a:gd name="T0" fmla="*/ 0 w 12"/>
                <a:gd name="T1" fmla="*/ 4 h 4"/>
                <a:gd name="T2" fmla="*/ 0 w 12"/>
                <a:gd name="T3" fmla="*/ 4 h 4"/>
                <a:gd name="T4" fmla="*/ 12 w 12"/>
                <a:gd name="T5" fmla="*/ 0 h 4"/>
                <a:gd name="T6" fmla="*/ 0 w 12"/>
                <a:gd name="T7" fmla="*/ 4 h 4"/>
                <a:gd name="T8" fmla="*/ 0 w 1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"/>
                <a:gd name="T17" fmla="*/ 12 w 1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">
                  <a:moveTo>
                    <a:pt x="0" y="4"/>
                  </a:moveTo>
                  <a:lnTo>
                    <a:pt x="0" y="4"/>
                  </a:lnTo>
                  <a:lnTo>
                    <a:pt x="12" y="0"/>
                  </a:lnTo>
                  <a:lnTo>
                    <a:pt x="0" y="4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25" name="Freeform 276">
              <a:extLst>
                <a:ext uri="{FF2B5EF4-FFF2-40B4-BE49-F238E27FC236}">
                  <a16:creationId xmlns="" xmlns:a16="http://schemas.microsoft.com/office/drawing/2014/main" id="{29AD4A6D-905D-433F-82AF-96872A8A4CCB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3593" y="3080895"/>
              <a:ext cx="10077" cy="7196"/>
            </a:xfrm>
            <a:custGeom>
              <a:avLst/>
              <a:gdLst>
                <a:gd name="T0" fmla="*/ 4 w 28"/>
                <a:gd name="T1" fmla="*/ 20 h 20"/>
                <a:gd name="T2" fmla="*/ 16 w 28"/>
                <a:gd name="T3" fmla="*/ 20 h 20"/>
                <a:gd name="T4" fmla="*/ 28 w 28"/>
                <a:gd name="T5" fmla="*/ 20 h 20"/>
                <a:gd name="T6" fmla="*/ 28 w 28"/>
                <a:gd name="T7" fmla="*/ 16 h 20"/>
                <a:gd name="T8" fmla="*/ 16 w 28"/>
                <a:gd name="T9" fmla="*/ 4 h 20"/>
                <a:gd name="T10" fmla="*/ 4 w 28"/>
                <a:gd name="T11" fmla="*/ 0 h 20"/>
                <a:gd name="T12" fmla="*/ 0 w 28"/>
                <a:gd name="T13" fmla="*/ 4 h 20"/>
                <a:gd name="T14" fmla="*/ 12 w 28"/>
                <a:gd name="T15" fmla="*/ 4 h 20"/>
                <a:gd name="T16" fmla="*/ 8 w 28"/>
                <a:gd name="T17" fmla="*/ 16 h 20"/>
                <a:gd name="T18" fmla="*/ 4 w 28"/>
                <a:gd name="T19" fmla="*/ 20 h 20"/>
                <a:gd name="T20" fmla="*/ 4 w 28"/>
                <a:gd name="T21" fmla="*/ 20 h 20"/>
                <a:gd name="T22" fmla="*/ 4 w 28"/>
                <a:gd name="T23" fmla="*/ 20 h 20"/>
                <a:gd name="T24" fmla="*/ 4 w 28"/>
                <a:gd name="T25" fmla="*/ 2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20"/>
                <a:gd name="T41" fmla="*/ 28 w 28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20">
                  <a:moveTo>
                    <a:pt x="4" y="20"/>
                  </a:moveTo>
                  <a:lnTo>
                    <a:pt x="16" y="20"/>
                  </a:lnTo>
                  <a:lnTo>
                    <a:pt x="28" y="20"/>
                  </a:lnTo>
                  <a:lnTo>
                    <a:pt x="28" y="16"/>
                  </a:lnTo>
                  <a:lnTo>
                    <a:pt x="16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12" y="4"/>
                  </a:lnTo>
                  <a:lnTo>
                    <a:pt x="8" y="16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26" name="Freeform 278">
              <a:extLst>
                <a:ext uri="{FF2B5EF4-FFF2-40B4-BE49-F238E27FC236}">
                  <a16:creationId xmlns="" xmlns:a16="http://schemas.microsoft.com/office/drawing/2014/main" id="{05611BB1-5683-46A9-8125-A0A6DB5EFE47}"/>
                </a:ext>
              </a:extLst>
            </p:cNvPr>
            <p:cNvSpPr>
              <a:spLocks/>
            </p:cNvSpPr>
            <p:nvPr/>
          </p:nvSpPr>
          <p:spPr bwMode="gray">
            <a:xfrm>
              <a:off x="4421260" y="3148172"/>
              <a:ext cx="7198" cy="4317"/>
            </a:xfrm>
            <a:custGeom>
              <a:avLst/>
              <a:gdLst>
                <a:gd name="T0" fmla="*/ 20 w 20"/>
                <a:gd name="T1" fmla="*/ 12 h 12"/>
                <a:gd name="T2" fmla="*/ 20 w 20"/>
                <a:gd name="T3" fmla="*/ 8 h 12"/>
                <a:gd name="T4" fmla="*/ 16 w 20"/>
                <a:gd name="T5" fmla="*/ 4 h 12"/>
                <a:gd name="T6" fmla="*/ 4 w 20"/>
                <a:gd name="T7" fmla="*/ 0 h 12"/>
                <a:gd name="T8" fmla="*/ 0 w 20"/>
                <a:gd name="T9" fmla="*/ 0 h 12"/>
                <a:gd name="T10" fmla="*/ 12 w 20"/>
                <a:gd name="T11" fmla="*/ 12 h 12"/>
                <a:gd name="T12" fmla="*/ 20 w 20"/>
                <a:gd name="T13" fmla="*/ 1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2"/>
                <a:gd name="T23" fmla="*/ 20 w 2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2">
                  <a:moveTo>
                    <a:pt x="20" y="12"/>
                  </a:moveTo>
                  <a:lnTo>
                    <a:pt x="20" y="8"/>
                  </a:lnTo>
                  <a:lnTo>
                    <a:pt x="16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27" name="Freeform 279">
              <a:extLst>
                <a:ext uri="{FF2B5EF4-FFF2-40B4-BE49-F238E27FC236}">
                  <a16:creationId xmlns="" xmlns:a16="http://schemas.microsoft.com/office/drawing/2014/main" id="{80D36AFF-42D5-431A-91B5-95716EDAB326}"/>
                </a:ext>
              </a:extLst>
            </p:cNvPr>
            <p:cNvSpPr>
              <a:spLocks/>
            </p:cNvSpPr>
            <p:nvPr/>
          </p:nvSpPr>
          <p:spPr bwMode="gray">
            <a:xfrm>
              <a:off x="4407944" y="3159685"/>
              <a:ext cx="19074" cy="6116"/>
            </a:xfrm>
            <a:custGeom>
              <a:avLst/>
              <a:gdLst>
                <a:gd name="T0" fmla="*/ 0 w 53"/>
                <a:gd name="T1" fmla="*/ 13 h 17"/>
                <a:gd name="T2" fmla="*/ 0 w 53"/>
                <a:gd name="T3" fmla="*/ 13 h 17"/>
                <a:gd name="T4" fmla="*/ 12 w 53"/>
                <a:gd name="T5" fmla="*/ 9 h 17"/>
                <a:gd name="T6" fmla="*/ 24 w 53"/>
                <a:gd name="T7" fmla="*/ 17 h 17"/>
                <a:gd name="T8" fmla="*/ 28 w 53"/>
                <a:gd name="T9" fmla="*/ 17 h 17"/>
                <a:gd name="T10" fmla="*/ 37 w 53"/>
                <a:gd name="T11" fmla="*/ 17 h 17"/>
                <a:gd name="T12" fmla="*/ 41 w 53"/>
                <a:gd name="T13" fmla="*/ 13 h 17"/>
                <a:gd name="T14" fmla="*/ 53 w 53"/>
                <a:gd name="T15" fmla="*/ 5 h 17"/>
                <a:gd name="T16" fmla="*/ 45 w 53"/>
                <a:gd name="T17" fmla="*/ 5 h 17"/>
                <a:gd name="T18" fmla="*/ 33 w 53"/>
                <a:gd name="T19" fmla="*/ 5 h 17"/>
                <a:gd name="T20" fmla="*/ 20 w 53"/>
                <a:gd name="T21" fmla="*/ 5 h 17"/>
                <a:gd name="T22" fmla="*/ 12 w 53"/>
                <a:gd name="T23" fmla="*/ 0 h 17"/>
                <a:gd name="T24" fmla="*/ 0 w 53"/>
                <a:gd name="T25" fmla="*/ 5 h 17"/>
                <a:gd name="T26" fmla="*/ 0 w 53"/>
                <a:gd name="T27" fmla="*/ 9 h 17"/>
                <a:gd name="T28" fmla="*/ 0 w 53"/>
                <a:gd name="T29" fmla="*/ 13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"/>
                <a:gd name="T46" fmla="*/ 0 h 17"/>
                <a:gd name="T47" fmla="*/ 53 w 53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" h="17">
                  <a:moveTo>
                    <a:pt x="0" y="13"/>
                  </a:moveTo>
                  <a:lnTo>
                    <a:pt x="0" y="13"/>
                  </a:lnTo>
                  <a:lnTo>
                    <a:pt x="12" y="9"/>
                  </a:lnTo>
                  <a:lnTo>
                    <a:pt x="24" y="17"/>
                  </a:lnTo>
                  <a:lnTo>
                    <a:pt x="28" y="17"/>
                  </a:lnTo>
                  <a:lnTo>
                    <a:pt x="37" y="17"/>
                  </a:lnTo>
                  <a:lnTo>
                    <a:pt x="41" y="13"/>
                  </a:lnTo>
                  <a:lnTo>
                    <a:pt x="53" y="5"/>
                  </a:lnTo>
                  <a:lnTo>
                    <a:pt x="45" y="5"/>
                  </a:lnTo>
                  <a:lnTo>
                    <a:pt x="33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28" name="Freeform 280">
              <a:extLst>
                <a:ext uri="{FF2B5EF4-FFF2-40B4-BE49-F238E27FC236}">
                  <a16:creationId xmlns="" xmlns:a16="http://schemas.microsoft.com/office/drawing/2014/main" id="{5106CD5A-C7FE-40C3-80EF-474FC1F00EB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410823" y="3099962"/>
              <a:ext cx="80615" cy="78791"/>
            </a:xfrm>
            <a:custGeom>
              <a:avLst/>
              <a:gdLst>
                <a:gd name="T0" fmla="*/ 69 w 224"/>
                <a:gd name="T1" fmla="*/ 166 h 219"/>
                <a:gd name="T2" fmla="*/ 90 w 224"/>
                <a:gd name="T3" fmla="*/ 162 h 219"/>
                <a:gd name="T4" fmla="*/ 102 w 224"/>
                <a:gd name="T5" fmla="*/ 175 h 219"/>
                <a:gd name="T6" fmla="*/ 122 w 224"/>
                <a:gd name="T7" fmla="*/ 183 h 219"/>
                <a:gd name="T8" fmla="*/ 143 w 224"/>
                <a:gd name="T9" fmla="*/ 187 h 219"/>
                <a:gd name="T10" fmla="*/ 130 w 224"/>
                <a:gd name="T11" fmla="*/ 207 h 219"/>
                <a:gd name="T12" fmla="*/ 130 w 224"/>
                <a:gd name="T13" fmla="*/ 215 h 219"/>
                <a:gd name="T14" fmla="*/ 143 w 224"/>
                <a:gd name="T15" fmla="*/ 219 h 219"/>
                <a:gd name="T16" fmla="*/ 151 w 224"/>
                <a:gd name="T17" fmla="*/ 211 h 219"/>
                <a:gd name="T18" fmla="*/ 147 w 224"/>
                <a:gd name="T19" fmla="*/ 195 h 219"/>
                <a:gd name="T20" fmla="*/ 163 w 224"/>
                <a:gd name="T21" fmla="*/ 171 h 219"/>
                <a:gd name="T22" fmla="*/ 163 w 224"/>
                <a:gd name="T23" fmla="*/ 166 h 219"/>
                <a:gd name="T24" fmla="*/ 147 w 224"/>
                <a:gd name="T25" fmla="*/ 138 h 219"/>
                <a:gd name="T26" fmla="*/ 151 w 224"/>
                <a:gd name="T27" fmla="*/ 130 h 219"/>
                <a:gd name="T28" fmla="*/ 163 w 224"/>
                <a:gd name="T29" fmla="*/ 130 h 219"/>
                <a:gd name="T30" fmla="*/ 195 w 224"/>
                <a:gd name="T31" fmla="*/ 126 h 219"/>
                <a:gd name="T32" fmla="*/ 195 w 224"/>
                <a:gd name="T33" fmla="*/ 110 h 219"/>
                <a:gd name="T34" fmla="*/ 212 w 224"/>
                <a:gd name="T35" fmla="*/ 93 h 219"/>
                <a:gd name="T36" fmla="*/ 191 w 224"/>
                <a:gd name="T37" fmla="*/ 77 h 219"/>
                <a:gd name="T38" fmla="*/ 204 w 224"/>
                <a:gd name="T39" fmla="*/ 65 h 219"/>
                <a:gd name="T40" fmla="*/ 216 w 224"/>
                <a:gd name="T41" fmla="*/ 48 h 219"/>
                <a:gd name="T42" fmla="*/ 224 w 224"/>
                <a:gd name="T43" fmla="*/ 20 h 219"/>
                <a:gd name="T44" fmla="*/ 208 w 224"/>
                <a:gd name="T45" fmla="*/ 12 h 219"/>
                <a:gd name="T46" fmla="*/ 159 w 224"/>
                <a:gd name="T47" fmla="*/ 4 h 219"/>
                <a:gd name="T48" fmla="*/ 138 w 224"/>
                <a:gd name="T49" fmla="*/ 8 h 219"/>
                <a:gd name="T50" fmla="*/ 114 w 224"/>
                <a:gd name="T51" fmla="*/ 28 h 219"/>
                <a:gd name="T52" fmla="*/ 86 w 224"/>
                <a:gd name="T53" fmla="*/ 44 h 219"/>
                <a:gd name="T54" fmla="*/ 69 w 224"/>
                <a:gd name="T55" fmla="*/ 57 h 219"/>
                <a:gd name="T56" fmla="*/ 57 w 224"/>
                <a:gd name="T57" fmla="*/ 97 h 219"/>
                <a:gd name="T58" fmla="*/ 29 w 224"/>
                <a:gd name="T59" fmla="*/ 122 h 219"/>
                <a:gd name="T60" fmla="*/ 53 w 224"/>
                <a:gd name="T61" fmla="*/ 142 h 219"/>
                <a:gd name="T62" fmla="*/ 69 w 224"/>
                <a:gd name="T63" fmla="*/ 142 h 219"/>
                <a:gd name="T64" fmla="*/ 69 w 224"/>
                <a:gd name="T65" fmla="*/ 142 h 219"/>
                <a:gd name="T66" fmla="*/ 53 w 224"/>
                <a:gd name="T67" fmla="*/ 146 h 219"/>
                <a:gd name="T68" fmla="*/ 41 w 224"/>
                <a:gd name="T69" fmla="*/ 150 h 219"/>
                <a:gd name="T70" fmla="*/ 41 w 224"/>
                <a:gd name="T71" fmla="*/ 158 h 219"/>
                <a:gd name="T72" fmla="*/ 20 w 224"/>
                <a:gd name="T73" fmla="*/ 150 h 219"/>
                <a:gd name="T74" fmla="*/ 4 w 224"/>
                <a:gd name="T75" fmla="*/ 162 h 219"/>
                <a:gd name="T76" fmla="*/ 33 w 224"/>
                <a:gd name="T77" fmla="*/ 166 h 219"/>
                <a:gd name="T78" fmla="*/ 57 w 224"/>
                <a:gd name="T79" fmla="*/ 162 h 219"/>
                <a:gd name="T80" fmla="*/ 94 w 224"/>
                <a:gd name="T81" fmla="*/ 69 h 219"/>
                <a:gd name="T82" fmla="*/ 98 w 224"/>
                <a:gd name="T83" fmla="*/ 57 h 219"/>
                <a:gd name="T84" fmla="*/ 114 w 224"/>
                <a:gd name="T85" fmla="*/ 40 h 219"/>
                <a:gd name="T86" fmla="*/ 126 w 224"/>
                <a:gd name="T87" fmla="*/ 57 h 219"/>
                <a:gd name="T88" fmla="*/ 143 w 224"/>
                <a:gd name="T89" fmla="*/ 73 h 219"/>
                <a:gd name="T90" fmla="*/ 143 w 224"/>
                <a:gd name="T91" fmla="*/ 77 h 219"/>
                <a:gd name="T92" fmla="*/ 126 w 224"/>
                <a:gd name="T93" fmla="*/ 89 h 219"/>
                <a:gd name="T94" fmla="*/ 110 w 224"/>
                <a:gd name="T95" fmla="*/ 97 h 219"/>
                <a:gd name="T96" fmla="*/ 90 w 224"/>
                <a:gd name="T97" fmla="*/ 89 h 21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24"/>
                <a:gd name="T148" fmla="*/ 0 h 219"/>
                <a:gd name="T149" fmla="*/ 224 w 224"/>
                <a:gd name="T150" fmla="*/ 219 h 21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24" h="219">
                  <a:moveTo>
                    <a:pt x="57" y="162"/>
                  </a:moveTo>
                  <a:lnTo>
                    <a:pt x="57" y="162"/>
                  </a:lnTo>
                  <a:lnTo>
                    <a:pt x="69" y="166"/>
                  </a:lnTo>
                  <a:lnTo>
                    <a:pt x="73" y="162"/>
                  </a:lnTo>
                  <a:lnTo>
                    <a:pt x="77" y="166"/>
                  </a:lnTo>
                  <a:lnTo>
                    <a:pt x="90" y="162"/>
                  </a:lnTo>
                  <a:lnTo>
                    <a:pt x="94" y="162"/>
                  </a:lnTo>
                  <a:lnTo>
                    <a:pt x="102" y="175"/>
                  </a:lnTo>
                  <a:lnTo>
                    <a:pt x="102" y="179"/>
                  </a:lnTo>
                  <a:lnTo>
                    <a:pt x="114" y="179"/>
                  </a:lnTo>
                  <a:lnTo>
                    <a:pt x="122" y="183"/>
                  </a:lnTo>
                  <a:lnTo>
                    <a:pt x="126" y="183"/>
                  </a:lnTo>
                  <a:lnTo>
                    <a:pt x="138" y="187"/>
                  </a:lnTo>
                  <a:lnTo>
                    <a:pt x="143" y="187"/>
                  </a:lnTo>
                  <a:lnTo>
                    <a:pt x="134" y="199"/>
                  </a:lnTo>
                  <a:lnTo>
                    <a:pt x="134" y="203"/>
                  </a:lnTo>
                  <a:lnTo>
                    <a:pt x="130" y="207"/>
                  </a:lnTo>
                  <a:lnTo>
                    <a:pt x="126" y="211"/>
                  </a:lnTo>
                  <a:lnTo>
                    <a:pt x="130" y="215"/>
                  </a:lnTo>
                  <a:lnTo>
                    <a:pt x="130" y="219"/>
                  </a:lnTo>
                  <a:lnTo>
                    <a:pt x="134" y="219"/>
                  </a:lnTo>
                  <a:lnTo>
                    <a:pt x="143" y="219"/>
                  </a:lnTo>
                  <a:lnTo>
                    <a:pt x="151" y="219"/>
                  </a:lnTo>
                  <a:lnTo>
                    <a:pt x="151" y="211"/>
                  </a:lnTo>
                  <a:lnTo>
                    <a:pt x="155" y="207"/>
                  </a:lnTo>
                  <a:lnTo>
                    <a:pt x="147" y="195"/>
                  </a:lnTo>
                  <a:lnTo>
                    <a:pt x="155" y="183"/>
                  </a:lnTo>
                  <a:lnTo>
                    <a:pt x="159" y="171"/>
                  </a:lnTo>
                  <a:lnTo>
                    <a:pt x="163" y="171"/>
                  </a:lnTo>
                  <a:lnTo>
                    <a:pt x="163" y="166"/>
                  </a:lnTo>
                  <a:lnTo>
                    <a:pt x="159" y="154"/>
                  </a:lnTo>
                  <a:lnTo>
                    <a:pt x="151" y="142"/>
                  </a:lnTo>
                  <a:lnTo>
                    <a:pt x="147" y="138"/>
                  </a:lnTo>
                  <a:lnTo>
                    <a:pt x="151" y="138"/>
                  </a:lnTo>
                  <a:lnTo>
                    <a:pt x="147" y="134"/>
                  </a:lnTo>
                  <a:lnTo>
                    <a:pt x="151" y="130"/>
                  </a:lnTo>
                  <a:lnTo>
                    <a:pt x="159" y="134"/>
                  </a:lnTo>
                  <a:lnTo>
                    <a:pt x="159" y="126"/>
                  </a:lnTo>
                  <a:lnTo>
                    <a:pt x="163" y="130"/>
                  </a:lnTo>
                  <a:lnTo>
                    <a:pt x="175" y="130"/>
                  </a:lnTo>
                  <a:lnTo>
                    <a:pt x="183" y="126"/>
                  </a:lnTo>
                  <a:lnTo>
                    <a:pt x="195" y="126"/>
                  </a:lnTo>
                  <a:lnTo>
                    <a:pt x="200" y="122"/>
                  </a:lnTo>
                  <a:lnTo>
                    <a:pt x="195" y="110"/>
                  </a:lnTo>
                  <a:lnTo>
                    <a:pt x="208" y="101"/>
                  </a:lnTo>
                  <a:lnTo>
                    <a:pt x="212" y="101"/>
                  </a:lnTo>
                  <a:lnTo>
                    <a:pt x="212" y="93"/>
                  </a:lnTo>
                  <a:lnTo>
                    <a:pt x="212" y="85"/>
                  </a:lnTo>
                  <a:lnTo>
                    <a:pt x="204" y="85"/>
                  </a:lnTo>
                  <a:lnTo>
                    <a:pt x="191" y="77"/>
                  </a:lnTo>
                  <a:lnTo>
                    <a:pt x="191" y="69"/>
                  </a:lnTo>
                  <a:lnTo>
                    <a:pt x="195" y="65"/>
                  </a:lnTo>
                  <a:lnTo>
                    <a:pt x="204" y="65"/>
                  </a:lnTo>
                  <a:lnTo>
                    <a:pt x="212" y="61"/>
                  </a:lnTo>
                  <a:lnTo>
                    <a:pt x="216" y="53"/>
                  </a:lnTo>
                  <a:lnTo>
                    <a:pt x="216" y="48"/>
                  </a:lnTo>
                  <a:lnTo>
                    <a:pt x="220" y="48"/>
                  </a:lnTo>
                  <a:lnTo>
                    <a:pt x="224" y="36"/>
                  </a:lnTo>
                  <a:lnTo>
                    <a:pt x="224" y="20"/>
                  </a:lnTo>
                  <a:lnTo>
                    <a:pt x="212" y="12"/>
                  </a:lnTo>
                  <a:lnTo>
                    <a:pt x="208" y="12"/>
                  </a:lnTo>
                  <a:lnTo>
                    <a:pt x="195" y="0"/>
                  </a:lnTo>
                  <a:lnTo>
                    <a:pt x="171" y="4"/>
                  </a:lnTo>
                  <a:lnTo>
                    <a:pt x="159" y="4"/>
                  </a:lnTo>
                  <a:lnTo>
                    <a:pt x="151" y="8"/>
                  </a:lnTo>
                  <a:lnTo>
                    <a:pt x="143" y="8"/>
                  </a:lnTo>
                  <a:lnTo>
                    <a:pt x="138" y="8"/>
                  </a:lnTo>
                  <a:lnTo>
                    <a:pt x="126" y="12"/>
                  </a:lnTo>
                  <a:lnTo>
                    <a:pt x="114" y="24"/>
                  </a:lnTo>
                  <a:lnTo>
                    <a:pt x="114" y="28"/>
                  </a:lnTo>
                  <a:lnTo>
                    <a:pt x="102" y="36"/>
                  </a:lnTo>
                  <a:lnTo>
                    <a:pt x="90" y="44"/>
                  </a:lnTo>
                  <a:lnTo>
                    <a:pt x="86" y="44"/>
                  </a:lnTo>
                  <a:lnTo>
                    <a:pt x="73" y="48"/>
                  </a:lnTo>
                  <a:lnTo>
                    <a:pt x="69" y="57"/>
                  </a:lnTo>
                  <a:lnTo>
                    <a:pt x="65" y="69"/>
                  </a:lnTo>
                  <a:lnTo>
                    <a:pt x="65" y="81"/>
                  </a:lnTo>
                  <a:lnTo>
                    <a:pt x="57" y="97"/>
                  </a:lnTo>
                  <a:lnTo>
                    <a:pt x="49" y="110"/>
                  </a:lnTo>
                  <a:lnTo>
                    <a:pt x="37" y="122"/>
                  </a:lnTo>
                  <a:lnTo>
                    <a:pt x="29" y="122"/>
                  </a:lnTo>
                  <a:lnTo>
                    <a:pt x="33" y="134"/>
                  </a:lnTo>
                  <a:lnTo>
                    <a:pt x="45" y="138"/>
                  </a:lnTo>
                  <a:lnTo>
                    <a:pt x="53" y="142"/>
                  </a:lnTo>
                  <a:lnTo>
                    <a:pt x="65" y="142"/>
                  </a:lnTo>
                  <a:lnTo>
                    <a:pt x="69" y="142"/>
                  </a:lnTo>
                  <a:lnTo>
                    <a:pt x="77" y="134"/>
                  </a:lnTo>
                  <a:lnTo>
                    <a:pt x="77" y="142"/>
                  </a:lnTo>
                  <a:lnTo>
                    <a:pt x="69" y="142"/>
                  </a:lnTo>
                  <a:lnTo>
                    <a:pt x="65" y="142"/>
                  </a:lnTo>
                  <a:lnTo>
                    <a:pt x="57" y="146"/>
                  </a:lnTo>
                  <a:lnTo>
                    <a:pt x="53" y="146"/>
                  </a:lnTo>
                  <a:lnTo>
                    <a:pt x="41" y="150"/>
                  </a:lnTo>
                  <a:lnTo>
                    <a:pt x="37" y="146"/>
                  </a:lnTo>
                  <a:lnTo>
                    <a:pt x="41" y="150"/>
                  </a:lnTo>
                  <a:lnTo>
                    <a:pt x="41" y="154"/>
                  </a:lnTo>
                  <a:lnTo>
                    <a:pt x="29" y="154"/>
                  </a:lnTo>
                  <a:lnTo>
                    <a:pt x="41" y="158"/>
                  </a:lnTo>
                  <a:lnTo>
                    <a:pt x="45" y="162"/>
                  </a:lnTo>
                  <a:lnTo>
                    <a:pt x="33" y="158"/>
                  </a:lnTo>
                  <a:lnTo>
                    <a:pt x="20" y="150"/>
                  </a:lnTo>
                  <a:lnTo>
                    <a:pt x="12" y="150"/>
                  </a:lnTo>
                  <a:lnTo>
                    <a:pt x="0" y="154"/>
                  </a:lnTo>
                  <a:lnTo>
                    <a:pt x="4" y="162"/>
                  </a:lnTo>
                  <a:lnTo>
                    <a:pt x="16" y="171"/>
                  </a:lnTo>
                  <a:lnTo>
                    <a:pt x="29" y="162"/>
                  </a:lnTo>
                  <a:lnTo>
                    <a:pt x="33" y="166"/>
                  </a:lnTo>
                  <a:lnTo>
                    <a:pt x="45" y="171"/>
                  </a:lnTo>
                  <a:lnTo>
                    <a:pt x="57" y="162"/>
                  </a:lnTo>
                  <a:close/>
                  <a:moveTo>
                    <a:pt x="90" y="89"/>
                  </a:moveTo>
                  <a:lnTo>
                    <a:pt x="94" y="77"/>
                  </a:lnTo>
                  <a:lnTo>
                    <a:pt x="94" y="69"/>
                  </a:lnTo>
                  <a:lnTo>
                    <a:pt x="106" y="65"/>
                  </a:lnTo>
                  <a:lnTo>
                    <a:pt x="106" y="61"/>
                  </a:lnTo>
                  <a:lnTo>
                    <a:pt x="98" y="57"/>
                  </a:lnTo>
                  <a:lnTo>
                    <a:pt x="90" y="44"/>
                  </a:lnTo>
                  <a:lnTo>
                    <a:pt x="102" y="36"/>
                  </a:lnTo>
                  <a:lnTo>
                    <a:pt x="114" y="40"/>
                  </a:lnTo>
                  <a:lnTo>
                    <a:pt x="122" y="53"/>
                  </a:lnTo>
                  <a:lnTo>
                    <a:pt x="134" y="53"/>
                  </a:lnTo>
                  <a:lnTo>
                    <a:pt x="126" y="57"/>
                  </a:lnTo>
                  <a:lnTo>
                    <a:pt x="130" y="69"/>
                  </a:lnTo>
                  <a:lnTo>
                    <a:pt x="143" y="69"/>
                  </a:lnTo>
                  <a:lnTo>
                    <a:pt x="143" y="73"/>
                  </a:lnTo>
                  <a:lnTo>
                    <a:pt x="138" y="73"/>
                  </a:lnTo>
                  <a:lnTo>
                    <a:pt x="143" y="77"/>
                  </a:lnTo>
                  <a:lnTo>
                    <a:pt x="138" y="85"/>
                  </a:lnTo>
                  <a:lnTo>
                    <a:pt x="130" y="89"/>
                  </a:lnTo>
                  <a:lnTo>
                    <a:pt x="126" y="89"/>
                  </a:lnTo>
                  <a:lnTo>
                    <a:pt x="126" y="93"/>
                  </a:lnTo>
                  <a:lnTo>
                    <a:pt x="114" y="97"/>
                  </a:lnTo>
                  <a:lnTo>
                    <a:pt x="110" y="97"/>
                  </a:lnTo>
                  <a:lnTo>
                    <a:pt x="98" y="93"/>
                  </a:lnTo>
                  <a:lnTo>
                    <a:pt x="90" y="8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29" name="Freeform 281">
              <a:extLst>
                <a:ext uri="{FF2B5EF4-FFF2-40B4-BE49-F238E27FC236}">
                  <a16:creationId xmlns="" xmlns:a16="http://schemas.microsoft.com/office/drawing/2014/main" id="{3FFB3875-593C-4C06-A793-E70B30847FAA}"/>
                </a:ext>
              </a:extLst>
            </p:cNvPr>
            <p:cNvSpPr>
              <a:spLocks/>
            </p:cNvSpPr>
            <p:nvPr/>
          </p:nvSpPr>
          <p:spPr bwMode="gray">
            <a:xfrm>
              <a:off x="4416581" y="3151050"/>
              <a:ext cx="7558" cy="2878"/>
            </a:xfrm>
            <a:custGeom>
              <a:avLst/>
              <a:gdLst>
                <a:gd name="T0" fmla="*/ 17 w 21"/>
                <a:gd name="T1" fmla="*/ 4 h 8"/>
                <a:gd name="T2" fmla="*/ 4 w 21"/>
                <a:gd name="T3" fmla="*/ 0 h 8"/>
                <a:gd name="T4" fmla="*/ 0 w 21"/>
                <a:gd name="T5" fmla="*/ 0 h 8"/>
                <a:gd name="T6" fmla="*/ 9 w 21"/>
                <a:gd name="T7" fmla="*/ 8 h 8"/>
                <a:gd name="T8" fmla="*/ 21 w 21"/>
                <a:gd name="T9" fmla="*/ 4 h 8"/>
                <a:gd name="T10" fmla="*/ 21 w 21"/>
                <a:gd name="T11" fmla="*/ 4 h 8"/>
                <a:gd name="T12" fmla="*/ 17 w 21"/>
                <a:gd name="T13" fmla="*/ 4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8"/>
                <a:gd name="T23" fmla="*/ 21 w 21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8">
                  <a:moveTo>
                    <a:pt x="17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9" y="8"/>
                  </a:lnTo>
                  <a:lnTo>
                    <a:pt x="21" y="4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30" name="Freeform 282">
              <a:extLst>
                <a:ext uri="{FF2B5EF4-FFF2-40B4-BE49-F238E27FC236}">
                  <a16:creationId xmlns="" xmlns:a16="http://schemas.microsoft.com/office/drawing/2014/main" id="{94674901-B7C2-47B2-8992-A084AD718719}"/>
                </a:ext>
              </a:extLst>
            </p:cNvPr>
            <p:cNvSpPr>
              <a:spLocks/>
            </p:cNvSpPr>
            <p:nvPr/>
          </p:nvSpPr>
          <p:spPr bwMode="gray">
            <a:xfrm>
              <a:off x="4468045" y="3098523"/>
              <a:ext cx="4319" cy="1439"/>
            </a:xfrm>
            <a:custGeom>
              <a:avLst/>
              <a:gdLst>
                <a:gd name="T0" fmla="*/ 0 w 12"/>
                <a:gd name="T1" fmla="*/ 4 h 4"/>
                <a:gd name="T2" fmla="*/ 12 w 12"/>
                <a:gd name="T3" fmla="*/ 0 h 4"/>
                <a:gd name="T4" fmla="*/ 0 w 12"/>
                <a:gd name="T5" fmla="*/ 4 h 4"/>
                <a:gd name="T6" fmla="*/ 0 60000 65536"/>
                <a:gd name="T7" fmla="*/ 0 60000 65536"/>
                <a:gd name="T8" fmla="*/ 0 60000 65536"/>
                <a:gd name="T9" fmla="*/ 0 w 12"/>
                <a:gd name="T10" fmla="*/ 0 h 4"/>
                <a:gd name="T11" fmla="*/ 12 w 1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4">
                  <a:moveTo>
                    <a:pt x="0" y="4"/>
                  </a:moveTo>
                  <a:lnTo>
                    <a:pt x="12" y="0"/>
                  </a:lnTo>
                  <a:lnTo>
                    <a:pt x="0" y="4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31" name="Freeform 283">
              <a:extLst>
                <a:ext uri="{FF2B5EF4-FFF2-40B4-BE49-F238E27FC236}">
                  <a16:creationId xmlns="" xmlns:a16="http://schemas.microsoft.com/office/drawing/2014/main" id="{7065AF02-D843-459A-BB0E-CD5DE14F1906}"/>
                </a:ext>
              </a:extLst>
            </p:cNvPr>
            <p:cNvSpPr>
              <a:spLocks/>
            </p:cNvSpPr>
            <p:nvPr/>
          </p:nvSpPr>
          <p:spPr bwMode="gray">
            <a:xfrm>
              <a:off x="4457609" y="3099962"/>
              <a:ext cx="4679" cy="1439"/>
            </a:xfrm>
            <a:custGeom>
              <a:avLst/>
              <a:gdLst>
                <a:gd name="T0" fmla="*/ 0 w 13"/>
                <a:gd name="T1" fmla="*/ 4 h 4"/>
                <a:gd name="T2" fmla="*/ 13 w 13"/>
                <a:gd name="T3" fmla="*/ 0 h 4"/>
                <a:gd name="T4" fmla="*/ 0 w 13"/>
                <a:gd name="T5" fmla="*/ 4 h 4"/>
                <a:gd name="T6" fmla="*/ 0 60000 65536"/>
                <a:gd name="T7" fmla="*/ 0 60000 65536"/>
                <a:gd name="T8" fmla="*/ 0 60000 65536"/>
                <a:gd name="T9" fmla="*/ 0 w 13"/>
                <a:gd name="T10" fmla="*/ 0 h 4"/>
                <a:gd name="T11" fmla="*/ 13 w 13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4">
                  <a:moveTo>
                    <a:pt x="0" y="4"/>
                  </a:moveTo>
                  <a:lnTo>
                    <a:pt x="13" y="0"/>
                  </a:lnTo>
                  <a:lnTo>
                    <a:pt x="0" y="4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32" name="Freeform 284">
              <a:extLst>
                <a:ext uri="{FF2B5EF4-FFF2-40B4-BE49-F238E27FC236}">
                  <a16:creationId xmlns="" xmlns:a16="http://schemas.microsoft.com/office/drawing/2014/main" id="{2B79E364-AF45-40F4-BB8B-4B12FB65F43E}"/>
                </a:ext>
              </a:extLst>
            </p:cNvPr>
            <p:cNvSpPr>
              <a:spLocks/>
            </p:cNvSpPr>
            <p:nvPr/>
          </p:nvSpPr>
          <p:spPr bwMode="gray">
            <a:xfrm>
              <a:off x="4447532" y="3101401"/>
              <a:ext cx="4319" cy="1439"/>
            </a:xfrm>
            <a:custGeom>
              <a:avLst/>
              <a:gdLst>
                <a:gd name="T0" fmla="*/ 0 w 12"/>
                <a:gd name="T1" fmla="*/ 4 h 4"/>
                <a:gd name="T2" fmla="*/ 12 w 12"/>
                <a:gd name="T3" fmla="*/ 0 h 4"/>
                <a:gd name="T4" fmla="*/ 0 w 12"/>
                <a:gd name="T5" fmla="*/ 4 h 4"/>
                <a:gd name="T6" fmla="*/ 0 60000 65536"/>
                <a:gd name="T7" fmla="*/ 0 60000 65536"/>
                <a:gd name="T8" fmla="*/ 0 60000 65536"/>
                <a:gd name="T9" fmla="*/ 0 w 12"/>
                <a:gd name="T10" fmla="*/ 0 h 4"/>
                <a:gd name="T11" fmla="*/ 12 w 1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4">
                  <a:moveTo>
                    <a:pt x="0" y="4"/>
                  </a:moveTo>
                  <a:lnTo>
                    <a:pt x="12" y="0"/>
                  </a:lnTo>
                  <a:lnTo>
                    <a:pt x="0" y="4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33" name="Freeform 285">
              <a:extLst>
                <a:ext uri="{FF2B5EF4-FFF2-40B4-BE49-F238E27FC236}">
                  <a16:creationId xmlns="" xmlns:a16="http://schemas.microsoft.com/office/drawing/2014/main" id="{1EB56A82-7FD4-46DD-9AF5-6217DE8EC076}"/>
                </a:ext>
              </a:extLst>
            </p:cNvPr>
            <p:cNvSpPr>
              <a:spLocks/>
            </p:cNvSpPr>
            <p:nvPr/>
          </p:nvSpPr>
          <p:spPr bwMode="gray">
            <a:xfrm>
              <a:off x="4437095" y="3110036"/>
              <a:ext cx="1440" cy="4317"/>
            </a:xfrm>
            <a:custGeom>
              <a:avLst/>
              <a:gdLst>
                <a:gd name="T0" fmla="*/ 0 w 4"/>
                <a:gd name="T1" fmla="*/ 12 h 12"/>
                <a:gd name="T2" fmla="*/ 4 w 4"/>
                <a:gd name="T3" fmla="*/ 0 h 12"/>
                <a:gd name="T4" fmla="*/ 0 w 4"/>
                <a:gd name="T5" fmla="*/ 12 h 12"/>
                <a:gd name="T6" fmla="*/ 0 60000 65536"/>
                <a:gd name="T7" fmla="*/ 0 60000 65536"/>
                <a:gd name="T8" fmla="*/ 0 60000 65536"/>
                <a:gd name="T9" fmla="*/ 0 w 4"/>
                <a:gd name="T10" fmla="*/ 0 h 12"/>
                <a:gd name="T11" fmla="*/ 4 w 4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2">
                  <a:moveTo>
                    <a:pt x="0" y="12"/>
                  </a:moveTo>
                  <a:lnTo>
                    <a:pt x="4" y="0"/>
                  </a:lnTo>
                  <a:lnTo>
                    <a:pt x="0" y="12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34" name="Freeform 286">
              <a:extLst>
                <a:ext uri="{FF2B5EF4-FFF2-40B4-BE49-F238E27FC236}">
                  <a16:creationId xmlns="" xmlns:a16="http://schemas.microsoft.com/office/drawing/2014/main" id="{CA448146-D92A-4005-A7D6-86F5373873BE}"/>
                </a:ext>
              </a:extLst>
            </p:cNvPr>
            <p:cNvSpPr>
              <a:spLocks/>
            </p:cNvSpPr>
            <p:nvPr/>
          </p:nvSpPr>
          <p:spPr bwMode="gray">
            <a:xfrm>
              <a:off x="4443213" y="3105719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CBCBC"/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35" name="Freeform 287">
              <a:extLst>
                <a:ext uri="{FF2B5EF4-FFF2-40B4-BE49-F238E27FC236}">
                  <a16:creationId xmlns="" xmlns:a16="http://schemas.microsoft.com/office/drawing/2014/main" id="{D728909B-DD8A-43ED-84E8-897B287EF75B}"/>
                </a:ext>
              </a:extLst>
            </p:cNvPr>
            <p:cNvSpPr>
              <a:spLocks/>
            </p:cNvSpPr>
            <p:nvPr/>
          </p:nvSpPr>
          <p:spPr bwMode="gray">
            <a:xfrm>
              <a:off x="4676060" y="3331298"/>
              <a:ext cx="84933" cy="71595"/>
            </a:xfrm>
            <a:custGeom>
              <a:avLst/>
              <a:gdLst>
                <a:gd name="T0" fmla="*/ 154 w 236"/>
                <a:gd name="T1" fmla="*/ 195 h 199"/>
                <a:gd name="T2" fmla="*/ 167 w 236"/>
                <a:gd name="T3" fmla="*/ 199 h 199"/>
                <a:gd name="T4" fmla="*/ 162 w 236"/>
                <a:gd name="T5" fmla="*/ 179 h 199"/>
                <a:gd name="T6" fmla="*/ 175 w 236"/>
                <a:gd name="T7" fmla="*/ 162 h 199"/>
                <a:gd name="T8" fmla="*/ 187 w 236"/>
                <a:gd name="T9" fmla="*/ 142 h 199"/>
                <a:gd name="T10" fmla="*/ 199 w 236"/>
                <a:gd name="T11" fmla="*/ 146 h 199"/>
                <a:gd name="T12" fmla="*/ 207 w 236"/>
                <a:gd name="T13" fmla="*/ 126 h 199"/>
                <a:gd name="T14" fmla="*/ 219 w 236"/>
                <a:gd name="T15" fmla="*/ 122 h 199"/>
                <a:gd name="T16" fmla="*/ 228 w 236"/>
                <a:gd name="T17" fmla="*/ 122 h 199"/>
                <a:gd name="T18" fmla="*/ 228 w 236"/>
                <a:gd name="T19" fmla="*/ 113 h 199"/>
                <a:gd name="T20" fmla="*/ 223 w 236"/>
                <a:gd name="T21" fmla="*/ 105 h 199"/>
                <a:gd name="T22" fmla="*/ 228 w 236"/>
                <a:gd name="T23" fmla="*/ 97 h 199"/>
                <a:gd name="T24" fmla="*/ 219 w 236"/>
                <a:gd name="T25" fmla="*/ 77 h 199"/>
                <a:gd name="T26" fmla="*/ 215 w 236"/>
                <a:gd name="T27" fmla="*/ 73 h 199"/>
                <a:gd name="T28" fmla="*/ 207 w 236"/>
                <a:gd name="T29" fmla="*/ 65 h 199"/>
                <a:gd name="T30" fmla="*/ 207 w 236"/>
                <a:gd name="T31" fmla="*/ 52 h 199"/>
                <a:gd name="T32" fmla="*/ 215 w 236"/>
                <a:gd name="T33" fmla="*/ 36 h 199"/>
                <a:gd name="T34" fmla="*/ 215 w 236"/>
                <a:gd name="T35" fmla="*/ 28 h 199"/>
                <a:gd name="T36" fmla="*/ 199 w 236"/>
                <a:gd name="T37" fmla="*/ 28 h 199"/>
                <a:gd name="T38" fmla="*/ 183 w 236"/>
                <a:gd name="T39" fmla="*/ 20 h 199"/>
                <a:gd name="T40" fmla="*/ 175 w 236"/>
                <a:gd name="T41" fmla="*/ 16 h 199"/>
                <a:gd name="T42" fmla="*/ 167 w 236"/>
                <a:gd name="T43" fmla="*/ 16 h 199"/>
                <a:gd name="T44" fmla="*/ 150 w 236"/>
                <a:gd name="T45" fmla="*/ 12 h 199"/>
                <a:gd name="T46" fmla="*/ 134 w 236"/>
                <a:gd name="T47" fmla="*/ 12 h 199"/>
                <a:gd name="T48" fmla="*/ 118 w 236"/>
                <a:gd name="T49" fmla="*/ 8 h 199"/>
                <a:gd name="T50" fmla="*/ 105 w 236"/>
                <a:gd name="T51" fmla="*/ 8 h 199"/>
                <a:gd name="T52" fmla="*/ 85 w 236"/>
                <a:gd name="T53" fmla="*/ 8 h 199"/>
                <a:gd name="T54" fmla="*/ 73 w 236"/>
                <a:gd name="T55" fmla="*/ 0 h 199"/>
                <a:gd name="T56" fmla="*/ 53 w 236"/>
                <a:gd name="T57" fmla="*/ 4 h 199"/>
                <a:gd name="T58" fmla="*/ 44 w 236"/>
                <a:gd name="T59" fmla="*/ 4 h 199"/>
                <a:gd name="T60" fmla="*/ 36 w 236"/>
                <a:gd name="T61" fmla="*/ 20 h 199"/>
                <a:gd name="T62" fmla="*/ 20 w 236"/>
                <a:gd name="T63" fmla="*/ 4 h 199"/>
                <a:gd name="T64" fmla="*/ 4 w 236"/>
                <a:gd name="T65" fmla="*/ 4 h 199"/>
                <a:gd name="T66" fmla="*/ 4 w 236"/>
                <a:gd name="T67" fmla="*/ 20 h 199"/>
                <a:gd name="T68" fmla="*/ 8 w 236"/>
                <a:gd name="T69" fmla="*/ 40 h 199"/>
                <a:gd name="T70" fmla="*/ 16 w 236"/>
                <a:gd name="T71" fmla="*/ 40 h 199"/>
                <a:gd name="T72" fmla="*/ 20 w 236"/>
                <a:gd name="T73" fmla="*/ 44 h 199"/>
                <a:gd name="T74" fmla="*/ 20 w 236"/>
                <a:gd name="T75" fmla="*/ 52 h 199"/>
                <a:gd name="T76" fmla="*/ 24 w 236"/>
                <a:gd name="T77" fmla="*/ 65 h 199"/>
                <a:gd name="T78" fmla="*/ 28 w 236"/>
                <a:gd name="T79" fmla="*/ 77 h 199"/>
                <a:gd name="T80" fmla="*/ 40 w 236"/>
                <a:gd name="T81" fmla="*/ 93 h 199"/>
                <a:gd name="T82" fmla="*/ 57 w 236"/>
                <a:gd name="T83" fmla="*/ 105 h 199"/>
                <a:gd name="T84" fmla="*/ 85 w 236"/>
                <a:gd name="T85" fmla="*/ 130 h 199"/>
                <a:gd name="T86" fmla="*/ 93 w 236"/>
                <a:gd name="T87" fmla="*/ 138 h 199"/>
                <a:gd name="T88" fmla="*/ 97 w 236"/>
                <a:gd name="T89" fmla="*/ 146 h 199"/>
                <a:gd name="T90" fmla="*/ 114 w 236"/>
                <a:gd name="T91" fmla="*/ 158 h 199"/>
                <a:gd name="T92" fmla="*/ 118 w 236"/>
                <a:gd name="T93" fmla="*/ 170 h 199"/>
                <a:gd name="T94" fmla="*/ 126 w 236"/>
                <a:gd name="T95" fmla="*/ 174 h 19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6"/>
                <a:gd name="T145" fmla="*/ 0 h 199"/>
                <a:gd name="T146" fmla="*/ 236 w 236"/>
                <a:gd name="T147" fmla="*/ 199 h 19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6" h="199">
                  <a:moveTo>
                    <a:pt x="134" y="183"/>
                  </a:moveTo>
                  <a:lnTo>
                    <a:pt x="146" y="191"/>
                  </a:lnTo>
                  <a:lnTo>
                    <a:pt x="154" y="195"/>
                  </a:lnTo>
                  <a:lnTo>
                    <a:pt x="162" y="199"/>
                  </a:lnTo>
                  <a:lnTo>
                    <a:pt x="167" y="199"/>
                  </a:lnTo>
                  <a:lnTo>
                    <a:pt x="171" y="187"/>
                  </a:lnTo>
                  <a:lnTo>
                    <a:pt x="167" y="183"/>
                  </a:lnTo>
                  <a:lnTo>
                    <a:pt x="162" y="179"/>
                  </a:lnTo>
                  <a:lnTo>
                    <a:pt x="167" y="166"/>
                  </a:lnTo>
                  <a:lnTo>
                    <a:pt x="167" y="162"/>
                  </a:lnTo>
                  <a:lnTo>
                    <a:pt x="175" y="162"/>
                  </a:lnTo>
                  <a:lnTo>
                    <a:pt x="175" y="158"/>
                  </a:lnTo>
                  <a:lnTo>
                    <a:pt x="179" y="146"/>
                  </a:lnTo>
                  <a:lnTo>
                    <a:pt x="187" y="142"/>
                  </a:lnTo>
                  <a:lnTo>
                    <a:pt x="199" y="146"/>
                  </a:lnTo>
                  <a:lnTo>
                    <a:pt x="199" y="134"/>
                  </a:lnTo>
                  <a:lnTo>
                    <a:pt x="195" y="130"/>
                  </a:lnTo>
                  <a:lnTo>
                    <a:pt x="207" y="126"/>
                  </a:lnTo>
                  <a:lnTo>
                    <a:pt x="211" y="126"/>
                  </a:lnTo>
                  <a:lnTo>
                    <a:pt x="215" y="122"/>
                  </a:lnTo>
                  <a:lnTo>
                    <a:pt x="219" y="122"/>
                  </a:lnTo>
                  <a:lnTo>
                    <a:pt x="223" y="122"/>
                  </a:lnTo>
                  <a:lnTo>
                    <a:pt x="223" y="126"/>
                  </a:lnTo>
                  <a:lnTo>
                    <a:pt x="228" y="122"/>
                  </a:lnTo>
                  <a:lnTo>
                    <a:pt x="228" y="113"/>
                  </a:lnTo>
                  <a:lnTo>
                    <a:pt x="223" y="109"/>
                  </a:lnTo>
                  <a:lnTo>
                    <a:pt x="223" y="105"/>
                  </a:lnTo>
                  <a:lnTo>
                    <a:pt x="211" y="97"/>
                  </a:lnTo>
                  <a:lnTo>
                    <a:pt x="223" y="97"/>
                  </a:lnTo>
                  <a:lnTo>
                    <a:pt x="228" y="97"/>
                  </a:lnTo>
                  <a:lnTo>
                    <a:pt x="236" y="89"/>
                  </a:lnTo>
                  <a:lnTo>
                    <a:pt x="228" y="85"/>
                  </a:lnTo>
                  <a:lnTo>
                    <a:pt x="219" y="77"/>
                  </a:lnTo>
                  <a:lnTo>
                    <a:pt x="219" y="73"/>
                  </a:lnTo>
                  <a:lnTo>
                    <a:pt x="215" y="73"/>
                  </a:lnTo>
                  <a:lnTo>
                    <a:pt x="207" y="73"/>
                  </a:lnTo>
                  <a:lnTo>
                    <a:pt x="207" y="69"/>
                  </a:lnTo>
                  <a:lnTo>
                    <a:pt x="207" y="65"/>
                  </a:lnTo>
                  <a:lnTo>
                    <a:pt x="207" y="61"/>
                  </a:lnTo>
                  <a:lnTo>
                    <a:pt x="207" y="52"/>
                  </a:lnTo>
                  <a:lnTo>
                    <a:pt x="211" y="48"/>
                  </a:lnTo>
                  <a:lnTo>
                    <a:pt x="215" y="40"/>
                  </a:lnTo>
                  <a:lnTo>
                    <a:pt x="215" y="36"/>
                  </a:lnTo>
                  <a:lnTo>
                    <a:pt x="219" y="28"/>
                  </a:lnTo>
                  <a:lnTo>
                    <a:pt x="215" y="28"/>
                  </a:lnTo>
                  <a:lnTo>
                    <a:pt x="207" y="24"/>
                  </a:lnTo>
                  <a:lnTo>
                    <a:pt x="199" y="28"/>
                  </a:lnTo>
                  <a:lnTo>
                    <a:pt x="187" y="28"/>
                  </a:lnTo>
                  <a:lnTo>
                    <a:pt x="183" y="24"/>
                  </a:lnTo>
                  <a:lnTo>
                    <a:pt x="183" y="20"/>
                  </a:lnTo>
                  <a:lnTo>
                    <a:pt x="179" y="20"/>
                  </a:lnTo>
                  <a:lnTo>
                    <a:pt x="179" y="16"/>
                  </a:lnTo>
                  <a:lnTo>
                    <a:pt x="175" y="16"/>
                  </a:lnTo>
                  <a:lnTo>
                    <a:pt x="171" y="12"/>
                  </a:lnTo>
                  <a:lnTo>
                    <a:pt x="167" y="16"/>
                  </a:lnTo>
                  <a:lnTo>
                    <a:pt x="162" y="12"/>
                  </a:lnTo>
                  <a:lnTo>
                    <a:pt x="150" y="12"/>
                  </a:lnTo>
                  <a:lnTo>
                    <a:pt x="138" y="8"/>
                  </a:lnTo>
                  <a:lnTo>
                    <a:pt x="134" y="12"/>
                  </a:lnTo>
                  <a:lnTo>
                    <a:pt x="130" y="16"/>
                  </a:lnTo>
                  <a:lnTo>
                    <a:pt x="126" y="16"/>
                  </a:lnTo>
                  <a:lnTo>
                    <a:pt x="118" y="8"/>
                  </a:lnTo>
                  <a:lnTo>
                    <a:pt x="110" y="12"/>
                  </a:lnTo>
                  <a:lnTo>
                    <a:pt x="105" y="8"/>
                  </a:lnTo>
                  <a:lnTo>
                    <a:pt x="93" y="4"/>
                  </a:lnTo>
                  <a:lnTo>
                    <a:pt x="93" y="8"/>
                  </a:lnTo>
                  <a:lnTo>
                    <a:pt x="85" y="8"/>
                  </a:lnTo>
                  <a:lnTo>
                    <a:pt x="77" y="4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5" y="4"/>
                  </a:lnTo>
                  <a:lnTo>
                    <a:pt x="53" y="4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0" y="16"/>
                  </a:lnTo>
                  <a:lnTo>
                    <a:pt x="36" y="20"/>
                  </a:lnTo>
                  <a:lnTo>
                    <a:pt x="24" y="12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4" y="28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16" y="44"/>
                  </a:lnTo>
                  <a:lnTo>
                    <a:pt x="20" y="44"/>
                  </a:lnTo>
                  <a:lnTo>
                    <a:pt x="20" y="48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24" y="56"/>
                  </a:lnTo>
                  <a:lnTo>
                    <a:pt x="24" y="65"/>
                  </a:lnTo>
                  <a:lnTo>
                    <a:pt x="28" y="73"/>
                  </a:lnTo>
                  <a:lnTo>
                    <a:pt x="28" y="77"/>
                  </a:lnTo>
                  <a:lnTo>
                    <a:pt x="32" y="77"/>
                  </a:lnTo>
                  <a:lnTo>
                    <a:pt x="40" y="93"/>
                  </a:lnTo>
                  <a:lnTo>
                    <a:pt x="44" y="93"/>
                  </a:lnTo>
                  <a:lnTo>
                    <a:pt x="53" y="101"/>
                  </a:lnTo>
                  <a:lnTo>
                    <a:pt x="57" y="105"/>
                  </a:lnTo>
                  <a:lnTo>
                    <a:pt x="65" y="113"/>
                  </a:lnTo>
                  <a:lnTo>
                    <a:pt x="77" y="126"/>
                  </a:lnTo>
                  <a:lnTo>
                    <a:pt x="85" y="130"/>
                  </a:lnTo>
                  <a:lnTo>
                    <a:pt x="89" y="130"/>
                  </a:lnTo>
                  <a:lnTo>
                    <a:pt x="93" y="130"/>
                  </a:lnTo>
                  <a:lnTo>
                    <a:pt x="93" y="138"/>
                  </a:lnTo>
                  <a:lnTo>
                    <a:pt x="93" y="142"/>
                  </a:lnTo>
                  <a:lnTo>
                    <a:pt x="97" y="146"/>
                  </a:lnTo>
                  <a:lnTo>
                    <a:pt x="101" y="154"/>
                  </a:lnTo>
                  <a:lnTo>
                    <a:pt x="105" y="154"/>
                  </a:lnTo>
                  <a:lnTo>
                    <a:pt x="114" y="158"/>
                  </a:lnTo>
                  <a:lnTo>
                    <a:pt x="114" y="162"/>
                  </a:lnTo>
                  <a:lnTo>
                    <a:pt x="118" y="162"/>
                  </a:lnTo>
                  <a:lnTo>
                    <a:pt x="118" y="170"/>
                  </a:lnTo>
                  <a:lnTo>
                    <a:pt x="110" y="170"/>
                  </a:lnTo>
                  <a:lnTo>
                    <a:pt x="118" y="174"/>
                  </a:lnTo>
                  <a:lnTo>
                    <a:pt x="126" y="174"/>
                  </a:lnTo>
                  <a:lnTo>
                    <a:pt x="134" y="18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36" name="Freeform 289">
              <a:extLst>
                <a:ext uri="{FF2B5EF4-FFF2-40B4-BE49-F238E27FC236}">
                  <a16:creationId xmlns="" xmlns:a16="http://schemas.microsoft.com/office/drawing/2014/main" id="{3C02DE8B-0D9C-4544-B614-EFD976BC15B2}"/>
                </a:ext>
              </a:extLst>
            </p:cNvPr>
            <p:cNvSpPr>
              <a:spLocks/>
            </p:cNvSpPr>
            <p:nvPr/>
          </p:nvSpPr>
          <p:spPr bwMode="gray">
            <a:xfrm>
              <a:off x="4627475" y="3297479"/>
              <a:ext cx="128840" cy="94980"/>
            </a:xfrm>
            <a:custGeom>
              <a:avLst/>
              <a:gdLst>
                <a:gd name="T0" fmla="*/ 236 w 358"/>
                <a:gd name="T1" fmla="*/ 248 h 264"/>
                <a:gd name="T2" fmla="*/ 228 w 358"/>
                <a:gd name="T3" fmla="*/ 224 h 264"/>
                <a:gd name="T4" fmla="*/ 192 w 358"/>
                <a:gd name="T5" fmla="*/ 199 h 264"/>
                <a:gd name="T6" fmla="*/ 167 w 358"/>
                <a:gd name="T7" fmla="*/ 171 h 264"/>
                <a:gd name="T8" fmla="*/ 159 w 358"/>
                <a:gd name="T9" fmla="*/ 150 h 264"/>
                <a:gd name="T10" fmla="*/ 155 w 358"/>
                <a:gd name="T11" fmla="*/ 138 h 264"/>
                <a:gd name="T12" fmla="*/ 147 w 358"/>
                <a:gd name="T13" fmla="*/ 138 h 264"/>
                <a:gd name="T14" fmla="*/ 139 w 358"/>
                <a:gd name="T15" fmla="*/ 110 h 264"/>
                <a:gd name="T16" fmla="*/ 155 w 358"/>
                <a:gd name="T17" fmla="*/ 98 h 264"/>
                <a:gd name="T18" fmla="*/ 175 w 358"/>
                <a:gd name="T19" fmla="*/ 110 h 264"/>
                <a:gd name="T20" fmla="*/ 200 w 358"/>
                <a:gd name="T21" fmla="*/ 98 h 264"/>
                <a:gd name="T22" fmla="*/ 220 w 358"/>
                <a:gd name="T23" fmla="*/ 102 h 264"/>
                <a:gd name="T24" fmla="*/ 253 w 358"/>
                <a:gd name="T25" fmla="*/ 102 h 264"/>
                <a:gd name="T26" fmla="*/ 273 w 358"/>
                <a:gd name="T27" fmla="*/ 102 h 264"/>
                <a:gd name="T28" fmla="*/ 302 w 358"/>
                <a:gd name="T29" fmla="*/ 110 h 264"/>
                <a:gd name="T30" fmla="*/ 314 w 358"/>
                <a:gd name="T31" fmla="*/ 114 h 264"/>
                <a:gd name="T32" fmla="*/ 334 w 358"/>
                <a:gd name="T33" fmla="*/ 122 h 264"/>
                <a:gd name="T34" fmla="*/ 342 w 358"/>
                <a:gd name="T35" fmla="*/ 102 h 264"/>
                <a:gd name="T36" fmla="*/ 346 w 358"/>
                <a:gd name="T37" fmla="*/ 94 h 264"/>
                <a:gd name="T38" fmla="*/ 330 w 358"/>
                <a:gd name="T39" fmla="*/ 85 h 264"/>
                <a:gd name="T40" fmla="*/ 326 w 358"/>
                <a:gd name="T41" fmla="*/ 73 h 264"/>
                <a:gd name="T42" fmla="*/ 330 w 358"/>
                <a:gd name="T43" fmla="*/ 53 h 264"/>
                <a:gd name="T44" fmla="*/ 322 w 358"/>
                <a:gd name="T45" fmla="*/ 45 h 264"/>
                <a:gd name="T46" fmla="*/ 289 w 358"/>
                <a:gd name="T47" fmla="*/ 57 h 264"/>
                <a:gd name="T48" fmla="*/ 253 w 358"/>
                <a:gd name="T49" fmla="*/ 49 h 264"/>
                <a:gd name="T50" fmla="*/ 236 w 358"/>
                <a:gd name="T51" fmla="*/ 41 h 264"/>
                <a:gd name="T52" fmla="*/ 228 w 358"/>
                <a:gd name="T53" fmla="*/ 37 h 264"/>
                <a:gd name="T54" fmla="*/ 224 w 358"/>
                <a:gd name="T55" fmla="*/ 28 h 264"/>
                <a:gd name="T56" fmla="*/ 204 w 358"/>
                <a:gd name="T57" fmla="*/ 16 h 264"/>
                <a:gd name="T58" fmla="*/ 188 w 358"/>
                <a:gd name="T59" fmla="*/ 0 h 264"/>
                <a:gd name="T60" fmla="*/ 167 w 358"/>
                <a:gd name="T61" fmla="*/ 8 h 264"/>
                <a:gd name="T62" fmla="*/ 139 w 358"/>
                <a:gd name="T63" fmla="*/ 20 h 264"/>
                <a:gd name="T64" fmla="*/ 135 w 358"/>
                <a:gd name="T65" fmla="*/ 37 h 264"/>
                <a:gd name="T66" fmla="*/ 122 w 358"/>
                <a:gd name="T67" fmla="*/ 53 h 264"/>
                <a:gd name="T68" fmla="*/ 106 w 358"/>
                <a:gd name="T69" fmla="*/ 61 h 264"/>
                <a:gd name="T70" fmla="*/ 110 w 358"/>
                <a:gd name="T71" fmla="*/ 65 h 264"/>
                <a:gd name="T72" fmla="*/ 94 w 358"/>
                <a:gd name="T73" fmla="*/ 77 h 264"/>
                <a:gd name="T74" fmla="*/ 65 w 358"/>
                <a:gd name="T75" fmla="*/ 65 h 264"/>
                <a:gd name="T76" fmla="*/ 49 w 358"/>
                <a:gd name="T77" fmla="*/ 77 h 264"/>
                <a:gd name="T78" fmla="*/ 29 w 358"/>
                <a:gd name="T79" fmla="*/ 77 h 264"/>
                <a:gd name="T80" fmla="*/ 4 w 358"/>
                <a:gd name="T81" fmla="*/ 77 h 264"/>
                <a:gd name="T82" fmla="*/ 13 w 358"/>
                <a:gd name="T83" fmla="*/ 114 h 264"/>
                <a:gd name="T84" fmla="*/ 33 w 358"/>
                <a:gd name="T85" fmla="*/ 110 h 264"/>
                <a:gd name="T86" fmla="*/ 49 w 358"/>
                <a:gd name="T87" fmla="*/ 85 h 264"/>
                <a:gd name="T88" fmla="*/ 86 w 358"/>
                <a:gd name="T89" fmla="*/ 114 h 264"/>
                <a:gd name="T90" fmla="*/ 110 w 358"/>
                <a:gd name="T91" fmla="*/ 159 h 264"/>
                <a:gd name="T92" fmla="*/ 127 w 358"/>
                <a:gd name="T93" fmla="*/ 175 h 264"/>
                <a:gd name="T94" fmla="*/ 114 w 358"/>
                <a:gd name="T95" fmla="*/ 187 h 264"/>
                <a:gd name="T96" fmla="*/ 151 w 358"/>
                <a:gd name="T97" fmla="*/ 224 h 264"/>
                <a:gd name="T98" fmla="*/ 192 w 358"/>
                <a:gd name="T99" fmla="*/ 228 h 264"/>
                <a:gd name="T100" fmla="*/ 228 w 358"/>
                <a:gd name="T101" fmla="*/ 248 h 264"/>
                <a:gd name="T102" fmla="*/ 253 w 358"/>
                <a:gd name="T103" fmla="*/ 256 h 2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8"/>
                <a:gd name="T157" fmla="*/ 0 h 264"/>
                <a:gd name="T158" fmla="*/ 358 w 358"/>
                <a:gd name="T159" fmla="*/ 264 h 26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8" h="264">
                  <a:moveTo>
                    <a:pt x="253" y="256"/>
                  </a:moveTo>
                  <a:lnTo>
                    <a:pt x="249" y="256"/>
                  </a:lnTo>
                  <a:lnTo>
                    <a:pt x="249" y="252"/>
                  </a:lnTo>
                  <a:lnTo>
                    <a:pt x="240" y="248"/>
                  </a:lnTo>
                  <a:lnTo>
                    <a:pt x="236" y="248"/>
                  </a:lnTo>
                  <a:lnTo>
                    <a:pt x="232" y="240"/>
                  </a:lnTo>
                  <a:lnTo>
                    <a:pt x="228" y="236"/>
                  </a:lnTo>
                  <a:lnTo>
                    <a:pt x="228" y="232"/>
                  </a:lnTo>
                  <a:lnTo>
                    <a:pt x="228" y="224"/>
                  </a:lnTo>
                  <a:lnTo>
                    <a:pt x="224" y="224"/>
                  </a:lnTo>
                  <a:lnTo>
                    <a:pt x="220" y="224"/>
                  </a:lnTo>
                  <a:lnTo>
                    <a:pt x="212" y="220"/>
                  </a:lnTo>
                  <a:lnTo>
                    <a:pt x="200" y="207"/>
                  </a:lnTo>
                  <a:lnTo>
                    <a:pt x="192" y="199"/>
                  </a:lnTo>
                  <a:lnTo>
                    <a:pt x="188" y="195"/>
                  </a:lnTo>
                  <a:lnTo>
                    <a:pt x="179" y="187"/>
                  </a:lnTo>
                  <a:lnTo>
                    <a:pt x="175" y="187"/>
                  </a:lnTo>
                  <a:lnTo>
                    <a:pt x="167" y="171"/>
                  </a:lnTo>
                  <a:lnTo>
                    <a:pt x="163" y="171"/>
                  </a:lnTo>
                  <a:lnTo>
                    <a:pt x="163" y="167"/>
                  </a:lnTo>
                  <a:lnTo>
                    <a:pt x="159" y="159"/>
                  </a:lnTo>
                  <a:lnTo>
                    <a:pt x="159" y="150"/>
                  </a:lnTo>
                  <a:lnTo>
                    <a:pt x="159" y="146"/>
                  </a:lnTo>
                  <a:lnTo>
                    <a:pt x="155" y="146"/>
                  </a:lnTo>
                  <a:lnTo>
                    <a:pt x="155" y="142"/>
                  </a:lnTo>
                  <a:lnTo>
                    <a:pt x="155" y="138"/>
                  </a:lnTo>
                  <a:lnTo>
                    <a:pt x="151" y="138"/>
                  </a:lnTo>
                  <a:lnTo>
                    <a:pt x="151" y="134"/>
                  </a:lnTo>
                  <a:lnTo>
                    <a:pt x="147" y="134"/>
                  </a:lnTo>
                  <a:lnTo>
                    <a:pt x="147" y="138"/>
                  </a:lnTo>
                  <a:lnTo>
                    <a:pt x="143" y="134"/>
                  </a:lnTo>
                  <a:lnTo>
                    <a:pt x="139" y="122"/>
                  </a:lnTo>
                  <a:lnTo>
                    <a:pt x="135" y="118"/>
                  </a:lnTo>
                  <a:lnTo>
                    <a:pt x="139" y="114"/>
                  </a:lnTo>
                  <a:lnTo>
                    <a:pt x="139" y="110"/>
                  </a:lnTo>
                  <a:lnTo>
                    <a:pt x="139" y="102"/>
                  </a:lnTo>
                  <a:lnTo>
                    <a:pt x="139" y="98"/>
                  </a:lnTo>
                  <a:lnTo>
                    <a:pt x="143" y="98"/>
                  </a:lnTo>
                  <a:lnTo>
                    <a:pt x="151" y="98"/>
                  </a:lnTo>
                  <a:lnTo>
                    <a:pt x="155" y="98"/>
                  </a:lnTo>
                  <a:lnTo>
                    <a:pt x="159" y="106"/>
                  </a:lnTo>
                  <a:lnTo>
                    <a:pt x="171" y="114"/>
                  </a:lnTo>
                  <a:lnTo>
                    <a:pt x="175" y="110"/>
                  </a:lnTo>
                  <a:lnTo>
                    <a:pt x="179" y="98"/>
                  </a:lnTo>
                  <a:lnTo>
                    <a:pt x="183" y="98"/>
                  </a:lnTo>
                  <a:lnTo>
                    <a:pt x="188" y="98"/>
                  </a:lnTo>
                  <a:lnTo>
                    <a:pt x="200" y="98"/>
                  </a:lnTo>
                  <a:lnTo>
                    <a:pt x="204" y="94"/>
                  </a:lnTo>
                  <a:lnTo>
                    <a:pt x="208" y="94"/>
                  </a:lnTo>
                  <a:lnTo>
                    <a:pt x="212" y="98"/>
                  </a:lnTo>
                  <a:lnTo>
                    <a:pt x="220" y="102"/>
                  </a:lnTo>
                  <a:lnTo>
                    <a:pt x="228" y="102"/>
                  </a:lnTo>
                  <a:lnTo>
                    <a:pt x="228" y="98"/>
                  </a:lnTo>
                  <a:lnTo>
                    <a:pt x="240" y="102"/>
                  </a:lnTo>
                  <a:lnTo>
                    <a:pt x="245" y="106"/>
                  </a:lnTo>
                  <a:lnTo>
                    <a:pt x="253" y="102"/>
                  </a:lnTo>
                  <a:lnTo>
                    <a:pt x="261" y="110"/>
                  </a:lnTo>
                  <a:lnTo>
                    <a:pt x="265" y="110"/>
                  </a:lnTo>
                  <a:lnTo>
                    <a:pt x="269" y="106"/>
                  </a:lnTo>
                  <a:lnTo>
                    <a:pt x="273" y="102"/>
                  </a:lnTo>
                  <a:lnTo>
                    <a:pt x="285" y="106"/>
                  </a:lnTo>
                  <a:lnTo>
                    <a:pt x="297" y="106"/>
                  </a:lnTo>
                  <a:lnTo>
                    <a:pt x="302" y="110"/>
                  </a:lnTo>
                  <a:lnTo>
                    <a:pt x="306" y="106"/>
                  </a:lnTo>
                  <a:lnTo>
                    <a:pt x="310" y="110"/>
                  </a:lnTo>
                  <a:lnTo>
                    <a:pt x="314" y="110"/>
                  </a:lnTo>
                  <a:lnTo>
                    <a:pt x="314" y="114"/>
                  </a:lnTo>
                  <a:lnTo>
                    <a:pt x="318" y="114"/>
                  </a:lnTo>
                  <a:lnTo>
                    <a:pt x="318" y="118"/>
                  </a:lnTo>
                  <a:lnTo>
                    <a:pt x="322" y="122"/>
                  </a:lnTo>
                  <a:lnTo>
                    <a:pt x="334" y="122"/>
                  </a:lnTo>
                  <a:lnTo>
                    <a:pt x="338" y="114"/>
                  </a:lnTo>
                  <a:lnTo>
                    <a:pt x="338" y="110"/>
                  </a:lnTo>
                  <a:lnTo>
                    <a:pt x="338" y="102"/>
                  </a:lnTo>
                  <a:lnTo>
                    <a:pt x="342" y="102"/>
                  </a:lnTo>
                  <a:lnTo>
                    <a:pt x="358" y="102"/>
                  </a:lnTo>
                  <a:lnTo>
                    <a:pt x="358" y="94"/>
                  </a:lnTo>
                  <a:lnTo>
                    <a:pt x="354" y="94"/>
                  </a:lnTo>
                  <a:lnTo>
                    <a:pt x="346" y="94"/>
                  </a:lnTo>
                  <a:lnTo>
                    <a:pt x="350" y="94"/>
                  </a:lnTo>
                  <a:lnTo>
                    <a:pt x="346" y="94"/>
                  </a:lnTo>
                  <a:lnTo>
                    <a:pt x="342" y="94"/>
                  </a:lnTo>
                  <a:lnTo>
                    <a:pt x="330" y="85"/>
                  </a:lnTo>
                  <a:lnTo>
                    <a:pt x="334" y="81"/>
                  </a:lnTo>
                  <a:lnTo>
                    <a:pt x="334" y="77"/>
                  </a:lnTo>
                  <a:lnTo>
                    <a:pt x="338" y="73"/>
                  </a:lnTo>
                  <a:lnTo>
                    <a:pt x="326" y="73"/>
                  </a:lnTo>
                  <a:lnTo>
                    <a:pt x="326" y="69"/>
                  </a:lnTo>
                  <a:lnTo>
                    <a:pt x="326" y="61"/>
                  </a:lnTo>
                  <a:lnTo>
                    <a:pt x="330" y="53"/>
                  </a:lnTo>
                  <a:lnTo>
                    <a:pt x="322" y="49"/>
                  </a:lnTo>
                  <a:lnTo>
                    <a:pt x="326" y="49"/>
                  </a:lnTo>
                  <a:lnTo>
                    <a:pt x="326" y="45"/>
                  </a:lnTo>
                  <a:lnTo>
                    <a:pt x="322" y="45"/>
                  </a:lnTo>
                  <a:lnTo>
                    <a:pt x="314" y="45"/>
                  </a:lnTo>
                  <a:lnTo>
                    <a:pt x="306" y="53"/>
                  </a:lnTo>
                  <a:lnTo>
                    <a:pt x="293" y="57"/>
                  </a:lnTo>
                  <a:lnTo>
                    <a:pt x="289" y="57"/>
                  </a:lnTo>
                  <a:lnTo>
                    <a:pt x="285" y="53"/>
                  </a:lnTo>
                  <a:lnTo>
                    <a:pt x="277" y="57"/>
                  </a:lnTo>
                  <a:lnTo>
                    <a:pt x="265" y="53"/>
                  </a:lnTo>
                  <a:lnTo>
                    <a:pt x="253" y="49"/>
                  </a:lnTo>
                  <a:lnTo>
                    <a:pt x="240" y="41"/>
                  </a:lnTo>
                  <a:lnTo>
                    <a:pt x="236" y="41"/>
                  </a:lnTo>
                  <a:lnTo>
                    <a:pt x="236" y="45"/>
                  </a:lnTo>
                  <a:lnTo>
                    <a:pt x="236" y="41"/>
                  </a:lnTo>
                  <a:lnTo>
                    <a:pt x="232" y="41"/>
                  </a:lnTo>
                  <a:lnTo>
                    <a:pt x="228" y="41"/>
                  </a:lnTo>
                  <a:lnTo>
                    <a:pt x="228" y="37"/>
                  </a:lnTo>
                  <a:lnTo>
                    <a:pt x="228" y="33"/>
                  </a:lnTo>
                  <a:lnTo>
                    <a:pt x="224" y="33"/>
                  </a:lnTo>
                  <a:lnTo>
                    <a:pt x="224" y="28"/>
                  </a:lnTo>
                  <a:lnTo>
                    <a:pt x="220" y="24"/>
                  </a:lnTo>
                  <a:lnTo>
                    <a:pt x="208" y="20"/>
                  </a:lnTo>
                  <a:lnTo>
                    <a:pt x="204" y="16"/>
                  </a:lnTo>
                  <a:lnTo>
                    <a:pt x="204" y="12"/>
                  </a:lnTo>
                  <a:lnTo>
                    <a:pt x="196" y="8"/>
                  </a:lnTo>
                  <a:lnTo>
                    <a:pt x="188" y="0"/>
                  </a:lnTo>
                  <a:lnTo>
                    <a:pt x="175" y="0"/>
                  </a:lnTo>
                  <a:lnTo>
                    <a:pt x="167" y="0"/>
                  </a:lnTo>
                  <a:lnTo>
                    <a:pt x="167" y="4"/>
                  </a:lnTo>
                  <a:lnTo>
                    <a:pt x="167" y="8"/>
                  </a:lnTo>
                  <a:lnTo>
                    <a:pt x="159" y="8"/>
                  </a:lnTo>
                  <a:lnTo>
                    <a:pt x="155" y="8"/>
                  </a:lnTo>
                  <a:lnTo>
                    <a:pt x="155" y="16"/>
                  </a:lnTo>
                  <a:lnTo>
                    <a:pt x="143" y="16"/>
                  </a:lnTo>
                  <a:lnTo>
                    <a:pt x="139" y="20"/>
                  </a:lnTo>
                  <a:lnTo>
                    <a:pt x="135" y="20"/>
                  </a:lnTo>
                  <a:lnTo>
                    <a:pt x="131" y="20"/>
                  </a:lnTo>
                  <a:lnTo>
                    <a:pt x="127" y="24"/>
                  </a:lnTo>
                  <a:lnTo>
                    <a:pt x="127" y="28"/>
                  </a:lnTo>
                  <a:lnTo>
                    <a:pt x="135" y="37"/>
                  </a:lnTo>
                  <a:lnTo>
                    <a:pt x="135" y="41"/>
                  </a:lnTo>
                  <a:lnTo>
                    <a:pt x="131" y="45"/>
                  </a:lnTo>
                  <a:lnTo>
                    <a:pt x="135" y="49"/>
                  </a:lnTo>
                  <a:lnTo>
                    <a:pt x="122" y="53"/>
                  </a:lnTo>
                  <a:lnTo>
                    <a:pt x="118" y="53"/>
                  </a:lnTo>
                  <a:lnTo>
                    <a:pt x="114" y="53"/>
                  </a:lnTo>
                  <a:lnTo>
                    <a:pt x="110" y="57"/>
                  </a:lnTo>
                  <a:lnTo>
                    <a:pt x="106" y="61"/>
                  </a:lnTo>
                  <a:lnTo>
                    <a:pt x="114" y="61"/>
                  </a:lnTo>
                  <a:lnTo>
                    <a:pt x="114" y="65"/>
                  </a:lnTo>
                  <a:lnTo>
                    <a:pt x="110" y="65"/>
                  </a:lnTo>
                  <a:lnTo>
                    <a:pt x="110" y="69"/>
                  </a:lnTo>
                  <a:lnTo>
                    <a:pt x="110" y="73"/>
                  </a:lnTo>
                  <a:lnTo>
                    <a:pt x="106" y="81"/>
                  </a:lnTo>
                  <a:lnTo>
                    <a:pt x="94" y="77"/>
                  </a:lnTo>
                  <a:lnTo>
                    <a:pt x="90" y="77"/>
                  </a:lnTo>
                  <a:lnTo>
                    <a:pt x="82" y="77"/>
                  </a:lnTo>
                  <a:lnTo>
                    <a:pt x="74" y="73"/>
                  </a:lnTo>
                  <a:lnTo>
                    <a:pt x="65" y="65"/>
                  </a:lnTo>
                  <a:lnTo>
                    <a:pt x="65" y="61"/>
                  </a:lnTo>
                  <a:lnTo>
                    <a:pt x="65" y="65"/>
                  </a:lnTo>
                  <a:lnTo>
                    <a:pt x="61" y="69"/>
                  </a:lnTo>
                  <a:lnTo>
                    <a:pt x="57" y="73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37" y="77"/>
                  </a:lnTo>
                  <a:lnTo>
                    <a:pt x="29" y="77"/>
                  </a:lnTo>
                  <a:lnTo>
                    <a:pt x="21" y="81"/>
                  </a:lnTo>
                  <a:lnTo>
                    <a:pt x="13" y="77"/>
                  </a:lnTo>
                  <a:lnTo>
                    <a:pt x="9" y="77"/>
                  </a:lnTo>
                  <a:lnTo>
                    <a:pt x="4" y="77"/>
                  </a:lnTo>
                  <a:lnTo>
                    <a:pt x="0" y="77"/>
                  </a:lnTo>
                  <a:lnTo>
                    <a:pt x="4" y="89"/>
                  </a:lnTo>
                  <a:lnTo>
                    <a:pt x="13" y="102"/>
                  </a:lnTo>
                  <a:lnTo>
                    <a:pt x="13" y="114"/>
                  </a:lnTo>
                  <a:lnTo>
                    <a:pt x="17" y="118"/>
                  </a:lnTo>
                  <a:lnTo>
                    <a:pt x="25" y="130"/>
                  </a:lnTo>
                  <a:lnTo>
                    <a:pt x="29" y="126"/>
                  </a:lnTo>
                  <a:lnTo>
                    <a:pt x="33" y="114"/>
                  </a:lnTo>
                  <a:lnTo>
                    <a:pt x="33" y="110"/>
                  </a:lnTo>
                  <a:lnTo>
                    <a:pt x="37" y="114"/>
                  </a:lnTo>
                  <a:lnTo>
                    <a:pt x="41" y="114"/>
                  </a:lnTo>
                  <a:lnTo>
                    <a:pt x="45" y="102"/>
                  </a:lnTo>
                  <a:lnTo>
                    <a:pt x="45" y="98"/>
                  </a:lnTo>
                  <a:lnTo>
                    <a:pt x="49" y="85"/>
                  </a:lnTo>
                  <a:lnTo>
                    <a:pt x="57" y="89"/>
                  </a:lnTo>
                  <a:lnTo>
                    <a:pt x="65" y="94"/>
                  </a:lnTo>
                  <a:lnTo>
                    <a:pt x="74" y="102"/>
                  </a:lnTo>
                  <a:lnTo>
                    <a:pt x="82" y="110"/>
                  </a:lnTo>
                  <a:lnTo>
                    <a:pt x="86" y="114"/>
                  </a:lnTo>
                  <a:lnTo>
                    <a:pt x="86" y="122"/>
                  </a:lnTo>
                  <a:lnTo>
                    <a:pt x="82" y="134"/>
                  </a:lnTo>
                  <a:lnTo>
                    <a:pt x="90" y="146"/>
                  </a:lnTo>
                  <a:lnTo>
                    <a:pt x="98" y="146"/>
                  </a:lnTo>
                  <a:lnTo>
                    <a:pt x="110" y="159"/>
                  </a:lnTo>
                  <a:lnTo>
                    <a:pt x="110" y="163"/>
                  </a:lnTo>
                  <a:lnTo>
                    <a:pt x="122" y="167"/>
                  </a:lnTo>
                  <a:lnTo>
                    <a:pt x="122" y="171"/>
                  </a:lnTo>
                  <a:lnTo>
                    <a:pt x="127" y="171"/>
                  </a:lnTo>
                  <a:lnTo>
                    <a:pt x="127" y="175"/>
                  </a:lnTo>
                  <a:lnTo>
                    <a:pt x="122" y="171"/>
                  </a:lnTo>
                  <a:lnTo>
                    <a:pt x="110" y="163"/>
                  </a:lnTo>
                  <a:lnTo>
                    <a:pt x="106" y="163"/>
                  </a:lnTo>
                  <a:lnTo>
                    <a:pt x="102" y="175"/>
                  </a:lnTo>
                  <a:lnTo>
                    <a:pt x="114" y="187"/>
                  </a:lnTo>
                  <a:lnTo>
                    <a:pt x="122" y="195"/>
                  </a:lnTo>
                  <a:lnTo>
                    <a:pt x="131" y="203"/>
                  </a:lnTo>
                  <a:lnTo>
                    <a:pt x="143" y="207"/>
                  </a:lnTo>
                  <a:lnTo>
                    <a:pt x="147" y="212"/>
                  </a:lnTo>
                  <a:lnTo>
                    <a:pt x="151" y="224"/>
                  </a:lnTo>
                  <a:lnTo>
                    <a:pt x="159" y="224"/>
                  </a:lnTo>
                  <a:lnTo>
                    <a:pt x="171" y="220"/>
                  </a:lnTo>
                  <a:lnTo>
                    <a:pt x="175" y="220"/>
                  </a:lnTo>
                  <a:lnTo>
                    <a:pt x="188" y="224"/>
                  </a:lnTo>
                  <a:lnTo>
                    <a:pt x="192" y="228"/>
                  </a:lnTo>
                  <a:lnTo>
                    <a:pt x="204" y="232"/>
                  </a:lnTo>
                  <a:lnTo>
                    <a:pt x="216" y="244"/>
                  </a:lnTo>
                  <a:lnTo>
                    <a:pt x="228" y="248"/>
                  </a:lnTo>
                  <a:lnTo>
                    <a:pt x="232" y="256"/>
                  </a:lnTo>
                  <a:lnTo>
                    <a:pt x="240" y="256"/>
                  </a:lnTo>
                  <a:lnTo>
                    <a:pt x="245" y="264"/>
                  </a:lnTo>
                  <a:lnTo>
                    <a:pt x="253" y="264"/>
                  </a:lnTo>
                  <a:lnTo>
                    <a:pt x="253" y="25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37" name="Freeform 290">
              <a:extLst>
                <a:ext uri="{FF2B5EF4-FFF2-40B4-BE49-F238E27FC236}">
                  <a16:creationId xmlns="" xmlns:a16="http://schemas.microsoft.com/office/drawing/2014/main" id="{C23262D7-33F3-4E54-A578-A9165190B02E}"/>
                </a:ext>
              </a:extLst>
            </p:cNvPr>
            <p:cNvSpPr>
              <a:spLocks/>
            </p:cNvSpPr>
            <p:nvPr/>
          </p:nvSpPr>
          <p:spPr bwMode="gray">
            <a:xfrm>
              <a:off x="4705211" y="3391020"/>
              <a:ext cx="30950" cy="14751"/>
            </a:xfrm>
            <a:custGeom>
              <a:avLst/>
              <a:gdLst>
                <a:gd name="T0" fmla="*/ 73 w 86"/>
                <a:gd name="T1" fmla="*/ 29 h 41"/>
                <a:gd name="T2" fmla="*/ 65 w 86"/>
                <a:gd name="T3" fmla="*/ 25 h 41"/>
                <a:gd name="T4" fmla="*/ 53 w 86"/>
                <a:gd name="T5" fmla="*/ 17 h 41"/>
                <a:gd name="T6" fmla="*/ 45 w 86"/>
                <a:gd name="T7" fmla="*/ 8 h 41"/>
                <a:gd name="T8" fmla="*/ 37 w 86"/>
                <a:gd name="T9" fmla="*/ 8 h 41"/>
                <a:gd name="T10" fmla="*/ 24 w 86"/>
                <a:gd name="T11" fmla="*/ 8 h 41"/>
                <a:gd name="T12" fmla="*/ 12 w 86"/>
                <a:gd name="T13" fmla="*/ 0 h 41"/>
                <a:gd name="T14" fmla="*/ 0 w 86"/>
                <a:gd name="T15" fmla="*/ 0 h 41"/>
                <a:gd name="T16" fmla="*/ 12 w 86"/>
                <a:gd name="T17" fmla="*/ 4 h 41"/>
                <a:gd name="T18" fmla="*/ 20 w 86"/>
                <a:gd name="T19" fmla="*/ 8 h 41"/>
                <a:gd name="T20" fmla="*/ 37 w 86"/>
                <a:gd name="T21" fmla="*/ 13 h 41"/>
                <a:gd name="T22" fmla="*/ 49 w 86"/>
                <a:gd name="T23" fmla="*/ 17 h 41"/>
                <a:gd name="T24" fmla="*/ 57 w 86"/>
                <a:gd name="T25" fmla="*/ 25 h 41"/>
                <a:gd name="T26" fmla="*/ 69 w 86"/>
                <a:gd name="T27" fmla="*/ 33 h 41"/>
                <a:gd name="T28" fmla="*/ 81 w 86"/>
                <a:gd name="T29" fmla="*/ 41 h 41"/>
                <a:gd name="T30" fmla="*/ 86 w 86"/>
                <a:gd name="T31" fmla="*/ 41 h 41"/>
                <a:gd name="T32" fmla="*/ 81 w 86"/>
                <a:gd name="T33" fmla="*/ 33 h 41"/>
                <a:gd name="T34" fmla="*/ 73 w 86"/>
                <a:gd name="T35" fmla="*/ 29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6"/>
                <a:gd name="T55" fmla="*/ 0 h 41"/>
                <a:gd name="T56" fmla="*/ 86 w 86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6" h="41">
                  <a:moveTo>
                    <a:pt x="73" y="29"/>
                  </a:moveTo>
                  <a:lnTo>
                    <a:pt x="65" y="25"/>
                  </a:lnTo>
                  <a:lnTo>
                    <a:pt x="53" y="17"/>
                  </a:lnTo>
                  <a:lnTo>
                    <a:pt x="45" y="8"/>
                  </a:lnTo>
                  <a:lnTo>
                    <a:pt x="37" y="8"/>
                  </a:lnTo>
                  <a:lnTo>
                    <a:pt x="24" y="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2" y="4"/>
                  </a:lnTo>
                  <a:lnTo>
                    <a:pt x="20" y="8"/>
                  </a:lnTo>
                  <a:lnTo>
                    <a:pt x="37" y="13"/>
                  </a:lnTo>
                  <a:lnTo>
                    <a:pt x="49" y="17"/>
                  </a:lnTo>
                  <a:lnTo>
                    <a:pt x="57" y="25"/>
                  </a:lnTo>
                  <a:lnTo>
                    <a:pt x="69" y="33"/>
                  </a:lnTo>
                  <a:lnTo>
                    <a:pt x="81" y="41"/>
                  </a:lnTo>
                  <a:lnTo>
                    <a:pt x="86" y="41"/>
                  </a:lnTo>
                  <a:lnTo>
                    <a:pt x="81" y="33"/>
                  </a:lnTo>
                  <a:lnTo>
                    <a:pt x="73" y="2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38" name="Freeform 291">
              <a:extLst>
                <a:ext uri="{FF2B5EF4-FFF2-40B4-BE49-F238E27FC236}">
                  <a16:creationId xmlns="" xmlns:a16="http://schemas.microsoft.com/office/drawing/2014/main" id="{6413D0F9-FC36-415A-A65D-1CA0E994289E}"/>
                </a:ext>
              </a:extLst>
            </p:cNvPr>
            <p:cNvSpPr>
              <a:spLocks/>
            </p:cNvSpPr>
            <p:nvPr/>
          </p:nvSpPr>
          <p:spPr bwMode="gray">
            <a:xfrm>
              <a:off x="4647989" y="3331298"/>
              <a:ext cx="7558" cy="7195"/>
            </a:xfrm>
            <a:custGeom>
              <a:avLst/>
              <a:gdLst>
                <a:gd name="T0" fmla="*/ 21 w 21"/>
                <a:gd name="T1" fmla="*/ 20 h 20"/>
                <a:gd name="T2" fmla="*/ 13 w 21"/>
                <a:gd name="T3" fmla="*/ 12 h 20"/>
                <a:gd name="T4" fmla="*/ 4 w 21"/>
                <a:gd name="T5" fmla="*/ 0 h 20"/>
                <a:gd name="T6" fmla="*/ 0 w 21"/>
                <a:gd name="T7" fmla="*/ 12 h 20"/>
                <a:gd name="T8" fmla="*/ 13 w 21"/>
                <a:gd name="T9" fmla="*/ 20 h 20"/>
                <a:gd name="T10" fmla="*/ 21 w 21"/>
                <a:gd name="T11" fmla="*/ 2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20"/>
                <a:gd name="T20" fmla="*/ 21 w 21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20">
                  <a:moveTo>
                    <a:pt x="21" y="20"/>
                  </a:moveTo>
                  <a:lnTo>
                    <a:pt x="13" y="12"/>
                  </a:lnTo>
                  <a:lnTo>
                    <a:pt x="4" y="0"/>
                  </a:lnTo>
                  <a:lnTo>
                    <a:pt x="0" y="12"/>
                  </a:lnTo>
                  <a:lnTo>
                    <a:pt x="13" y="2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39" name="Freeform 292">
              <a:extLst>
                <a:ext uri="{FF2B5EF4-FFF2-40B4-BE49-F238E27FC236}">
                  <a16:creationId xmlns="" xmlns:a16="http://schemas.microsoft.com/office/drawing/2014/main" id="{712A14E2-433B-42A6-95B0-DB5F6A9F1B9D}"/>
                </a:ext>
              </a:extLst>
            </p:cNvPr>
            <p:cNvSpPr>
              <a:spLocks/>
            </p:cNvSpPr>
            <p:nvPr/>
          </p:nvSpPr>
          <p:spPr bwMode="gray">
            <a:xfrm>
              <a:off x="4646549" y="3347128"/>
              <a:ext cx="2879" cy="4317"/>
            </a:xfrm>
            <a:custGeom>
              <a:avLst/>
              <a:gdLst>
                <a:gd name="T0" fmla="*/ 4 w 8"/>
                <a:gd name="T1" fmla="*/ 8 h 12"/>
                <a:gd name="T2" fmla="*/ 0 w 8"/>
                <a:gd name="T3" fmla="*/ 0 h 12"/>
                <a:gd name="T4" fmla="*/ 0 w 8"/>
                <a:gd name="T5" fmla="*/ 0 h 12"/>
                <a:gd name="T6" fmla="*/ 8 w 8"/>
                <a:gd name="T7" fmla="*/ 12 h 12"/>
                <a:gd name="T8" fmla="*/ 4 w 8"/>
                <a:gd name="T9" fmla="*/ 8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2"/>
                <a:gd name="T17" fmla="*/ 8 w 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2">
                  <a:moveTo>
                    <a:pt x="4" y="8"/>
                  </a:moveTo>
                  <a:lnTo>
                    <a:pt x="0" y="0"/>
                  </a:lnTo>
                  <a:lnTo>
                    <a:pt x="8" y="12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40" name="Freeform 293">
              <a:extLst>
                <a:ext uri="{FF2B5EF4-FFF2-40B4-BE49-F238E27FC236}">
                  <a16:creationId xmlns="" xmlns:a16="http://schemas.microsoft.com/office/drawing/2014/main" id="{8D02BFFF-A6B7-43F3-8214-D4F565FE095D}"/>
                </a:ext>
              </a:extLst>
            </p:cNvPr>
            <p:cNvSpPr>
              <a:spLocks/>
            </p:cNvSpPr>
            <p:nvPr/>
          </p:nvSpPr>
          <p:spPr bwMode="gray">
            <a:xfrm>
              <a:off x="4659865" y="3361879"/>
              <a:ext cx="4319" cy="4317"/>
            </a:xfrm>
            <a:custGeom>
              <a:avLst/>
              <a:gdLst>
                <a:gd name="T0" fmla="*/ 0 w 12"/>
                <a:gd name="T1" fmla="*/ 4 h 12"/>
                <a:gd name="T2" fmla="*/ 12 w 12"/>
                <a:gd name="T3" fmla="*/ 12 h 12"/>
                <a:gd name="T4" fmla="*/ 0 w 12"/>
                <a:gd name="T5" fmla="*/ 0 h 12"/>
                <a:gd name="T6" fmla="*/ 0 w 12"/>
                <a:gd name="T7" fmla="*/ 4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2"/>
                <a:gd name="T14" fmla="*/ 12 w 1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2">
                  <a:moveTo>
                    <a:pt x="0" y="4"/>
                  </a:moveTo>
                  <a:lnTo>
                    <a:pt x="12" y="1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41" name="Freeform 294">
              <a:extLst>
                <a:ext uri="{FF2B5EF4-FFF2-40B4-BE49-F238E27FC236}">
                  <a16:creationId xmlns="" xmlns:a16="http://schemas.microsoft.com/office/drawing/2014/main" id="{8FBA4B7F-18E3-4924-9B46-170BF8387170}"/>
                </a:ext>
              </a:extLst>
            </p:cNvPr>
            <p:cNvSpPr>
              <a:spLocks/>
            </p:cNvSpPr>
            <p:nvPr/>
          </p:nvSpPr>
          <p:spPr bwMode="gray">
            <a:xfrm>
              <a:off x="4645110" y="3334176"/>
              <a:ext cx="4319" cy="12952"/>
            </a:xfrm>
            <a:custGeom>
              <a:avLst/>
              <a:gdLst>
                <a:gd name="T0" fmla="*/ 4 w 12"/>
                <a:gd name="T1" fmla="*/ 32 h 36"/>
                <a:gd name="T2" fmla="*/ 12 w 12"/>
                <a:gd name="T3" fmla="*/ 36 h 36"/>
                <a:gd name="T4" fmla="*/ 8 w 12"/>
                <a:gd name="T5" fmla="*/ 24 h 36"/>
                <a:gd name="T6" fmla="*/ 8 w 12"/>
                <a:gd name="T7" fmla="*/ 12 h 36"/>
                <a:gd name="T8" fmla="*/ 0 w 12"/>
                <a:gd name="T9" fmla="*/ 0 h 36"/>
                <a:gd name="T10" fmla="*/ 4 w 12"/>
                <a:gd name="T11" fmla="*/ 12 h 36"/>
                <a:gd name="T12" fmla="*/ 0 w 12"/>
                <a:gd name="T13" fmla="*/ 20 h 36"/>
                <a:gd name="T14" fmla="*/ 4 w 12"/>
                <a:gd name="T15" fmla="*/ 32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36"/>
                <a:gd name="T26" fmla="*/ 12 w 12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36">
                  <a:moveTo>
                    <a:pt x="4" y="32"/>
                  </a:moveTo>
                  <a:lnTo>
                    <a:pt x="12" y="36"/>
                  </a:lnTo>
                  <a:lnTo>
                    <a:pt x="8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4" y="12"/>
                  </a:lnTo>
                  <a:lnTo>
                    <a:pt x="0" y="20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42" name="Freeform 295">
              <a:extLst>
                <a:ext uri="{FF2B5EF4-FFF2-40B4-BE49-F238E27FC236}">
                  <a16:creationId xmlns="" xmlns:a16="http://schemas.microsoft.com/office/drawing/2014/main" id="{CC594DDE-8AB4-401B-B731-006BED8CCC86}"/>
                </a:ext>
              </a:extLst>
            </p:cNvPr>
            <p:cNvSpPr>
              <a:spLocks/>
            </p:cNvSpPr>
            <p:nvPr/>
          </p:nvSpPr>
          <p:spPr bwMode="gray">
            <a:xfrm>
              <a:off x="4691895" y="3380947"/>
              <a:ext cx="8997" cy="2878"/>
            </a:xfrm>
            <a:custGeom>
              <a:avLst/>
              <a:gdLst>
                <a:gd name="T0" fmla="*/ 25 w 25"/>
                <a:gd name="T1" fmla="*/ 4 h 8"/>
                <a:gd name="T2" fmla="*/ 13 w 25"/>
                <a:gd name="T3" fmla="*/ 0 h 8"/>
                <a:gd name="T4" fmla="*/ 0 w 25"/>
                <a:gd name="T5" fmla="*/ 8 h 8"/>
                <a:gd name="T6" fmla="*/ 13 w 25"/>
                <a:gd name="T7" fmla="*/ 8 h 8"/>
                <a:gd name="T8" fmla="*/ 25 w 25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8"/>
                <a:gd name="T17" fmla="*/ 25 w 2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8">
                  <a:moveTo>
                    <a:pt x="25" y="4"/>
                  </a:moveTo>
                  <a:lnTo>
                    <a:pt x="13" y="0"/>
                  </a:lnTo>
                  <a:lnTo>
                    <a:pt x="0" y="8"/>
                  </a:lnTo>
                  <a:lnTo>
                    <a:pt x="13" y="8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43" name="Freeform 296">
              <a:extLst>
                <a:ext uri="{FF2B5EF4-FFF2-40B4-BE49-F238E27FC236}">
                  <a16:creationId xmlns="" xmlns:a16="http://schemas.microsoft.com/office/drawing/2014/main" id="{542F238E-E21E-4DF1-B5BB-9E1719FA3EC5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5623" y="3367635"/>
              <a:ext cx="4319" cy="4317"/>
            </a:xfrm>
            <a:custGeom>
              <a:avLst/>
              <a:gdLst>
                <a:gd name="T0" fmla="*/ 0 w 12"/>
                <a:gd name="T1" fmla="*/ 4 h 12"/>
                <a:gd name="T2" fmla="*/ 12 w 12"/>
                <a:gd name="T3" fmla="*/ 12 h 12"/>
                <a:gd name="T4" fmla="*/ 0 w 12"/>
                <a:gd name="T5" fmla="*/ 0 h 12"/>
                <a:gd name="T6" fmla="*/ 0 w 12"/>
                <a:gd name="T7" fmla="*/ 4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2"/>
                <a:gd name="T14" fmla="*/ 12 w 1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2">
                  <a:moveTo>
                    <a:pt x="0" y="4"/>
                  </a:moveTo>
                  <a:lnTo>
                    <a:pt x="12" y="1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44" name="Freeform 297">
              <a:extLst>
                <a:ext uri="{FF2B5EF4-FFF2-40B4-BE49-F238E27FC236}">
                  <a16:creationId xmlns="" xmlns:a16="http://schemas.microsoft.com/office/drawing/2014/main" id="{4226EE2C-9EB3-4CF1-9B4E-9694370B809D}"/>
                </a:ext>
              </a:extLst>
            </p:cNvPr>
            <p:cNvSpPr>
              <a:spLocks/>
            </p:cNvSpPr>
            <p:nvPr/>
          </p:nvSpPr>
          <p:spPr bwMode="gray">
            <a:xfrm>
              <a:off x="4696574" y="3392459"/>
              <a:ext cx="8637" cy="1439"/>
            </a:xfrm>
            <a:custGeom>
              <a:avLst/>
              <a:gdLst>
                <a:gd name="T0" fmla="*/ 0 w 24"/>
                <a:gd name="T1" fmla="*/ 4 h 4"/>
                <a:gd name="T2" fmla="*/ 12 w 24"/>
                <a:gd name="T3" fmla="*/ 4 h 4"/>
                <a:gd name="T4" fmla="*/ 24 w 24"/>
                <a:gd name="T5" fmla="*/ 0 h 4"/>
                <a:gd name="T6" fmla="*/ 12 w 24"/>
                <a:gd name="T7" fmla="*/ 0 h 4"/>
                <a:gd name="T8" fmla="*/ 0 w 24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"/>
                <a:gd name="T17" fmla="*/ 24 w 2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">
                  <a:moveTo>
                    <a:pt x="0" y="4"/>
                  </a:moveTo>
                  <a:lnTo>
                    <a:pt x="12" y="4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45" name="Freeform 298">
              <a:extLst>
                <a:ext uri="{FF2B5EF4-FFF2-40B4-BE49-F238E27FC236}">
                  <a16:creationId xmlns="" xmlns:a16="http://schemas.microsoft.com/office/drawing/2014/main" id="{72319B68-C31A-44C6-A3B8-4CAEF4B7A8D9}"/>
                </a:ext>
              </a:extLst>
            </p:cNvPr>
            <p:cNvSpPr>
              <a:spLocks/>
            </p:cNvSpPr>
            <p:nvPr/>
          </p:nvSpPr>
          <p:spPr bwMode="gray">
            <a:xfrm>
              <a:off x="4691895" y="3386703"/>
              <a:ext cx="13316" cy="1439"/>
            </a:xfrm>
            <a:custGeom>
              <a:avLst/>
              <a:gdLst>
                <a:gd name="T0" fmla="*/ 37 w 37"/>
                <a:gd name="T1" fmla="*/ 0 h 4"/>
                <a:gd name="T2" fmla="*/ 25 w 37"/>
                <a:gd name="T3" fmla="*/ 0 h 4"/>
                <a:gd name="T4" fmla="*/ 13 w 37"/>
                <a:gd name="T5" fmla="*/ 0 h 4"/>
                <a:gd name="T6" fmla="*/ 0 w 37"/>
                <a:gd name="T7" fmla="*/ 0 h 4"/>
                <a:gd name="T8" fmla="*/ 13 w 37"/>
                <a:gd name="T9" fmla="*/ 4 h 4"/>
                <a:gd name="T10" fmla="*/ 25 w 37"/>
                <a:gd name="T11" fmla="*/ 4 h 4"/>
                <a:gd name="T12" fmla="*/ 37 w 37"/>
                <a:gd name="T13" fmla="*/ 4 h 4"/>
                <a:gd name="T14" fmla="*/ 37 w 37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4"/>
                <a:gd name="T26" fmla="*/ 37 w 37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4">
                  <a:moveTo>
                    <a:pt x="37" y="0"/>
                  </a:moveTo>
                  <a:lnTo>
                    <a:pt x="25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5" y="4"/>
                  </a:lnTo>
                  <a:lnTo>
                    <a:pt x="37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46" name="Freeform 299">
              <a:extLst>
                <a:ext uri="{FF2B5EF4-FFF2-40B4-BE49-F238E27FC236}">
                  <a16:creationId xmlns="" xmlns:a16="http://schemas.microsoft.com/office/drawing/2014/main" id="{3E69725E-AAE1-43F7-B418-232C04C69043}"/>
                </a:ext>
              </a:extLst>
            </p:cNvPr>
            <p:cNvSpPr>
              <a:spLocks/>
            </p:cNvSpPr>
            <p:nvPr/>
          </p:nvSpPr>
          <p:spPr bwMode="gray">
            <a:xfrm>
              <a:off x="4656986" y="3348567"/>
              <a:ext cx="8637" cy="7555"/>
            </a:xfrm>
            <a:custGeom>
              <a:avLst/>
              <a:gdLst>
                <a:gd name="T0" fmla="*/ 20 w 24"/>
                <a:gd name="T1" fmla="*/ 17 h 21"/>
                <a:gd name="T2" fmla="*/ 8 w 24"/>
                <a:gd name="T3" fmla="*/ 8 h 21"/>
                <a:gd name="T4" fmla="*/ 8 w 24"/>
                <a:gd name="T5" fmla="*/ 8 h 21"/>
                <a:gd name="T6" fmla="*/ 8 w 24"/>
                <a:gd name="T7" fmla="*/ 4 h 21"/>
                <a:gd name="T8" fmla="*/ 0 w 24"/>
                <a:gd name="T9" fmla="*/ 0 h 21"/>
                <a:gd name="T10" fmla="*/ 8 w 24"/>
                <a:gd name="T11" fmla="*/ 13 h 21"/>
                <a:gd name="T12" fmla="*/ 12 w 24"/>
                <a:gd name="T13" fmla="*/ 17 h 21"/>
                <a:gd name="T14" fmla="*/ 24 w 24"/>
                <a:gd name="T15" fmla="*/ 21 h 21"/>
                <a:gd name="T16" fmla="*/ 20 w 24"/>
                <a:gd name="T17" fmla="*/ 1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21"/>
                <a:gd name="T29" fmla="*/ 24 w 24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21">
                  <a:moveTo>
                    <a:pt x="20" y="17"/>
                  </a:moveTo>
                  <a:lnTo>
                    <a:pt x="8" y="8"/>
                  </a:lnTo>
                  <a:lnTo>
                    <a:pt x="8" y="4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2" y="17"/>
                  </a:lnTo>
                  <a:lnTo>
                    <a:pt x="24" y="21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47" name="Freeform 300">
              <a:extLst>
                <a:ext uri="{FF2B5EF4-FFF2-40B4-BE49-F238E27FC236}">
                  <a16:creationId xmlns="" xmlns:a16="http://schemas.microsoft.com/office/drawing/2014/main" id="{137DD237-4569-4726-A840-547B909C9619}"/>
                </a:ext>
              </a:extLst>
            </p:cNvPr>
            <p:cNvSpPr>
              <a:spLocks/>
            </p:cNvSpPr>
            <p:nvPr/>
          </p:nvSpPr>
          <p:spPr bwMode="gray">
            <a:xfrm>
              <a:off x="4734361" y="3376629"/>
              <a:ext cx="42467" cy="45332"/>
            </a:xfrm>
            <a:custGeom>
              <a:avLst/>
              <a:gdLst>
                <a:gd name="T0" fmla="*/ 57 w 118"/>
                <a:gd name="T1" fmla="*/ 114 h 126"/>
                <a:gd name="T2" fmla="*/ 57 w 118"/>
                <a:gd name="T3" fmla="*/ 105 h 126"/>
                <a:gd name="T4" fmla="*/ 57 w 118"/>
                <a:gd name="T5" fmla="*/ 93 h 126"/>
                <a:gd name="T6" fmla="*/ 61 w 118"/>
                <a:gd name="T7" fmla="*/ 89 h 126"/>
                <a:gd name="T8" fmla="*/ 74 w 118"/>
                <a:gd name="T9" fmla="*/ 69 h 126"/>
                <a:gd name="T10" fmla="*/ 86 w 118"/>
                <a:gd name="T11" fmla="*/ 81 h 126"/>
                <a:gd name="T12" fmla="*/ 102 w 118"/>
                <a:gd name="T13" fmla="*/ 73 h 126"/>
                <a:gd name="T14" fmla="*/ 102 w 118"/>
                <a:gd name="T15" fmla="*/ 65 h 126"/>
                <a:gd name="T16" fmla="*/ 98 w 118"/>
                <a:gd name="T17" fmla="*/ 57 h 126"/>
                <a:gd name="T18" fmla="*/ 110 w 118"/>
                <a:gd name="T19" fmla="*/ 61 h 126"/>
                <a:gd name="T20" fmla="*/ 114 w 118"/>
                <a:gd name="T21" fmla="*/ 53 h 126"/>
                <a:gd name="T22" fmla="*/ 118 w 118"/>
                <a:gd name="T23" fmla="*/ 48 h 126"/>
                <a:gd name="T24" fmla="*/ 114 w 118"/>
                <a:gd name="T25" fmla="*/ 44 h 126"/>
                <a:gd name="T26" fmla="*/ 102 w 118"/>
                <a:gd name="T27" fmla="*/ 40 h 126"/>
                <a:gd name="T28" fmla="*/ 102 w 118"/>
                <a:gd name="T29" fmla="*/ 40 h 126"/>
                <a:gd name="T30" fmla="*/ 82 w 118"/>
                <a:gd name="T31" fmla="*/ 32 h 126"/>
                <a:gd name="T32" fmla="*/ 78 w 118"/>
                <a:gd name="T33" fmla="*/ 28 h 126"/>
                <a:gd name="T34" fmla="*/ 66 w 118"/>
                <a:gd name="T35" fmla="*/ 24 h 126"/>
                <a:gd name="T36" fmla="*/ 61 w 118"/>
                <a:gd name="T37" fmla="*/ 12 h 126"/>
                <a:gd name="T38" fmla="*/ 49 w 118"/>
                <a:gd name="T39" fmla="*/ 0 h 126"/>
                <a:gd name="T40" fmla="*/ 33 w 118"/>
                <a:gd name="T41" fmla="*/ 4 h 126"/>
                <a:gd name="T42" fmla="*/ 37 w 118"/>
                <a:gd name="T43" fmla="*/ 20 h 126"/>
                <a:gd name="T44" fmla="*/ 25 w 118"/>
                <a:gd name="T45" fmla="*/ 16 h 126"/>
                <a:gd name="T46" fmla="*/ 17 w 118"/>
                <a:gd name="T47" fmla="*/ 20 h 126"/>
                <a:gd name="T48" fmla="*/ 13 w 118"/>
                <a:gd name="T49" fmla="*/ 36 h 126"/>
                <a:gd name="T50" fmla="*/ 5 w 118"/>
                <a:gd name="T51" fmla="*/ 40 h 126"/>
                <a:gd name="T52" fmla="*/ 5 w 118"/>
                <a:gd name="T53" fmla="*/ 57 h 126"/>
                <a:gd name="T54" fmla="*/ 5 w 118"/>
                <a:gd name="T55" fmla="*/ 73 h 126"/>
                <a:gd name="T56" fmla="*/ 0 w 118"/>
                <a:gd name="T57" fmla="*/ 73 h 126"/>
                <a:gd name="T58" fmla="*/ 9 w 118"/>
                <a:gd name="T59" fmla="*/ 81 h 126"/>
                <a:gd name="T60" fmla="*/ 21 w 118"/>
                <a:gd name="T61" fmla="*/ 77 h 126"/>
                <a:gd name="T62" fmla="*/ 17 w 118"/>
                <a:gd name="T63" fmla="*/ 81 h 126"/>
                <a:gd name="T64" fmla="*/ 21 w 118"/>
                <a:gd name="T65" fmla="*/ 93 h 126"/>
                <a:gd name="T66" fmla="*/ 33 w 118"/>
                <a:gd name="T67" fmla="*/ 97 h 126"/>
                <a:gd name="T68" fmla="*/ 45 w 118"/>
                <a:gd name="T69" fmla="*/ 114 h 126"/>
                <a:gd name="T70" fmla="*/ 57 w 118"/>
                <a:gd name="T71" fmla="*/ 126 h 126"/>
                <a:gd name="T72" fmla="*/ 57 w 118"/>
                <a:gd name="T73" fmla="*/ 114 h 1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8"/>
                <a:gd name="T112" fmla="*/ 0 h 126"/>
                <a:gd name="T113" fmla="*/ 118 w 118"/>
                <a:gd name="T114" fmla="*/ 126 h 1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8" h="126">
                  <a:moveTo>
                    <a:pt x="57" y="114"/>
                  </a:moveTo>
                  <a:lnTo>
                    <a:pt x="57" y="114"/>
                  </a:lnTo>
                  <a:lnTo>
                    <a:pt x="57" y="110"/>
                  </a:lnTo>
                  <a:lnTo>
                    <a:pt x="57" y="105"/>
                  </a:lnTo>
                  <a:lnTo>
                    <a:pt x="57" y="93"/>
                  </a:lnTo>
                  <a:lnTo>
                    <a:pt x="61" y="89"/>
                  </a:lnTo>
                  <a:lnTo>
                    <a:pt x="66" y="81"/>
                  </a:lnTo>
                  <a:lnTo>
                    <a:pt x="74" y="69"/>
                  </a:lnTo>
                  <a:lnTo>
                    <a:pt x="82" y="69"/>
                  </a:lnTo>
                  <a:lnTo>
                    <a:pt x="86" y="81"/>
                  </a:lnTo>
                  <a:lnTo>
                    <a:pt x="94" y="77"/>
                  </a:lnTo>
                  <a:lnTo>
                    <a:pt x="102" y="73"/>
                  </a:lnTo>
                  <a:lnTo>
                    <a:pt x="102" y="65"/>
                  </a:lnTo>
                  <a:lnTo>
                    <a:pt x="98" y="61"/>
                  </a:lnTo>
                  <a:lnTo>
                    <a:pt x="98" y="57"/>
                  </a:lnTo>
                  <a:lnTo>
                    <a:pt x="106" y="57"/>
                  </a:lnTo>
                  <a:lnTo>
                    <a:pt x="110" y="61"/>
                  </a:lnTo>
                  <a:lnTo>
                    <a:pt x="110" y="57"/>
                  </a:lnTo>
                  <a:lnTo>
                    <a:pt x="114" y="53"/>
                  </a:lnTo>
                  <a:lnTo>
                    <a:pt x="118" y="53"/>
                  </a:lnTo>
                  <a:lnTo>
                    <a:pt x="118" y="48"/>
                  </a:lnTo>
                  <a:lnTo>
                    <a:pt x="114" y="48"/>
                  </a:lnTo>
                  <a:lnTo>
                    <a:pt x="114" y="44"/>
                  </a:lnTo>
                  <a:lnTo>
                    <a:pt x="106" y="44"/>
                  </a:lnTo>
                  <a:lnTo>
                    <a:pt x="102" y="40"/>
                  </a:lnTo>
                  <a:lnTo>
                    <a:pt x="94" y="36"/>
                  </a:lnTo>
                  <a:lnTo>
                    <a:pt x="82" y="32"/>
                  </a:lnTo>
                  <a:lnTo>
                    <a:pt x="78" y="28"/>
                  </a:lnTo>
                  <a:lnTo>
                    <a:pt x="70" y="24"/>
                  </a:lnTo>
                  <a:lnTo>
                    <a:pt x="66" y="24"/>
                  </a:lnTo>
                  <a:lnTo>
                    <a:pt x="61" y="16"/>
                  </a:lnTo>
                  <a:lnTo>
                    <a:pt x="61" y="12"/>
                  </a:lnTo>
                  <a:lnTo>
                    <a:pt x="57" y="12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3" y="4"/>
                  </a:lnTo>
                  <a:lnTo>
                    <a:pt x="37" y="8"/>
                  </a:lnTo>
                  <a:lnTo>
                    <a:pt x="37" y="20"/>
                  </a:lnTo>
                  <a:lnTo>
                    <a:pt x="25" y="16"/>
                  </a:lnTo>
                  <a:lnTo>
                    <a:pt x="17" y="20"/>
                  </a:lnTo>
                  <a:lnTo>
                    <a:pt x="13" y="32"/>
                  </a:lnTo>
                  <a:lnTo>
                    <a:pt x="13" y="36"/>
                  </a:lnTo>
                  <a:lnTo>
                    <a:pt x="5" y="36"/>
                  </a:lnTo>
                  <a:lnTo>
                    <a:pt x="5" y="40"/>
                  </a:lnTo>
                  <a:lnTo>
                    <a:pt x="0" y="53"/>
                  </a:lnTo>
                  <a:lnTo>
                    <a:pt x="5" y="57"/>
                  </a:lnTo>
                  <a:lnTo>
                    <a:pt x="9" y="61"/>
                  </a:lnTo>
                  <a:lnTo>
                    <a:pt x="5" y="73"/>
                  </a:lnTo>
                  <a:lnTo>
                    <a:pt x="0" y="73"/>
                  </a:lnTo>
                  <a:lnTo>
                    <a:pt x="5" y="81"/>
                  </a:lnTo>
                  <a:lnTo>
                    <a:pt x="9" y="81"/>
                  </a:lnTo>
                  <a:lnTo>
                    <a:pt x="17" y="81"/>
                  </a:lnTo>
                  <a:lnTo>
                    <a:pt x="21" y="77"/>
                  </a:lnTo>
                  <a:lnTo>
                    <a:pt x="21" y="81"/>
                  </a:lnTo>
                  <a:lnTo>
                    <a:pt x="17" y="81"/>
                  </a:lnTo>
                  <a:lnTo>
                    <a:pt x="9" y="81"/>
                  </a:lnTo>
                  <a:lnTo>
                    <a:pt x="21" y="93"/>
                  </a:lnTo>
                  <a:lnTo>
                    <a:pt x="33" y="97"/>
                  </a:lnTo>
                  <a:lnTo>
                    <a:pt x="37" y="101"/>
                  </a:lnTo>
                  <a:lnTo>
                    <a:pt x="45" y="114"/>
                  </a:lnTo>
                  <a:lnTo>
                    <a:pt x="53" y="122"/>
                  </a:lnTo>
                  <a:lnTo>
                    <a:pt x="57" y="126"/>
                  </a:lnTo>
                  <a:lnTo>
                    <a:pt x="57" y="122"/>
                  </a:lnTo>
                  <a:lnTo>
                    <a:pt x="57" y="11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48" name="Freeform 301">
              <a:extLst>
                <a:ext uri="{FF2B5EF4-FFF2-40B4-BE49-F238E27FC236}">
                  <a16:creationId xmlns="" xmlns:a16="http://schemas.microsoft.com/office/drawing/2014/main" id="{562AC184-5777-4305-A93B-CAA2FFDF1B0A}"/>
                </a:ext>
              </a:extLst>
            </p:cNvPr>
            <p:cNvSpPr>
              <a:spLocks/>
            </p:cNvSpPr>
            <p:nvPr/>
          </p:nvSpPr>
          <p:spPr bwMode="gray">
            <a:xfrm>
              <a:off x="4753435" y="3401454"/>
              <a:ext cx="38148" cy="75913"/>
            </a:xfrm>
            <a:custGeom>
              <a:avLst/>
              <a:gdLst>
                <a:gd name="T0" fmla="*/ 70 w 106"/>
                <a:gd name="T1" fmla="*/ 203 h 211"/>
                <a:gd name="T2" fmla="*/ 65 w 106"/>
                <a:gd name="T3" fmla="*/ 187 h 211"/>
                <a:gd name="T4" fmla="*/ 78 w 106"/>
                <a:gd name="T5" fmla="*/ 183 h 211"/>
                <a:gd name="T6" fmla="*/ 86 w 106"/>
                <a:gd name="T7" fmla="*/ 171 h 211"/>
                <a:gd name="T8" fmla="*/ 90 w 106"/>
                <a:gd name="T9" fmla="*/ 159 h 211"/>
                <a:gd name="T10" fmla="*/ 106 w 106"/>
                <a:gd name="T11" fmla="*/ 146 h 211"/>
                <a:gd name="T12" fmla="*/ 102 w 106"/>
                <a:gd name="T13" fmla="*/ 130 h 211"/>
                <a:gd name="T14" fmla="*/ 102 w 106"/>
                <a:gd name="T15" fmla="*/ 126 h 211"/>
                <a:gd name="T16" fmla="*/ 86 w 106"/>
                <a:gd name="T17" fmla="*/ 122 h 211"/>
                <a:gd name="T18" fmla="*/ 82 w 106"/>
                <a:gd name="T19" fmla="*/ 110 h 211"/>
                <a:gd name="T20" fmla="*/ 74 w 106"/>
                <a:gd name="T21" fmla="*/ 97 h 211"/>
                <a:gd name="T22" fmla="*/ 78 w 106"/>
                <a:gd name="T23" fmla="*/ 89 h 211"/>
                <a:gd name="T24" fmla="*/ 70 w 106"/>
                <a:gd name="T25" fmla="*/ 77 h 211"/>
                <a:gd name="T26" fmla="*/ 78 w 106"/>
                <a:gd name="T27" fmla="*/ 73 h 211"/>
                <a:gd name="T28" fmla="*/ 78 w 106"/>
                <a:gd name="T29" fmla="*/ 53 h 211"/>
                <a:gd name="T30" fmla="*/ 78 w 106"/>
                <a:gd name="T31" fmla="*/ 41 h 211"/>
                <a:gd name="T32" fmla="*/ 78 w 106"/>
                <a:gd name="T33" fmla="*/ 32 h 211"/>
                <a:gd name="T34" fmla="*/ 70 w 106"/>
                <a:gd name="T35" fmla="*/ 24 h 211"/>
                <a:gd name="T36" fmla="*/ 53 w 106"/>
                <a:gd name="T37" fmla="*/ 12 h 211"/>
                <a:gd name="T38" fmla="*/ 41 w 106"/>
                <a:gd name="T39" fmla="*/ 8 h 211"/>
                <a:gd name="T40" fmla="*/ 29 w 106"/>
                <a:gd name="T41" fmla="*/ 0 h 211"/>
                <a:gd name="T42" fmla="*/ 13 w 106"/>
                <a:gd name="T43" fmla="*/ 12 h 211"/>
                <a:gd name="T44" fmla="*/ 8 w 106"/>
                <a:gd name="T45" fmla="*/ 20 h 211"/>
                <a:gd name="T46" fmla="*/ 4 w 106"/>
                <a:gd name="T47" fmla="*/ 36 h 211"/>
                <a:gd name="T48" fmla="*/ 4 w 106"/>
                <a:gd name="T49" fmla="*/ 41 h 211"/>
                <a:gd name="T50" fmla="*/ 4 w 106"/>
                <a:gd name="T51" fmla="*/ 45 h 211"/>
                <a:gd name="T52" fmla="*/ 4 w 106"/>
                <a:gd name="T53" fmla="*/ 57 h 211"/>
                <a:gd name="T54" fmla="*/ 17 w 106"/>
                <a:gd name="T55" fmla="*/ 61 h 211"/>
                <a:gd name="T56" fmla="*/ 13 w 106"/>
                <a:gd name="T57" fmla="*/ 81 h 211"/>
                <a:gd name="T58" fmla="*/ 8 w 106"/>
                <a:gd name="T59" fmla="*/ 102 h 211"/>
                <a:gd name="T60" fmla="*/ 8 w 106"/>
                <a:gd name="T61" fmla="*/ 114 h 211"/>
                <a:gd name="T62" fmla="*/ 8 w 106"/>
                <a:gd name="T63" fmla="*/ 126 h 211"/>
                <a:gd name="T64" fmla="*/ 0 w 106"/>
                <a:gd name="T65" fmla="*/ 142 h 211"/>
                <a:gd name="T66" fmla="*/ 8 w 106"/>
                <a:gd name="T67" fmla="*/ 150 h 211"/>
                <a:gd name="T68" fmla="*/ 8 w 106"/>
                <a:gd name="T69" fmla="*/ 167 h 211"/>
                <a:gd name="T70" fmla="*/ 8 w 106"/>
                <a:gd name="T71" fmla="*/ 171 h 211"/>
                <a:gd name="T72" fmla="*/ 33 w 106"/>
                <a:gd name="T73" fmla="*/ 183 h 211"/>
                <a:gd name="T74" fmla="*/ 41 w 106"/>
                <a:gd name="T75" fmla="*/ 199 h 211"/>
                <a:gd name="T76" fmla="*/ 53 w 106"/>
                <a:gd name="T77" fmla="*/ 211 h 21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6"/>
                <a:gd name="T118" fmla="*/ 0 h 211"/>
                <a:gd name="T119" fmla="*/ 106 w 106"/>
                <a:gd name="T120" fmla="*/ 211 h 21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6" h="211">
                  <a:moveTo>
                    <a:pt x="61" y="203"/>
                  </a:moveTo>
                  <a:lnTo>
                    <a:pt x="70" y="203"/>
                  </a:lnTo>
                  <a:lnTo>
                    <a:pt x="65" y="195"/>
                  </a:lnTo>
                  <a:lnTo>
                    <a:pt x="65" y="187"/>
                  </a:lnTo>
                  <a:lnTo>
                    <a:pt x="70" y="183"/>
                  </a:lnTo>
                  <a:lnTo>
                    <a:pt x="78" y="183"/>
                  </a:lnTo>
                  <a:lnTo>
                    <a:pt x="82" y="183"/>
                  </a:lnTo>
                  <a:lnTo>
                    <a:pt x="86" y="171"/>
                  </a:lnTo>
                  <a:lnTo>
                    <a:pt x="90" y="163"/>
                  </a:lnTo>
                  <a:lnTo>
                    <a:pt x="90" y="159"/>
                  </a:lnTo>
                  <a:lnTo>
                    <a:pt x="102" y="150"/>
                  </a:lnTo>
                  <a:lnTo>
                    <a:pt x="106" y="146"/>
                  </a:lnTo>
                  <a:lnTo>
                    <a:pt x="106" y="138"/>
                  </a:lnTo>
                  <a:lnTo>
                    <a:pt x="102" y="130"/>
                  </a:lnTo>
                  <a:lnTo>
                    <a:pt x="102" y="126"/>
                  </a:lnTo>
                  <a:lnTo>
                    <a:pt x="94" y="122"/>
                  </a:lnTo>
                  <a:lnTo>
                    <a:pt x="86" y="122"/>
                  </a:lnTo>
                  <a:lnTo>
                    <a:pt x="82" y="110"/>
                  </a:lnTo>
                  <a:lnTo>
                    <a:pt x="78" y="110"/>
                  </a:lnTo>
                  <a:lnTo>
                    <a:pt x="74" y="97"/>
                  </a:lnTo>
                  <a:lnTo>
                    <a:pt x="74" y="93"/>
                  </a:lnTo>
                  <a:lnTo>
                    <a:pt x="78" y="89"/>
                  </a:lnTo>
                  <a:lnTo>
                    <a:pt x="74" y="81"/>
                  </a:lnTo>
                  <a:lnTo>
                    <a:pt x="70" y="77"/>
                  </a:lnTo>
                  <a:lnTo>
                    <a:pt x="74" y="77"/>
                  </a:lnTo>
                  <a:lnTo>
                    <a:pt x="78" y="73"/>
                  </a:lnTo>
                  <a:lnTo>
                    <a:pt x="74" y="65"/>
                  </a:lnTo>
                  <a:lnTo>
                    <a:pt x="78" y="53"/>
                  </a:lnTo>
                  <a:lnTo>
                    <a:pt x="78" y="41"/>
                  </a:lnTo>
                  <a:lnTo>
                    <a:pt x="78" y="36"/>
                  </a:lnTo>
                  <a:lnTo>
                    <a:pt x="78" y="32"/>
                  </a:lnTo>
                  <a:lnTo>
                    <a:pt x="70" y="24"/>
                  </a:lnTo>
                  <a:lnTo>
                    <a:pt x="65" y="20"/>
                  </a:lnTo>
                  <a:lnTo>
                    <a:pt x="53" y="12"/>
                  </a:lnTo>
                  <a:lnTo>
                    <a:pt x="49" y="4"/>
                  </a:lnTo>
                  <a:lnTo>
                    <a:pt x="41" y="8"/>
                  </a:lnTo>
                  <a:lnTo>
                    <a:pt x="33" y="12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12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4" y="36"/>
                  </a:lnTo>
                  <a:lnTo>
                    <a:pt x="4" y="41"/>
                  </a:lnTo>
                  <a:lnTo>
                    <a:pt x="4" y="45"/>
                  </a:lnTo>
                  <a:lnTo>
                    <a:pt x="4" y="53"/>
                  </a:lnTo>
                  <a:lnTo>
                    <a:pt x="4" y="57"/>
                  </a:lnTo>
                  <a:lnTo>
                    <a:pt x="13" y="57"/>
                  </a:lnTo>
                  <a:lnTo>
                    <a:pt x="17" y="61"/>
                  </a:lnTo>
                  <a:lnTo>
                    <a:pt x="17" y="73"/>
                  </a:lnTo>
                  <a:lnTo>
                    <a:pt x="13" y="81"/>
                  </a:lnTo>
                  <a:lnTo>
                    <a:pt x="8" y="89"/>
                  </a:lnTo>
                  <a:lnTo>
                    <a:pt x="8" y="102"/>
                  </a:lnTo>
                  <a:lnTo>
                    <a:pt x="8" y="114"/>
                  </a:lnTo>
                  <a:lnTo>
                    <a:pt x="8" y="126"/>
                  </a:lnTo>
                  <a:lnTo>
                    <a:pt x="4" y="130"/>
                  </a:lnTo>
                  <a:lnTo>
                    <a:pt x="0" y="142"/>
                  </a:lnTo>
                  <a:lnTo>
                    <a:pt x="8" y="150"/>
                  </a:lnTo>
                  <a:lnTo>
                    <a:pt x="8" y="163"/>
                  </a:lnTo>
                  <a:lnTo>
                    <a:pt x="8" y="167"/>
                  </a:lnTo>
                  <a:lnTo>
                    <a:pt x="0" y="159"/>
                  </a:lnTo>
                  <a:lnTo>
                    <a:pt x="8" y="171"/>
                  </a:lnTo>
                  <a:lnTo>
                    <a:pt x="21" y="179"/>
                  </a:lnTo>
                  <a:lnTo>
                    <a:pt x="33" y="183"/>
                  </a:lnTo>
                  <a:lnTo>
                    <a:pt x="37" y="187"/>
                  </a:lnTo>
                  <a:lnTo>
                    <a:pt x="41" y="199"/>
                  </a:lnTo>
                  <a:lnTo>
                    <a:pt x="41" y="211"/>
                  </a:lnTo>
                  <a:lnTo>
                    <a:pt x="53" y="211"/>
                  </a:lnTo>
                  <a:lnTo>
                    <a:pt x="61" y="20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49" name="Freeform 303">
              <a:extLst>
                <a:ext uri="{FF2B5EF4-FFF2-40B4-BE49-F238E27FC236}">
                  <a16:creationId xmlns="" xmlns:a16="http://schemas.microsoft.com/office/drawing/2014/main" id="{B5B3A9B5-6104-4684-82B0-F4AE4E070FEF}"/>
                </a:ext>
              </a:extLst>
            </p:cNvPr>
            <p:cNvSpPr>
              <a:spLocks/>
            </p:cNvSpPr>
            <p:nvPr/>
          </p:nvSpPr>
          <p:spPr bwMode="gray">
            <a:xfrm>
              <a:off x="4845926" y="3579902"/>
              <a:ext cx="60101" cy="16190"/>
            </a:xfrm>
            <a:custGeom>
              <a:avLst/>
              <a:gdLst>
                <a:gd name="T0" fmla="*/ 44 w 167"/>
                <a:gd name="T1" fmla="*/ 12 h 45"/>
                <a:gd name="T2" fmla="*/ 36 w 167"/>
                <a:gd name="T3" fmla="*/ 0 h 45"/>
                <a:gd name="T4" fmla="*/ 28 w 167"/>
                <a:gd name="T5" fmla="*/ 4 h 45"/>
                <a:gd name="T6" fmla="*/ 16 w 167"/>
                <a:gd name="T7" fmla="*/ 4 h 45"/>
                <a:gd name="T8" fmla="*/ 4 w 167"/>
                <a:gd name="T9" fmla="*/ 0 h 45"/>
                <a:gd name="T10" fmla="*/ 0 w 167"/>
                <a:gd name="T11" fmla="*/ 8 h 45"/>
                <a:gd name="T12" fmla="*/ 0 w 167"/>
                <a:gd name="T13" fmla="*/ 25 h 45"/>
                <a:gd name="T14" fmla="*/ 12 w 167"/>
                <a:gd name="T15" fmla="*/ 25 h 45"/>
                <a:gd name="T16" fmla="*/ 24 w 167"/>
                <a:gd name="T17" fmla="*/ 25 h 45"/>
                <a:gd name="T18" fmla="*/ 36 w 167"/>
                <a:gd name="T19" fmla="*/ 25 h 45"/>
                <a:gd name="T20" fmla="*/ 44 w 167"/>
                <a:gd name="T21" fmla="*/ 29 h 45"/>
                <a:gd name="T22" fmla="*/ 49 w 167"/>
                <a:gd name="T23" fmla="*/ 29 h 45"/>
                <a:gd name="T24" fmla="*/ 61 w 167"/>
                <a:gd name="T25" fmla="*/ 33 h 45"/>
                <a:gd name="T26" fmla="*/ 69 w 167"/>
                <a:gd name="T27" fmla="*/ 33 h 45"/>
                <a:gd name="T28" fmla="*/ 73 w 167"/>
                <a:gd name="T29" fmla="*/ 41 h 45"/>
                <a:gd name="T30" fmla="*/ 77 w 167"/>
                <a:gd name="T31" fmla="*/ 45 h 45"/>
                <a:gd name="T32" fmla="*/ 85 w 167"/>
                <a:gd name="T33" fmla="*/ 45 h 45"/>
                <a:gd name="T34" fmla="*/ 97 w 167"/>
                <a:gd name="T35" fmla="*/ 45 h 45"/>
                <a:gd name="T36" fmla="*/ 110 w 167"/>
                <a:gd name="T37" fmla="*/ 41 h 45"/>
                <a:gd name="T38" fmla="*/ 138 w 167"/>
                <a:gd name="T39" fmla="*/ 41 h 45"/>
                <a:gd name="T40" fmla="*/ 142 w 167"/>
                <a:gd name="T41" fmla="*/ 41 h 45"/>
                <a:gd name="T42" fmla="*/ 154 w 167"/>
                <a:gd name="T43" fmla="*/ 41 h 45"/>
                <a:gd name="T44" fmla="*/ 154 w 167"/>
                <a:gd name="T45" fmla="*/ 41 h 45"/>
                <a:gd name="T46" fmla="*/ 162 w 167"/>
                <a:gd name="T47" fmla="*/ 33 h 45"/>
                <a:gd name="T48" fmla="*/ 167 w 167"/>
                <a:gd name="T49" fmla="*/ 21 h 45"/>
                <a:gd name="T50" fmla="*/ 154 w 167"/>
                <a:gd name="T51" fmla="*/ 25 h 45"/>
                <a:gd name="T52" fmla="*/ 130 w 167"/>
                <a:gd name="T53" fmla="*/ 29 h 45"/>
                <a:gd name="T54" fmla="*/ 130 w 167"/>
                <a:gd name="T55" fmla="*/ 17 h 45"/>
                <a:gd name="T56" fmla="*/ 118 w 167"/>
                <a:gd name="T57" fmla="*/ 21 h 45"/>
                <a:gd name="T58" fmla="*/ 110 w 167"/>
                <a:gd name="T59" fmla="*/ 17 h 45"/>
                <a:gd name="T60" fmla="*/ 97 w 167"/>
                <a:gd name="T61" fmla="*/ 17 h 45"/>
                <a:gd name="T62" fmla="*/ 85 w 167"/>
                <a:gd name="T63" fmla="*/ 12 h 45"/>
                <a:gd name="T64" fmla="*/ 81 w 167"/>
                <a:gd name="T65" fmla="*/ 12 h 45"/>
                <a:gd name="T66" fmla="*/ 69 w 167"/>
                <a:gd name="T67" fmla="*/ 12 h 45"/>
                <a:gd name="T68" fmla="*/ 61 w 167"/>
                <a:gd name="T69" fmla="*/ 17 h 45"/>
                <a:gd name="T70" fmla="*/ 49 w 167"/>
                <a:gd name="T71" fmla="*/ 17 h 45"/>
                <a:gd name="T72" fmla="*/ 44 w 167"/>
                <a:gd name="T73" fmla="*/ 12 h 4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7"/>
                <a:gd name="T112" fmla="*/ 0 h 45"/>
                <a:gd name="T113" fmla="*/ 167 w 167"/>
                <a:gd name="T114" fmla="*/ 45 h 4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7" h="45">
                  <a:moveTo>
                    <a:pt x="44" y="12"/>
                  </a:moveTo>
                  <a:lnTo>
                    <a:pt x="36" y="0"/>
                  </a:lnTo>
                  <a:lnTo>
                    <a:pt x="28" y="4"/>
                  </a:lnTo>
                  <a:lnTo>
                    <a:pt x="16" y="4"/>
                  </a:lnTo>
                  <a:lnTo>
                    <a:pt x="4" y="0"/>
                  </a:lnTo>
                  <a:lnTo>
                    <a:pt x="0" y="8"/>
                  </a:lnTo>
                  <a:lnTo>
                    <a:pt x="0" y="25"/>
                  </a:lnTo>
                  <a:lnTo>
                    <a:pt x="12" y="25"/>
                  </a:lnTo>
                  <a:lnTo>
                    <a:pt x="24" y="25"/>
                  </a:lnTo>
                  <a:lnTo>
                    <a:pt x="36" y="25"/>
                  </a:lnTo>
                  <a:lnTo>
                    <a:pt x="44" y="29"/>
                  </a:lnTo>
                  <a:lnTo>
                    <a:pt x="49" y="29"/>
                  </a:lnTo>
                  <a:lnTo>
                    <a:pt x="61" y="33"/>
                  </a:lnTo>
                  <a:lnTo>
                    <a:pt x="69" y="33"/>
                  </a:lnTo>
                  <a:lnTo>
                    <a:pt x="73" y="41"/>
                  </a:lnTo>
                  <a:lnTo>
                    <a:pt x="77" y="45"/>
                  </a:lnTo>
                  <a:lnTo>
                    <a:pt x="85" y="45"/>
                  </a:lnTo>
                  <a:lnTo>
                    <a:pt x="97" y="45"/>
                  </a:lnTo>
                  <a:lnTo>
                    <a:pt x="110" y="41"/>
                  </a:lnTo>
                  <a:lnTo>
                    <a:pt x="138" y="41"/>
                  </a:lnTo>
                  <a:lnTo>
                    <a:pt x="142" y="41"/>
                  </a:lnTo>
                  <a:lnTo>
                    <a:pt x="154" y="41"/>
                  </a:lnTo>
                  <a:lnTo>
                    <a:pt x="162" y="33"/>
                  </a:lnTo>
                  <a:lnTo>
                    <a:pt x="167" y="21"/>
                  </a:lnTo>
                  <a:lnTo>
                    <a:pt x="154" y="25"/>
                  </a:lnTo>
                  <a:lnTo>
                    <a:pt x="130" y="29"/>
                  </a:lnTo>
                  <a:lnTo>
                    <a:pt x="130" y="17"/>
                  </a:lnTo>
                  <a:lnTo>
                    <a:pt x="118" y="21"/>
                  </a:lnTo>
                  <a:lnTo>
                    <a:pt x="110" y="17"/>
                  </a:lnTo>
                  <a:lnTo>
                    <a:pt x="97" y="17"/>
                  </a:lnTo>
                  <a:lnTo>
                    <a:pt x="85" y="12"/>
                  </a:lnTo>
                  <a:lnTo>
                    <a:pt x="81" y="12"/>
                  </a:lnTo>
                  <a:lnTo>
                    <a:pt x="69" y="12"/>
                  </a:lnTo>
                  <a:lnTo>
                    <a:pt x="61" y="17"/>
                  </a:lnTo>
                  <a:lnTo>
                    <a:pt x="49" y="17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50" name="Freeform 304">
              <a:extLst>
                <a:ext uri="{FF2B5EF4-FFF2-40B4-BE49-F238E27FC236}">
                  <a16:creationId xmlns="" xmlns:a16="http://schemas.microsoft.com/office/drawing/2014/main" id="{91C484CA-3B6E-485E-98CB-11BB518EC5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6618" y="3559395"/>
              <a:ext cx="10077" cy="11873"/>
            </a:xfrm>
            <a:custGeom>
              <a:avLst/>
              <a:gdLst>
                <a:gd name="T0" fmla="*/ 20 w 28"/>
                <a:gd name="T1" fmla="*/ 21 h 33"/>
                <a:gd name="T2" fmla="*/ 24 w 28"/>
                <a:gd name="T3" fmla="*/ 12 h 33"/>
                <a:gd name="T4" fmla="*/ 28 w 28"/>
                <a:gd name="T5" fmla="*/ 0 h 33"/>
                <a:gd name="T6" fmla="*/ 16 w 28"/>
                <a:gd name="T7" fmla="*/ 4 h 33"/>
                <a:gd name="T8" fmla="*/ 4 w 28"/>
                <a:gd name="T9" fmla="*/ 12 h 33"/>
                <a:gd name="T10" fmla="*/ 0 w 28"/>
                <a:gd name="T11" fmla="*/ 21 h 33"/>
                <a:gd name="T12" fmla="*/ 0 w 28"/>
                <a:gd name="T13" fmla="*/ 33 h 33"/>
                <a:gd name="T14" fmla="*/ 12 w 28"/>
                <a:gd name="T15" fmla="*/ 29 h 33"/>
                <a:gd name="T16" fmla="*/ 20 w 28"/>
                <a:gd name="T17" fmla="*/ 21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33"/>
                <a:gd name="T29" fmla="*/ 28 w 28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33">
                  <a:moveTo>
                    <a:pt x="20" y="21"/>
                  </a:moveTo>
                  <a:lnTo>
                    <a:pt x="24" y="12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4" y="12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12" y="29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51" name="Freeform 305">
              <a:extLst>
                <a:ext uri="{FF2B5EF4-FFF2-40B4-BE49-F238E27FC236}">
                  <a16:creationId xmlns="" xmlns:a16="http://schemas.microsoft.com/office/drawing/2014/main" id="{4FD7067D-6B93-404B-B044-E51AE612FAD9}"/>
                </a:ext>
              </a:extLst>
            </p:cNvPr>
            <p:cNvSpPr>
              <a:spLocks/>
            </p:cNvSpPr>
            <p:nvPr/>
          </p:nvSpPr>
          <p:spPr bwMode="gray">
            <a:xfrm>
              <a:off x="4768191" y="3424839"/>
              <a:ext cx="145035" cy="134556"/>
            </a:xfrm>
            <a:custGeom>
              <a:avLst/>
              <a:gdLst>
                <a:gd name="T0" fmla="*/ 391 w 403"/>
                <a:gd name="T1" fmla="*/ 32 h 374"/>
                <a:gd name="T2" fmla="*/ 395 w 403"/>
                <a:gd name="T3" fmla="*/ 8 h 374"/>
                <a:gd name="T4" fmla="*/ 374 w 403"/>
                <a:gd name="T5" fmla="*/ 0 h 374"/>
                <a:gd name="T6" fmla="*/ 358 w 403"/>
                <a:gd name="T7" fmla="*/ 28 h 374"/>
                <a:gd name="T8" fmla="*/ 317 w 403"/>
                <a:gd name="T9" fmla="*/ 32 h 374"/>
                <a:gd name="T10" fmla="*/ 297 w 403"/>
                <a:gd name="T11" fmla="*/ 28 h 374"/>
                <a:gd name="T12" fmla="*/ 277 w 403"/>
                <a:gd name="T13" fmla="*/ 16 h 374"/>
                <a:gd name="T14" fmla="*/ 256 w 403"/>
                <a:gd name="T15" fmla="*/ 16 h 374"/>
                <a:gd name="T16" fmla="*/ 232 w 403"/>
                <a:gd name="T17" fmla="*/ 24 h 374"/>
                <a:gd name="T18" fmla="*/ 208 w 403"/>
                <a:gd name="T19" fmla="*/ 24 h 374"/>
                <a:gd name="T20" fmla="*/ 195 w 403"/>
                <a:gd name="T21" fmla="*/ 28 h 374"/>
                <a:gd name="T22" fmla="*/ 167 w 403"/>
                <a:gd name="T23" fmla="*/ 28 h 374"/>
                <a:gd name="T24" fmla="*/ 155 w 403"/>
                <a:gd name="T25" fmla="*/ 41 h 374"/>
                <a:gd name="T26" fmla="*/ 130 w 403"/>
                <a:gd name="T27" fmla="*/ 41 h 374"/>
                <a:gd name="T28" fmla="*/ 102 w 403"/>
                <a:gd name="T29" fmla="*/ 61 h 374"/>
                <a:gd name="T30" fmla="*/ 69 w 403"/>
                <a:gd name="T31" fmla="*/ 61 h 374"/>
                <a:gd name="T32" fmla="*/ 65 w 403"/>
                <a:gd name="T33" fmla="*/ 81 h 374"/>
                <a:gd name="T34" fmla="*/ 45 w 403"/>
                <a:gd name="T35" fmla="*/ 106 h 374"/>
                <a:gd name="T36" fmla="*/ 24 w 403"/>
                <a:gd name="T37" fmla="*/ 122 h 374"/>
                <a:gd name="T38" fmla="*/ 12 w 403"/>
                <a:gd name="T39" fmla="*/ 146 h 374"/>
                <a:gd name="T40" fmla="*/ 20 w 403"/>
                <a:gd name="T41" fmla="*/ 171 h 374"/>
                <a:gd name="T42" fmla="*/ 53 w 403"/>
                <a:gd name="T43" fmla="*/ 187 h 374"/>
                <a:gd name="T44" fmla="*/ 61 w 403"/>
                <a:gd name="T45" fmla="*/ 199 h 374"/>
                <a:gd name="T46" fmla="*/ 57 w 403"/>
                <a:gd name="T47" fmla="*/ 216 h 374"/>
                <a:gd name="T48" fmla="*/ 69 w 403"/>
                <a:gd name="T49" fmla="*/ 244 h 374"/>
                <a:gd name="T50" fmla="*/ 90 w 403"/>
                <a:gd name="T51" fmla="*/ 244 h 374"/>
                <a:gd name="T52" fmla="*/ 134 w 403"/>
                <a:gd name="T53" fmla="*/ 240 h 374"/>
                <a:gd name="T54" fmla="*/ 171 w 403"/>
                <a:gd name="T55" fmla="*/ 248 h 374"/>
                <a:gd name="T56" fmla="*/ 179 w 403"/>
                <a:gd name="T57" fmla="*/ 268 h 374"/>
                <a:gd name="T58" fmla="*/ 142 w 403"/>
                <a:gd name="T59" fmla="*/ 252 h 374"/>
                <a:gd name="T60" fmla="*/ 98 w 403"/>
                <a:gd name="T61" fmla="*/ 252 h 374"/>
                <a:gd name="T62" fmla="*/ 77 w 403"/>
                <a:gd name="T63" fmla="*/ 281 h 374"/>
                <a:gd name="T64" fmla="*/ 102 w 403"/>
                <a:gd name="T65" fmla="*/ 317 h 374"/>
                <a:gd name="T66" fmla="*/ 118 w 403"/>
                <a:gd name="T67" fmla="*/ 342 h 374"/>
                <a:gd name="T68" fmla="*/ 147 w 403"/>
                <a:gd name="T69" fmla="*/ 358 h 374"/>
                <a:gd name="T70" fmla="*/ 171 w 403"/>
                <a:gd name="T71" fmla="*/ 354 h 374"/>
                <a:gd name="T72" fmla="*/ 183 w 403"/>
                <a:gd name="T73" fmla="*/ 354 h 374"/>
                <a:gd name="T74" fmla="*/ 171 w 403"/>
                <a:gd name="T75" fmla="*/ 309 h 374"/>
                <a:gd name="T76" fmla="*/ 187 w 403"/>
                <a:gd name="T77" fmla="*/ 309 h 374"/>
                <a:gd name="T78" fmla="*/ 208 w 403"/>
                <a:gd name="T79" fmla="*/ 293 h 374"/>
                <a:gd name="T80" fmla="*/ 183 w 403"/>
                <a:gd name="T81" fmla="*/ 268 h 374"/>
                <a:gd name="T82" fmla="*/ 220 w 403"/>
                <a:gd name="T83" fmla="*/ 268 h 374"/>
                <a:gd name="T84" fmla="*/ 248 w 403"/>
                <a:gd name="T85" fmla="*/ 277 h 374"/>
                <a:gd name="T86" fmla="*/ 228 w 403"/>
                <a:gd name="T87" fmla="*/ 240 h 374"/>
                <a:gd name="T88" fmla="*/ 203 w 403"/>
                <a:gd name="T89" fmla="*/ 228 h 374"/>
                <a:gd name="T90" fmla="*/ 167 w 403"/>
                <a:gd name="T91" fmla="*/ 207 h 374"/>
                <a:gd name="T92" fmla="*/ 179 w 403"/>
                <a:gd name="T93" fmla="*/ 187 h 374"/>
                <a:gd name="T94" fmla="*/ 187 w 403"/>
                <a:gd name="T95" fmla="*/ 187 h 374"/>
                <a:gd name="T96" fmla="*/ 179 w 403"/>
                <a:gd name="T97" fmla="*/ 150 h 374"/>
                <a:gd name="T98" fmla="*/ 159 w 403"/>
                <a:gd name="T99" fmla="*/ 122 h 374"/>
                <a:gd name="T100" fmla="*/ 163 w 403"/>
                <a:gd name="T101" fmla="*/ 89 h 374"/>
                <a:gd name="T102" fmla="*/ 171 w 403"/>
                <a:gd name="T103" fmla="*/ 89 h 374"/>
                <a:gd name="T104" fmla="*/ 208 w 403"/>
                <a:gd name="T105" fmla="*/ 122 h 374"/>
                <a:gd name="T106" fmla="*/ 203 w 403"/>
                <a:gd name="T107" fmla="*/ 106 h 374"/>
                <a:gd name="T108" fmla="*/ 244 w 403"/>
                <a:gd name="T109" fmla="*/ 122 h 374"/>
                <a:gd name="T110" fmla="*/ 228 w 403"/>
                <a:gd name="T111" fmla="*/ 98 h 374"/>
                <a:gd name="T112" fmla="*/ 269 w 403"/>
                <a:gd name="T113" fmla="*/ 110 h 374"/>
                <a:gd name="T114" fmla="*/ 228 w 403"/>
                <a:gd name="T115" fmla="*/ 77 h 374"/>
                <a:gd name="T116" fmla="*/ 244 w 403"/>
                <a:gd name="T117" fmla="*/ 69 h 374"/>
                <a:gd name="T118" fmla="*/ 293 w 403"/>
                <a:gd name="T119" fmla="*/ 61 h 374"/>
                <a:gd name="T120" fmla="*/ 317 w 403"/>
                <a:gd name="T121" fmla="*/ 57 h 374"/>
                <a:gd name="T122" fmla="*/ 354 w 403"/>
                <a:gd name="T123" fmla="*/ 61 h 3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3"/>
                <a:gd name="T187" fmla="*/ 0 h 374"/>
                <a:gd name="T188" fmla="*/ 403 w 403"/>
                <a:gd name="T189" fmla="*/ 374 h 3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3" h="374">
                  <a:moveTo>
                    <a:pt x="383" y="57"/>
                  </a:moveTo>
                  <a:lnTo>
                    <a:pt x="387" y="57"/>
                  </a:lnTo>
                  <a:lnTo>
                    <a:pt x="383" y="45"/>
                  </a:lnTo>
                  <a:lnTo>
                    <a:pt x="391" y="32"/>
                  </a:lnTo>
                  <a:lnTo>
                    <a:pt x="403" y="24"/>
                  </a:lnTo>
                  <a:lnTo>
                    <a:pt x="399" y="20"/>
                  </a:lnTo>
                  <a:lnTo>
                    <a:pt x="399" y="8"/>
                  </a:lnTo>
                  <a:lnTo>
                    <a:pt x="395" y="8"/>
                  </a:lnTo>
                  <a:lnTo>
                    <a:pt x="395" y="4"/>
                  </a:lnTo>
                  <a:lnTo>
                    <a:pt x="387" y="0"/>
                  </a:lnTo>
                  <a:lnTo>
                    <a:pt x="378" y="0"/>
                  </a:lnTo>
                  <a:lnTo>
                    <a:pt x="374" y="0"/>
                  </a:lnTo>
                  <a:lnTo>
                    <a:pt x="370" y="8"/>
                  </a:lnTo>
                  <a:lnTo>
                    <a:pt x="374" y="20"/>
                  </a:lnTo>
                  <a:lnTo>
                    <a:pt x="362" y="28"/>
                  </a:lnTo>
                  <a:lnTo>
                    <a:pt x="358" y="28"/>
                  </a:lnTo>
                  <a:lnTo>
                    <a:pt x="346" y="28"/>
                  </a:lnTo>
                  <a:lnTo>
                    <a:pt x="334" y="32"/>
                  </a:lnTo>
                  <a:lnTo>
                    <a:pt x="330" y="32"/>
                  </a:lnTo>
                  <a:lnTo>
                    <a:pt x="317" y="32"/>
                  </a:lnTo>
                  <a:lnTo>
                    <a:pt x="313" y="28"/>
                  </a:lnTo>
                  <a:lnTo>
                    <a:pt x="305" y="24"/>
                  </a:lnTo>
                  <a:lnTo>
                    <a:pt x="301" y="20"/>
                  </a:lnTo>
                  <a:lnTo>
                    <a:pt x="297" y="28"/>
                  </a:lnTo>
                  <a:lnTo>
                    <a:pt x="293" y="28"/>
                  </a:lnTo>
                  <a:lnTo>
                    <a:pt x="289" y="24"/>
                  </a:lnTo>
                  <a:lnTo>
                    <a:pt x="285" y="24"/>
                  </a:lnTo>
                  <a:lnTo>
                    <a:pt x="277" y="16"/>
                  </a:lnTo>
                  <a:lnTo>
                    <a:pt x="277" y="12"/>
                  </a:lnTo>
                  <a:lnTo>
                    <a:pt x="273" y="12"/>
                  </a:lnTo>
                  <a:lnTo>
                    <a:pt x="260" y="16"/>
                  </a:lnTo>
                  <a:lnTo>
                    <a:pt x="256" y="16"/>
                  </a:lnTo>
                  <a:lnTo>
                    <a:pt x="248" y="16"/>
                  </a:lnTo>
                  <a:lnTo>
                    <a:pt x="240" y="16"/>
                  </a:lnTo>
                  <a:lnTo>
                    <a:pt x="232" y="24"/>
                  </a:lnTo>
                  <a:lnTo>
                    <a:pt x="224" y="24"/>
                  </a:lnTo>
                  <a:lnTo>
                    <a:pt x="220" y="24"/>
                  </a:lnTo>
                  <a:lnTo>
                    <a:pt x="212" y="24"/>
                  </a:lnTo>
                  <a:lnTo>
                    <a:pt x="208" y="24"/>
                  </a:lnTo>
                  <a:lnTo>
                    <a:pt x="203" y="24"/>
                  </a:lnTo>
                  <a:lnTo>
                    <a:pt x="199" y="20"/>
                  </a:lnTo>
                  <a:lnTo>
                    <a:pt x="199" y="24"/>
                  </a:lnTo>
                  <a:lnTo>
                    <a:pt x="195" y="28"/>
                  </a:lnTo>
                  <a:lnTo>
                    <a:pt x="187" y="28"/>
                  </a:lnTo>
                  <a:lnTo>
                    <a:pt x="179" y="28"/>
                  </a:lnTo>
                  <a:lnTo>
                    <a:pt x="175" y="28"/>
                  </a:lnTo>
                  <a:lnTo>
                    <a:pt x="167" y="28"/>
                  </a:lnTo>
                  <a:lnTo>
                    <a:pt x="167" y="32"/>
                  </a:lnTo>
                  <a:lnTo>
                    <a:pt x="167" y="41"/>
                  </a:lnTo>
                  <a:lnTo>
                    <a:pt x="155" y="41"/>
                  </a:lnTo>
                  <a:lnTo>
                    <a:pt x="142" y="41"/>
                  </a:lnTo>
                  <a:lnTo>
                    <a:pt x="134" y="41"/>
                  </a:lnTo>
                  <a:lnTo>
                    <a:pt x="130" y="41"/>
                  </a:lnTo>
                  <a:lnTo>
                    <a:pt x="118" y="45"/>
                  </a:lnTo>
                  <a:lnTo>
                    <a:pt x="110" y="57"/>
                  </a:lnTo>
                  <a:lnTo>
                    <a:pt x="102" y="61"/>
                  </a:lnTo>
                  <a:lnTo>
                    <a:pt x="90" y="57"/>
                  </a:lnTo>
                  <a:lnTo>
                    <a:pt x="77" y="61"/>
                  </a:lnTo>
                  <a:lnTo>
                    <a:pt x="69" y="61"/>
                  </a:lnTo>
                  <a:lnTo>
                    <a:pt x="61" y="61"/>
                  </a:lnTo>
                  <a:lnTo>
                    <a:pt x="61" y="65"/>
                  </a:lnTo>
                  <a:lnTo>
                    <a:pt x="65" y="73"/>
                  </a:lnTo>
                  <a:lnTo>
                    <a:pt x="65" y="81"/>
                  </a:lnTo>
                  <a:lnTo>
                    <a:pt x="61" y="85"/>
                  </a:lnTo>
                  <a:lnTo>
                    <a:pt x="49" y="94"/>
                  </a:lnTo>
                  <a:lnTo>
                    <a:pt x="49" y="98"/>
                  </a:lnTo>
                  <a:lnTo>
                    <a:pt x="45" y="106"/>
                  </a:lnTo>
                  <a:lnTo>
                    <a:pt x="41" y="118"/>
                  </a:lnTo>
                  <a:lnTo>
                    <a:pt x="37" y="118"/>
                  </a:lnTo>
                  <a:lnTo>
                    <a:pt x="29" y="118"/>
                  </a:lnTo>
                  <a:lnTo>
                    <a:pt x="24" y="122"/>
                  </a:lnTo>
                  <a:lnTo>
                    <a:pt x="24" y="130"/>
                  </a:lnTo>
                  <a:lnTo>
                    <a:pt x="29" y="138"/>
                  </a:lnTo>
                  <a:lnTo>
                    <a:pt x="20" y="138"/>
                  </a:lnTo>
                  <a:lnTo>
                    <a:pt x="12" y="146"/>
                  </a:lnTo>
                  <a:lnTo>
                    <a:pt x="0" y="146"/>
                  </a:lnTo>
                  <a:lnTo>
                    <a:pt x="8" y="150"/>
                  </a:lnTo>
                  <a:lnTo>
                    <a:pt x="16" y="163"/>
                  </a:lnTo>
                  <a:lnTo>
                    <a:pt x="20" y="171"/>
                  </a:lnTo>
                  <a:lnTo>
                    <a:pt x="29" y="175"/>
                  </a:lnTo>
                  <a:lnTo>
                    <a:pt x="37" y="187"/>
                  </a:lnTo>
                  <a:lnTo>
                    <a:pt x="45" y="195"/>
                  </a:lnTo>
                  <a:lnTo>
                    <a:pt x="53" y="187"/>
                  </a:lnTo>
                  <a:lnTo>
                    <a:pt x="57" y="187"/>
                  </a:lnTo>
                  <a:lnTo>
                    <a:pt x="69" y="191"/>
                  </a:lnTo>
                  <a:lnTo>
                    <a:pt x="61" y="199"/>
                  </a:lnTo>
                  <a:lnTo>
                    <a:pt x="49" y="195"/>
                  </a:lnTo>
                  <a:lnTo>
                    <a:pt x="45" y="203"/>
                  </a:lnTo>
                  <a:lnTo>
                    <a:pt x="45" y="207"/>
                  </a:lnTo>
                  <a:lnTo>
                    <a:pt x="57" y="216"/>
                  </a:lnTo>
                  <a:lnTo>
                    <a:pt x="61" y="216"/>
                  </a:lnTo>
                  <a:lnTo>
                    <a:pt x="61" y="220"/>
                  </a:lnTo>
                  <a:lnTo>
                    <a:pt x="69" y="232"/>
                  </a:lnTo>
                  <a:lnTo>
                    <a:pt x="69" y="244"/>
                  </a:lnTo>
                  <a:lnTo>
                    <a:pt x="81" y="232"/>
                  </a:lnTo>
                  <a:lnTo>
                    <a:pt x="85" y="232"/>
                  </a:lnTo>
                  <a:lnTo>
                    <a:pt x="90" y="244"/>
                  </a:lnTo>
                  <a:lnTo>
                    <a:pt x="102" y="240"/>
                  </a:lnTo>
                  <a:lnTo>
                    <a:pt x="114" y="240"/>
                  </a:lnTo>
                  <a:lnTo>
                    <a:pt x="122" y="236"/>
                  </a:lnTo>
                  <a:lnTo>
                    <a:pt x="134" y="240"/>
                  </a:lnTo>
                  <a:lnTo>
                    <a:pt x="147" y="236"/>
                  </a:lnTo>
                  <a:lnTo>
                    <a:pt x="159" y="244"/>
                  </a:lnTo>
                  <a:lnTo>
                    <a:pt x="163" y="240"/>
                  </a:lnTo>
                  <a:lnTo>
                    <a:pt x="171" y="248"/>
                  </a:lnTo>
                  <a:lnTo>
                    <a:pt x="183" y="248"/>
                  </a:lnTo>
                  <a:lnTo>
                    <a:pt x="195" y="252"/>
                  </a:lnTo>
                  <a:lnTo>
                    <a:pt x="191" y="260"/>
                  </a:lnTo>
                  <a:lnTo>
                    <a:pt x="179" y="268"/>
                  </a:lnTo>
                  <a:lnTo>
                    <a:pt x="171" y="264"/>
                  </a:lnTo>
                  <a:lnTo>
                    <a:pt x="159" y="256"/>
                  </a:lnTo>
                  <a:lnTo>
                    <a:pt x="147" y="256"/>
                  </a:lnTo>
                  <a:lnTo>
                    <a:pt x="142" y="252"/>
                  </a:lnTo>
                  <a:lnTo>
                    <a:pt x="130" y="248"/>
                  </a:lnTo>
                  <a:lnTo>
                    <a:pt x="118" y="240"/>
                  </a:lnTo>
                  <a:lnTo>
                    <a:pt x="106" y="244"/>
                  </a:lnTo>
                  <a:lnTo>
                    <a:pt x="98" y="252"/>
                  </a:lnTo>
                  <a:lnTo>
                    <a:pt x="85" y="256"/>
                  </a:lnTo>
                  <a:lnTo>
                    <a:pt x="73" y="268"/>
                  </a:lnTo>
                  <a:lnTo>
                    <a:pt x="77" y="281"/>
                  </a:lnTo>
                  <a:lnTo>
                    <a:pt x="90" y="293"/>
                  </a:lnTo>
                  <a:lnTo>
                    <a:pt x="94" y="293"/>
                  </a:lnTo>
                  <a:lnTo>
                    <a:pt x="102" y="305"/>
                  </a:lnTo>
                  <a:lnTo>
                    <a:pt x="102" y="317"/>
                  </a:lnTo>
                  <a:lnTo>
                    <a:pt x="98" y="330"/>
                  </a:lnTo>
                  <a:lnTo>
                    <a:pt x="106" y="342"/>
                  </a:lnTo>
                  <a:lnTo>
                    <a:pt x="106" y="346"/>
                  </a:lnTo>
                  <a:lnTo>
                    <a:pt x="118" y="342"/>
                  </a:lnTo>
                  <a:lnTo>
                    <a:pt x="130" y="334"/>
                  </a:lnTo>
                  <a:lnTo>
                    <a:pt x="130" y="338"/>
                  </a:lnTo>
                  <a:lnTo>
                    <a:pt x="142" y="350"/>
                  </a:lnTo>
                  <a:lnTo>
                    <a:pt x="147" y="358"/>
                  </a:lnTo>
                  <a:lnTo>
                    <a:pt x="155" y="370"/>
                  </a:lnTo>
                  <a:lnTo>
                    <a:pt x="155" y="358"/>
                  </a:lnTo>
                  <a:lnTo>
                    <a:pt x="163" y="346"/>
                  </a:lnTo>
                  <a:lnTo>
                    <a:pt x="171" y="354"/>
                  </a:lnTo>
                  <a:lnTo>
                    <a:pt x="179" y="366"/>
                  </a:lnTo>
                  <a:lnTo>
                    <a:pt x="191" y="374"/>
                  </a:lnTo>
                  <a:lnTo>
                    <a:pt x="191" y="366"/>
                  </a:lnTo>
                  <a:lnTo>
                    <a:pt x="183" y="354"/>
                  </a:lnTo>
                  <a:lnTo>
                    <a:pt x="187" y="342"/>
                  </a:lnTo>
                  <a:lnTo>
                    <a:pt x="183" y="330"/>
                  </a:lnTo>
                  <a:lnTo>
                    <a:pt x="175" y="321"/>
                  </a:lnTo>
                  <a:lnTo>
                    <a:pt x="171" y="309"/>
                  </a:lnTo>
                  <a:lnTo>
                    <a:pt x="167" y="297"/>
                  </a:lnTo>
                  <a:lnTo>
                    <a:pt x="167" y="293"/>
                  </a:lnTo>
                  <a:lnTo>
                    <a:pt x="179" y="297"/>
                  </a:lnTo>
                  <a:lnTo>
                    <a:pt x="187" y="309"/>
                  </a:lnTo>
                  <a:lnTo>
                    <a:pt x="199" y="305"/>
                  </a:lnTo>
                  <a:lnTo>
                    <a:pt x="212" y="305"/>
                  </a:lnTo>
                  <a:lnTo>
                    <a:pt x="216" y="301"/>
                  </a:lnTo>
                  <a:lnTo>
                    <a:pt x="208" y="293"/>
                  </a:lnTo>
                  <a:lnTo>
                    <a:pt x="195" y="293"/>
                  </a:lnTo>
                  <a:lnTo>
                    <a:pt x="191" y="285"/>
                  </a:lnTo>
                  <a:lnTo>
                    <a:pt x="183" y="273"/>
                  </a:lnTo>
                  <a:lnTo>
                    <a:pt x="183" y="268"/>
                  </a:lnTo>
                  <a:lnTo>
                    <a:pt x="195" y="268"/>
                  </a:lnTo>
                  <a:lnTo>
                    <a:pt x="199" y="264"/>
                  </a:lnTo>
                  <a:lnTo>
                    <a:pt x="208" y="264"/>
                  </a:lnTo>
                  <a:lnTo>
                    <a:pt x="220" y="268"/>
                  </a:lnTo>
                  <a:lnTo>
                    <a:pt x="232" y="277"/>
                  </a:lnTo>
                  <a:lnTo>
                    <a:pt x="244" y="289"/>
                  </a:lnTo>
                  <a:lnTo>
                    <a:pt x="248" y="277"/>
                  </a:lnTo>
                  <a:lnTo>
                    <a:pt x="244" y="268"/>
                  </a:lnTo>
                  <a:lnTo>
                    <a:pt x="244" y="256"/>
                  </a:lnTo>
                  <a:lnTo>
                    <a:pt x="240" y="244"/>
                  </a:lnTo>
                  <a:lnTo>
                    <a:pt x="228" y="240"/>
                  </a:lnTo>
                  <a:lnTo>
                    <a:pt x="224" y="240"/>
                  </a:lnTo>
                  <a:lnTo>
                    <a:pt x="220" y="232"/>
                  </a:lnTo>
                  <a:lnTo>
                    <a:pt x="208" y="228"/>
                  </a:lnTo>
                  <a:lnTo>
                    <a:pt x="203" y="228"/>
                  </a:lnTo>
                  <a:lnTo>
                    <a:pt x="203" y="220"/>
                  </a:lnTo>
                  <a:lnTo>
                    <a:pt x="191" y="220"/>
                  </a:lnTo>
                  <a:lnTo>
                    <a:pt x="179" y="212"/>
                  </a:lnTo>
                  <a:lnTo>
                    <a:pt x="167" y="207"/>
                  </a:lnTo>
                  <a:lnTo>
                    <a:pt x="159" y="199"/>
                  </a:lnTo>
                  <a:lnTo>
                    <a:pt x="171" y="203"/>
                  </a:lnTo>
                  <a:lnTo>
                    <a:pt x="183" y="195"/>
                  </a:lnTo>
                  <a:lnTo>
                    <a:pt x="179" y="187"/>
                  </a:lnTo>
                  <a:lnTo>
                    <a:pt x="175" y="175"/>
                  </a:lnTo>
                  <a:lnTo>
                    <a:pt x="187" y="171"/>
                  </a:lnTo>
                  <a:lnTo>
                    <a:pt x="191" y="175"/>
                  </a:lnTo>
                  <a:lnTo>
                    <a:pt x="187" y="187"/>
                  </a:lnTo>
                  <a:lnTo>
                    <a:pt x="195" y="187"/>
                  </a:lnTo>
                  <a:lnTo>
                    <a:pt x="199" y="175"/>
                  </a:lnTo>
                  <a:lnTo>
                    <a:pt x="191" y="163"/>
                  </a:lnTo>
                  <a:lnTo>
                    <a:pt x="179" y="150"/>
                  </a:lnTo>
                  <a:lnTo>
                    <a:pt x="175" y="142"/>
                  </a:lnTo>
                  <a:lnTo>
                    <a:pt x="167" y="130"/>
                  </a:lnTo>
                  <a:lnTo>
                    <a:pt x="163" y="126"/>
                  </a:lnTo>
                  <a:lnTo>
                    <a:pt x="159" y="122"/>
                  </a:lnTo>
                  <a:lnTo>
                    <a:pt x="155" y="114"/>
                  </a:lnTo>
                  <a:lnTo>
                    <a:pt x="159" y="102"/>
                  </a:lnTo>
                  <a:lnTo>
                    <a:pt x="163" y="89"/>
                  </a:lnTo>
                  <a:lnTo>
                    <a:pt x="163" y="85"/>
                  </a:lnTo>
                  <a:lnTo>
                    <a:pt x="167" y="85"/>
                  </a:lnTo>
                  <a:lnTo>
                    <a:pt x="179" y="77"/>
                  </a:lnTo>
                  <a:lnTo>
                    <a:pt x="171" y="89"/>
                  </a:lnTo>
                  <a:lnTo>
                    <a:pt x="183" y="102"/>
                  </a:lnTo>
                  <a:lnTo>
                    <a:pt x="191" y="102"/>
                  </a:lnTo>
                  <a:lnTo>
                    <a:pt x="203" y="110"/>
                  </a:lnTo>
                  <a:lnTo>
                    <a:pt x="208" y="122"/>
                  </a:lnTo>
                  <a:lnTo>
                    <a:pt x="208" y="126"/>
                  </a:lnTo>
                  <a:lnTo>
                    <a:pt x="220" y="122"/>
                  </a:lnTo>
                  <a:lnTo>
                    <a:pt x="212" y="118"/>
                  </a:lnTo>
                  <a:lnTo>
                    <a:pt x="203" y="106"/>
                  </a:lnTo>
                  <a:lnTo>
                    <a:pt x="216" y="106"/>
                  </a:lnTo>
                  <a:lnTo>
                    <a:pt x="228" y="110"/>
                  </a:lnTo>
                  <a:lnTo>
                    <a:pt x="236" y="122"/>
                  </a:lnTo>
                  <a:lnTo>
                    <a:pt x="244" y="122"/>
                  </a:lnTo>
                  <a:lnTo>
                    <a:pt x="236" y="110"/>
                  </a:lnTo>
                  <a:lnTo>
                    <a:pt x="232" y="110"/>
                  </a:lnTo>
                  <a:lnTo>
                    <a:pt x="228" y="98"/>
                  </a:lnTo>
                  <a:lnTo>
                    <a:pt x="240" y="98"/>
                  </a:lnTo>
                  <a:lnTo>
                    <a:pt x="252" y="102"/>
                  </a:lnTo>
                  <a:lnTo>
                    <a:pt x="260" y="114"/>
                  </a:lnTo>
                  <a:lnTo>
                    <a:pt x="269" y="110"/>
                  </a:lnTo>
                  <a:lnTo>
                    <a:pt x="256" y="102"/>
                  </a:lnTo>
                  <a:lnTo>
                    <a:pt x="244" y="94"/>
                  </a:lnTo>
                  <a:lnTo>
                    <a:pt x="232" y="89"/>
                  </a:lnTo>
                  <a:lnTo>
                    <a:pt x="228" y="77"/>
                  </a:lnTo>
                  <a:lnTo>
                    <a:pt x="228" y="69"/>
                  </a:lnTo>
                  <a:lnTo>
                    <a:pt x="232" y="69"/>
                  </a:lnTo>
                  <a:lnTo>
                    <a:pt x="236" y="69"/>
                  </a:lnTo>
                  <a:lnTo>
                    <a:pt x="244" y="69"/>
                  </a:lnTo>
                  <a:lnTo>
                    <a:pt x="256" y="69"/>
                  </a:lnTo>
                  <a:lnTo>
                    <a:pt x="269" y="57"/>
                  </a:lnTo>
                  <a:lnTo>
                    <a:pt x="281" y="61"/>
                  </a:lnTo>
                  <a:lnTo>
                    <a:pt x="293" y="61"/>
                  </a:lnTo>
                  <a:lnTo>
                    <a:pt x="301" y="53"/>
                  </a:lnTo>
                  <a:lnTo>
                    <a:pt x="313" y="49"/>
                  </a:lnTo>
                  <a:lnTo>
                    <a:pt x="317" y="57"/>
                  </a:lnTo>
                  <a:lnTo>
                    <a:pt x="330" y="61"/>
                  </a:lnTo>
                  <a:lnTo>
                    <a:pt x="342" y="61"/>
                  </a:lnTo>
                  <a:lnTo>
                    <a:pt x="354" y="61"/>
                  </a:lnTo>
                  <a:lnTo>
                    <a:pt x="366" y="69"/>
                  </a:lnTo>
                  <a:lnTo>
                    <a:pt x="370" y="69"/>
                  </a:lnTo>
                  <a:lnTo>
                    <a:pt x="383" y="5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52" name="Freeform 306">
              <a:extLst>
                <a:ext uri="{FF2B5EF4-FFF2-40B4-BE49-F238E27FC236}">
                  <a16:creationId xmlns="" xmlns:a16="http://schemas.microsoft.com/office/drawing/2014/main" id="{C047A9C6-9798-4F47-97A9-0DF84B47324D}"/>
                </a:ext>
              </a:extLst>
            </p:cNvPr>
            <p:cNvSpPr>
              <a:spLocks/>
            </p:cNvSpPr>
            <p:nvPr/>
          </p:nvSpPr>
          <p:spPr bwMode="gray">
            <a:xfrm>
              <a:off x="4831171" y="3493556"/>
              <a:ext cx="36709" cy="27703"/>
            </a:xfrm>
            <a:custGeom>
              <a:avLst/>
              <a:gdLst>
                <a:gd name="T0" fmla="*/ 57 w 102"/>
                <a:gd name="T1" fmla="*/ 45 h 77"/>
                <a:gd name="T2" fmla="*/ 69 w 102"/>
                <a:gd name="T3" fmla="*/ 49 h 77"/>
                <a:gd name="T4" fmla="*/ 77 w 102"/>
                <a:gd name="T5" fmla="*/ 57 h 77"/>
                <a:gd name="T6" fmla="*/ 85 w 102"/>
                <a:gd name="T7" fmla="*/ 69 h 77"/>
                <a:gd name="T8" fmla="*/ 98 w 102"/>
                <a:gd name="T9" fmla="*/ 77 h 77"/>
                <a:gd name="T10" fmla="*/ 102 w 102"/>
                <a:gd name="T11" fmla="*/ 73 h 77"/>
                <a:gd name="T12" fmla="*/ 98 w 102"/>
                <a:gd name="T13" fmla="*/ 61 h 77"/>
                <a:gd name="T14" fmla="*/ 85 w 102"/>
                <a:gd name="T15" fmla="*/ 61 h 77"/>
                <a:gd name="T16" fmla="*/ 81 w 102"/>
                <a:gd name="T17" fmla="*/ 49 h 77"/>
                <a:gd name="T18" fmla="*/ 81 w 102"/>
                <a:gd name="T19" fmla="*/ 37 h 77"/>
                <a:gd name="T20" fmla="*/ 69 w 102"/>
                <a:gd name="T21" fmla="*/ 25 h 77"/>
                <a:gd name="T22" fmla="*/ 57 w 102"/>
                <a:gd name="T23" fmla="*/ 25 h 77"/>
                <a:gd name="T24" fmla="*/ 45 w 102"/>
                <a:gd name="T25" fmla="*/ 21 h 77"/>
                <a:gd name="T26" fmla="*/ 33 w 102"/>
                <a:gd name="T27" fmla="*/ 12 h 77"/>
                <a:gd name="T28" fmla="*/ 24 w 102"/>
                <a:gd name="T29" fmla="*/ 0 h 77"/>
                <a:gd name="T30" fmla="*/ 12 w 102"/>
                <a:gd name="T31" fmla="*/ 4 h 77"/>
                <a:gd name="T32" fmla="*/ 0 w 102"/>
                <a:gd name="T33" fmla="*/ 12 h 77"/>
                <a:gd name="T34" fmla="*/ 12 w 102"/>
                <a:gd name="T35" fmla="*/ 12 h 77"/>
                <a:gd name="T36" fmla="*/ 24 w 102"/>
                <a:gd name="T37" fmla="*/ 21 h 77"/>
                <a:gd name="T38" fmla="*/ 37 w 102"/>
                <a:gd name="T39" fmla="*/ 29 h 77"/>
                <a:gd name="T40" fmla="*/ 45 w 102"/>
                <a:gd name="T41" fmla="*/ 41 h 77"/>
                <a:gd name="T42" fmla="*/ 49 w 102"/>
                <a:gd name="T43" fmla="*/ 45 h 77"/>
                <a:gd name="T44" fmla="*/ 57 w 102"/>
                <a:gd name="T45" fmla="*/ 45 h 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2"/>
                <a:gd name="T70" fmla="*/ 0 h 77"/>
                <a:gd name="T71" fmla="*/ 102 w 102"/>
                <a:gd name="T72" fmla="*/ 77 h 7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2" h="77">
                  <a:moveTo>
                    <a:pt x="57" y="45"/>
                  </a:moveTo>
                  <a:lnTo>
                    <a:pt x="69" y="49"/>
                  </a:lnTo>
                  <a:lnTo>
                    <a:pt x="77" y="57"/>
                  </a:lnTo>
                  <a:lnTo>
                    <a:pt x="85" y="69"/>
                  </a:lnTo>
                  <a:lnTo>
                    <a:pt x="98" y="77"/>
                  </a:lnTo>
                  <a:lnTo>
                    <a:pt x="102" y="73"/>
                  </a:lnTo>
                  <a:lnTo>
                    <a:pt x="98" y="61"/>
                  </a:lnTo>
                  <a:lnTo>
                    <a:pt x="85" y="61"/>
                  </a:lnTo>
                  <a:lnTo>
                    <a:pt x="81" y="49"/>
                  </a:lnTo>
                  <a:lnTo>
                    <a:pt x="81" y="37"/>
                  </a:lnTo>
                  <a:lnTo>
                    <a:pt x="69" y="25"/>
                  </a:lnTo>
                  <a:lnTo>
                    <a:pt x="57" y="25"/>
                  </a:lnTo>
                  <a:lnTo>
                    <a:pt x="45" y="21"/>
                  </a:lnTo>
                  <a:lnTo>
                    <a:pt x="33" y="12"/>
                  </a:lnTo>
                  <a:lnTo>
                    <a:pt x="24" y="0"/>
                  </a:lnTo>
                  <a:lnTo>
                    <a:pt x="12" y="4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24" y="21"/>
                  </a:lnTo>
                  <a:lnTo>
                    <a:pt x="37" y="29"/>
                  </a:lnTo>
                  <a:lnTo>
                    <a:pt x="45" y="41"/>
                  </a:lnTo>
                  <a:lnTo>
                    <a:pt x="49" y="45"/>
                  </a:lnTo>
                  <a:lnTo>
                    <a:pt x="57" y="4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53" name="Freeform 307">
              <a:extLst>
                <a:ext uri="{FF2B5EF4-FFF2-40B4-BE49-F238E27FC236}">
                  <a16:creationId xmlns="" xmlns:a16="http://schemas.microsoft.com/office/drawing/2014/main" id="{1F128D3C-F528-4EF1-AFA3-1AB8335EBC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872198" y="3523058"/>
              <a:ext cx="4319" cy="4317"/>
            </a:xfrm>
            <a:custGeom>
              <a:avLst/>
              <a:gdLst>
                <a:gd name="T0" fmla="*/ 12 w 12"/>
                <a:gd name="T1" fmla="*/ 4 h 12"/>
                <a:gd name="T2" fmla="*/ 0 w 12"/>
                <a:gd name="T3" fmla="*/ 0 h 12"/>
                <a:gd name="T4" fmla="*/ 12 w 12"/>
                <a:gd name="T5" fmla="*/ 12 h 12"/>
                <a:gd name="T6" fmla="*/ 12 w 12"/>
                <a:gd name="T7" fmla="*/ 4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2"/>
                <a:gd name="T14" fmla="*/ 12 w 1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2">
                  <a:moveTo>
                    <a:pt x="12" y="4"/>
                  </a:moveTo>
                  <a:lnTo>
                    <a:pt x="0" y="0"/>
                  </a:lnTo>
                  <a:lnTo>
                    <a:pt x="12" y="12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54" name="Freeform 308">
              <a:extLst>
                <a:ext uri="{FF2B5EF4-FFF2-40B4-BE49-F238E27FC236}">
                  <a16:creationId xmlns="" xmlns:a16="http://schemas.microsoft.com/office/drawing/2014/main" id="{B979ECF5-F8C5-4F29-B48F-20AF3420F883}"/>
                </a:ext>
              </a:extLst>
            </p:cNvPr>
            <p:cNvSpPr>
              <a:spLocks/>
            </p:cNvSpPr>
            <p:nvPr/>
          </p:nvSpPr>
          <p:spPr bwMode="gray">
            <a:xfrm>
              <a:off x="4876517" y="3528814"/>
              <a:ext cx="4319" cy="0"/>
            </a:xfrm>
            <a:custGeom>
              <a:avLst/>
              <a:gdLst>
                <a:gd name="T0" fmla="*/ 0 w 12"/>
                <a:gd name="T1" fmla="*/ 12 w 12"/>
                <a:gd name="T2" fmla="*/ 0 w 12"/>
                <a:gd name="T3" fmla="*/ 0 w 12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12"/>
                <a:gd name="T9" fmla="*/ 12 w 12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12">
                  <a:moveTo>
                    <a:pt x="0" y="0"/>
                  </a:move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55" name="Freeform 309">
              <a:extLst>
                <a:ext uri="{FF2B5EF4-FFF2-40B4-BE49-F238E27FC236}">
                  <a16:creationId xmlns="" xmlns:a16="http://schemas.microsoft.com/office/drawing/2014/main" id="{C5D36EBC-BCD9-4D97-84DB-D082284C6015}"/>
                </a:ext>
              </a:extLst>
            </p:cNvPr>
            <p:cNvSpPr>
              <a:spLocks/>
            </p:cNvSpPr>
            <p:nvPr/>
          </p:nvSpPr>
          <p:spPr bwMode="gray">
            <a:xfrm>
              <a:off x="4867880" y="3449663"/>
              <a:ext cx="4319" cy="4317"/>
            </a:xfrm>
            <a:custGeom>
              <a:avLst/>
              <a:gdLst>
                <a:gd name="T0" fmla="*/ 12 w 12"/>
                <a:gd name="T1" fmla="*/ 0 h 12"/>
                <a:gd name="T2" fmla="*/ 0 w 12"/>
                <a:gd name="T3" fmla="*/ 0 h 12"/>
                <a:gd name="T4" fmla="*/ 4 w 12"/>
                <a:gd name="T5" fmla="*/ 12 h 12"/>
                <a:gd name="T6" fmla="*/ 8 w 12"/>
                <a:gd name="T7" fmla="*/ 12 h 12"/>
                <a:gd name="T8" fmla="*/ 12 w 1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12" y="0"/>
                  </a:moveTo>
                  <a:lnTo>
                    <a:pt x="0" y="0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56" name="Freeform 310">
              <a:extLst>
                <a:ext uri="{FF2B5EF4-FFF2-40B4-BE49-F238E27FC236}">
                  <a16:creationId xmlns="" xmlns:a16="http://schemas.microsoft.com/office/drawing/2014/main" id="{A1DF68A4-C9D2-4894-B04B-30DF59A304A5}"/>
                </a:ext>
              </a:extLst>
            </p:cNvPr>
            <p:cNvSpPr>
              <a:spLocks/>
            </p:cNvSpPr>
            <p:nvPr/>
          </p:nvSpPr>
          <p:spPr bwMode="gray">
            <a:xfrm>
              <a:off x="4895591" y="3505429"/>
              <a:ext cx="5758" cy="10074"/>
            </a:xfrm>
            <a:custGeom>
              <a:avLst/>
              <a:gdLst>
                <a:gd name="T0" fmla="*/ 16 w 16"/>
                <a:gd name="T1" fmla="*/ 24 h 28"/>
                <a:gd name="T2" fmla="*/ 16 w 16"/>
                <a:gd name="T3" fmla="*/ 12 h 28"/>
                <a:gd name="T4" fmla="*/ 12 w 16"/>
                <a:gd name="T5" fmla="*/ 0 h 28"/>
                <a:gd name="T6" fmla="*/ 0 w 16"/>
                <a:gd name="T7" fmla="*/ 8 h 28"/>
                <a:gd name="T8" fmla="*/ 8 w 16"/>
                <a:gd name="T9" fmla="*/ 16 h 28"/>
                <a:gd name="T10" fmla="*/ 8 w 16"/>
                <a:gd name="T11" fmla="*/ 28 h 28"/>
                <a:gd name="T12" fmla="*/ 16 w 16"/>
                <a:gd name="T13" fmla="*/ 24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8"/>
                <a:gd name="T23" fmla="*/ 16 w 16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8">
                  <a:moveTo>
                    <a:pt x="16" y="24"/>
                  </a:moveTo>
                  <a:lnTo>
                    <a:pt x="16" y="12"/>
                  </a:lnTo>
                  <a:lnTo>
                    <a:pt x="12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28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57" name="Freeform 311">
              <a:extLst>
                <a:ext uri="{FF2B5EF4-FFF2-40B4-BE49-F238E27FC236}">
                  <a16:creationId xmlns="" xmlns:a16="http://schemas.microsoft.com/office/drawing/2014/main" id="{7148EE63-C13E-4292-90B5-E13E1956A317}"/>
                </a:ext>
              </a:extLst>
            </p:cNvPr>
            <p:cNvSpPr>
              <a:spLocks/>
            </p:cNvSpPr>
            <p:nvPr/>
          </p:nvSpPr>
          <p:spPr bwMode="gray">
            <a:xfrm>
              <a:off x="4897031" y="3484921"/>
              <a:ext cx="14755" cy="10074"/>
            </a:xfrm>
            <a:custGeom>
              <a:avLst/>
              <a:gdLst>
                <a:gd name="T0" fmla="*/ 33 w 41"/>
                <a:gd name="T1" fmla="*/ 28 h 28"/>
                <a:gd name="T2" fmla="*/ 41 w 41"/>
                <a:gd name="T3" fmla="*/ 24 h 28"/>
                <a:gd name="T4" fmla="*/ 33 w 41"/>
                <a:gd name="T5" fmla="*/ 12 h 28"/>
                <a:gd name="T6" fmla="*/ 25 w 41"/>
                <a:gd name="T7" fmla="*/ 0 h 28"/>
                <a:gd name="T8" fmla="*/ 12 w 41"/>
                <a:gd name="T9" fmla="*/ 4 h 28"/>
                <a:gd name="T10" fmla="*/ 0 w 41"/>
                <a:gd name="T11" fmla="*/ 16 h 28"/>
                <a:gd name="T12" fmla="*/ 12 w 41"/>
                <a:gd name="T13" fmla="*/ 20 h 28"/>
                <a:gd name="T14" fmla="*/ 25 w 41"/>
                <a:gd name="T15" fmla="*/ 12 h 28"/>
                <a:gd name="T16" fmla="*/ 20 w 41"/>
                <a:gd name="T17" fmla="*/ 24 h 28"/>
                <a:gd name="T18" fmla="*/ 33 w 41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28"/>
                <a:gd name="T32" fmla="*/ 41 w 41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28">
                  <a:moveTo>
                    <a:pt x="33" y="28"/>
                  </a:moveTo>
                  <a:lnTo>
                    <a:pt x="41" y="24"/>
                  </a:lnTo>
                  <a:lnTo>
                    <a:pt x="33" y="12"/>
                  </a:lnTo>
                  <a:lnTo>
                    <a:pt x="25" y="0"/>
                  </a:lnTo>
                  <a:lnTo>
                    <a:pt x="12" y="4"/>
                  </a:lnTo>
                  <a:lnTo>
                    <a:pt x="0" y="16"/>
                  </a:lnTo>
                  <a:lnTo>
                    <a:pt x="12" y="20"/>
                  </a:lnTo>
                  <a:lnTo>
                    <a:pt x="25" y="12"/>
                  </a:lnTo>
                  <a:lnTo>
                    <a:pt x="20" y="24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58" name="Freeform 312">
              <a:extLst>
                <a:ext uri="{FF2B5EF4-FFF2-40B4-BE49-F238E27FC236}">
                  <a16:creationId xmlns="" xmlns:a16="http://schemas.microsoft.com/office/drawing/2014/main" id="{20BEFAC5-B75C-4EB3-8F16-1230A9A83E08}"/>
                </a:ext>
              </a:extLst>
            </p:cNvPr>
            <p:cNvSpPr>
              <a:spLocks/>
            </p:cNvSpPr>
            <p:nvPr/>
          </p:nvSpPr>
          <p:spPr bwMode="gray">
            <a:xfrm>
              <a:off x="4760993" y="3473049"/>
              <a:ext cx="7198" cy="11873"/>
            </a:xfrm>
            <a:custGeom>
              <a:avLst/>
              <a:gdLst>
                <a:gd name="T0" fmla="*/ 0 w 20"/>
                <a:gd name="T1" fmla="*/ 8 h 33"/>
                <a:gd name="T2" fmla="*/ 12 w 20"/>
                <a:gd name="T3" fmla="*/ 21 h 33"/>
                <a:gd name="T4" fmla="*/ 20 w 20"/>
                <a:gd name="T5" fmla="*/ 33 h 33"/>
                <a:gd name="T6" fmla="*/ 20 w 20"/>
                <a:gd name="T7" fmla="*/ 29 h 33"/>
                <a:gd name="T8" fmla="*/ 16 w 20"/>
                <a:gd name="T9" fmla="*/ 25 h 33"/>
                <a:gd name="T10" fmla="*/ 12 w 20"/>
                <a:gd name="T11" fmla="*/ 12 h 33"/>
                <a:gd name="T12" fmla="*/ 12 w 20"/>
                <a:gd name="T13" fmla="*/ 0 h 33"/>
                <a:gd name="T14" fmla="*/ 0 w 20"/>
                <a:gd name="T15" fmla="*/ 8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33"/>
                <a:gd name="T26" fmla="*/ 20 w 20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33">
                  <a:moveTo>
                    <a:pt x="0" y="8"/>
                  </a:moveTo>
                  <a:lnTo>
                    <a:pt x="12" y="21"/>
                  </a:lnTo>
                  <a:lnTo>
                    <a:pt x="20" y="33"/>
                  </a:lnTo>
                  <a:lnTo>
                    <a:pt x="20" y="29"/>
                  </a:lnTo>
                  <a:lnTo>
                    <a:pt x="16" y="25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59" name="Freeform 313">
              <a:extLst>
                <a:ext uri="{FF2B5EF4-FFF2-40B4-BE49-F238E27FC236}">
                  <a16:creationId xmlns="" xmlns:a16="http://schemas.microsoft.com/office/drawing/2014/main" id="{93BA7095-0CD4-441A-867B-7CC28279F81B}"/>
                </a:ext>
              </a:extLst>
            </p:cNvPr>
            <p:cNvSpPr>
              <a:spLocks/>
            </p:cNvSpPr>
            <p:nvPr/>
          </p:nvSpPr>
          <p:spPr bwMode="gray">
            <a:xfrm>
              <a:off x="4776828" y="3509746"/>
              <a:ext cx="8997" cy="7196"/>
            </a:xfrm>
            <a:custGeom>
              <a:avLst/>
              <a:gdLst>
                <a:gd name="T0" fmla="*/ 0 w 25"/>
                <a:gd name="T1" fmla="*/ 4 h 20"/>
                <a:gd name="T2" fmla="*/ 5 w 25"/>
                <a:gd name="T3" fmla="*/ 16 h 20"/>
                <a:gd name="T4" fmla="*/ 13 w 25"/>
                <a:gd name="T5" fmla="*/ 20 h 20"/>
                <a:gd name="T6" fmla="*/ 25 w 25"/>
                <a:gd name="T7" fmla="*/ 20 h 20"/>
                <a:gd name="T8" fmla="*/ 17 w 25"/>
                <a:gd name="T9" fmla="*/ 12 h 20"/>
                <a:gd name="T10" fmla="*/ 9 w 25"/>
                <a:gd name="T11" fmla="*/ 0 h 20"/>
                <a:gd name="T12" fmla="*/ 0 w 25"/>
                <a:gd name="T13" fmla="*/ 4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0"/>
                <a:gd name="T23" fmla="*/ 25 w 25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0">
                  <a:moveTo>
                    <a:pt x="0" y="4"/>
                  </a:moveTo>
                  <a:lnTo>
                    <a:pt x="5" y="16"/>
                  </a:lnTo>
                  <a:lnTo>
                    <a:pt x="13" y="20"/>
                  </a:lnTo>
                  <a:lnTo>
                    <a:pt x="25" y="20"/>
                  </a:lnTo>
                  <a:lnTo>
                    <a:pt x="17" y="12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60" name="Freeform 314">
              <a:extLst>
                <a:ext uri="{FF2B5EF4-FFF2-40B4-BE49-F238E27FC236}">
                  <a16:creationId xmlns="" xmlns:a16="http://schemas.microsoft.com/office/drawing/2014/main" id="{E27E29F3-A0B6-4671-95ED-5F8E9577839B}"/>
                </a:ext>
              </a:extLst>
            </p:cNvPr>
            <p:cNvSpPr>
              <a:spLocks/>
            </p:cNvSpPr>
            <p:nvPr/>
          </p:nvSpPr>
          <p:spPr bwMode="gray">
            <a:xfrm>
              <a:off x="4782946" y="3524497"/>
              <a:ext cx="4319" cy="4317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0 h 12"/>
                <a:gd name="T4" fmla="*/ 0 w 12"/>
                <a:gd name="T5" fmla="*/ 0 h 12"/>
                <a:gd name="T6" fmla="*/ 12 w 12"/>
                <a:gd name="T7" fmla="*/ 12 h 12"/>
                <a:gd name="T8" fmla="*/ 12 w 12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12" y="12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61" name="Freeform 315">
              <a:extLst>
                <a:ext uri="{FF2B5EF4-FFF2-40B4-BE49-F238E27FC236}">
                  <a16:creationId xmlns="" xmlns:a16="http://schemas.microsoft.com/office/drawing/2014/main" id="{FF2F43F8-4230-4283-86A8-D4A23EC3EF23}"/>
                </a:ext>
              </a:extLst>
            </p:cNvPr>
            <p:cNvSpPr>
              <a:spLocks/>
            </p:cNvSpPr>
            <p:nvPr/>
          </p:nvSpPr>
          <p:spPr bwMode="gray">
            <a:xfrm>
              <a:off x="4891272" y="3462975"/>
              <a:ext cx="5758" cy="4317"/>
            </a:xfrm>
            <a:custGeom>
              <a:avLst/>
              <a:gdLst>
                <a:gd name="T0" fmla="*/ 0 w 16"/>
                <a:gd name="T1" fmla="*/ 8 h 12"/>
                <a:gd name="T2" fmla="*/ 4 w 16"/>
                <a:gd name="T3" fmla="*/ 8 h 12"/>
                <a:gd name="T4" fmla="*/ 4 w 16"/>
                <a:gd name="T5" fmla="*/ 12 h 12"/>
                <a:gd name="T6" fmla="*/ 16 w 16"/>
                <a:gd name="T7" fmla="*/ 0 h 12"/>
                <a:gd name="T8" fmla="*/ 8 w 16"/>
                <a:gd name="T9" fmla="*/ 4 h 12"/>
                <a:gd name="T10" fmla="*/ 0 w 16"/>
                <a:gd name="T11" fmla="*/ 8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2"/>
                <a:gd name="T20" fmla="*/ 16 w 1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2">
                  <a:moveTo>
                    <a:pt x="0" y="8"/>
                  </a:moveTo>
                  <a:lnTo>
                    <a:pt x="4" y="8"/>
                  </a:lnTo>
                  <a:lnTo>
                    <a:pt x="4" y="12"/>
                  </a:lnTo>
                  <a:lnTo>
                    <a:pt x="16" y="0"/>
                  </a:lnTo>
                  <a:lnTo>
                    <a:pt x="8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62" name="Freeform 316">
              <a:extLst>
                <a:ext uri="{FF2B5EF4-FFF2-40B4-BE49-F238E27FC236}">
                  <a16:creationId xmlns="" xmlns:a16="http://schemas.microsoft.com/office/drawing/2014/main" id="{65EC484D-DC1D-4235-BE26-A527B79DBF4F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5514" y="3540327"/>
              <a:ext cx="4319" cy="6116"/>
            </a:xfrm>
            <a:custGeom>
              <a:avLst/>
              <a:gdLst>
                <a:gd name="T0" fmla="*/ 4 w 12"/>
                <a:gd name="T1" fmla="*/ 17 h 17"/>
                <a:gd name="T2" fmla="*/ 12 w 12"/>
                <a:gd name="T3" fmla="*/ 13 h 17"/>
                <a:gd name="T4" fmla="*/ 12 w 12"/>
                <a:gd name="T5" fmla="*/ 0 h 17"/>
                <a:gd name="T6" fmla="*/ 0 w 12"/>
                <a:gd name="T7" fmla="*/ 4 h 17"/>
                <a:gd name="T8" fmla="*/ 4 w 12"/>
                <a:gd name="T9" fmla="*/ 1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7"/>
                <a:gd name="T17" fmla="*/ 12 w 1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7">
                  <a:moveTo>
                    <a:pt x="4" y="17"/>
                  </a:moveTo>
                  <a:lnTo>
                    <a:pt x="12" y="13"/>
                  </a:lnTo>
                  <a:lnTo>
                    <a:pt x="12" y="0"/>
                  </a:lnTo>
                  <a:lnTo>
                    <a:pt x="0" y="4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63" name="Freeform 317">
              <a:extLst>
                <a:ext uri="{FF2B5EF4-FFF2-40B4-BE49-F238E27FC236}">
                  <a16:creationId xmlns="" xmlns:a16="http://schemas.microsoft.com/office/drawing/2014/main" id="{96556D98-71DA-4F83-B28B-7A30C59B2577}"/>
                </a:ext>
              </a:extLst>
            </p:cNvPr>
            <p:cNvSpPr>
              <a:spLocks/>
            </p:cNvSpPr>
            <p:nvPr/>
          </p:nvSpPr>
          <p:spPr bwMode="gray">
            <a:xfrm>
              <a:off x="4920423" y="3547882"/>
              <a:ext cx="6118" cy="5756"/>
            </a:xfrm>
            <a:custGeom>
              <a:avLst/>
              <a:gdLst>
                <a:gd name="T0" fmla="*/ 4 w 17"/>
                <a:gd name="T1" fmla="*/ 4 h 16"/>
                <a:gd name="T2" fmla="*/ 0 w 17"/>
                <a:gd name="T3" fmla="*/ 16 h 16"/>
                <a:gd name="T4" fmla="*/ 4 w 17"/>
                <a:gd name="T5" fmla="*/ 8 h 16"/>
                <a:gd name="T6" fmla="*/ 17 w 17"/>
                <a:gd name="T7" fmla="*/ 0 h 16"/>
                <a:gd name="T8" fmla="*/ 4 w 17"/>
                <a:gd name="T9" fmla="*/ 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6"/>
                <a:gd name="T17" fmla="*/ 17 w 17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6">
                  <a:moveTo>
                    <a:pt x="4" y="4"/>
                  </a:moveTo>
                  <a:lnTo>
                    <a:pt x="0" y="16"/>
                  </a:lnTo>
                  <a:lnTo>
                    <a:pt x="4" y="8"/>
                  </a:lnTo>
                  <a:lnTo>
                    <a:pt x="17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64" name="Freeform 318">
              <a:extLst>
                <a:ext uri="{FF2B5EF4-FFF2-40B4-BE49-F238E27FC236}">
                  <a16:creationId xmlns="" xmlns:a16="http://schemas.microsoft.com/office/drawing/2014/main" id="{35D8EA84-6DDA-468E-BE59-1933AB7479C1}"/>
                </a:ext>
              </a:extLst>
            </p:cNvPr>
            <p:cNvSpPr>
              <a:spLocks/>
            </p:cNvSpPr>
            <p:nvPr/>
          </p:nvSpPr>
          <p:spPr bwMode="gray">
            <a:xfrm>
              <a:off x="4877956" y="3468732"/>
              <a:ext cx="8997" cy="5756"/>
            </a:xfrm>
            <a:custGeom>
              <a:avLst/>
              <a:gdLst>
                <a:gd name="T0" fmla="*/ 0 w 25"/>
                <a:gd name="T1" fmla="*/ 4 h 16"/>
                <a:gd name="T2" fmla="*/ 8 w 25"/>
                <a:gd name="T3" fmla="*/ 16 h 16"/>
                <a:gd name="T4" fmla="*/ 21 w 25"/>
                <a:gd name="T5" fmla="*/ 12 h 16"/>
                <a:gd name="T6" fmla="*/ 25 w 25"/>
                <a:gd name="T7" fmla="*/ 0 h 16"/>
                <a:gd name="T8" fmla="*/ 4 w 25"/>
                <a:gd name="T9" fmla="*/ 0 h 16"/>
                <a:gd name="T10" fmla="*/ 0 w 25"/>
                <a:gd name="T11" fmla="*/ 4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6"/>
                <a:gd name="T20" fmla="*/ 25 w 25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6">
                  <a:moveTo>
                    <a:pt x="0" y="4"/>
                  </a:moveTo>
                  <a:lnTo>
                    <a:pt x="8" y="16"/>
                  </a:lnTo>
                  <a:lnTo>
                    <a:pt x="21" y="12"/>
                  </a:lnTo>
                  <a:lnTo>
                    <a:pt x="25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65" name="Freeform 319">
              <a:extLst>
                <a:ext uri="{FF2B5EF4-FFF2-40B4-BE49-F238E27FC236}">
                  <a16:creationId xmlns="" xmlns:a16="http://schemas.microsoft.com/office/drawing/2014/main" id="{97C43ED3-9667-4608-A283-E89688B84323}"/>
                </a:ext>
              </a:extLst>
            </p:cNvPr>
            <p:cNvSpPr>
              <a:spLocks/>
            </p:cNvSpPr>
            <p:nvPr/>
          </p:nvSpPr>
          <p:spPr bwMode="gray">
            <a:xfrm>
              <a:off x="4904228" y="3555078"/>
              <a:ext cx="4679" cy="1439"/>
            </a:xfrm>
            <a:custGeom>
              <a:avLst/>
              <a:gdLst>
                <a:gd name="T0" fmla="*/ 13 w 13"/>
                <a:gd name="T1" fmla="*/ 0 h 4"/>
                <a:gd name="T2" fmla="*/ 0 w 13"/>
                <a:gd name="T3" fmla="*/ 4 h 4"/>
                <a:gd name="T4" fmla="*/ 13 w 13"/>
                <a:gd name="T5" fmla="*/ 0 h 4"/>
                <a:gd name="T6" fmla="*/ 13 w 1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4"/>
                <a:gd name="T14" fmla="*/ 13 w 1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4">
                  <a:moveTo>
                    <a:pt x="13" y="0"/>
                  </a:moveTo>
                  <a:lnTo>
                    <a:pt x="0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66" name="Freeform 320">
              <a:extLst>
                <a:ext uri="{FF2B5EF4-FFF2-40B4-BE49-F238E27FC236}">
                  <a16:creationId xmlns="" xmlns:a16="http://schemas.microsoft.com/office/drawing/2014/main" id="{B5F1C960-9A29-472A-92F6-05F1F0F041AD}"/>
                </a:ext>
              </a:extLst>
            </p:cNvPr>
            <p:cNvSpPr>
              <a:spLocks/>
            </p:cNvSpPr>
            <p:nvPr/>
          </p:nvSpPr>
          <p:spPr bwMode="gray">
            <a:xfrm>
              <a:off x="4921863" y="3575585"/>
              <a:ext cx="2879" cy="8635"/>
            </a:xfrm>
            <a:custGeom>
              <a:avLst/>
              <a:gdLst>
                <a:gd name="T0" fmla="*/ 4 w 8"/>
                <a:gd name="T1" fmla="*/ 24 h 24"/>
                <a:gd name="T2" fmla="*/ 8 w 8"/>
                <a:gd name="T3" fmla="*/ 12 h 24"/>
                <a:gd name="T4" fmla="*/ 4 w 8"/>
                <a:gd name="T5" fmla="*/ 0 h 24"/>
                <a:gd name="T6" fmla="*/ 0 w 8"/>
                <a:gd name="T7" fmla="*/ 12 h 24"/>
                <a:gd name="T8" fmla="*/ 4 w 8"/>
                <a:gd name="T9" fmla="*/ 24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4"/>
                <a:gd name="T17" fmla="*/ 8 w 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4">
                  <a:moveTo>
                    <a:pt x="4" y="24"/>
                  </a:moveTo>
                  <a:lnTo>
                    <a:pt x="8" y="12"/>
                  </a:lnTo>
                  <a:lnTo>
                    <a:pt x="4" y="0"/>
                  </a:lnTo>
                  <a:lnTo>
                    <a:pt x="0" y="12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67" name="Freeform 321">
              <a:extLst>
                <a:ext uri="{FF2B5EF4-FFF2-40B4-BE49-F238E27FC236}">
                  <a16:creationId xmlns="" xmlns:a16="http://schemas.microsoft.com/office/drawing/2014/main" id="{04289F1B-6AD5-4C38-B997-3C3A7EE57061}"/>
                </a:ext>
              </a:extLst>
            </p:cNvPr>
            <p:cNvSpPr>
              <a:spLocks/>
            </p:cNvSpPr>
            <p:nvPr/>
          </p:nvSpPr>
          <p:spPr bwMode="gray">
            <a:xfrm>
              <a:off x="4866440" y="3496434"/>
              <a:ext cx="4319" cy="4677"/>
            </a:xfrm>
            <a:custGeom>
              <a:avLst/>
              <a:gdLst>
                <a:gd name="T0" fmla="*/ 4 w 12"/>
                <a:gd name="T1" fmla="*/ 13 h 13"/>
                <a:gd name="T2" fmla="*/ 12 w 12"/>
                <a:gd name="T3" fmla="*/ 4 h 13"/>
                <a:gd name="T4" fmla="*/ 0 w 12"/>
                <a:gd name="T5" fmla="*/ 0 h 13"/>
                <a:gd name="T6" fmla="*/ 4 w 12"/>
                <a:gd name="T7" fmla="*/ 13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3"/>
                <a:gd name="T14" fmla="*/ 12 w 12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3">
                  <a:moveTo>
                    <a:pt x="4" y="13"/>
                  </a:moveTo>
                  <a:lnTo>
                    <a:pt x="12" y="4"/>
                  </a:lnTo>
                  <a:lnTo>
                    <a:pt x="0" y="0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68" name="Freeform 322">
              <a:extLst>
                <a:ext uri="{FF2B5EF4-FFF2-40B4-BE49-F238E27FC236}">
                  <a16:creationId xmlns="" xmlns:a16="http://schemas.microsoft.com/office/drawing/2014/main" id="{BCAA66B5-80D6-49BE-9147-D04156016459}"/>
                </a:ext>
              </a:extLst>
            </p:cNvPr>
            <p:cNvSpPr>
              <a:spLocks/>
            </p:cNvSpPr>
            <p:nvPr/>
          </p:nvSpPr>
          <p:spPr bwMode="gray">
            <a:xfrm>
              <a:off x="4782946" y="3497873"/>
              <a:ext cx="1440" cy="6116"/>
            </a:xfrm>
            <a:custGeom>
              <a:avLst/>
              <a:gdLst>
                <a:gd name="T0" fmla="*/ 4 w 4"/>
                <a:gd name="T1" fmla="*/ 4 h 17"/>
                <a:gd name="T2" fmla="*/ 4 w 4"/>
                <a:gd name="T3" fmla="*/ 0 h 17"/>
                <a:gd name="T4" fmla="*/ 0 w 4"/>
                <a:gd name="T5" fmla="*/ 4 h 17"/>
                <a:gd name="T6" fmla="*/ 4 w 4"/>
                <a:gd name="T7" fmla="*/ 17 h 17"/>
                <a:gd name="T8" fmla="*/ 4 w 4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7"/>
                <a:gd name="T17" fmla="*/ 4 w 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7">
                  <a:moveTo>
                    <a:pt x="4" y="4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1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69" name="Freeform 323">
              <a:extLst>
                <a:ext uri="{FF2B5EF4-FFF2-40B4-BE49-F238E27FC236}">
                  <a16:creationId xmlns="" xmlns:a16="http://schemas.microsoft.com/office/drawing/2014/main" id="{4BAB6509-7974-43AB-BB0C-5FFF30E60FA3}"/>
                </a:ext>
              </a:extLst>
            </p:cNvPr>
            <p:cNvSpPr>
              <a:spLocks/>
            </p:cNvSpPr>
            <p:nvPr/>
          </p:nvSpPr>
          <p:spPr bwMode="gray">
            <a:xfrm>
              <a:off x="5036306" y="3578463"/>
              <a:ext cx="49664" cy="26264"/>
            </a:xfrm>
            <a:custGeom>
              <a:avLst/>
              <a:gdLst>
                <a:gd name="T0" fmla="*/ 114 w 138"/>
                <a:gd name="T1" fmla="*/ 12 h 73"/>
                <a:gd name="T2" fmla="*/ 126 w 138"/>
                <a:gd name="T3" fmla="*/ 8 h 73"/>
                <a:gd name="T4" fmla="*/ 138 w 138"/>
                <a:gd name="T5" fmla="*/ 0 h 73"/>
                <a:gd name="T6" fmla="*/ 126 w 138"/>
                <a:gd name="T7" fmla="*/ 0 h 73"/>
                <a:gd name="T8" fmla="*/ 114 w 138"/>
                <a:gd name="T9" fmla="*/ 8 h 73"/>
                <a:gd name="T10" fmla="*/ 106 w 138"/>
                <a:gd name="T11" fmla="*/ 12 h 73"/>
                <a:gd name="T12" fmla="*/ 93 w 138"/>
                <a:gd name="T13" fmla="*/ 16 h 73"/>
                <a:gd name="T14" fmla="*/ 81 w 138"/>
                <a:gd name="T15" fmla="*/ 21 h 73"/>
                <a:gd name="T16" fmla="*/ 73 w 138"/>
                <a:gd name="T17" fmla="*/ 21 h 73"/>
                <a:gd name="T18" fmla="*/ 61 w 138"/>
                <a:gd name="T19" fmla="*/ 21 h 73"/>
                <a:gd name="T20" fmla="*/ 49 w 138"/>
                <a:gd name="T21" fmla="*/ 21 h 73"/>
                <a:gd name="T22" fmla="*/ 36 w 138"/>
                <a:gd name="T23" fmla="*/ 29 h 73"/>
                <a:gd name="T24" fmla="*/ 36 w 138"/>
                <a:gd name="T25" fmla="*/ 33 h 73"/>
                <a:gd name="T26" fmla="*/ 24 w 138"/>
                <a:gd name="T27" fmla="*/ 33 h 73"/>
                <a:gd name="T28" fmla="*/ 24 w 138"/>
                <a:gd name="T29" fmla="*/ 33 h 73"/>
                <a:gd name="T30" fmla="*/ 20 w 138"/>
                <a:gd name="T31" fmla="*/ 33 h 73"/>
                <a:gd name="T32" fmla="*/ 16 w 138"/>
                <a:gd name="T33" fmla="*/ 33 h 73"/>
                <a:gd name="T34" fmla="*/ 16 w 138"/>
                <a:gd name="T35" fmla="*/ 33 h 73"/>
                <a:gd name="T36" fmla="*/ 12 w 138"/>
                <a:gd name="T37" fmla="*/ 37 h 73"/>
                <a:gd name="T38" fmla="*/ 0 w 138"/>
                <a:gd name="T39" fmla="*/ 45 h 73"/>
                <a:gd name="T40" fmla="*/ 0 w 138"/>
                <a:gd name="T41" fmla="*/ 53 h 73"/>
                <a:gd name="T42" fmla="*/ 12 w 138"/>
                <a:gd name="T43" fmla="*/ 65 h 73"/>
                <a:gd name="T44" fmla="*/ 16 w 138"/>
                <a:gd name="T45" fmla="*/ 65 h 73"/>
                <a:gd name="T46" fmla="*/ 20 w 138"/>
                <a:gd name="T47" fmla="*/ 69 h 73"/>
                <a:gd name="T48" fmla="*/ 36 w 138"/>
                <a:gd name="T49" fmla="*/ 69 h 73"/>
                <a:gd name="T50" fmla="*/ 44 w 138"/>
                <a:gd name="T51" fmla="*/ 73 h 73"/>
                <a:gd name="T52" fmla="*/ 40 w 138"/>
                <a:gd name="T53" fmla="*/ 69 h 73"/>
                <a:gd name="T54" fmla="*/ 44 w 138"/>
                <a:gd name="T55" fmla="*/ 65 h 73"/>
                <a:gd name="T56" fmla="*/ 57 w 138"/>
                <a:gd name="T57" fmla="*/ 65 h 73"/>
                <a:gd name="T58" fmla="*/ 61 w 138"/>
                <a:gd name="T59" fmla="*/ 61 h 73"/>
                <a:gd name="T60" fmla="*/ 73 w 138"/>
                <a:gd name="T61" fmla="*/ 57 h 73"/>
                <a:gd name="T62" fmla="*/ 81 w 138"/>
                <a:gd name="T63" fmla="*/ 45 h 73"/>
                <a:gd name="T64" fmla="*/ 97 w 138"/>
                <a:gd name="T65" fmla="*/ 45 h 73"/>
                <a:gd name="T66" fmla="*/ 106 w 138"/>
                <a:gd name="T67" fmla="*/ 45 h 73"/>
                <a:gd name="T68" fmla="*/ 101 w 138"/>
                <a:gd name="T69" fmla="*/ 41 h 73"/>
                <a:gd name="T70" fmla="*/ 97 w 138"/>
                <a:gd name="T71" fmla="*/ 33 h 73"/>
                <a:gd name="T72" fmla="*/ 101 w 138"/>
                <a:gd name="T73" fmla="*/ 25 h 73"/>
                <a:gd name="T74" fmla="*/ 114 w 138"/>
                <a:gd name="T75" fmla="*/ 12 h 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8"/>
                <a:gd name="T115" fmla="*/ 0 h 73"/>
                <a:gd name="T116" fmla="*/ 138 w 138"/>
                <a:gd name="T117" fmla="*/ 73 h 7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8" h="73">
                  <a:moveTo>
                    <a:pt x="114" y="12"/>
                  </a:moveTo>
                  <a:lnTo>
                    <a:pt x="126" y="8"/>
                  </a:lnTo>
                  <a:lnTo>
                    <a:pt x="138" y="0"/>
                  </a:lnTo>
                  <a:lnTo>
                    <a:pt x="126" y="0"/>
                  </a:lnTo>
                  <a:lnTo>
                    <a:pt x="114" y="8"/>
                  </a:lnTo>
                  <a:lnTo>
                    <a:pt x="106" y="12"/>
                  </a:lnTo>
                  <a:lnTo>
                    <a:pt x="93" y="16"/>
                  </a:lnTo>
                  <a:lnTo>
                    <a:pt x="81" y="21"/>
                  </a:lnTo>
                  <a:lnTo>
                    <a:pt x="73" y="21"/>
                  </a:lnTo>
                  <a:lnTo>
                    <a:pt x="61" y="21"/>
                  </a:lnTo>
                  <a:lnTo>
                    <a:pt x="49" y="21"/>
                  </a:lnTo>
                  <a:lnTo>
                    <a:pt x="36" y="29"/>
                  </a:lnTo>
                  <a:lnTo>
                    <a:pt x="36" y="33"/>
                  </a:lnTo>
                  <a:lnTo>
                    <a:pt x="24" y="33"/>
                  </a:lnTo>
                  <a:lnTo>
                    <a:pt x="20" y="33"/>
                  </a:lnTo>
                  <a:lnTo>
                    <a:pt x="16" y="33"/>
                  </a:lnTo>
                  <a:lnTo>
                    <a:pt x="12" y="37"/>
                  </a:lnTo>
                  <a:lnTo>
                    <a:pt x="0" y="45"/>
                  </a:lnTo>
                  <a:lnTo>
                    <a:pt x="0" y="53"/>
                  </a:lnTo>
                  <a:lnTo>
                    <a:pt x="12" y="65"/>
                  </a:lnTo>
                  <a:lnTo>
                    <a:pt x="16" y="65"/>
                  </a:lnTo>
                  <a:lnTo>
                    <a:pt x="20" y="69"/>
                  </a:lnTo>
                  <a:lnTo>
                    <a:pt x="36" y="69"/>
                  </a:lnTo>
                  <a:lnTo>
                    <a:pt x="44" y="73"/>
                  </a:lnTo>
                  <a:lnTo>
                    <a:pt x="40" y="69"/>
                  </a:lnTo>
                  <a:lnTo>
                    <a:pt x="44" y="65"/>
                  </a:lnTo>
                  <a:lnTo>
                    <a:pt x="57" y="65"/>
                  </a:lnTo>
                  <a:lnTo>
                    <a:pt x="61" y="61"/>
                  </a:lnTo>
                  <a:lnTo>
                    <a:pt x="73" y="57"/>
                  </a:lnTo>
                  <a:lnTo>
                    <a:pt x="81" y="45"/>
                  </a:lnTo>
                  <a:lnTo>
                    <a:pt x="97" y="45"/>
                  </a:lnTo>
                  <a:lnTo>
                    <a:pt x="106" y="45"/>
                  </a:lnTo>
                  <a:lnTo>
                    <a:pt x="101" y="41"/>
                  </a:lnTo>
                  <a:lnTo>
                    <a:pt x="97" y="33"/>
                  </a:lnTo>
                  <a:lnTo>
                    <a:pt x="101" y="25"/>
                  </a:lnTo>
                  <a:lnTo>
                    <a:pt x="114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70" name="Freeform 324">
              <a:extLst>
                <a:ext uri="{FF2B5EF4-FFF2-40B4-BE49-F238E27FC236}">
                  <a16:creationId xmlns="" xmlns:a16="http://schemas.microsoft.com/office/drawing/2014/main" id="{AD4693F9-9B87-429D-80B3-4141256F594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814976" y="3131982"/>
              <a:ext cx="391197" cy="222701"/>
            </a:xfrm>
            <a:custGeom>
              <a:avLst/>
              <a:gdLst>
                <a:gd name="T0" fmla="*/ 125 w 267"/>
                <a:gd name="T1" fmla="*/ 14 h 152"/>
                <a:gd name="T2" fmla="*/ 120 w 267"/>
                <a:gd name="T3" fmla="*/ 18 h 152"/>
                <a:gd name="T4" fmla="*/ 103 w 267"/>
                <a:gd name="T5" fmla="*/ 15 h 152"/>
                <a:gd name="T6" fmla="*/ 80 w 267"/>
                <a:gd name="T7" fmla="*/ 15 h 152"/>
                <a:gd name="T8" fmla="*/ 57 w 267"/>
                <a:gd name="T9" fmla="*/ 9 h 152"/>
                <a:gd name="T10" fmla="*/ 30 w 267"/>
                <a:gd name="T11" fmla="*/ 14 h 152"/>
                <a:gd name="T12" fmla="*/ 25 w 267"/>
                <a:gd name="T13" fmla="*/ 24 h 152"/>
                <a:gd name="T14" fmla="*/ 29 w 267"/>
                <a:gd name="T15" fmla="*/ 37 h 152"/>
                <a:gd name="T16" fmla="*/ 15 w 267"/>
                <a:gd name="T17" fmla="*/ 47 h 152"/>
                <a:gd name="T18" fmla="*/ 9 w 267"/>
                <a:gd name="T19" fmla="*/ 59 h 152"/>
                <a:gd name="T20" fmla="*/ 0 w 267"/>
                <a:gd name="T21" fmla="*/ 74 h 152"/>
                <a:gd name="T22" fmla="*/ 10 w 267"/>
                <a:gd name="T23" fmla="*/ 83 h 152"/>
                <a:gd name="T24" fmla="*/ 26 w 267"/>
                <a:gd name="T25" fmla="*/ 86 h 152"/>
                <a:gd name="T26" fmla="*/ 48 w 267"/>
                <a:gd name="T27" fmla="*/ 86 h 152"/>
                <a:gd name="T28" fmla="*/ 65 w 267"/>
                <a:gd name="T29" fmla="*/ 81 h 152"/>
                <a:gd name="T30" fmla="*/ 77 w 267"/>
                <a:gd name="T31" fmla="*/ 77 h 152"/>
                <a:gd name="T32" fmla="*/ 84 w 267"/>
                <a:gd name="T33" fmla="*/ 77 h 152"/>
                <a:gd name="T34" fmla="*/ 102 w 267"/>
                <a:gd name="T35" fmla="*/ 85 h 152"/>
                <a:gd name="T36" fmla="*/ 108 w 267"/>
                <a:gd name="T37" fmla="*/ 97 h 152"/>
                <a:gd name="T38" fmla="*/ 116 w 267"/>
                <a:gd name="T39" fmla="*/ 107 h 152"/>
                <a:gd name="T40" fmla="*/ 113 w 267"/>
                <a:gd name="T41" fmla="*/ 114 h 152"/>
                <a:gd name="T42" fmla="*/ 101 w 267"/>
                <a:gd name="T43" fmla="*/ 121 h 152"/>
                <a:gd name="T44" fmla="*/ 92 w 267"/>
                <a:gd name="T45" fmla="*/ 131 h 152"/>
                <a:gd name="T46" fmla="*/ 105 w 267"/>
                <a:gd name="T47" fmla="*/ 133 h 152"/>
                <a:gd name="T48" fmla="*/ 112 w 267"/>
                <a:gd name="T49" fmla="*/ 134 h 152"/>
                <a:gd name="T50" fmla="*/ 117 w 267"/>
                <a:gd name="T51" fmla="*/ 125 h 152"/>
                <a:gd name="T52" fmla="*/ 119 w 267"/>
                <a:gd name="T53" fmla="*/ 115 h 152"/>
                <a:gd name="T54" fmla="*/ 134 w 267"/>
                <a:gd name="T55" fmla="*/ 111 h 152"/>
                <a:gd name="T56" fmla="*/ 144 w 267"/>
                <a:gd name="T57" fmla="*/ 101 h 152"/>
                <a:gd name="T58" fmla="*/ 154 w 267"/>
                <a:gd name="T59" fmla="*/ 111 h 152"/>
                <a:gd name="T60" fmla="*/ 146 w 267"/>
                <a:gd name="T61" fmla="*/ 116 h 152"/>
                <a:gd name="T62" fmla="*/ 166 w 267"/>
                <a:gd name="T63" fmla="*/ 121 h 152"/>
                <a:gd name="T64" fmla="*/ 161 w 267"/>
                <a:gd name="T65" fmla="*/ 128 h 152"/>
                <a:gd name="T66" fmla="*/ 170 w 267"/>
                <a:gd name="T67" fmla="*/ 141 h 152"/>
                <a:gd name="T68" fmla="*/ 174 w 267"/>
                <a:gd name="T69" fmla="*/ 152 h 152"/>
                <a:gd name="T70" fmla="*/ 197 w 267"/>
                <a:gd name="T71" fmla="*/ 141 h 152"/>
                <a:gd name="T72" fmla="*/ 215 w 267"/>
                <a:gd name="T73" fmla="*/ 134 h 152"/>
                <a:gd name="T74" fmla="*/ 193 w 267"/>
                <a:gd name="T75" fmla="*/ 131 h 152"/>
                <a:gd name="T76" fmla="*/ 194 w 267"/>
                <a:gd name="T77" fmla="*/ 114 h 152"/>
                <a:gd name="T78" fmla="*/ 201 w 267"/>
                <a:gd name="T79" fmla="*/ 113 h 152"/>
                <a:gd name="T80" fmla="*/ 228 w 267"/>
                <a:gd name="T81" fmla="*/ 103 h 152"/>
                <a:gd name="T82" fmla="*/ 245 w 267"/>
                <a:gd name="T83" fmla="*/ 91 h 152"/>
                <a:gd name="T84" fmla="*/ 263 w 267"/>
                <a:gd name="T85" fmla="*/ 83 h 152"/>
                <a:gd name="T86" fmla="*/ 264 w 267"/>
                <a:gd name="T87" fmla="*/ 78 h 152"/>
                <a:gd name="T88" fmla="*/ 265 w 267"/>
                <a:gd name="T89" fmla="*/ 68 h 152"/>
                <a:gd name="T90" fmla="*/ 265 w 267"/>
                <a:gd name="T91" fmla="*/ 54 h 152"/>
                <a:gd name="T92" fmla="*/ 246 w 267"/>
                <a:gd name="T93" fmla="*/ 49 h 152"/>
                <a:gd name="T94" fmla="*/ 231 w 267"/>
                <a:gd name="T95" fmla="*/ 45 h 152"/>
                <a:gd name="T96" fmla="*/ 212 w 267"/>
                <a:gd name="T97" fmla="*/ 41 h 152"/>
                <a:gd name="T98" fmla="*/ 198 w 267"/>
                <a:gd name="T99" fmla="*/ 32 h 152"/>
                <a:gd name="T100" fmla="*/ 179 w 267"/>
                <a:gd name="T101" fmla="*/ 22 h 152"/>
                <a:gd name="T102" fmla="*/ 182 w 267"/>
                <a:gd name="T103" fmla="*/ 11 h 152"/>
                <a:gd name="T104" fmla="*/ 168 w 267"/>
                <a:gd name="T105" fmla="*/ 0 h 152"/>
                <a:gd name="T106" fmla="*/ 149 w 267"/>
                <a:gd name="T107" fmla="*/ 6 h 152"/>
                <a:gd name="T108" fmla="*/ 183 w 267"/>
                <a:gd name="T109" fmla="*/ 123 h 152"/>
                <a:gd name="T110" fmla="*/ 192 w 267"/>
                <a:gd name="T111" fmla="*/ 132 h 152"/>
                <a:gd name="T112" fmla="*/ 179 w 267"/>
                <a:gd name="T113" fmla="*/ 124 h 15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7"/>
                <a:gd name="T172" fmla="*/ 0 h 152"/>
                <a:gd name="T173" fmla="*/ 267 w 267"/>
                <a:gd name="T174" fmla="*/ 152 h 15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7" h="152">
                  <a:moveTo>
                    <a:pt x="13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1" y="6"/>
                  </a:cubicBezTo>
                  <a:cubicBezTo>
                    <a:pt x="131" y="7"/>
                    <a:pt x="131" y="7"/>
                    <a:pt x="131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7" y="11"/>
                    <a:pt x="127" y="11"/>
                    <a:pt x="127" y="11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0" y="18"/>
                    <a:pt x="110" y="18"/>
                    <a:pt x="110" y="18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4" y="76"/>
                    <a:pt x="84" y="76"/>
                    <a:pt x="84" y="76"/>
                  </a:cubicBezTo>
                  <a:cubicBezTo>
                    <a:pt x="84" y="77"/>
                    <a:pt x="84" y="77"/>
                    <a:pt x="84" y="77"/>
                  </a:cubicBezTo>
                  <a:cubicBezTo>
                    <a:pt x="84" y="77"/>
                    <a:pt x="84" y="77"/>
                    <a:pt x="84" y="77"/>
                  </a:cubicBezTo>
                  <a:cubicBezTo>
                    <a:pt x="84" y="77"/>
                    <a:pt x="84" y="77"/>
                    <a:pt x="84" y="77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93" y="83"/>
                    <a:pt x="93" y="83"/>
                    <a:pt x="93" y="83"/>
                  </a:cubicBezTo>
                  <a:cubicBezTo>
                    <a:pt x="94" y="83"/>
                    <a:pt x="94" y="83"/>
                    <a:pt x="94" y="83"/>
                  </a:cubicBezTo>
                  <a:cubicBezTo>
                    <a:pt x="97" y="82"/>
                    <a:pt x="97" y="82"/>
                    <a:pt x="97" y="82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3" y="92"/>
                    <a:pt x="102" y="94"/>
                    <a:pt x="103" y="94"/>
                  </a:cubicBezTo>
                  <a:cubicBezTo>
                    <a:pt x="104" y="94"/>
                    <a:pt x="105" y="94"/>
                    <a:pt x="105" y="94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09" y="102"/>
                    <a:pt x="109" y="102"/>
                    <a:pt x="109" y="102"/>
                  </a:cubicBezTo>
                  <a:cubicBezTo>
                    <a:pt x="110" y="104"/>
                    <a:pt x="110" y="104"/>
                    <a:pt x="110" y="104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6" y="107"/>
                    <a:pt x="116" y="107"/>
                    <a:pt x="116" y="107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116"/>
                    <a:pt x="101" y="116"/>
                    <a:pt x="101" y="116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96" y="127"/>
                    <a:pt x="96" y="127"/>
                    <a:pt x="96" y="127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5" y="130"/>
                    <a:pt x="95" y="130"/>
                    <a:pt x="95" y="130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92" y="131"/>
                    <a:pt x="92" y="131"/>
                    <a:pt x="92" y="131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4" y="134"/>
                    <a:pt x="104" y="134"/>
                    <a:pt x="104" y="134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9" y="133"/>
                    <a:pt x="109" y="133"/>
                    <a:pt x="109" y="133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2" y="134"/>
                    <a:pt x="112" y="134"/>
                    <a:pt x="112" y="134"/>
                  </a:cubicBezTo>
                  <a:cubicBezTo>
                    <a:pt x="112" y="136"/>
                    <a:pt x="112" y="136"/>
                    <a:pt x="112" y="136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3" y="134"/>
                    <a:pt x="113" y="134"/>
                    <a:pt x="113" y="134"/>
                  </a:cubicBezTo>
                  <a:cubicBezTo>
                    <a:pt x="113" y="133"/>
                    <a:pt x="113" y="133"/>
                    <a:pt x="113" y="133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1" y="128"/>
                    <a:pt x="111" y="128"/>
                    <a:pt x="111" y="128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4" y="129"/>
                    <a:pt x="114" y="129"/>
                    <a:pt x="114" y="129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1" y="123"/>
                    <a:pt x="121" y="123"/>
                    <a:pt x="121" y="123"/>
                  </a:cubicBezTo>
                  <a:cubicBezTo>
                    <a:pt x="123" y="122"/>
                    <a:pt x="123" y="122"/>
                    <a:pt x="123" y="122"/>
                  </a:cubicBezTo>
                  <a:cubicBezTo>
                    <a:pt x="123" y="121"/>
                    <a:pt x="123" y="121"/>
                    <a:pt x="123" y="121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23" y="121"/>
                    <a:pt x="123" y="121"/>
                    <a:pt x="123" y="121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128" y="115"/>
                    <a:pt x="128" y="115"/>
                    <a:pt x="128" y="115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134" y="111"/>
                    <a:pt x="134" y="111"/>
                    <a:pt x="134" y="111"/>
                  </a:cubicBezTo>
                  <a:cubicBezTo>
                    <a:pt x="134" y="111"/>
                    <a:pt x="134" y="111"/>
                    <a:pt x="134" y="111"/>
                  </a:cubicBezTo>
                  <a:cubicBezTo>
                    <a:pt x="136" y="111"/>
                    <a:pt x="136" y="111"/>
                    <a:pt x="136" y="111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4" y="108"/>
                    <a:pt x="144" y="108"/>
                    <a:pt x="144" y="108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4" y="101"/>
                    <a:pt x="144" y="101"/>
                    <a:pt x="144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4" y="101"/>
                    <a:pt x="144" y="101"/>
                    <a:pt x="144" y="101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6" y="109"/>
                    <a:pt x="146" y="109"/>
                    <a:pt x="146" y="109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3" y="112"/>
                    <a:pt x="153" y="112"/>
                    <a:pt x="153" y="112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4" y="113"/>
                    <a:pt x="144" y="113"/>
                    <a:pt x="144" y="113"/>
                  </a:cubicBezTo>
                  <a:cubicBezTo>
                    <a:pt x="141" y="112"/>
                    <a:pt x="141" y="112"/>
                    <a:pt x="141" y="112"/>
                  </a:cubicBezTo>
                  <a:cubicBezTo>
                    <a:pt x="144" y="113"/>
                    <a:pt x="144" y="113"/>
                    <a:pt x="144" y="113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6" y="117"/>
                    <a:pt x="146" y="117"/>
                    <a:pt x="146" y="117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51" y="120"/>
                    <a:pt x="151" y="120"/>
                    <a:pt x="151" y="120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7" y="120"/>
                    <a:pt x="157" y="120"/>
                    <a:pt x="157" y="120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70" y="120"/>
                    <a:pt x="170" y="120"/>
                    <a:pt x="170" y="120"/>
                  </a:cubicBezTo>
                  <a:cubicBezTo>
                    <a:pt x="170" y="120"/>
                    <a:pt x="170" y="120"/>
                    <a:pt x="170" y="120"/>
                  </a:cubicBezTo>
                  <a:cubicBezTo>
                    <a:pt x="171" y="121"/>
                    <a:pt x="171" y="121"/>
                    <a:pt x="171" y="121"/>
                  </a:cubicBezTo>
                  <a:cubicBezTo>
                    <a:pt x="172" y="124"/>
                    <a:pt x="172" y="124"/>
                    <a:pt x="172" y="124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6" y="126"/>
                    <a:pt x="166" y="126"/>
                    <a:pt x="166" y="126"/>
                  </a:cubicBezTo>
                  <a:cubicBezTo>
                    <a:pt x="163" y="127"/>
                    <a:pt x="163" y="127"/>
                    <a:pt x="163" y="127"/>
                  </a:cubicBezTo>
                  <a:cubicBezTo>
                    <a:pt x="161" y="128"/>
                    <a:pt x="161" y="128"/>
                    <a:pt x="161" y="128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55" y="132"/>
                    <a:pt x="155" y="132"/>
                    <a:pt x="155" y="132"/>
                  </a:cubicBezTo>
                  <a:cubicBezTo>
                    <a:pt x="155" y="135"/>
                    <a:pt x="155" y="135"/>
                    <a:pt x="155" y="135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60" y="134"/>
                    <a:pt x="160" y="134"/>
                    <a:pt x="160" y="134"/>
                  </a:cubicBezTo>
                  <a:cubicBezTo>
                    <a:pt x="163" y="136"/>
                    <a:pt x="163" y="136"/>
                    <a:pt x="163" y="136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8" y="138"/>
                    <a:pt x="168" y="138"/>
                    <a:pt x="168" y="138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0" y="142"/>
                    <a:pt x="170" y="142"/>
                    <a:pt x="170" y="142"/>
                  </a:cubicBezTo>
                  <a:cubicBezTo>
                    <a:pt x="169" y="145"/>
                    <a:pt x="169" y="145"/>
                    <a:pt x="169" y="145"/>
                  </a:cubicBezTo>
                  <a:cubicBezTo>
                    <a:pt x="169" y="147"/>
                    <a:pt x="169" y="147"/>
                    <a:pt x="169" y="147"/>
                  </a:cubicBezTo>
                  <a:cubicBezTo>
                    <a:pt x="167" y="148"/>
                    <a:pt x="167" y="148"/>
                    <a:pt x="167" y="148"/>
                  </a:cubicBezTo>
                  <a:cubicBezTo>
                    <a:pt x="167" y="148"/>
                    <a:pt x="167" y="148"/>
                    <a:pt x="167" y="148"/>
                  </a:cubicBezTo>
                  <a:cubicBezTo>
                    <a:pt x="169" y="150"/>
                    <a:pt x="169" y="150"/>
                    <a:pt x="169" y="150"/>
                  </a:cubicBezTo>
                  <a:cubicBezTo>
                    <a:pt x="170" y="150"/>
                    <a:pt x="170" y="150"/>
                    <a:pt x="170" y="150"/>
                  </a:cubicBezTo>
                  <a:cubicBezTo>
                    <a:pt x="171" y="151"/>
                    <a:pt x="171" y="151"/>
                    <a:pt x="171" y="151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7" y="151"/>
                    <a:pt x="177" y="151"/>
                    <a:pt x="177" y="151"/>
                  </a:cubicBezTo>
                  <a:cubicBezTo>
                    <a:pt x="180" y="150"/>
                    <a:pt x="180" y="150"/>
                    <a:pt x="180" y="150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5" y="145"/>
                    <a:pt x="185" y="145"/>
                    <a:pt x="185" y="145"/>
                  </a:cubicBezTo>
                  <a:cubicBezTo>
                    <a:pt x="188" y="144"/>
                    <a:pt x="188" y="144"/>
                    <a:pt x="188" y="144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91" y="145"/>
                    <a:pt x="191" y="145"/>
                    <a:pt x="191" y="145"/>
                  </a:cubicBezTo>
                  <a:cubicBezTo>
                    <a:pt x="194" y="142"/>
                    <a:pt x="194" y="142"/>
                    <a:pt x="194" y="142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203" y="141"/>
                    <a:pt x="203" y="141"/>
                    <a:pt x="203" y="141"/>
                  </a:cubicBezTo>
                  <a:cubicBezTo>
                    <a:pt x="206" y="141"/>
                    <a:pt x="206" y="141"/>
                    <a:pt x="206" y="141"/>
                  </a:cubicBezTo>
                  <a:cubicBezTo>
                    <a:pt x="209" y="140"/>
                    <a:pt x="209" y="140"/>
                    <a:pt x="209" y="140"/>
                  </a:cubicBezTo>
                  <a:cubicBezTo>
                    <a:pt x="212" y="140"/>
                    <a:pt x="212" y="140"/>
                    <a:pt x="212" y="140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5" y="135"/>
                    <a:pt x="215" y="135"/>
                    <a:pt x="215" y="135"/>
                  </a:cubicBezTo>
                  <a:cubicBezTo>
                    <a:pt x="215" y="134"/>
                    <a:pt x="215" y="134"/>
                    <a:pt x="215" y="134"/>
                  </a:cubicBezTo>
                  <a:cubicBezTo>
                    <a:pt x="215" y="134"/>
                    <a:pt x="215" y="134"/>
                    <a:pt x="215" y="134"/>
                  </a:cubicBezTo>
                  <a:cubicBezTo>
                    <a:pt x="212" y="133"/>
                    <a:pt x="212" y="133"/>
                    <a:pt x="212" y="133"/>
                  </a:cubicBezTo>
                  <a:cubicBezTo>
                    <a:pt x="209" y="132"/>
                    <a:pt x="209" y="132"/>
                    <a:pt x="209" y="132"/>
                  </a:cubicBezTo>
                  <a:cubicBezTo>
                    <a:pt x="206" y="134"/>
                    <a:pt x="206" y="134"/>
                    <a:pt x="206" y="134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196" y="134"/>
                    <a:pt x="196" y="134"/>
                    <a:pt x="196" y="134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191" y="128"/>
                    <a:pt x="191" y="128"/>
                    <a:pt x="191" y="128"/>
                  </a:cubicBezTo>
                  <a:cubicBezTo>
                    <a:pt x="191" y="128"/>
                    <a:pt x="191" y="128"/>
                    <a:pt x="191" y="128"/>
                  </a:cubicBezTo>
                  <a:cubicBezTo>
                    <a:pt x="190" y="127"/>
                    <a:pt x="190" y="127"/>
                    <a:pt x="190" y="127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88" y="122"/>
                    <a:pt x="188" y="122"/>
                    <a:pt x="188" y="122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91" y="118"/>
                    <a:pt x="191" y="118"/>
                    <a:pt x="191" y="118"/>
                  </a:cubicBezTo>
                  <a:cubicBezTo>
                    <a:pt x="193" y="117"/>
                    <a:pt x="193" y="117"/>
                    <a:pt x="193" y="117"/>
                  </a:cubicBezTo>
                  <a:cubicBezTo>
                    <a:pt x="194" y="114"/>
                    <a:pt x="194" y="114"/>
                    <a:pt x="194" y="114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2" y="119"/>
                    <a:pt x="192" y="119"/>
                    <a:pt x="192" y="119"/>
                  </a:cubicBezTo>
                  <a:cubicBezTo>
                    <a:pt x="191" y="120"/>
                    <a:pt x="191" y="120"/>
                    <a:pt x="191" y="120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4" y="119"/>
                    <a:pt x="194" y="119"/>
                    <a:pt x="194" y="119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9" y="111"/>
                    <a:pt x="209" y="111"/>
                    <a:pt x="209" y="111"/>
                  </a:cubicBezTo>
                  <a:cubicBezTo>
                    <a:pt x="212" y="109"/>
                    <a:pt x="212" y="109"/>
                    <a:pt x="212" y="109"/>
                  </a:cubicBezTo>
                  <a:cubicBezTo>
                    <a:pt x="215" y="108"/>
                    <a:pt x="215" y="108"/>
                    <a:pt x="215" y="108"/>
                  </a:cubicBezTo>
                  <a:cubicBezTo>
                    <a:pt x="218" y="109"/>
                    <a:pt x="218" y="109"/>
                    <a:pt x="218" y="109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7" y="104"/>
                    <a:pt x="227" y="104"/>
                    <a:pt x="227" y="104"/>
                  </a:cubicBezTo>
                  <a:cubicBezTo>
                    <a:pt x="228" y="103"/>
                    <a:pt x="228" y="103"/>
                    <a:pt x="228" y="103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34" y="102"/>
                    <a:pt x="234" y="102"/>
                    <a:pt x="234" y="102"/>
                  </a:cubicBezTo>
                  <a:cubicBezTo>
                    <a:pt x="237" y="102"/>
                    <a:pt x="237" y="102"/>
                    <a:pt x="237" y="102"/>
                  </a:cubicBezTo>
                  <a:cubicBezTo>
                    <a:pt x="239" y="102"/>
                    <a:pt x="239" y="102"/>
                    <a:pt x="239" y="102"/>
                  </a:cubicBezTo>
                  <a:cubicBezTo>
                    <a:pt x="239" y="101"/>
                    <a:pt x="239" y="101"/>
                    <a:pt x="239" y="101"/>
                  </a:cubicBezTo>
                  <a:cubicBezTo>
                    <a:pt x="238" y="98"/>
                    <a:pt x="238" y="98"/>
                    <a:pt x="238" y="98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42" y="92"/>
                    <a:pt x="242" y="92"/>
                    <a:pt x="242" y="92"/>
                  </a:cubicBezTo>
                  <a:cubicBezTo>
                    <a:pt x="245" y="91"/>
                    <a:pt x="245" y="91"/>
                    <a:pt x="245" y="91"/>
                  </a:cubicBezTo>
                  <a:cubicBezTo>
                    <a:pt x="245" y="91"/>
                    <a:pt x="245" y="91"/>
                    <a:pt x="245" y="91"/>
                  </a:cubicBezTo>
                  <a:cubicBezTo>
                    <a:pt x="247" y="90"/>
                    <a:pt x="247" y="90"/>
                    <a:pt x="247" y="90"/>
                  </a:cubicBezTo>
                  <a:cubicBezTo>
                    <a:pt x="248" y="88"/>
                    <a:pt x="248" y="88"/>
                    <a:pt x="248" y="88"/>
                  </a:cubicBezTo>
                  <a:cubicBezTo>
                    <a:pt x="251" y="88"/>
                    <a:pt x="251" y="88"/>
                    <a:pt x="251" y="88"/>
                  </a:cubicBezTo>
                  <a:cubicBezTo>
                    <a:pt x="252" y="88"/>
                    <a:pt x="252" y="88"/>
                    <a:pt x="252" y="88"/>
                  </a:cubicBezTo>
                  <a:cubicBezTo>
                    <a:pt x="262" y="88"/>
                    <a:pt x="262" y="88"/>
                    <a:pt x="262" y="88"/>
                  </a:cubicBezTo>
                  <a:cubicBezTo>
                    <a:pt x="262" y="85"/>
                    <a:pt x="262" y="85"/>
                    <a:pt x="262" y="85"/>
                  </a:cubicBezTo>
                  <a:cubicBezTo>
                    <a:pt x="263" y="84"/>
                    <a:pt x="263" y="84"/>
                    <a:pt x="263" y="84"/>
                  </a:cubicBezTo>
                  <a:cubicBezTo>
                    <a:pt x="263" y="83"/>
                    <a:pt x="263" y="83"/>
                    <a:pt x="263" y="83"/>
                  </a:cubicBezTo>
                  <a:cubicBezTo>
                    <a:pt x="265" y="81"/>
                    <a:pt x="265" y="81"/>
                    <a:pt x="265" y="81"/>
                  </a:cubicBezTo>
                  <a:cubicBezTo>
                    <a:pt x="265" y="80"/>
                    <a:pt x="265" y="80"/>
                    <a:pt x="265" y="80"/>
                  </a:cubicBezTo>
                  <a:cubicBezTo>
                    <a:pt x="265" y="79"/>
                    <a:pt x="265" y="79"/>
                    <a:pt x="265" y="79"/>
                  </a:cubicBezTo>
                  <a:cubicBezTo>
                    <a:pt x="264" y="79"/>
                    <a:pt x="264" y="79"/>
                    <a:pt x="264" y="79"/>
                  </a:cubicBezTo>
                  <a:cubicBezTo>
                    <a:pt x="264" y="79"/>
                    <a:pt x="264" y="79"/>
                    <a:pt x="264" y="79"/>
                  </a:cubicBezTo>
                  <a:cubicBezTo>
                    <a:pt x="264" y="79"/>
                    <a:pt x="264" y="79"/>
                    <a:pt x="264" y="79"/>
                  </a:cubicBezTo>
                  <a:cubicBezTo>
                    <a:pt x="263" y="79"/>
                    <a:pt x="263" y="79"/>
                    <a:pt x="263" y="79"/>
                  </a:cubicBezTo>
                  <a:cubicBezTo>
                    <a:pt x="263" y="79"/>
                    <a:pt x="263" y="79"/>
                    <a:pt x="263" y="79"/>
                  </a:cubicBezTo>
                  <a:cubicBezTo>
                    <a:pt x="264" y="78"/>
                    <a:pt x="264" y="78"/>
                    <a:pt x="264" y="78"/>
                  </a:cubicBezTo>
                  <a:cubicBezTo>
                    <a:pt x="263" y="75"/>
                    <a:pt x="263" y="75"/>
                    <a:pt x="263" y="75"/>
                  </a:cubicBezTo>
                  <a:cubicBezTo>
                    <a:pt x="260" y="74"/>
                    <a:pt x="260" y="74"/>
                    <a:pt x="260" y="74"/>
                  </a:cubicBezTo>
                  <a:cubicBezTo>
                    <a:pt x="260" y="73"/>
                    <a:pt x="260" y="73"/>
                    <a:pt x="260" y="73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2" y="69"/>
                    <a:pt x="262" y="69"/>
                    <a:pt x="262" y="69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66" y="69"/>
                    <a:pt x="266" y="69"/>
                    <a:pt x="266" y="69"/>
                  </a:cubicBezTo>
                  <a:cubicBezTo>
                    <a:pt x="266" y="68"/>
                    <a:pt x="266" y="68"/>
                    <a:pt x="266" y="68"/>
                  </a:cubicBezTo>
                  <a:cubicBezTo>
                    <a:pt x="265" y="68"/>
                    <a:pt x="265" y="68"/>
                    <a:pt x="265" y="68"/>
                  </a:cubicBezTo>
                  <a:cubicBezTo>
                    <a:pt x="264" y="69"/>
                    <a:pt x="264" y="69"/>
                    <a:pt x="264" y="69"/>
                  </a:cubicBezTo>
                  <a:cubicBezTo>
                    <a:pt x="262" y="68"/>
                    <a:pt x="262" y="68"/>
                    <a:pt x="262" y="68"/>
                  </a:cubicBezTo>
                  <a:cubicBezTo>
                    <a:pt x="262" y="65"/>
                    <a:pt x="262" y="65"/>
                    <a:pt x="262" y="65"/>
                  </a:cubicBezTo>
                  <a:cubicBezTo>
                    <a:pt x="265" y="63"/>
                    <a:pt x="265" y="63"/>
                    <a:pt x="265" y="63"/>
                  </a:cubicBezTo>
                  <a:cubicBezTo>
                    <a:pt x="267" y="60"/>
                    <a:pt x="267" y="60"/>
                    <a:pt x="267" y="60"/>
                  </a:cubicBezTo>
                  <a:cubicBezTo>
                    <a:pt x="267" y="58"/>
                    <a:pt x="267" y="58"/>
                    <a:pt x="267" y="58"/>
                  </a:cubicBezTo>
                  <a:cubicBezTo>
                    <a:pt x="266" y="57"/>
                    <a:pt x="266" y="57"/>
                    <a:pt x="266" y="57"/>
                  </a:cubicBezTo>
                  <a:cubicBezTo>
                    <a:pt x="267" y="54"/>
                    <a:pt x="267" y="54"/>
                    <a:pt x="267" y="54"/>
                  </a:cubicBezTo>
                  <a:cubicBezTo>
                    <a:pt x="265" y="54"/>
                    <a:pt x="265" y="54"/>
                    <a:pt x="265" y="54"/>
                  </a:cubicBezTo>
                  <a:cubicBezTo>
                    <a:pt x="265" y="54"/>
                    <a:pt x="265" y="54"/>
                    <a:pt x="265" y="54"/>
                  </a:cubicBezTo>
                  <a:cubicBezTo>
                    <a:pt x="263" y="55"/>
                    <a:pt x="263" y="55"/>
                    <a:pt x="263" y="55"/>
                  </a:cubicBezTo>
                  <a:cubicBezTo>
                    <a:pt x="260" y="54"/>
                    <a:pt x="260" y="54"/>
                    <a:pt x="260" y="54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56" y="52"/>
                    <a:pt x="256" y="52"/>
                    <a:pt x="256" y="52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0" y="50"/>
                    <a:pt x="250" y="50"/>
                    <a:pt x="250" y="50"/>
                  </a:cubicBezTo>
                  <a:cubicBezTo>
                    <a:pt x="249" y="50"/>
                    <a:pt x="249" y="50"/>
                    <a:pt x="249" y="50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1" y="47"/>
                    <a:pt x="241" y="47"/>
                    <a:pt x="241" y="47"/>
                  </a:cubicBezTo>
                  <a:cubicBezTo>
                    <a:pt x="238" y="46"/>
                    <a:pt x="238" y="46"/>
                    <a:pt x="238" y="46"/>
                  </a:cubicBezTo>
                  <a:cubicBezTo>
                    <a:pt x="238" y="47"/>
                    <a:pt x="238" y="47"/>
                    <a:pt x="238" y="47"/>
                  </a:cubicBezTo>
                  <a:cubicBezTo>
                    <a:pt x="236" y="48"/>
                    <a:pt x="236" y="48"/>
                    <a:pt x="236" y="48"/>
                  </a:cubicBezTo>
                  <a:cubicBezTo>
                    <a:pt x="235" y="47"/>
                    <a:pt x="235" y="47"/>
                    <a:pt x="235" y="47"/>
                  </a:cubicBezTo>
                  <a:cubicBezTo>
                    <a:pt x="235" y="47"/>
                    <a:pt x="235" y="47"/>
                    <a:pt x="235" y="47"/>
                  </a:cubicBezTo>
                  <a:cubicBezTo>
                    <a:pt x="234" y="46"/>
                    <a:pt x="234" y="46"/>
                    <a:pt x="234" y="46"/>
                  </a:cubicBezTo>
                  <a:cubicBezTo>
                    <a:pt x="231" y="45"/>
                    <a:pt x="231" y="45"/>
                    <a:pt x="231" y="45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28" y="40"/>
                    <a:pt x="228" y="40"/>
                    <a:pt x="228" y="40"/>
                  </a:cubicBezTo>
                  <a:cubicBezTo>
                    <a:pt x="225" y="38"/>
                    <a:pt x="225" y="38"/>
                    <a:pt x="225" y="38"/>
                  </a:cubicBezTo>
                  <a:cubicBezTo>
                    <a:pt x="222" y="40"/>
                    <a:pt x="222" y="40"/>
                    <a:pt x="222" y="40"/>
                  </a:cubicBezTo>
                  <a:cubicBezTo>
                    <a:pt x="220" y="40"/>
                    <a:pt x="220" y="40"/>
                    <a:pt x="220" y="40"/>
                  </a:cubicBezTo>
                  <a:cubicBezTo>
                    <a:pt x="218" y="40"/>
                    <a:pt x="218" y="40"/>
                    <a:pt x="218" y="40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5" y="43"/>
                    <a:pt x="215" y="43"/>
                    <a:pt x="215" y="43"/>
                  </a:cubicBezTo>
                  <a:cubicBezTo>
                    <a:pt x="212" y="41"/>
                    <a:pt x="212" y="41"/>
                    <a:pt x="212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06" y="38"/>
                    <a:pt x="206" y="38"/>
                    <a:pt x="206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1" y="40"/>
                    <a:pt x="201" y="40"/>
                    <a:pt x="201" y="40"/>
                  </a:cubicBezTo>
                  <a:cubicBezTo>
                    <a:pt x="199" y="38"/>
                    <a:pt x="199" y="38"/>
                    <a:pt x="199" y="38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198" y="33"/>
                    <a:pt x="198" y="33"/>
                    <a:pt x="198" y="33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196" y="29"/>
                    <a:pt x="196" y="29"/>
                    <a:pt x="196" y="29"/>
                  </a:cubicBezTo>
                  <a:cubicBezTo>
                    <a:pt x="195" y="28"/>
                    <a:pt x="195" y="28"/>
                    <a:pt x="195" y="28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24"/>
                    <a:pt x="193" y="24"/>
                    <a:pt x="193" y="24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89" y="23"/>
                    <a:pt x="189" y="23"/>
                    <a:pt x="189" y="23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79" y="22"/>
                    <a:pt x="179" y="22"/>
                    <a:pt x="179" y="22"/>
                  </a:cubicBezTo>
                  <a:cubicBezTo>
                    <a:pt x="180" y="22"/>
                    <a:pt x="180" y="22"/>
                    <a:pt x="180" y="22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19"/>
                    <a:pt x="180" y="19"/>
                    <a:pt x="180" y="19"/>
                  </a:cubicBezTo>
                  <a:cubicBezTo>
                    <a:pt x="179" y="16"/>
                    <a:pt x="179" y="16"/>
                    <a:pt x="179" y="16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9" y="14"/>
                    <a:pt x="179" y="14"/>
                    <a:pt x="179" y="14"/>
                  </a:cubicBezTo>
                  <a:cubicBezTo>
                    <a:pt x="182" y="11"/>
                    <a:pt x="182" y="11"/>
                    <a:pt x="182" y="11"/>
                  </a:cubicBezTo>
                  <a:cubicBezTo>
                    <a:pt x="181" y="10"/>
                    <a:pt x="181" y="10"/>
                    <a:pt x="181" y="10"/>
                  </a:cubicBezTo>
                  <a:cubicBezTo>
                    <a:pt x="179" y="9"/>
                    <a:pt x="179" y="9"/>
                    <a:pt x="179" y="9"/>
                  </a:cubicBezTo>
                  <a:cubicBezTo>
                    <a:pt x="177" y="6"/>
                    <a:pt x="177" y="6"/>
                    <a:pt x="177" y="6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5" y="2"/>
                    <a:pt x="175" y="2"/>
                    <a:pt x="175" y="2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9" y="1"/>
                    <a:pt x="169" y="1"/>
                    <a:pt x="169" y="1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57" y="2"/>
                    <a:pt x="157" y="2"/>
                    <a:pt x="157" y="2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2" y="3"/>
                    <a:pt x="152" y="3"/>
                    <a:pt x="152" y="3"/>
                  </a:cubicBezTo>
                  <a:cubicBezTo>
                    <a:pt x="151" y="3"/>
                    <a:pt x="151" y="3"/>
                    <a:pt x="151" y="3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36" y="5"/>
                    <a:pt x="136" y="5"/>
                    <a:pt x="136" y="5"/>
                  </a:cubicBezTo>
                  <a:lnTo>
                    <a:pt x="133" y="6"/>
                  </a:lnTo>
                  <a:close/>
                  <a:moveTo>
                    <a:pt x="174" y="118"/>
                  </a:moveTo>
                  <a:cubicBezTo>
                    <a:pt x="177" y="120"/>
                    <a:pt x="177" y="120"/>
                    <a:pt x="177" y="120"/>
                  </a:cubicBezTo>
                  <a:cubicBezTo>
                    <a:pt x="180" y="118"/>
                    <a:pt x="180" y="118"/>
                    <a:pt x="180" y="118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4" y="123"/>
                    <a:pt x="184" y="123"/>
                    <a:pt x="184" y="123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190" y="127"/>
                    <a:pt x="190" y="127"/>
                    <a:pt x="190" y="127"/>
                  </a:cubicBezTo>
                  <a:cubicBezTo>
                    <a:pt x="191" y="128"/>
                    <a:pt x="191" y="128"/>
                    <a:pt x="191" y="128"/>
                  </a:cubicBezTo>
                  <a:cubicBezTo>
                    <a:pt x="192" y="129"/>
                    <a:pt x="192" y="129"/>
                    <a:pt x="192" y="129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5" y="135"/>
                    <a:pt x="195" y="135"/>
                    <a:pt x="195" y="135"/>
                  </a:cubicBezTo>
                  <a:cubicBezTo>
                    <a:pt x="192" y="132"/>
                    <a:pt x="192" y="132"/>
                    <a:pt x="192" y="132"/>
                  </a:cubicBezTo>
                  <a:cubicBezTo>
                    <a:pt x="191" y="129"/>
                    <a:pt x="191" y="129"/>
                    <a:pt x="191" y="129"/>
                  </a:cubicBezTo>
                  <a:cubicBezTo>
                    <a:pt x="189" y="127"/>
                    <a:pt x="189" y="127"/>
                    <a:pt x="189" y="127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183" y="127"/>
                    <a:pt x="183" y="127"/>
                    <a:pt x="183" y="127"/>
                  </a:cubicBezTo>
                  <a:cubicBezTo>
                    <a:pt x="184" y="126"/>
                    <a:pt x="184" y="126"/>
                    <a:pt x="184" y="126"/>
                  </a:cubicBezTo>
                  <a:cubicBezTo>
                    <a:pt x="184" y="123"/>
                    <a:pt x="184" y="123"/>
                    <a:pt x="184" y="123"/>
                  </a:cubicBezTo>
                  <a:cubicBezTo>
                    <a:pt x="183" y="124"/>
                    <a:pt x="183" y="124"/>
                    <a:pt x="183" y="124"/>
                  </a:cubicBezTo>
                  <a:cubicBezTo>
                    <a:pt x="182" y="123"/>
                    <a:pt x="182" y="123"/>
                    <a:pt x="182" y="123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76" y="121"/>
                    <a:pt x="176" y="121"/>
                    <a:pt x="176" y="121"/>
                  </a:cubicBezTo>
                  <a:cubicBezTo>
                    <a:pt x="174" y="121"/>
                    <a:pt x="174" y="121"/>
                    <a:pt x="174" y="121"/>
                  </a:cubicBezTo>
                  <a:cubicBezTo>
                    <a:pt x="171" y="118"/>
                    <a:pt x="171" y="118"/>
                    <a:pt x="171" y="118"/>
                  </a:cubicBezTo>
                  <a:lnTo>
                    <a:pt x="174" y="11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71" name="Freeform 325">
              <a:extLst>
                <a:ext uri="{FF2B5EF4-FFF2-40B4-BE49-F238E27FC236}">
                  <a16:creationId xmlns="" xmlns:a16="http://schemas.microsoft.com/office/drawing/2014/main" id="{97A71931-2BF5-4753-A723-1916F1A163F2}"/>
                </a:ext>
              </a:extLst>
            </p:cNvPr>
            <p:cNvSpPr>
              <a:spLocks/>
            </p:cNvSpPr>
            <p:nvPr/>
          </p:nvSpPr>
          <p:spPr bwMode="gray">
            <a:xfrm>
              <a:off x="4836929" y="3019373"/>
              <a:ext cx="208015" cy="144989"/>
            </a:xfrm>
            <a:custGeom>
              <a:avLst/>
              <a:gdLst>
                <a:gd name="T0" fmla="*/ 269 w 578"/>
                <a:gd name="T1" fmla="*/ 28 h 403"/>
                <a:gd name="T2" fmla="*/ 253 w 578"/>
                <a:gd name="T3" fmla="*/ 28 h 403"/>
                <a:gd name="T4" fmla="*/ 216 w 578"/>
                <a:gd name="T5" fmla="*/ 41 h 403"/>
                <a:gd name="T6" fmla="*/ 208 w 578"/>
                <a:gd name="T7" fmla="*/ 49 h 403"/>
                <a:gd name="T8" fmla="*/ 212 w 578"/>
                <a:gd name="T9" fmla="*/ 81 h 403"/>
                <a:gd name="T10" fmla="*/ 196 w 578"/>
                <a:gd name="T11" fmla="*/ 85 h 403"/>
                <a:gd name="T12" fmla="*/ 183 w 578"/>
                <a:gd name="T13" fmla="*/ 98 h 403"/>
                <a:gd name="T14" fmla="*/ 159 w 578"/>
                <a:gd name="T15" fmla="*/ 130 h 403"/>
                <a:gd name="T16" fmla="*/ 147 w 578"/>
                <a:gd name="T17" fmla="*/ 167 h 403"/>
                <a:gd name="T18" fmla="*/ 126 w 578"/>
                <a:gd name="T19" fmla="*/ 163 h 403"/>
                <a:gd name="T20" fmla="*/ 94 w 578"/>
                <a:gd name="T21" fmla="*/ 183 h 403"/>
                <a:gd name="T22" fmla="*/ 57 w 578"/>
                <a:gd name="T23" fmla="*/ 187 h 403"/>
                <a:gd name="T24" fmla="*/ 29 w 578"/>
                <a:gd name="T25" fmla="*/ 187 h 403"/>
                <a:gd name="T26" fmla="*/ 25 w 578"/>
                <a:gd name="T27" fmla="*/ 203 h 403"/>
                <a:gd name="T28" fmla="*/ 37 w 578"/>
                <a:gd name="T29" fmla="*/ 228 h 403"/>
                <a:gd name="T30" fmla="*/ 49 w 578"/>
                <a:gd name="T31" fmla="*/ 260 h 403"/>
                <a:gd name="T32" fmla="*/ 25 w 578"/>
                <a:gd name="T33" fmla="*/ 297 h 403"/>
                <a:gd name="T34" fmla="*/ 4 w 578"/>
                <a:gd name="T35" fmla="*/ 313 h 403"/>
                <a:gd name="T36" fmla="*/ 25 w 578"/>
                <a:gd name="T37" fmla="*/ 334 h 403"/>
                <a:gd name="T38" fmla="*/ 29 w 578"/>
                <a:gd name="T39" fmla="*/ 350 h 403"/>
                <a:gd name="T40" fmla="*/ 29 w 578"/>
                <a:gd name="T41" fmla="*/ 382 h 403"/>
                <a:gd name="T42" fmla="*/ 53 w 578"/>
                <a:gd name="T43" fmla="*/ 378 h 403"/>
                <a:gd name="T44" fmla="*/ 90 w 578"/>
                <a:gd name="T45" fmla="*/ 350 h 403"/>
                <a:gd name="T46" fmla="*/ 135 w 578"/>
                <a:gd name="T47" fmla="*/ 350 h 403"/>
                <a:gd name="T48" fmla="*/ 204 w 578"/>
                <a:gd name="T49" fmla="*/ 358 h 403"/>
                <a:gd name="T50" fmla="*/ 244 w 578"/>
                <a:gd name="T51" fmla="*/ 362 h 403"/>
                <a:gd name="T52" fmla="*/ 277 w 578"/>
                <a:gd name="T53" fmla="*/ 378 h 403"/>
                <a:gd name="T54" fmla="*/ 318 w 578"/>
                <a:gd name="T55" fmla="*/ 378 h 403"/>
                <a:gd name="T56" fmla="*/ 358 w 578"/>
                <a:gd name="T57" fmla="*/ 374 h 403"/>
                <a:gd name="T58" fmla="*/ 375 w 578"/>
                <a:gd name="T59" fmla="*/ 395 h 403"/>
                <a:gd name="T60" fmla="*/ 415 w 578"/>
                <a:gd name="T61" fmla="*/ 386 h 403"/>
                <a:gd name="T62" fmla="*/ 436 w 578"/>
                <a:gd name="T63" fmla="*/ 399 h 403"/>
                <a:gd name="T64" fmla="*/ 452 w 578"/>
                <a:gd name="T65" fmla="*/ 395 h 403"/>
                <a:gd name="T66" fmla="*/ 464 w 578"/>
                <a:gd name="T67" fmla="*/ 350 h 403"/>
                <a:gd name="T68" fmla="*/ 472 w 578"/>
                <a:gd name="T69" fmla="*/ 338 h 403"/>
                <a:gd name="T70" fmla="*/ 521 w 578"/>
                <a:gd name="T71" fmla="*/ 334 h 403"/>
                <a:gd name="T72" fmla="*/ 509 w 578"/>
                <a:gd name="T73" fmla="*/ 301 h 403"/>
                <a:gd name="T74" fmla="*/ 497 w 578"/>
                <a:gd name="T75" fmla="*/ 252 h 403"/>
                <a:gd name="T76" fmla="*/ 541 w 578"/>
                <a:gd name="T77" fmla="*/ 256 h 403"/>
                <a:gd name="T78" fmla="*/ 578 w 578"/>
                <a:gd name="T79" fmla="*/ 228 h 403"/>
                <a:gd name="T80" fmla="*/ 554 w 578"/>
                <a:gd name="T81" fmla="*/ 199 h 403"/>
                <a:gd name="T82" fmla="*/ 521 w 578"/>
                <a:gd name="T83" fmla="*/ 195 h 403"/>
                <a:gd name="T84" fmla="*/ 513 w 578"/>
                <a:gd name="T85" fmla="*/ 171 h 403"/>
                <a:gd name="T86" fmla="*/ 485 w 578"/>
                <a:gd name="T87" fmla="*/ 130 h 403"/>
                <a:gd name="T88" fmla="*/ 460 w 578"/>
                <a:gd name="T89" fmla="*/ 110 h 403"/>
                <a:gd name="T90" fmla="*/ 468 w 578"/>
                <a:gd name="T91" fmla="*/ 93 h 403"/>
                <a:gd name="T92" fmla="*/ 468 w 578"/>
                <a:gd name="T93" fmla="*/ 57 h 403"/>
                <a:gd name="T94" fmla="*/ 448 w 578"/>
                <a:gd name="T95" fmla="*/ 32 h 403"/>
                <a:gd name="T96" fmla="*/ 419 w 578"/>
                <a:gd name="T97" fmla="*/ 24 h 403"/>
                <a:gd name="T98" fmla="*/ 387 w 578"/>
                <a:gd name="T99" fmla="*/ 36 h 403"/>
                <a:gd name="T100" fmla="*/ 367 w 578"/>
                <a:gd name="T101" fmla="*/ 12 h 403"/>
                <a:gd name="T102" fmla="*/ 334 w 578"/>
                <a:gd name="T103" fmla="*/ 12 h 403"/>
                <a:gd name="T104" fmla="*/ 310 w 578"/>
                <a:gd name="T105" fmla="*/ 8 h 403"/>
                <a:gd name="T106" fmla="*/ 281 w 578"/>
                <a:gd name="T107" fmla="*/ 12 h 40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78"/>
                <a:gd name="T163" fmla="*/ 0 h 403"/>
                <a:gd name="T164" fmla="*/ 578 w 578"/>
                <a:gd name="T165" fmla="*/ 403 h 40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78" h="403">
                  <a:moveTo>
                    <a:pt x="281" y="12"/>
                  </a:moveTo>
                  <a:lnTo>
                    <a:pt x="273" y="24"/>
                  </a:lnTo>
                  <a:lnTo>
                    <a:pt x="269" y="28"/>
                  </a:lnTo>
                  <a:lnTo>
                    <a:pt x="257" y="28"/>
                  </a:lnTo>
                  <a:lnTo>
                    <a:pt x="253" y="28"/>
                  </a:lnTo>
                  <a:lnTo>
                    <a:pt x="240" y="24"/>
                  </a:lnTo>
                  <a:lnTo>
                    <a:pt x="232" y="28"/>
                  </a:lnTo>
                  <a:lnTo>
                    <a:pt x="220" y="41"/>
                  </a:lnTo>
                  <a:lnTo>
                    <a:pt x="216" y="41"/>
                  </a:lnTo>
                  <a:lnTo>
                    <a:pt x="216" y="36"/>
                  </a:lnTo>
                  <a:lnTo>
                    <a:pt x="208" y="41"/>
                  </a:lnTo>
                  <a:lnTo>
                    <a:pt x="212" y="41"/>
                  </a:lnTo>
                  <a:lnTo>
                    <a:pt x="208" y="49"/>
                  </a:lnTo>
                  <a:lnTo>
                    <a:pt x="208" y="53"/>
                  </a:lnTo>
                  <a:lnTo>
                    <a:pt x="204" y="65"/>
                  </a:lnTo>
                  <a:lnTo>
                    <a:pt x="216" y="69"/>
                  </a:lnTo>
                  <a:lnTo>
                    <a:pt x="212" y="81"/>
                  </a:lnTo>
                  <a:lnTo>
                    <a:pt x="212" y="85"/>
                  </a:lnTo>
                  <a:lnTo>
                    <a:pt x="208" y="85"/>
                  </a:lnTo>
                  <a:lnTo>
                    <a:pt x="196" y="85"/>
                  </a:lnTo>
                  <a:lnTo>
                    <a:pt x="187" y="89"/>
                  </a:lnTo>
                  <a:lnTo>
                    <a:pt x="183" y="98"/>
                  </a:lnTo>
                  <a:lnTo>
                    <a:pt x="171" y="102"/>
                  </a:lnTo>
                  <a:lnTo>
                    <a:pt x="159" y="110"/>
                  </a:lnTo>
                  <a:lnTo>
                    <a:pt x="155" y="118"/>
                  </a:lnTo>
                  <a:lnTo>
                    <a:pt x="159" y="130"/>
                  </a:lnTo>
                  <a:lnTo>
                    <a:pt x="151" y="134"/>
                  </a:lnTo>
                  <a:lnTo>
                    <a:pt x="147" y="146"/>
                  </a:lnTo>
                  <a:lnTo>
                    <a:pt x="159" y="159"/>
                  </a:lnTo>
                  <a:lnTo>
                    <a:pt x="147" y="167"/>
                  </a:lnTo>
                  <a:lnTo>
                    <a:pt x="143" y="154"/>
                  </a:lnTo>
                  <a:lnTo>
                    <a:pt x="135" y="159"/>
                  </a:lnTo>
                  <a:lnTo>
                    <a:pt x="126" y="163"/>
                  </a:lnTo>
                  <a:lnTo>
                    <a:pt x="114" y="171"/>
                  </a:lnTo>
                  <a:lnTo>
                    <a:pt x="110" y="167"/>
                  </a:lnTo>
                  <a:lnTo>
                    <a:pt x="102" y="171"/>
                  </a:lnTo>
                  <a:lnTo>
                    <a:pt x="94" y="183"/>
                  </a:lnTo>
                  <a:lnTo>
                    <a:pt x="86" y="183"/>
                  </a:lnTo>
                  <a:lnTo>
                    <a:pt x="74" y="187"/>
                  </a:lnTo>
                  <a:lnTo>
                    <a:pt x="65" y="183"/>
                  </a:lnTo>
                  <a:lnTo>
                    <a:pt x="57" y="187"/>
                  </a:lnTo>
                  <a:lnTo>
                    <a:pt x="49" y="183"/>
                  </a:lnTo>
                  <a:lnTo>
                    <a:pt x="41" y="187"/>
                  </a:lnTo>
                  <a:lnTo>
                    <a:pt x="29" y="187"/>
                  </a:lnTo>
                  <a:lnTo>
                    <a:pt x="21" y="183"/>
                  </a:lnTo>
                  <a:lnTo>
                    <a:pt x="25" y="191"/>
                  </a:lnTo>
                  <a:lnTo>
                    <a:pt x="25" y="203"/>
                  </a:lnTo>
                  <a:lnTo>
                    <a:pt x="29" y="211"/>
                  </a:lnTo>
                  <a:lnTo>
                    <a:pt x="33" y="220"/>
                  </a:lnTo>
                  <a:lnTo>
                    <a:pt x="37" y="228"/>
                  </a:lnTo>
                  <a:lnTo>
                    <a:pt x="41" y="240"/>
                  </a:lnTo>
                  <a:lnTo>
                    <a:pt x="45" y="252"/>
                  </a:lnTo>
                  <a:lnTo>
                    <a:pt x="45" y="256"/>
                  </a:lnTo>
                  <a:lnTo>
                    <a:pt x="49" y="260"/>
                  </a:lnTo>
                  <a:lnTo>
                    <a:pt x="49" y="281"/>
                  </a:lnTo>
                  <a:lnTo>
                    <a:pt x="41" y="289"/>
                  </a:lnTo>
                  <a:lnTo>
                    <a:pt x="37" y="293"/>
                  </a:lnTo>
                  <a:lnTo>
                    <a:pt x="25" y="297"/>
                  </a:lnTo>
                  <a:lnTo>
                    <a:pt x="17" y="301"/>
                  </a:lnTo>
                  <a:lnTo>
                    <a:pt x="12" y="305"/>
                  </a:lnTo>
                  <a:lnTo>
                    <a:pt x="4" y="313"/>
                  </a:lnTo>
                  <a:lnTo>
                    <a:pt x="0" y="321"/>
                  </a:lnTo>
                  <a:lnTo>
                    <a:pt x="4" y="321"/>
                  </a:lnTo>
                  <a:lnTo>
                    <a:pt x="17" y="325"/>
                  </a:lnTo>
                  <a:lnTo>
                    <a:pt x="25" y="334"/>
                  </a:lnTo>
                  <a:lnTo>
                    <a:pt x="29" y="338"/>
                  </a:lnTo>
                  <a:lnTo>
                    <a:pt x="33" y="342"/>
                  </a:lnTo>
                  <a:lnTo>
                    <a:pt x="29" y="350"/>
                  </a:lnTo>
                  <a:lnTo>
                    <a:pt x="25" y="362"/>
                  </a:lnTo>
                  <a:lnTo>
                    <a:pt x="25" y="370"/>
                  </a:lnTo>
                  <a:lnTo>
                    <a:pt x="25" y="378"/>
                  </a:lnTo>
                  <a:lnTo>
                    <a:pt x="29" y="382"/>
                  </a:lnTo>
                  <a:lnTo>
                    <a:pt x="29" y="378"/>
                  </a:lnTo>
                  <a:lnTo>
                    <a:pt x="29" y="374"/>
                  </a:lnTo>
                  <a:lnTo>
                    <a:pt x="45" y="374"/>
                  </a:lnTo>
                  <a:lnTo>
                    <a:pt x="53" y="378"/>
                  </a:lnTo>
                  <a:lnTo>
                    <a:pt x="61" y="370"/>
                  </a:lnTo>
                  <a:lnTo>
                    <a:pt x="69" y="358"/>
                  </a:lnTo>
                  <a:lnTo>
                    <a:pt x="78" y="354"/>
                  </a:lnTo>
                  <a:lnTo>
                    <a:pt x="90" y="350"/>
                  </a:lnTo>
                  <a:lnTo>
                    <a:pt x="102" y="350"/>
                  </a:lnTo>
                  <a:lnTo>
                    <a:pt x="110" y="350"/>
                  </a:lnTo>
                  <a:lnTo>
                    <a:pt x="122" y="346"/>
                  </a:lnTo>
                  <a:lnTo>
                    <a:pt x="135" y="350"/>
                  </a:lnTo>
                  <a:lnTo>
                    <a:pt x="155" y="350"/>
                  </a:lnTo>
                  <a:lnTo>
                    <a:pt x="171" y="350"/>
                  </a:lnTo>
                  <a:lnTo>
                    <a:pt x="192" y="354"/>
                  </a:lnTo>
                  <a:lnTo>
                    <a:pt x="204" y="358"/>
                  </a:lnTo>
                  <a:lnTo>
                    <a:pt x="216" y="358"/>
                  </a:lnTo>
                  <a:lnTo>
                    <a:pt x="220" y="362"/>
                  </a:lnTo>
                  <a:lnTo>
                    <a:pt x="232" y="362"/>
                  </a:lnTo>
                  <a:lnTo>
                    <a:pt x="244" y="362"/>
                  </a:lnTo>
                  <a:lnTo>
                    <a:pt x="249" y="374"/>
                  </a:lnTo>
                  <a:lnTo>
                    <a:pt x="261" y="374"/>
                  </a:lnTo>
                  <a:lnTo>
                    <a:pt x="265" y="374"/>
                  </a:lnTo>
                  <a:lnTo>
                    <a:pt x="277" y="378"/>
                  </a:lnTo>
                  <a:lnTo>
                    <a:pt x="281" y="382"/>
                  </a:lnTo>
                  <a:lnTo>
                    <a:pt x="293" y="378"/>
                  </a:lnTo>
                  <a:lnTo>
                    <a:pt x="305" y="370"/>
                  </a:lnTo>
                  <a:lnTo>
                    <a:pt x="318" y="378"/>
                  </a:lnTo>
                  <a:lnTo>
                    <a:pt x="330" y="378"/>
                  </a:lnTo>
                  <a:lnTo>
                    <a:pt x="338" y="390"/>
                  </a:lnTo>
                  <a:lnTo>
                    <a:pt x="346" y="378"/>
                  </a:lnTo>
                  <a:lnTo>
                    <a:pt x="358" y="374"/>
                  </a:lnTo>
                  <a:lnTo>
                    <a:pt x="362" y="374"/>
                  </a:lnTo>
                  <a:lnTo>
                    <a:pt x="367" y="374"/>
                  </a:lnTo>
                  <a:lnTo>
                    <a:pt x="371" y="382"/>
                  </a:lnTo>
                  <a:lnTo>
                    <a:pt x="375" y="395"/>
                  </a:lnTo>
                  <a:lnTo>
                    <a:pt x="387" y="386"/>
                  </a:lnTo>
                  <a:lnTo>
                    <a:pt x="399" y="386"/>
                  </a:lnTo>
                  <a:lnTo>
                    <a:pt x="411" y="386"/>
                  </a:lnTo>
                  <a:lnTo>
                    <a:pt x="415" y="386"/>
                  </a:lnTo>
                  <a:lnTo>
                    <a:pt x="428" y="386"/>
                  </a:lnTo>
                  <a:lnTo>
                    <a:pt x="432" y="386"/>
                  </a:lnTo>
                  <a:lnTo>
                    <a:pt x="436" y="399"/>
                  </a:lnTo>
                  <a:lnTo>
                    <a:pt x="448" y="403"/>
                  </a:lnTo>
                  <a:lnTo>
                    <a:pt x="452" y="399"/>
                  </a:lnTo>
                  <a:lnTo>
                    <a:pt x="452" y="395"/>
                  </a:lnTo>
                  <a:lnTo>
                    <a:pt x="448" y="382"/>
                  </a:lnTo>
                  <a:lnTo>
                    <a:pt x="448" y="370"/>
                  </a:lnTo>
                  <a:lnTo>
                    <a:pt x="456" y="358"/>
                  </a:lnTo>
                  <a:lnTo>
                    <a:pt x="464" y="350"/>
                  </a:lnTo>
                  <a:lnTo>
                    <a:pt x="468" y="342"/>
                  </a:lnTo>
                  <a:lnTo>
                    <a:pt x="472" y="342"/>
                  </a:lnTo>
                  <a:lnTo>
                    <a:pt x="472" y="338"/>
                  </a:lnTo>
                  <a:lnTo>
                    <a:pt x="480" y="338"/>
                  </a:lnTo>
                  <a:lnTo>
                    <a:pt x="493" y="334"/>
                  </a:lnTo>
                  <a:lnTo>
                    <a:pt x="521" y="334"/>
                  </a:lnTo>
                  <a:lnTo>
                    <a:pt x="521" y="329"/>
                  </a:lnTo>
                  <a:lnTo>
                    <a:pt x="509" y="317"/>
                  </a:lnTo>
                  <a:lnTo>
                    <a:pt x="509" y="305"/>
                  </a:lnTo>
                  <a:lnTo>
                    <a:pt x="509" y="301"/>
                  </a:lnTo>
                  <a:lnTo>
                    <a:pt x="505" y="289"/>
                  </a:lnTo>
                  <a:lnTo>
                    <a:pt x="509" y="277"/>
                  </a:lnTo>
                  <a:lnTo>
                    <a:pt x="497" y="264"/>
                  </a:lnTo>
                  <a:lnTo>
                    <a:pt x="497" y="252"/>
                  </a:lnTo>
                  <a:lnTo>
                    <a:pt x="505" y="244"/>
                  </a:lnTo>
                  <a:lnTo>
                    <a:pt x="517" y="248"/>
                  </a:lnTo>
                  <a:lnTo>
                    <a:pt x="529" y="256"/>
                  </a:lnTo>
                  <a:lnTo>
                    <a:pt x="541" y="256"/>
                  </a:lnTo>
                  <a:lnTo>
                    <a:pt x="554" y="252"/>
                  </a:lnTo>
                  <a:lnTo>
                    <a:pt x="558" y="248"/>
                  </a:lnTo>
                  <a:lnTo>
                    <a:pt x="570" y="236"/>
                  </a:lnTo>
                  <a:lnTo>
                    <a:pt x="578" y="228"/>
                  </a:lnTo>
                  <a:lnTo>
                    <a:pt x="578" y="224"/>
                  </a:lnTo>
                  <a:lnTo>
                    <a:pt x="566" y="220"/>
                  </a:lnTo>
                  <a:lnTo>
                    <a:pt x="558" y="211"/>
                  </a:lnTo>
                  <a:lnTo>
                    <a:pt x="554" y="199"/>
                  </a:lnTo>
                  <a:lnTo>
                    <a:pt x="550" y="199"/>
                  </a:lnTo>
                  <a:lnTo>
                    <a:pt x="546" y="195"/>
                  </a:lnTo>
                  <a:lnTo>
                    <a:pt x="533" y="195"/>
                  </a:lnTo>
                  <a:lnTo>
                    <a:pt x="521" y="195"/>
                  </a:lnTo>
                  <a:lnTo>
                    <a:pt x="525" y="183"/>
                  </a:lnTo>
                  <a:lnTo>
                    <a:pt x="525" y="179"/>
                  </a:lnTo>
                  <a:lnTo>
                    <a:pt x="525" y="175"/>
                  </a:lnTo>
                  <a:lnTo>
                    <a:pt x="513" y="171"/>
                  </a:lnTo>
                  <a:lnTo>
                    <a:pt x="501" y="163"/>
                  </a:lnTo>
                  <a:lnTo>
                    <a:pt x="493" y="154"/>
                  </a:lnTo>
                  <a:lnTo>
                    <a:pt x="485" y="142"/>
                  </a:lnTo>
                  <a:lnTo>
                    <a:pt x="485" y="130"/>
                  </a:lnTo>
                  <a:lnTo>
                    <a:pt x="476" y="126"/>
                  </a:lnTo>
                  <a:lnTo>
                    <a:pt x="476" y="122"/>
                  </a:lnTo>
                  <a:lnTo>
                    <a:pt x="472" y="118"/>
                  </a:lnTo>
                  <a:lnTo>
                    <a:pt x="460" y="110"/>
                  </a:lnTo>
                  <a:lnTo>
                    <a:pt x="472" y="98"/>
                  </a:lnTo>
                  <a:lnTo>
                    <a:pt x="468" y="93"/>
                  </a:lnTo>
                  <a:lnTo>
                    <a:pt x="472" y="85"/>
                  </a:lnTo>
                  <a:lnTo>
                    <a:pt x="464" y="69"/>
                  </a:lnTo>
                  <a:lnTo>
                    <a:pt x="468" y="57"/>
                  </a:lnTo>
                  <a:lnTo>
                    <a:pt x="468" y="45"/>
                  </a:lnTo>
                  <a:lnTo>
                    <a:pt x="464" y="45"/>
                  </a:lnTo>
                  <a:lnTo>
                    <a:pt x="456" y="41"/>
                  </a:lnTo>
                  <a:lnTo>
                    <a:pt x="448" y="32"/>
                  </a:lnTo>
                  <a:lnTo>
                    <a:pt x="440" y="28"/>
                  </a:lnTo>
                  <a:lnTo>
                    <a:pt x="436" y="28"/>
                  </a:lnTo>
                  <a:lnTo>
                    <a:pt x="432" y="24"/>
                  </a:lnTo>
                  <a:lnTo>
                    <a:pt x="419" y="24"/>
                  </a:lnTo>
                  <a:lnTo>
                    <a:pt x="415" y="24"/>
                  </a:lnTo>
                  <a:lnTo>
                    <a:pt x="411" y="24"/>
                  </a:lnTo>
                  <a:lnTo>
                    <a:pt x="399" y="32"/>
                  </a:lnTo>
                  <a:lnTo>
                    <a:pt x="387" y="36"/>
                  </a:lnTo>
                  <a:lnTo>
                    <a:pt x="379" y="32"/>
                  </a:lnTo>
                  <a:lnTo>
                    <a:pt x="379" y="24"/>
                  </a:lnTo>
                  <a:lnTo>
                    <a:pt x="375" y="16"/>
                  </a:lnTo>
                  <a:lnTo>
                    <a:pt x="367" y="12"/>
                  </a:lnTo>
                  <a:lnTo>
                    <a:pt x="354" y="8"/>
                  </a:lnTo>
                  <a:lnTo>
                    <a:pt x="342" y="16"/>
                  </a:lnTo>
                  <a:lnTo>
                    <a:pt x="338" y="16"/>
                  </a:lnTo>
                  <a:lnTo>
                    <a:pt x="334" y="12"/>
                  </a:lnTo>
                  <a:lnTo>
                    <a:pt x="334" y="8"/>
                  </a:lnTo>
                  <a:lnTo>
                    <a:pt x="322" y="4"/>
                  </a:lnTo>
                  <a:lnTo>
                    <a:pt x="314" y="8"/>
                  </a:lnTo>
                  <a:lnTo>
                    <a:pt x="310" y="8"/>
                  </a:lnTo>
                  <a:lnTo>
                    <a:pt x="310" y="4"/>
                  </a:lnTo>
                  <a:lnTo>
                    <a:pt x="301" y="0"/>
                  </a:lnTo>
                  <a:lnTo>
                    <a:pt x="293" y="0"/>
                  </a:lnTo>
                  <a:lnTo>
                    <a:pt x="281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72" name="Freeform 326">
              <a:extLst>
                <a:ext uri="{FF2B5EF4-FFF2-40B4-BE49-F238E27FC236}">
                  <a16:creationId xmlns="" xmlns:a16="http://schemas.microsoft.com/office/drawing/2014/main" id="{33184D20-FD3E-44EA-8654-E6A00BD68ECE}"/>
                </a:ext>
              </a:extLst>
            </p:cNvPr>
            <p:cNvSpPr>
              <a:spLocks/>
            </p:cNvSpPr>
            <p:nvPr/>
          </p:nvSpPr>
          <p:spPr bwMode="gray">
            <a:xfrm>
              <a:off x="4760993" y="3045636"/>
              <a:ext cx="70178" cy="29142"/>
            </a:xfrm>
            <a:custGeom>
              <a:avLst/>
              <a:gdLst>
                <a:gd name="T0" fmla="*/ 16 w 195"/>
                <a:gd name="T1" fmla="*/ 53 h 81"/>
                <a:gd name="T2" fmla="*/ 32 w 195"/>
                <a:gd name="T3" fmla="*/ 49 h 81"/>
                <a:gd name="T4" fmla="*/ 32 w 195"/>
                <a:gd name="T5" fmla="*/ 57 h 81"/>
                <a:gd name="T6" fmla="*/ 12 w 195"/>
                <a:gd name="T7" fmla="*/ 69 h 81"/>
                <a:gd name="T8" fmla="*/ 12 w 195"/>
                <a:gd name="T9" fmla="*/ 69 h 81"/>
                <a:gd name="T10" fmla="*/ 20 w 195"/>
                <a:gd name="T11" fmla="*/ 73 h 81"/>
                <a:gd name="T12" fmla="*/ 40 w 195"/>
                <a:gd name="T13" fmla="*/ 73 h 81"/>
                <a:gd name="T14" fmla="*/ 49 w 195"/>
                <a:gd name="T15" fmla="*/ 73 h 81"/>
                <a:gd name="T16" fmla="*/ 61 w 195"/>
                <a:gd name="T17" fmla="*/ 77 h 81"/>
                <a:gd name="T18" fmla="*/ 89 w 195"/>
                <a:gd name="T19" fmla="*/ 77 h 81"/>
                <a:gd name="T20" fmla="*/ 150 w 195"/>
                <a:gd name="T21" fmla="*/ 81 h 81"/>
                <a:gd name="T22" fmla="*/ 179 w 195"/>
                <a:gd name="T23" fmla="*/ 77 h 81"/>
                <a:gd name="T24" fmla="*/ 187 w 195"/>
                <a:gd name="T25" fmla="*/ 73 h 81"/>
                <a:gd name="T26" fmla="*/ 183 w 195"/>
                <a:gd name="T27" fmla="*/ 65 h 81"/>
                <a:gd name="T28" fmla="*/ 195 w 195"/>
                <a:gd name="T29" fmla="*/ 41 h 81"/>
                <a:gd name="T30" fmla="*/ 179 w 195"/>
                <a:gd name="T31" fmla="*/ 25 h 81"/>
                <a:gd name="T32" fmla="*/ 171 w 195"/>
                <a:gd name="T33" fmla="*/ 20 h 81"/>
                <a:gd name="T34" fmla="*/ 146 w 195"/>
                <a:gd name="T35" fmla="*/ 20 h 81"/>
                <a:gd name="T36" fmla="*/ 130 w 195"/>
                <a:gd name="T37" fmla="*/ 12 h 81"/>
                <a:gd name="T38" fmla="*/ 105 w 195"/>
                <a:gd name="T39" fmla="*/ 0 h 81"/>
                <a:gd name="T40" fmla="*/ 97 w 195"/>
                <a:gd name="T41" fmla="*/ 4 h 81"/>
                <a:gd name="T42" fmla="*/ 93 w 195"/>
                <a:gd name="T43" fmla="*/ 25 h 81"/>
                <a:gd name="T44" fmla="*/ 73 w 195"/>
                <a:gd name="T45" fmla="*/ 29 h 81"/>
                <a:gd name="T46" fmla="*/ 57 w 195"/>
                <a:gd name="T47" fmla="*/ 25 h 81"/>
                <a:gd name="T48" fmla="*/ 81 w 195"/>
                <a:gd name="T49" fmla="*/ 4 h 81"/>
                <a:gd name="T50" fmla="*/ 77 w 195"/>
                <a:gd name="T51" fmla="*/ 0 h 81"/>
                <a:gd name="T52" fmla="*/ 57 w 195"/>
                <a:gd name="T53" fmla="*/ 20 h 81"/>
                <a:gd name="T54" fmla="*/ 44 w 195"/>
                <a:gd name="T55" fmla="*/ 29 h 81"/>
                <a:gd name="T56" fmla="*/ 20 w 195"/>
                <a:gd name="T57" fmla="*/ 29 h 81"/>
                <a:gd name="T58" fmla="*/ 20 w 195"/>
                <a:gd name="T59" fmla="*/ 41 h 81"/>
                <a:gd name="T60" fmla="*/ 12 w 195"/>
                <a:gd name="T61" fmla="*/ 57 h 81"/>
                <a:gd name="T62" fmla="*/ 0 w 195"/>
                <a:gd name="T63" fmla="*/ 69 h 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5"/>
                <a:gd name="T97" fmla="*/ 0 h 81"/>
                <a:gd name="T98" fmla="*/ 195 w 195"/>
                <a:gd name="T99" fmla="*/ 81 h 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5" h="81">
                  <a:moveTo>
                    <a:pt x="12" y="57"/>
                  </a:moveTo>
                  <a:lnTo>
                    <a:pt x="16" y="53"/>
                  </a:lnTo>
                  <a:lnTo>
                    <a:pt x="20" y="45"/>
                  </a:lnTo>
                  <a:lnTo>
                    <a:pt x="32" y="49"/>
                  </a:lnTo>
                  <a:lnTo>
                    <a:pt x="44" y="49"/>
                  </a:lnTo>
                  <a:lnTo>
                    <a:pt x="32" y="57"/>
                  </a:lnTo>
                  <a:lnTo>
                    <a:pt x="20" y="61"/>
                  </a:lnTo>
                  <a:lnTo>
                    <a:pt x="12" y="69"/>
                  </a:lnTo>
                  <a:lnTo>
                    <a:pt x="8" y="69"/>
                  </a:lnTo>
                  <a:lnTo>
                    <a:pt x="12" y="69"/>
                  </a:lnTo>
                  <a:lnTo>
                    <a:pt x="16" y="69"/>
                  </a:lnTo>
                  <a:lnTo>
                    <a:pt x="20" y="73"/>
                  </a:lnTo>
                  <a:lnTo>
                    <a:pt x="28" y="73"/>
                  </a:lnTo>
                  <a:lnTo>
                    <a:pt x="40" y="73"/>
                  </a:lnTo>
                  <a:lnTo>
                    <a:pt x="49" y="73"/>
                  </a:lnTo>
                  <a:lnTo>
                    <a:pt x="57" y="77"/>
                  </a:lnTo>
                  <a:lnTo>
                    <a:pt x="61" y="77"/>
                  </a:lnTo>
                  <a:lnTo>
                    <a:pt x="73" y="77"/>
                  </a:lnTo>
                  <a:lnTo>
                    <a:pt x="89" y="77"/>
                  </a:lnTo>
                  <a:lnTo>
                    <a:pt x="97" y="81"/>
                  </a:lnTo>
                  <a:lnTo>
                    <a:pt x="150" y="81"/>
                  </a:lnTo>
                  <a:lnTo>
                    <a:pt x="154" y="77"/>
                  </a:lnTo>
                  <a:lnTo>
                    <a:pt x="179" y="77"/>
                  </a:lnTo>
                  <a:lnTo>
                    <a:pt x="191" y="77"/>
                  </a:lnTo>
                  <a:lnTo>
                    <a:pt x="187" y="73"/>
                  </a:lnTo>
                  <a:lnTo>
                    <a:pt x="187" y="69"/>
                  </a:lnTo>
                  <a:lnTo>
                    <a:pt x="183" y="65"/>
                  </a:lnTo>
                  <a:lnTo>
                    <a:pt x="187" y="53"/>
                  </a:lnTo>
                  <a:lnTo>
                    <a:pt x="195" y="41"/>
                  </a:lnTo>
                  <a:lnTo>
                    <a:pt x="191" y="33"/>
                  </a:lnTo>
                  <a:lnTo>
                    <a:pt x="179" y="25"/>
                  </a:lnTo>
                  <a:lnTo>
                    <a:pt x="179" y="16"/>
                  </a:lnTo>
                  <a:lnTo>
                    <a:pt x="171" y="20"/>
                  </a:lnTo>
                  <a:lnTo>
                    <a:pt x="158" y="16"/>
                  </a:lnTo>
                  <a:lnTo>
                    <a:pt x="146" y="20"/>
                  </a:lnTo>
                  <a:lnTo>
                    <a:pt x="134" y="16"/>
                  </a:lnTo>
                  <a:lnTo>
                    <a:pt x="130" y="12"/>
                  </a:lnTo>
                  <a:lnTo>
                    <a:pt x="118" y="8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97" y="4"/>
                  </a:lnTo>
                  <a:lnTo>
                    <a:pt x="93" y="12"/>
                  </a:lnTo>
                  <a:lnTo>
                    <a:pt x="93" y="25"/>
                  </a:lnTo>
                  <a:lnTo>
                    <a:pt x="81" y="33"/>
                  </a:lnTo>
                  <a:lnTo>
                    <a:pt x="73" y="29"/>
                  </a:lnTo>
                  <a:lnTo>
                    <a:pt x="61" y="29"/>
                  </a:lnTo>
                  <a:lnTo>
                    <a:pt x="57" y="25"/>
                  </a:lnTo>
                  <a:lnTo>
                    <a:pt x="69" y="12"/>
                  </a:lnTo>
                  <a:lnTo>
                    <a:pt x="81" y="4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69" y="12"/>
                  </a:lnTo>
                  <a:lnTo>
                    <a:pt x="57" y="20"/>
                  </a:lnTo>
                  <a:lnTo>
                    <a:pt x="57" y="25"/>
                  </a:lnTo>
                  <a:lnTo>
                    <a:pt x="44" y="29"/>
                  </a:lnTo>
                  <a:lnTo>
                    <a:pt x="32" y="29"/>
                  </a:lnTo>
                  <a:lnTo>
                    <a:pt x="20" y="29"/>
                  </a:lnTo>
                  <a:lnTo>
                    <a:pt x="16" y="29"/>
                  </a:lnTo>
                  <a:lnTo>
                    <a:pt x="20" y="41"/>
                  </a:lnTo>
                  <a:lnTo>
                    <a:pt x="12" y="53"/>
                  </a:lnTo>
                  <a:lnTo>
                    <a:pt x="12" y="57"/>
                  </a:lnTo>
                  <a:lnTo>
                    <a:pt x="0" y="69"/>
                  </a:lnTo>
                  <a:lnTo>
                    <a:pt x="12" y="5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73" name="Freeform 328">
              <a:extLst>
                <a:ext uri="{FF2B5EF4-FFF2-40B4-BE49-F238E27FC236}">
                  <a16:creationId xmlns="" xmlns:a16="http://schemas.microsoft.com/office/drawing/2014/main" id="{FA6A6845-8EBA-41ED-93BC-DDA861D378CE}"/>
                </a:ext>
              </a:extLst>
            </p:cNvPr>
            <p:cNvSpPr>
              <a:spLocks/>
            </p:cNvSpPr>
            <p:nvPr/>
          </p:nvSpPr>
          <p:spPr bwMode="gray">
            <a:xfrm>
              <a:off x="4791583" y="3008939"/>
              <a:ext cx="123081" cy="77711"/>
            </a:xfrm>
            <a:custGeom>
              <a:avLst/>
              <a:gdLst>
                <a:gd name="T0" fmla="*/ 12 w 342"/>
                <a:gd name="T1" fmla="*/ 98 h 216"/>
                <a:gd name="T2" fmla="*/ 12 w 342"/>
                <a:gd name="T3" fmla="*/ 106 h 216"/>
                <a:gd name="T4" fmla="*/ 20 w 342"/>
                <a:gd name="T5" fmla="*/ 102 h 216"/>
                <a:gd name="T6" fmla="*/ 45 w 342"/>
                <a:gd name="T7" fmla="*/ 114 h 216"/>
                <a:gd name="T8" fmla="*/ 61 w 342"/>
                <a:gd name="T9" fmla="*/ 122 h 216"/>
                <a:gd name="T10" fmla="*/ 86 w 342"/>
                <a:gd name="T11" fmla="*/ 122 h 216"/>
                <a:gd name="T12" fmla="*/ 94 w 342"/>
                <a:gd name="T13" fmla="*/ 127 h 216"/>
                <a:gd name="T14" fmla="*/ 110 w 342"/>
                <a:gd name="T15" fmla="*/ 143 h 216"/>
                <a:gd name="T16" fmla="*/ 98 w 342"/>
                <a:gd name="T17" fmla="*/ 167 h 216"/>
                <a:gd name="T18" fmla="*/ 102 w 342"/>
                <a:gd name="T19" fmla="*/ 175 h 216"/>
                <a:gd name="T20" fmla="*/ 114 w 342"/>
                <a:gd name="T21" fmla="*/ 175 h 216"/>
                <a:gd name="T22" fmla="*/ 130 w 342"/>
                <a:gd name="T23" fmla="*/ 188 h 216"/>
                <a:gd name="T24" fmla="*/ 147 w 342"/>
                <a:gd name="T25" fmla="*/ 200 h 216"/>
                <a:gd name="T26" fmla="*/ 155 w 342"/>
                <a:gd name="T27" fmla="*/ 216 h 216"/>
                <a:gd name="T28" fmla="*/ 175 w 342"/>
                <a:gd name="T29" fmla="*/ 212 h 216"/>
                <a:gd name="T30" fmla="*/ 183 w 342"/>
                <a:gd name="T31" fmla="*/ 216 h 216"/>
                <a:gd name="T32" fmla="*/ 200 w 342"/>
                <a:gd name="T33" fmla="*/ 216 h 216"/>
                <a:gd name="T34" fmla="*/ 220 w 342"/>
                <a:gd name="T35" fmla="*/ 212 h 216"/>
                <a:gd name="T36" fmla="*/ 236 w 342"/>
                <a:gd name="T37" fmla="*/ 196 h 216"/>
                <a:gd name="T38" fmla="*/ 252 w 342"/>
                <a:gd name="T39" fmla="*/ 192 h 216"/>
                <a:gd name="T40" fmla="*/ 261 w 342"/>
                <a:gd name="T41" fmla="*/ 188 h 216"/>
                <a:gd name="T42" fmla="*/ 273 w 342"/>
                <a:gd name="T43" fmla="*/ 196 h 216"/>
                <a:gd name="T44" fmla="*/ 273 w 342"/>
                <a:gd name="T45" fmla="*/ 175 h 216"/>
                <a:gd name="T46" fmla="*/ 285 w 342"/>
                <a:gd name="T47" fmla="*/ 159 h 216"/>
                <a:gd name="T48" fmla="*/ 285 w 342"/>
                <a:gd name="T49" fmla="*/ 139 h 216"/>
                <a:gd name="T50" fmla="*/ 309 w 342"/>
                <a:gd name="T51" fmla="*/ 127 h 216"/>
                <a:gd name="T52" fmla="*/ 309 w 342"/>
                <a:gd name="T53" fmla="*/ 127 h 216"/>
                <a:gd name="T54" fmla="*/ 322 w 342"/>
                <a:gd name="T55" fmla="*/ 114 h 216"/>
                <a:gd name="T56" fmla="*/ 338 w 342"/>
                <a:gd name="T57" fmla="*/ 114 h 216"/>
                <a:gd name="T58" fmla="*/ 338 w 342"/>
                <a:gd name="T59" fmla="*/ 110 h 216"/>
                <a:gd name="T60" fmla="*/ 330 w 342"/>
                <a:gd name="T61" fmla="*/ 94 h 216"/>
                <a:gd name="T62" fmla="*/ 334 w 342"/>
                <a:gd name="T63" fmla="*/ 78 h 216"/>
                <a:gd name="T64" fmla="*/ 334 w 342"/>
                <a:gd name="T65" fmla="*/ 70 h 216"/>
                <a:gd name="T66" fmla="*/ 318 w 342"/>
                <a:gd name="T67" fmla="*/ 61 h 216"/>
                <a:gd name="T68" fmla="*/ 301 w 342"/>
                <a:gd name="T69" fmla="*/ 45 h 216"/>
                <a:gd name="T70" fmla="*/ 293 w 342"/>
                <a:gd name="T71" fmla="*/ 41 h 216"/>
                <a:gd name="T72" fmla="*/ 269 w 342"/>
                <a:gd name="T73" fmla="*/ 29 h 216"/>
                <a:gd name="T74" fmla="*/ 256 w 342"/>
                <a:gd name="T75" fmla="*/ 25 h 216"/>
                <a:gd name="T76" fmla="*/ 236 w 342"/>
                <a:gd name="T77" fmla="*/ 17 h 216"/>
                <a:gd name="T78" fmla="*/ 232 w 342"/>
                <a:gd name="T79" fmla="*/ 0 h 216"/>
                <a:gd name="T80" fmla="*/ 220 w 342"/>
                <a:gd name="T81" fmla="*/ 9 h 216"/>
                <a:gd name="T82" fmla="*/ 195 w 342"/>
                <a:gd name="T83" fmla="*/ 17 h 216"/>
                <a:gd name="T84" fmla="*/ 179 w 342"/>
                <a:gd name="T85" fmla="*/ 17 h 216"/>
                <a:gd name="T86" fmla="*/ 159 w 342"/>
                <a:gd name="T87" fmla="*/ 9 h 216"/>
                <a:gd name="T88" fmla="*/ 147 w 342"/>
                <a:gd name="T89" fmla="*/ 13 h 216"/>
                <a:gd name="T90" fmla="*/ 130 w 342"/>
                <a:gd name="T91" fmla="*/ 9 h 216"/>
                <a:gd name="T92" fmla="*/ 106 w 342"/>
                <a:gd name="T93" fmla="*/ 9 h 216"/>
                <a:gd name="T94" fmla="*/ 90 w 342"/>
                <a:gd name="T95" fmla="*/ 9 h 216"/>
                <a:gd name="T96" fmla="*/ 69 w 342"/>
                <a:gd name="T97" fmla="*/ 4 h 216"/>
                <a:gd name="T98" fmla="*/ 53 w 342"/>
                <a:gd name="T99" fmla="*/ 9 h 216"/>
                <a:gd name="T100" fmla="*/ 29 w 342"/>
                <a:gd name="T101" fmla="*/ 17 h 216"/>
                <a:gd name="T102" fmla="*/ 25 w 342"/>
                <a:gd name="T103" fmla="*/ 17 h 216"/>
                <a:gd name="T104" fmla="*/ 12 w 342"/>
                <a:gd name="T105" fmla="*/ 25 h 216"/>
                <a:gd name="T106" fmla="*/ 0 w 342"/>
                <a:gd name="T107" fmla="*/ 33 h 216"/>
                <a:gd name="T108" fmla="*/ 4 w 342"/>
                <a:gd name="T109" fmla="*/ 65 h 216"/>
                <a:gd name="T110" fmla="*/ 12 w 342"/>
                <a:gd name="T111" fmla="*/ 86 h 2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2"/>
                <a:gd name="T169" fmla="*/ 0 h 216"/>
                <a:gd name="T170" fmla="*/ 342 w 342"/>
                <a:gd name="T171" fmla="*/ 216 h 2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2" h="216">
                  <a:moveTo>
                    <a:pt x="12" y="86"/>
                  </a:moveTo>
                  <a:lnTo>
                    <a:pt x="12" y="98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6" y="102"/>
                  </a:lnTo>
                  <a:lnTo>
                    <a:pt x="20" y="102"/>
                  </a:lnTo>
                  <a:lnTo>
                    <a:pt x="33" y="110"/>
                  </a:lnTo>
                  <a:lnTo>
                    <a:pt x="45" y="114"/>
                  </a:lnTo>
                  <a:lnTo>
                    <a:pt x="49" y="118"/>
                  </a:lnTo>
                  <a:lnTo>
                    <a:pt x="61" y="122"/>
                  </a:lnTo>
                  <a:lnTo>
                    <a:pt x="73" y="118"/>
                  </a:lnTo>
                  <a:lnTo>
                    <a:pt x="86" y="122"/>
                  </a:lnTo>
                  <a:lnTo>
                    <a:pt x="94" y="118"/>
                  </a:lnTo>
                  <a:lnTo>
                    <a:pt x="94" y="127"/>
                  </a:lnTo>
                  <a:lnTo>
                    <a:pt x="106" y="135"/>
                  </a:lnTo>
                  <a:lnTo>
                    <a:pt x="110" y="143"/>
                  </a:lnTo>
                  <a:lnTo>
                    <a:pt x="102" y="155"/>
                  </a:lnTo>
                  <a:lnTo>
                    <a:pt x="98" y="167"/>
                  </a:lnTo>
                  <a:lnTo>
                    <a:pt x="102" y="171"/>
                  </a:lnTo>
                  <a:lnTo>
                    <a:pt x="102" y="175"/>
                  </a:lnTo>
                  <a:lnTo>
                    <a:pt x="106" y="179"/>
                  </a:lnTo>
                  <a:lnTo>
                    <a:pt x="114" y="175"/>
                  </a:lnTo>
                  <a:lnTo>
                    <a:pt x="126" y="183"/>
                  </a:lnTo>
                  <a:lnTo>
                    <a:pt x="130" y="188"/>
                  </a:lnTo>
                  <a:lnTo>
                    <a:pt x="138" y="192"/>
                  </a:lnTo>
                  <a:lnTo>
                    <a:pt x="147" y="200"/>
                  </a:lnTo>
                  <a:lnTo>
                    <a:pt x="147" y="212"/>
                  </a:lnTo>
                  <a:lnTo>
                    <a:pt x="155" y="216"/>
                  </a:lnTo>
                  <a:lnTo>
                    <a:pt x="167" y="216"/>
                  </a:lnTo>
                  <a:lnTo>
                    <a:pt x="175" y="212"/>
                  </a:lnTo>
                  <a:lnTo>
                    <a:pt x="183" y="216"/>
                  </a:lnTo>
                  <a:lnTo>
                    <a:pt x="191" y="212"/>
                  </a:lnTo>
                  <a:lnTo>
                    <a:pt x="200" y="216"/>
                  </a:lnTo>
                  <a:lnTo>
                    <a:pt x="212" y="212"/>
                  </a:lnTo>
                  <a:lnTo>
                    <a:pt x="220" y="212"/>
                  </a:lnTo>
                  <a:lnTo>
                    <a:pt x="228" y="200"/>
                  </a:lnTo>
                  <a:lnTo>
                    <a:pt x="236" y="196"/>
                  </a:lnTo>
                  <a:lnTo>
                    <a:pt x="240" y="200"/>
                  </a:lnTo>
                  <a:lnTo>
                    <a:pt x="252" y="192"/>
                  </a:lnTo>
                  <a:lnTo>
                    <a:pt x="261" y="188"/>
                  </a:lnTo>
                  <a:lnTo>
                    <a:pt x="269" y="183"/>
                  </a:lnTo>
                  <a:lnTo>
                    <a:pt x="273" y="196"/>
                  </a:lnTo>
                  <a:lnTo>
                    <a:pt x="285" y="188"/>
                  </a:lnTo>
                  <a:lnTo>
                    <a:pt x="273" y="175"/>
                  </a:lnTo>
                  <a:lnTo>
                    <a:pt x="277" y="163"/>
                  </a:lnTo>
                  <a:lnTo>
                    <a:pt x="285" y="159"/>
                  </a:lnTo>
                  <a:lnTo>
                    <a:pt x="281" y="147"/>
                  </a:lnTo>
                  <a:lnTo>
                    <a:pt x="285" y="139"/>
                  </a:lnTo>
                  <a:lnTo>
                    <a:pt x="297" y="131"/>
                  </a:lnTo>
                  <a:lnTo>
                    <a:pt x="309" y="127"/>
                  </a:lnTo>
                  <a:lnTo>
                    <a:pt x="313" y="118"/>
                  </a:lnTo>
                  <a:lnTo>
                    <a:pt x="322" y="114"/>
                  </a:lnTo>
                  <a:lnTo>
                    <a:pt x="334" y="114"/>
                  </a:lnTo>
                  <a:lnTo>
                    <a:pt x="338" y="114"/>
                  </a:lnTo>
                  <a:lnTo>
                    <a:pt x="338" y="110"/>
                  </a:lnTo>
                  <a:lnTo>
                    <a:pt x="342" y="98"/>
                  </a:lnTo>
                  <a:lnTo>
                    <a:pt x="330" y="94"/>
                  </a:lnTo>
                  <a:lnTo>
                    <a:pt x="334" y="82"/>
                  </a:lnTo>
                  <a:lnTo>
                    <a:pt x="334" y="78"/>
                  </a:lnTo>
                  <a:lnTo>
                    <a:pt x="338" y="70"/>
                  </a:lnTo>
                  <a:lnTo>
                    <a:pt x="334" y="70"/>
                  </a:lnTo>
                  <a:lnTo>
                    <a:pt x="326" y="65"/>
                  </a:lnTo>
                  <a:lnTo>
                    <a:pt x="318" y="61"/>
                  </a:lnTo>
                  <a:lnTo>
                    <a:pt x="313" y="57"/>
                  </a:lnTo>
                  <a:lnTo>
                    <a:pt x="301" y="45"/>
                  </a:lnTo>
                  <a:lnTo>
                    <a:pt x="297" y="45"/>
                  </a:lnTo>
                  <a:lnTo>
                    <a:pt x="293" y="41"/>
                  </a:lnTo>
                  <a:lnTo>
                    <a:pt x="281" y="33"/>
                  </a:lnTo>
                  <a:lnTo>
                    <a:pt x="269" y="29"/>
                  </a:lnTo>
                  <a:lnTo>
                    <a:pt x="256" y="29"/>
                  </a:lnTo>
                  <a:lnTo>
                    <a:pt x="256" y="25"/>
                  </a:lnTo>
                  <a:lnTo>
                    <a:pt x="244" y="21"/>
                  </a:lnTo>
                  <a:lnTo>
                    <a:pt x="236" y="17"/>
                  </a:lnTo>
                  <a:lnTo>
                    <a:pt x="236" y="9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20" y="9"/>
                  </a:lnTo>
                  <a:lnTo>
                    <a:pt x="208" y="17"/>
                  </a:lnTo>
                  <a:lnTo>
                    <a:pt x="195" y="17"/>
                  </a:lnTo>
                  <a:lnTo>
                    <a:pt x="191" y="17"/>
                  </a:lnTo>
                  <a:lnTo>
                    <a:pt x="179" y="17"/>
                  </a:lnTo>
                  <a:lnTo>
                    <a:pt x="167" y="13"/>
                  </a:lnTo>
                  <a:lnTo>
                    <a:pt x="159" y="9"/>
                  </a:lnTo>
                  <a:lnTo>
                    <a:pt x="155" y="9"/>
                  </a:lnTo>
                  <a:lnTo>
                    <a:pt x="147" y="13"/>
                  </a:lnTo>
                  <a:lnTo>
                    <a:pt x="134" y="9"/>
                  </a:lnTo>
                  <a:lnTo>
                    <a:pt x="130" y="9"/>
                  </a:lnTo>
                  <a:lnTo>
                    <a:pt x="118" y="13"/>
                  </a:lnTo>
                  <a:lnTo>
                    <a:pt x="106" y="9"/>
                  </a:lnTo>
                  <a:lnTo>
                    <a:pt x="94" y="9"/>
                  </a:lnTo>
                  <a:lnTo>
                    <a:pt x="90" y="9"/>
                  </a:lnTo>
                  <a:lnTo>
                    <a:pt x="77" y="9"/>
                  </a:lnTo>
                  <a:lnTo>
                    <a:pt x="69" y="4"/>
                  </a:lnTo>
                  <a:lnTo>
                    <a:pt x="57" y="9"/>
                  </a:lnTo>
                  <a:lnTo>
                    <a:pt x="53" y="9"/>
                  </a:lnTo>
                  <a:lnTo>
                    <a:pt x="41" y="13"/>
                  </a:lnTo>
                  <a:lnTo>
                    <a:pt x="29" y="17"/>
                  </a:lnTo>
                  <a:lnTo>
                    <a:pt x="25" y="17"/>
                  </a:lnTo>
                  <a:lnTo>
                    <a:pt x="12" y="25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4" y="65"/>
                  </a:lnTo>
                  <a:lnTo>
                    <a:pt x="8" y="74"/>
                  </a:lnTo>
                  <a:lnTo>
                    <a:pt x="12" y="8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74" name="Freeform 329">
              <a:extLst>
                <a:ext uri="{FF2B5EF4-FFF2-40B4-BE49-F238E27FC236}">
                  <a16:creationId xmlns="" xmlns:a16="http://schemas.microsoft.com/office/drawing/2014/main" id="{78F951DB-7D56-4AB2-86C4-35FFC9368D77}"/>
                </a:ext>
              </a:extLst>
            </p:cNvPr>
            <p:cNvSpPr>
              <a:spLocks/>
            </p:cNvSpPr>
            <p:nvPr/>
          </p:nvSpPr>
          <p:spPr bwMode="gray">
            <a:xfrm>
              <a:off x="4788704" y="3032324"/>
              <a:ext cx="4319" cy="13312"/>
            </a:xfrm>
            <a:custGeom>
              <a:avLst/>
              <a:gdLst>
                <a:gd name="T0" fmla="*/ 12 w 12"/>
                <a:gd name="T1" fmla="*/ 25 h 37"/>
                <a:gd name="T2" fmla="*/ 12 w 12"/>
                <a:gd name="T3" fmla="*/ 13 h 37"/>
                <a:gd name="T4" fmla="*/ 12 w 12"/>
                <a:gd name="T5" fmla="*/ 0 h 37"/>
                <a:gd name="T6" fmla="*/ 12 w 12"/>
                <a:gd name="T7" fmla="*/ 0 h 37"/>
                <a:gd name="T8" fmla="*/ 12 w 12"/>
                <a:gd name="T9" fmla="*/ 13 h 37"/>
                <a:gd name="T10" fmla="*/ 8 w 12"/>
                <a:gd name="T11" fmla="*/ 25 h 37"/>
                <a:gd name="T12" fmla="*/ 0 w 12"/>
                <a:gd name="T13" fmla="*/ 37 h 37"/>
                <a:gd name="T14" fmla="*/ 4 w 12"/>
                <a:gd name="T15" fmla="*/ 37 h 37"/>
                <a:gd name="T16" fmla="*/ 12 w 12"/>
                <a:gd name="T17" fmla="*/ 25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7"/>
                <a:gd name="T29" fmla="*/ 12 w 12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7">
                  <a:moveTo>
                    <a:pt x="12" y="25"/>
                  </a:moveTo>
                  <a:lnTo>
                    <a:pt x="12" y="13"/>
                  </a:lnTo>
                  <a:lnTo>
                    <a:pt x="12" y="0"/>
                  </a:lnTo>
                  <a:lnTo>
                    <a:pt x="12" y="13"/>
                  </a:lnTo>
                  <a:lnTo>
                    <a:pt x="8" y="25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75" name="Freeform 330">
              <a:extLst>
                <a:ext uri="{FF2B5EF4-FFF2-40B4-BE49-F238E27FC236}">
                  <a16:creationId xmlns="" xmlns:a16="http://schemas.microsoft.com/office/drawing/2014/main" id="{3E389291-133E-4F54-ABFF-CF1B7AF89DB3}"/>
                </a:ext>
              </a:extLst>
            </p:cNvPr>
            <p:cNvSpPr>
              <a:spLocks/>
            </p:cNvSpPr>
            <p:nvPr/>
          </p:nvSpPr>
          <p:spPr bwMode="gray">
            <a:xfrm>
              <a:off x="4790144" y="2960729"/>
              <a:ext cx="156551" cy="73394"/>
            </a:xfrm>
            <a:custGeom>
              <a:avLst/>
              <a:gdLst>
                <a:gd name="T0" fmla="*/ 29 w 435"/>
                <a:gd name="T1" fmla="*/ 151 h 204"/>
                <a:gd name="T2" fmla="*/ 45 w 435"/>
                <a:gd name="T3" fmla="*/ 147 h 204"/>
                <a:gd name="T4" fmla="*/ 73 w 435"/>
                <a:gd name="T5" fmla="*/ 138 h 204"/>
                <a:gd name="T6" fmla="*/ 98 w 435"/>
                <a:gd name="T7" fmla="*/ 143 h 204"/>
                <a:gd name="T8" fmla="*/ 134 w 435"/>
                <a:gd name="T9" fmla="*/ 143 h 204"/>
                <a:gd name="T10" fmla="*/ 159 w 435"/>
                <a:gd name="T11" fmla="*/ 143 h 204"/>
                <a:gd name="T12" fmla="*/ 183 w 435"/>
                <a:gd name="T13" fmla="*/ 151 h 204"/>
                <a:gd name="T14" fmla="*/ 212 w 435"/>
                <a:gd name="T15" fmla="*/ 151 h 204"/>
                <a:gd name="T16" fmla="*/ 236 w 435"/>
                <a:gd name="T17" fmla="*/ 134 h 204"/>
                <a:gd name="T18" fmla="*/ 248 w 435"/>
                <a:gd name="T19" fmla="*/ 155 h 204"/>
                <a:gd name="T20" fmla="*/ 273 w 435"/>
                <a:gd name="T21" fmla="*/ 163 h 204"/>
                <a:gd name="T22" fmla="*/ 301 w 435"/>
                <a:gd name="T23" fmla="*/ 179 h 204"/>
                <a:gd name="T24" fmla="*/ 322 w 435"/>
                <a:gd name="T25" fmla="*/ 195 h 204"/>
                <a:gd name="T26" fmla="*/ 346 w 435"/>
                <a:gd name="T27" fmla="*/ 199 h 204"/>
                <a:gd name="T28" fmla="*/ 362 w 435"/>
                <a:gd name="T29" fmla="*/ 191 h 204"/>
                <a:gd name="T30" fmla="*/ 387 w 435"/>
                <a:gd name="T31" fmla="*/ 191 h 204"/>
                <a:gd name="T32" fmla="*/ 399 w 435"/>
                <a:gd name="T33" fmla="*/ 191 h 204"/>
                <a:gd name="T34" fmla="*/ 411 w 435"/>
                <a:gd name="T35" fmla="*/ 175 h 204"/>
                <a:gd name="T36" fmla="*/ 435 w 435"/>
                <a:gd name="T37" fmla="*/ 155 h 204"/>
                <a:gd name="T38" fmla="*/ 431 w 435"/>
                <a:gd name="T39" fmla="*/ 134 h 204"/>
                <a:gd name="T40" fmla="*/ 415 w 435"/>
                <a:gd name="T41" fmla="*/ 110 h 204"/>
                <a:gd name="T42" fmla="*/ 403 w 435"/>
                <a:gd name="T43" fmla="*/ 102 h 204"/>
                <a:gd name="T44" fmla="*/ 411 w 435"/>
                <a:gd name="T45" fmla="*/ 77 h 204"/>
                <a:gd name="T46" fmla="*/ 403 w 435"/>
                <a:gd name="T47" fmla="*/ 57 h 204"/>
                <a:gd name="T48" fmla="*/ 379 w 435"/>
                <a:gd name="T49" fmla="*/ 41 h 204"/>
                <a:gd name="T50" fmla="*/ 354 w 435"/>
                <a:gd name="T51" fmla="*/ 41 h 204"/>
                <a:gd name="T52" fmla="*/ 326 w 435"/>
                <a:gd name="T53" fmla="*/ 41 h 204"/>
                <a:gd name="T54" fmla="*/ 305 w 435"/>
                <a:gd name="T55" fmla="*/ 20 h 204"/>
                <a:gd name="T56" fmla="*/ 269 w 435"/>
                <a:gd name="T57" fmla="*/ 4 h 204"/>
                <a:gd name="T58" fmla="*/ 244 w 435"/>
                <a:gd name="T59" fmla="*/ 0 h 204"/>
                <a:gd name="T60" fmla="*/ 216 w 435"/>
                <a:gd name="T61" fmla="*/ 4 h 204"/>
                <a:gd name="T62" fmla="*/ 199 w 435"/>
                <a:gd name="T63" fmla="*/ 12 h 204"/>
                <a:gd name="T64" fmla="*/ 204 w 435"/>
                <a:gd name="T65" fmla="*/ 41 h 204"/>
                <a:gd name="T66" fmla="*/ 195 w 435"/>
                <a:gd name="T67" fmla="*/ 77 h 204"/>
                <a:gd name="T68" fmla="*/ 171 w 435"/>
                <a:gd name="T69" fmla="*/ 90 h 204"/>
                <a:gd name="T70" fmla="*/ 138 w 435"/>
                <a:gd name="T71" fmla="*/ 77 h 204"/>
                <a:gd name="T72" fmla="*/ 110 w 435"/>
                <a:gd name="T73" fmla="*/ 45 h 204"/>
                <a:gd name="T74" fmla="*/ 73 w 435"/>
                <a:gd name="T75" fmla="*/ 33 h 204"/>
                <a:gd name="T76" fmla="*/ 37 w 435"/>
                <a:gd name="T77" fmla="*/ 49 h 204"/>
                <a:gd name="T78" fmla="*/ 24 w 435"/>
                <a:gd name="T79" fmla="*/ 86 h 204"/>
                <a:gd name="T80" fmla="*/ 4 w 435"/>
                <a:gd name="T81" fmla="*/ 118 h 204"/>
                <a:gd name="T82" fmla="*/ 0 w 435"/>
                <a:gd name="T83" fmla="*/ 143 h 204"/>
                <a:gd name="T84" fmla="*/ 4 w 435"/>
                <a:gd name="T85" fmla="*/ 167 h 2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5"/>
                <a:gd name="T130" fmla="*/ 0 h 204"/>
                <a:gd name="T131" fmla="*/ 435 w 435"/>
                <a:gd name="T132" fmla="*/ 204 h 2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5" h="204">
                  <a:moveTo>
                    <a:pt x="16" y="159"/>
                  </a:moveTo>
                  <a:lnTo>
                    <a:pt x="29" y="151"/>
                  </a:lnTo>
                  <a:lnTo>
                    <a:pt x="33" y="151"/>
                  </a:lnTo>
                  <a:lnTo>
                    <a:pt x="45" y="147"/>
                  </a:lnTo>
                  <a:lnTo>
                    <a:pt x="57" y="143"/>
                  </a:lnTo>
                  <a:lnTo>
                    <a:pt x="61" y="143"/>
                  </a:lnTo>
                  <a:lnTo>
                    <a:pt x="73" y="138"/>
                  </a:lnTo>
                  <a:lnTo>
                    <a:pt x="81" y="143"/>
                  </a:lnTo>
                  <a:lnTo>
                    <a:pt x="94" y="143"/>
                  </a:lnTo>
                  <a:lnTo>
                    <a:pt x="98" y="143"/>
                  </a:lnTo>
                  <a:lnTo>
                    <a:pt x="110" y="143"/>
                  </a:lnTo>
                  <a:lnTo>
                    <a:pt x="122" y="147"/>
                  </a:lnTo>
                  <a:lnTo>
                    <a:pt x="134" y="143"/>
                  </a:lnTo>
                  <a:lnTo>
                    <a:pt x="138" y="143"/>
                  </a:lnTo>
                  <a:lnTo>
                    <a:pt x="151" y="147"/>
                  </a:lnTo>
                  <a:lnTo>
                    <a:pt x="159" y="143"/>
                  </a:lnTo>
                  <a:lnTo>
                    <a:pt x="163" y="143"/>
                  </a:lnTo>
                  <a:lnTo>
                    <a:pt x="171" y="147"/>
                  </a:lnTo>
                  <a:lnTo>
                    <a:pt x="183" y="151"/>
                  </a:lnTo>
                  <a:lnTo>
                    <a:pt x="195" y="151"/>
                  </a:lnTo>
                  <a:lnTo>
                    <a:pt x="199" y="151"/>
                  </a:lnTo>
                  <a:lnTo>
                    <a:pt x="212" y="151"/>
                  </a:lnTo>
                  <a:lnTo>
                    <a:pt x="224" y="143"/>
                  </a:lnTo>
                  <a:lnTo>
                    <a:pt x="232" y="138"/>
                  </a:lnTo>
                  <a:lnTo>
                    <a:pt x="236" y="134"/>
                  </a:lnTo>
                  <a:lnTo>
                    <a:pt x="240" y="143"/>
                  </a:lnTo>
                  <a:lnTo>
                    <a:pt x="240" y="151"/>
                  </a:lnTo>
                  <a:lnTo>
                    <a:pt x="248" y="155"/>
                  </a:lnTo>
                  <a:lnTo>
                    <a:pt x="260" y="159"/>
                  </a:lnTo>
                  <a:lnTo>
                    <a:pt x="260" y="163"/>
                  </a:lnTo>
                  <a:lnTo>
                    <a:pt x="273" y="163"/>
                  </a:lnTo>
                  <a:lnTo>
                    <a:pt x="285" y="167"/>
                  </a:lnTo>
                  <a:lnTo>
                    <a:pt x="297" y="175"/>
                  </a:lnTo>
                  <a:lnTo>
                    <a:pt x="301" y="179"/>
                  </a:lnTo>
                  <a:lnTo>
                    <a:pt x="305" y="179"/>
                  </a:lnTo>
                  <a:lnTo>
                    <a:pt x="317" y="191"/>
                  </a:lnTo>
                  <a:lnTo>
                    <a:pt x="322" y="195"/>
                  </a:lnTo>
                  <a:lnTo>
                    <a:pt x="330" y="199"/>
                  </a:lnTo>
                  <a:lnTo>
                    <a:pt x="338" y="204"/>
                  </a:lnTo>
                  <a:lnTo>
                    <a:pt x="346" y="199"/>
                  </a:lnTo>
                  <a:lnTo>
                    <a:pt x="346" y="204"/>
                  </a:lnTo>
                  <a:lnTo>
                    <a:pt x="350" y="204"/>
                  </a:lnTo>
                  <a:lnTo>
                    <a:pt x="362" y="191"/>
                  </a:lnTo>
                  <a:lnTo>
                    <a:pt x="370" y="187"/>
                  </a:lnTo>
                  <a:lnTo>
                    <a:pt x="383" y="191"/>
                  </a:lnTo>
                  <a:lnTo>
                    <a:pt x="387" y="191"/>
                  </a:lnTo>
                  <a:lnTo>
                    <a:pt x="399" y="191"/>
                  </a:lnTo>
                  <a:lnTo>
                    <a:pt x="403" y="187"/>
                  </a:lnTo>
                  <a:lnTo>
                    <a:pt x="411" y="175"/>
                  </a:lnTo>
                  <a:lnTo>
                    <a:pt x="423" y="163"/>
                  </a:lnTo>
                  <a:lnTo>
                    <a:pt x="431" y="163"/>
                  </a:lnTo>
                  <a:lnTo>
                    <a:pt x="435" y="155"/>
                  </a:lnTo>
                  <a:lnTo>
                    <a:pt x="435" y="143"/>
                  </a:lnTo>
                  <a:lnTo>
                    <a:pt x="431" y="134"/>
                  </a:lnTo>
                  <a:lnTo>
                    <a:pt x="423" y="122"/>
                  </a:lnTo>
                  <a:lnTo>
                    <a:pt x="415" y="110"/>
                  </a:lnTo>
                  <a:lnTo>
                    <a:pt x="415" y="102"/>
                  </a:lnTo>
                  <a:lnTo>
                    <a:pt x="407" y="102"/>
                  </a:lnTo>
                  <a:lnTo>
                    <a:pt x="403" y="102"/>
                  </a:lnTo>
                  <a:lnTo>
                    <a:pt x="407" y="90"/>
                  </a:lnTo>
                  <a:lnTo>
                    <a:pt x="407" y="77"/>
                  </a:lnTo>
                  <a:lnTo>
                    <a:pt x="411" y="77"/>
                  </a:lnTo>
                  <a:lnTo>
                    <a:pt x="415" y="73"/>
                  </a:lnTo>
                  <a:lnTo>
                    <a:pt x="415" y="61"/>
                  </a:lnTo>
                  <a:lnTo>
                    <a:pt x="403" y="57"/>
                  </a:lnTo>
                  <a:lnTo>
                    <a:pt x="391" y="45"/>
                  </a:lnTo>
                  <a:lnTo>
                    <a:pt x="387" y="41"/>
                  </a:lnTo>
                  <a:lnTo>
                    <a:pt x="379" y="41"/>
                  </a:lnTo>
                  <a:lnTo>
                    <a:pt x="366" y="41"/>
                  </a:lnTo>
                  <a:lnTo>
                    <a:pt x="362" y="37"/>
                  </a:lnTo>
                  <a:lnTo>
                    <a:pt x="354" y="41"/>
                  </a:lnTo>
                  <a:lnTo>
                    <a:pt x="342" y="41"/>
                  </a:lnTo>
                  <a:lnTo>
                    <a:pt x="338" y="41"/>
                  </a:lnTo>
                  <a:lnTo>
                    <a:pt x="326" y="41"/>
                  </a:lnTo>
                  <a:lnTo>
                    <a:pt x="313" y="25"/>
                  </a:lnTo>
                  <a:lnTo>
                    <a:pt x="305" y="25"/>
                  </a:lnTo>
                  <a:lnTo>
                    <a:pt x="305" y="20"/>
                  </a:lnTo>
                  <a:lnTo>
                    <a:pt x="293" y="16"/>
                  </a:lnTo>
                  <a:lnTo>
                    <a:pt x="281" y="8"/>
                  </a:lnTo>
                  <a:lnTo>
                    <a:pt x="269" y="4"/>
                  </a:lnTo>
                  <a:lnTo>
                    <a:pt x="260" y="4"/>
                  </a:lnTo>
                  <a:lnTo>
                    <a:pt x="256" y="0"/>
                  </a:lnTo>
                  <a:lnTo>
                    <a:pt x="244" y="0"/>
                  </a:lnTo>
                  <a:lnTo>
                    <a:pt x="240" y="0"/>
                  </a:lnTo>
                  <a:lnTo>
                    <a:pt x="232" y="4"/>
                  </a:lnTo>
                  <a:lnTo>
                    <a:pt x="216" y="4"/>
                  </a:lnTo>
                  <a:lnTo>
                    <a:pt x="208" y="16"/>
                  </a:lnTo>
                  <a:lnTo>
                    <a:pt x="204" y="16"/>
                  </a:lnTo>
                  <a:lnTo>
                    <a:pt x="199" y="12"/>
                  </a:lnTo>
                  <a:lnTo>
                    <a:pt x="199" y="16"/>
                  </a:lnTo>
                  <a:lnTo>
                    <a:pt x="204" y="29"/>
                  </a:lnTo>
                  <a:lnTo>
                    <a:pt x="204" y="41"/>
                  </a:lnTo>
                  <a:lnTo>
                    <a:pt x="208" y="53"/>
                  </a:lnTo>
                  <a:lnTo>
                    <a:pt x="208" y="65"/>
                  </a:lnTo>
                  <a:lnTo>
                    <a:pt x="195" y="77"/>
                  </a:lnTo>
                  <a:lnTo>
                    <a:pt x="183" y="81"/>
                  </a:lnTo>
                  <a:lnTo>
                    <a:pt x="171" y="90"/>
                  </a:lnTo>
                  <a:lnTo>
                    <a:pt x="159" y="94"/>
                  </a:lnTo>
                  <a:lnTo>
                    <a:pt x="147" y="86"/>
                  </a:lnTo>
                  <a:lnTo>
                    <a:pt x="138" y="77"/>
                  </a:lnTo>
                  <a:lnTo>
                    <a:pt x="134" y="65"/>
                  </a:lnTo>
                  <a:lnTo>
                    <a:pt x="122" y="57"/>
                  </a:lnTo>
                  <a:lnTo>
                    <a:pt x="110" y="45"/>
                  </a:lnTo>
                  <a:lnTo>
                    <a:pt x="98" y="37"/>
                  </a:lnTo>
                  <a:lnTo>
                    <a:pt x="90" y="25"/>
                  </a:lnTo>
                  <a:lnTo>
                    <a:pt x="73" y="33"/>
                  </a:lnTo>
                  <a:lnTo>
                    <a:pt x="61" y="37"/>
                  </a:lnTo>
                  <a:lnTo>
                    <a:pt x="49" y="41"/>
                  </a:lnTo>
                  <a:lnTo>
                    <a:pt x="37" y="49"/>
                  </a:lnTo>
                  <a:lnTo>
                    <a:pt x="29" y="61"/>
                  </a:lnTo>
                  <a:lnTo>
                    <a:pt x="24" y="73"/>
                  </a:lnTo>
                  <a:lnTo>
                    <a:pt x="24" y="86"/>
                  </a:lnTo>
                  <a:lnTo>
                    <a:pt x="16" y="98"/>
                  </a:lnTo>
                  <a:lnTo>
                    <a:pt x="4" y="106"/>
                  </a:lnTo>
                  <a:lnTo>
                    <a:pt x="4" y="118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43"/>
                  </a:lnTo>
                  <a:lnTo>
                    <a:pt x="0" y="155"/>
                  </a:lnTo>
                  <a:lnTo>
                    <a:pt x="4" y="167"/>
                  </a:lnTo>
                  <a:lnTo>
                    <a:pt x="16" y="15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76" name="Freeform 332">
              <a:extLst>
                <a:ext uri="{FF2B5EF4-FFF2-40B4-BE49-F238E27FC236}">
                  <a16:creationId xmlns="" xmlns:a16="http://schemas.microsoft.com/office/drawing/2014/main" id="{E00BF6EB-921C-4927-AA22-3CAE6422A8A2}"/>
                </a:ext>
              </a:extLst>
            </p:cNvPr>
            <p:cNvSpPr>
              <a:spLocks/>
            </p:cNvSpPr>
            <p:nvPr/>
          </p:nvSpPr>
          <p:spPr bwMode="gray">
            <a:xfrm>
              <a:off x="4843047" y="2909641"/>
              <a:ext cx="103648" cy="65839"/>
            </a:xfrm>
            <a:custGeom>
              <a:avLst/>
              <a:gdLst>
                <a:gd name="T0" fmla="*/ 69 w 288"/>
                <a:gd name="T1" fmla="*/ 146 h 183"/>
                <a:gd name="T2" fmla="*/ 93 w 288"/>
                <a:gd name="T3" fmla="*/ 142 h 183"/>
                <a:gd name="T4" fmla="*/ 109 w 288"/>
                <a:gd name="T5" fmla="*/ 142 h 183"/>
                <a:gd name="T6" fmla="*/ 122 w 288"/>
                <a:gd name="T7" fmla="*/ 146 h 183"/>
                <a:gd name="T8" fmla="*/ 146 w 288"/>
                <a:gd name="T9" fmla="*/ 158 h 183"/>
                <a:gd name="T10" fmla="*/ 158 w 288"/>
                <a:gd name="T11" fmla="*/ 167 h 183"/>
                <a:gd name="T12" fmla="*/ 179 w 288"/>
                <a:gd name="T13" fmla="*/ 183 h 183"/>
                <a:gd name="T14" fmla="*/ 195 w 288"/>
                <a:gd name="T15" fmla="*/ 183 h 183"/>
                <a:gd name="T16" fmla="*/ 215 w 288"/>
                <a:gd name="T17" fmla="*/ 179 h 183"/>
                <a:gd name="T18" fmla="*/ 232 w 288"/>
                <a:gd name="T19" fmla="*/ 183 h 183"/>
                <a:gd name="T20" fmla="*/ 240 w 288"/>
                <a:gd name="T21" fmla="*/ 175 h 183"/>
                <a:gd name="T22" fmla="*/ 252 w 288"/>
                <a:gd name="T23" fmla="*/ 158 h 183"/>
                <a:gd name="T24" fmla="*/ 264 w 288"/>
                <a:gd name="T25" fmla="*/ 154 h 183"/>
                <a:gd name="T26" fmla="*/ 256 w 288"/>
                <a:gd name="T27" fmla="*/ 142 h 183"/>
                <a:gd name="T28" fmla="*/ 244 w 288"/>
                <a:gd name="T29" fmla="*/ 126 h 183"/>
                <a:gd name="T30" fmla="*/ 248 w 288"/>
                <a:gd name="T31" fmla="*/ 101 h 183"/>
                <a:gd name="T32" fmla="*/ 240 w 288"/>
                <a:gd name="T33" fmla="*/ 77 h 183"/>
                <a:gd name="T34" fmla="*/ 260 w 288"/>
                <a:gd name="T35" fmla="*/ 57 h 183"/>
                <a:gd name="T36" fmla="*/ 268 w 288"/>
                <a:gd name="T37" fmla="*/ 40 h 183"/>
                <a:gd name="T38" fmla="*/ 276 w 288"/>
                <a:gd name="T39" fmla="*/ 28 h 183"/>
                <a:gd name="T40" fmla="*/ 288 w 288"/>
                <a:gd name="T41" fmla="*/ 20 h 183"/>
                <a:gd name="T42" fmla="*/ 272 w 288"/>
                <a:gd name="T43" fmla="*/ 20 h 183"/>
                <a:gd name="T44" fmla="*/ 248 w 288"/>
                <a:gd name="T45" fmla="*/ 20 h 183"/>
                <a:gd name="T46" fmla="*/ 223 w 288"/>
                <a:gd name="T47" fmla="*/ 16 h 183"/>
                <a:gd name="T48" fmla="*/ 199 w 288"/>
                <a:gd name="T49" fmla="*/ 8 h 183"/>
                <a:gd name="T50" fmla="*/ 170 w 288"/>
                <a:gd name="T51" fmla="*/ 4 h 183"/>
                <a:gd name="T52" fmla="*/ 150 w 288"/>
                <a:gd name="T53" fmla="*/ 0 h 183"/>
                <a:gd name="T54" fmla="*/ 126 w 288"/>
                <a:gd name="T55" fmla="*/ 0 h 183"/>
                <a:gd name="T56" fmla="*/ 105 w 288"/>
                <a:gd name="T57" fmla="*/ 12 h 183"/>
                <a:gd name="T58" fmla="*/ 81 w 288"/>
                <a:gd name="T59" fmla="*/ 12 h 183"/>
                <a:gd name="T60" fmla="*/ 61 w 288"/>
                <a:gd name="T61" fmla="*/ 16 h 183"/>
                <a:gd name="T62" fmla="*/ 36 w 288"/>
                <a:gd name="T63" fmla="*/ 20 h 183"/>
                <a:gd name="T64" fmla="*/ 28 w 288"/>
                <a:gd name="T65" fmla="*/ 32 h 183"/>
                <a:gd name="T66" fmla="*/ 4 w 288"/>
                <a:gd name="T67" fmla="*/ 44 h 183"/>
                <a:gd name="T68" fmla="*/ 12 w 288"/>
                <a:gd name="T69" fmla="*/ 61 h 183"/>
                <a:gd name="T70" fmla="*/ 8 w 288"/>
                <a:gd name="T71" fmla="*/ 77 h 183"/>
                <a:gd name="T72" fmla="*/ 8 w 288"/>
                <a:gd name="T73" fmla="*/ 81 h 183"/>
                <a:gd name="T74" fmla="*/ 16 w 288"/>
                <a:gd name="T75" fmla="*/ 101 h 183"/>
                <a:gd name="T76" fmla="*/ 32 w 288"/>
                <a:gd name="T77" fmla="*/ 118 h 183"/>
                <a:gd name="T78" fmla="*/ 57 w 288"/>
                <a:gd name="T79" fmla="*/ 110 h 183"/>
                <a:gd name="T80" fmla="*/ 65 w 288"/>
                <a:gd name="T81" fmla="*/ 130 h 183"/>
                <a:gd name="T82" fmla="*/ 52 w 288"/>
                <a:gd name="T83" fmla="*/ 154 h 183"/>
                <a:gd name="T84" fmla="*/ 61 w 288"/>
                <a:gd name="T85" fmla="*/ 158 h 1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8"/>
                <a:gd name="T130" fmla="*/ 0 h 183"/>
                <a:gd name="T131" fmla="*/ 288 w 288"/>
                <a:gd name="T132" fmla="*/ 183 h 1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8" h="183">
                  <a:moveTo>
                    <a:pt x="61" y="158"/>
                  </a:moveTo>
                  <a:lnTo>
                    <a:pt x="69" y="146"/>
                  </a:lnTo>
                  <a:lnTo>
                    <a:pt x="85" y="146"/>
                  </a:lnTo>
                  <a:lnTo>
                    <a:pt x="93" y="142"/>
                  </a:lnTo>
                  <a:lnTo>
                    <a:pt x="97" y="142"/>
                  </a:lnTo>
                  <a:lnTo>
                    <a:pt x="109" y="142"/>
                  </a:lnTo>
                  <a:lnTo>
                    <a:pt x="113" y="146"/>
                  </a:lnTo>
                  <a:lnTo>
                    <a:pt x="122" y="146"/>
                  </a:lnTo>
                  <a:lnTo>
                    <a:pt x="134" y="150"/>
                  </a:lnTo>
                  <a:lnTo>
                    <a:pt x="146" y="158"/>
                  </a:lnTo>
                  <a:lnTo>
                    <a:pt x="158" y="162"/>
                  </a:lnTo>
                  <a:lnTo>
                    <a:pt x="158" y="167"/>
                  </a:lnTo>
                  <a:lnTo>
                    <a:pt x="166" y="167"/>
                  </a:lnTo>
                  <a:lnTo>
                    <a:pt x="179" y="183"/>
                  </a:lnTo>
                  <a:lnTo>
                    <a:pt x="191" y="183"/>
                  </a:lnTo>
                  <a:lnTo>
                    <a:pt x="195" y="183"/>
                  </a:lnTo>
                  <a:lnTo>
                    <a:pt x="207" y="183"/>
                  </a:lnTo>
                  <a:lnTo>
                    <a:pt x="215" y="179"/>
                  </a:lnTo>
                  <a:lnTo>
                    <a:pt x="219" y="183"/>
                  </a:lnTo>
                  <a:lnTo>
                    <a:pt x="232" y="183"/>
                  </a:lnTo>
                  <a:lnTo>
                    <a:pt x="240" y="183"/>
                  </a:lnTo>
                  <a:lnTo>
                    <a:pt x="240" y="175"/>
                  </a:lnTo>
                  <a:lnTo>
                    <a:pt x="240" y="171"/>
                  </a:lnTo>
                  <a:lnTo>
                    <a:pt x="252" y="158"/>
                  </a:lnTo>
                  <a:lnTo>
                    <a:pt x="256" y="158"/>
                  </a:lnTo>
                  <a:lnTo>
                    <a:pt x="264" y="154"/>
                  </a:lnTo>
                  <a:lnTo>
                    <a:pt x="256" y="142"/>
                  </a:lnTo>
                  <a:lnTo>
                    <a:pt x="256" y="138"/>
                  </a:lnTo>
                  <a:lnTo>
                    <a:pt x="244" y="126"/>
                  </a:lnTo>
                  <a:lnTo>
                    <a:pt x="248" y="114"/>
                  </a:lnTo>
                  <a:lnTo>
                    <a:pt x="248" y="101"/>
                  </a:lnTo>
                  <a:lnTo>
                    <a:pt x="244" y="89"/>
                  </a:lnTo>
                  <a:lnTo>
                    <a:pt x="240" y="77"/>
                  </a:lnTo>
                  <a:lnTo>
                    <a:pt x="248" y="65"/>
                  </a:lnTo>
                  <a:lnTo>
                    <a:pt x="260" y="57"/>
                  </a:lnTo>
                  <a:lnTo>
                    <a:pt x="264" y="44"/>
                  </a:lnTo>
                  <a:lnTo>
                    <a:pt x="268" y="40"/>
                  </a:lnTo>
                  <a:lnTo>
                    <a:pt x="268" y="32"/>
                  </a:lnTo>
                  <a:lnTo>
                    <a:pt x="276" y="28"/>
                  </a:lnTo>
                  <a:lnTo>
                    <a:pt x="288" y="24"/>
                  </a:lnTo>
                  <a:lnTo>
                    <a:pt x="288" y="20"/>
                  </a:lnTo>
                  <a:lnTo>
                    <a:pt x="276" y="12"/>
                  </a:lnTo>
                  <a:lnTo>
                    <a:pt x="272" y="20"/>
                  </a:lnTo>
                  <a:lnTo>
                    <a:pt x="260" y="20"/>
                  </a:lnTo>
                  <a:lnTo>
                    <a:pt x="248" y="20"/>
                  </a:lnTo>
                  <a:lnTo>
                    <a:pt x="236" y="16"/>
                  </a:lnTo>
                  <a:lnTo>
                    <a:pt x="223" y="16"/>
                  </a:lnTo>
                  <a:lnTo>
                    <a:pt x="211" y="16"/>
                  </a:lnTo>
                  <a:lnTo>
                    <a:pt x="199" y="8"/>
                  </a:lnTo>
                  <a:lnTo>
                    <a:pt x="187" y="8"/>
                  </a:lnTo>
                  <a:lnTo>
                    <a:pt x="170" y="4"/>
                  </a:lnTo>
                  <a:lnTo>
                    <a:pt x="162" y="4"/>
                  </a:lnTo>
                  <a:lnTo>
                    <a:pt x="150" y="0"/>
                  </a:lnTo>
                  <a:lnTo>
                    <a:pt x="138" y="8"/>
                  </a:lnTo>
                  <a:lnTo>
                    <a:pt x="126" y="0"/>
                  </a:lnTo>
                  <a:lnTo>
                    <a:pt x="118" y="12"/>
                  </a:lnTo>
                  <a:lnTo>
                    <a:pt x="105" y="12"/>
                  </a:lnTo>
                  <a:lnTo>
                    <a:pt x="93" y="12"/>
                  </a:lnTo>
                  <a:lnTo>
                    <a:pt x="81" y="12"/>
                  </a:lnTo>
                  <a:lnTo>
                    <a:pt x="73" y="16"/>
                  </a:lnTo>
                  <a:lnTo>
                    <a:pt x="61" y="16"/>
                  </a:lnTo>
                  <a:lnTo>
                    <a:pt x="48" y="24"/>
                  </a:lnTo>
                  <a:lnTo>
                    <a:pt x="36" y="20"/>
                  </a:lnTo>
                  <a:lnTo>
                    <a:pt x="40" y="32"/>
                  </a:lnTo>
                  <a:lnTo>
                    <a:pt x="28" y="32"/>
                  </a:lnTo>
                  <a:lnTo>
                    <a:pt x="16" y="36"/>
                  </a:lnTo>
                  <a:lnTo>
                    <a:pt x="4" y="44"/>
                  </a:lnTo>
                  <a:lnTo>
                    <a:pt x="0" y="57"/>
                  </a:lnTo>
                  <a:lnTo>
                    <a:pt x="12" y="61"/>
                  </a:lnTo>
                  <a:lnTo>
                    <a:pt x="0" y="65"/>
                  </a:lnTo>
                  <a:lnTo>
                    <a:pt x="8" y="77"/>
                  </a:lnTo>
                  <a:lnTo>
                    <a:pt x="20" y="81"/>
                  </a:lnTo>
                  <a:lnTo>
                    <a:pt x="8" y="81"/>
                  </a:lnTo>
                  <a:lnTo>
                    <a:pt x="4" y="93"/>
                  </a:lnTo>
                  <a:lnTo>
                    <a:pt x="16" y="101"/>
                  </a:lnTo>
                  <a:lnTo>
                    <a:pt x="20" y="114"/>
                  </a:lnTo>
                  <a:lnTo>
                    <a:pt x="32" y="118"/>
                  </a:lnTo>
                  <a:lnTo>
                    <a:pt x="44" y="122"/>
                  </a:lnTo>
                  <a:lnTo>
                    <a:pt x="57" y="110"/>
                  </a:lnTo>
                  <a:lnTo>
                    <a:pt x="69" y="122"/>
                  </a:lnTo>
                  <a:lnTo>
                    <a:pt x="65" y="130"/>
                  </a:lnTo>
                  <a:lnTo>
                    <a:pt x="61" y="142"/>
                  </a:lnTo>
                  <a:lnTo>
                    <a:pt x="52" y="154"/>
                  </a:lnTo>
                  <a:lnTo>
                    <a:pt x="57" y="158"/>
                  </a:lnTo>
                  <a:lnTo>
                    <a:pt x="61" y="15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77" name="Freeform 333">
              <a:extLst>
                <a:ext uri="{FF2B5EF4-FFF2-40B4-BE49-F238E27FC236}">
                  <a16:creationId xmlns="" xmlns:a16="http://schemas.microsoft.com/office/drawing/2014/main" id="{B1916813-3DB3-4AAA-97AC-DCD385D3CEF8}"/>
                </a:ext>
              </a:extLst>
            </p:cNvPr>
            <p:cNvSpPr>
              <a:spLocks/>
            </p:cNvSpPr>
            <p:nvPr/>
          </p:nvSpPr>
          <p:spPr bwMode="gray">
            <a:xfrm>
              <a:off x="4813537" y="2927270"/>
              <a:ext cx="20514" cy="12952"/>
            </a:xfrm>
            <a:custGeom>
              <a:avLst/>
              <a:gdLst>
                <a:gd name="T0" fmla="*/ 12 w 57"/>
                <a:gd name="T1" fmla="*/ 20 h 36"/>
                <a:gd name="T2" fmla="*/ 25 w 57"/>
                <a:gd name="T3" fmla="*/ 24 h 36"/>
                <a:gd name="T4" fmla="*/ 33 w 57"/>
                <a:gd name="T5" fmla="*/ 36 h 36"/>
                <a:gd name="T6" fmla="*/ 45 w 57"/>
                <a:gd name="T7" fmla="*/ 28 h 36"/>
                <a:gd name="T8" fmla="*/ 57 w 57"/>
                <a:gd name="T9" fmla="*/ 20 h 36"/>
                <a:gd name="T10" fmla="*/ 49 w 57"/>
                <a:gd name="T11" fmla="*/ 8 h 36"/>
                <a:gd name="T12" fmla="*/ 37 w 57"/>
                <a:gd name="T13" fmla="*/ 0 h 36"/>
                <a:gd name="T14" fmla="*/ 25 w 57"/>
                <a:gd name="T15" fmla="*/ 12 h 36"/>
                <a:gd name="T16" fmla="*/ 12 w 57"/>
                <a:gd name="T17" fmla="*/ 12 h 36"/>
                <a:gd name="T18" fmla="*/ 0 w 57"/>
                <a:gd name="T19" fmla="*/ 12 h 36"/>
                <a:gd name="T20" fmla="*/ 12 w 57"/>
                <a:gd name="T21" fmla="*/ 2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7"/>
                <a:gd name="T34" fmla="*/ 0 h 36"/>
                <a:gd name="T35" fmla="*/ 57 w 57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7" h="36">
                  <a:moveTo>
                    <a:pt x="12" y="20"/>
                  </a:moveTo>
                  <a:lnTo>
                    <a:pt x="25" y="24"/>
                  </a:lnTo>
                  <a:lnTo>
                    <a:pt x="33" y="36"/>
                  </a:lnTo>
                  <a:lnTo>
                    <a:pt x="45" y="28"/>
                  </a:lnTo>
                  <a:lnTo>
                    <a:pt x="57" y="20"/>
                  </a:lnTo>
                  <a:lnTo>
                    <a:pt x="49" y="8"/>
                  </a:lnTo>
                  <a:lnTo>
                    <a:pt x="37" y="0"/>
                  </a:lnTo>
                  <a:lnTo>
                    <a:pt x="25" y="12"/>
                  </a:lnTo>
                  <a:lnTo>
                    <a:pt x="12" y="12"/>
                  </a:lnTo>
                  <a:lnTo>
                    <a:pt x="0" y="12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78" name="Freeform 334">
              <a:extLst>
                <a:ext uri="{FF2B5EF4-FFF2-40B4-BE49-F238E27FC236}">
                  <a16:creationId xmlns="" xmlns:a16="http://schemas.microsoft.com/office/drawing/2014/main" id="{F5BC4E54-CCF0-4CB9-A844-00000862F1E6}"/>
                </a:ext>
              </a:extLst>
            </p:cNvPr>
            <p:cNvSpPr>
              <a:spLocks/>
            </p:cNvSpPr>
            <p:nvPr/>
          </p:nvSpPr>
          <p:spPr bwMode="gray">
            <a:xfrm>
              <a:off x="4809218" y="2941661"/>
              <a:ext cx="30590" cy="23385"/>
            </a:xfrm>
            <a:custGeom>
              <a:avLst/>
              <a:gdLst>
                <a:gd name="T0" fmla="*/ 65 w 85"/>
                <a:gd name="T1" fmla="*/ 0 h 65"/>
                <a:gd name="T2" fmla="*/ 53 w 85"/>
                <a:gd name="T3" fmla="*/ 4 h 65"/>
                <a:gd name="T4" fmla="*/ 41 w 85"/>
                <a:gd name="T5" fmla="*/ 0 h 65"/>
                <a:gd name="T6" fmla="*/ 28 w 85"/>
                <a:gd name="T7" fmla="*/ 4 h 65"/>
                <a:gd name="T8" fmla="*/ 16 w 85"/>
                <a:gd name="T9" fmla="*/ 12 h 65"/>
                <a:gd name="T10" fmla="*/ 4 w 85"/>
                <a:gd name="T11" fmla="*/ 8 h 65"/>
                <a:gd name="T12" fmla="*/ 8 w 85"/>
                <a:gd name="T13" fmla="*/ 21 h 65"/>
                <a:gd name="T14" fmla="*/ 0 w 85"/>
                <a:gd name="T15" fmla="*/ 33 h 65"/>
                <a:gd name="T16" fmla="*/ 12 w 85"/>
                <a:gd name="T17" fmla="*/ 41 h 65"/>
                <a:gd name="T18" fmla="*/ 12 w 85"/>
                <a:gd name="T19" fmla="*/ 53 h 65"/>
                <a:gd name="T20" fmla="*/ 8 w 85"/>
                <a:gd name="T21" fmla="*/ 65 h 65"/>
                <a:gd name="T22" fmla="*/ 20 w 85"/>
                <a:gd name="T23" fmla="*/ 49 h 65"/>
                <a:gd name="T24" fmla="*/ 24 w 85"/>
                <a:gd name="T25" fmla="*/ 41 h 65"/>
                <a:gd name="T26" fmla="*/ 37 w 85"/>
                <a:gd name="T27" fmla="*/ 33 h 65"/>
                <a:gd name="T28" fmla="*/ 49 w 85"/>
                <a:gd name="T29" fmla="*/ 37 h 65"/>
                <a:gd name="T30" fmla="*/ 61 w 85"/>
                <a:gd name="T31" fmla="*/ 29 h 65"/>
                <a:gd name="T32" fmla="*/ 73 w 85"/>
                <a:gd name="T33" fmla="*/ 21 h 65"/>
                <a:gd name="T34" fmla="*/ 85 w 85"/>
                <a:gd name="T35" fmla="*/ 16 h 65"/>
                <a:gd name="T36" fmla="*/ 77 w 85"/>
                <a:gd name="T37" fmla="*/ 8 h 65"/>
                <a:gd name="T38" fmla="*/ 65 w 85"/>
                <a:gd name="T39" fmla="*/ 0 h 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5"/>
                <a:gd name="T61" fmla="*/ 0 h 65"/>
                <a:gd name="T62" fmla="*/ 85 w 85"/>
                <a:gd name="T63" fmla="*/ 65 h 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5" h="65">
                  <a:moveTo>
                    <a:pt x="65" y="0"/>
                  </a:moveTo>
                  <a:lnTo>
                    <a:pt x="53" y="4"/>
                  </a:lnTo>
                  <a:lnTo>
                    <a:pt x="41" y="0"/>
                  </a:lnTo>
                  <a:lnTo>
                    <a:pt x="28" y="4"/>
                  </a:lnTo>
                  <a:lnTo>
                    <a:pt x="16" y="12"/>
                  </a:lnTo>
                  <a:lnTo>
                    <a:pt x="4" y="8"/>
                  </a:lnTo>
                  <a:lnTo>
                    <a:pt x="8" y="21"/>
                  </a:lnTo>
                  <a:lnTo>
                    <a:pt x="0" y="33"/>
                  </a:lnTo>
                  <a:lnTo>
                    <a:pt x="12" y="41"/>
                  </a:lnTo>
                  <a:lnTo>
                    <a:pt x="12" y="53"/>
                  </a:lnTo>
                  <a:lnTo>
                    <a:pt x="8" y="65"/>
                  </a:lnTo>
                  <a:lnTo>
                    <a:pt x="20" y="49"/>
                  </a:lnTo>
                  <a:lnTo>
                    <a:pt x="24" y="41"/>
                  </a:lnTo>
                  <a:lnTo>
                    <a:pt x="37" y="33"/>
                  </a:lnTo>
                  <a:lnTo>
                    <a:pt x="49" y="37"/>
                  </a:lnTo>
                  <a:lnTo>
                    <a:pt x="61" y="29"/>
                  </a:lnTo>
                  <a:lnTo>
                    <a:pt x="73" y="21"/>
                  </a:lnTo>
                  <a:lnTo>
                    <a:pt x="85" y="16"/>
                  </a:lnTo>
                  <a:lnTo>
                    <a:pt x="77" y="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79" name="Freeform 335">
              <a:extLst>
                <a:ext uri="{FF2B5EF4-FFF2-40B4-BE49-F238E27FC236}">
                  <a16:creationId xmlns="" xmlns:a16="http://schemas.microsoft.com/office/drawing/2014/main" id="{00FF2B3E-B4E3-472F-B23D-7965AC1536F1}"/>
                </a:ext>
              </a:extLst>
            </p:cNvPr>
            <p:cNvSpPr>
              <a:spLocks/>
            </p:cNvSpPr>
            <p:nvPr/>
          </p:nvSpPr>
          <p:spPr bwMode="gray">
            <a:xfrm>
              <a:off x="4838369" y="2928709"/>
              <a:ext cx="4679" cy="2878"/>
            </a:xfrm>
            <a:custGeom>
              <a:avLst/>
              <a:gdLst>
                <a:gd name="T0" fmla="*/ 0 w 13"/>
                <a:gd name="T1" fmla="*/ 0 h 8"/>
                <a:gd name="T2" fmla="*/ 0 w 13"/>
                <a:gd name="T3" fmla="*/ 8 h 8"/>
                <a:gd name="T4" fmla="*/ 13 w 13"/>
                <a:gd name="T5" fmla="*/ 4 h 8"/>
                <a:gd name="T6" fmla="*/ 0 w 13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8"/>
                <a:gd name="T14" fmla="*/ 13 w 13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8">
                  <a:moveTo>
                    <a:pt x="0" y="0"/>
                  </a:moveTo>
                  <a:lnTo>
                    <a:pt x="0" y="8"/>
                  </a:lnTo>
                  <a:lnTo>
                    <a:pt x="1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80" name="Freeform 336">
              <a:extLst>
                <a:ext uri="{FF2B5EF4-FFF2-40B4-BE49-F238E27FC236}">
                  <a16:creationId xmlns="" xmlns:a16="http://schemas.microsoft.com/office/drawing/2014/main" id="{E25A45B7-B673-4728-8657-2B1DE81D64D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36929" y="2940222"/>
              <a:ext cx="4319" cy="4317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8 w 12"/>
                <a:gd name="T5" fmla="*/ 0 h 12"/>
                <a:gd name="T6" fmla="*/ 0 w 12"/>
                <a:gd name="T7" fmla="*/ 12 h 12"/>
                <a:gd name="T8" fmla="*/ 0 w 12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0" y="12"/>
                  </a:moveTo>
                  <a:lnTo>
                    <a:pt x="12" y="12"/>
                  </a:lnTo>
                  <a:lnTo>
                    <a:pt x="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grpSp>
          <p:nvGrpSpPr>
            <p:cNvPr id="3" name="Group 338">
              <a:extLst>
                <a:ext uri="{FF2B5EF4-FFF2-40B4-BE49-F238E27FC236}">
                  <a16:creationId xmlns="" xmlns:a16="http://schemas.microsoft.com/office/drawing/2014/main" id="{6C01D49E-BC79-4002-A9B8-28602C6286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0512" y="2969724"/>
              <a:ext cx="152232" cy="102176"/>
              <a:chOff x="11097" y="6561"/>
              <a:chExt cx="423" cy="284"/>
            </a:xfrm>
            <a:solidFill>
              <a:srgbClr val="FFFFFF">
                <a:lumMod val="65000"/>
              </a:srgbClr>
            </a:solidFill>
          </p:grpSpPr>
          <p:sp>
            <p:nvSpPr>
              <p:cNvPr id="1934" name="Freeform 339">
                <a:extLst>
                  <a:ext uri="{FF2B5EF4-FFF2-40B4-BE49-F238E27FC236}">
                    <a16:creationId xmlns="" xmlns:a16="http://schemas.microsoft.com/office/drawing/2014/main" id="{A39DD630-B13C-45D5-A621-4E9D13F76D3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105" y="6561"/>
                <a:ext cx="142" cy="93"/>
              </a:xfrm>
              <a:custGeom>
                <a:avLst/>
                <a:gdLst>
                  <a:gd name="T0" fmla="*/ 77 w 142"/>
                  <a:gd name="T1" fmla="*/ 61 h 93"/>
                  <a:gd name="T2" fmla="*/ 89 w 142"/>
                  <a:gd name="T3" fmla="*/ 56 h 93"/>
                  <a:gd name="T4" fmla="*/ 102 w 142"/>
                  <a:gd name="T5" fmla="*/ 61 h 93"/>
                  <a:gd name="T6" fmla="*/ 102 w 142"/>
                  <a:gd name="T7" fmla="*/ 56 h 93"/>
                  <a:gd name="T8" fmla="*/ 106 w 142"/>
                  <a:gd name="T9" fmla="*/ 56 h 93"/>
                  <a:gd name="T10" fmla="*/ 106 w 142"/>
                  <a:gd name="T11" fmla="*/ 56 h 93"/>
                  <a:gd name="T12" fmla="*/ 118 w 142"/>
                  <a:gd name="T13" fmla="*/ 65 h 93"/>
                  <a:gd name="T14" fmla="*/ 130 w 142"/>
                  <a:gd name="T15" fmla="*/ 56 h 93"/>
                  <a:gd name="T16" fmla="*/ 138 w 142"/>
                  <a:gd name="T17" fmla="*/ 44 h 93"/>
                  <a:gd name="T18" fmla="*/ 138 w 142"/>
                  <a:gd name="T19" fmla="*/ 36 h 93"/>
                  <a:gd name="T20" fmla="*/ 138 w 142"/>
                  <a:gd name="T21" fmla="*/ 24 h 93"/>
                  <a:gd name="T22" fmla="*/ 134 w 142"/>
                  <a:gd name="T23" fmla="*/ 12 h 93"/>
                  <a:gd name="T24" fmla="*/ 142 w 142"/>
                  <a:gd name="T25" fmla="*/ 0 h 93"/>
                  <a:gd name="T26" fmla="*/ 130 w 142"/>
                  <a:gd name="T27" fmla="*/ 8 h 93"/>
                  <a:gd name="T28" fmla="*/ 118 w 142"/>
                  <a:gd name="T29" fmla="*/ 12 h 93"/>
                  <a:gd name="T30" fmla="*/ 106 w 142"/>
                  <a:gd name="T31" fmla="*/ 12 h 93"/>
                  <a:gd name="T32" fmla="*/ 102 w 142"/>
                  <a:gd name="T33" fmla="*/ 16 h 93"/>
                  <a:gd name="T34" fmla="*/ 102 w 142"/>
                  <a:gd name="T35" fmla="*/ 16 h 93"/>
                  <a:gd name="T36" fmla="*/ 89 w 142"/>
                  <a:gd name="T37" fmla="*/ 28 h 93"/>
                  <a:gd name="T38" fmla="*/ 85 w 142"/>
                  <a:gd name="T39" fmla="*/ 40 h 93"/>
                  <a:gd name="T40" fmla="*/ 73 w 142"/>
                  <a:gd name="T41" fmla="*/ 48 h 93"/>
                  <a:gd name="T42" fmla="*/ 61 w 142"/>
                  <a:gd name="T43" fmla="*/ 52 h 93"/>
                  <a:gd name="T44" fmla="*/ 49 w 142"/>
                  <a:gd name="T45" fmla="*/ 52 h 93"/>
                  <a:gd name="T46" fmla="*/ 37 w 142"/>
                  <a:gd name="T47" fmla="*/ 56 h 93"/>
                  <a:gd name="T48" fmla="*/ 24 w 142"/>
                  <a:gd name="T49" fmla="*/ 52 h 93"/>
                  <a:gd name="T50" fmla="*/ 20 w 142"/>
                  <a:gd name="T51" fmla="*/ 56 h 93"/>
                  <a:gd name="T52" fmla="*/ 8 w 142"/>
                  <a:gd name="T53" fmla="*/ 69 h 93"/>
                  <a:gd name="T54" fmla="*/ 0 w 142"/>
                  <a:gd name="T55" fmla="*/ 81 h 93"/>
                  <a:gd name="T56" fmla="*/ 12 w 142"/>
                  <a:gd name="T57" fmla="*/ 93 h 93"/>
                  <a:gd name="T58" fmla="*/ 16 w 142"/>
                  <a:gd name="T59" fmla="*/ 85 h 93"/>
                  <a:gd name="T60" fmla="*/ 20 w 142"/>
                  <a:gd name="T61" fmla="*/ 77 h 93"/>
                  <a:gd name="T62" fmla="*/ 28 w 142"/>
                  <a:gd name="T63" fmla="*/ 69 h 93"/>
                  <a:gd name="T64" fmla="*/ 41 w 142"/>
                  <a:gd name="T65" fmla="*/ 65 h 93"/>
                  <a:gd name="T66" fmla="*/ 53 w 142"/>
                  <a:gd name="T67" fmla="*/ 61 h 93"/>
                  <a:gd name="T68" fmla="*/ 53 w 142"/>
                  <a:gd name="T69" fmla="*/ 61 h 93"/>
                  <a:gd name="T70" fmla="*/ 65 w 142"/>
                  <a:gd name="T71" fmla="*/ 65 h 93"/>
                  <a:gd name="T72" fmla="*/ 65 w 142"/>
                  <a:gd name="T73" fmla="*/ 65 h 93"/>
                  <a:gd name="T74" fmla="*/ 77 w 142"/>
                  <a:gd name="T75" fmla="*/ 61 h 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2"/>
                  <a:gd name="T115" fmla="*/ 0 h 93"/>
                  <a:gd name="T116" fmla="*/ 142 w 142"/>
                  <a:gd name="T117" fmla="*/ 93 h 9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2" h="93">
                    <a:moveTo>
                      <a:pt x="77" y="61"/>
                    </a:moveTo>
                    <a:lnTo>
                      <a:pt x="89" y="56"/>
                    </a:lnTo>
                    <a:lnTo>
                      <a:pt x="102" y="61"/>
                    </a:lnTo>
                    <a:lnTo>
                      <a:pt x="102" y="56"/>
                    </a:lnTo>
                    <a:lnTo>
                      <a:pt x="106" y="56"/>
                    </a:lnTo>
                    <a:lnTo>
                      <a:pt x="118" y="65"/>
                    </a:lnTo>
                    <a:lnTo>
                      <a:pt x="130" y="56"/>
                    </a:lnTo>
                    <a:lnTo>
                      <a:pt x="138" y="44"/>
                    </a:lnTo>
                    <a:lnTo>
                      <a:pt x="138" y="36"/>
                    </a:lnTo>
                    <a:lnTo>
                      <a:pt x="138" y="24"/>
                    </a:lnTo>
                    <a:lnTo>
                      <a:pt x="134" y="12"/>
                    </a:lnTo>
                    <a:lnTo>
                      <a:pt x="142" y="0"/>
                    </a:lnTo>
                    <a:lnTo>
                      <a:pt x="130" y="8"/>
                    </a:lnTo>
                    <a:lnTo>
                      <a:pt x="118" y="12"/>
                    </a:lnTo>
                    <a:lnTo>
                      <a:pt x="106" y="12"/>
                    </a:lnTo>
                    <a:lnTo>
                      <a:pt x="102" y="16"/>
                    </a:lnTo>
                    <a:lnTo>
                      <a:pt x="89" y="28"/>
                    </a:lnTo>
                    <a:lnTo>
                      <a:pt x="85" y="40"/>
                    </a:lnTo>
                    <a:lnTo>
                      <a:pt x="73" y="48"/>
                    </a:lnTo>
                    <a:lnTo>
                      <a:pt x="61" y="52"/>
                    </a:lnTo>
                    <a:lnTo>
                      <a:pt x="49" y="52"/>
                    </a:lnTo>
                    <a:lnTo>
                      <a:pt x="37" y="56"/>
                    </a:lnTo>
                    <a:lnTo>
                      <a:pt x="24" y="52"/>
                    </a:lnTo>
                    <a:lnTo>
                      <a:pt x="20" y="56"/>
                    </a:lnTo>
                    <a:lnTo>
                      <a:pt x="8" y="69"/>
                    </a:lnTo>
                    <a:lnTo>
                      <a:pt x="0" y="81"/>
                    </a:lnTo>
                    <a:lnTo>
                      <a:pt x="12" y="93"/>
                    </a:lnTo>
                    <a:lnTo>
                      <a:pt x="16" y="85"/>
                    </a:lnTo>
                    <a:lnTo>
                      <a:pt x="20" y="77"/>
                    </a:lnTo>
                    <a:lnTo>
                      <a:pt x="28" y="69"/>
                    </a:lnTo>
                    <a:lnTo>
                      <a:pt x="41" y="65"/>
                    </a:lnTo>
                    <a:lnTo>
                      <a:pt x="53" y="61"/>
                    </a:lnTo>
                    <a:lnTo>
                      <a:pt x="65" y="65"/>
                    </a:lnTo>
                    <a:lnTo>
                      <a:pt x="77" y="61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35" name="Freeform 340">
                <a:extLst>
                  <a:ext uri="{FF2B5EF4-FFF2-40B4-BE49-F238E27FC236}">
                    <a16:creationId xmlns="" xmlns:a16="http://schemas.microsoft.com/office/drawing/2014/main" id="{0009673C-A8B1-4732-AFB2-B8A49409FC6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097" y="6617"/>
                <a:ext cx="171" cy="196"/>
              </a:xfrm>
              <a:custGeom>
                <a:avLst/>
                <a:gdLst>
                  <a:gd name="T0" fmla="*/ 45 w 171"/>
                  <a:gd name="T1" fmla="*/ 188 h 196"/>
                  <a:gd name="T2" fmla="*/ 61 w 171"/>
                  <a:gd name="T3" fmla="*/ 188 h 196"/>
                  <a:gd name="T4" fmla="*/ 73 w 171"/>
                  <a:gd name="T5" fmla="*/ 196 h 196"/>
                  <a:gd name="T6" fmla="*/ 77 w 171"/>
                  <a:gd name="T7" fmla="*/ 192 h 196"/>
                  <a:gd name="T8" fmla="*/ 89 w 171"/>
                  <a:gd name="T9" fmla="*/ 188 h 196"/>
                  <a:gd name="T10" fmla="*/ 97 w 171"/>
                  <a:gd name="T11" fmla="*/ 184 h 196"/>
                  <a:gd name="T12" fmla="*/ 93 w 171"/>
                  <a:gd name="T13" fmla="*/ 175 h 196"/>
                  <a:gd name="T14" fmla="*/ 93 w 171"/>
                  <a:gd name="T15" fmla="*/ 155 h 196"/>
                  <a:gd name="T16" fmla="*/ 85 w 171"/>
                  <a:gd name="T17" fmla="*/ 139 h 196"/>
                  <a:gd name="T18" fmla="*/ 102 w 171"/>
                  <a:gd name="T19" fmla="*/ 127 h 196"/>
                  <a:gd name="T20" fmla="*/ 89 w 171"/>
                  <a:gd name="T21" fmla="*/ 118 h 196"/>
                  <a:gd name="T22" fmla="*/ 102 w 171"/>
                  <a:gd name="T23" fmla="*/ 123 h 196"/>
                  <a:gd name="T24" fmla="*/ 114 w 171"/>
                  <a:gd name="T25" fmla="*/ 106 h 196"/>
                  <a:gd name="T26" fmla="*/ 130 w 171"/>
                  <a:gd name="T27" fmla="*/ 102 h 196"/>
                  <a:gd name="T28" fmla="*/ 130 w 171"/>
                  <a:gd name="T29" fmla="*/ 78 h 196"/>
                  <a:gd name="T30" fmla="*/ 142 w 171"/>
                  <a:gd name="T31" fmla="*/ 74 h 196"/>
                  <a:gd name="T32" fmla="*/ 150 w 171"/>
                  <a:gd name="T33" fmla="*/ 74 h 196"/>
                  <a:gd name="T34" fmla="*/ 171 w 171"/>
                  <a:gd name="T35" fmla="*/ 62 h 196"/>
                  <a:gd name="T36" fmla="*/ 150 w 171"/>
                  <a:gd name="T37" fmla="*/ 49 h 196"/>
                  <a:gd name="T38" fmla="*/ 126 w 171"/>
                  <a:gd name="T39" fmla="*/ 53 h 196"/>
                  <a:gd name="T40" fmla="*/ 134 w 171"/>
                  <a:gd name="T41" fmla="*/ 41 h 196"/>
                  <a:gd name="T42" fmla="*/ 122 w 171"/>
                  <a:gd name="T43" fmla="*/ 33 h 196"/>
                  <a:gd name="T44" fmla="*/ 114 w 171"/>
                  <a:gd name="T45" fmla="*/ 37 h 196"/>
                  <a:gd name="T46" fmla="*/ 114 w 171"/>
                  <a:gd name="T47" fmla="*/ 37 h 196"/>
                  <a:gd name="T48" fmla="*/ 134 w 171"/>
                  <a:gd name="T49" fmla="*/ 33 h 196"/>
                  <a:gd name="T50" fmla="*/ 126 w 171"/>
                  <a:gd name="T51" fmla="*/ 9 h 196"/>
                  <a:gd name="T52" fmla="*/ 110 w 171"/>
                  <a:gd name="T53" fmla="*/ 5 h 196"/>
                  <a:gd name="T54" fmla="*/ 106 w 171"/>
                  <a:gd name="T55" fmla="*/ 5 h 196"/>
                  <a:gd name="T56" fmla="*/ 81 w 171"/>
                  <a:gd name="T57" fmla="*/ 9 h 196"/>
                  <a:gd name="T58" fmla="*/ 69 w 171"/>
                  <a:gd name="T59" fmla="*/ 13 h 196"/>
                  <a:gd name="T60" fmla="*/ 73 w 171"/>
                  <a:gd name="T61" fmla="*/ 37 h 196"/>
                  <a:gd name="T62" fmla="*/ 73 w 171"/>
                  <a:gd name="T63" fmla="*/ 49 h 196"/>
                  <a:gd name="T64" fmla="*/ 53 w 171"/>
                  <a:gd name="T65" fmla="*/ 25 h 196"/>
                  <a:gd name="T66" fmla="*/ 36 w 171"/>
                  <a:gd name="T67" fmla="*/ 45 h 196"/>
                  <a:gd name="T68" fmla="*/ 24 w 171"/>
                  <a:gd name="T69" fmla="*/ 45 h 196"/>
                  <a:gd name="T70" fmla="*/ 4 w 171"/>
                  <a:gd name="T71" fmla="*/ 37 h 196"/>
                  <a:gd name="T72" fmla="*/ 0 w 171"/>
                  <a:gd name="T73" fmla="*/ 70 h 196"/>
                  <a:gd name="T74" fmla="*/ 0 w 171"/>
                  <a:gd name="T75" fmla="*/ 94 h 196"/>
                  <a:gd name="T76" fmla="*/ 16 w 171"/>
                  <a:gd name="T77" fmla="*/ 102 h 196"/>
                  <a:gd name="T78" fmla="*/ 4 w 171"/>
                  <a:gd name="T79" fmla="*/ 98 h 196"/>
                  <a:gd name="T80" fmla="*/ 4 w 171"/>
                  <a:gd name="T81" fmla="*/ 123 h 196"/>
                  <a:gd name="T82" fmla="*/ 12 w 171"/>
                  <a:gd name="T83" fmla="*/ 131 h 196"/>
                  <a:gd name="T84" fmla="*/ 32 w 171"/>
                  <a:gd name="T85" fmla="*/ 147 h 196"/>
                  <a:gd name="T86" fmla="*/ 28 w 171"/>
                  <a:gd name="T87" fmla="*/ 167 h 196"/>
                  <a:gd name="T88" fmla="*/ 32 w 171"/>
                  <a:gd name="T89" fmla="*/ 184 h 196"/>
                  <a:gd name="T90" fmla="*/ 36 w 171"/>
                  <a:gd name="T91" fmla="*/ 188 h 19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1"/>
                  <a:gd name="T139" fmla="*/ 0 h 196"/>
                  <a:gd name="T140" fmla="*/ 171 w 171"/>
                  <a:gd name="T141" fmla="*/ 196 h 19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1" h="196">
                    <a:moveTo>
                      <a:pt x="45" y="184"/>
                    </a:moveTo>
                    <a:lnTo>
                      <a:pt x="45" y="188"/>
                    </a:lnTo>
                    <a:lnTo>
                      <a:pt x="49" y="188"/>
                    </a:lnTo>
                    <a:lnTo>
                      <a:pt x="61" y="188"/>
                    </a:lnTo>
                    <a:lnTo>
                      <a:pt x="73" y="196"/>
                    </a:lnTo>
                    <a:lnTo>
                      <a:pt x="77" y="192"/>
                    </a:lnTo>
                    <a:lnTo>
                      <a:pt x="81" y="192"/>
                    </a:lnTo>
                    <a:lnTo>
                      <a:pt x="89" y="188"/>
                    </a:lnTo>
                    <a:lnTo>
                      <a:pt x="97" y="184"/>
                    </a:lnTo>
                    <a:lnTo>
                      <a:pt x="93" y="180"/>
                    </a:lnTo>
                    <a:lnTo>
                      <a:pt x="93" y="175"/>
                    </a:lnTo>
                    <a:lnTo>
                      <a:pt x="81" y="167"/>
                    </a:lnTo>
                    <a:lnTo>
                      <a:pt x="93" y="155"/>
                    </a:lnTo>
                    <a:lnTo>
                      <a:pt x="89" y="143"/>
                    </a:lnTo>
                    <a:lnTo>
                      <a:pt x="85" y="139"/>
                    </a:lnTo>
                    <a:lnTo>
                      <a:pt x="97" y="135"/>
                    </a:lnTo>
                    <a:lnTo>
                      <a:pt x="102" y="127"/>
                    </a:lnTo>
                    <a:lnTo>
                      <a:pt x="89" y="118"/>
                    </a:lnTo>
                    <a:lnTo>
                      <a:pt x="102" y="123"/>
                    </a:lnTo>
                    <a:lnTo>
                      <a:pt x="114" y="118"/>
                    </a:lnTo>
                    <a:lnTo>
                      <a:pt x="114" y="106"/>
                    </a:lnTo>
                    <a:lnTo>
                      <a:pt x="118" y="106"/>
                    </a:lnTo>
                    <a:lnTo>
                      <a:pt x="130" y="102"/>
                    </a:lnTo>
                    <a:lnTo>
                      <a:pt x="130" y="90"/>
                    </a:lnTo>
                    <a:lnTo>
                      <a:pt x="130" y="78"/>
                    </a:lnTo>
                    <a:lnTo>
                      <a:pt x="142" y="74"/>
                    </a:lnTo>
                    <a:lnTo>
                      <a:pt x="146" y="86"/>
                    </a:lnTo>
                    <a:lnTo>
                      <a:pt x="150" y="74"/>
                    </a:lnTo>
                    <a:lnTo>
                      <a:pt x="163" y="70"/>
                    </a:lnTo>
                    <a:lnTo>
                      <a:pt x="171" y="62"/>
                    </a:lnTo>
                    <a:lnTo>
                      <a:pt x="159" y="49"/>
                    </a:lnTo>
                    <a:lnTo>
                      <a:pt x="150" y="49"/>
                    </a:lnTo>
                    <a:lnTo>
                      <a:pt x="138" y="45"/>
                    </a:lnTo>
                    <a:lnTo>
                      <a:pt x="126" y="53"/>
                    </a:lnTo>
                    <a:lnTo>
                      <a:pt x="134" y="41"/>
                    </a:lnTo>
                    <a:lnTo>
                      <a:pt x="126" y="37"/>
                    </a:lnTo>
                    <a:lnTo>
                      <a:pt x="122" y="33"/>
                    </a:lnTo>
                    <a:lnTo>
                      <a:pt x="114" y="37"/>
                    </a:lnTo>
                    <a:lnTo>
                      <a:pt x="106" y="37"/>
                    </a:lnTo>
                    <a:lnTo>
                      <a:pt x="114" y="37"/>
                    </a:lnTo>
                    <a:lnTo>
                      <a:pt x="122" y="33"/>
                    </a:lnTo>
                    <a:lnTo>
                      <a:pt x="134" y="33"/>
                    </a:lnTo>
                    <a:lnTo>
                      <a:pt x="130" y="21"/>
                    </a:lnTo>
                    <a:lnTo>
                      <a:pt x="126" y="9"/>
                    </a:lnTo>
                    <a:lnTo>
                      <a:pt x="114" y="0"/>
                    </a:lnTo>
                    <a:lnTo>
                      <a:pt x="110" y="5"/>
                    </a:lnTo>
                    <a:lnTo>
                      <a:pt x="106" y="5"/>
                    </a:lnTo>
                    <a:lnTo>
                      <a:pt x="93" y="5"/>
                    </a:lnTo>
                    <a:lnTo>
                      <a:pt x="81" y="9"/>
                    </a:lnTo>
                    <a:lnTo>
                      <a:pt x="73" y="9"/>
                    </a:lnTo>
                    <a:lnTo>
                      <a:pt x="69" y="13"/>
                    </a:lnTo>
                    <a:lnTo>
                      <a:pt x="65" y="25"/>
                    </a:lnTo>
                    <a:lnTo>
                      <a:pt x="73" y="37"/>
                    </a:lnTo>
                    <a:lnTo>
                      <a:pt x="73" y="49"/>
                    </a:lnTo>
                    <a:lnTo>
                      <a:pt x="61" y="37"/>
                    </a:lnTo>
                    <a:lnTo>
                      <a:pt x="53" y="25"/>
                    </a:lnTo>
                    <a:lnTo>
                      <a:pt x="41" y="37"/>
                    </a:lnTo>
                    <a:lnTo>
                      <a:pt x="36" y="45"/>
                    </a:lnTo>
                    <a:lnTo>
                      <a:pt x="28" y="45"/>
                    </a:lnTo>
                    <a:lnTo>
                      <a:pt x="24" y="45"/>
                    </a:lnTo>
                    <a:lnTo>
                      <a:pt x="12" y="45"/>
                    </a:lnTo>
                    <a:lnTo>
                      <a:pt x="4" y="37"/>
                    </a:lnTo>
                    <a:lnTo>
                      <a:pt x="0" y="45"/>
                    </a:lnTo>
                    <a:lnTo>
                      <a:pt x="0" y="70"/>
                    </a:lnTo>
                    <a:lnTo>
                      <a:pt x="0" y="82"/>
                    </a:lnTo>
                    <a:lnTo>
                      <a:pt x="0" y="94"/>
                    </a:lnTo>
                    <a:lnTo>
                      <a:pt x="12" y="90"/>
                    </a:lnTo>
                    <a:lnTo>
                      <a:pt x="16" y="102"/>
                    </a:lnTo>
                    <a:lnTo>
                      <a:pt x="12" y="106"/>
                    </a:lnTo>
                    <a:lnTo>
                      <a:pt x="4" y="98"/>
                    </a:lnTo>
                    <a:lnTo>
                      <a:pt x="4" y="110"/>
                    </a:lnTo>
                    <a:lnTo>
                      <a:pt x="4" y="123"/>
                    </a:lnTo>
                    <a:lnTo>
                      <a:pt x="0" y="135"/>
                    </a:lnTo>
                    <a:lnTo>
                      <a:pt x="12" y="131"/>
                    </a:lnTo>
                    <a:lnTo>
                      <a:pt x="20" y="139"/>
                    </a:lnTo>
                    <a:lnTo>
                      <a:pt x="32" y="147"/>
                    </a:lnTo>
                    <a:lnTo>
                      <a:pt x="32" y="159"/>
                    </a:lnTo>
                    <a:lnTo>
                      <a:pt x="28" y="167"/>
                    </a:lnTo>
                    <a:lnTo>
                      <a:pt x="32" y="180"/>
                    </a:lnTo>
                    <a:lnTo>
                      <a:pt x="32" y="184"/>
                    </a:lnTo>
                    <a:lnTo>
                      <a:pt x="36" y="188"/>
                    </a:lnTo>
                    <a:lnTo>
                      <a:pt x="45" y="184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36" name="Freeform 341">
                <a:extLst>
                  <a:ext uri="{FF2B5EF4-FFF2-40B4-BE49-F238E27FC236}">
                    <a16:creationId xmlns="" xmlns:a16="http://schemas.microsoft.com/office/drawing/2014/main" id="{084E9390-2E93-40F0-A45E-98C63705018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194" y="6744"/>
                <a:ext cx="66" cy="48"/>
              </a:xfrm>
              <a:custGeom>
                <a:avLst/>
                <a:gdLst>
                  <a:gd name="T0" fmla="*/ 53 w 66"/>
                  <a:gd name="T1" fmla="*/ 48 h 48"/>
                  <a:gd name="T2" fmla="*/ 62 w 66"/>
                  <a:gd name="T3" fmla="*/ 44 h 48"/>
                  <a:gd name="T4" fmla="*/ 66 w 66"/>
                  <a:gd name="T5" fmla="*/ 40 h 48"/>
                  <a:gd name="T6" fmla="*/ 66 w 66"/>
                  <a:gd name="T7" fmla="*/ 28 h 48"/>
                  <a:gd name="T8" fmla="*/ 66 w 66"/>
                  <a:gd name="T9" fmla="*/ 24 h 48"/>
                  <a:gd name="T10" fmla="*/ 62 w 66"/>
                  <a:gd name="T11" fmla="*/ 12 h 48"/>
                  <a:gd name="T12" fmla="*/ 53 w 66"/>
                  <a:gd name="T13" fmla="*/ 0 h 48"/>
                  <a:gd name="T14" fmla="*/ 53 w 66"/>
                  <a:gd name="T15" fmla="*/ 8 h 48"/>
                  <a:gd name="T16" fmla="*/ 41 w 66"/>
                  <a:gd name="T17" fmla="*/ 12 h 48"/>
                  <a:gd name="T18" fmla="*/ 41 w 66"/>
                  <a:gd name="T19" fmla="*/ 4 h 48"/>
                  <a:gd name="T20" fmla="*/ 29 w 66"/>
                  <a:gd name="T21" fmla="*/ 0 h 48"/>
                  <a:gd name="T22" fmla="*/ 17 w 66"/>
                  <a:gd name="T23" fmla="*/ 4 h 48"/>
                  <a:gd name="T24" fmla="*/ 13 w 66"/>
                  <a:gd name="T25" fmla="*/ 8 h 48"/>
                  <a:gd name="T26" fmla="*/ 0 w 66"/>
                  <a:gd name="T27" fmla="*/ 8 h 48"/>
                  <a:gd name="T28" fmla="*/ 5 w 66"/>
                  <a:gd name="T29" fmla="*/ 16 h 48"/>
                  <a:gd name="T30" fmla="*/ 9 w 66"/>
                  <a:gd name="T31" fmla="*/ 28 h 48"/>
                  <a:gd name="T32" fmla="*/ 17 w 66"/>
                  <a:gd name="T33" fmla="*/ 40 h 48"/>
                  <a:gd name="T34" fmla="*/ 17 w 66"/>
                  <a:gd name="T35" fmla="*/ 36 h 48"/>
                  <a:gd name="T36" fmla="*/ 17 w 66"/>
                  <a:gd name="T37" fmla="*/ 36 h 48"/>
                  <a:gd name="T38" fmla="*/ 29 w 66"/>
                  <a:gd name="T39" fmla="*/ 44 h 48"/>
                  <a:gd name="T40" fmla="*/ 41 w 66"/>
                  <a:gd name="T41" fmla="*/ 48 h 48"/>
                  <a:gd name="T42" fmla="*/ 53 w 66"/>
                  <a:gd name="T43" fmla="*/ 48 h 4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6"/>
                  <a:gd name="T67" fmla="*/ 0 h 48"/>
                  <a:gd name="T68" fmla="*/ 66 w 66"/>
                  <a:gd name="T69" fmla="*/ 48 h 4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6" h="48">
                    <a:moveTo>
                      <a:pt x="53" y="48"/>
                    </a:moveTo>
                    <a:lnTo>
                      <a:pt x="62" y="44"/>
                    </a:lnTo>
                    <a:lnTo>
                      <a:pt x="66" y="40"/>
                    </a:lnTo>
                    <a:lnTo>
                      <a:pt x="66" y="28"/>
                    </a:lnTo>
                    <a:lnTo>
                      <a:pt x="66" y="24"/>
                    </a:lnTo>
                    <a:lnTo>
                      <a:pt x="62" y="12"/>
                    </a:lnTo>
                    <a:lnTo>
                      <a:pt x="53" y="0"/>
                    </a:lnTo>
                    <a:lnTo>
                      <a:pt x="53" y="8"/>
                    </a:lnTo>
                    <a:lnTo>
                      <a:pt x="41" y="12"/>
                    </a:lnTo>
                    <a:lnTo>
                      <a:pt x="41" y="4"/>
                    </a:lnTo>
                    <a:lnTo>
                      <a:pt x="29" y="0"/>
                    </a:lnTo>
                    <a:lnTo>
                      <a:pt x="17" y="4"/>
                    </a:lnTo>
                    <a:lnTo>
                      <a:pt x="13" y="8"/>
                    </a:lnTo>
                    <a:lnTo>
                      <a:pt x="0" y="8"/>
                    </a:lnTo>
                    <a:lnTo>
                      <a:pt x="5" y="16"/>
                    </a:lnTo>
                    <a:lnTo>
                      <a:pt x="9" y="28"/>
                    </a:lnTo>
                    <a:lnTo>
                      <a:pt x="17" y="40"/>
                    </a:lnTo>
                    <a:lnTo>
                      <a:pt x="17" y="36"/>
                    </a:lnTo>
                    <a:lnTo>
                      <a:pt x="29" y="44"/>
                    </a:lnTo>
                    <a:lnTo>
                      <a:pt x="41" y="48"/>
                    </a:lnTo>
                    <a:lnTo>
                      <a:pt x="53" y="48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37" name="Freeform 342">
                <a:extLst>
                  <a:ext uri="{FF2B5EF4-FFF2-40B4-BE49-F238E27FC236}">
                    <a16:creationId xmlns="" xmlns:a16="http://schemas.microsoft.com/office/drawing/2014/main" id="{015A6E2B-6D6E-40ED-BF9A-E7AEF3FCD3B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496" y="6776"/>
                <a:ext cx="24" cy="21"/>
              </a:xfrm>
              <a:custGeom>
                <a:avLst/>
                <a:gdLst>
                  <a:gd name="T0" fmla="*/ 16 w 24"/>
                  <a:gd name="T1" fmla="*/ 21 h 21"/>
                  <a:gd name="T2" fmla="*/ 16 w 24"/>
                  <a:gd name="T3" fmla="*/ 21 h 21"/>
                  <a:gd name="T4" fmla="*/ 20 w 24"/>
                  <a:gd name="T5" fmla="*/ 21 h 21"/>
                  <a:gd name="T6" fmla="*/ 24 w 24"/>
                  <a:gd name="T7" fmla="*/ 16 h 21"/>
                  <a:gd name="T8" fmla="*/ 16 w 24"/>
                  <a:gd name="T9" fmla="*/ 4 h 21"/>
                  <a:gd name="T10" fmla="*/ 8 w 24"/>
                  <a:gd name="T11" fmla="*/ 0 h 21"/>
                  <a:gd name="T12" fmla="*/ 0 w 24"/>
                  <a:gd name="T13" fmla="*/ 4 h 21"/>
                  <a:gd name="T14" fmla="*/ 4 w 24"/>
                  <a:gd name="T15" fmla="*/ 16 h 21"/>
                  <a:gd name="T16" fmla="*/ 16 w 24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21"/>
                  <a:gd name="T29" fmla="*/ 24 w 2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21">
                    <a:moveTo>
                      <a:pt x="16" y="21"/>
                    </a:moveTo>
                    <a:lnTo>
                      <a:pt x="16" y="21"/>
                    </a:lnTo>
                    <a:lnTo>
                      <a:pt x="20" y="21"/>
                    </a:lnTo>
                    <a:lnTo>
                      <a:pt x="24" y="16"/>
                    </a:lnTo>
                    <a:lnTo>
                      <a:pt x="16" y="4"/>
                    </a:lnTo>
                    <a:lnTo>
                      <a:pt x="8" y="0"/>
                    </a:lnTo>
                    <a:lnTo>
                      <a:pt x="0" y="4"/>
                    </a:lnTo>
                    <a:lnTo>
                      <a:pt x="4" y="16"/>
                    </a:lnTo>
                    <a:lnTo>
                      <a:pt x="16" y="21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38" name="Freeform 343">
                <a:extLst>
                  <a:ext uri="{FF2B5EF4-FFF2-40B4-BE49-F238E27FC236}">
                    <a16:creationId xmlns="" xmlns:a16="http://schemas.microsoft.com/office/drawing/2014/main" id="{403344F5-59EC-4FEF-9C8C-CF70E9F1CA1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264" y="6703"/>
                <a:ext cx="105" cy="126"/>
              </a:xfrm>
              <a:custGeom>
                <a:avLst/>
                <a:gdLst>
                  <a:gd name="T0" fmla="*/ 12 w 105"/>
                  <a:gd name="T1" fmla="*/ 41 h 126"/>
                  <a:gd name="T2" fmla="*/ 16 w 105"/>
                  <a:gd name="T3" fmla="*/ 53 h 126"/>
                  <a:gd name="T4" fmla="*/ 12 w 105"/>
                  <a:gd name="T5" fmla="*/ 61 h 126"/>
                  <a:gd name="T6" fmla="*/ 12 w 105"/>
                  <a:gd name="T7" fmla="*/ 65 h 126"/>
                  <a:gd name="T8" fmla="*/ 16 w 105"/>
                  <a:gd name="T9" fmla="*/ 61 h 126"/>
                  <a:gd name="T10" fmla="*/ 24 w 105"/>
                  <a:gd name="T11" fmla="*/ 77 h 126"/>
                  <a:gd name="T12" fmla="*/ 53 w 105"/>
                  <a:gd name="T13" fmla="*/ 77 h 126"/>
                  <a:gd name="T14" fmla="*/ 49 w 105"/>
                  <a:gd name="T15" fmla="*/ 89 h 126"/>
                  <a:gd name="T16" fmla="*/ 61 w 105"/>
                  <a:gd name="T17" fmla="*/ 94 h 126"/>
                  <a:gd name="T18" fmla="*/ 53 w 105"/>
                  <a:gd name="T19" fmla="*/ 102 h 126"/>
                  <a:gd name="T20" fmla="*/ 61 w 105"/>
                  <a:gd name="T21" fmla="*/ 114 h 126"/>
                  <a:gd name="T22" fmla="*/ 61 w 105"/>
                  <a:gd name="T23" fmla="*/ 114 h 126"/>
                  <a:gd name="T24" fmla="*/ 61 w 105"/>
                  <a:gd name="T25" fmla="*/ 114 h 126"/>
                  <a:gd name="T26" fmla="*/ 65 w 105"/>
                  <a:gd name="T27" fmla="*/ 126 h 126"/>
                  <a:gd name="T28" fmla="*/ 65 w 105"/>
                  <a:gd name="T29" fmla="*/ 126 h 126"/>
                  <a:gd name="T30" fmla="*/ 69 w 105"/>
                  <a:gd name="T31" fmla="*/ 114 h 126"/>
                  <a:gd name="T32" fmla="*/ 73 w 105"/>
                  <a:gd name="T33" fmla="*/ 102 h 126"/>
                  <a:gd name="T34" fmla="*/ 61 w 105"/>
                  <a:gd name="T35" fmla="*/ 94 h 126"/>
                  <a:gd name="T36" fmla="*/ 65 w 105"/>
                  <a:gd name="T37" fmla="*/ 94 h 126"/>
                  <a:gd name="T38" fmla="*/ 65 w 105"/>
                  <a:gd name="T39" fmla="*/ 94 h 126"/>
                  <a:gd name="T40" fmla="*/ 77 w 105"/>
                  <a:gd name="T41" fmla="*/ 94 h 126"/>
                  <a:gd name="T42" fmla="*/ 77 w 105"/>
                  <a:gd name="T43" fmla="*/ 94 h 126"/>
                  <a:gd name="T44" fmla="*/ 77 w 105"/>
                  <a:gd name="T45" fmla="*/ 89 h 126"/>
                  <a:gd name="T46" fmla="*/ 69 w 105"/>
                  <a:gd name="T47" fmla="*/ 77 h 126"/>
                  <a:gd name="T48" fmla="*/ 81 w 105"/>
                  <a:gd name="T49" fmla="*/ 73 h 126"/>
                  <a:gd name="T50" fmla="*/ 93 w 105"/>
                  <a:gd name="T51" fmla="*/ 69 h 126"/>
                  <a:gd name="T52" fmla="*/ 89 w 105"/>
                  <a:gd name="T53" fmla="*/ 57 h 126"/>
                  <a:gd name="T54" fmla="*/ 81 w 105"/>
                  <a:gd name="T55" fmla="*/ 45 h 126"/>
                  <a:gd name="T56" fmla="*/ 89 w 105"/>
                  <a:gd name="T57" fmla="*/ 41 h 126"/>
                  <a:gd name="T58" fmla="*/ 97 w 105"/>
                  <a:gd name="T59" fmla="*/ 37 h 126"/>
                  <a:gd name="T60" fmla="*/ 101 w 105"/>
                  <a:gd name="T61" fmla="*/ 32 h 126"/>
                  <a:gd name="T62" fmla="*/ 101 w 105"/>
                  <a:gd name="T63" fmla="*/ 20 h 126"/>
                  <a:gd name="T64" fmla="*/ 101 w 105"/>
                  <a:gd name="T65" fmla="*/ 8 h 126"/>
                  <a:gd name="T66" fmla="*/ 105 w 105"/>
                  <a:gd name="T67" fmla="*/ 4 h 126"/>
                  <a:gd name="T68" fmla="*/ 93 w 105"/>
                  <a:gd name="T69" fmla="*/ 0 h 126"/>
                  <a:gd name="T70" fmla="*/ 81 w 105"/>
                  <a:gd name="T71" fmla="*/ 0 h 126"/>
                  <a:gd name="T72" fmla="*/ 69 w 105"/>
                  <a:gd name="T73" fmla="*/ 4 h 126"/>
                  <a:gd name="T74" fmla="*/ 69 w 105"/>
                  <a:gd name="T75" fmla="*/ 16 h 126"/>
                  <a:gd name="T76" fmla="*/ 73 w 105"/>
                  <a:gd name="T77" fmla="*/ 28 h 126"/>
                  <a:gd name="T78" fmla="*/ 65 w 105"/>
                  <a:gd name="T79" fmla="*/ 32 h 126"/>
                  <a:gd name="T80" fmla="*/ 69 w 105"/>
                  <a:gd name="T81" fmla="*/ 20 h 126"/>
                  <a:gd name="T82" fmla="*/ 61 w 105"/>
                  <a:gd name="T83" fmla="*/ 32 h 126"/>
                  <a:gd name="T84" fmla="*/ 53 w 105"/>
                  <a:gd name="T85" fmla="*/ 37 h 126"/>
                  <a:gd name="T86" fmla="*/ 49 w 105"/>
                  <a:gd name="T87" fmla="*/ 24 h 126"/>
                  <a:gd name="T88" fmla="*/ 53 w 105"/>
                  <a:gd name="T89" fmla="*/ 12 h 126"/>
                  <a:gd name="T90" fmla="*/ 40 w 105"/>
                  <a:gd name="T91" fmla="*/ 12 h 126"/>
                  <a:gd name="T92" fmla="*/ 36 w 105"/>
                  <a:gd name="T93" fmla="*/ 12 h 126"/>
                  <a:gd name="T94" fmla="*/ 24 w 105"/>
                  <a:gd name="T95" fmla="*/ 12 h 126"/>
                  <a:gd name="T96" fmla="*/ 36 w 105"/>
                  <a:gd name="T97" fmla="*/ 20 h 126"/>
                  <a:gd name="T98" fmla="*/ 24 w 105"/>
                  <a:gd name="T99" fmla="*/ 28 h 126"/>
                  <a:gd name="T100" fmla="*/ 12 w 105"/>
                  <a:gd name="T101" fmla="*/ 28 h 126"/>
                  <a:gd name="T102" fmla="*/ 0 w 105"/>
                  <a:gd name="T103" fmla="*/ 32 h 126"/>
                  <a:gd name="T104" fmla="*/ 12 w 105"/>
                  <a:gd name="T105" fmla="*/ 41 h 12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5"/>
                  <a:gd name="T160" fmla="*/ 0 h 126"/>
                  <a:gd name="T161" fmla="*/ 105 w 105"/>
                  <a:gd name="T162" fmla="*/ 126 h 12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5" h="126">
                    <a:moveTo>
                      <a:pt x="12" y="41"/>
                    </a:moveTo>
                    <a:lnTo>
                      <a:pt x="16" y="53"/>
                    </a:lnTo>
                    <a:lnTo>
                      <a:pt x="12" y="61"/>
                    </a:lnTo>
                    <a:lnTo>
                      <a:pt x="12" y="65"/>
                    </a:lnTo>
                    <a:lnTo>
                      <a:pt x="16" y="61"/>
                    </a:lnTo>
                    <a:lnTo>
                      <a:pt x="24" y="77"/>
                    </a:lnTo>
                    <a:lnTo>
                      <a:pt x="53" y="77"/>
                    </a:lnTo>
                    <a:lnTo>
                      <a:pt x="49" y="89"/>
                    </a:lnTo>
                    <a:lnTo>
                      <a:pt x="61" y="94"/>
                    </a:lnTo>
                    <a:lnTo>
                      <a:pt x="53" y="102"/>
                    </a:lnTo>
                    <a:lnTo>
                      <a:pt x="61" y="114"/>
                    </a:lnTo>
                    <a:lnTo>
                      <a:pt x="65" y="126"/>
                    </a:lnTo>
                    <a:lnTo>
                      <a:pt x="69" y="114"/>
                    </a:lnTo>
                    <a:lnTo>
                      <a:pt x="73" y="102"/>
                    </a:lnTo>
                    <a:lnTo>
                      <a:pt x="61" y="94"/>
                    </a:lnTo>
                    <a:lnTo>
                      <a:pt x="65" y="94"/>
                    </a:lnTo>
                    <a:lnTo>
                      <a:pt x="77" y="94"/>
                    </a:lnTo>
                    <a:lnTo>
                      <a:pt x="77" y="89"/>
                    </a:lnTo>
                    <a:lnTo>
                      <a:pt x="69" y="77"/>
                    </a:lnTo>
                    <a:lnTo>
                      <a:pt x="81" y="73"/>
                    </a:lnTo>
                    <a:lnTo>
                      <a:pt x="93" y="69"/>
                    </a:lnTo>
                    <a:lnTo>
                      <a:pt x="89" y="57"/>
                    </a:lnTo>
                    <a:lnTo>
                      <a:pt x="81" y="45"/>
                    </a:lnTo>
                    <a:lnTo>
                      <a:pt x="89" y="41"/>
                    </a:lnTo>
                    <a:lnTo>
                      <a:pt x="97" y="37"/>
                    </a:lnTo>
                    <a:lnTo>
                      <a:pt x="101" y="32"/>
                    </a:lnTo>
                    <a:lnTo>
                      <a:pt x="101" y="20"/>
                    </a:lnTo>
                    <a:lnTo>
                      <a:pt x="101" y="8"/>
                    </a:lnTo>
                    <a:lnTo>
                      <a:pt x="105" y="4"/>
                    </a:lnTo>
                    <a:lnTo>
                      <a:pt x="93" y="0"/>
                    </a:lnTo>
                    <a:lnTo>
                      <a:pt x="81" y="0"/>
                    </a:lnTo>
                    <a:lnTo>
                      <a:pt x="69" y="4"/>
                    </a:lnTo>
                    <a:lnTo>
                      <a:pt x="69" y="16"/>
                    </a:lnTo>
                    <a:lnTo>
                      <a:pt x="73" y="28"/>
                    </a:lnTo>
                    <a:lnTo>
                      <a:pt x="65" y="32"/>
                    </a:lnTo>
                    <a:lnTo>
                      <a:pt x="69" y="20"/>
                    </a:lnTo>
                    <a:lnTo>
                      <a:pt x="61" y="32"/>
                    </a:lnTo>
                    <a:lnTo>
                      <a:pt x="53" y="37"/>
                    </a:lnTo>
                    <a:lnTo>
                      <a:pt x="49" y="24"/>
                    </a:lnTo>
                    <a:lnTo>
                      <a:pt x="53" y="12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36" y="20"/>
                    </a:lnTo>
                    <a:lnTo>
                      <a:pt x="24" y="28"/>
                    </a:lnTo>
                    <a:lnTo>
                      <a:pt x="12" y="28"/>
                    </a:lnTo>
                    <a:lnTo>
                      <a:pt x="0" y="32"/>
                    </a:lnTo>
                    <a:lnTo>
                      <a:pt x="12" y="41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39" name="Freeform 344">
                <a:extLst>
                  <a:ext uri="{FF2B5EF4-FFF2-40B4-BE49-F238E27FC236}">
                    <a16:creationId xmlns="" xmlns:a16="http://schemas.microsoft.com/office/drawing/2014/main" id="{8207309C-52F6-4997-9F82-346EF43613A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129" y="6630"/>
                <a:ext cx="13" cy="24"/>
              </a:xfrm>
              <a:custGeom>
                <a:avLst/>
                <a:gdLst>
                  <a:gd name="T0" fmla="*/ 0 w 13"/>
                  <a:gd name="T1" fmla="*/ 24 h 24"/>
                  <a:gd name="T2" fmla="*/ 13 w 13"/>
                  <a:gd name="T3" fmla="*/ 12 h 24"/>
                  <a:gd name="T4" fmla="*/ 13 w 13"/>
                  <a:gd name="T5" fmla="*/ 0 h 24"/>
                  <a:gd name="T6" fmla="*/ 0 w 13"/>
                  <a:gd name="T7" fmla="*/ 8 h 24"/>
                  <a:gd name="T8" fmla="*/ 0 w 13"/>
                  <a:gd name="T9" fmla="*/ 12 h 24"/>
                  <a:gd name="T10" fmla="*/ 0 w 13"/>
                  <a:gd name="T11" fmla="*/ 24 h 24"/>
                  <a:gd name="T12" fmla="*/ 0 w 13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24"/>
                  <a:gd name="T23" fmla="*/ 13 w 13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24">
                    <a:moveTo>
                      <a:pt x="0" y="24"/>
                    </a:moveTo>
                    <a:lnTo>
                      <a:pt x="13" y="12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40" name="Freeform 345">
                <a:extLst>
                  <a:ext uri="{FF2B5EF4-FFF2-40B4-BE49-F238E27FC236}">
                    <a16:creationId xmlns="" xmlns:a16="http://schemas.microsoft.com/office/drawing/2014/main" id="{270A8530-F40C-48C0-8F7A-4DE56E9C5EC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223" y="6801"/>
                <a:ext cx="12" cy="8"/>
              </a:xfrm>
              <a:custGeom>
                <a:avLst/>
                <a:gdLst>
                  <a:gd name="T0" fmla="*/ 12 w 12"/>
                  <a:gd name="T1" fmla="*/ 8 h 8"/>
                  <a:gd name="T2" fmla="*/ 0 w 12"/>
                  <a:gd name="T3" fmla="*/ 0 h 8"/>
                  <a:gd name="T4" fmla="*/ 12 w 12"/>
                  <a:gd name="T5" fmla="*/ 4 h 8"/>
                  <a:gd name="T6" fmla="*/ 12 w 12"/>
                  <a:gd name="T7" fmla="*/ 8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8"/>
                  <a:gd name="T14" fmla="*/ 12 w 12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8">
                    <a:moveTo>
                      <a:pt x="12" y="8"/>
                    </a:moveTo>
                    <a:lnTo>
                      <a:pt x="0" y="0"/>
                    </a:lnTo>
                    <a:lnTo>
                      <a:pt x="12" y="4"/>
                    </a:lnTo>
                    <a:lnTo>
                      <a:pt x="12" y="8"/>
                    </a:lnTo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41" name="Freeform 346">
                <a:extLst>
                  <a:ext uri="{FF2B5EF4-FFF2-40B4-BE49-F238E27FC236}">
                    <a16:creationId xmlns="" xmlns:a16="http://schemas.microsoft.com/office/drawing/2014/main" id="{B43D2A87-AA23-4BB5-8434-0EC147854E6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341" y="6792"/>
                <a:ext cx="24" cy="9"/>
              </a:xfrm>
              <a:custGeom>
                <a:avLst/>
                <a:gdLst>
                  <a:gd name="T0" fmla="*/ 20 w 24"/>
                  <a:gd name="T1" fmla="*/ 9 h 9"/>
                  <a:gd name="T2" fmla="*/ 24 w 24"/>
                  <a:gd name="T3" fmla="*/ 5 h 9"/>
                  <a:gd name="T4" fmla="*/ 20 w 24"/>
                  <a:gd name="T5" fmla="*/ 0 h 9"/>
                  <a:gd name="T6" fmla="*/ 8 w 24"/>
                  <a:gd name="T7" fmla="*/ 5 h 9"/>
                  <a:gd name="T8" fmla="*/ 0 w 24"/>
                  <a:gd name="T9" fmla="*/ 5 h 9"/>
                  <a:gd name="T10" fmla="*/ 8 w 24"/>
                  <a:gd name="T11" fmla="*/ 9 h 9"/>
                  <a:gd name="T12" fmla="*/ 20 w 24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9"/>
                  <a:gd name="T23" fmla="*/ 24 w 24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9">
                    <a:moveTo>
                      <a:pt x="20" y="9"/>
                    </a:moveTo>
                    <a:lnTo>
                      <a:pt x="24" y="5"/>
                    </a:lnTo>
                    <a:lnTo>
                      <a:pt x="20" y="0"/>
                    </a:lnTo>
                    <a:lnTo>
                      <a:pt x="8" y="5"/>
                    </a:lnTo>
                    <a:lnTo>
                      <a:pt x="0" y="5"/>
                    </a:lnTo>
                    <a:lnTo>
                      <a:pt x="8" y="9"/>
                    </a:lnTo>
                    <a:lnTo>
                      <a:pt x="20" y="9"/>
                    </a:lnTo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42" name="Freeform 347">
                <a:extLst>
                  <a:ext uri="{FF2B5EF4-FFF2-40B4-BE49-F238E27FC236}">
                    <a16:creationId xmlns="" xmlns:a16="http://schemas.microsoft.com/office/drawing/2014/main" id="{91D9BDCE-25E0-487C-8168-88CB375ADD9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194" y="6792"/>
                <a:ext cx="21" cy="17"/>
              </a:xfrm>
              <a:custGeom>
                <a:avLst/>
                <a:gdLst>
                  <a:gd name="T0" fmla="*/ 17 w 21"/>
                  <a:gd name="T1" fmla="*/ 17 h 17"/>
                  <a:gd name="T2" fmla="*/ 21 w 21"/>
                  <a:gd name="T3" fmla="*/ 9 h 17"/>
                  <a:gd name="T4" fmla="*/ 17 w 21"/>
                  <a:gd name="T5" fmla="*/ 5 h 17"/>
                  <a:gd name="T6" fmla="*/ 17 w 21"/>
                  <a:gd name="T7" fmla="*/ 5 h 17"/>
                  <a:gd name="T8" fmla="*/ 9 w 21"/>
                  <a:gd name="T9" fmla="*/ 0 h 17"/>
                  <a:gd name="T10" fmla="*/ 0 w 21"/>
                  <a:gd name="T11" fmla="*/ 0 h 17"/>
                  <a:gd name="T12" fmla="*/ 5 w 21"/>
                  <a:gd name="T13" fmla="*/ 5 h 17"/>
                  <a:gd name="T14" fmla="*/ 5 w 21"/>
                  <a:gd name="T15" fmla="*/ 9 h 17"/>
                  <a:gd name="T16" fmla="*/ 5 w 21"/>
                  <a:gd name="T17" fmla="*/ 13 h 17"/>
                  <a:gd name="T18" fmla="*/ 17 w 21"/>
                  <a:gd name="T19" fmla="*/ 17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"/>
                  <a:gd name="T31" fmla="*/ 0 h 17"/>
                  <a:gd name="T32" fmla="*/ 21 w 21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" h="17">
                    <a:moveTo>
                      <a:pt x="17" y="17"/>
                    </a:moveTo>
                    <a:lnTo>
                      <a:pt x="21" y="9"/>
                    </a:lnTo>
                    <a:lnTo>
                      <a:pt x="17" y="5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9"/>
                    </a:lnTo>
                    <a:lnTo>
                      <a:pt x="5" y="13"/>
                    </a:lnTo>
                    <a:lnTo>
                      <a:pt x="17" y="17"/>
                    </a:lnTo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43" name="Freeform 348">
                <a:extLst>
                  <a:ext uri="{FF2B5EF4-FFF2-40B4-BE49-F238E27FC236}">
                    <a16:creationId xmlns="" xmlns:a16="http://schemas.microsoft.com/office/drawing/2014/main" id="{FC93B16D-E675-4A46-9EB0-805736EDBC2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256" y="6784"/>
                <a:ext cx="8" cy="25"/>
              </a:xfrm>
              <a:custGeom>
                <a:avLst/>
                <a:gdLst>
                  <a:gd name="T0" fmla="*/ 4 w 8"/>
                  <a:gd name="T1" fmla="*/ 13 h 25"/>
                  <a:gd name="T2" fmla="*/ 0 w 8"/>
                  <a:gd name="T3" fmla="*/ 17 h 25"/>
                  <a:gd name="T4" fmla="*/ 4 w 8"/>
                  <a:gd name="T5" fmla="*/ 25 h 25"/>
                  <a:gd name="T6" fmla="*/ 8 w 8"/>
                  <a:gd name="T7" fmla="*/ 13 h 25"/>
                  <a:gd name="T8" fmla="*/ 8 w 8"/>
                  <a:gd name="T9" fmla="*/ 0 h 25"/>
                  <a:gd name="T10" fmla="*/ 4 w 8"/>
                  <a:gd name="T11" fmla="*/ 13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5"/>
                  <a:gd name="T20" fmla="*/ 8 w 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5">
                    <a:moveTo>
                      <a:pt x="4" y="13"/>
                    </a:moveTo>
                    <a:lnTo>
                      <a:pt x="0" y="17"/>
                    </a:lnTo>
                    <a:lnTo>
                      <a:pt x="4" y="25"/>
                    </a:lnTo>
                    <a:lnTo>
                      <a:pt x="8" y="13"/>
                    </a:lnTo>
                    <a:lnTo>
                      <a:pt x="8" y="0"/>
                    </a:lnTo>
                    <a:lnTo>
                      <a:pt x="4" y="13"/>
                    </a:lnTo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44" name="Freeform 349">
                <a:extLst>
                  <a:ext uri="{FF2B5EF4-FFF2-40B4-BE49-F238E27FC236}">
                    <a16:creationId xmlns="" xmlns:a16="http://schemas.microsoft.com/office/drawing/2014/main" id="{E44116D9-5D8C-4B50-B227-7D5A3E2B50F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276" y="6837"/>
                <a:ext cx="8" cy="8"/>
              </a:xfrm>
              <a:custGeom>
                <a:avLst/>
                <a:gdLst>
                  <a:gd name="T0" fmla="*/ 8 w 8"/>
                  <a:gd name="T1" fmla="*/ 8 h 8"/>
                  <a:gd name="T2" fmla="*/ 8 w 8"/>
                  <a:gd name="T3" fmla="*/ 0 h 8"/>
                  <a:gd name="T4" fmla="*/ 0 w 8"/>
                  <a:gd name="T5" fmla="*/ 8 h 8"/>
                  <a:gd name="T6" fmla="*/ 8 w 8"/>
                  <a:gd name="T7" fmla="*/ 8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8"/>
                  <a:gd name="T14" fmla="*/ 8 w 8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8">
                    <a:moveTo>
                      <a:pt x="8" y="8"/>
                    </a:moveTo>
                    <a:lnTo>
                      <a:pt x="8" y="0"/>
                    </a:lnTo>
                    <a:lnTo>
                      <a:pt x="0" y="8"/>
                    </a:lnTo>
                    <a:lnTo>
                      <a:pt x="8" y="8"/>
                    </a:lnTo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45" name="Freeform 350">
                <a:extLst>
                  <a:ext uri="{FF2B5EF4-FFF2-40B4-BE49-F238E27FC236}">
                    <a16:creationId xmlns="" xmlns:a16="http://schemas.microsoft.com/office/drawing/2014/main" id="{EC3B1397-3238-4460-88ED-9C3D6891C1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272" y="6801"/>
                <a:ext cx="53" cy="24"/>
              </a:xfrm>
              <a:custGeom>
                <a:avLst/>
                <a:gdLst>
                  <a:gd name="T0" fmla="*/ 36 w 53"/>
                  <a:gd name="T1" fmla="*/ 8 h 24"/>
                  <a:gd name="T2" fmla="*/ 24 w 53"/>
                  <a:gd name="T3" fmla="*/ 8 h 24"/>
                  <a:gd name="T4" fmla="*/ 16 w 53"/>
                  <a:gd name="T5" fmla="*/ 0 h 24"/>
                  <a:gd name="T6" fmla="*/ 4 w 53"/>
                  <a:gd name="T7" fmla="*/ 0 h 24"/>
                  <a:gd name="T8" fmla="*/ 0 w 53"/>
                  <a:gd name="T9" fmla="*/ 12 h 24"/>
                  <a:gd name="T10" fmla="*/ 8 w 53"/>
                  <a:gd name="T11" fmla="*/ 16 h 24"/>
                  <a:gd name="T12" fmla="*/ 20 w 53"/>
                  <a:gd name="T13" fmla="*/ 24 h 24"/>
                  <a:gd name="T14" fmla="*/ 28 w 53"/>
                  <a:gd name="T15" fmla="*/ 24 h 24"/>
                  <a:gd name="T16" fmla="*/ 41 w 53"/>
                  <a:gd name="T17" fmla="*/ 24 h 24"/>
                  <a:gd name="T18" fmla="*/ 53 w 53"/>
                  <a:gd name="T19" fmla="*/ 16 h 24"/>
                  <a:gd name="T20" fmla="*/ 45 w 53"/>
                  <a:gd name="T21" fmla="*/ 8 h 24"/>
                  <a:gd name="T22" fmla="*/ 36 w 53"/>
                  <a:gd name="T23" fmla="*/ 8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3"/>
                  <a:gd name="T37" fmla="*/ 0 h 24"/>
                  <a:gd name="T38" fmla="*/ 53 w 53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3" h="24">
                    <a:moveTo>
                      <a:pt x="36" y="8"/>
                    </a:moveTo>
                    <a:lnTo>
                      <a:pt x="24" y="8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0" y="12"/>
                    </a:lnTo>
                    <a:lnTo>
                      <a:pt x="8" y="16"/>
                    </a:lnTo>
                    <a:lnTo>
                      <a:pt x="20" y="24"/>
                    </a:lnTo>
                    <a:lnTo>
                      <a:pt x="28" y="24"/>
                    </a:lnTo>
                    <a:lnTo>
                      <a:pt x="41" y="24"/>
                    </a:lnTo>
                    <a:lnTo>
                      <a:pt x="53" y="16"/>
                    </a:lnTo>
                    <a:lnTo>
                      <a:pt x="45" y="8"/>
                    </a:lnTo>
                    <a:lnTo>
                      <a:pt x="36" y="8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</p:grpSp>
        <p:sp>
          <p:nvSpPr>
            <p:cNvPr id="1182" name="Freeform 351">
              <a:extLst>
                <a:ext uri="{FF2B5EF4-FFF2-40B4-BE49-F238E27FC236}">
                  <a16:creationId xmlns="" xmlns:a16="http://schemas.microsoft.com/office/drawing/2014/main" id="{02C064C1-6C6D-42A6-B1CE-CE975B928EB9}"/>
                </a:ext>
              </a:extLst>
            </p:cNvPr>
            <p:cNvSpPr>
              <a:spLocks/>
            </p:cNvSpPr>
            <p:nvPr/>
          </p:nvSpPr>
          <p:spPr bwMode="gray">
            <a:xfrm>
              <a:off x="4185174" y="2836247"/>
              <a:ext cx="4679" cy="4317"/>
            </a:xfrm>
            <a:custGeom>
              <a:avLst/>
              <a:gdLst>
                <a:gd name="T0" fmla="*/ 13 w 13"/>
                <a:gd name="T1" fmla="*/ 0 h 12"/>
                <a:gd name="T2" fmla="*/ 0 w 13"/>
                <a:gd name="T3" fmla="*/ 4 h 12"/>
                <a:gd name="T4" fmla="*/ 13 w 13"/>
                <a:gd name="T5" fmla="*/ 12 h 12"/>
                <a:gd name="T6" fmla="*/ 13 w 13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2"/>
                <a:gd name="T14" fmla="*/ 13 w 13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2">
                  <a:moveTo>
                    <a:pt x="13" y="0"/>
                  </a:moveTo>
                  <a:lnTo>
                    <a:pt x="0" y="4"/>
                  </a:ln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83" name="Freeform 352">
              <a:extLst>
                <a:ext uri="{FF2B5EF4-FFF2-40B4-BE49-F238E27FC236}">
                  <a16:creationId xmlns="" xmlns:a16="http://schemas.microsoft.com/office/drawing/2014/main" id="{1019AF3B-D9FA-41E9-AEB4-CC4C9CF5C0EA}"/>
                </a:ext>
              </a:extLst>
            </p:cNvPr>
            <p:cNvSpPr>
              <a:spLocks/>
            </p:cNvSpPr>
            <p:nvPr/>
          </p:nvSpPr>
          <p:spPr bwMode="gray">
            <a:xfrm>
              <a:off x="4183735" y="2845241"/>
              <a:ext cx="6118" cy="7196"/>
            </a:xfrm>
            <a:custGeom>
              <a:avLst/>
              <a:gdLst>
                <a:gd name="T0" fmla="*/ 9 w 17"/>
                <a:gd name="T1" fmla="*/ 12 h 20"/>
                <a:gd name="T2" fmla="*/ 17 w 17"/>
                <a:gd name="T3" fmla="*/ 20 h 20"/>
                <a:gd name="T4" fmla="*/ 13 w 17"/>
                <a:gd name="T5" fmla="*/ 8 h 20"/>
                <a:gd name="T6" fmla="*/ 0 w 17"/>
                <a:gd name="T7" fmla="*/ 0 h 20"/>
                <a:gd name="T8" fmla="*/ 9 w 17"/>
                <a:gd name="T9" fmla="*/ 1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0"/>
                <a:gd name="T17" fmla="*/ 17 w 1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0">
                  <a:moveTo>
                    <a:pt x="9" y="12"/>
                  </a:moveTo>
                  <a:lnTo>
                    <a:pt x="17" y="20"/>
                  </a:lnTo>
                  <a:lnTo>
                    <a:pt x="13" y="8"/>
                  </a:lnTo>
                  <a:lnTo>
                    <a:pt x="0" y="0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84" name="Freeform 353">
              <a:extLst>
                <a:ext uri="{FF2B5EF4-FFF2-40B4-BE49-F238E27FC236}">
                  <a16:creationId xmlns="" xmlns:a16="http://schemas.microsoft.com/office/drawing/2014/main" id="{28C4D2DB-6C90-4943-9E43-0DA33BB4DD0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83735" y="2823295"/>
              <a:ext cx="6118" cy="5756"/>
            </a:xfrm>
            <a:custGeom>
              <a:avLst/>
              <a:gdLst>
                <a:gd name="T0" fmla="*/ 17 w 17"/>
                <a:gd name="T1" fmla="*/ 16 h 16"/>
                <a:gd name="T2" fmla="*/ 13 w 17"/>
                <a:gd name="T3" fmla="*/ 8 h 16"/>
                <a:gd name="T4" fmla="*/ 0 w 17"/>
                <a:gd name="T5" fmla="*/ 0 h 16"/>
                <a:gd name="T6" fmla="*/ 9 w 17"/>
                <a:gd name="T7" fmla="*/ 8 h 16"/>
                <a:gd name="T8" fmla="*/ 17 w 17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6"/>
                <a:gd name="T17" fmla="*/ 17 w 17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6">
                  <a:moveTo>
                    <a:pt x="17" y="16"/>
                  </a:moveTo>
                  <a:lnTo>
                    <a:pt x="13" y="8"/>
                  </a:lnTo>
                  <a:lnTo>
                    <a:pt x="0" y="0"/>
                  </a:lnTo>
                  <a:lnTo>
                    <a:pt x="9" y="8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85" name="Freeform 354">
              <a:extLst>
                <a:ext uri="{FF2B5EF4-FFF2-40B4-BE49-F238E27FC236}">
                  <a16:creationId xmlns="" xmlns:a16="http://schemas.microsoft.com/office/drawing/2014/main" id="{B948DB15-0C04-4104-A716-92719A6DADE4}"/>
                </a:ext>
              </a:extLst>
            </p:cNvPr>
            <p:cNvSpPr>
              <a:spLocks/>
            </p:cNvSpPr>
            <p:nvPr/>
          </p:nvSpPr>
          <p:spPr bwMode="gray">
            <a:xfrm>
              <a:off x="4177977" y="2823295"/>
              <a:ext cx="10437" cy="10074"/>
            </a:xfrm>
            <a:custGeom>
              <a:avLst/>
              <a:gdLst>
                <a:gd name="T0" fmla="*/ 16 w 29"/>
                <a:gd name="T1" fmla="*/ 20 h 28"/>
                <a:gd name="T2" fmla="*/ 29 w 29"/>
                <a:gd name="T3" fmla="*/ 28 h 28"/>
                <a:gd name="T4" fmla="*/ 29 w 29"/>
                <a:gd name="T5" fmla="*/ 28 h 28"/>
                <a:gd name="T6" fmla="*/ 25 w 29"/>
                <a:gd name="T7" fmla="*/ 16 h 28"/>
                <a:gd name="T8" fmla="*/ 12 w 29"/>
                <a:gd name="T9" fmla="*/ 4 h 28"/>
                <a:gd name="T10" fmla="*/ 0 w 29"/>
                <a:gd name="T11" fmla="*/ 0 h 28"/>
                <a:gd name="T12" fmla="*/ 4 w 29"/>
                <a:gd name="T13" fmla="*/ 12 h 28"/>
                <a:gd name="T14" fmla="*/ 16 w 29"/>
                <a:gd name="T15" fmla="*/ 2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28"/>
                <a:gd name="T26" fmla="*/ 29 w 29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28">
                  <a:moveTo>
                    <a:pt x="16" y="20"/>
                  </a:moveTo>
                  <a:lnTo>
                    <a:pt x="29" y="28"/>
                  </a:lnTo>
                  <a:lnTo>
                    <a:pt x="25" y="16"/>
                  </a:lnTo>
                  <a:lnTo>
                    <a:pt x="12" y="4"/>
                  </a:lnTo>
                  <a:lnTo>
                    <a:pt x="0" y="0"/>
                  </a:lnTo>
                  <a:lnTo>
                    <a:pt x="4" y="12"/>
                  </a:lnTo>
                  <a:lnTo>
                    <a:pt x="16" y="2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86" name="Freeform 355">
              <a:extLst>
                <a:ext uri="{FF2B5EF4-FFF2-40B4-BE49-F238E27FC236}">
                  <a16:creationId xmlns="" xmlns:a16="http://schemas.microsoft.com/office/drawing/2014/main" id="{DEFA4B3B-83AF-4D48-AAA1-594AABF08545}"/>
                </a:ext>
              </a:extLst>
            </p:cNvPr>
            <p:cNvSpPr>
              <a:spLocks/>
            </p:cNvSpPr>
            <p:nvPr/>
          </p:nvSpPr>
          <p:spPr bwMode="gray">
            <a:xfrm>
              <a:off x="4173658" y="2827612"/>
              <a:ext cx="4319" cy="2878"/>
            </a:xfrm>
            <a:custGeom>
              <a:avLst/>
              <a:gdLst>
                <a:gd name="T0" fmla="*/ 12 w 12"/>
                <a:gd name="T1" fmla="*/ 0 h 8"/>
                <a:gd name="T2" fmla="*/ 0 w 12"/>
                <a:gd name="T3" fmla="*/ 4 h 8"/>
                <a:gd name="T4" fmla="*/ 12 w 12"/>
                <a:gd name="T5" fmla="*/ 8 h 8"/>
                <a:gd name="T6" fmla="*/ 12 w 12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8"/>
                <a:gd name="T14" fmla="*/ 12 w 1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8">
                  <a:moveTo>
                    <a:pt x="12" y="0"/>
                  </a:moveTo>
                  <a:lnTo>
                    <a:pt x="0" y="4"/>
                  </a:lnTo>
                  <a:lnTo>
                    <a:pt x="12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87" name="Freeform 357">
              <a:extLst>
                <a:ext uri="{FF2B5EF4-FFF2-40B4-BE49-F238E27FC236}">
                  <a16:creationId xmlns="" xmlns:a16="http://schemas.microsoft.com/office/drawing/2014/main" id="{57617080-6271-40EC-BD6F-61676C7D9184}"/>
                </a:ext>
              </a:extLst>
            </p:cNvPr>
            <p:cNvSpPr>
              <a:spLocks/>
            </p:cNvSpPr>
            <p:nvPr/>
          </p:nvSpPr>
          <p:spPr bwMode="gray">
            <a:xfrm>
              <a:off x="4690455" y="2985554"/>
              <a:ext cx="14755" cy="29502"/>
            </a:xfrm>
            <a:custGeom>
              <a:avLst/>
              <a:gdLst>
                <a:gd name="T0" fmla="*/ 17 w 41"/>
                <a:gd name="T1" fmla="*/ 57 h 82"/>
                <a:gd name="T2" fmla="*/ 21 w 41"/>
                <a:gd name="T3" fmla="*/ 49 h 82"/>
                <a:gd name="T4" fmla="*/ 29 w 41"/>
                <a:gd name="T5" fmla="*/ 37 h 82"/>
                <a:gd name="T6" fmla="*/ 29 w 41"/>
                <a:gd name="T7" fmla="*/ 25 h 82"/>
                <a:gd name="T8" fmla="*/ 37 w 41"/>
                <a:gd name="T9" fmla="*/ 12 h 82"/>
                <a:gd name="T10" fmla="*/ 41 w 41"/>
                <a:gd name="T11" fmla="*/ 0 h 82"/>
                <a:gd name="T12" fmla="*/ 29 w 41"/>
                <a:gd name="T13" fmla="*/ 12 h 82"/>
                <a:gd name="T14" fmla="*/ 21 w 41"/>
                <a:gd name="T15" fmla="*/ 25 h 82"/>
                <a:gd name="T16" fmla="*/ 13 w 41"/>
                <a:gd name="T17" fmla="*/ 37 h 82"/>
                <a:gd name="T18" fmla="*/ 8 w 41"/>
                <a:gd name="T19" fmla="*/ 49 h 82"/>
                <a:gd name="T20" fmla="*/ 0 w 41"/>
                <a:gd name="T21" fmla="*/ 61 h 82"/>
                <a:gd name="T22" fmla="*/ 0 w 41"/>
                <a:gd name="T23" fmla="*/ 69 h 82"/>
                <a:gd name="T24" fmla="*/ 0 w 41"/>
                <a:gd name="T25" fmla="*/ 82 h 82"/>
                <a:gd name="T26" fmla="*/ 13 w 41"/>
                <a:gd name="T27" fmla="*/ 69 h 82"/>
                <a:gd name="T28" fmla="*/ 17 w 41"/>
                <a:gd name="T29" fmla="*/ 57 h 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"/>
                <a:gd name="T46" fmla="*/ 0 h 82"/>
                <a:gd name="T47" fmla="*/ 41 w 41"/>
                <a:gd name="T48" fmla="*/ 82 h 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" h="82">
                  <a:moveTo>
                    <a:pt x="17" y="57"/>
                  </a:moveTo>
                  <a:lnTo>
                    <a:pt x="21" y="49"/>
                  </a:lnTo>
                  <a:lnTo>
                    <a:pt x="29" y="37"/>
                  </a:lnTo>
                  <a:lnTo>
                    <a:pt x="29" y="25"/>
                  </a:lnTo>
                  <a:lnTo>
                    <a:pt x="37" y="12"/>
                  </a:lnTo>
                  <a:lnTo>
                    <a:pt x="41" y="0"/>
                  </a:lnTo>
                  <a:lnTo>
                    <a:pt x="29" y="12"/>
                  </a:lnTo>
                  <a:lnTo>
                    <a:pt x="21" y="25"/>
                  </a:lnTo>
                  <a:lnTo>
                    <a:pt x="13" y="37"/>
                  </a:lnTo>
                  <a:lnTo>
                    <a:pt x="8" y="49"/>
                  </a:lnTo>
                  <a:lnTo>
                    <a:pt x="0" y="61"/>
                  </a:lnTo>
                  <a:lnTo>
                    <a:pt x="0" y="69"/>
                  </a:lnTo>
                  <a:lnTo>
                    <a:pt x="0" y="82"/>
                  </a:lnTo>
                  <a:lnTo>
                    <a:pt x="13" y="69"/>
                  </a:lnTo>
                  <a:lnTo>
                    <a:pt x="17" y="5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88" name="Freeform 358">
              <a:extLst>
                <a:ext uri="{FF2B5EF4-FFF2-40B4-BE49-F238E27FC236}">
                  <a16:creationId xmlns="" xmlns:a16="http://schemas.microsoft.com/office/drawing/2014/main" id="{17027093-FBC5-438F-97F5-CB0586115B46}"/>
                </a:ext>
              </a:extLst>
            </p:cNvPr>
            <p:cNvSpPr>
              <a:spLocks/>
            </p:cNvSpPr>
            <p:nvPr/>
          </p:nvSpPr>
          <p:spPr bwMode="gray">
            <a:xfrm>
              <a:off x="4728603" y="2963607"/>
              <a:ext cx="19074" cy="32380"/>
            </a:xfrm>
            <a:custGeom>
              <a:avLst/>
              <a:gdLst>
                <a:gd name="T0" fmla="*/ 53 w 53"/>
                <a:gd name="T1" fmla="*/ 0 h 90"/>
                <a:gd name="T2" fmla="*/ 41 w 53"/>
                <a:gd name="T3" fmla="*/ 8 h 90"/>
                <a:gd name="T4" fmla="*/ 29 w 53"/>
                <a:gd name="T5" fmla="*/ 8 h 90"/>
                <a:gd name="T6" fmla="*/ 16 w 53"/>
                <a:gd name="T7" fmla="*/ 17 h 90"/>
                <a:gd name="T8" fmla="*/ 4 w 53"/>
                <a:gd name="T9" fmla="*/ 29 h 90"/>
                <a:gd name="T10" fmla="*/ 0 w 53"/>
                <a:gd name="T11" fmla="*/ 41 h 90"/>
                <a:gd name="T12" fmla="*/ 0 w 53"/>
                <a:gd name="T13" fmla="*/ 53 h 90"/>
                <a:gd name="T14" fmla="*/ 0 w 53"/>
                <a:gd name="T15" fmla="*/ 65 h 90"/>
                <a:gd name="T16" fmla="*/ 8 w 53"/>
                <a:gd name="T17" fmla="*/ 78 h 90"/>
                <a:gd name="T18" fmla="*/ 0 w 53"/>
                <a:gd name="T19" fmla="*/ 90 h 90"/>
                <a:gd name="T20" fmla="*/ 12 w 53"/>
                <a:gd name="T21" fmla="*/ 82 h 90"/>
                <a:gd name="T22" fmla="*/ 12 w 53"/>
                <a:gd name="T23" fmla="*/ 73 h 90"/>
                <a:gd name="T24" fmla="*/ 25 w 53"/>
                <a:gd name="T25" fmla="*/ 65 h 90"/>
                <a:gd name="T26" fmla="*/ 33 w 53"/>
                <a:gd name="T27" fmla="*/ 53 h 90"/>
                <a:gd name="T28" fmla="*/ 41 w 53"/>
                <a:gd name="T29" fmla="*/ 41 h 90"/>
                <a:gd name="T30" fmla="*/ 41 w 53"/>
                <a:gd name="T31" fmla="*/ 29 h 90"/>
                <a:gd name="T32" fmla="*/ 41 w 53"/>
                <a:gd name="T33" fmla="*/ 17 h 90"/>
                <a:gd name="T34" fmla="*/ 53 w 53"/>
                <a:gd name="T35" fmla="*/ 12 h 90"/>
                <a:gd name="T36" fmla="*/ 53 w 53"/>
                <a:gd name="T37" fmla="*/ 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90"/>
                <a:gd name="T59" fmla="*/ 53 w 53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90">
                  <a:moveTo>
                    <a:pt x="53" y="0"/>
                  </a:moveTo>
                  <a:lnTo>
                    <a:pt x="41" y="8"/>
                  </a:lnTo>
                  <a:lnTo>
                    <a:pt x="29" y="8"/>
                  </a:lnTo>
                  <a:lnTo>
                    <a:pt x="16" y="17"/>
                  </a:lnTo>
                  <a:lnTo>
                    <a:pt x="4" y="29"/>
                  </a:lnTo>
                  <a:lnTo>
                    <a:pt x="0" y="41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8" y="78"/>
                  </a:lnTo>
                  <a:lnTo>
                    <a:pt x="0" y="90"/>
                  </a:lnTo>
                  <a:lnTo>
                    <a:pt x="12" y="82"/>
                  </a:lnTo>
                  <a:lnTo>
                    <a:pt x="12" y="73"/>
                  </a:lnTo>
                  <a:lnTo>
                    <a:pt x="25" y="65"/>
                  </a:lnTo>
                  <a:lnTo>
                    <a:pt x="33" y="53"/>
                  </a:lnTo>
                  <a:lnTo>
                    <a:pt x="41" y="41"/>
                  </a:lnTo>
                  <a:lnTo>
                    <a:pt x="41" y="29"/>
                  </a:lnTo>
                  <a:lnTo>
                    <a:pt x="41" y="17"/>
                  </a:lnTo>
                  <a:lnTo>
                    <a:pt x="53" y="1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89" name="Freeform 359">
              <a:extLst>
                <a:ext uri="{FF2B5EF4-FFF2-40B4-BE49-F238E27FC236}">
                  <a16:creationId xmlns="" xmlns:a16="http://schemas.microsoft.com/office/drawing/2014/main" id="{3A6C5894-F45E-4C9A-8A22-77826884FBAD}"/>
                </a:ext>
              </a:extLst>
            </p:cNvPr>
            <p:cNvSpPr>
              <a:spLocks/>
            </p:cNvSpPr>
            <p:nvPr/>
          </p:nvSpPr>
          <p:spPr bwMode="gray">
            <a:xfrm>
              <a:off x="4576371" y="2580087"/>
              <a:ext cx="282511" cy="464110"/>
            </a:xfrm>
            <a:custGeom>
              <a:avLst/>
              <a:gdLst>
                <a:gd name="T0" fmla="*/ 757 w 785"/>
                <a:gd name="T1" fmla="*/ 273 h 1290"/>
                <a:gd name="T2" fmla="*/ 769 w 785"/>
                <a:gd name="T3" fmla="*/ 220 h 1290"/>
                <a:gd name="T4" fmla="*/ 749 w 785"/>
                <a:gd name="T5" fmla="*/ 155 h 1290"/>
                <a:gd name="T6" fmla="*/ 724 w 785"/>
                <a:gd name="T7" fmla="*/ 82 h 1290"/>
                <a:gd name="T8" fmla="*/ 663 w 785"/>
                <a:gd name="T9" fmla="*/ 61 h 1290"/>
                <a:gd name="T10" fmla="*/ 590 w 785"/>
                <a:gd name="T11" fmla="*/ 12 h 1290"/>
                <a:gd name="T12" fmla="*/ 541 w 785"/>
                <a:gd name="T13" fmla="*/ 4 h 1290"/>
                <a:gd name="T14" fmla="*/ 549 w 785"/>
                <a:gd name="T15" fmla="*/ 61 h 1290"/>
                <a:gd name="T16" fmla="*/ 423 w 785"/>
                <a:gd name="T17" fmla="*/ 53 h 1290"/>
                <a:gd name="T18" fmla="*/ 403 w 785"/>
                <a:gd name="T19" fmla="*/ 110 h 1290"/>
                <a:gd name="T20" fmla="*/ 342 w 785"/>
                <a:gd name="T21" fmla="*/ 118 h 1290"/>
                <a:gd name="T22" fmla="*/ 309 w 785"/>
                <a:gd name="T23" fmla="*/ 212 h 1290"/>
                <a:gd name="T24" fmla="*/ 264 w 785"/>
                <a:gd name="T25" fmla="*/ 281 h 1290"/>
                <a:gd name="T26" fmla="*/ 207 w 785"/>
                <a:gd name="T27" fmla="*/ 301 h 1290"/>
                <a:gd name="T28" fmla="*/ 195 w 785"/>
                <a:gd name="T29" fmla="*/ 387 h 1290"/>
                <a:gd name="T30" fmla="*/ 167 w 785"/>
                <a:gd name="T31" fmla="*/ 460 h 1290"/>
                <a:gd name="T32" fmla="*/ 175 w 785"/>
                <a:gd name="T33" fmla="*/ 505 h 1290"/>
                <a:gd name="T34" fmla="*/ 77 w 785"/>
                <a:gd name="T35" fmla="*/ 533 h 1290"/>
                <a:gd name="T36" fmla="*/ 57 w 785"/>
                <a:gd name="T37" fmla="*/ 586 h 1290"/>
                <a:gd name="T38" fmla="*/ 69 w 785"/>
                <a:gd name="T39" fmla="*/ 668 h 1290"/>
                <a:gd name="T40" fmla="*/ 77 w 785"/>
                <a:gd name="T41" fmla="*/ 737 h 1290"/>
                <a:gd name="T42" fmla="*/ 85 w 785"/>
                <a:gd name="T43" fmla="*/ 786 h 1290"/>
                <a:gd name="T44" fmla="*/ 85 w 785"/>
                <a:gd name="T45" fmla="*/ 851 h 1290"/>
                <a:gd name="T46" fmla="*/ 53 w 785"/>
                <a:gd name="T47" fmla="*/ 891 h 1290"/>
                <a:gd name="T48" fmla="*/ 41 w 785"/>
                <a:gd name="T49" fmla="*/ 940 h 1290"/>
                <a:gd name="T50" fmla="*/ 33 w 785"/>
                <a:gd name="T51" fmla="*/ 977 h 1290"/>
                <a:gd name="T52" fmla="*/ 0 w 785"/>
                <a:gd name="T53" fmla="*/ 977 h 1290"/>
                <a:gd name="T54" fmla="*/ 28 w 785"/>
                <a:gd name="T55" fmla="*/ 1021 h 1290"/>
                <a:gd name="T56" fmla="*/ 45 w 785"/>
                <a:gd name="T57" fmla="*/ 1046 h 1290"/>
                <a:gd name="T58" fmla="*/ 49 w 785"/>
                <a:gd name="T59" fmla="*/ 1099 h 1290"/>
                <a:gd name="T60" fmla="*/ 81 w 785"/>
                <a:gd name="T61" fmla="*/ 1156 h 1290"/>
                <a:gd name="T62" fmla="*/ 106 w 785"/>
                <a:gd name="T63" fmla="*/ 1192 h 1290"/>
                <a:gd name="T64" fmla="*/ 94 w 785"/>
                <a:gd name="T65" fmla="*/ 1229 h 1290"/>
                <a:gd name="T66" fmla="*/ 134 w 785"/>
                <a:gd name="T67" fmla="*/ 1290 h 1290"/>
                <a:gd name="T68" fmla="*/ 195 w 785"/>
                <a:gd name="T69" fmla="*/ 1270 h 1290"/>
                <a:gd name="T70" fmla="*/ 216 w 785"/>
                <a:gd name="T71" fmla="*/ 1221 h 1290"/>
                <a:gd name="T72" fmla="*/ 273 w 785"/>
                <a:gd name="T73" fmla="*/ 1217 h 1290"/>
                <a:gd name="T74" fmla="*/ 317 w 785"/>
                <a:gd name="T75" fmla="*/ 1176 h 1290"/>
                <a:gd name="T76" fmla="*/ 325 w 785"/>
                <a:gd name="T77" fmla="*/ 1135 h 1290"/>
                <a:gd name="T78" fmla="*/ 325 w 785"/>
                <a:gd name="T79" fmla="*/ 1070 h 1290"/>
                <a:gd name="T80" fmla="*/ 338 w 785"/>
                <a:gd name="T81" fmla="*/ 1026 h 1290"/>
                <a:gd name="T82" fmla="*/ 330 w 785"/>
                <a:gd name="T83" fmla="*/ 1005 h 1290"/>
                <a:gd name="T84" fmla="*/ 382 w 785"/>
                <a:gd name="T85" fmla="*/ 993 h 1290"/>
                <a:gd name="T86" fmla="*/ 411 w 785"/>
                <a:gd name="T87" fmla="*/ 977 h 1290"/>
                <a:gd name="T88" fmla="*/ 452 w 785"/>
                <a:gd name="T89" fmla="*/ 952 h 1290"/>
                <a:gd name="T90" fmla="*/ 444 w 785"/>
                <a:gd name="T91" fmla="*/ 928 h 1290"/>
                <a:gd name="T92" fmla="*/ 468 w 785"/>
                <a:gd name="T93" fmla="*/ 883 h 1290"/>
                <a:gd name="T94" fmla="*/ 431 w 785"/>
                <a:gd name="T95" fmla="*/ 851 h 1290"/>
                <a:gd name="T96" fmla="*/ 366 w 785"/>
                <a:gd name="T97" fmla="*/ 822 h 1290"/>
                <a:gd name="T98" fmla="*/ 362 w 785"/>
                <a:gd name="T99" fmla="*/ 757 h 1290"/>
                <a:gd name="T100" fmla="*/ 382 w 785"/>
                <a:gd name="T101" fmla="*/ 700 h 1290"/>
                <a:gd name="T102" fmla="*/ 387 w 785"/>
                <a:gd name="T103" fmla="*/ 655 h 1290"/>
                <a:gd name="T104" fmla="*/ 399 w 785"/>
                <a:gd name="T105" fmla="*/ 611 h 1290"/>
                <a:gd name="T106" fmla="*/ 444 w 785"/>
                <a:gd name="T107" fmla="*/ 611 h 1290"/>
                <a:gd name="T108" fmla="*/ 480 w 785"/>
                <a:gd name="T109" fmla="*/ 582 h 1290"/>
                <a:gd name="T110" fmla="*/ 533 w 785"/>
                <a:gd name="T111" fmla="*/ 545 h 1290"/>
                <a:gd name="T112" fmla="*/ 594 w 785"/>
                <a:gd name="T113" fmla="*/ 501 h 1290"/>
                <a:gd name="T114" fmla="*/ 606 w 785"/>
                <a:gd name="T115" fmla="*/ 444 h 1290"/>
                <a:gd name="T116" fmla="*/ 631 w 785"/>
                <a:gd name="T117" fmla="*/ 407 h 1290"/>
                <a:gd name="T118" fmla="*/ 643 w 785"/>
                <a:gd name="T119" fmla="*/ 375 h 1290"/>
                <a:gd name="T120" fmla="*/ 680 w 785"/>
                <a:gd name="T121" fmla="*/ 346 h 1290"/>
                <a:gd name="T122" fmla="*/ 724 w 785"/>
                <a:gd name="T123" fmla="*/ 342 h 1290"/>
                <a:gd name="T124" fmla="*/ 773 w 785"/>
                <a:gd name="T125" fmla="*/ 334 h 12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5"/>
                <a:gd name="T190" fmla="*/ 0 h 1290"/>
                <a:gd name="T191" fmla="*/ 785 w 785"/>
                <a:gd name="T192" fmla="*/ 1290 h 129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5" h="1290">
                  <a:moveTo>
                    <a:pt x="785" y="330"/>
                  </a:moveTo>
                  <a:lnTo>
                    <a:pt x="785" y="322"/>
                  </a:lnTo>
                  <a:lnTo>
                    <a:pt x="777" y="309"/>
                  </a:lnTo>
                  <a:lnTo>
                    <a:pt x="769" y="297"/>
                  </a:lnTo>
                  <a:lnTo>
                    <a:pt x="757" y="289"/>
                  </a:lnTo>
                  <a:lnTo>
                    <a:pt x="757" y="273"/>
                  </a:lnTo>
                  <a:lnTo>
                    <a:pt x="757" y="269"/>
                  </a:lnTo>
                  <a:lnTo>
                    <a:pt x="769" y="257"/>
                  </a:lnTo>
                  <a:lnTo>
                    <a:pt x="769" y="244"/>
                  </a:lnTo>
                  <a:lnTo>
                    <a:pt x="777" y="232"/>
                  </a:lnTo>
                  <a:lnTo>
                    <a:pt x="769" y="220"/>
                  </a:lnTo>
                  <a:lnTo>
                    <a:pt x="757" y="208"/>
                  </a:lnTo>
                  <a:lnTo>
                    <a:pt x="749" y="196"/>
                  </a:lnTo>
                  <a:lnTo>
                    <a:pt x="761" y="183"/>
                  </a:lnTo>
                  <a:lnTo>
                    <a:pt x="761" y="171"/>
                  </a:lnTo>
                  <a:lnTo>
                    <a:pt x="749" y="167"/>
                  </a:lnTo>
                  <a:lnTo>
                    <a:pt x="749" y="155"/>
                  </a:lnTo>
                  <a:lnTo>
                    <a:pt x="745" y="143"/>
                  </a:lnTo>
                  <a:lnTo>
                    <a:pt x="745" y="126"/>
                  </a:lnTo>
                  <a:lnTo>
                    <a:pt x="757" y="118"/>
                  </a:lnTo>
                  <a:lnTo>
                    <a:pt x="745" y="106"/>
                  </a:lnTo>
                  <a:lnTo>
                    <a:pt x="736" y="94"/>
                  </a:lnTo>
                  <a:lnTo>
                    <a:pt x="724" y="82"/>
                  </a:lnTo>
                  <a:lnTo>
                    <a:pt x="712" y="73"/>
                  </a:lnTo>
                  <a:lnTo>
                    <a:pt x="700" y="69"/>
                  </a:lnTo>
                  <a:lnTo>
                    <a:pt x="688" y="65"/>
                  </a:lnTo>
                  <a:lnTo>
                    <a:pt x="684" y="65"/>
                  </a:lnTo>
                  <a:lnTo>
                    <a:pt x="671" y="61"/>
                  </a:lnTo>
                  <a:lnTo>
                    <a:pt x="663" y="61"/>
                  </a:lnTo>
                  <a:lnTo>
                    <a:pt x="651" y="49"/>
                  </a:lnTo>
                  <a:lnTo>
                    <a:pt x="639" y="45"/>
                  </a:lnTo>
                  <a:lnTo>
                    <a:pt x="627" y="41"/>
                  </a:lnTo>
                  <a:lnTo>
                    <a:pt x="614" y="29"/>
                  </a:lnTo>
                  <a:lnTo>
                    <a:pt x="602" y="21"/>
                  </a:lnTo>
                  <a:lnTo>
                    <a:pt x="590" y="12"/>
                  </a:lnTo>
                  <a:lnTo>
                    <a:pt x="590" y="4"/>
                  </a:lnTo>
                  <a:lnTo>
                    <a:pt x="586" y="4"/>
                  </a:lnTo>
                  <a:lnTo>
                    <a:pt x="582" y="4"/>
                  </a:lnTo>
                  <a:lnTo>
                    <a:pt x="574" y="0"/>
                  </a:lnTo>
                  <a:lnTo>
                    <a:pt x="557" y="0"/>
                  </a:lnTo>
                  <a:lnTo>
                    <a:pt x="541" y="4"/>
                  </a:lnTo>
                  <a:lnTo>
                    <a:pt x="557" y="12"/>
                  </a:lnTo>
                  <a:lnTo>
                    <a:pt x="557" y="29"/>
                  </a:lnTo>
                  <a:lnTo>
                    <a:pt x="549" y="41"/>
                  </a:lnTo>
                  <a:lnTo>
                    <a:pt x="533" y="53"/>
                  </a:lnTo>
                  <a:lnTo>
                    <a:pt x="549" y="61"/>
                  </a:lnTo>
                  <a:lnTo>
                    <a:pt x="533" y="73"/>
                  </a:lnTo>
                  <a:lnTo>
                    <a:pt x="500" y="65"/>
                  </a:lnTo>
                  <a:lnTo>
                    <a:pt x="476" y="57"/>
                  </a:lnTo>
                  <a:lnTo>
                    <a:pt x="456" y="57"/>
                  </a:lnTo>
                  <a:lnTo>
                    <a:pt x="444" y="49"/>
                  </a:lnTo>
                  <a:lnTo>
                    <a:pt x="423" y="53"/>
                  </a:lnTo>
                  <a:lnTo>
                    <a:pt x="423" y="65"/>
                  </a:lnTo>
                  <a:lnTo>
                    <a:pt x="423" y="73"/>
                  </a:lnTo>
                  <a:lnTo>
                    <a:pt x="427" y="90"/>
                  </a:lnTo>
                  <a:lnTo>
                    <a:pt x="415" y="102"/>
                  </a:lnTo>
                  <a:lnTo>
                    <a:pt x="403" y="110"/>
                  </a:lnTo>
                  <a:lnTo>
                    <a:pt x="382" y="102"/>
                  </a:lnTo>
                  <a:lnTo>
                    <a:pt x="370" y="102"/>
                  </a:lnTo>
                  <a:lnTo>
                    <a:pt x="362" y="110"/>
                  </a:lnTo>
                  <a:lnTo>
                    <a:pt x="358" y="110"/>
                  </a:lnTo>
                  <a:lnTo>
                    <a:pt x="354" y="114"/>
                  </a:lnTo>
                  <a:lnTo>
                    <a:pt x="342" y="118"/>
                  </a:lnTo>
                  <a:lnTo>
                    <a:pt x="334" y="139"/>
                  </a:lnTo>
                  <a:lnTo>
                    <a:pt x="321" y="159"/>
                  </a:lnTo>
                  <a:lnTo>
                    <a:pt x="301" y="167"/>
                  </a:lnTo>
                  <a:lnTo>
                    <a:pt x="313" y="183"/>
                  </a:lnTo>
                  <a:lnTo>
                    <a:pt x="321" y="200"/>
                  </a:lnTo>
                  <a:lnTo>
                    <a:pt x="309" y="212"/>
                  </a:lnTo>
                  <a:lnTo>
                    <a:pt x="301" y="220"/>
                  </a:lnTo>
                  <a:lnTo>
                    <a:pt x="285" y="236"/>
                  </a:lnTo>
                  <a:lnTo>
                    <a:pt x="285" y="240"/>
                  </a:lnTo>
                  <a:lnTo>
                    <a:pt x="273" y="257"/>
                  </a:lnTo>
                  <a:lnTo>
                    <a:pt x="260" y="265"/>
                  </a:lnTo>
                  <a:lnTo>
                    <a:pt x="264" y="281"/>
                  </a:lnTo>
                  <a:lnTo>
                    <a:pt x="264" y="285"/>
                  </a:lnTo>
                  <a:lnTo>
                    <a:pt x="248" y="293"/>
                  </a:lnTo>
                  <a:lnTo>
                    <a:pt x="236" y="297"/>
                  </a:lnTo>
                  <a:lnTo>
                    <a:pt x="232" y="297"/>
                  </a:lnTo>
                  <a:lnTo>
                    <a:pt x="216" y="301"/>
                  </a:lnTo>
                  <a:lnTo>
                    <a:pt x="207" y="301"/>
                  </a:lnTo>
                  <a:lnTo>
                    <a:pt x="207" y="314"/>
                  </a:lnTo>
                  <a:lnTo>
                    <a:pt x="212" y="334"/>
                  </a:lnTo>
                  <a:lnTo>
                    <a:pt x="207" y="346"/>
                  </a:lnTo>
                  <a:lnTo>
                    <a:pt x="207" y="358"/>
                  </a:lnTo>
                  <a:lnTo>
                    <a:pt x="203" y="375"/>
                  </a:lnTo>
                  <a:lnTo>
                    <a:pt x="195" y="387"/>
                  </a:lnTo>
                  <a:lnTo>
                    <a:pt x="191" y="403"/>
                  </a:lnTo>
                  <a:lnTo>
                    <a:pt x="187" y="411"/>
                  </a:lnTo>
                  <a:lnTo>
                    <a:pt x="175" y="423"/>
                  </a:lnTo>
                  <a:lnTo>
                    <a:pt x="163" y="440"/>
                  </a:lnTo>
                  <a:lnTo>
                    <a:pt x="151" y="452"/>
                  </a:lnTo>
                  <a:lnTo>
                    <a:pt x="167" y="460"/>
                  </a:lnTo>
                  <a:lnTo>
                    <a:pt x="171" y="460"/>
                  </a:lnTo>
                  <a:lnTo>
                    <a:pt x="183" y="476"/>
                  </a:lnTo>
                  <a:lnTo>
                    <a:pt x="183" y="493"/>
                  </a:lnTo>
                  <a:lnTo>
                    <a:pt x="179" y="501"/>
                  </a:lnTo>
                  <a:lnTo>
                    <a:pt x="175" y="501"/>
                  </a:lnTo>
                  <a:lnTo>
                    <a:pt x="175" y="505"/>
                  </a:lnTo>
                  <a:lnTo>
                    <a:pt x="151" y="505"/>
                  </a:lnTo>
                  <a:lnTo>
                    <a:pt x="138" y="501"/>
                  </a:lnTo>
                  <a:lnTo>
                    <a:pt x="118" y="505"/>
                  </a:lnTo>
                  <a:lnTo>
                    <a:pt x="102" y="509"/>
                  </a:lnTo>
                  <a:lnTo>
                    <a:pt x="89" y="517"/>
                  </a:lnTo>
                  <a:lnTo>
                    <a:pt x="77" y="533"/>
                  </a:lnTo>
                  <a:lnTo>
                    <a:pt x="73" y="537"/>
                  </a:lnTo>
                  <a:lnTo>
                    <a:pt x="65" y="554"/>
                  </a:lnTo>
                  <a:lnTo>
                    <a:pt x="61" y="566"/>
                  </a:lnTo>
                  <a:lnTo>
                    <a:pt x="57" y="574"/>
                  </a:lnTo>
                  <a:lnTo>
                    <a:pt x="57" y="586"/>
                  </a:lnTo>
                  <a:lnTo>
                    <a:pt x="65" y="606"/>
                  </a:lnTo>
                  <a:lnTo>
                    <a:pt x="61" y="623"/>
                  </a:lnTo>
                  <a:lnTo>
                    <a:pt x="61" y="639"/>
                  </a:lnTo>
                  <a:lnTo>
                    <a:pt x="61" y="651"/>
                  </a:lnTo>
                  <a:lnTo>
                    <a:pt x="69" y="668"/>
                  </a:lnTo>
                  <a:lnTo>
                    <a:pt x="73" y="676"/>
                  </a:lnTo>
                  <a:lnTo>
                    <a:pt x="69" y="696"/>
                  </a:lnTo>
                  <a:lnTo>
                    <a:pt x="65" y="700"/>
                  </a:lnTo>
                  <a:lnTo>
                    <a:pt x="65" y="712"/>
                  </a:lnTo>
                  <a:lnTo>
                    <a:pt x="61" y="724"/>
                  </a:lnTo>
                  <a:lnTo>
                    <a:pt x="77" y="737"/>
                  </a:lnTo>
                  <a:lnTo>
                    <a:pt x="94" y="745"/>
                  </a:lnTo>
                  <a:lnTo>
                    <a:pt x="106" y="757"/>
                  </a:lnTo>
                  <a:lnTo>
                    <a:pt x="106" y="769"/>
                  </a:lnTo>
                  <a:lnTo>
                    <a:pt x="98" y="777"/>
                  </a:lnTo>
                  <a:lnTo>
                    <a:pt x="94" y="786"/>
                  </a:lnTo>
                  <a:lnTo>
                    <a:pt x="85" y="786"/>
                  </a:lnTo>
                  <a:lnTo>
                    <a:pt x="73" y="790"/>
                  </a:lnTo>
                  <a:lnTo>
                    <a:pt x="73" y="802"/>
                  </a:lnTo>
                  <a:lnTo>
                    <a:pt x="73" y="814"/>
                  </a:lnTo>
                  <a:lnTo>
                    <a:pt x="81" y="822"/>
                  </a:lnTo>
                  <a:lnTo>
                    <a:pt x="89" y="838"/>
                  </a:lnTo>
                  <a:lnTo>
                    <a:pt x="85" y="851"/>
                  </a:lnTo>
                  <a:lnTo>
                    <a:pt x="85" y="863"/>
                  </a:lnTo>
                  <a:lnTo>
                    <a:pt x="81" y="875"/>
                  </a:lnTo>
                  <a:lnTo>
                    <a:pt x="73" y="883"/>
                  </a:lnTo>
                  <a:lnTo>
                    <a:pt x="69" y="887"/>
                  </a:lnTo>
                  <a:lnTo>
                    <a:pt x="65" y="887"/>
                  </a:lnTo>
                  <a:lnTo>
                    <a:pt x="53" y="891"/>
                  </a:lnTo>
                  <a:lnTo>
                    <a:pt x="45" y="891"/>
                  </a:lnTo>
                  <a:lnTo>
                    <a:pt x="45" y="899"/>
                  </a:lnTo>
                  <a:lnTo>
                    <a:pt x="45" y="912"/>
                  </a:lnTo>
                  <a:lnTo>
                    <a:pt x="37" y="924"/>
                  </a:lnTo>
                  <a:lnTo>
                    <a:pt x="37" y="928"/>
                  </a:lnTo>
                  <a:lnTo>
                    <a:pt x="41" y="940"/>
                  </a:lnTo>
                  <a:lnTo>
                    <a:pt x="41" y="944"/>
                  </a:lnTo>
                  <a:lnTo>
                    <a:pt x="41" y="948"/>
                  </a:lnTo>
                  <a:lnTo>
                    <a:pt x="41" y="952"/>
                  </a:lnTo>
                  <a:lnTo>
                    <a:pt x="37" y="960"/>
                  </a:lnTo>
                  <a:lnTo>
                    <a:pt x="33" y="977"/>
                  </a:lnTo>
                  <a:lnTo>
                    <a:pt x="20" y="981"/>
                  </a:lnTo>
                  <a:lnTo>
                    <a:pt x="16" y="969"/>
                  </a:lnTo>
                  <a:lnTo>
                    <a:pt x="8" y="965"/>
                  </a:lnTo>
                  <a:lnTo>
                    <a:pt x="4" y="965"/>
                  </a:lnTo>
                  <a:lnTo>
                    <a:pt x="0" y="977"/>
                  </a:lnTo>
                  <a:lnTo>
                    <a:pt x="8" y="985"/>
                  </a:lnTo>
                  <a:lnTo>
                    <a:pt x="8" y="1001"/>
                  </a:lnTo>
                  <a:lnTo>
                    <a:pt x="8" y="1013"/>
                  </a:lnTo>
                  <a:lnTo>
                    <a:pt x="12" y="1021"/>
                  </a:lnTo>
                  <a:lnTo>
                    <a:pt x="20" y="1034"/>
                  </a:lnTo>
                  <a:lnTo>
                    <a:pt x="28" y="1021"/>
                  </a:lnTo>
                  <a:lnTo>
                    <a:pt x="24" y="1034"/>
                  </a:lnTo>
                  <a:lnTo>
                    <a:pt x="37" y="1034"/>
                  </a:lnTo>
                  <a:lnTo>
                    <a:pt x="41" y="1038"/>
                  </a:lnTo>
                  <a:lnTo>
                    <a:pt x="45" y="1038"/>
                  </a:lnTo>
                  <a:lnTo>
                    <a:pt x="41" y="1042"/>
                  </a:lnTo>
                  <a:lnTo>
                    <a:pt x="45" y="1046"/>
                  </a:lnTo>
                  <a:lnTo>
                    <a:pt x="45" y="1058"/>
                  </a:lnTo>
                  <a:lnTo>
                    <a:pt x="41" y="1062"/>
                  </a:lnTo>
                  <a:lnTo>
                    <a:pt x="37" y="1074"/>
                  </a:lnTo>
                  <a:lnTo>
                    <a:pt x="45" y="1078"/>
                  </a:lnTo>
                  <a:lnTo>
                    <a:pt x="45" y="1091"/>
                  </a:lnTo>
                  <a:lnTo>
                    <a:pt x="49" y="1099"/>
                  </a:lnTo>
                  <a:lnTo>
                    <a:pt x="49" y="1107"/>
                  </a:lnTo>
                  <a:lnTo>
                    <a:pt x="61" y="1107"/>
                  </a:lnTo>
                  <a:lnTo>
                    <a:pt x="61" y="1119"/>
                  </a:lnTo>
                  <a:lnTo>
                    <a:pt x="65" y="1131"/>
                  </a:lnTo>
                  <a:lnTo>
                    <a:pt x="73" y="1144"/>
                  </a:lnTo>
                  <a:lnTo>
                    <a:pt x="81" y="1156"/>
                  </a:lnTo>
                  <a:lnTo>
                    <a:pt x="85" y="1160"/>
                  </a:lnTo>
                  <a:lnTo>
                    <a:pt x="94" y="1172"/>
                  </a:lnTo>
                  <a:lnTo>
                    <a:pt x="106" y="1176"/>
                  </a:lnTo>
                  <a:lnTo>
                    <a:pt x="110" y="1184"/>
                  </a:lnTo>
                  <a:lnTo>
                    <a:pt x="106" y="1192"/>
                  </a:lnTo>
                  <a:lnTo>
                    <a:pt x="94" y="1192"/>
                  </a:lnTo>
                  <a:lnTo>
                    <a:pt x="98" y="1205"/>
                  </a:lnTo>
                  <a:lnTo>
                    <a:pt x="102" y="1213"/>
                  </a:lnTo>
                  <a:lnTo>
                    <a:pt x="89" y="1209"/>
                  </a:lnTo>
                  <a:lnTo>
                    <a:pt x="89" y="1221"/>
                  </a:lnTo>
                  <a:lnTo>
                    <a:pt x="94" y="1229"/>
                  </a:lnTo>
                  <a:lnTo>
                    <a:pt x="102" y="1241"/>
                  </a:lnTo>
                  <a:lnTo>
                    <a:pt x="106" y="1253"/>
                  </a:lnTo>
                  <a:lnTo>
                    <a:pt x="114" y="1266"/>
                  </a:lnTo>
                  <a:lnTo>
                    <a:pt x="110" y="1278"/>
                  </a:lnTo>
                  <a:lnTo>
                    <a:pt x="122" y="1286"/>
                  </a:lnTo>
                  <a:lnTo>
                    <a:pt x="134" y="1290"/>
                  </a:lnTo>
                  <a:lnTo>
                    <a:pt x="146" y="1286"/>
                  </a:lnTo>
                  <a:lnTo>
                    <a:pt x="159" y="1282"/>
                  </a:lnTo>
                  <a:lnTo>
                    <a:pt x="163" y="1282"/>
                  </a:lnTo>
                  <a:lnTo>
                    <a:pt x="175" y="1282"/>
                  </a:lnTo>
                  <a:lnTo>
                    <a:pt x="187" y="1282"/>
                  </a:lnTo>
                  <a:lnTo>
                    <a:pt x="195" y="1270"/>
                  </a:lnTo>
                  <a:lnTo>
                    <a:pt x="187" y="1257"/>
                  </a:lnTo>
                  <a:lnTo>
                    <a:pt x="187" y="1245"/>
                  </a:lnTo>
                  <a:lnTo>
                    <a:pt x="195" y="1237"/>
                  </a:lnTo>
                  <a:lnTo>
                    <a:pt x="207" y="1229"/>
                  </a:lnTo>
                  <a:lnTo>
                    <a:pt x="216" y="1233"/>
                  </a:lnTo>
                  <a:lnTo>
                    <a:pt x="216" y="1221"/>
                  </a:lnTo>
                  <a:lnTo>
                    <a:pt x="220" y="1221"/>
                  </a:lnTo>
                  <a:lnTo>
                    <a:pt x="232" y="1221"/>
                  </a:lnTo>
                  <a:lnTo>
                    <a:pt x="244" y="1221"/>
                  </a:lnTo>
                  <a:lnTo>
                    <a:pt x="256" y="1221"/>
                  </a:lnTo>
                  <a:lnTo>
                    <a:pt x="269" y="1217"/>
                  </a:lnTo>
                  <a:lnTo>
                    <a:pt x="273" y="1217"/>
                  </a:lnTo>
                  <a:lnTo>
                    <a:pt x="285" y="1229"/>
                  </a:lnTo>
                  <a:lnTo>
                    <a:pt x="293" y="1213"/>
                  </a:lnTo>
                  <a:lnTo>
                    <a:pt x="297" y="1205"/>
                  </a:lnTo>
                  <a:lnTo>
                    <a:pt x="301" y="1192"/>
                  </a:lnTo>
                  <a:lnTo>
                    <a:pt x="309" y="1188"/>
                  </a:lnTo>
                  <a:lnTo>
                    <a:pt x="317" y="1176"/>
                  </a:lnTo>
                  <a:lnTo>
                    <a:pt x="317" y="1164"/>
                  </a:lnTo>
                  <a:lnTo>
                    <a:pt x="321" y="1152"/>
                  </a:lnTo>
                  <a:lnTo>
                    <a:pt x="321" y="1148"/>
                  </a:lnTo>
                  <a:lnTo>
                    <a:pt x="330" y="1139"/>
                  </a:lnTo>
                  <a:lnTo>
                    <a:pt x="325" y="1135"/>
                  </a:lnTo>
                  <a:lnTo>
                    <a:pt x="321" y="1123"/>
                  </a:lnTo>
                  <a:lnTo>
                    <a:pt x="334" y="1115"/>
                  </a:lnTo>
                  <a:lnTo>
                    <a:pt x="334" y="1103"/>
                  </a:lnTo>
                  <a:lnTo>
                    <a:pt x="334" y="1091"/>
                  </a:lnTo>
                  <a:lnTo>
                    <a:pt x="334" y="1078"/>
                  </a:lnTo>
                  <a:lnTo>
                    <a:pt x="325" y="1070"/>
                  </a:lnTo>
                  <a:lnTo>
                    <a:pt x="338" y="1070"/>
                  </a:lnTo>
                  <a:lnTo>
                    <a:pt x="334" y="1062"/>
                  </a:lnTo>
                  <a:lnTo>
                    <a:pt x="338" y="1050"/>
                  </a:lnTo>
                  <a:lnTo>
                    <a:pt x="338" y="1038"/>
                  </a:lnTo>
                  <a:lnTo>
                    <a:pt x="338" y="1026"/>
                  </a:lnTo>
                  <a:lnTo>
                    <a:pt x="325" y="1021"/>
                  </a:lnTo>
                  <a:lnTo>
                    <a:pt x="317" y="1017"/>
                  </a:lnTo>
                  <a:lnTo>
                    <a:pt x="334" y="1021"/>
                  </a:lnTo>
                  <a:lnTo>
                    <a:pt x="346" y="1021"/>
                  </a:lnTo>
                  <a:lnTo>
                    <a:pt x="342" y="1009"/>
                  </a:lnTo>
                  <a:lnTo>
                    <a:pt x="330" y="1005"/>
                  </a:lnTo>
                  <a:lnTo>
                    <a:pt x="317" y="1009"/>
                  </a:lnTo>
                  <a:lnTo>
                    <a:pt x="330" y="1005"/>
                  </a:lnTo>
                  <a:lnTo>
                    <a:pt x="354" y="1005"/>
                  </a:lnTo>
                  <a:lnTo>
                    <a:pt x="362" y="993"/>
                  </a:lnTo>
                  <a:lnTo>
                    <a:pt x="370" y="997"/>
                  </a:lnTo>
                  <a:lnTo>
                    <a:pt x="382" y="993"/>
                  </a:lnTo>
                  <a:lnTo>
                    <a:pt x="395" y="981"/>
                  </a:lnTo>
                  <a:lnTo>
                    <a:pt x="391" y="977"/>
                  </a:lnTo>
                  <a:lnTo>
                    <a:pt x="395" y="965"/>
                  </a:lnTo>
                  <a:lnTo>
                    <a:pt x="399" y="977"/>
                  </a:lnTo>
                  <a:lnTo>
                    <a:pt x="403" y="989"/>
                  </a:lnTo>
                  <a:lnTo>
                    <a:pt x="411" y="977"/>
                  </a:lnTo>
                  <a:lnTo>
                    <a:pt x="423" y="965"/>
                  </a:lnTo>
                  <a:lnTo>
                    <a:pt x="427" y="960"/>
                  </a:lnTo>
                  <a:lnTo>
                    <a:pt x="439" y="960"/>
                  </a:lnTo>
                  <a:lnTo>
                    <a:pt x="435" y="948"/>
                  </a:lnTo>
                  <a:lnTo>
                    <a:pt x="448" y="952"/>
                  </a:lnTo>
                  <a:lnTo>
                    <a:pt x="452" y="952"/>
                  </a:lnTo>
                  <a:lnTo>
                    <a:pt x="448" y="940"/>
                  </a:lnTo>
                  <a:lnTo>
                    <a:pt x="435" y="940"/>
                  </a:lnTo>
                  <a:lnTo>
                    <a:pt x="423" y="944"/>
                  </a:lnTo>
                  <a:lnTo>
                    <a:pt x="423" y="932"/>
                  </a:lnTo>
                  <a:lnTo>
                    <a:pt x="435" y="940"/>
                  </a:lnTo>
                  <a:lnTo>
                    <a:pt x="444" y="928"/>
                  </a:lnTo>
                  <a:lnTo>
                    <a:pt x="456" y="920"/>
                  </a:lnTo>
                  <a:lnTo>
                    <a:pt x="460" y="912"/>
                  </a:lnTo>
                  <a:lnTo>
                    <a:pt x="468" y="908"/>
                  </a:lnTo>
                  <a:lnTo>
                    <a:pt x="472" y="908"/>
                  </a:lnTo>
                  <a:lnTo>
                    <a:pt x="476" y="895"/>
                  </a:lnTo>
                  <a:lnTo>
                    <a:pt x="468" y="883"/>
                  </a:lnTo>
                  <a:lnTo>
                    <a:pt x="456" y="871"/>
                  </a:lnTo>
                  <a:lnTo>
                    <a:pt x="448" y="871"/>
                  </a:lnTo>
                  <a:lnTo>
                    <a:pt x="444" y="863"/>
                  </a:lnTo>
                  <a:lnTo>
                    <a:pt x="444" y="851"/>
                  </a:lnTo>
                  <a:lnTo>
                    <a:pt x="431" y="851"/>
                  </a:lnTo>
                  <a:lnTo>
                    <a:pt x="419" y="838"/>
                  </a:lnTo>
                  <a:lnTo>
                    <a:pt x="407" y="830"/>
                  </a:lnTo>
                  <a:lnTo>
                    <a:pt x="395" y="834"/>
                  </a:lnTo>
                  <a:lnTo>
                    <a:pt x="382" y="822"/>
                  </a:lnTo>
                  <a:lnTo>
                    <a:pt x="378" y="822"/>
                  </a:lnTo>
                  <a:lnTo>
                    <a:pt x="366" y="822"/>
                  </a:lnTo>
                  <a:lnTo>
                    <a:pt x="370" y="810"/>
                  </a:lnTo>
                  <a:lnTo>
                    <a:pt x="362" y="798"/>
                  </a:lnTo>
                  <a:lnTo>
                    <a:pt x="366" y="786"/>
                  </a:lnTo>
                  <a:lnTo>
                    <a:pt x="362" y="773"/>
                  </a:lnTo>
                  <a:lnTo>
                    <a:pt x="366" y="765"/>
                  </a:lnTo>
                  <a:lnTo>
                    <a:pt x="362" y="757"/>
                  </a:lnTo>
                  <a:lnTo>
                    <a:pt x="362" y="745"/>
                  </a:lnTo>
                  <a:lnTo>
                    <a:pt x="370" y="737"/>
                  </a:lnTo>
                  <a:lnTo>
                    <a:pt x="366" y="724"/>
                  </a:lnTo>
                  <a:lnTo>
                    <a:pt x="378" y="724"/>
                  </a:lnTo>
                  <a:lnTo>
                    <a:pt x="378" y="712"/>
                  </a:lnTo>
                  <a:lnTo>
                    <a:pt x="382" y="700"/>
                  </a:lnTo>
                  <a:lnTo>
                    <a:pt x="387" y="684"/>
                  </a:lnTo>
                  <a:lnTo>
                    <a:pt x="391" y="676"/>
                  </a:lnTo>
                  <a:lnTo>
                    <a:pt x="378" y="672"/>
                  </a:lnTo>
                  <a:lnTo>
                    <a:pt x="378" y="659"/>
                  </a:lnTo>
                  <a:lnTo>
                    <a:pt x="378" y="651"/>
                  </a:lnTo>
                  <a:lnTo>
                    <a:pt x="387" y="655"/>
                  </a:lnTo>
                  <a:lnTo>
                    <a:pt x="399" y="651"/>
                  </a:lnTo>
                  <a:lnTo>
                    <a:pt x="411" y="643"/>
                  </a:lnTo>
                  <a:lnTo>
                    <a:pt x="415" y="635"/>
                  </a:lnTo>
                  <a:lnTo>
                    <a:pt x="407" y="619"/>
                  </a:lnTo>
                  <a:lnTo>
                    <a:pt x="407" y="615"/>
                  </a:lnTo>
                  <a:lnTo>
                    <a:pt x="399" y="611"/>
                  </a:lnTo>
                  <a:lnTo>
                    <a:pt x="399" y="598"/>
                  </a:lnTo>
                  <a:lnTo>
                    <a:pt x="403" y="602"/>
                  </a:lnTo>
                  <a:lnTo>
                    <a:pt x="411" y="615"/>
                  </a:lnTo>
                  <a:lnTo>
                    <a:pt x="419" y="623"/>
                  </a:lnTo>
                  <a:lnTo>
                    <a:pt x="431" y="615"/>
                  </a:lnTo>
                  <a:lnTo>
                    <a:pt x="444" y="611"/>
                  </a:lnTo>
                  <a:lnTo>
                    <a:pt x="439" y="598"/>
                  </a:lnTo>
                  <a:lnTo>
                    <a:pt x="452" y="594"/>
                  </a:lnTo>
                  <a:lnTo>
                    <a:pt x="456" y="582"/>
                  </a:lnTo>
                  <a:lnTo>
                    <a:pt x="472" y="582"/>
                  </a:lnTo>
                  <a:lnTo>
                    <a:pt x="468" y="578"/>
                  </a:lnTo>
                  <a:lnTo>
                    <a:pt x="480" y="582"/>
                  </a:lnTo>
                  <a:lnTo>
                    <a:pt x="492" y="574"/>
                  </a:lnTo>
                  <a:lnTo>
                    <a:pt x="492" y="562"/>
                  </a:lnTo>
                  <a:lnTo>
                    <a:pt x="500" y="562"/>
                  </a:lnTo>
                  <a:lnTo>
                    <a:pt x="509" y="558"/>
                  </a:lnTo>
                  <a:lnTo>
                    <a:pt x="521" y="554"/>
                  </a:lnTo>
                  <a:lnTo>
                    <a:pt x="533" y="545"/>
                  </a:lnTo>
                  <a:lnTo>
                    <a:pt x="545" y="545"/>
                  </a:lnTo>
                  <a:lnTo>
                    <a:pt x="557" y="533"/>
                  </a:lnTo>
                  <a:lnTo>
                    <a:pt x="570" y="533"/>
                  </a:lnTo>
                  <a:lnTo>
                    <a:pt x="582" y="525"/>
                  </a:lnTo>
                  <a:lnTo>
                    <a:pt x="586" y="513"/>
                  </a:lnTo>
                  <a:lnTo>
                    <a:pt x="594" y="501"/>
                  </a:lnTo>
                  <a:lnTo>
                    <a:pt x="602" y="488"/>
                  </a:lnTo>
                  <a:lnTo>
                    <a:pt x="614" y="480"/>
                  </a:lnTo>
                  <a:lnTo>
                    <a:pt x="627" y="472"/>
                  </a:lnTo>
                  <a:lnTo>
                    <a:pt x="631" y="460"/>
                  </a:lnTo>
                  <a:lnTo>
                    <a:pt x="618" y="452"/>
                  </a:lnTo>
                  <a:lnTo>
                    <a:pt x="606" y="444"/>
                  </a:lnTo>
                  <a:lnTo>
                    <a:pt x="614" y="448"/>
                  </a:lnTo>
                  <a:lnTo>
                    <a:pt x="610" y="436"/>
                  </a:lnTo>
                  <a:lnTo>
                    <a:pt x="598" y="427"/>
                  </a:lnTo>
                  <a:lnTo>
                    <a:pt x="610" y="427"/>
                  </a:lnTo>
                  <a:lnTo>
                    <a:pt x="623" y="411"/>
                  </a:lnTo>
                  <a:lnTo>
                    <a:pt x="631" y="407"/>
                  </a:lnTo>
                  <a:lnTo>
                    <a:pt x="631" y="395"/>
                  </a:lnTo>
                  <a:lnTo>
                    <a:pt x="639" y="383"/>
                  </a:lnTo>
                  <a:lnTo>
                    <a:pt x="627" y="383"/>
                  </a:lnTo>
                  <a:lnTo>
                    <a:pt x="631" y="370"/>
                  </a:lnTo>
                  <a:lnTo>
                    <a:pt x="643" y="375"/>
                  </a:lnTo>
                  <a:lnTo>
                    <a:pt x="655" y="375"/>
                  </a:lnTo>
                  <a:lnTo>
                    <a:pt x="647" y="362"/>
                  </a:lnTo>
                  <a:lnTo>
                    <a:pt x="659" y="354"/>
                  </a:lnTo>
                  <a:lnTo>
                    <a:pt x="667" y="358"/>
                  </a:lnTo>
                  <a:lnTo>
                    <a:pt x="680" y="350"/>
                  </a:lnTo>
                  <a:lnTo>
                    <a:pt x="680" y="346"/>
                  </a:lnTo>
                  <a:lnTo>
                    <a:pt x="675" y="334"/>
                  </a:lnTo>
                  <a:lnTo>
                    <a:pt x="688" y="338"/>
                  </a:lnTo>
                  <a:lnTo>
                    <a:pt x="700" y="338"/>
                  </a:lnTo>
                  <a:lnTo>
                    <a:pt x="700" y="326"/>
                  </a:lnTo>
                  <a:lnTo>
                    <a:pt x="712" y="338"/>
                  </a:lnTo>
                  <a:lnTo>
                    <a:pt x="724" y="342"/>
                  </a:lnTo>
                  <a:lnTo>
                    <a:pt x="736" y="342"/>
                  </a:lnTo>
                  <a:lnTo>
                    <a:pt x="728" y="330"/>
                  </a:lnTo>
                  <a:lnTo>
                    <a:pt x="736" y="338"/>
                  </a:lnTo>
                  <a:lnTo>
                    <a:pt x="749" y="334"/>
                  </a:lnTo>
                  <a:lnTo>
                    <a:pt x="761" y="334"/>
                  </a:lnTo>
                  <a:lnTo>
                    <a:pt x="773" y="334"/>
                  </a:lnTo>
                  <a:lnTo>
                    <a:pt x="785" y="334"/>
                  </a:lnTo>
                  <a:lnTo>
                    <a:pt x="785" y="33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90" name="Freeform 360">
              <a:extLst>
                <a:ext uri="{FF2B5EF4-FFF2-40B4-BE49-F238E27FC236}">
                  <a16:creationId xmlns="" xmlns:a16="http://schemas.microsoft.com/office/drawing/2014/main" id="{42AE4DF6-1DF6-4E1A-908F-66A4F8AAAA6D}"/>
                </a:ext>
              </a:extLst>
            </p:cNvPr>
            <p:cNvSpPr>
              <a:spLocks/>
            </p:cNvSpPr>
            <p:nvPr/>
          </p:nvSpPr>
          <p:spPr bwMode="gray">
            <a:xfrm>
              <a:off x="4583569" y="2953534"/>
              <a:ext cx="7558" cy="4317"/>
            </a:xfrm>
            <a:custGeom>
              <a:avLst/>
              <a:gdLst>
                <a:gd name="T0" fmla="*/ 13 w 21"/>
                <a:gd name="T1" fmla="*/ 0 h 12"/>
                <a:gd name="T2" fmla="*/ 0 w 21"/>
                <a:gd name="T3" fmla="*/ 8 h 12"/>
                <a:gd name="T4" fmla="*/ 13 w 21"/>
                <a:gd name="T5" fmla="*/ 12 h 12"/>
                <a:gd name="T6" fmla="*/ 21 w 21"/>
                <a:gd name="T7" fmla="*/ 4 h 12"/>
                <a:gd name="T8" fmla="*/ 21 w 21"/>
                <a:gd name="T9" fmla="*/ 0 h 12"/>
                <a:gd name="T10" fmla="*/ 13 w 2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2"/>
                <a:gd name="T20" fmla="*/ 21 w 2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2">
                  <a:moveTo>
                    <a:pt x="13" y="0"/>
                  </a:moveTo>
                  <a:lnTo>
                    <a:pt x="0" y="8"/>
                  </a:lnTo>
                  <a:lnTo>
                    <a:pt x="13" y="12"/>
                  </a:lnTo>
                  <a:lnTo>
                    <a:pt x="21" y="4"/>
                  </a:lnTo>
                  <a:lnTo>
                    <a:pt x="2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91" name="Freeform 362">
              <a:extLst>
                <a:ext uri="{FF2B5EF4-FFF2-40B4-BE49-F238E27FC236}">
                  <a16:creationId xmlns="" xmlns:a16="http://schemas.microsoft.com/office/drawing/2014/main" id="{0F73E0D1-E4FD-430B-A7AA-70D83A19ADCC}"/>
                </a:ext>
              </a:extLst>
            </p:cNvPr>
            <p:cNvSpPr>
              <a:spLocks/>
            </p:cNvSpPr>
            <p:nvPr/>
          </p:nvSpPr>
          <p:spPr bwMode="gray">
            <a:xfrm>
              <a:off x="4782946" y="2540512"/>
              <a:ext cx="237165" cy="363013"/>
            </a:xfrm>
            <a:custGeom>
              <a:avLst/>
              <a:gdLst>
                <a:gd name="T0" fmla="*/ 476 w 659"/>
                <a:gd name="T1" fmla="*/ 908 h 1009"/>
                <a:gd name="T2" fmla="*/ 508 w 659"/>
                <a:gd name="T3" fmla="*/ 883 h 1009"/>
                <a:gd name="T4" fmla="*/ 553 w 659"/>
                <a:gd name="T5" fmla="*/ 847 h 1009"/>
                <a:gd name="T6" fmla="*/ 602 w 659"/>
                <a:gd name="T7" fmla="*/ 794 h 1009"/>
                <a:gd name="T8" fmla="*/ 651 w 659"/>
                <a:gd name="T9" fmla="*/ 737 h 1009"/>
                <a:gd name="T10" fmla="*/ 614 w 659"/>
                <a:gd name="T11" fmla="*/ 676 h 1009"/>
                <a:gd name="T12" fmla="*/ 561 w 659"/>
                <a:gd name="T13" fmla="*/ 643 h 1009"/>
                <a:gd name="T14" fmla="*/ 594 w 659"/>
                <a:gd name="T15" fmla="*/ 594 h 1009"/>
                <a:gd name="T16" fmla="*/ 565 w 659"/>
                <a:gd name="T17" fmla="*/ 562 h 1009"/>
                <a:gd name="T18" fmla="*/ 553 w 659"/>
                <a:gd name="T19" fmla="*/ 513 h 1009"/>
                <a:gd name="T20" fmla="*/ 553 w 659"/>
                <a:gd name="T21" fmla="*/ 460 h 1009"/>
                <a:gd name="T22" fmla="*/ 561 w 659"/>
                <a:gd name="T23" fmla="*/ 428 h 1009"/>
                <a:gd name="T24" fmla="*/ 529 w 659"/>
                <a:gd name="T25" fmla="*/ 362 h 1009"/>
                <a:gd name="T26" fmla="*/ 541 w 659"/>
                <a:gd name="T27" fmla="*/ 289 h 1009"/>
                <a:gd name="T28" fmla="*/ 541 w 659"/>
                <a:gd name="T29" fmla="*/ 236 h 1009"/>
                <a:gd name="T30" fmla="*/ 472 w 659"/>
                <a:gd name="T31" fmla="*/ 171 h 1009"/>
                <a:gd name="T32" fmla="*/ 472 w 659"/>
                <a:gd name="T33" fmla="*/ 131 h 1009"/>
                <a:gd name="T34" fmla="*/ 504 w 659"/>
                <a:gd name="T35" fmla="*/ 114 h 1009"/>
                <a:gd name="T36" fmla="*/ 512 w 659"/>
                <a:gd name="T37" fmla="*/ 45 h 1009"/>
                <a:gd name="T38" fmla="*/ 427 w 659"/>
                <a:gd name="T39" fmla="*/ 0 h 1009"/>
                <a:gd name="T40" fmla="*/ 370 w 659"/>
                <a:gd name="T41" fmla="*/ 17 h 1009"/>
                <a:gd name="T42" fmla="*/ 317 w 659"/>
                <a:gd name="T43" fmla="*/ 57 h 1009"/>
                <a:gd name="T44" fmla="*/ 293 w 659"/>
                <a:gd name="T45" fmla="*/ 126 h 1009"/>
                <a:gd name="T46" fmla="*/ 256 w 659"/>
                <a:gd name="T47" fmla="*/ 163 h 1009"/>
                <a:gd name="T48" fmla="*/ 183 w 659"/>
                <a:gd name="T49" fmla="*/ 147 h 1009"/>
                <a:gd name="T50" fmla="*/ 97 w 659"/>
                <a:gd name="T51" fmla="*/ 126 h 1009"/>
                <a:gd name="T52" fmla="*/ 20 w 659"/>
                <a:gd name="T53" fmla="*/ 110 h 1009"/>
                <a:gd name="T54" fmla="*/ 16 w 659"/>
                <a:gd name="T55" fmla="*/ 122 h 1009"/>
                <a:gd name="T56" fmla="*/ 89 w 659"/>
                <a:gd name="T57" fmla="*/ 171 h 1009"/>
                <a:gd name="T58" fmla="*/ 150 w 659"/>
                <a:gd name="T59" fmla="*/ 192 h 1009"/>
                <a:gd name="T60" fmla="*/ 175 w 659"/>
                <a:gd name="T61" fmla="*/ 265 h 1009"/>
                <a:gd name="T62" fmla="*/ 195 w 659"/>
                <a:gd name="T63" fmla="*/ 330 h 1009"/>
                <a:gd name="T64" fmla="*/ 183 w 659"/>
                <a:gd name="T65" fmla="*/ 383 h 1009"/>
                <a:gd name="T66" fmla="*/ 211 w 659"/>
                <a:gd name="T67" fmla="*/ 444 h 1009"/>
                <a:gd name="T68" fmla="*/ 236 w 659"/>
                <a:gd name="T69" fmla="*/ 448 h 1009"/>
                <a:gd name="T70" fmla="*/ 285 w 659"/>
                <a:gd name="T71" fmla="*/ 480 h 1009"/>
                <a:gd name="T72" fmla="*/ 289 w 659"/>
                <a:gd name="T73" fmla="*/ 529 h 1009"/>
                <a:gd name="T74" fmla="*/ 248 w 659"/>
                <a:gd name="T75" fmla="*/ 537 h 1009"/>
                <a:gd name="T76" fmla="*/ 199 w 659"/>
                <a:gd name="T77" fmla="*/ 594 h 1009"/>
                <a:gd name="T78" fmla="*/ 150 w 659"/>
                <a:gd name="T79" fmla="*/ 631 h 1009"/>
                <a:gd name="T80" fmla="*/ 110 w 659"/>
                <a:gd name="T81" fmla="*/ 660 h 1009"/>
                <a:gd name="T82" fmla="*/ 81 w 659"/>
                <a:gd name="T83" fmla="*/ 696 h 1009"/>
                <a:gd name="T84" fmla="*/ 57 w 659"/>
                <a:gd name="T85" fmla="*/ 708 h 1009"/>
                <a:gd name="T86" fmla="*/ 36 w 659"/>
                <a:gd name="T87" fmla="*/ 778 h 1009"/>
                <a:gd name="T88" fmla="*/ 40 w 659"/>
                <a:gd name="T89" fmla="*/ 814 h 1009"/>
                <a:gd name="T90" fmla="*/ 57 w 659"/>
                <a:gd name="T91" fmla="*/ 859 h 1009"/>
                <a:gd name="T92" fmla="*/ 44 w 659"/>
                <a:gd name="T93" fmla="*/ 932 h 1009"/>
                <a:gd name="T94" fmla="*/ 69 w 659"/>
                <a:gd name="T95" fmla="*/ 948 h 1009"/>
                <a:gd name="T96" fmla="*/ 110 w 659"/>
                <a:gd name="T97" fmla="*/ 969 h 1009"/>
                <a:gd name="T98" fmla="*/ 138 w 659"/>
                <a:gd name="T99" fmla="*/ 977 h 1009"/>
                <a:gd name="T100" fmla="*/ 158 w 659"/>
                <a:gd name="T101" fmla="*/ 993 h 1009"/>
                <a:gd name="T102" fmla="*/ 167 w 659"/>
                <a:gd name="T103" fmla="*/ 993 h 1009"/>
                <a:gd name="T104" fmla="*/ 199 w 659"/>
                <a:gd name="T105" fmla="*/ 993 h 1009"/>
                <a:gd name="T106" fmla="*/ 240 w 659"/>
                <a:gd name="T107" fmla="*/ 981 h 1009"/>
                <a:gd name="T108" fmla="*/ 305 w 659"/>
                <a:gd name="T109" fmla="*/ 961 h 1009"/>
                <a:gd name="T110" fmla="*/ 350 w 659"/>
                <a:gd name="T111" fmla="*/ 957 h 1009"/>
                <a:gd name="T112" fmla="*/ 394 w 659"/>
                <a:gd name="T113" fmla="*/ 940 h 100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9"/>
                <a:gd name="T172" fmla="*/ 0 h 1009"/>
                <a:gd name="T173" fmla="*/ 659 w 659"/>
                <a:gd name="T174" fmla="*/ 1009 h 100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9" h="1009">
                  <a:moveTo>
                    <a:pt x="439" y="936"/>
                  </a:moveTo>
                  <a:lnTo>
                    <a:pt x="451" y="924"/>
                  </a:lnTo>
                  <a:lnTo>
                    <a:pt x="464" y="916"/>
                  </a:lnTo>
                  <a:lnTo>
                    <a:pt x="472" y="908"/>
                  </a:lnTo>
                  <a:lnTo>
                    <a:pt x="476" y="908"/>
                  </a:lnTo>
                  <a:lnTo>
                    <a:pt x="480" y="908"/>
                  </a:lnTo>
                  <a:lnTo>
                    <a:pt x="484" y="904"/>
                  </a:lnTo>
                  <a:lnTo>
                    <a:pt x="492" y="891"/>
                  </a:lnTo>
                  <a:lnTo>
                    <a:pt x="496" y="891"/>
                  </a:lnTo>
                  <a:lnTo>
                    <a:pt x="508" y="883"/>
                  </a:lnTo>
                  <a:lnTo>
                    <a:pt x="521" y="875"/>
                  </a:lnTo>
                  <a:lnTo>
                    <a:pt x="525" y="871"/>
                  </a:lnTo>
                  <a:lnTo>
                    <a:pt x="537" y="859"/>
                  </a:lnTo>
                  <a:lnTo>
                    <a:pt x="537" y="855"/>
                  </a:lnTo>
                  <a:lnTo>
                    <a:pt x="541" y="855"/>
                  </a:lnTo>
                  <a:lnTo>
                    <a:pt x="553" y="847"/>
                  </a:lnTo>
                  <a:lnTo>
                    <a:pt x="565" y="834"/>
                  </a:lnTo>
                  <a:lnTo>
                    <a:pt x="565" y="830"/>
                  </a:lnTo>
                  <a:lnTo>
                    <a:pt x="573" y="822"/>
                  </a:lnTo>
                  <a:lnTo>
                    <a:pt x="578" y="818"/>
                  </a:lnTo>
                  <a:lnTo>
                    <a:pt x="590" y="806"/>
                  </a:lnTo>
                  <a:lnTo>
                    <a:pt x="602" y="794"/>
                  </a:lnTo>
                  <a:lnTo>
                    <a:pt x="606" y="790"/>
                  </a:lnTo>
                  <a:lnTo>
                    <a:pt x="618" y="782"/>
                  </a:lnTo>
                  <a:lnTo>
                    <a:pt x="630" y="769"/>
                  </a:lnTo>
                  <a:lnTo>
                    <a:pt x="643" y="761"/>
                  </a:lnTo>
                  <a:lnTo>
                    <a:pt x="647" y="749"/>
                  </a:lnTo>
                  <a:lnTo>
                    <a:pt x="651" y="737"/>
                  </a:lnTo>
                  <a:lnTo>
                    <a:pt x="659" y="725"/>
                  </a:lnTo>
                  <a:lnTo>
                    <a:pt x="655" y="716"/>
                  </a:lnTo>
                  <a:lnTo>
                    <a:pt x="643" y="704"/>
                  </a:lnTo>
                  <a:lnTo>
                    <a:pt x="635" y="692"/>
                  </a:lnTo>
                  <a:lnTo>
                    <a:pt x="622" y="688"/>
                  </a:lnTo>
                  <a:lnTo>
                    <a:pt x="614" y="676"/>
                  </a:lnTo>
                  <a:lnTo>
                    <a:pt x="598" y="672"/>
                  </a:lnTo>
                  <a:lnTo>
                    <a:pt x="590" y="664"/>
                  </a:lnTo>
                  <a:lnTo>
                    <a:pt x="578" y="655"/>
                  </a:lnTo>
                  <a:lnTo>
                    <a:pt x="565" y="647"/>
                  </a:lnTo>
                  <a:lnTo>
                    <a:pt x="561" y="643"/>
                  </a:lnTo>
                  <a:lnTo>
                    <a:pt x="565" y="643"/>
                  </a:lnTo>
                  <a:lnTo>
                    <a:pt x="573" y="639"/>
                  </a:lnTo>
                  <a:lnTo>
                    <a:pt x="586" y="631"/>
                  </a:lnTo>
                  <a:lnTo>
                    <a:pt x="598" y="619"/>
                  </a:lnTo>
                  <a:lnTo>
                    <a:pt x="598" y="607"/>
                  </a:lnTo>
                  <a:lnTo>
                    <a:pt x="594" y="594"/>
                  </a:lnTo>
                  <a:lnTo>
                    <a:pt x="582" y="586"/>
                  </a:lnTo>
                  <a:lnTo>
                    <a:pt x="569" y="582"/>
                  </a:lnTo>
                  <a:lnTo>
                    <a:pt x="565" y="570"/>
                  </a:lnTo>
                  <a:lnTo>
                    <a:pt x="561" y="566"/>
                  </a:lnTo>
                  <a:lnTo>
                    <a:pt x="565" y="562"/>
                  </a:lnTo>
                  <a:lnTo>
                    <a:pt x="578" y="554"/>
                  </a:lnTo>
                  <a:lnTo>
                    <a:pt x="565" y="542"/>
                  </a:lnTo>
                  <a:lnTo>
                    <a:pt x="557" y="546"/>
                  </a:lnTo>
                  <a:lnTo>
                    <a:pt x="545" y="533"/>
                  </a:lnTo>
                  <a:lnTo>
                    <a:pt x="541" y="521"/>
                  </a:lnTo>
                  <a:lnTo>
                    <a:pt x="553" y="513"/>
                  </a:lnTo>
                  <a:lnTo>
                    <a:pt x="553" y="501"/>
                  </a:lnTo>
                  <a:lnTo>
                    <a:pt x="545" y="501"/>
                  </a:lnTo>
                  <a:lnTo>
                    <a:pt x="541" y="493"/>
                  </a:lnTo>
                  <a:lnTo>
                    <a:pt x="549" y="485"/>
                  </a:lnTo>
                  <a:lnTo>
                    <a:pt x="549" y="472"/>
                  </a:lnTo>
                  <a:lnTo>
                    <a:pt x="553" y="460"/>
                  </a:lnTo>
                  <a:lnTo>
                    <a:pt x="565" y="456"/>
                  </a:lnTo>
                  <a:lnTo>
                    <a:pt x="573" y="456"/>
                  </a:lnTo>
                  <a:lnTo>
                    <a:pt x="569" y="444"/>
                  </a:lnTo>
                  <a:lnTo>
                    <a:pt x="569" y="440"/>
                  </a:lnTo>
                  <a:lnTo>
                    <a:pt x="565" y="428"/>
                  </a:lnTo>
                  <a:lnTo>
                    <a:pt x="561" y="428"/>
                  </a:lnTo>
                  <a:lnTo>
                    <a:pt x="561" y="415"/>
                  </a:lnTo>
                  <a:lnTo>
                    <a:pt x="549" y="403"/>
                  </a:lnTo>
                  <a:lnTo>
                    <a:pt x="541" y="391"/>
                  </a:lnTo>
                  <a:lnTo>
                    <a:pt x="537" y="379"/>
                  </a:lnTo>
                  <a:lnTo>
                    <a:pt x="537" y="375"/>
                  </a:lnTo>
                  <a:lnTo>
                    <a:pt x="529" y="362"/>
                  </a:lnTo>
                  <a:lnTo>
                    <a:pt x="521" y="350"/>
                  </a:lnTo>
                  <a:lnTo>
                    <a:pt x="512" y="338"/>
                  </a:lnTo>
                  <a:lnTo>
                    <a:pt x="508" y="330"/>
                  </a:lnTo>
                  <a:lnTo>
                    <a:pt x="508" y="326"/>
                  </a:lnTo>
                  <a:lnTo>
                    <a:pt x="521" y="314"/>
                  </a:lnTo>
                  <a:lnTo>
                    <a:pt x="541" y="289"/>
                  </a:lnTo>
                  <a:lnTo>
                    <a:pt x="553" y="277"/>
                  </a:lnTo>
                  <a:lnTo>
                    <a:pt x="561" y="265"/>
                  </a:lnTo>
                  <a:lnTo>
                    <a:pt x="565" y="253"/>
                  </a:lnTo>
                  <a:lnTo>
                    <a:pt x="557" y="244"/>
                  </a:lnTo>
                  <a:lnTo>
                    <a:pt x="541" y="236"/>
                  </a:lnTo>
                  <a:lnTo>
                    <a:pt x="533" y="224"/>
                  </a:lnTo>
                  <a:lnTo>
                    <a:pt x="521" y="212"/>
                  </a:lnTo>
                  <a:lnTo>
                    <a:pt x="496" y="204"/>
                  </a:lnTo>
                  <a:lnTo>
                    <a:pt x="484" y="196"/>
                  </a:lnTo>
                  <a:lnTo>
                    <a:pt x="476" y="183"/>
                  </a:lnTo>
                  <a:lnTo>
                    <a:pt x="472" y="171"/>
                  </a:lnTo>
                  <a:lnTo>
                    <a:pt x="472" y="167"/>
                  </a:lnTo>
                  <a:lnTo>
                    <a:pt x="480" y="155"/>
                  </a:lnTo>
                  <a:lnTo>
                    <a:pt x="488" y="143"/>
                  </a:lnTo>
                  <a:lnTo>
                    <a:pt x="484" y="131"/>
                  </a:lnTo>
                  <a:lnTo>
                    <a:pt x="472" y="131"/>
                  </a:lnTo>
                  <a:lnTo>
                    <a:pt x="468" y="126"/>
                  </a:lnTo>
                  <a:lnTo>
                    <a:pt x="472" y="126"/>
                  </a:lnTo>
                  <a:lnTo>
                    <a:pt x="480" y="122"/>
                  </a:lnTo>
                  <a:lnTo>
                    <a:pt x="492" y="118"/>
                  </a:lnTo>
                  <a:lnTo>
                    <a:pt x="504" y="114"/>
                  </a:lnTo>
                  <a:lnTo>
                    <a:pt x="496" y="98"/>
                  </a:lnTo>
                  <a:lnTo>
                    <a:pt x="508" y="86"/>
                  </a:lnTo>
                  <a:lnTo>
                    <a:pt x="521" y="74"/>
                  </a:lnTo>
                  <a:lnTo>
                    <a:pt x="521" y="57"/>
                  </a:lnTo>
                  <a:lnTo>
                    <a:pt x="512" y="45"/>
                  </a:lnTo>
                  <a:lnTo>
                    <a:pt x="500" y="37"/>
                  </a:lnTo>
                  <a:lnTo>
                    <a:pt x="484" y="33"/>
                  </a:lnTo>
                  <a:lnTo>
                    <a:pt x="468" y="25"/>
                  </a:lnTo>
                  <a:lnTo>
                    <a:pt x="443" y="8"/>
                  </a:lnTo>
                  <a:lnTo>
                    <a:pt x="439" y="0"/>
                  </a:lnTo>
                  <a:lnTo>
                    <a:pt x="427" y="0"/>
                  </a:lnTo>
                  <a:lnTo>
                    <a:pt x="411" y="8"/>
                  </a:lnTo>
                  <a:lnTo>
                    <a:pt x="407" y="13"/>
                  </a:lnTo>
                  <a:lnTo>
                    <a:pt x="394" y="17"/>
                  </a:lnTo>
                  <a:lnTo>
                    <a:pt x="382" y="17"/>
                  </a:lnTo>
                  <a:lnTo>
                    <a:pt x="370" y="17"/>
                  </a:lnTo>
                  <a:lnTo>
                    <a:pt x="358" y="17"/>
                  </a:lnTo>
                  <a:lnTo>
                    <a:pt x="346" y="29"/>
                  </a:lnTo>
                  <a:lnTo>
                    <a:pt x="333" y="41"/>
                  </a:lnTo>
                  <a:lnTo>
                    <a:pt x="321" y="45"/>
                  </a:lnTo>
                  <a:lnTo>
                    <a:pt x="321" y="49"/>
                  </a:lnTo>
                  <a:lnTo>
                    <a:pt x="317" y="57"/>
                  </a:lnTo>
                  <a:lnTo>
                    <a:pt x="313" y="70"/>
                  </a:lnTo>
                  <a:lnTo>
                    <a:pt x="317" y="74"/>
                  </a:lnTo>
                  <a:lnTo>
                    <a:pt x="309" y="86"/>
                  </a:lnTo>
                  <a:lnTo>
                    <a:pt x="309" y="110"/>
                  </a:lnTo>
                  <a:lnTo>
                    <a:pt x="305" y="122"/>
                  </a:lnTo>
                  <a:lnTo>
                    <a:pt x="293" y="126"/>
                  </a:lnTo>
                  <a:lnTo>
                    <a:pt x="289" y="126"/>
                  </a:lnTo>
                  <a:lnTo>
                    <a:pt x="276" y="135"/>
                  </a:lnTo>
                  <a:lnTo>
                    <a:pt x="272" y="147"/>
                  </a:lnTo>
                  <a:lnTo>
                    <a:pt x="260" y="155"/>
                  </a:lnTo>
                  <a:lnTo>
                    <a:pt x="260" y="159"/>
                  </a:lnTo>
                  <a:lnTo>
                    <a:pt x="256" y="163"/>
                  </a:lnTo>
                  <a:lnTo>
                    <a:pt x="244" y="151"/>
                  </a:lnTo>
                  <a:lnTo>
                    <a:pt x="232" y="147"/>
                  </a:lnTo>
                  <a:lnTo>
                    <a:pt x="219" y="143"/>
                  </a:lnTo>
                  <a:lnTo>
                    <a:pt x="203" y="139"/>
                  </a:lnTo>
                  <a:lnTo>
                    <a:pt x="191" y="135"/>
                  </a:lnTo>
                  <a:lnTo>
                    <a:pt x="183" y="147"/>
                  </a:lnTo>
                  <a:lnTo>
                    <a:pt x="162" y="151"/>
                  </a:lnTo>
                  <a:lnTo>
                    <a:pt x="146" y="151"/>
                  </a:lnTo>
                  <a:lnTo>
                    <a:pt x="134" y="151"/>
                  </a:lnTo>
                  <a:lnTo>
                    <a:pt x="122" y="143"/>
                  </a:lnTo>
                  <a:lnTo>
                    <a:pt x="106" y="147"/>
                  </a:lnTo>
                  <a:lnTo>
                    <a:pt x="97" y="126"/>
                  </a:lnTo>
                  <a:lnTo>
                    <a:pt x="81" y="110"/>
                  </a:lnTo>
                  <a:lnTo>
                    <a:pt x="77" y="106"/>
                  </a:lnTo>
                  <a:lnTo>
                    <a:pt x="61" y="86"/>
                  </a:lnTo>
                  <a:lnTo>
                    <a:pt x="40" y="82"/>
                  </a:lnTo>
                  <a:lnTo>
                    <a:pt x="24" y="98"/>
                  </a:lnTo>
                  <a:lnTo>
                    <a:pt x="20" y="110"/>
                  </a:lnTo>
                  <a:lnTo>
                    <a:pt x="8" y="106"/>
                  </a:lnTo>
                  <a:lnTo>
                    <a:pt x="0" y="110"/>
                  </a:lnTo>
                  <a:lnTo>
                    <a:pt x="8" y="114"/>
                  </a:lnTo>
                  <a:lnTo>
                    <a:pt x="12" y="114"/>
                  </a:lnTo>
                  <a:lnTo>
                    <a:pt x="16" y="114"/>
                  </a:lnTo>
                  <a:lnTo>
                    <a:pt x="16" y="122"/>
                  </a:lnTo>
                  <a:lnTo>
                    <a:pt x="28" y="131"/>
                  </a:lnTo>
                  <a:lnTo>
                    <a:pt x="40" y="139"/>
                  </a:lnTo>
                  <a:lnTo>
                    <a:pt x="53" y="151"/>
                  </a:lnTo>
                  <a:lnTo>
                    <a:pt x="65" y="155"/>
                  </a:lnTo>
                  <a:lnTo>
                    <a:pt x="77" y="159"/>
                  </a:lnTo>
                  <a:lnTo>
                    <a:pt x="89" y="171"/>
                  </a:lnTo>
                  <a:lnTo>
                    <a:pt x="97" y="171"/>
                  </a:lnTo>
                  <a:lnTo>
                    <a:pt x="110" y="175"/>
                  </a:lnTo>
                  <a:lnTo>
                    <a:pt x="114" y="175"/>
                  </a:lnTo>
                  <a:lnTo>
                    <a:pt x="126" y="179"/>
                  </a:lnTo>
                  <a:lnTo>
                    <a:pt x="138" y="183"/>
                  </a:lnTo>
                  <a:lnTo>
                    <a:pt x="150" y="192"/>
                  </a:lnTo>
                  <a:lnTo>
                    <a:pt x="162" y="204"/>
                  </a:lnTo>
                  <a:lnTo>
                    <a:pt x="171" y="216"/>
                  </a:lnTo>
                  <a:lnTo>
                    <a:pt x="183" y="228"/>
                  </a:lnTo>
                  <a:lnTo>
                    <a:pt x="171" y="236"/>
                  </a:lnTo>
                  <a:lnTo>
                    <a:pt x="171" y="253"/>
                  </a:lnTo>
                  <a:lnTo>
                    <a:pt x="175" y="265"/>
                  </a:lnTo>
                  <a:lnTo>
                    <a:pt x="175" y="277"/>
                  </a:lnTo>
                  <a:lnTo>
                    <a:pt x="187" y="281"/>
                  </a:lnTo>
                  <a:lnTo>
                    <a:pt x="187" y="293"/>
                  </a:lnTo>
                  <a:lnTo>
                    <a:pt x="175" y="306"/>
                  </a:lnTo>
                  <a:lnTo>
                    <a:pt x="183" y="318"/>
                  </a:lnTo>
                  <a:lnTo>
                    <a:pt x="195" y="330"/>
                  </a:lnTo>
                  <a:lnTo>
                    <a:pt x="203" y="342"/>
                  </a:lnTo>
                  <a:lnTo>
                    <a:pt x="195" y="354"/>
                  </a:lnTo>
                  <a:lnTo>
                    <a:pt x="195" y="367"/>
                  </a:lnTo>
                  <a:lnTo>
                    <a:pt x="183" y="379"/>
                  </a:lnTo>
                  <a:lnTo>
                    <a:pt x="183" y="383"/>
                  </a:lnTo>
                  <a:lnTo>
                    <a:pt x="183" y="399"/>
                  </a:lnTo>
                  <a:lnTo>
                    <a:pt x="195" y="407"/>
                  </a:lnTo>
                  <a:lnTo>
                    <a:pt x="203" y="419"/>
                  </a:lnTo>
                  <a:lnTo>
                    <a:pt x="211" y="432"/>
                  </a:lnTo>
                  <a:lnTo>
                    <a:pt x="211" y="440"/>
                  </a:lnTo>
                  <a:lnTo>
                    <a:pt x="211" y="444"/>
                  </a:lnTo>
                  <a:lnTo>
                    <a:pt x="215" y="444"/>
                  </a:lnTo>
                  <a:lnTo>
                    <a:pt x="224" y="444"/>
                  </a:lnTo>
                  <a:lnTo>
                    <a:pt x="236" y="448"/>
                  </a:lnTo>
                  <a:lnTo>
                    <a:pt x="236" y="444"/>
                  </a:lnTo>
                  <a:lnTo>
                    <a:pt x="236" y="448"/>
                  </a:lnTo>
                  <a:lnTo>
                    <a:pt x="240" y="452"/>
                  </a:lnTo>
                  <a:lnTo>
                    <a:pt x="252" y="460"/>
                  </a:lnTo>
                  <a:lnTo>
                    <a:pt x="260" y="460"/>
                  </a:lnTo>
                  <a:lnTo>
                    <a:pt x="268" y="468"/>
                  </a:lnTo>
                  <a:lnTo>
                    <a:pt x="272" y="468"/>
                  </a:lnTo>
                  <a:lnTo>
                    <a:pt x="285" y="480"/>
                  </a:lnTo>
                  <a:lnTo>
                    <a:pt x="280" y="493"/>
                  </a:lnTo>
                  <a:lnTo>
                    <a:pt x="280" y="501"/>
                  </a:lnTo>
                  <a:lnTo>
                    <a:pt x="276" y="513"/>
                  </a:lnTo>
                  <a:lnTo>
                    <a:pt x="293" y="521"/>
                  </a:lnTo>
                  <a:lnTo>
                    <a:pt x="289" y="521"/>
                  </a:lnTo>
                  <a:lnTo>
                    <a:pt x="289" y="529"/>
                  </a:lnTo>
                  <a:lnTo>
                    <a:pt x="276" y="529"/>
                  </a:lnTo>
                  <a:lnTo>
                    <a:pt x="285" y="537"/>
                  </a:lnTo>
                  <a:lnTo>
                    <a:pt x="272" y="533"/>
                  </a:lnTo>
                  <a:lnTo>
                    <a:pt x="260" y="533"/>
                  </a:lnTo>
                  <a:lnTo>
                    <a:pt x="248" y="537"/>
                  </a:lnTo>
                  <a:lnTo>
                    <a:pt x="236" y="550"/>
                  </a:lnTo>
                  <a:lnTo>
                    <a:pt x="228" y="562"/>
                  </a:lnTo>
                  <a:lnTo>
                    <a:pt x="215" y="574"/>
                  </a:lnTo>
                  <a:lnTo>
                    <a:pt x="203" y="582"/>
                  </a:lnTo>
                  <a:lnTo>
                    <a:pt x="199" y="594"/>
                  </a:lnTo>
                  <a:lnTo>
                    <a:pt x="187" y="603"/>
                  </a:lnTo>
                  <a:lnTo>
                    <a:pt x="179" y="615"/>
                  </a:lnTo>
                  <a:lnTo>
                    <a:pt x="179" y="619"/>
                  </a:lnTo>
                  <a:lnTo>
                    <a:pt x="167" y="615"/>
                  </a:lnTo>
                  <a:lnTo>
                    <a:pt x="162" y="627"/>
                  </a:lnTo>
                  <a:lnTo>
                    <a:pt x="150" y="631"/>
                  </a:lnTo>
                  <a:lnTo>
                    <a:pt x="142" y="643"/>
                  </a:lnTo>
                  <a:lnTo>
                    <a:pt x="134" y="655"/>
                  </a:lnTo>
                  <a:lnTo>
                    <a:pt x="122" y="647"/>
                  </a:lnTo>
                  <a:lnTo>
                    <a:pt x="110" y="660"/>
                  </a:lnTo>
                  <a:lnTo>
                    <a:pt x="106" y="672"/>
                  </a:lnTo>
                  <a:lnTo>
                    <a:pt x="106" y="684"/>
                  </a:lnTo>
                  <a:lnTo>
                    <a:pt x="106" y="688"/>
                  </a:lnTo>
                  <a:lnTo>
                    <a:pt x="93" y="692"/>
                  </a:lnTo>
                  <a:lnTo>
                    <a:pt x="81" y="696"/>
                  </a:lnTo>
                  <a:lnTo>
                    <a:pt x="81" y="692"/>
                  </a:lnTo>
                  <a:lnTo>
                    <a:pt x="69" y="696"/>
                  </a:lnTo>
                  <a:lnTo>
                    <a:pt x="57" y="688"/>
                  </a:lnTo>
                  <a:lnTo>
                    <a:pt x="57" y="696"/>
                  </a:lnTo>
                  <a:lnTo>
                    <a:pt x="57" y="708"/>
                  </a:lnTo>
                  <a:lnTo>
                    <a:pt x="49" y="721"/>
                  </a:lnTo>
                  <a:lnTo>
                    <a:pt x="36" y="729"/>
                  </a:lnTo>
                  <a:lnTo>
                    <a:pt x="32" y="741"/>
                  </a:lnTo>
                  <a:lnTo>
                    <a:pt x="36" y="753"/>
                  </a:lnTo>
                  <a:lnTo>
                    <a:pt x="32" y="765"/>
                  </a:lnTo>
                  <a:lnTo>
                    <a:pt x="36" y="778"/>
                  </a:lnTo>
                  <a:lnTo>
                    <a:pt x="40" y="773"/>
                  </a:lnTo>
                  <a:lnTo>
                    <a:pt x="44" y="786"/>
                  </a:lnTo>
                  <a:lnTo>
                    <a:pt x="44" y="798"/>
                  </a:lnTo>
                  <a:lnTo>
                    <a:pt x="40" y="810"/>
                  </a:lnTo>
                  <a:lnTo>
                    <a:pt x="40" y="814"/>
                  </a:lnTo>
                  <a:lnTo>
                    <a:pt x="53" y="826"/>
                  </a:lnTo>
                  <a:lnTo>
                    <a:pt x="57" y="839"/>
                  </a:lnTo>
                  <a:lnTo>
                    <a:pt x="65" y="851"/>
                  </a:lnTo>
                  <a:lnTo>
                    <a:pt x="53" y="847"/>
                  </a:lnTo>
                  <a:lnTo>
                    <a:pt x="57" y="859"/>
                  </a:lnTo>
                  <a:lnTo>
                    <a:pt x="57" y="871"/>
                  </a:lnTo>
                  <a:lnTo>
                    <a:pt x="53" y="883"/>
                  </a:lnTo>
                  <a:lnTo>
                    <a:pt x="49" y="896"/>
                  </a:lnTo>
                  <a:lnTo>
                    <a:pt x="49" y="908"/>
                  </a:lnTo>
                  <a:lnTo>
                    <a:pt x="44" y="920"/>
                  </a:lnTo>
                  <a:lnTo>
                    <a:pt x="44" y="932"/>
                  </a:lnTo>
                  <a:lnTo>
                    <a:pt x="57" y="940"/>
                  </a:lnTo>
                  <a:lnTo>
                    <a:pt x="65" y="936"/>
                  </a:lnTo>
                  <a:lnTo>
                    <a:pt x="69" y="948"/>
                  </a:lnTo>
                  <a:lnTo>
                    <a:pt x="81" y="948"/>
                  </a:lnTo>
                  <a:lnTo>
                    <a:pt x="85" y="948"/>
                  </a:lnTo>
                  <a:lnTo>
                    <a:pt x="97" y="952"/>
                  </a:lnTo>
                  <a:lnTo>
                    <a:pt x="106" y="957"/>
                  </a:lnTo>
                  <a:lnTo>
                    <a:pt x="122" y="957"/>
                  </a:lnTo>
                  <a:lnTo>
                    <a:pt x="110" y="969"/>
                  </a:lnTo>
                  <a:lnTo>
                    <a:pt x="118" y="969"/>
                  </a:lnTo>
                  <a:lnTo>
                    <a:pt x="130" y="969"/>
                  </a:lnTo>
                  <a:lnTo>
                    <a:pt x="142" y="965"/>
                  </a:lnTo>
                  <a:lnTo>
                    <a:pt x="138" y="969"/>
                  </a:lnTo>
                  <a:lnTo>
                    <a:pt x="138" y="977"/>
                  </a:lnTo>
                  <a:lnTo>
                    <a:pt x="142" y="985"/>
                  </a:lnTo>
                  <a:lnTo>
                    <a:pt x="154" y="989"/>
                  </a:lnTo>
                  <a:lnTo>
                    <a:pt x="154" y="993"/>
                  </a:lnTo>
                  <a:lnTo>
                    <a:pt x="150" y="993"/>
                  </a:lnTo>
                  <a:lnTo>
                    <a:pt x="150" y="997"/>
                  </a:lnTo>
                  <a:lnTo>
                    <a:pt x="158" y="993"/>
                  </a:lnTo>
                  <a:lnTo>
                    <a:pt x="162" y="993"/>
                  </a:lnTo>
                  <a:lnTo>
                    <a:pt x="158" y="1001"/>
                  </a:lnTo>
                  <a:lnTo>
                    <a:pt x="146" y="1009"/>
                  </a:lnTo>
                  <a:lnTo>
                    <a:pt x="158" y="1001"/>
                  </a:lnTo>
                  <a:lnTo>
                    <a:pt x="167" y="993"/>
                  </a:lnTo>
                  <a:lnTo>
                    <a:pt x="171" y="993"/>
                  </a:lnTo>
                  <a:lnTo>
                    <a:pt x="183" y="997"/>
                  </a:lnTo>
                  <a:lnTo>
                    <a:pt x="195" y="993"/>
                  </a:lnTo>
                  <a:lnTo>
                    <a:pt x="199" y="993"/>
                  </a:lnTo>
                  <a:lnTo>
                    <a:pt x="211" y="989"/>
                  </a:lnTo>
                  <a:lnTo>
                    <a:pt x="219" y="985"/>
                  </a:lnTo>
                  <a:lnTo>
                    <a:pt x="219" y="993"/>
                  </a:lnTo>
                  <a:lnTo>
                    <a:pt x="232" y="993"/>
                  </a:lnTo>
                  <a:lnTo>
                    <a:pt x="240" y="981"/>
                  </a:lnTo>
                  <a:lnTo>
                    <a:pt x="252" y="977"/>
                  </a:lnTo>
                  <a:lnTo>
                    <a:pt x="260" y="973"/>
                  </a:lnTo>
                  <a:lnTo>
                    <a:pt x="272" y="977"/>
                  </a:lnTo>
                  <a:lnTo>
                    <a:pt x="289" y="969"/>
                  </a:lnTo>
                  <a:lnTo>
                    <a:pt x="297" y="965"/>
                  </a:lnTo>
                  <a:lnTo>
                    <a:pt x="305" y="961"/>
                  </a:lnTo>
                  <a:lnTo>
                    <a:pt x="309" y="969"/>
                  </a:lnTo>
                  <a:lnTo>
                    <a:pt x="317" y="961"/>
                  </a:lnTo>
                  <a:lnTo>
                    <a:pt x="329" y="965"/>
                  </a:lnTo>
                  <a:lnTo>
                    <a:pt x="321" y="952"/>
                  </a:lnTo>
                  <a:lnTo>
                    <a:pt x="333" y="957"/>
                  </a:lnTo>
                  <a:lnTo>
                    <a:pt x="350" y="957"/>
                  </a:lnTo>
                  <a:lnTo>
                    <a:pt x="354" y="948"/>
                  </a:lnTo>
                  <a:lnTo>
                    <a:pt x="358" y="952"/>
                  </a:lnTo>
                  <a:lnTo>
                    <a:pt x="370" y="948"/>
                  </a:lnTo>
                  <a:lnTo>
                    <a:pt x="382" y="948"/>
                  </a:lnTo>
                  <a:lnTo>
                    <a:pt x="394" y="940"/>
                  </a:lnTo>
                  <a:lnTo>
                    <a:pt x="407" y="948"/>
                  </a:lnTo>
                  <a:lnTo>
                    <a:pt x="431" y="948"/>
                  </a:lnTo>
                  <a:lnTo>
                    <a:pt x="431" y="944"/>
                  </a:lnTo>
                  <a:lnTo>
                    <a:pt x="435" y="940"/>
                  </a:lnTo>
                  <a:lnTo>
                    <a:pt x="439" y="93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92" name="Freeform 363">
              <a:extLst>
                <a:ext uri="{FF2B5EF4-FFF2-40B4-BE49-F238E27FC236}">
                  <a16:creationId xmlns="" xmlns:a16="http://schemas.microsoft.com/office/drawing/2014/main" id="{58BD3973-303E-496D-9B05-5D0DB836CC64}"/>
                </a:ext>
              </a:extLst>
            </p:cNvPr>
            <p:cNvSpPr>
              <a:spLocks/>
            </p:cNvSpPr>
            <p:nvPr/>
          </p:nvSpPr>
          <p:spPr bwMode="gray">
            <a:xfrm>
              <a:off x="4821094" y="2889134"/>
              <a:ext cx="11516" cy="8635"/>
            </a:xfrm>
            <a:custGeom>
              <a:avLst/>
              <a:gdLst>
                <a:gd name="T0" fmla="*/ 32 w 32"/>
                <a:gd name="T1" fmla="*/ 0 h 24"/>
                <a:gd name="T2" fmla="*/ 20 w 32"/>
                <a:gd name="T3" fmla="*/ 4 h 24"/>
                <a:gd name="T4" fmla="*/ 8 w 32"/>
                <a:gd name="T5" fmla="*/ 8 h 24"/>
                <a:gd name="T6" fmla="*/ 0 w 32"/>
                <a:gd name="T7" fmla="*/ 20 h 24"/>
                <a:gd name="T8" fmla="*/ 0 w 32"/>
                <a:gd name="T9" fmla="*/ 24 h 24"/>
                <a:gd name="T10" fmla="*/ 4 w 32"/>
                <a:gd name="T11" fmla="*/ 24 h 24"/>
                <a:gd name="T12" fmla="*/ 4 w 32"/>
                <a:gd name="T13" fmla="*/ 24 h 24"/>
                <a:gd name="T14" fmla="*/ 16 w 32"/>
                <a:gd name="T15" fmla="*/ 20 h 24"/>
                <a:gd name="T16" fmla="*/ 28 w 32"/>
                <a:gd name="T17" fmla="*/ 12 h 24"/>
                <a:gd name="T18" fmla="*/ 32 w 32"/>
                <a:gd name="T19" fmla="*/ 8 h 24"/>
                <a:gd name="T20" fmla="*/ 28 w 32"/>
                <a:gd name="T21" fmla="*/ 8 h 24"/>
                <a:gd name="T22" fmla="*/ 32 w 32"/>
                <a:gd name="T23" fmla="*/ 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24"/>
                <a:gd name="T38" fmla="*/ 32 w 32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24">
                  <a:moveTo>
                    <a:pt x="32" y="0"/>
                  </a:moveTo>
                  <a:lnTo>
                    <a:pt x="20" y="4"/>
                  </a:lnTo>
                  <a:lnTo>
                    <a:pt x="8" y="8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16" y="20"/>
                  </a:lnTo>
                  <a:lnTo>
                    <a:pt x="28" y="12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93" name="Freeform 364">
              <a:extLst>
                <a:ext uri="{FF2B5EF4-FFF2-40B4-BE49-F238E27FC236}">
                  <a16:creationId xmlns="" xmlns:a16="http://schemas.microsoft.com/office/drawing/2014/main" id="{20DF80B4-D382-4FB0-936C-723F965629F5}"/>
                </a:ext>
              </a:extLst>
            </p:cNvPr>
            <p:cNvSpPr>
              <a:spLocks/>
            </p:cNvSpPr>
            <p:nvPr/>
          </p:nvSpPr>
          <p:spPr bwMode="gray">
            <a:xfrm>
              <a:off x="4828291" y="2768969"/>
              <a:ext cx="4319" cy="2878"/>
            </a:xfrm>
            <a:custGeom>
              <a:avLst/>
              <a:gdLst>
                <a:gd name="T0" fmla="*/ 12 w 12"/>
                <a:gd name="T1" fmla="*/ 0 h 8"/>
                <a:gd name="T2" fmla="*/ 0 w 12"/>
                <a:gd name="T3" fmla="*/ 4 h 8"/>
                <a:gd name="T4" fmla="*/ 12 w 12"/>
                <a:gd name="T5" fmla="*/ 8 h 8"/>
                <a:gd name="T6" fmla="*/ 12 w 12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8"/>
                <a:gd name="T14" fmla="*/ 12 w 1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8">
                  <a:moveTo>
                    <a:pt x="12" y="0"/>
                  </a:moveTo>
                  <a:lnTo>
                    <a:pt x="0" y="4"/>
                  </a:lnTo>
                  <a:lnTo>
                    <a:pt x="12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94" name="Freeform 365">
              <a:extLst>
                <a:ext uri="{FF2B5EF4-FFF2-40B4-BE49-F238E27FC236}">
                  <a16:creationId xmlns="" xmlns:a16="http://schemas.microsoft.com/office/drawing/2014/main" id="{4CC8D340-EEB6-4B42-BFF7-2ABE115FA33F}"/>
                </a:ext>
              </a:extLst>
            </p:cNvPr>
            <p:cNvSpPr>
              <a:spLocks/>
            </p:cNvSpPr>
            <p:nvPr/>
          </p:nvSpPr>
          <p:spPr bwMode="gray">
            <a:xfrm>
              <a:off x="4793022" y="2788037"/>
              <a:ext cx="4319" cy="4317"/>
            </a:xfrm>
            <a:custGeom>
              <a:avLst/>
              <a:gdLst>
                <a:gd name="T0" fmla="*/ 12 w 12"/>
                <a:gd name="T1" fmla="*/ 4 h 12"/>
                <a:gd name="T2" fmla="*/ 0 w 12"/>
                <a:gd name="T3" fmla="*/ 0 h 12"/>
                <a:gd name="T4" fmla="*/ 8 w 12"/>
                <a:gd name="T5" fmla="*/ 12 h 12"/>
                <a:gd name="T6" fmla="*/ 12 w 12"/>
                <a:gd name="T7" fmla="*/ 4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2"/>
                <a:gd name="T14" fmla="*/ 12 w 1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2">
                  <a:moveTo>
                    <a:pt x="12" y="4"/>
                  </a:moveTo>
                  <a:lnTo>
                    <a:pt x="0" y="0"/>
                  </a:lnTo>
                  <a:lnTo>
                    <a:pt x="8" y="12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95" name="Freeform 366">
              <a:extLst>
                <a:ext uri="{FF2B5EF4-FFF2-40B4-BE49-F238E27FC236}">
                  <a16:creationId xmlns="" xmlns:a16="http://schemas.microsoft.com/office/drawing/2014/main" id="{3430212B-E731-4025-8678-3E7730F475C8}"/>
                </a:ext>
              </a:extLst>
            </p:cNvPr>
            <p:cNvSpPr>
              <a:spLocks/>
            </p:cNvSpPr>
            <p:nvPr/>
          </p:nvSpPr>
          <p:spPr bwMode="gray">
            <a:xfrm>
              <a:off x="4867879" y="2726516"/>
              <a:ext cx="8637" cy="4317"/>
            </a:xfrm>
            <a:custGeom>
              <a:avLst/>
              <a:gdLst>
                <a:gd name="T0" fmla="*/ 20 w 24"/>
                <a:gd name="T1" fmla="*/ 4 h 12"/>
                <a:gd name="T2" fmla="*/ 24 w 24"/>
                <a:gd name="T3" fmla="*/ 4 h 12"/>
                <a:gd name="T4" fmla="*/ 24 w 24"/>
                <a:gd name="T5" fmla="*/ 0 h 12"/>
                <a:gd name="T6" fmla="*/ 12 w 24"/>
                <a:gd name="T7" fmla="*/ 0 h 12"/>
                <a:gd name="T8" fmla="*/ 0 w 24"/>
                <a:gd name="T9" fmla="*/ 4 h 12"/>
                <a:gd name="T10" fmla="*/ 4 w 24"/>
                <a:gd name="T11" fmla="*/ 4 h 12"/>
                <a:gd name="T12" fmla="*/ 8 w 24"/>
                <a:gd name="T13" fmla="*/ 12 h 12"/>
                <a:gd name="T14" fmla="*/ 20 w 24"/>
                <a:gd name="T15" fmla="*/ 4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12"/>
                <a:gd name="T26" fmla="*/ 24 w 24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12">
                  <a:moveTo>
                    <a:pt x="20" y="4"/>
                  </a:moveTo>
                  <a:lnTo>
                    <a:pt x="24" y="4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1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96" name="Freeform 367">
              <a:extLst>
                <a:ext uri="{FF2B5EF4-FFF2-40B4-BE49-F238E27FC236}">
                  <a16:creationId xmlns="" xmlns:a16="http://schemas.microsoft.com/office/drawing/2014/main" id="{B0BF6E91-4514-44AE-9FBE-AA7D137AC1DB}"/>
                </a:ext>
              </a:extLst>
            </p:cNvPr>
            <p:cNvSpPr>
              <a:spLocks/>
            </p:cNvSpPr>
            <p:nvPr/>
          </p:nvSpPr>
          <p:spPr bwMode="gray">
            <a:xfrm>
              <a:off x="4762432" y="2884817"/>
              <a:ext cx="11516" cy="10074"/>
            </a:xfrm>
            <a:custGeom>
              <a:avLst/>
              <a:gdLst>
                <a:gd name="T0" fmla="*/ 12 w 32"/>
                <a:gd name="T1" fmla="*/ 28 h 28"/>
                <a:gd name="T2" fmla="*/ 16 w 32"/>
                <a:gd name="T3" fmla="*/ 28 h 28"/>
                <a:gd name="T4" fmla="*/ 20 w 32"/>
                <a:gd name="T5" fmla="*/ 24 h 28"/>
                <a:gd name="T6" fmla="*/ 16 w 32"/>
                <a:gd name="T7" fmla="*/ 12 h 28"/>
                <a:gd name="T8" fmla="*/ 16 w 32"/>
                <a:gd name="T9" fmla="*/ 12 h 28"/>
                <a:gd name="T10" fmla="*/ 20 w 32"/>
                <a:gd name="T11" fmla="*/ 16 h 28"/>
                <a:gd name="T12" fmla="*/ 32 w 32"/>
                <a:gd name="T13" fmla="*/ 16 h 28"/>
                <a:gd name="T14" fmla="*/ 28 w 32"/>
                <a:gd name="T15" fmla="*/ 4 h 28"/>
                <a:gd name="T16" fmla="*/ 16 w 32"/>
                <a:gd name="T17" fmla="*/ 4 h 28"/>
                <a:gd name="T18" fmla="*/ 8 w 32"/>
                <a:gd name="T19" fmla="*/ 0 h 28"/>
                <a:gd name="T20" fmla="*/ 12 w 32"/>
                <a:gd name="T21" fmla="*/ 12 h 28"/>
                <a:gd name="T22" fmla="*/ 0 w 32"/>
                <a:gd name="T23" fmla="*/ 12 h 28"/>
                <a:gd name="T24" fmla="*/ 12 w 32"/>
                <a:gd name="T25" fmla="*/ 28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28"/>
                <a:gd name="T41" fmla="*/ 32 w 32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28">
                  <a:moveTo>
                    <a:pt x="12" y="28"/>
                  </a:moveTo>
                  <a:lnTo>
                    <a:pt x="16" y="28"/>
                  </a:lnTo>
                  <a:lnTo>
                    <a:pt x="20" y="24"/>
                  </a:lnTo>
                  <a:lnTo>
                    <a:pt x="16" y="12"/>
                  </a:lnTo>
                  <a:lnTo>
                    <a:pt x="20" y="16"/>
                  </a:lnTo>
                  <a:lnTo>
                    <a:pt x="32" y="16"/>
                  </a:lnTo>
                  <a:lnTo>
                    <a:pt x="28" y="4"/>
                  </a:lnTo>
                  <a:lnTo>
                    <a:pt x="16" y="4"/>
                  </a:lnTo>
                  <a:lnTo>
                    <a:pt x="8" y="0"/>
                  </a:lnTo>
                  <a:lnTo>
                    <a:pt x="12" y="12"/>
                  </a:lnTo>
                  <a:lnTo>
                    <a:pt x="0" y="12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97" name="Freeform 368">
              <a:extLst>
                <a:ext uri="{FF2B5EF4-FFF2-40B4-BE49-F238E27FC236}">
                  <a16:creationId xmlns="" xmlns:a16="http://schemas.microsoft.com/office/drawing/2014/main" id="{01D55DE1-7587-4CBD-B0E1-2DD71D02ED85}"/>
                </a:ext>
              </a:extLst>
            </p:cNvPr>
            <p:cNvSpPr>
              <a:spLocks/>
            </p:cNvSpPr>
            <p:nvPr/>
          </p:nvSpPr>
          <p:spPr bwMode="gray">
            <a:xfrm>
              <a:off x="4768190" y="2894890"/>
              <a:ext cx="5758" cy="2878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0 h 8"/>
                <a:gd name="T4" fmla="*/ 8 w 16"/>
                <a:gd name="T5" fmla="*/ 8 h 8"/>
                <a:gd name="T6" fmla="*/ 12 w 16"/>
                <a:gd name="T7" fmla="*/ 8 h 8"/>
                <a:gd name="T8" fmla="*/ 16 w 16"/>
                <a:gd name="T9" fmla="*/ 8 h 8"/>
                <a:gd name="T10" fmla="*/ 16 w 16"/>
                <a:gd name="T11" fmla="*/ 0 h 8"/>
                <a:gd name="T12" fmla="*/ 4 w 16"/>
                <a:gd name="T13" fmla="*/ 0 h 8"/>
                <a:gd name="T14" fmla="*/ 0 w 16"/>
                <a:gd name="T15" fmla="*/ 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8"/>
                <a:gd name="T26" fmla="*/ 16 w 16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8">
                  <a:moveTo>
                    <a:pt x="0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98" name="Freeform 369">
              <a:extLst>
                <a:ext uri="{FF2B5EF4-FFF2-40B4-BE49-F238E27FC236}">
                  <a16:creationId xmlns="" xmlns:a16="http://schemas.microsoft.com/office/drawing/2014/main" id="{3BAAEADE-9299-4D13-8055-01EC58248023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8389" y="2496619"/>
              <a:ext cx="21953" cy="16190"/>
            </a:xfrm>
            <a:custGeom>
              <a:avLst/>
              <a:gdLst>
                <a:gd name="T0" fmla="*/ 12 w 61"/>
                <a:gd name="T1" fmla="*/ 33 h 45"/>
                <a:gd name="T2" fmla="*/ 25 w 61"/>
                <a:gd name="T3" fmla="*/ 25 h 45"/>
                <a:gd name="T4" fmla="*/ 37 w 61"/>
                <a:gd name="T5" fmla="*/ 25 h 45"/>
                <a:gd name="T6" fmla="*/ 49 w 61"/>
                <a:gd name="T7" fmla="*/ 21 h 45"/>
                <a:gd name="T8" fmla="*/ 61 w 61"/>
                <a:gd name="T9" fmla="*/ 13 h 45"/>
                <a:gd name="T10" fmla="*/ 61 w 61"/>
                <a:gd name="T11" fmla="*/ 0 h 45"/>
                <a:gd name="T12" fmla="*/ 49 w 61"/>
                <a:gd name="T13" fmla="*/ 4 h 45"/>
                <a:gd name="T14" fmla="*/ 37 w 61"/>
                <a:gd name="T15" fmla="*/ 8 h 45"/>
                <a:gd name="T16" fmla="*/ 29 w 61"/>
                <a:gd name="T17" fmla="*/ 21 h 45"/>
                <a:gd name="T18" fmla="*/ 17 w 61"/>
                <a:gd name="T19" fmla="*/ 25 h 45"/>
                <a:gd name="T20" fmla="*/ 4 w 61"/>
                <a:gd name="T21" fmla="*/ 29 h 45"/>
                <a:gd name="T22" fmla="*/ 0 w 61"/>
                <a:gd name="T23" fmla="*/ 45 h 45"/>
                <a:gd name="T24" fmla="*/ 0 w 61"/>
                <a:gd name="T25" fmla="*/ 45 h 45"/>
                <a:gd name="T26" fmla="*/ 12 w 61"/>
                <a:gd name="T27" fmla="*/ 33 h 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45"/>
                <a:gd name="T44" fmla="*/ 61 w 61"/>
                <a:gd name="T45" fmla="*/ 45 h 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45">
                  <a:moveTo>
                    <a:pt x="12" y="33"/>
                  </a:moveTo>
                  <a:lnTo>
                    <a:pt x="25" y="25"/>
                  </a:lnTo>
                  <a:lnTo>
                    <a:pt x="37" y="25"/>
                  </a:lnTo>
                  <a:lnTo>
                    <a:pt x="49" y="21"/>
                  </a:lnTo>
                  <a:lnTo>
                    <a:pt x="61" y="13"/>
                  </a:lnTo>
                  <a:lnTo>
                    <a:pt x="61" y="0"/>
                  </a:lnTo>
                  <a:lnTo>
                    <a:pt x="49" y="4"/>
                  </a:lnTo>
                  <a:lnTo>
                    <a:pt x="37" y="8"/>
                  </a:lnTo>
                  <a:lnTo>
                    <a:pt x="29" y="21"/>
                  </a:lnTo>
                  <a:lnTo>
                    <a:pt x="17" y="25"/>
                  </a:lnTo>
                  <a:lnTo>
                    <a:pt x="4" y="29"/>
                  </a:lnTo>
                  <a:lnTo>
                    <a:pt x="0" y="45"/>
                  </a:lnTo>
                  <a:lnTo>
                    <a:pt x="12" y="3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199" name="Freeform 371">
              <a:extLst>
                <a:ext uri="{FF2B5EF4-FFF2-40B4-BE49-F238E27FC236}">
                  <a16:creationId xmlns="" xmlns:a16="http://schemas.microsoft.com/office/drawing/2014/main" id="{0CBB18B1-4629-4545-A471-859A27308A29}"/>
                </a:ext>
              </a:extLst>
            </p:cNvPr>
            <p:cNvSpPr>
              <a:spLocks/>
            </p:cNvSpPr>
            <p:nvPr/>
          </p:nvSpPr>
          <p:spPr bwMode="gray">
            <a:xfrm>
              <a:off x="4443213" y="2501296"/>
              <a:ext cx="566462" cy="459433"/>
            </a:xfrm>
            <a:custGeom>
              <a:avLst/>
              <a:gdLst>
                <a:gd name="T0" fmla="*/ 435 w 1574"/>
                <a:gd name="T1" fmla="*/ 1106 h 1277"/>
                <a:gd name="T2" fmla="*/ 447 w 1574"/>
                <a:gd name="T3" fmla="*/ 956 h 1277"/>
                <a:gd name="T4" fmla="*/ 443 w 1574"/>
                <a:gd name="T5" fmla="*/ 756 h 1277"/>
                <a:gd name="T6" fmla="*/ 557 w 1574"/>
                <a:gd name="T7" fmla="*/ 630 h 1277"/>
                <a:gd name="T8" fmla="*/ 655 w 1574"/>
                <a:gd name="T9" fmla="*/ 459 h 1277"/>
                <a:gd name="T10" fmla="*/ 797 w 1574"/>
                <a:gd name="T11" fmla="*/ 309 h 1277"/>
                <a:gd name="T12" fmla="*/ 927 w 1574"/>
                <a:gd name="T13" fmla="*/ 219 h 1277"/>
                <a:gd name="T14" fmla="*/ 1147 w 1574"/>
                <a:gd name="T15" fmla="*/ 248 h 1277"/>
                <a:gd name="T16" fmla="*/ 1265 w 1574"/>
                <a:gd name="T17" fmla="*/ 158 h 1277"/>
                <a:gd name="T18" fmla="*/ 1456 w 1574"/>
                <a:gd name="T19" fmla="*/ 154 h 1277"/>
                <a:gd name="T20" fmla="*/ 1522 w 1574"/>
                <a:gd name="T21" fmla="*/ 158 h 1277"/>
                <a:gd name="T22" fmla="*/ 1505 w 1574"/>
                <a:gd name="T23" fmla="*/ 146 h 1277"/>
                <a:gd name="T24" fmla="*/ 1509 w 1574"/>
                <a:gd name="T25" fmla="*/ 113 h 1277"/>
                <a:gd name="T26" fmla="*/ 1497 w 1574"/>
                <a:gd name="T27" fmla="*/ 36 h 1277"/>
                <a:gd name="T28" fmla="*/ 1408 w 1574"/>
                <a:gd name="T29" fmla="*/ 40 h 1277"/>
                <a:gd name="T30" fmla="*/ 1355 w 1574"/>
                <a:gd name="T31" fmla="*/ 8 h 1277"/>
                <a:gd name="T32" fmla="*/ 1306 w 1574"/>
                <a:gd name="T33" fmla="*/ 16 h 1277"/>
                <a:gd name="T34" fmla="*/ 1241 w 1574"/>
                <a:gd name="T35" fmla="*/ 40 h 1277"/>
                <a:gd name="T36" fmla="*/ 1155 w 1574"/>
                <a:gd name="T37" fmla="*/ 56 h 1277"/>
                <a:gd name="T38" fmla="*/ 1074 w 1574"/>
                <a:gd name="T39" fmla="*/ 109 h 1277"/>
                <a:gd name="T40" fmla="*/ 1005 w 1574"/>
                <a:gd name="T41" fmla="*/ 109 h 1277"/>
                <a:gd name="T42" fmla="*/ 960 w 1574"/>
                <a:gd name="T43" fmla="*/ 134 h 1277"/>
                <a:gd name="T44" fmla="*/ 932 w 1574"/>
                <a:gd name="T45" fmla="*/ 134 h 1277"/>
                <a:gd name="T46" fmla="*/ 854 w 1574"/>
                <a:gd name="T47" fmla="*/ 146 h 1277"/>
                <a:gd name="T48" fmla="*/ 834 w 1574"/>
                <a:gd name="T49" fmla="*/ 191 h 1277"/>
                <a:gd name="T50" fmla="*/ 752 w 1574"/>
                <a:gd name="T51" fmla="*/ 252 h 1277"/>
                <a:gd name="T52" fmla="*/ 752 w 1574"/>
                <a:gd name="T53" fmla="*/ 288 h 1277"/>
                <a:gd name="T54" fmla="*/ 691 w 1574"/>
                <a:gd name="T55" fmla="*/ 309 h 1277"/>
                <a:gd name="T56" fmla="*/ 655 w 1574"/>
                <a:gd name="T57" fmla="*/ 309 h 1277"/>
                <a:gd name="T58" fmla="*/ 590 w 1574"/>
                <a:gd name="T59" fmla="*/ 362 h 1277"/>
                <a:gd name="T60" fmla="*/ 639 w 1574"/>
                <a:gd name="T61" fmla="*/ 394 h 1277"/>
                <a:gd name="T62" fmla="*/ 614 w 1574"/>
                <a:gd name="T63" fmla="*/ 398 h 1277"/>
                <a:gd name="T64" fmla="*/ 577 w 1574"/>
                <a:gd name="T65" fmla="*/ 427 h 1277"/>
                <a:gd name="T66" fmla="*/ 508 w 1574"/>
                <a:gd name="T67" fmla="*/ 467 h 1277"/>
                <a:gd name="T68" fmla="*/ 541 w 1574"/>
                <a:gd name="T69" fmla="*/ 504 h 1277"/>
                <a:gd name="T70" fmla="*/ 484 w 1574"/>
                <a:gd name="T71" fmla="*/ 537 h 1277"/>
                <a:gd name="T72" fmla="*/ 431 w 1574"/>
                <a:gd name="T73" fmla="*/ 598 h 1277"/>
                <a:gd name="T74" fmla="*/ 411 w 1574"/>
                <a:gd name="T75" fmla="*/ 630 h 1277"/>
                <a:gd name="T76" fmla="*/ 423 w 1574"/>
                <a:gd name="T77" fmla="*/ 638 h 1277"/>
                <a:gd name="T78" fmla="*/ 354 w 1574"/>
                <a:gd name="T79" fmla="*/ 691 h 1277"/>
                <a:gd name="T80" fmla="*/ 276 w 1574"/>
                <a:gd name="T81" fmla="*/ 760 h 1277"/>
                <a:gd name="T82" fmla="*/ 382 w 1574"/>
                <a:gd name="T83" fmla="*/ 724 h 1277"/>
                <a:gd name="T84" fmla="*/ 325 w 1574"/>
                <a:gd name="T85" fmla="*/ 785 h 1277"/>
                <a:gd name="T86" fmla="*/ 252 w 1574"/>
                <a:gd name="T87" fmla="*/ 785 h 1277"/>
                <a:gd name="T88" fmla="*/ 191 w 1574"/>
                <a:gd name="T89" fmla="*/ 830 h 1277"/>
                <a:gd name="T90" fmla="*/ 134 w 1574"/>
                <a:gd name="T91" fmla="*/ 850 h 1277"/>
                <a:gd name="T92" fmla="*/ 77 w 1574"/>
                <a:gd name="T93" fmla="*/ 862 h 1277"/>
                <a:gd name="T94" fmla="*/ 105 w 1574"/>
                <a:gd name="T95" fmla="*/ 874 h 1277"/>
                <a:gd name="T96" fmla="*/ 24 w 1574"/>
                <a:gd name="T97" fmla="*/ 915 h 1277"/>
                <a:gd name="T98" fmla="*/ 8 w 1574"/>
                <a:gd name="T99" fmla="*/ 939 h 1277"/>
                <a:gd name="T100" fmla="*/ 0 w 1574"/>
                <a:gd name="T101" fmla="*/ 972 h 1277"/>
                <a:gd name="T102" fmla="*/ 101 w 1574"/>
                <a:gd name="T103" fmla="*/ 992 h 1277"/>
                <a:gd name="T104" fmla="*/ 122 w 1574"/>
                <a:gd name="T105" fmla="*/ 1005 h 1277"/>
                <a:gd name="T106" fmla="*/ 20 w 1574"/>
                <a:gd name="T107" fmla="*/ 1025 h 1277"/>
                <a:gd name="T108" fmla="*/ 36 w 1574"/>
                <a:gd name="T109" fmla="*/ 1061 h 1277"/>
                <a:gd name="T110" fmla="*/ 118 w 1574"/>
                <a:gd name="T111" fmla="*/ 1057 h 1277"/>
                <a:gd name="T112" fmla="*/ 57 w 1574"/>
                <a:gd name="T113" fmla="*/ 1127 h 1277"/>
                <a:gd name="T114" fmla="*/ 57 w 1574"/>
                <a:gd name="T115" fmla="*/ 1151 h 1277"/>
                <a:gd name="T116" fmla="*/ 61 w 1574"/>
                <a:gd name="T117" fmla="*/ 1192 h 1277"/>
                <a:gd name="T118" fmla="*/ 97 w 1574"/>
                <a:gd name="T119" fmla="*/ 1257 h 1277"/>
                <a:gd name="T120" fmla="*/ 236 w 1574"/>
                <a:gd name="T121" fmla="*/ 1232 h 1277"/>
                <a:gd name="T122" fmla="*/ 329 w 1574"/>
                <a:gd name="T123" fmla="*/ 1135 h 12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74"/>
                <a:gd name="T187" fmla="*/ 0 h 1277"/>
                <a:gd name="T188" fmla="*/ 1574 w 1574"/>
                <a:gd name="T189" fmla="*/ 1277 h 127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74" h="1277">
                  <a:moveTo>
                    <a:pt x="386" y="1188"/>
                  </a:moveTo>
                  <a:lnTo>
                    <a:pt x="390" y="1200"/>
                  </a:lnTo>
                  <a:lnTo>
                    <a:pt x="403" y="1196"/>
                  </a:lnTo>
                  <a:lnTo>
                    <a:pt x="407" y="1179"/>
                  </a:lnTo>
                  <a:lnTo>
                    <a:pt x="411" y="1171"/>
                  </a:lnTo>
                  <a:lnTo>
                    <a:pt x="411" y="1167"/>
                  </a:lnTo>
                  <a:lnTo>
                    <a:pt x="411" y="1163"/>
                  </a:lnTo>
                  <a:lnTo>
                    <a:pt x="411" y="1159"/>
                  </a:lnTo>
                  <a:lnTo>
                    <a:pt x="407" y="1147"/>
                  </a:lnTo>
                  <a:lnTo>
                    <a:pt x="407" y="1143"/>
                  </a:lnTo>
                  <a:lnTo>
                    <a:pt x="415" y="1131"/>
                  </a:lnTo>
                  <a:lnTo>
                    <a:pt x="415" y="1118"/>
                  </a:lnTo>
                  <a:lnTo>
                    <a:pt x="415" y="1110"/>
                  </a:lnTo>
                  <a:lnTo>
                    <a:pt x="423" y="1110"/>
                  </a:lnTo>
                  <a:lnTo>
                    <a:pt x="435" y="1106"/>
                  </a:lnTo>
                  <a:lnTo>
                    <a:pt x="439" y="1106"/>
                  </a:lnTo>
                  <a:lnTo>
                    <a:pt x="443" y="1102"/>
                  </a:lnTo>
                  <a:lnTo>
                    <a:pt x="451" y="1094"/>
                  </a:lnTo>
                  <a:lnTo>
                    <a:pt x="455" y="1082"/>
                  </a:lnTo>
                  <a:lnTo>
                    <a:pt x="455" y="1070"/>
                  </a:lnTo>
                  <a:lnTo>
                    <a:pt x="459" y="1057"/>
                  </a:lnTo>
                  <a:lnTo>
                    <a:pt x="451" y="1041"/>
                  </a:lnTo>
                  <a:lnTo>
                    <a:pt x="443" y="1033"/>
                  </a:lnTo>
                  <a:lnTo>
                    <a:pt x="443" y="1021"/>
                  </a:lnTo>
                  <a:lnTo>
                    <a:pt x="443" y="1009"/>
                  </a:lnTo>
                  <a:lnTo>
                    <a:pt x="455" y="1005"/>
                  </a:lnTo>
                  <a:lnTo>
                    <a:pt x="464" y="1005"/>
                  </a:lnTo>
                  <a:lnTo>
                    <a:pt x="468" y="996"/>
                  </a:lnTo>
                  <a:lnTo>
                    <a:pt x="476" y="988"/>
                  </a:lnTo>
                  <a:lnTo>
                    <a:pt x="476" y="976"/>
                  </a:lnTo>
                  <a:lnTo>
                    <a:pt x="464" y="964"/>
                  </a:lnTo>
                  <a:lnTo>
                    <a:pt x="447" y="956"/>
                  </a:lnTo>
                  <a:lnTo>
                    <a:pt x="431" y="943"/>
                  </a:lnTo>
                  <a:lnTo>
                    <a:pt x="435" y="931"/>
                  </a:lnTo>
                  <a:lnTo>
                    <a:pt x="435" y="919"/>
                  </a:lnTo>
                  <a:lnTo>
                    <a:pt x="439" y="915"/>
                  </a:lnTo>
                  <a:lnTo>
                    <a:pt x="443" y="895"/>
                  </a:lnTo>
                  <a:lnTo>
                    <a:pt x="439" y="887"/>
                  </a:lnTo>
                  <a:lnTo>
                    <a:pt x="431" y="870"/>
                  </a:lnTo>
                  <a:lnTo>
                    <a:pt x="431" y="858"/>
                  </a:lnTo>
                  <a:lnTo>
                    <a:pt x="431" y="842"/>
                  </a:lnTo>
                  <a:lnTo>
                    <a:pt x="435" y="825"/>
                  </a:lnTo>
                  <a:lnTo>
                    <a:pt x="427" y="805"/>
                  </a:lnTo>
                  <a:lnTo>
                    <a:pt x="427" y="793"/>
                  </a:lnTo>
                  <a:lnTo>
                    <a:pt x="431" y="785"/>
                  </a:lnTo>
                  <a:lnTo>
                    <a:pt x="435" y="773"/>
                  </a:lnTo>
                  <a:lnTo>
                    <a:pt x="443" y="756"/>
                  </a:lnTo>
                  <a:lnTo>
                    <a:pt x="447" y="752"/>
                  </a:lnTo>
                  <a:lnTo>
                    <a:pt x="459" y="736"/>
                  </a:lnTo>
                  <a:lnTo>
                    <a:pt x="472" y="728"/>
                  </a:lnTo>
                  <a:lnTo>
                    <a:pt x="488" y="724"/>
                  </a:lnTo>
                  <a:lnTo>
                    <a:pt x="508" y="720"/>
                  </a:lnTo>
                  <a:lnTo>
                    <a:pt x="521" y="724"/>
                  </a:lnTo>
                  <a:lnTo>
                    <a:pt x="545" y="724"/>
                  </a:lnTo>
                  <a:lnTo>
                    <a:pt x="545" y="720"/>
                  </a:lnTo>
                  <a:lnTo>
                    <a:pt x="549" y="720"/>
                  </a:lnTo>
                  <a:lnTo>
                    <a:pt x="553" y="712"/>
                  </a:lnTo>
                  <a:lnTo>
                    <a:pt x="553" y="695"/>
                  </a:lnTo>
                  <a:lnTo>
                    <a:pt x="541" y="679"/>
                  </a:lnTo>
                  <a:lnTo>
                    <a:pt x="537" y="679"/>
                  </a:lnTo>
                  <a:lnTo>
                    <a:pt x="521" y="671"/>
                  </a:lnTo>
                  <a:lnTo>
                    <a:pt x="533" y="659"/>
                  </a:lnTo>
                  <a:lnTo>
                    <a:pt x="545" y="642"/>
                  </a:lnTo>
                  <a:lnTo>
                    <a:pt x="557" y="630"/>
                  </a:lnTo>
                  <a:lnTo>
                    <a:pt x="561" y="622"/>
                  </a:lnTo>
                  <a:lnTo>
                    <a:pt x="565" y="606"/>
                  </a:lnTo>
                  <a:lnTo>
                    <a:pt x="573" y="594"/>
                  </a:lnTo>
                  <a:lnTo>
                    <a:pt x="577" y="577"/>
                  </a:lnTo>
                  <a:lnTo>
                    <a:pt x="577" y="565"/>
                  </a:lnTo>
                  <a:lnTo>
                    <a:pt x="582" y="553"/>
                  </a:lnTo>
                  <a:lnTo>
                    <a:pt x="577" y="533"/>
                  </a:lnTo>
                  <a:lnTo>
                    <a:pt x="577" y="520"/>
                  </a:lnTo>
                  <a:lnTo>
                    <a:pt x="586" y="520"/>
                  </a:lnTo>
                  <a:lnTo>
                    <a:pt x="602" y="516"/>
                  </a:lnTo>
                  <a:lnTo>
                    <a:pt x="606" y="516"/>
                  </a:lnTo>
                  <a:lnTo>
                    <a:pt x="618" y="512"/>
                  </a:lnTo>
                  <a:lnTo>
                    <a:pt x="634" y="504"/>
                  </a:lnTo>
                  <a:lnTo>
                    <a:pt x="634" y="500"/>
                  </a:lnTo>
                  <a:lnTo>
                    <a:pt x="630" y="484"/>
                  </a:lnTo>
                  <a:lnTo>
                    <a:pt x="643" y="476"/>
                  </a:lnTo>
                  <a:lnTo>
                    <a:pt x="655" y="459"/>
                  </a:lnTo>
                  <a:lnTo>
                    <a:pt x="655" y="455"/>
                  </a:lnTo>
                  <a:lnTo>
                    <a:pt x="671" y="439"/>
                  </a:lnTo>
                  <a:lnTo>
                    <a:pt x="679" y="431"/>
                  </a:lnTo>
                  <a:lnTo>
                    <a:pt x="691" y="419"/>
                  </a:lnTo>
                  <a:lnTo>
                    <a:pt x="683" y="402"/>
                  </a:lnTo>
                  <a:lnTo>
                    <a:pt x="671" y="386"/>
                  </a:lnTo>
                  <a:lnTo>
                    <a:pt x="691" y="378"/>
                  </a:lnTo>
                  <a:lnTo>
                    <a:pt x="704" y="358"/>
                  </a:lnTo>
                  <a:lnTo>
                    <a:pt x="712" y="337"/>
                  </a:lnTo>
                  <a:lnTo>
                    <a:pt x="724" y="333"/>
                  </a:lnTo>
                  <a:lnTo>
                    <a:pt x="728" y="329"/>
                  </a:lnTo>
                  <a:lnTo>
                    <a:pt x="732" y="329"/>
                  </a:lnTo>
                  <a:lnTo>
                    <a:pt x="740" y="321"/>
                  </a:lnTo>
                  <a:lnTo>
                    <a:pt x="752" y="321"/>
                  </a:lnTo>
                  <a:lnTo>
                    <a:pt x="773" y="329"/>
                  </a:lnTo>
                  <a:lnTo>
                    <a:pt x="785" y="321"/>
                  </a:lnTo>
                  <a:lnTo>
                    <a:pt x="797" y="309"/>
                  </a:lnTo>
                  <a:lnTo>
                    <a:pt x="793" y="292"/>
                  </a:lnTo>
                  <a:lnTo>
                    <a:pt x="793" y="284"/>
                  </a:lnTo>
                  <a:lnTo>
                    <a:pt x="793" y="272"/>
                  </a:lnTo>
                  <a:lnTo>
                    <a:pt x="814" y="268"/>
                  </a:lnTo>
                  <a:lnTo>
                    <a:pt x="826" y="276"/>
                  </a:lnTo>
                  <a:lnTo>
                    <a:pt x="846" y="276"/>
                  </a:lnTo>
                  <a:lnTo>
                    <a:pt x="870" y="284"/>
                  </a:lnTo>
                  <a:lnTo>
                    <a:pt x="903" y="292"/>
                  </a:lnTo>
                  <a:lnTo>
                    <a:pt x="919" y="280"/>
                  </a:lnTo>
                  <a:lnTo>
                    <a:pt x="903" y="272"/>
                  </a:lnTo>
                  <a:lnTo>
                    <a:pt x="919" y="260"/>
                  </a:lnTo>
                  <a:lnTo>
                    <a:pt x="927" y="248"/>
                  </a:lnTo>
                  <a:lnTo>
                    <a:pt x="927" y="231"/>
                  </a:lnTo>
                  <a:lnTo>
                    <a:pt x="911" y="223"/>
                  </a:lnTo>
                  <a:lnTo>
                    <a:pt x="927" y="219"/>
                  </a:lnTo>
                  <a:lnTo>
                    <a:pt x="944" y="219"/>
                  </a:lnTo>
                  <a:lnTo>
                    <a:pt x="952" y="215"/>
                  </a:lnTo>
                  <a:lnTo>
                    <a:pt x="964" y="219"/>
                  </a:lnTo>
                  <a:lnTo>
                    <a:pt x="968" y="207"/>
                  </a:lnTo>
                  <a:lnTo>
                    <a:pt x="984" y="191"/>
                  </a:lnTo>
                  <a:lnTo>
                    <a:pt x="1005" y="195"/>
                  </a:lnTo>
                  <a:lnTo>
                    <a:pt x="1021" y="215"/>
                  </a:lnTo>
                  <a:lnTo>
                    <a:pt x="1025" y="219"/>
                  </a:lnTo>
                  <a:lnTo>
                    <a:pt x="1041" y="235"/>
                  </a:lnTo>
                  <a:lnTo>
                    <a:pt x="1050" y="256"/>
                  </a:lnTo>
                  <a:lnTo>
                    <a:pt x="1066" y="252"/>
                  </a:lnTo>
                  <a:lnTo>
                    <a:pt x="1078" y="260"/>
                  </a:lnTo>
                  <a:lnTo>
                    <a:pt x="1090" y="260"/>
                  </a:lnTo>
                  <a:lnTo>
                    <a:pt x="1106" y="260"/>
                  </a:lnTo>
                  <a:lnTo>
                    <a:pt x="1127" y="256"/>
                  </a:lnTo>
                  <a:lnTo>
                    <a:pt x="1135" y="244"/>
                  </a:lnTo>
                  <a:lnTo>
                    <a:pt x="1147" y="248"/>
                  </a:lnTo>
                  <a:lnTo>
                    <a:pt x="1163" y="252"/>
                  </a:lnTo>
                  <a:lnTo>
                    <a:pt x="1176" y="256"/>
                  </a:lnTo>
                  <a:lnTo>
                    <a:pt x="1188" y="260"/>
                  </a:lnTo>
                  <a:lnTo>
                    <a:pt x="1200" y="272"/>
                  </a:lnTo>
                  <a:lnTo>
                    <a:pt x="1204" y="268"/>
                  </a:lnTo>
                  <a:lnTo>
                    <a:pt x="1204" y="264"/>
                  </a:lnTo>
                  <a:lnTo>
                    <a:pt x="1216" y="256"/>
                  </a:lnTo>
                  <a:lnTo>
                    <a:pt x="1220" y="244"/>
                  </a:lnTo>
                  <a:lnTo>
                    <a:pt x="1233" y="235"/>
                  </a:lnTo>
                  <a:lnTo>
                    <a:pt x="1237" y="235"/>
                  </a:lnTo>
                  <a:lnTo>
                    <a:pt x="1249" y="231"/>
                  </a:lnTo>
                  <a:lnTo>
                    <a:pt x="1253" y="219"/>
                  </a:lnTo>
                  <a:lnTo>
                    <a:pt x="1253" y="195"/>
                  </a:lnTo>
                  <a:lnTo>
                    <a:pt x="1261" y="183"/>
                  </a:lnTo>
                  <a:lnTo>
                    <a:pt x="1257" y="179"/>
                  </a:lnTo>
                  <a:lnTo>
                    <a:pt x="1261" y="166"/>
                  </a:lnTo>
                  <a:lnTo>
                    <a:pt x="1265" y="158"/>
                  </a:lnTo>
                  <a:lnTo>
                    <a:pt x="1265" y="154"/>
                  </a:lnTo>
                  <a:lnTo>
                    <a:pt x="1277" y="150"/>
                  </a:lnTo>
                  <a:lnTo>
                    <a:pt x="1290" y="138"/>
                  </a:lnTo>
                  <a:lnTo>
                    <a:pt x="1302" y="126"/>
                  </a:lnTo>
                  <a:lnTo>
                    <a:pt x="1314" y="126"/>
                  </a:lnTo>
                  <a:lnTo>
                    <a:pt x="1326" y="126"/>
                  </a:lnTo>
                  <a:lnTo>
                    <a:pt x="1338" y="126"/>
                  </a:lnTo>
                  <a:lnTo>
                    <a:pt x="1351" y="122"/>
                  </a:lnTo>
                  <a:lnTo>
                    <a:pt x="1355" y="117"/>
                  </a:lnTo>
                  <a:lnTo>
                    <a:pt x="1371" y="109"/>
                  </a:lnTo>
                  <a:lnTo>
                    <a:pt x="1383" y="109"/>
                  </a:lnTo>
                  <a:lnTo>
                    <a:pt x="1387" y="117"/>
                  </a:lnTo>
                  <a:lnTo>
                    <a:pt x="1412" y="134"/>
                  </a:lnTo>
                  <a:lnTo>
                    <a:pt x="1428" y="142"/>
                  </a:lnTo>
                  <a:lnTo>
                    <a:pt x="1444" y="146"/>
                  </a:lnTo>
                  <a:lnTo>
                    <a:pt x="1456" y="154"/>
                  </a:lnTo>
                  <a:lnTo>
                    <a:pt x="1465" y="166"/>
                  </a:lnTo>
                  <a:lnTo>
                    <a:pt x="1465" y="183"/>
                  </a:lnTo>
                  <a:lnTo>
                    <a:pt x="1452" y="195"/>
                  </a:lnTo>
                  <a:lnTo>
                    <a:pt x="1440" y="207"/>
                  </a:lnTo>
                  <a:lnTo>
                    <a:pt x="1448" y="223"/>
                  </a:lnTo>
                  <a:lnTo>
                    <a:pt x="1452" y="223"/>
                  </a:lnTo>
                  <a:lnTo>
                    <a:pt x="1465" y="211"/>
                  </a:lnTo>
                  <a:lnTo>
                    <a:pt x="1469" y="207"/>
                  </a:lnTo>
                  <a:lnTo>
                    <a:pt x="1473" y="191"/>
                  </a:lnTo>
                  <a:lnTo>
                    <a:pt x="1485" y="191"/>
                  </a:lnTo>
                  <a:lnTo>
                    <a:pt x="1497" y="187"/>
                  </a:lnTo>
                  <a:lnTo>
                    <a:pt x="1509" y="183"/>
                  </a:lnTo>
                  <a:lnTo>
                    <a:pt x="1517" y="170"/>
                  </a:lnTo>
                  <a:lnTo>
                    <a:pt x="1522" y="162"/>
                  </a:lnTo>
                  <a:lnTo>
                    <a:pt x="1522" y="158"/>
                  </a:lnTo>
                  <a:lnTo>
                    <a:pt x="1522" y="154"/>
                  </a:lnTo>
                  <a:lnTo>
                    <a:pt x="1526" y="158"/>
                  </a:lnTo>
                  <a:lnTo>
                    <a:pt x="1542" y="166"/>
                  </a:lnTo>
                  <a:lnTo>
                    <a:pt x="1550" y="166"/>
                  </a:lnTo>
                  <a:lnTo>
                    <a:pt x="1566" y="166"/>
                  </a:lnTo>
                  <a:lnTo>
                    <a:pt x="1566" y="154"/>
                  </a:lnTo>
                  <a:lnTo>
                    <a:pt x="1558" y="142"/>
                  </a:lnTo>
                  <a:lnTo>
                    <a:pt x="1550" y="138"/>
                  </a:lnTo>
                  <a:lnTo>
                    <a:pt x="1538" y="150"/>
                  </a:lnTo>
                  <a:lnTo>
                    <a:pt x="1534" y="138"/>
                  </a:lnTo>
                  <a:lnTo>
                    <a:pt x="1522" y="130"/>
                  </a:lnTo>
                  <a:lnTo>
                    <a:pt x="1522" y="142"/>
                  </a:lnTo>
                  <a:lnTo>
                    <a:pt x="1517" y="154"/>
                  </a:lnTo>
                  <a:lnTo>
                    <a:pt x="1509" y="150"/>
                  </a:lnTo>
                  <a:lnTo>
                    <a:pt x="1509" y="146"/>
                  </a:lnTo>
                  <a:lnTo>
                    <a:pt x="1505" y="146"/>
                  </a:lnTo>
                  <a:lnTo>
                    <a:pt x="1493" y="146"/>
                  </a:lnTo>
                  <a:lnTo>
                    <a:pt x="1481" y="150"/>
                  </a:lnTo>
                  <a:lnTo>
                    <a:pt x="1493" y="138"/>
                  </a:lnTo>
                  <a:lnTo>
                    <a:pt x="1489" y="130"/>
                  </a:lnTo>
                  <a:lnTo>
                    <a:pt x="1477" y="130"/>
                  </a:lnTo>
                  <a:lnTo>
                    <a:pt x="1481" y="117"/>
                  </a:lnTo>
                  <a:lnTo>
                    <a:pt x="1469" y="117"/>
                  </a:lnTo>
                  <a:lnTo>
                    <a:pt x="1456" y="109"/>
                  </a:lnTo>
                  <a:lnTo>
                    <a:pt x="1444" y="109"/>
                  </a:lnTo>
                  <a:lnTo>
                    <a:pt x="1432" y="105"/>
                  </a:lnTo>
                  <a:lnTo>
                    <a:pt x="1444" y="101"/>
                  </a:lnTo>
                  <a:lnTo>
                    <a:pt x="1456" y="105"/>
                  </a:lnTo>
                  <a:lnTo>
                    <a:pt x="1469" y="105"/>
                  </a:lnTo>
                  <a:lnTo>
                    <a:pt x="1481" y="109"/>
                  </a:lnTo>
                  <a:lnTo>
                    <a:pt x="1493" y="109"/>
                  </a:lnTo>
                  <a:lnTo>
                    <a:pt x="1505" y="113"/>
                  </a:lnTo>
                  <a:lnTo>
                    <a:pt x="1509" y="113"/>
                  </a:lnTo>
                  <a:lnTo>
                    <a:pt x="1522" y="109"/>
                  </a:lnTo>
                  <a:lnTo>
                    <a:pt x="1534" y="105"/>
                  </a:lnTo>
                  <a:lnTo>
                    <a:pt x="1546" y="93"/>
                  </a:lnTo>
                  <a:lnTo>
                    <a:pt x="1558" y="89"/>
                  </a:lnTo>
                  <a:lnTo>
                    <a:pt x="1570" y="89"/>
                  </a:lnTo>
                  <a:lnTo>
                    <a:pt x="1574" y="77"/>
                  </a:lnTo>
                  <a:lnTo>
                    <a:pt x="1562" y="69"/>
                  </a:lnTo>
                  <a:lnTo>
                    <a:pt x="1550" y="65"/>
                  </a:lnTo>
                  <a:lnTo>
                    <a:pt x="1538" y="56"/>
                  </a:lnTo>
                  <a:lnTo>
                    <a:pt x="1526" y="61"/>
                  </a:lnTo>
                  <a:lnTo>
                    <a:pt x="1513" y="61"/>
                  </a:lnTo>
                  <a:lnTo>
                    <a:pt x="1526" y="56"/>
                  </a:lnTo>
                  <a:lnTo>
                    <a:pt x="1526" y="44"/>
                  </a:lnTo>
                  <a:lnTo>
                    <a:pt x="1509" y="40"/>
                  </a:lnTo>
                  <a:lnTo>
                    <a:pt x="1497" y="52"/>
                  </a:lnTo>
                  <a:lnTo>
                    <a:pt x="1497" y="36"/>
                  </a:lnTo>
                  <a:lnTo>
                    <a:pt x="1481" y="40"/>
                  </a:lnTo>
                  <a:lnTo>
                    <a:pt x="1469" y="48"/>
                  </a:lnTo>
                  <a:lnTo>
                    <a:pt x="1473" y="36"/>
                  </a:lnTo>
                  <a:lnTo>
                    <a:pt x="1461" y="28"/>
                  </a:lnTo>
                  <a:lnTo>
                    <a:pt x="1448" y="20"/>
                  </a:lnTo>
                  <a:lnTo>
                    <a:pt x="1436" y="24"/>
                  </a:lnTo>
                  <a:lnTo>
                    <a:pt x="1424" y="36"/>
                  </a:lnTo>
                  <a:lnTo>
                    <a:pt x="1420" y="48"/>
                  </a:lnTo>
                  <a:lnTo>
                    <a:pt x="1416" y="61"/>
                  </a:lnTo>
                  <a:lnTo>
                    <a:pt x="1404" y="73"/>
                  </a:lnTo>
                  <a:lnTo>
                    <a:pt x="1399" y="85"/>
                  </a:lnTo>
                  <a:lnTo>
                    <a:pt x="1404" y="73"/>
                  </a:lnTo>
                  <a:lnTo>
                    <a:pt x="1412" y="61"/>
                  </a:lnTo>
                  <a:lnTo>
                    <a:pt x="1399" y="65"/>
                  </a:lnTo>
                  <a:lnTo>
                    <a:pt x="1387" y="65"/>
                  </a:lnTo>
                  <a:lnTo>
                    <a:pt x="1399" y="52"/>
                  </a:lnTo>
                  <a:lnTo>
                    <a:pt x="1408" y="40"/>
                  </a:lnTo>
                  <a:lnTo>
                    <a:pt x="1395" y="44"/>
                  </a:lnTo>
                  <a:lnTo>
                    <a:pt x="1379" y="48"/>
                  </a:lnTo>
                  <a:lnTo>
                    <a:pt x="1367" y="52"/>
                  </a:lnTo>
                  <a:lnTo>
                    <a:pt x="1379" y="48"/>
                  </a:lnTo>
                  <a:lnTo>
                    <a:pt x="1391" y="44"/>
                  </a:lnTo>
                  <a:lnTo>
                    <a:pt x="1379" y="36"/>
                  </a:lnTo>
                  <a:lnTo>
                    <a:pt x="1391" y="28"/>
                  </a:lnTo>
                  <a:lnTo>
                    <a:pt x="1395" y="32"/>
                  </a:lnTo>
                  <a:lnTo>
                    <a:pt x="1408" y="28"/>
                  </a:lnTo>
                  <a:lnTo>
                    <a:pt x="1420" y="20"/>
                  </a:lnTo>
                  <a:lnTo>
                    <a:pt x="1412" y="8"/>
                  </a:lnTo>
                  <a:lnTo>
                    <a:pt x="1399" y="12"/>
                  </a:lnTo>
                  <a:lnTo>
                    <a:pt x="1404" y="0"/>
                  </a:lnTo>
                  <a:lnTo>
                    <a:pt x="1391" y="0"/>
                  </a:lnTo>
                  <a:lnTo>
                    <a:pt x="1379" y="4"/>
                  </a:lnTo>
                  <a:lnTo>
                    <a:pt x="1367" y="0"/>
                  </a:lnTo>
                  <a:lnTo>
                    <a:pt x="1355" y="8"/>
                  </a:lnTo>
                  <a:lnTo>
                    <a:pt x="1343" y="8"/>
                  </a:lnTo>
                  <a:lnTo>
                    <a:pt x="1347" y="20"/>
                  </a:lnTo>
                  <a:lnTo>
                    <a:pt x="1359" y="28"/>
                  </a:lnTo>
                  <a:lnTo>
                    <a:pt x="1347" y="36"/>
                  </a:lnTo>
                  <a:lnTo>
                    <a:pt x="1334" y="40"/>
                  </a:lnTo>
                  <a:lnTo>
                    <a:pt x="1338" y="52"/>
                  </a:lnTo>
                  <a:lnTo>
                    <a:pt x="1326" y="52"/>
                  </a:lnTo>
                  <a:lnTo>
                    <a:pt x="1334" y="69"/>
                  </a:lnTo>
                  <a:lnTo>
                    <a:pt x="1322" y="65"/>
                  </a:lnTo>
                  <a:lnTo>
                    <a:pt x="1310" y="73"/>
                  </a:lnTo>
                  <a:lnTo>
                    <a:pt x="1298" y="77"/>
                  </a:lnTo>
                  <a:lnTo>
                    <a:pt x="1302" y="69"/>
                  </a:lnTo>
                  <a:lnTo>
                    <a:pt x="1306" y="56"/>
                  </a:lnTo>
                  <a:lnTo>
                    <a:pt x="1298" y="44"/>
                  </a:lnTo>
                  <a:lnTo>
                    <a:pt x="1310" y="36"/>
                  </a:lnTo>
                  <a:lnTo>
                    <a:pt x="1310" y="28"/>
                  </a:lnTo>
                  <a:lnTo>
                    <a:pt x="1306" y="16"/>
                  </a:lnTo>
                  <a:lnTo>
                    <a:pt x="1294" y="20"/>
                  </a:lnTo>
                  <a:lnTo>
                    <a:pt x="1281" y="32"/>
                  </a:lnTo>
                  <a:lnTo>
                    <a:pt x="1269" y="40"/>
                  </a:lnTo>
                  <a:lnTo>
                    <a:pt x="1265" y="52"/>
                  </a:lnTo>
                  <a:lnTo>
                    <a:pt x="1253" y="61"/>
                  </a:lnTo>
                  <a:lnTo>
                    <a:pt x="1241" y="73"/>
                  </a:lnTo>
                  <a:lnTo>
                    <a:pt x="1241" y="85"/>
                  </a:lnTo>
                  <a:lnTo>
                    <a:pt x="1229" y="97"/>
                  </a:lnTo>
                  <a:lnTo>
                    <a:pt x="1216" y="101"/>
                  </a:lnTo>
                  <a:lnTo>
                    <a:pt x="1204" y="101"/>
                  </a:lnTo>
                  <a:lnTo>
                    <a:pt x="1212" y="89"/>
                  </a:lnTo>
                  <a:lnTo>
                    <a:pt x="1212" y="77"/>
                  </a:lnTo>
                  <a:lnTo>
                    <a:pt x="1224" y="69"/>
                  </a:lnTo>
                  <a:lnTo>
                    <a:pt x="1212" y="65"/>
                  </a:lnTo>
                  <a:lnTo>
                    <a:pt x="1216" y="61"/>
                  </a:lnTo>
                  <a:lnTo>
                    <a:pt x="1233" y="52"/>
                  </a:lnTo>
                  <a:lnTo>
                    <a:pt x="1241" y="40"/>
                  </a:lnTo>
                  <a:lnTo>
                    <a:pt x="1253" y="32"/>
                  </a:lnTo>
                  <a:lnTo>
                    <a:pt x="1257" y="20"/>
                  </a:lnTo>
                  <a:lnTo>
                    <a:pt x="1245" y="20"/>
                  </a:lnTo>
                  <a:lnTo>
                    <a:pt x="1233" y="16"/>
                  </a:lnTo>
                  <a:lnTo>
                    <a:pt x="1224" y="28"/>
                  </a:lnTo>
                  <a:lnTo>
                    <a:pt x="1216" y="16"/>
                  </a:lnTo>
                  <a:lnTo>
                    <a:pt x="1204" y="16"/>
                  </a:lnTo>
                  <a:lnTo>
                    <a:pt x="1192" y="12"/>
                  </a:lnTo>
                  <a:lnTo>
                    <a:pt x="1180" y="12"/>
                  </a:lnTo>
                  <a:lnTo>
                    <a:pt x="1188" y="24"/>
                  </a:lnTo>
                  <a:lnTo>
                    <a:pt x="1176" y="28"/>
                  </a:lnTo>
                  <a:lnTo>
                    <a:pt x="1163" y="28"/>
                  </a:lnTo>
                  <a:lnTo>
                    <a:pt x="1176" y="36"/>
                  </a:lnTo>
                  <a:lnTo>
                    <a:pt x="1188" y="48"/>
                  </a:lnTo>
                  <a:lnTo>
                    <a:pt x="1176" y="44"/>
                  </a:lnTo>
                  <a:lnTo>
                    <a:pt x="1163" y="44"/>
                  </a:lnTo>
                  <a:lnTo>
                    <a:pt x="1155" y="56"/>
                  </a:lnTo>
                  <a:lnTo>
                    <a:pt x="1168" y="65"/>
                  </a:lnTo>
                  <a:lnTo>
                    <a:pt x="1155" y="65"/>
                  </a:lnTo>
                  <a:lnTo>
                    <a:pt x="1147" y="61"/>
                  </a:lnTo>
                  <a:lnTo>
                    <a:pt x="1135" y="65"/>
                  </a:lnTo>
                  <a:lnTo>
                    <a:pt x="1123" y="73"/>
                  </a:lnTo>
                  <a:lnTo>
                    <a:pt x="1123" y="85"/>
                  </a:lnTo>
                  <a:lnTo>
                    <a:pt x="1111" y="89"/>
                  </a:lnTo>
                  <a:lnTo>
                    <a:pt x="1106" y="101"/>
                  </a:lnTo>
                  <a:lnTo>
                    <a:pt x="1102" y="113"/>
                  </a:lnTo>
                  <a:lnTo>
                    <a:pt x="1111" y="113"/>
                  </a:lnTo>
                  <a:lnTo>
                    <a:pt x="1119" y="117"/>
                  </a:lnTo>
                  <a:lnTo>
                    <a:pt x="1111" y="122"/>
                  </a:lnTo>
                  <a:lnTo>
                    <a:pt x="1098" y="122"/>
                  </a:lnTo>
                  <a:lnTo>
                    <a:pt x="1094" y="117"/>
                  </a:lnTo>
                  <a:lnTo>
                    <a:pt x="1086" y="113"/>
                  </a:lnTo>
                  <a:lnTo>
                    <a:pt x="1086" y="105"/>
                  </a:lnTo>
                  <a:lnTo>
                    <a:pt x="1074" y="109"/>
                  </a:lnTo>
                  <a:lnTo>
                    <a:pt x="1058" y="109"/>
                  </a:lnTo>
                  <a:lnTo>
                    <a:pt x="1050" y="113"/>
                  </a:lnTo>
                  <a:lnTo>
                    <a:pt x="1070" y="105"/>
                  </a:lnTo>
                  <a:lnTo>
                    <a:pt x="1086" y="97"/>
                  </a:lnTo>
                  <a:lnTo>
                    <a:pt x="1074" y="93"/>
                  </a:lnTo>
                  <a:lnTo>
                    <a:pt x="1058" y="93"/>
                  </a:lnTo>
                  <a:lnTo>
                    <a:pt x="1045" y="93"/>
                  </a:lnTo>
                  <a:lnTo>
                    <a:pt x="1054" y="105"/>
                  </a:lnTo>
                  <a:lnTo>
                    <a:pt x="1041" y="97"/>
                  </a:lnTo>
                  <a:lnTo>
                    <a:pt x="1033" y="85"/>
                  </a:lnTo>
                  <a:lnTo>
                    <a:pt x="1021" y="85"/>
                  </a:lnTo>
                  <a:lnTo>
                    <a:pt x="1013" y="97"/>
                  </a:lnTo>
                  <a:lnTo>
                    <a:pt x="1001" y="85"/>
                  </a:lnTo>
                  <a:lnTo>
                    <a:pt x="988" y="89"/>
                  </a:lnTo>
                  <a:lnTo>
                    <a:pt x="976" y="93"/>
                  </a:lnTo>
                  <a:lnTo>
                    <a:pt x="993" y="101"/>
                  </a:lnTo>
                  <a:lnTo>
                    <a:pt x="1005" y="109"/>
                  </a:lnTo>
                  <a:lnTo>
                    <a:pt x="1017" y="109"/>
                  </a:lnTo>
                  <a:lnTo>
                    <a:pt x="1029" y="105"/>
                  </a:lnTo>
                  <a:lnTo>
                    <a:pt x="1017" y="113"/>
                  </a:lnTo>
                  <a:lnTo>
                    <a:pt x="1029" y="113"/>
                  </a:lnTo>
                  <a:lnTo>
                    <a:pt x="1029" y="117"/>
                  </a:lnTo>
                  <a:lnTo>
                    <a:pt x="1021" y="122"/>
                  </a:lnTo>
                  <a:lnTo>
                    <a:pt x="1021" y="134"/>
                  </a:lnTo>
                  <a:lnTo>
                    <a:pt x="1025" y="146"/>
                  </a:lnTo>
                  <a:lnTo>
                    <a:pt x="1021" y="134"/>
                  </a:lnTo>
                  <a:lnTo>
                    <a:pt x="1009" y="130"/>
                  </a:lnTo>
                  <a:lnTo>
                    <a:pt x="997" y="117"/>
                  </a:lnTo>
                  <a:lnTo>
                    <a:pt x="993" y="117"/>
                  </a:lnTo>
                  <a:lnTo>
                    <a:pt x="980" y="117"/>
                  </a:lnTo>
                  <a:lnTo>
                    <a:pt x="980" y="122"/>
                  </a:lnTo>
                  <a:lnTo>
                    <a:pt x="980" y="134"/>
                  </a:lnTo>
                  <a:lnTo>
                    <a:pt x="968" y="142"/>
                  </a:lnTo>
                  <a:lnTo>
                    <a:pt x="960" y="134"/>
                  </a:lnTo>
                  <a:lnTo>
                    <a:pt x="972" y="122"/>
                  </a:lnTo>
                  <a:lnTo>
                    <a:pt x="960" y="126"/>
                  </a:lnTo>
                  <a:lnTo>
                    <a:pt x="952" y="138"/>
                  </a:lnTo>
                  <a:lnTo>
                    <a:pt x="940" y="150"/>
                  </a:lnTo>
                  <a:lnTo>
                    <a:pt x="940" y="162"/>
                  </a:lnTo>
                  <a:lnTo>
                    <a:pt x="952" y="170"/>
                  </a:lnTo>
                  <a:lnTo>
                    <a:pt x="940" y="166"/>
                  </a:lnTo>
                  <a:lnTo>
                    <a:pt x="927" y="170"/>
                  </a:lnTo>
                  <a:lnTo>
                    <a:pt x="919" y="183"/>
                  </a:lnTo>
                  <a:lnTo>
                    <a:pt x="903" y="195"/>
                  </a:lnTo>
                  <a:lnTo>
                    <a:pt x="903" y="191"/>
                  </a:lnTo>
                  <a:lnTo>
                    <a:pt x="915" y="183"/>
                  </a:lnTo>
                  <a:lnTo>
                    <a:pt x="923" y="170"/>
                  </a:lnTo>
                  <a:lnTo>
                    <a:pt x="927" y="158"/>
                  </a:lnTo>
                  <a:lnTo>
                    <a:pt x="927" y="146"/>
                  </a:lnTo>
                  <a:lnTo>
                    <a:pt x="932" y="134"/>
                  </a:lnTo>
                  <a:lnTo>
                    <a:pt x="923" y="122"/>
                  </a:lnTo>
                  <a:lnTo>
                    <a:pt x="919" y="134"/>
                  </a:lnTo>
                  <a:lnTo>
                    <a:pt x="907" y="138"/>
                  </a:lnTo>
                  <a:lnTo>
                    <a:pt x="903" y="134"/>
                  </a:lnTo>
                  <a:lnTo>
                    <a:pt x="895" y="146"/>
                  </a:lnTo>
                  <a:lnTo>
                    <a:pt x="899" y="158"/>
                  </a:lnTo>
                  <a:lnTo>
                    <a:pt x="903" y="162"/>
                  </a:lnTo>
                  <a:lnTo>
                    <a:pt x="891" y="158"/>
                  </a:lnTo>
                  <a:lnTo>
                    <a:pt x="891" y="170"/>
                  </a:lnTo>
                  <a:lnTo>
                    <a:pt x="879" y="183"/>
                  </a:lnTo>
                  <a:lnTo>
                    <a:pt x="887" y="170"/>
                  </a:lnTo>
                  <a:lnTo>
                    <a:pt x="891" y="158"/>
                  </a:lnTo>
                  <a:lnTo>
                    <a:pt x="891" y="146"/>
                  </a:lnTo>
                  <a:lnTo>
                    <a:pt x="879" y="138"/>
                  </a:lnTo>
                  <a:lnTo>
                    <a:pt x="866" y="142"/>
                  </a:lnTo>
                  <a:lnTo>
                    <a:pt x="854" y="146"/>
                  </a:lnTo>
                  <a:lnTo>
                    <a:pt x="846" y="154"/>
                  </a:lnTo>
                  <a:lnTo>
                    <a:pt x="846" y="166"/>
                  </a:lnTo>
                  <a:lnTo>
                    <a:pt x="858" y="162"/>
                  </a:lnTo>
                  <a:lnTo>
                    <a:pt x="846" y="170"/>
                  </a:lnTo>
                  <a:lnTo>
                    <a:pt x="854" y="187"/>
                  </a:lnTo>
                  <a:lnTo>
                    <a:pt x="862" y="183"/>
                  </a:lnTo>
                  <a:lnTo>
                    <a:pt x="870" y="199"/>
                  </a:lnTo>
                  <a:lnTo>
                    <a:pt x="862" y="187"/>
                  </a:lnTo>
                  <a:lnTo>
                    <a:pt x="846" y="187"/>
                  </a:lnTo>
                  <a:lnTo>
                    <a:pt x="842" y="174"/>
                  </a:lnTo>
                  <a:lnTo>
                    <a:pt x="826" y="166"/>
                  </a:lnTo>
                  <a:lnTo>
                    <a:pt x="814" y="170"/>
                  </a:lnTo>
                  <a:lnTo>
                    <a:pt x="822" y="183"/>
                  </a:lnTo>
                  <a:lnTo>
                    <a:pt x="834" y="191"/>
                  </a:lnTo>
                  <a:lnTo>
                    <a:pt x="846" y="195"/>
                  </a:lnTo>
                  <a:lnTo>
                    <a:pt x="834" y="191"/>
                  </a:lnTo>
                  <a:lnTo>
                    <a:pt x="822" y="191"/>
                  </a:lnTo>
                  <a:lnTo>
                    <a:pt x="814" y="203"/>
                  </a:lnTo>
                  <a:lnTo>
                    <a:pt x="818" y="195"/>
                  </a:lnTo>
                  <a:lnTo>
                    <a:pt x="809" y="183"/>
                  </a:lnTo>
                  <a:lnTo>
                    <a:pt x="797" y="174"/>
                  </a:lnTo>
                  <a:lnTo>
                    <a:pt x="793" y="187"/>
                  </a:lnTo>
                  <a:lnTo>
                    <a:pt x="785" y="199"/>
                  </a:lnTo>
                  <a:lnTo>
                    <a:pt x="793" y="211"/>
                  </a:lnTo>
                  <a:lnTo>
                    <a:pt x="781" y="211"/>
                  </a:lnTo>
                  <a:lnTo>
                    <a:pt x="769" y="211"/>
                  </a:lnTo>
                  <a:lnTo>
                    <a:pt x="757" y="223"/>
                  </a:lnTo>
                  <a:lnTo>
                    <a:pt x="757" y="235"/>
                  </a:lnTo>
                  <a:lnTo>
                    <a:pt x="769" y="235"/>
                  </a:lnTo>
                  <a:lnTo>
                    <a:pt x="765" y="248"/>
                  </a:lnTo>
                  <a:lnTo>
                    <a:pt x="752" y="244"/>
                  </a:lnTo>
                  <a:lnTo>
                    <a:pt x="744" y="248"/>
                  </a:lnTo>
                  <a:lnTo>
                    <a:pt x="752" y="252"/>
                  </a:lnTo>
                  <a:lnTo>
                    <a:pt x="765" y="260"/>
                  </a:lnTo>
                  <a:lnTo>
                    <a:pt x="752" y="256"/>
                  </a:lnTo>
                  <a:lnTo>
                    <a:pt x="740" y="252"/>
                  </a:lnTo>
                  <a:lnTo>
                    <a:pt x="728" y="256"/>
                  </a:lnTo>
                  <a:lnTo>
                    <a:pt x="716" y="260"/>
                  </a:lnTo>
                  <a:lnTo>
                    <a:pt x="704" y="264"/>
                  </a:lnTo>
                  <a:lnTo>
                    <a:pt x="700" y="272"/>
                  </a:lnTo>
                  <a:lnTo>
                    <a:pt x="704" y="284"/>
                  </a:lnTo>
                  <a:lnTo>
                    <a:pt x="716" y="280"/>
                  </a:lnTo>
                  <a:lnTo>
                    <a:pt x="732" y="284"/>
                  </a:lnTo>
                  <a:lnTo>
                    <a:pt x="744" y="280"/>
                  </a:lnTo>
                  <a:lnTo>
                    <a:pt x="757" y="280"/>
                  </a:lnTo>
                  <a:lnTo>
                    <a:pt x="769" y="284"/>
                  </a:lnTo>
                  <a:lnTo>
                    <a:pt x="765" y="284"/>
                  </a:lnTo>
                  <a:lnTo>
                    <a:pt x="752" y="288"/>
                  </a:lnTo>
                  <a:lnTo>
                    <a:pt x="740" y="292"/>
                  </a:lnTo>
                  <a:lnTo>
                    <a:pt x="740" y="297"/>
                  </a:lnTo>
                  <a:lnTo>
                    <a:pt x="748" y="309"/>
                  </a:lnTo>
                  <a:lnTo>
                    <a:pt x="740" y="297"/>
                  </a:lnTo>
                  <a:lnTo>
                    <a:pt x="740" y="292"/>
                  </a:lnTo>
                  <a:lnTo>
                    <a:pt x="728" y="292"/>
                  </a:lnTo>
                  <a:lnTo>
                    <a:pt x="716" y="292"/>
                  </a:lnTo>
                  <a:lnTo>
                    <a:pt x="704" y="284"/>
                  </a:lnTo>
                  <a:lnTo>
                    <a:pt x="691" y="288"/>
                  </a:lnTo>
                  <a:lnTo>
                    <a:pt x="695" y="301"/>
                  </a:lnTo>
                  <a:lnTo>
                    <a:pt x="708" y="309"/>
                  </a:lnTo>
                  <a:lnTo>
                    <a:pt x="695" y="301"/>
                  </a:lnTo>
                  <a:lnTo>
                    <a:pt x="683" y="297"/>
                  </a:lnTo>
                  <a:lnTo>
                    <a:pt x="695" y="305"/>
                  </a:lnTo>
                  <a:lnTo>
                    <a:pt x="691" y="309"/>
                  </a:lnTo>
                  <a:lnTo>
                    <a:pt x="704" y="321"/>
                  </a:lnTo>
                  <a:lnTo>
                    <a:pt x="691" y="321"/>
                  </a:lnTo>
                  <a:lnTo>
                    <a:pt x="695" y="333"/>
                  </a:lnTo>
                  <a:lnTo>
                    <a:pt x="683" y="329"/>
                  </a:lnTo>
                  <a:lnTo>
                    <a:pt x="691" y="337"/>
                  </a:lnTo>
                  <a:lnTo>
                    <a:pt x="679" y="329"/>
                  </a:lnTo>
                  <a:lnTo>
                    <a:pt x="679" y="337"/>
                  </a:lnTo>
                  <a:lnTo>
                    <a:pt x="691" y="345"/>
                  </a:lnTo>
                  <a:lnTo>
                    <a:pt x="679" y="341"/>
                  </a:lnTo>
                  <a:lnTo>
                    <a:pt x="679" y="337"/>
                  </a:lnTo>
                  <a:lnTo>
                    <a:pt x="675" y="329"/>
                  </a:lnTo>
                  <a:lnTo>
                    <a:pt x="671" y="317"/>
                  </a:lnTo>
                  <a:lnTo>
                    <a:pt x="667" y="305"/>
                  </a:lnTo>
                  <a:lnTo>
                    <a:pt x="655" y="309"/>
                  </a:lnTo>
                  <a:lnTo>
                    <a:pt x="651" y="317"/>
                  </a:lnTo>
                  <a:lnTo>
                    <a:pt x="643" y="313"/>
                  </a:lnTo>
                  <a:lnTo>
                    <a:pt x="630" y="317"/>
                  </a:lnTo>
                  <a:lnTo>
                    <a:pt x="626" y="329"/>
                  </a:lnTo>
                  <a:lnTo>
                    <a:pt x="639" y="321"/>
                  </a:lnTo>
                  <a:lnTo>
                    <a:pt x="651" y="325"/>
                  </a:lnTo>
                  <a:lnTo>
                    <a:pt x="655" y="325"/>
                  </a:lnTo>
                  <a:lnTo>
                    <a:pt x="663" y="333"/>
                  </a:lnTo>
                  <a:lnTo>
                    <a:pt x="651" y="333"/>
                  </a:lnTo>
                  <a:lnTo>
                    <a:pt x="639" y="337"/>
                  </a:lnTo>
                  <a:lnTo>
                    <a:pt x="626" y="337"/>
                  </a:lnTo>
                  <a:lnTo>
                    <a:pt x="614" y="341"/>
                  </a:lnTo>
                  <a:lnTo>
                    <a:pt x="602" y="341"/>
                  </a:lnTo>
                  <a:lnTo>
                    <a:pt x="602" y="353"/>
                  </a:lnTo>
                  <a:lnTo>
                    <a:pt x="590" y="362"/>
                  </a:lnTo>
                  <a:lnTo>
                    <a:pt x="602" y="366"/>
                  </a:lnTo>
                  <a:lnTo>
                    <a:pt x="606" y="362"/>
                  </a:lnTo>
                  <a:lnTo>
                    <a:pt x="618" y="353"/>
                  </a:lnTo>
                  <a:lnTo>
                    <a:pt x="630" y="345"/>
                  </a:lnTo>
                  <a:lnTo>
                    <a:pt x="643" y="353"/>
                  </a:lnTo>
                  <a:lnTo>
                    <a:pt x="655" y="362"/>
                  </a:lnTo>
                  <a:lnTo>
                    <a:pt x="643" y="353"/>
                  </a:lnTo>
                  <a:lnTo>
                    <a:pt x="630" y="358"/>
                  </a:lnTo>
                  <a:lnTo>
                    <a:pt x="643" y="362"/>
                  </a:lnTo>
                  <a:lnTo>
                    <a:pt x="630" y="362"/>
                  </a:lnTo>
                  <a:lnTo>
                    <a:pt x="618" y="370"/>
                  </a:lnTo>
                  <a:lnTo>
                    <a:pt x="630" y="378"/>
                  </a:lnTo>
                  <a:lnTo>
                    <a:pt x="643" y="378"/>
                  </a:lnTo>
                  <a:lnTo>
                    <a:pt x="655" y="374"/>
                  </a:lnTo>
                  <a:lnTo>
                    <a:pt x="639" y="378"/>
                  </a:lnTo>
                  <a:lnTo>
                    <a:pt x="647" y="394"/>
                  </a:lnTo>
                  <a:lnTo>
                    <a:pt x="639" y="394"/>
                  </a:lnTo>
                  <a:lnTo>
                    <a:pt x="626" y="382"/>
                  </a:lnTo>
                  <a:lnTo>
                    <a:pt x="614" y="378"/>
                  </a:lnTo>
                  <a:lnTo>
                    <a:pt x="602" y="382"/>
                  </a:lnTo>
                  <a:lnTo>
                    <a:pt x="614" y="374"/>
                  </a:lnTo>
                  <a:lnTo>
                    <a:pt x="602" y="374"/>
                  </a:lnTo>
                  <a:lnTo>
                    <a:pt x="590" y="378"/>
                  </a:lnTo>
                  <a:lnTo>
                    <a:pt x="602" y="386"/>
                  </a:lnTo>
                  <a:lnTo>
                    <a:pt x="590" y="386"/>
                  </a:lnTo>
                  <a:lnTo>
                    <a:pt x="577" y="394"/>
                  </a:lnTo>
                  <a:lnTo>
                    <a:pt x="565" y="406"/>
                  </a:lnTo>
                  <a:lnTo>
                    <a:pt x="577" y="402"/>
                  </a:lnTo>
                  <a:lnTo>
                    <a:pt x="590" y="402"/>
                  </a:lnTo>
                  <a:lnTo>
                    <a:pt x="590" y="406"/>
                  </a:lnTo>
                  <a:lnTo>
                    <a:pt x="602" y="402"/>
                  </a:lnTo>
                  <a:lnTo>
                    <a:pt x="614" y="398"/>
                  </a:lnTo>
                  <a:lnTo>
                    <a:pt x="626" y="406"/>
                  </a:lnTo>
                  <a:lnTo>
                    <a:pt x="634" y="406"/>
                  </a:lnTo>
                  <a:lnTo>
                    <a:pt x="647" y="406"/>
                  </a:lnTo>
                  <a:lnTo>
                    <a:pt x="634" y="406"/>
                  </a:lnTo>
                  <a:lnTo>
                    <a:pt x="630" y="423"/>
                  </a:lnTo>
                  <a:lnTo>
                    <a:pt x="618" y="410"/>
                  </a:lnTo>
                  <a:lnTo>
                    <a:pt x="606" y="410"/>
                  </a:lnTo>
                  <a:lnTo>
                    <a:pt x="602" y="415"/>
                  </a:lnTo>
                  <a:lnTo>
                    <a:pt x="602" y="419"/>
                  </a:lnTo>
                  <a:lnTo>
                    <a:pt x="602" y="415"/>
                  </a:lnTo>
                  <a:lnTo>
                    <a:pt x="602" y="406"/>
                  </a:lnTo>
                  <a:lnTo>
                    <a:pt x="598" y="410"/>
                  </a:lnTo>
                  <a:lnTo>
                    <a:pt x="586" y="410"/>
                  </a:lnTo>
                  <a:lnTo>
                    <a:pt x="577" y="415"/>
                  </a:lnTo>
                  <a:lnTo>
                    <a:pt x="565" y="423"/>
                  </a:lnTo>
                  <a:lnTo>
                    <a:pt x="577" y="427"/>
                  </a:lnTo>
                  <a:lnTo>
                    <a:pt x="565" y="427"/>
                  </a:lnTo>
                  <a:lnTo>
                    <a:pt x="553" y="431"/>
                  </a:lnTo>
                  <a:lnTo>
                    <a:pt x="541" y="431"/>
                  </a:lnTo>
                  <a:lnTo>
                    <a:pt x="529" y="439"/>
                  </a:lnTo>
                  <a:lnTo>
                    <a:pt x="516" y="439"/>
                  </a:lnTo>
                  <a:lnTo>
                    <a:pt x="516" y="443"/>
                  </a:lnTo>
                  <a:lnTo>
                    <a:pt x="529" y="447"/>
                  </a:lnTo>
                  <a:lnTo>
                    <a:pt x="541" y="451"/>
                  </a:lnTo>
                  <a:lnTo>
                    <a:pt x="529" y="451"/>
                  </a:lnTo>
                  <a:lnTo>
                    <a:pt x="516" y="455"/>
                  </a:lnTo>
                  <a:lnTo>
                    <a:pt x="529" y="455"/>
                  </a:lnTo>
                  <a:lnTo>
                    <a:pt x="516" y="459"/>
                  </a:lnTo>
                  <a:lnTo>
                    <a:pt x="521" y="463"/>
                  </a:lnTo>
                  <a:lnTo>
                    <a:pt x="533" y="459"/>
                  </a:lnTo>
                  <a:lnTo>
                    <a:pt x="521" y="463"/>
                  </a:lnTo>
                  <a:lnTo>
                    <a:pt x="508" y="463"/>
                  </a:lnTo>
                  <a:lnTo>
                    <a:pt x="508" y="467"/>
                  </a:lnTo>
                  <a:lnTo>
                    <a:pt x="496" y="463"/>
                  </a:lnTo>
                  <a:lnTo>
                    <a:pt x="500" y="476"/>
                  </a:lnTo>
                  <a:lnTo>
                    <a:pt x="512" y="476"/>
                  </a:lnTo>
                  <a:lnTo>
                    <a:pt x="525" y="480"/>
                  </a:lnTo>
                  <a:lnTo>
                    <a:pt x="512" y="480"/>
                  </a:lnTo>
                  <a:lnTo>
                    <a:pt x="500" y="488"/>
                  </a:lnTo>
                  <a:lnTo>
                    <a:pt x="488" y="480"/>
                  </a:lnTo>
                  <a:lnTo>
                    <a:pt x="492" y="492"/>
                  </a:lnTo>
                  <a:lnTo>
                    <a:pt x="492" y="500"/>
                  </a:lnTo>
                  <a:lnTo>
                    <a:pt x="504" y="500"/>
                  </a:lnTo>
                  <a:lnTo>
                    <a:pt x="516" y="500"/>
                  </a:lnTo>
                  <a:lnTo>
                    <a:pt x="504" y="504"/>
                  </a:lnTo>
                  <a:lnTo>
                    <a:pt x="492" y="512"/>
                  </a:lnTo>
                  <a:lnTo>
                    <a:pt x="504" y="508"/>
                  </a:lnTo>
                  <a:lnTo>
                    <a:pt x="516" y="504"/>
                  </a:lnTo>
                  <a:lnTo>
                    <a:pt x="529" y="508"/>
                  </a:lnTo>
                  <a:lnTo>
                    <a:pt x="541" y="504"/>
                  </a:lnTo>
                  <a:lnTo>
                    <a:pt x="553" y="500"/>
                  </a:lnTo>
                  <a:lnTo>
                    <a:pt x="545" y="504"/>
                  </a:lnTo>
                  <a:lnTo>
                    <a:pt x="533" y="512"/>
                  </a:lnTo>
                  <a:lnTo>
                    <a:pt x="521" y="516"/>
                  </a:lnTo>
                  <a:lnTo>
                    <a:pt x="529" y="516"/>
                  </a:lnTo>
                  <a:lnTo>
                    <a:pt x="533" y="516"/>
                  </a:lnTo>
                  <a:lnTo>
                    <a:pt x="529" y="516"/>
                  </a:lnTo>
                  <a:lnTo>
                    <a:pt x="516" y="520"/>
                  </a:lnTo>
                  <a:lnTo>
                    <a:pt x="508" y="508"/>
                  </a:lnTo>
                  <a:lnTo>
                    <a:pt x="496" y="516"/>
                  </a:lnTo>
                  <a:lnTo>
                    <a:pt x="488" y="516"/>
                  </a:lnTo>
                  <a:lnTo>
                    <a:pt x="476" y="520"/>
                  </a:lnTo>
                  <a:lnTo>
                    <a:pt x="464" y="528"/>
                  </a:lnTo>
                  <a:lnTo>
                    <a:pt x="472" y="528"/>
                  </a:lnTo>
                  <a:lnTo>
                    <a:pt x="484" y="524"/>
                  </a:lnTo>
                  <a:lnTo>
                    <a:pt x="484" y="537"/>
                  </a:lnTo>
                  <a:lnTo>
                    <a:pt x="488" y="541"/>
                  </a:lnTo>
                  <a:lnTo>
                    <a:pt x="496" y="549"/>
                  </a:lnTo>
                  <a:lnTo>
                    <a:pt x="488" y="541"/>
                  </a:lnTo>
                  <a:lnTo>
                    <a:pt x="476" y="537"/>
                  </a:lnTo>
                  <a:lnTo>
                    <a:pt x="464" y="541"/>
                  </a:lnTo>
                  <a:lnTo>
                    <a:pt x="464" y="553"/>
                  </a:lnTo>
                  <a:lnTo>
                    <a:pt x="459" y="565"/>
                  </a:lnTo>
                  <a:lnTo>
                    <a:pt x="447" y="565"/>
                  </a:lnTo>
                  <a:lnTo>
                    <a:pt x="447" y="577"/>
                  </a:lnTo>
                  <a:lnTo>
                    <a:pt x="459" y="577"/>
                  </a:lnTo>
                  <a:lnTo>
                    <a:pt x="464" y="589"/>
                  </a:lnTo>
                  <a:lnTo>
                    <a:pt x="464" y="594"/>
                  </a:lnTo>
                  <a:lnTo>
                    <a:pt x="451" y="585"/>
                  </a:lnTo>
                  <a:lnTo>
                    <a:pt x="439" y="573"/>
                  </a:lnTo>
                  <a:lnTo>
                    <a:pt x="443" y="585"/>
                  </a:lnTo>
                  <a:lnTo>
                    <a:pt x="431" y="598"/>
                  </a:lnTo>
                  <a:lnTo>
                    <a:pt x="435" y="610"/>
                  </a:lnTo>
                  <a:lnTo>
                    <a:pt x="447" y="602"/>
                  </a:lnTo>
                  <a:lnTo>
                    <a:pt x="447" y="614"/>
                  </a:lnTo>
                  <a:lnTo>
                    <a:pt x="455" y="618"/>
                  </a:lnTo>
                  <a:lnTo>
                    <a:pt x="468" y="610"/>
                  </a:lnTo>
                  <a:lnTo>
                    <a:pt x="480" y="602"/>
                  </a:lnTo>
                  <a:lnTo>
                    <a:pt x="468" y="614"/>
                  </a:lnTo>
                  <a:lnTo>
                    <a:pt x="455" y="622"/>
                  </a:lnTo>
                  <a:lnTo>
                    <a:pt x="443" y="626"/>
                  </a:lnTo>
                  <a:lnTo>
                    <a:pt x="435" y="626"/>
                  </a:lnTo>
                  <a:lnTo>
                    <a:pt x="431" y="626"/>
                  </a:lnTo>
                  <a:lnTo>
                    <a:pt x="435" y="626"/>
                  </a:lnTo>
                  <a:lnTo>
                    <a:pt x="447" y="622"/>
                  </a:lnTo>
                  <a:lnTo>
                    <a:pt x="431" y="622"/>
                  </a:lnTo>
                  <a:lnTo>
                    <a:pt x="423" y="618"/>
                  </a:lnTo>
                  <a:lnTo>
                    <a:pt x="411" y="630"/>
                  </a:lnTo>
                  <a:lnTo>
                    <a:pt x="419" y="626"/>
                  </a:lnTo>
                  <a:lnTo>
                    <a:pt x="423" y="626"/>
                  </a:lnTo>
                  <a:lnTo>
                    <a:pt x="411" y="630"/>
                  </a:lnTo>
                  <a:lnTo>
                    <a:pt x="403" y="630"/>
                  </a:lnTo>
                  <a:lnTo>
                    <a:pt x="390" y="638"/>
                  </a:lnTo>
                  <a:lnTo>
                    <a:pt x="403" y="642"/>
                  </a:lnTo>
                  <a:lnTo>
                    <a:pt x="390" y="646"/>
                  </a:lnTo>
                  <a:lnTo>
                    <a:pt x="378" y="646"/>
                  </a:lnTo>
                  <a:lnTo>
                    <a:pt x="390" y="655"/>
                  </a:lnTo>
                  <a:lnTo>
                    <a:pt x="403" y="646"/>
                  </a:lnTo>
                  <a:lnTo>
                    <a:pt x="415" y="638"/>
                  </a:lnTo>
                  <a:lnTo>
                    <a:pt x="427" y="634"/>
                  </a:lnTo>
                  <a:lnTo>
                    <a:pt x="435" y="634"/>
                  </a:lnTo>
                  <a:lnTo>
                    <a:pt x="447" y="638"/>
                  </a:lnTo>
                  <a:lnTo>
                    <a:pt x="435" y="638"/>
                  </a:lnTo>
                  <a:lnTo>
                    <a:pt x="423" y="638"/>
                  </a:lnTo>
                  <a:lnTo>
                    <a:pt x="411" y="642"/>
                  </a:lnTo>
                  <a:lnTo>
                    <a:pt x="403" y="651"/>
                  </a:lnTo>
                  <a:lnTo>
                    <a:pt x="415" y="655"/>
                  </a:lnTo>
                  <a:lnTo>
                    <a:pt x="398" y="655"/>
                  </a:lnTo>
                  <a:lnTo>
                    <a:pt x="386" y="659"/>
                  </a:lnTo>
                  <a:lnTo>
                    <a:pt x="394" y="671"/>
                  </a:lnTo>
                  <a:lnTo>
                    <a:pt x="407" y="671"/>
                  </a:lnTo>
                  <a:lnTo>
                    <a:pt x="394" y="683"/>
                  </a:lnTo>
                  <a:lnTo>
                    <a:pt x="403" y="683"/>
                  </a:lnTo>
                  <a:lnTo>
                    <a:pt x="394" y="683"/>
                  </a:lnTo>
                  <a:lnTo>
                    <a:pt x="390" y="687"/>
                  </a:lnTo>
                  <a:lnTo>
                    <a:pt x="378" y="695"/>
                  </a:lnTo>
                  <a:lnTo>
                    <a:pt x="374" y="683"/>
                  </a:lnTo>
                  <a:lnTo>
                    <a:pt x="374" y="679"/>
                  </a:lnTo>
                  <a:lnTo>
                    <a:pt x="362" y="679"/>
                  </a:lnTo>
                  <a:lnTo>
                    <a:pt x="350" y="679"/>
                  </a:lnTo>
                  <a:lnTo>
                    <a:pt x="354" y="691"/>
                  </a:lnTo>
                  <a:lnTo>
                    <a:pt x="341" y="691"/>
                  </a:lnTo>
                  <a:lnTo>
                    <a:pt x="329" y="699"/>
                  </a:lnTo>
                  <a:lnTo>
                    <a:pt x="325" y="712"/>
                  </a:lnTo>
                  <a:lnTo>
                    <a:pt x="313" y="712"/>
                  </a:lnTo>
                  <a:lnTo>
                    <a:pt x="309" y="724"/>
                  </a:lnTo>
                  <a:lnTo>
                    <a:pt x="301" y="732"/>
                  </a:lnTo>
                  <a:lnTo>
                    <a:pt x="313" y="732"/>
                  </a:lnTo>
                  <a:lnTo>
                    <a:pt x="301" y="736"/>
                  </a:lnTo>
                  <a:lnTo>
                    <a:pt x="301" y="740"/>
                  </a:lnTo>
                  <a:lnTo>
                    <a:pt x="313" y="736"/>
                  </a:lnTo>
                  <a:lnTo>
                    <a:pt x="301" y="740"/>
                  </a:lnTo>
                  <a:lnTo>
                    <a:pt x="293" y="744"/>
                  </a:lnTo>
                  <a:lnTo>
                    <a:pt x="276" y="752"/>
                  </a:lnTo>
                  <a:lnTo>
                    <a:pt x="289" y="752"/>
                  </a:lnTo>
                  <a:lnTo>
                    <a:pt x="276" y="760"/>
                  </a:lnTo>
                  <a:lnTo>
                    <a:pt x="289" y="756"/>
                  </a:lnTo>
                  <a:lnTo>
                    <a:pt x="301" y="752"/>
                  </a:lnTo>
                  <a:lnTo>
                    <a:pt x="301" y="756"/>
                  </a:lnTo>
                  <a:lnTo>
                    <a:pt x="293" y="764"/>
                  </a:lnTo>
                  <a:lnTo>
                    <a:pt x="301" y="777"/>
                  </a:lnTo>
                  <a:lnTo>
                    <a:pt x="313" y="777"/>
                  </a:lnTo>
                  <a:lnTo>
                    <a:pt x="317" y="773"/>
                  </a:lnTo>
                  <a:lnTo>
                    <a:pt x="329" y="769"/>
                  </a:lnTo>
                  <a:lnTo>
                    <a:pt x="341" y="760"/>
                  </a:lnTo>
                  <a:lnTo>
                    <a:pt x="354" y="756"/>
                  </a:lnTo>
                  <a:lnTo>
                    <a:pt x="370" y="744"/>
                  </a:lnTo>
                  <a:lnTo>
                    <a:pt x="354" y="740"/>
                  </a:lnTo>
                  <a:lnTo>
                    <a:pt x="346" y="744"/>
                  </a:lnTo>
                  <a:lnTo>
                    <a:pt x="354" y="740"/>
                  </a:lnTo>
                  <a:lnTo>
                    <a:pt x="370" y="732"/>
                  </a:lnTo>
                  <a:lnTo>
                    <a:pt x="382" y="724"/>
                  </a:lnTo>
                  <a:lnTo>
                    <a:pt x="394" y="728"/>
                  </a:lnTo>
                  <a:lnTo>
                    <a:pt x="390" y="732"/>
                  </a:lnTo>
                  <a:lnTo>
                    <a:pt x="378" y="732"/>
                  </a:lnTo>
                  <a:lnTo>
                    <a:pt x="370" y="744"/>
                  </a:lnTo>
                  <a:lnTo>
                    <a:pt x="374" y="748"/>
                  </a:lnTo>
                  <a:lnTo>
                    <a:pt x="378" y="748"/>
                  </a:lnTo>
                  <a:lnTo>
                    <a:pt x="374" y="748"/>
                  </a:lnTo>
                  <a:lnTo>
                    <a:pt x="382" y="752"/>
                  </a:lnTo>
                  <a:lnTo>
                    <a:pt x="370" y="756"/>
                  </a:lnTo>
                  <a:lnTo>
                    <a:pt x="358" y="760"/>
                  </a:lnTo>
                  <a:lnTo>
                    <a:pt x="346" y="773"/>
                  </a:lnTo>
                  <a:lnTo>
                    <a:pt x="358" y="769"/>
                  </a:lnTo>
                  <a:lnTo>
                    <a:pt x="354" y="785"/>
                  </a:lnTo>
                  <a:lnTo>
                    <a:pt x="350" y="785"/>
                  </a:lnTo>
                  <a:lnTo>
                    <a:pt x="337" y="785"/>
                  </a:lnTo>
                  <a:lnTo>
                    <a:pt x="325" y="785"/>
                  </a:lnTo>
                  <a:lnTo>
                    <a:pt x="313" y="785"/>
                  </a:lnTo>
                  <a:lnTo>
                    <a:pt x="313" y="793"/>
                  </a:lnTo>
                  <a:lnTo>
                    <a:pt x="301" y="793"/>
                  </a:lnTo>
                  <a:lnTo>
                    <a:pt x="293" y="793"/>
                  </a:lnTo>
                  <a:lnTo>
                    <a:pt x="301" y="785"/>
                  </a:lnTo>
                  <a:lnTo>
                    <a:pt x="293" y="777"/>
                  </a:lnTo>
                  <a:lnTo>
                    <a:pt x="280" y="764"/>
                  </a:lnTo>
                  <a:lnTo>
                    <a:pt x="268" y="773"/>
                  </a:lnTo>
                  <a:lnTo>
                    <a:pt x="256" y="781"/>
                  </a:lnTo>
                  <a:lnTo>
                    <a:pt x="268" y="781"/>
                  </a:lnTo>
                  <a:lnTo>
                    <a:pt x="256" y="789"/>
                  </a:lnTo>
                  <a:lnTo>
                    <a:pt x="268" y="789"/>
                  </a:lnTo>
                  <a:lnTo>
                    <a:pt x="256" y="793"/>
                  </a:lnTo>
                  <a:lnTo>
                    <a:pt x="244" y="801"/>
                  </a:lnTo>
                  <a:lnTo>
                    <a:pt x="252" y="785"/>
                  </a:lnTo>
                  <a:lnTo>
                    <a:pt x="240" y="785"/>
                  </a:lnTo>
                  <a:lnTo>
                    <a:pt x="228" y="785"/>
                  </a:lnTo>
                  <a:lnTo>
                    <a:pt x="219" y="793"/>
                  </a:lnTo>
                  <a:lnTo>
                    <a:pt x="219" y="805"/>
                  </a:lnTo>
                  <a:lnTo>
                    <a:pt x="232" y="805"/>
                  </a:lnTo>
                  <a:lnTo>
                    <a:pt x="228" y="805"/>
                  </a:lnTo>
                  <a:lnTo>
                    <a:pt x="207" y="809"/>
                  </a:lnTo>
                  <a:lnTo>
                    <a:pt x="191" y="813"/>
                  </a:lnTo>
                  <a:lnTo>
                    <a:pt x="207" y="821"/>
                  </a:lnTo>
                  <a:lnTo>
                    <a:pt x="215" y="821"/>
                  </a:lnTo>
                  <a:lnTo>
                    <a:pt x="211" y="834"/>
                  </a:lnTo>
                  <a:lnTo>
                    <a:pt x="223" y="838"/>
                  </a:lnTo>
                  <a:lnTo>
                    <a:pt x="211" y="834"/>
                  </a:lnTo>
                  <a:lnTo>
                    <a:pt x="199" y="825"/>
                  </a:lnTo>
                  <a:lnTo>
                    <a:pt x="191" y="813"/>
                  </a:lnTo>
                  <a:lnTo>
                    <a:pt x="183" y="817"/>
                  </a:lnTo>
                  <a:lnTo>
                    <a:pt x="191" y="830"/>
                  </a:lnTo>
                  <a:lnTo>
                    <a:pt x="195" y="842"/>
                  </a:lnTo>
                  <a:lnTo>
                    <a:pt x="207" y="846"/>
                  </a:lnTo>
                  <a:lnTo>
                    <a:pt x="211" y="850"/>
                  </a:lnTo>
                  <a:lnTo>
                    <a:pt x="215" y="854"/>
                  </a:lnTo>
                  <a:lnTo>
                    <a:pt x="211" y="850"/>
                  </a:lnTo>
                  <a:lnTo>
                    <a:pt x="203" y="846"/>
                  </a:lnTo>
                  <a:lnTo>
                    <a:pt x="191" y="838"/>
                  </a:lnTo>
                  <a:lnTo>
                    <a:pt x="183" y="825"/>
                  </a:lnTo>
                  <a:lnTo>
                    <a:pt x="171" y="830"/>
                  </a:lnTo>
                  <a:lnTo>
                    <a:pt x="158" y="830"/>
                  </a:lnTo>
                  <a:lnTo>
                    <a:pt x="146" y="825"/>
                  </a:lnTo>
                  <a:lnTo>
                    <a:pt x="134" y="825"/>
                  </a:lnTo>
                  <a:lnTo>
                    <a:pt x="122" y="830"/>
                  </a:lnTo>
                  <a:lnTo>
                    <a:pt x="134" y="838"/>
                  </a:lnTo>
                  <a:lnTo>
                    <a:pt x="122" y="842"/>
                  </a:lnTo>
                  <a:lnTo>
                    <a:pt x="134" y="850"/>
                  </a:lnTo>
                  <a:lnTo>
                    <a:pt x="146" y="846"/>
                  </a:lnTo>
                  <a:lnTo>
                    <a:pt x="158" y="846"/>
                  </a:lnTo>
                  <a:lnTo>
                    <a:pt x="146" y="850"/>
                  </a:lnTo>
                  <a:lnTo>
                    <a:pt x="158" y="854"/>
                  </a:lnTo>
                  <a:lnTo>
                    <a:pt x="171" y="850"/>
                  </a:lnTo>
                  <a:lnTo>
                    <a:pt x="183" y="846"/>
                  </a:lnTo>
                  <a:lnTo>
                    <a:pt x="158" y="854"/>
                  </a:lnTo>
                  <a:lnTo>
                    <a:pt x="154" y="854"/>
                  </a:lnTo>
                  <a:lnTo>
                    <a:pt x="166" y="862"/>
                  </a:lnTo>
                  <a:lnTo>
                    <a:pt x="162" y="866"/>
                  </a:lnTo>
                  <a:lnTo>
                    <a:pt x="154" y="866"/>
                  </a:lnTo>
                  <a:lnTo>
                    <a:pt x="138" y="862"/>
                  </a:lnTo>
                  <a:lnTo>
                    <a:pt x="130" y="862"/>
                  </a:lnTo>
                  <a:lnTo>
                    <a:pt x="118" y="862"/>
                  </a:lnTo>
                  <a:lnTo>
                    <a:pt x="105" y="858"/>
                  </a:lnTo>
                  <a:lnTo>
                    <a:pt x="93" y="862"/>
                  </a:lnTo>
                  <a:lnTo>
                    <a:pt x="77" y="862"/>
                  </a:lnTo>
                  <a:lnTo>
                    <a:pt x="93" y="866"/>
                  </a:lnTo>
                  <a:lnTo>
                    <a:pt x="81" y="874"/>
                  </a:lnTo>
                  <a:lnTo>
                    <a:pt x="77" y="874"/>
                  </a:lnTo>
                  <a:lnTo>
                    <a:pt x="81" y="874"/>
                  </a:lnTo>
                  <a:lnTo>
                    <a:pt x="93" y="878"/>
                  </a:lnTo>
                  <a:lnTo>
                    <a:pt x="105" y="874"/>
                  </a:lnTo>
                  <a:lnTo>
                    <a:pt x="118" y="878"/>
                  </a:lnTo>
                  <a:lnTo>
                    <a:pt x="130" y="891"/>
                  </a:lnTo>
                  <a:lnTo>
                    <a:pt x="138" y="891"/>
                  </a:lnTo>
                  <a:lnTo>
                    <a:pt x="126" y="891"/>
                  </a:lnTo>
                  <a:lnTo>
                    <a:pt x="122" y="903"/>
                  </a:lnTo>
                  <a:lnTo>
                    <a:pt x="134" y="907"/>
                  </a:lnTo>
                  <a:lnTo>
                    <a:pt x="122" y="911"/>
                  </a:lnTo>
                  <a:lnTo>
                    <a:pt x="122" y="903"/>
                  </a:lnTo>
                  <a:lnTo>
                    <a:pt x="122" y="899"/>
                  </a:lnTo>
                  <a:lnTo>
                    <a:pt x="118" y="887"/>
                  </a:lnTo>
                  <a:lnTo>
                    <a:pt x="105" y="874"/>
                  </a:lnTo>
                  <a:lnTo>
                    <a:pt x="93" y="878"/>
                  </a:lnTo>
                  <a:lnTo>
                    <a:pt x="93" y="891"/>
                  </a:lnTo>
                  <a:lnTo>
                    <a:pt x="93" y="895"/>
                  </a:lnTo>
                  <a:lnTo>
                    <a:pt x="93" y="899"/>
                  </a:lnTo>
                  <a:lnTo>
                    <a:pt x="85" y="887"/>
                  </a:lnTo>
                  <a:lnTo>
                    <a:pt x="73" y="887"/>
                  </a:lnTo>
                  <a:lnTo>
                    <a:pt x="61" y="895"/>
                  </a:lnTo>
                  <a:lnTo>
                    <a:pt x="69" y="907"/>
                  </a:lnTo>
                  <a:lnTo>
                    <a:pt x="81" y="911"/>
                  </a:lnTo>
                  <a:lnTo>
                    <a:pt x="69" y="911"/>
                  </a:lnTo>
                  <a:lnTo>
                    <a:pt x="57" y="911"/>
                  </a:lnTo>
                  <a:lnTo>
                    <a:pt x="53" y="899"/>
                  </a:lnTo>
                  <a:lnTo>
                    <a:pt x="28" y="903"/>
                  </a:lnTo>
                  <a:lnTo>
                    <a:pt x="32" y="915"/>
                  </a:lnTo>
                  <a:lnTo>
                    <a:pt x="20" y="903"/>
                  </a:lnTo>
                  <a:lnTo>
                    <a:pt x="8" y="907"/>
                  </a:lnTo>
                  <a:lnTo>
                    <a:pt x="24" y="915"/>
                  </a:lnTo>
                  <a:lnTo>
                    <a:pt x="12" y="923"/>
                  </a:lnTo>
                  <a:lnTo>
                    <a:pt x="20" y="927"/>
                  </a:lnTo>
                  <a:lnTo>
                    <a:pt x="32" y="923"/>
                  </a:lnTo>
                  <a:lnTo>
                    <a:pt x="44" y="927"/>
                  </a:lnTo>
                  <a:lnTo>
                    <a:pt x="57" y="927"/>
                  </a:lnTo>
                  <a:lnTo>
                    <a:pt x="69" y="931"/>
                  </a:lnTo>
                  <a:lnTo>
                    <a:pt x="81" y="931"/>
                  </a:lnTo>
                  <a:lnTo>
                    <a:pt x="93" y="931"/>
                  </a:lnTo>
                  <a:lnTo>
                    <a:pt x="105" y="931"/>
                  </a:lnTo>
                  <a:lnTo>
                    <a:pt x="93" y="935"/>
                  </a:lnTo>
                  <a:lnTo>
                    <a:pt x="81" y="931"/>
                  </a:lnTo>
                  <a:lnTo>
                    <a:pt x="69" y="939"/>
                  </a:lnTo>
                  <a:lnTo>
                    <a:pt x="57" y="943"/>
                  </a:lnTo>
                  <a:lnTo>
                    <a:pt x="44" y="931"/>
                  </a:lnTo>
                  <a:lnTo>
                    <a:pt x="32" y="927"/>
                  </a:lnTo>
                  <a:lnTo>
                    <a:pt x="20" y="931"/>
                  </a:lnTo>
                  <a:lnTo>
                    <a:pt x="8" y="939"/>
                  </a:lnTo>
                  <a:lnTo>
                    <a:pt x="0" y="948"/>
                  </a:lnTo>
                  <a:lnTo>
                    <a:pt x="12" y="952"/>
                  </a:lnTo>
                  <a:lnTo>
                    <a:pt x="24" y="952"/>
                  </a:lnTo>
                  <a:lnTo>
                    <a:pt x="20" y="952"/>
                  </a:lnTo>
                  <a:lnTo>
                    <a:pt x="12" y="956"/>
                  </a:lnTo>
                  <a:lnTo>
                    <a:pt x="0" y="956"/>
                  </a:lnTo>
                  <a:lnTo>
                    <a:pt x="12" y="956"/>
                  </a:lnTo>
                  <a:lnTo>
                    <a:pt x="28" y="956"/>
                  </a:lnTo>
                  <a:lnTo>
                    <a:pt x="12" y="956"/>
                  </a:lnTo>
                  <a:lnTo>
                    <a:pt x="28" y="960"/>
                  </a:lnTo>
                  <a:lnTo>
                    <a:pt x="16" y="964"/>
                  </a:lnTo>
                  <a:lnTo>
                    <a:pt x="36" y="968"/>
                  </a:lnTo>
                  <a:lnTo>
                    <a:pt x="48" y="968"/>
                  </a:lnTo>
                  <a:lnTo>
                    <a:pt x="36" y="968"/>
                  </a:lnTo>
                  <a:lnTo>
                    <a:pt x="28" y="968"/>
                  </a:lnTo>
                  <a:lnTo>
                    <a:pt x="16" y="968"/>
                  </a:lnTo>
                  <a:lnTo>
                    <a:pt x="0" y="972"/>
                  </a:lnTo>
                  <a:lnTo>
                    <a:pt x="12" y="976"/>
                  </a:lnTo>
                  <a:lnTo>
                    <a:pt x="24" y="976"/>
                  </a:lnTo>
                  <a:lnTo>
                    <a:pt x="36" y="976"/>
                  </a:lnTo>
                  <a:lnTo>
                    <a:pt x="28" y="976"/>
                  </a:lnTo>
                  <a:lnTo>
                    <a:pt x="16" y="980"/>
                  </a:lnTo>
                  <a:lnTo>
                    <a:pt x="0" y="984"/>
                  </a:lnTo>
                  <a:lnTo>
                    <a:pt x="12" y="988"/>
                  </a:lnTo>
                  <a:lnTo>
                    <a:pt x="24" y="1000"/>
                  </a:lnTo>
                  <a:lnTo>
                    <a:pt x="28" y="1005"/>
                  </a:lnTo>
                  <a:lnTo>
                    <a:pt x="36" y="1000"/>
                  </a:lnTo>
                  <a:lnTo>
                    <a:pt x="53" y="992"/>
                  </a:lnTo>
                  <a:lnTo>
                    <a:pt x="77" y="992"/>
                  </a:lnTo>
                  <a:lnTo>
                    <a:pt x="85" y="1000"/>
                  </a:lnTo>
                  <a:lnTo>
                    <a:pt x="93" y="992"/>
                  </a:lnTo>
                  <a:lnTo>
                    <a:pt x="105" y="980"/>
                  </a:lnTo>
                  <a:lnTo>
                    <a:pt x="97" y="988"/>
                  </a:lnTo>
                  <a:lnTo>
                    <a:pt x="101" y="992"/>
                  </a:lnTo>
                  <a:lnTo>
                    <a:pt x="114" y="992"/>
                  </a:lnTo>
                  <a:lnTo>
                    <a:pt x="126" y="992"/>
                  </a:lnTo>
                  <a:lnTo>
                    <a:pt x="130" y="988"/>
                  </a:lnTo>
                  <a:lnTo>
                    <a:pt x="118" y="996"/>
                  </a:lnTo>
                  <a:lnTo>
                    <a:pt x="130" y="996"/>
                  </a:lnTo>
                  <a:lnTo>
                    <a:pt x="142" y="996"/>
                  </a:lnTo>
                  <a:lnTo>
                    <a:pt x="138" y="984"/>
                  </a:lnTo>
                  <a:lnTo>
                    <a:pt x="146" y="972"/>
                  </a:lnTo>
                  <a:lnTo>
                    <a:pt x="142" y="984"/>
                  </a:lnTo>
                  <a:lnTo>
                    <a:pt x="146" y="992"/>
                  </a:lnTo>
                  <a:lnTo>
                    <a:pt x="150" y="992"/>
                  </a:lnTo>
                  <a:lnTo>
                    <a:pt x="162" y="988"/>
                  </a:lnTo>
                  <a:lnTo>
                    <a:pt x="150" y="1000"/>
                  </a:lnTo>
                  <a:lnTo>
                    <a:pt x="138" y="996"/>
                  </a:lnTo>
                  <a:lnTo>
                    <a:pt x="134" y="1000"/>
                  </a:lnTo>
                  <a:lnTo>
                    <a:pt x="122" y="1005"/>
                  </a:lnTo>
                  <a:lnTo>
                    <a:pt x="130" y="1017"/>
                  </a:lnTo>
                  <a:lnTo>
                    <a:pt x="118" y="1017"/>
                  </a:lnTo>
                  <a:lnTo>
                    <a:pt x="118" y="1005"/>
                  </a:lnTo>
                  <a:lnTo>
                    <a:pt x="105" y="996"/>
                  </a:lnTo>
                  <a:lnTo>
                    <a:pt x="93" y="1000"/>
                  </a:lnTo>
                  <a:lnTo>
                    <a:pt x="81" y="1000"/>
                  </a:lnTo>
                  <a:lnTo>
                    <a:pt x="69" y="1000"/>
                  </a:lnTo>
                  <a:lnTo>
                    <a:pt x="48" y="1000"/>
                  </a:lnTo>
                  <a:lnTo>
                    <a:pt x="36" y="1005"/>
                  </a:lnTo>
                  <a:lnTo>
                    <a:pt x="24" y="1009"/>
                  </a:lnTo>
                  <a:lnTo>
                    <a:pt x="12" y="1013"/>
                  </a:lnTo>
                  <a:lnTo>
                    <a:pt x="8" y="1017"/>
                  </a:lnTo>
                  <a:lnTo>
                    <a:pt x="8" y="1021"/>
                  </a:lnTo>
                  <a:lnTo>
                    <a:pt x="8" y="1025"/>
                  </a:lnTo>
                  <a:lnTo>
                    <a:pt x="16" y="1025"/>
                  </a:lnTo>
                  <a:lnTo>
                    <a:pt x="20" y="1025"/>
                  </a:lnTo>
                  <a:lnTo>
                    <a:pt x="32" y="1025"/>
                  </a:lnTo>
                  <a:lnTo>
                    <a:pt x="20" y="1029"/>
                  </a:lnTo>
                  <a:lnTo>
                    <a:pt x="28" y="1041"/>
                  </a:lnTo>
                  <a:lnTo>
                    <a:pt x="16" y="1033"/>
                  </a:lnTo>
                  <a:lnTo>
                    <a:pt x="12" y="1033"/>
                  </a:lnTo>
                  <a:lnTo>
                    <a:pt x="0" y="1029"/>
                  </a:lnTo>
                  <a:lnTo>
                    <a:pt x="12" y="1037"/>
                  </a:lnTo>
                  <a:lnTo>
                    <a:pt x="16" y="1049"/>
                  </a:lnTo>
                  <a:lnTo>
                    <a:pt x="24" y="1045"/>
                  </a:lnTo>
                  <a:lnTo>
                    <a:pt x="36" y="1037"/>
                  </a:lnTo>
                  <a:lnTo>
                    <a:pt x="48" y="1037"/>
                  </a:lnTo>
                  <a:lnTo>
                    <a:pt x="44" y="1049"/>
                  </a:lnTo>
                  <a:lnTo>
                    <a:pt x="40" y="1053"/>
                  </a:lnTo>
                  <a:lnTo>
                    <a:pt x="44" y="1057"/>
                  </a:lnTo>
                  <a:lnTo>
                    <a:pt x="36" y="1061"/>
                  </a:lnTo>
                  <a:lnTo>
                    <a:pt x="24" y="1053"/>
                  </a:lnTo>
                  <a:lnTo>
                    <a:pt x="12" y="1066"/>
                  </a:lnTo>
                  <a:lnTo>
                    <a:pt x="16" y="1078"/>
                  </a:lnTo>
                  <a:lnTo>
                    <a:pt x="28" y="1086"/>
                  </a:lnTo>
                  <a:lnTo>
                    <a:pt x="36" y="1074"/>
                  </a:lnTo>
                  <a:lnTo>
                    <a:pt x="36" y="1086"/>
                  </a:lnTo>
                  <a:lnTo>
                    <a:pt x="48" y="1082"/>
                  </a:lnTo>
                  <a:lnTo>
                    <a:pt x="44" y="1094"/>
                  </a:lnTo>
                  <a:lnTo>
                    <a:pt x="44" y="1102"/>
                  </a:lnTo>
                  <a:lnTo>
                    <a:pt x="53" y="1102"/>
                  </a:lnTo>
                  <a:lnTo>
                    <a:pt x="57" y="1094"/>
                  </a:lnTo>
                  <a:lnTo>
                    <a:pt x="61" y="1082"/>
                  </a:lnTo>
                  <a:lnTo>
                    <a:pt x="73" y="1078"/>
                  </a:lnTo>
                  <a:lnTo>
                    <a:pt x="81" y="1066"/>
                  </a:lnTo>
                  <a:lnTo>
                    <a:pt x="93" y="1061"/>
                  </a:lnTo>
                  <a:lnTo>
                    <a:pt x="105" y="1057"/>
                  </a:lnTo>
                  <a:lnTo>
                    <a:pt x="118" y="1057"/>
                  </a:lnTo>
                  <a:lnTo>
                    <a:pt x="105" y="1061"/>
                  </a:lnTo>
                  <a:lnTo>
                    <a:pt x="101" y="1074"/>
                  </a:lnTo>
                  <a:lnTo>
                    <a:pt x="93" y="1086"/>
                  </a:lnTo>
                  <a:lnTo>
                    <a:pt x="97" y="1074"/>
                  </a:lnTo>
                  <a:lnTo>
                    <a:pt x="97" y="1061"/>
                  </a:lnTo>
                  <a:lnTo>
                    <a:pt x="85" y="1070"/>
                  </a:lnTo>
                  <a:lnTo>
                    <a:pt x="73" y="1078"/>
                  </a:lnTo>
                  <a:lnTo>
                    <a:pt x="73" y="1094"/>
                  </a:lnTo>
                  <a:lnTo>
                    <a:pt x="61" y="1102"/>
                  </a:lnTo>
                  <a:lnTo>
                    <a:pt x="48" y="1110"/>
                  </a:lnTo>
                  <a:lnTo>
                    <a:pt x="44" y="1118"/>
                  </a:lnTo>
                  <a:lnTo>
                    <a:pt x="53" y="1123"/>
                  </a:lnTo>
                  <a:lnTo>
                    <a:pt x="65" y="1123"/>
                  </a:lnTo>
                  <a:lnTo>
                    <a:pt x="77" y="1114"/>
                  </a:lnTo>
                  <a:lnTo>
                    <a:pt x="65" y="1127"/>
                  </a:lnTo>
                  <a:lnTo>
                    <a:pt x="57" y="1127"/>
                  </a:lnTo>
                  <a:lnTo>
                    <a:pt x="48" y="1135"/>
                  </a:lnTo>
                  <a:lnTo>
                    <a:pt x="36" y="1131"/>
                  </a:lnTo>
                  <a:lnTo>
                    <a:pt x="36" y="1143"/>
                  </a:lnTo>
                  <a:lnTo>
                    <a:pt x="24" y="1147"/>
                  </a:lnTo>
                  <a:lnTo>
                    <a:pt x="32" y="1135"/>
                  </a:lnTo>
                  <a:lnTo>
                    <a:pt x="20" y="1135"/>
                  </a:lnTo>
                  <a:lnTo>
                    <a:pt x="16" y="1147"/>
                  </a:lnTo>
                  <a:lnTo>
                    <a:pt x="20" y="1159"/>
                  </a:lnTo>
                  <a:lnTo>
                    <a:pt x="28" y="1167"/>
                  </a:lnTo>
                  <a:lnTo>
                    <a:pt x="36" y="1155"/>
                  </a:lnTo>
                  <a:lnTo>
                    <a:pt x="40" y="1167"/>
                  </a:lnTo>
                  <a:lnTo>
                    <a:pt x="53" y="1163"/>
                  </a:lnTo>
                  <a:lnTo>
                    <a:pt x="44" y="1151"/>
                  </a:lnTo>
                  <a:lnTo>
                    <a:pt x="57" y="1147"/>
                  </a:lnTo>
                  <a:lnTo>
                    <a:pt x="69" y="1147"/>
                  </a:lnTo>
                  <a:lnTo>
                    <a:pt x="57" y="1151"/>
                  </a:lnTo>
                  <a:lnTo>
                    <a:pt x="69" y="1155"/>
                  </a:lnTo>
                  <a:lnTo>
                    <a:pt x="69" y="1151"/>
                  </a:lnTo>
                  <a:lnTo>
                    <a:pt x="73" y="1147"/>
                  </a:lnTo>
                  <a:lnTo>
                    <a:pt x="77" y="1135"/>
                  </a:lnTo>
                  <a:lnTo>
                    <a:pt x="93" y="1139"/>
                  </a:lnTo>
                  <a:lnTo>
                    <a:pt x="77" y="1147"/>
                  </a:lnTo>
                  <a:lnTo>
                    <a:pt x="69" y="1151"/>
                  </a:lnTo>
                  <a:lnTo>
                    <a:pt x="69" y="1155"/>
                  </a:lnTo>
                  <a:lnTo>
                    <a:pt x="65" y="1155"/>
                  </a:lnTo>
                  <a:lnTo>
                    <a:pt x="77" y="1163"/>
                  </a:lnTo>
                  <a:lnTo>
                    <a:pt x="69" y="1167"/>
                  </a:lnTo>
                  <a:lnTo>
                    <a:pt x="85" y="1163"/>
                  </a:lnTo>
                  <a:lnTo>
                    <a:pt x="69" y="1171"/>
                  </a:lnTo>
                  <a:lnTo>
                    <a:pt x="61" y="1179"/>
                  </a:lnTo>
                  <a:lnTo>
                    <a:pt x="61" y="1192"/>
                  </a:lnTo>
                  <a:lnTo>
                    <a:pt x="65" y="1200"/>
                  </a:lnTo>
                  <a:lnTo>
                    <a:pt x="77" y="1188"/>
                  </a:lnTo>
                  <a:lnTo>
                    <a:pt x="89" y="1188"/>
                  </a:lnTo>
                  <a:lnTo>
                    <a:pt x="77" y="1192"/>
                  </a:lnTo>
                  <a:lnTo>
                    <a:pt x="69" y="1204"/>
                  </a:lnTo>
                  <a:lnTo>
                    <a:pt x="65" y="1200"/>
                  </a:lnTo>
                  <a:lnTo>
                    <a:pt x="53" y="1196"/>
                  </a:lnTo>
                  <a:lnTo>
                    <a:pt x="40" y="1188"/>
                  </a:lnTo>
                  <a:lnTo>
                    <a:pt x="36" y="1200"/>
                  </a:lnTo>
                  <a:lnTo>
                    <a:pt x="28" y="1216"/>
                  </a:lnTo>
                  <a:lnTo>
                    <a:pt x="32" y="1220"/>
                  </a:lnTo>
                  <a:lnTo>
                    <a:pt x="44" y="1232"/>
                  </a:lnTo>
                  <a:lnTo>
                    <a:pt x="57" y="1240"/>
                  </a:lnTo>
                  <a:lnTo>
                    <a:pt x="69" y="1249"/>
                  </a:lnTo>
                  <a:lnTo>
                    <a:pt x="81" y="1253"/>
                  </a:lnTo>
                  <a:lnTo>
                    <a:pt x="85" y="1257"/>
                  </a:lnTo>
                  <a:lnTo>
                    <a:pt x="97" y="1257"/>
                  </a:lnTo>
                  <a:lnTo>
                    <a:pt x="110" y="1257"/>
                  </a:lnTo>
                  <a:lnTo>
                    <a:pt x="118" y="1253"/>
                  </a:lnTo>
                  <a:lnTo>
                    <a:pt x="105" y="1261"/>
                  </a:lnTo>
                  <a:lnTo>
                    <a:pt x="97" y="1273"/>
                  </a:lnTo>
                  <a:lnTo>
                    <a:pt x="110" y="1273"/>
                  </a:lnTo>
                  <a:lnTo>
                    <a:pt x="122" y="1269"/>
                  </a:lnTo>
                  <a:lnTo>
                    <a:pt x="134" y="1277"/>
                  </a:lnTo>
                  <a:lnTo>
                    <a:pt x="146" y="1277"/>
                  </a:lnTo>
                  <a:lnTo>
                    <a:pt x="158" y="1277"/>
                  </a:lnTo>
                  <a:lnTo>
                    <a:pt x="171" y="1273"/>
                  </a:lnTo>
                  <a:lnTo>
                    <a:pt x="183" y="1269"/>
                  </a:lnTo>
                  <a:lnTo>
                    <a:pt x="183" y="1265"/>
                  </a:lnTo>
                  <a:lnTo>
                    <a:pt x="187" y="1265"/>
                  </a:lnTo>
                  <a:lnTo>
                    <a:pt x="195" y="1265"/>
                  </a:lnTo>
                  <a:lnTo>
                    <a:pt x="215" y="1253"/>
                  </a:lnTo>
                  <a:lnTo>
                    <a:pt x="223" y="1240"/>
                  </a:lnTo>
                  <a:lnTo>
                    <a:pt x="236" y="1232"/>
                  </a:lnTo>
                  <a:lnTo>
                    <a:pt x="252" y="1224"/>
                  </a:lnTo>
                  <a:lnTo>
                    <a:pt x="264" y="1212"/>
                  </a:lnTo>
                  <a:lnTo>
                    <a:pt x="272" y="1200"/>
                  </a:lnTo>
                  <a:lnTo>
                    <a:pt x="284" y="1196"/>
                  </a:lnTo>
                  <a:lnTo>
                    <a:pt x="284" y="1188"/>
                  </a:lnTo>
                  <a:lnTo>
                    <a:pt x="280" y="1179"/>
                  </a:lnTo>
                  <a:lnTo>
                    <a:pt x="284" y="1184"/>
                  </a:lnTo>
                  <a:lnTo>
                    <a:pt x="293" y="1188"/>
                  </a:lnTo>
                  <a:lnTo>
                    <a:pt x="301" y="1196"/>
                  </a:lnTo>
                  <a:lnTo>
                    <a:pt x="305" y="1188"/>
                  </a:lnTo>
                  <a:lnTo>
                    <a:pt x="317" y="1179"/>
                  </a:lnTo>
                  <a:lnTo>
                    <a:pt x="325" y="1167"/>
                  </a:lnTo>
                  <a:lnTo>
                    <a:pt x="333" y="1155"/>
                  </a:lnTo>
                  <a:lnTo>
                    <a:pt x="321" y="1143"/>
                  </a:lnTo>
                  <a:lnTo>
                    <a:pt x="329" y="1135"/>
                  </a:lnTo>
                  <a:lnTo>
                    <a:pt x="341" y="1139"/>
                  </a:lnTo>
                  <a:lnTo>
                    <a:pt x="333" y="1127"/>
                  </a:lnTo>
                  <a:lnTo>
                    <a:pt x="333" y="1118"/>
                  </a:lnTo>
                  <a:lnTo>
                    <a:pt x="341" y="1110"/>
                  </a:lnTo>
                  <a:lnTo>
                    <a:pt x="350" y="1118"/>
                  </a:lnTo>
                  <a:lnTo>
                    <a:pt x="337" y="1127"/>
                  </a:lnTo>
                  <a:lnTo>
                    <a:pt x="341" y="1139"/>
                  </a:lnTo>
                  <a:lnTo>
                    <a:pt x="346" y="1147"/>
                  </a:lnTo>
                  <a:lnTo>
                    <a:pt x="346" y="1159"/>
                  </a:lnTo>
                  <a:lnTo>
                    <a:pt x="346" y="1171"/>
                  </a:lnTo>
                  <a:lnTo>
                    <a:pt x="358" y="1171"/>
                  </a:lnTo>
                  <a:lnTo>
                    <a:pt x="370" y="1175"/>
                  </a:lnTo>
                  <a:lnTo>
                    <a:pt x="374" y="1184"/>
                  </a:lnTo>
                  <a:lnTo>
                    <a:pt x="378" y="1184"/>
                  </a:lnTo>
                  <a:lnTo>
                    <a:pt x="386" y="118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00" name="Freeform 372">
              <a:extLst>
                <a:ext uri="{FF2B5EF4-FFF2-40B4-BE49-F238E27FC236}">
                  <a16:creationId xmlns="" xmlns:a16="http://schemas.microsoft.com/office/drawing/2014/main" id="{D103FE10-E3C5-4B3A-8048-0895A2036E44}"/>
                </a:ext>
              </a:extLst>
            </p:cNvPr>
            <p:cNvSpPr>
              <a:spLocks/>
            </p:cNvSpPr>
            <p:nvPr/>
          </p:nvSpPr>
          <p:spPr bwMode="gray">
            <a:xfrm>
              <a:off x="4516270" y="2776164"/>
              <a:ext cx="17634" cy="7555"/>
            </a:xfrm>
            <a:custGeom>
              <a:avLst/>
              <a:gdLst>
                <a:gd name="T0" fmla="*/ 25 w 49"/>
                <a:gd name="T1" fmla="*/ 17 h 21"/>
                <a:gd name="T2" fmla="*/ 37 w 49"/>
                <a:gd name="T3" fmla="*/ 13 h 21"/>
                <a:gd name="T4" fmla="*/ 49 w 49"/>
                <a:gd name="T5" fmla="*/ 5 h 21"/>
                <a:gd name="T6" fmla="*/ 33 w 49"/>
                <a:gd name="T7" fmla="*/ 0 h 21"/>
                <a:gd name="T8" fmla="*/ 20 w 49"/>
                <a:gd name="T9" fmla="*/ 9 h 21"/>
                <a:gd name="T10" fmla="*/ 12 w 49"/>
                <a:gd name="T11" fmla="*/ 9 h 21"/>
                <a:gd name="T12" fmla="*/ 0 w 49"/>
                <a:gd name="T13" fmla="*/ 17 h 21"/>
                <a:gd name="T14" fmla="*/ 0 w 49"/>
                <a:gd name="T15" fmla="*/ 17 h 21"/>
                <a:gd name="T16" fmla="*/ 12 w 49"/>
                <a:gd name="T17" fmla="*/ 21 h 21"/>
                <a:gd name="T18" fmla="*/ 25 w 49"/>
                <a:gd name="T19" fmla="*/ 17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21"/>
                <a:gd name="T32" fmla="*/ 49 w 49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21">
                  <a:moveTo>
                    <a:pt x="25" y="17"/>
                  </a:moveTo>
                  <a:lnTo>
                    <a:pt x="37" y="13"/>
                  </a:lnTo>
                  <a:lnTo>
                    <a:pt x="49" y="5"/>
                  </a:lnTo>
                  <a:lnTo>
                    <a:pt x="33" y="0"/>
                  </a:lnTo>
                  <a:lnTo>
                    <a:pt x="20" y="9"/>
                  </a:lnTo>
                  <a:lnTo>
                    <a:pt x="12" y="9"/>
                  </a:lnTo>
                  <a:lnTo>
                    <a:pt x="0" y="17"/>
                  </a:lnTo>
                  <a:lnTo>
                    <a:pt x="12" y="21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01" name="Freeform 373">
              <a:extLst>
                <a:ext uri="{FF2B5EF4-FFF2-40B4-BE49-F238E27FC236}">
                  <a16:creationId xmlns="" xmlns:a16="http://schemas.microsoft.com/office/drawing/2014/main" id="{23F493F8-8639-435B-B4B7-23236BE455C0}"/>
                </a:ext>
              </a:extLst>
            </p:cNvPr>
            <p:cNvSpPr>
              <a:spLocks/>
            </p:cNvSpPr>
            <p:nvPr/>
          </p:nvSpPr>
          <p:spPr bwMode="gray">
            <a:xfrm>
              <a:off x="4504753" y="2793793"/>
              <a:ext cx="1440" cy="2878"/>
            </a:xfrm>
            <a:custGeom>
              <a:avLst/>
              <a:gdLst>
                <a:gd name="T0" fmla="*/ 4 w 4"/>
                <a:gd name="T1" fmla="*/ 0 h 8"/>
                <a:gd name="T2" fmla="*/ 0 w 4"/>
                <a:gd name="T3" fmla="*/ 8 h 8"/>
                <a:gd name="T4" fmla="*/ 4 w 4"/>
                <a:gd name="T5" fmla="*/ 8 h 8"/>
                <a:gd name="T6" fmla="*/ 4 w 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8"/>
                <a:gd name="T14" fmla="*/ 4 w 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8">
                  <a:moveTo>
                    <a:pt x="4" y="0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02" name="Freeform 374">
              <a:extLst>
                <a:ext uri="{FF2B5EF4-FFF2-40B4-BE49-F238E27FC236}">
                  <a16:creationId xmlns="" xmlns:a16="http://schemas.microsoft.com/office/drawing/2014/main" id="{562FCF1D-21ED-4406-9755-74DC7736E696}"/>
                </a:ext>
              </a:extLst>
            </p:cNvPr>
            <p:cNvSpPr>
              <a:spLocks/>
            </p:cNvSpPr>
            <p:nvPr/>
          </p:nvSpPr>
          <p:spPr bwMode="gray">
            <a:xfrm>
              <a:off x="4514830" y="2788037"/>
              <a:ext cx="4319" cy="4317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8 h 12"/>
                <a:gd name="T4" fmla="*/ 12 w 12"/>
                <a:gd name="T5" fmla="*/ 12 h 12"/>
                <a:gd name="T6" fmla="*/ 0 w 12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2"/>
                <a:gd name="T14" fmla="*/ 12 w 1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2">
                  <a:moveTo>
                    <a:pt x="0" y="0"/>
                  </a:moveTo>
                  <a:lnTo>
                    <a:pt x="0" y="8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03" name="Freeform 375">
              <a:extLst>
                <a:ext uri="{FF2B5EF4-FFF2-40B4-BE49-F238E27FC236}">
                  <a16:creationId xmlns="" xmlns:a16="http://schemas.microsoft.com/office/drawing/2014/main" id="{BBB921A7-8BB5-431E-BF55-4B06F2713B0E}"/>
                </a:ext>
              </a:extLst>
            </p:cNvPr>
            <p:cNvSpPr>
              <a:spLocks/>
            </p:cNvSpPr>
            <p:nvPr/>
          </p:nvSpPr>
          <p:spPr bwMode="gray">
            <a:xfrm>
              <a:off x="4509072" y="2782280"/>
              <a:ext cx="4319" cy="4317"/>
            </a:xfrm>
            <a:custGeom>
              <a:avLst/>
              <a:gdLst>
                <a:gd name="T0" fmla="*/ 12 w 12"/>
                <a:gd name="T1" fmla="*/ 4 h 12"/>
                <a:gd name="T2" fmla="*/ 0 w 12"/>
                <a:gd name="T3" fmla="*/ 0 h 12"/>
                <a:gd name="T4" fmla="*/ 0 w 12"/>
                <a:gd name="T5" fmla="*/ 12 h 12"/>
                <a:gd name="T6" fmla="*/ 12 w 12"/>
                <a:gd name="T7" fmla="*/ 8 h 12"/>
                <a:gd name="T8" fmla="*/ 12 w 12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12" y="4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2" y="8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04" name="Freeform 376">
              <a:extLst>
                <a:ext uri="{FF2B5EF4-FFF2-40B4-BE49-F238E27FC236}">
                  <a16:creationId xmlns="" xmlns:a16="http://schemas.microsoft.com/office/drawing/2014/main" id="{984BF0A3-DC38-49CF-8CA6-EFF87AC0F0AE}"/>
                </a:ext>
              </a:extLst>
            </p:cNvPr>
            <p:cNvSpPr>
              <a:spLocks/>
            </p:cNvSpPr>
            <p:nvPr/>
          </p:nvSpPr>
          <p:spPr bwMode="gray">
            <a:xfrm>
              <a:off x="4495756" y="2795232"/>
              <a:ext cx="4319" cy="2878"/>
            </a:xfrm>
            <a:custGeom>
              <a:avLst/>
              <a:gdLst>
                <a:gd name="T0" fmla="*/ 12 w 12"/>
                <a:gd name="T1" fmla="*/ 0 h 8"/>
                <a:gd name="T2" fmla="*/ 0 w 12"/>
                <a:gd name="T3" fmla="*/ 8 h 8"/>
                <a:gd name="T4" fmla="*/ 12 w 12"/>
                <a:gd name="T5" fmla="*/ 8 h 8"/>
                <a:gd name="T6" fmla="*/ 12 w 12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8"/>
                <a:gd name="T14" fmla="*/ 12 w 1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8">
                  <a:moveTo>
                    <a:pt x="12" y="0"/>
                  </a:moveTo>
                  <a:lnTo>
                    <a:pt x="0" y="8"/>
                  </a:lnTo>
                  <a:lnTo>
                    <a:pt x="12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05" name="Freeform 377">
              <a:extLst>
                <a:ext uri="{FF2B5EF4-FFF2-40B4-BE49-F238E27FC236}">
                  <a16:creationId xmlns="" xmlns:a16="http://schemas.microsoft.com/office/drawing/2014/main" id="{A01831A2-753E-4C07-8279-51FF94B21D2B}"/>
                </a:ext>
              </a:extLst>
            </p:cNvPr>
            <p:cNvSpPr>
              <a:spLocks/>
            </p:cNvSpPr>
            <p:nvPr/>
          </p:nvSpPr>
          <p:spPr bwMode="gray">
            <a:xfrm>
              <a:off x="4517709" y="2771847"/>
              <a:ext cx="8997" cy="2878"/>
            </a:xfrm>
            <a:custGeom>
              <a:avLst/>
              <a:gdLst>
                <a:gd name="T0" fmla="*/ 25 w 25"/>
                <a:gd name="T1" fmla="*/ 0 h 8"/>
                <a:gd name="T2" fmla="*/ 12 w 25"/>
                <a:gd name="T3" fmla="*/ 0 h 8"/>
                <a:gd name="T4" fmla="*/ 0 w 25"/>
                <a:gd name="T5" fmla="*/ 4 h 8"/>
                <a:gd name="T6" fmla="*/ 16 w 25"/>
                <a:gd name="T7" fmla="*/ 8 h 8"/>
                <a:gd name="T8" fmla="*/ 25 w 25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8"/>
                <a:gd name="T17" fmla="*/ 25 w 2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8">
                  <a:moveTo>
                    <a:pt x="25" y="0"/>
                  </a:moveTo>
                  <a:lnTo>
                    <a:pt x="12" y="0"/>
                  </a:lnTo>
                  <a:lnTo>
                    <a:pt x="0" y="4"/>
                  </a:lnTo>
                  <a:lnTo>
                    <a:pt x="16" y="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06" name="Freeform 378">
              <a:extLst>
                <a:ext uri="{FF2B5EF4-FFF2-40B4-BE49-F238E27FC236}">
                  <a16:creationId xmlns="" xmlns:a16="http://schemas.microsoft.com/office/drawing/2014/main" id="{C7039A55-BBB3-49B1-8FAF-54AD03DB4DBE}"/>
                </a:ext>
              </a:extLst>
            </p:cNvPr>
            <p:cNvSpPr>
              <a:spLocks/>
            </p:cNvSpPr>
            <p:nvPr/>
          </p:nvSpPr>
          <p:spPr bwMode="gray">
            <a:xfrm>
              <a:off x="4604082" y="2686940"/>
              <a:ext cx="6118" cy="2878"/>
            </a:xfrm>
            <a:custGeom>
              <a:avLst/>
              <a:gdLst>
                <a:gd name="T0" fmla="*/ 0 w 17"/>
                <a:gd name="T1" fmla="*/ 8 h 8"/>
                <a:gd name="T2" fmla="*/ 17 w 17"/>
                <a:gd name="T3" fmla="*/ 8 h 8"/>
                <a:gd name="T4" fmla="*/ 17 w 17"/>
                <a:gd name="T5" fmla="*/ 0 h 8"/>
                <a:gd name="T6" fmla="*/ 0 w 17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8"/>
                <a:gd name="T14" fmla="*/ 17 w 17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8">
                  <a:moveTo>
                    <a:pt x="0" y="8"/>
                  </a:moveTo>
                  <a:lnTo>
                    <a:pt x="17" y="8"/>
                  </a:lnTo>
                  <a:lnTo>
                    <a:pt x="1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07" name="Freeform 379">
              <a:extLst>
                <a:ext uri="{FF2B5EF4-FFF2-40B4-BE49-F238E27FC236}">
                  <a16:creationId xmlns="" xmlns:a16="http://schemas.microsoft.com/office/drawing/2014/main" id="{F1041778-F9F4-4D1A-9C85-80FB523D358E}"/>
                </a:ext>
              </a:extLst>
            </p:cNvPr>
            <p:cNvSpPr>
              <a:spLocks/>
            </p:cNvSpPr>
            <p:nvPr/>
          </p:nvSpPr>
          <p:spPr bwMode="gray">
            <a:xfrm>
              <a:off x="4605522" y="2691257"/>
              <a:ext cx="7558" cy="4677"/>
            </a:xfrm>
            <a:custGeom>
              <a:avLst/>
              <a:gdLst>
                <a:gd name="T0" fmla="*/ 8 w 21"/>
                <a:gd name="T1" fmla="*/ 13 h 13"/>
                <a:gd name="T2" fmla="*/ 21 w 21"/>
                <a:gd name="T3" fmla="*/ 9 h 13"/>
                <a:gd name="T4" fmla="*/ 13 w 21"/>
                <a:gd name="T5" fmla="*/ 0 h 13"/>
                <a:gd name="T6" fmla="*/ 0 w 21"/>
                <a:gd name="T7" fmla="*/ 13 h 13"/>
                <a:gd name="T8" fmla="*/ 4 w 21"/>
                <a:gd name="T9" fmla="*/ 13 h 13"/>
                <a:gd name="T10" fmla="*/ 8 w 21"/>
                <a:gd name="T11" fmla="*/ 13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3"/>
                <a:gd name="T20" fmla="*/ 21 w 2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3">
                  <a:moveTo>
                    <a:pt x="8" y="13"/>
                  </a:moveTo>
                  <a:lnTo>
                    <a:pt x="21" y="9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08" name="Freeform 380">
              <a:extLst>
                <a:ext uri="{FF2B5EF4-FFF2-40B4-BE49-F238E27FC236}">
                  <a16:creationId xmlns="" xmlns:a16="http://schemas.microsoft.com/office/drawing/2014/main" id="{1759CFE5-035F-4B5E-AB41-57FCD2806CB6}"/>
                </a:ext>
              </a:extLst>
            </p:cNvPr>
            <p:cNvSpPr>
              <a:spLocks/>
            </p:cNvSpPr>
            <p:nvPr/>
          </p:nvSpPr>
          <p:spPr bwMode="gray">
            <a:xfrm>
              <a:off x="4591126" y="2703130"/>
              <a:ext cx="4319" cy="4317"/>
            </a:xfrm>
            <a:custGeom>
              <a:avLst/>
              <a:gdLst>
                <a:gd name="T0" fmla="*/ 12 w 12"/>
                <a:gd name="T1" fmla="*/ 0 h 12"/>
                <a:gd name="T2" fmla="*/ 0 w 12"/>
                <a:gd name="T3" fmla="*/ 8 h 12"/>
                <a:gd name="T4" fmla="*/ 8 w 12"/>
                <a:gd name="T5" fmla="*/ 12 h 12"/>
                <a:gd name="T6" fmla="*/ 12 w 12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2"/>
                <a:gd name="T14" fmla="*/ 12 w 1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2">
                  <a:moveTo>
                    <a:pt x="12" y="0"/>
                  </a:moveTo>
                  <a:lnTo>
                    <a:pt x="0" y="8"/>
                  </a:lnTo>
                  <a:lnTo>
                    <a:pt x="8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09" name="Freeform 381">
              <a:extLst>
                <a:ext uri="{FF2B5EF4-FFF2-40B4-BE49-F238E27FC236}">
                  <a16:creationId xmlns="" xmlns:a16="http://schemas.microsoft.com/office/drawing/2014/main" id="{79A045D6-0B33-4071-9833-F98F7BC6092A}"/>
                </a:ext>
              </a:extLst>
            </p:cNvPr>
            <p:cNvSpPr>
              <a:spLocks/>
            </p:cNvSpPr>
            <p:nvPr/>
          </p:nvSpPr>
          <p:spPr bwMode="gray">
            <a:xfrm>
              <a:off x="4572052" y="2729393"/>
              <a:ext cx="8637" cy="4317"/>
            </a:xfrm>
            <a:custGeom>
              <a:avLst/>
              <a:gdLst>
                <a:gd name="T0" fmla="*/ 0 w 24"/>
                <a:gd name="T1" fmla="*/ 8 h 12"/>
                <a:gd name="T2" fmla="*/ 12 w 24"/>
                <a:gd name="T3" fmla="*/ 12 h 12"/>
                <a:gd name="T4" fmla="*/ 24 w 24"/>
                <a:gd name="T5" fmla="*/ 4 h 12"/>
                <a:gd name="T6" fmla="*/ 12 w 24"/>
                <a:gd name="T7" fmla="*/ 0 h 12"/>
                <a:gd name="T8" fmla="*/ 4 w 24"/>
                <a:gd name="T9" fmla="*/ 8 h 12"/>
                <a:gd name="T10" fmla="*/ 0 w 24"/>
                <a:gd name="T11" fmla="*/ 8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2"/>
                <a:gd name="T20" fmla="*/ 24 w 24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2">
                  <a:moveTo>
                    <a:pt x="0" y="8"/>
                  </a:moveTo>
                  <a:lnTo>
                    <a:pt x="12" y="12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4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10" name="Freeform 382">
              <a:extLst>
                <a:ext uri="{FF2B5EF4-FFF2-40B4-BE49-F238E27FC236}">
                  <a16:creationId xmlns="" xmlns:a16="http://schemas.microsoft.com/office/drawing/2014/main" id="{E7E8AF4F-67EA-4270-B172-54BDB63299EA}"/>
                </a:ext>
              </a:extLst>
            </p:cNvPr>
            <p:cNvSpPr>
              <a:spLocks/>
            </p:cNvSpPr>
            <p:nvPr/>
          </p:nvSpPr>
          <p:spPr bwMode="gray">
            <a:xfrm>
              <a:off x="4614519" y="2618223"/>
              <a:ext cx="7198" cy="5756"/>
            </a:xfrm>
            <a:custGeom>
              <a:avLst/>
              <a:gdLst>
                <a:gd name="T0" fmla="*/ 8 w 20"/>
                <a:gd name="T1" fmla="*/ 4 h 16"/>
                <a:gd name="T2" fmla="*/ 0 w 20"/>
                <a:gd name="T3" fmla="*/ 16 h 16"/>
                <a:gd name="T4" fmla="*/ 12 w 20"/>
                <a:gd name="T5" fmla="*/ 16 h 16"/>
                <a:gd name="T6" fmla="*/ 16 w 20"/>
                <a:gd name="T7" fmla="*/ 12 h 16"/>
                <a:gd name="T8" fmla="*/ 16 w 20"/>
                <a:gd name="T9" fmla="*/ 8 h 16"/>
                <a:gd name="T10" fmla="*/ 20 w 20"/>
                <a:gd name="T11" fmla="*/ 4 h 16"/>
                <a:gd name="T12" fmla="*/ 8 w 20"/>
                <a:gd name="T13" fmla="*/ 0 h 16"/>
                <a:gd name="T14" fmla="*/ 8 w 20"/>
                <a:gd name="T15" fmla="*/ 4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16"/>
                <a:gd name="T26" fmla="*/ 20 w 20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16">
                  <a:moveTo>
                    <a:pt x="8" y="4"/>
                  </a:moveTo>
                  <a:lnTo>
                    <a:pt x="0" y="16"/>
                  </a:lnTo>
                  <a:lnTo>
                    <a:pt x="12" y="16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20" y="4"/>
                  </a:lnTo>
                  <a:lnTo>
                    <a:pt x="8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11" name="Freeform 383">
              <a:extLst>
                <a:ext uri="{FF2B5EF4-FFF2-40B4-BE49-F238E27FC236}">
                  <a16:creationId xmlns="" xmlns:a16="http://schemas.microsoft.com/office/drawing/2014/main" id="{DE94ABFA-A308-41B5-91DA-A42C89D71ADE}"/>
                </a:ext>
              </a:extLst>
            </p:cNvPr>
            <p:cNvSpPr>
              <a:spLocks/>
            </p:cNvSpPr>
            <p:nvPr/>
          </p:nvSpPr>
          <p:spPr bwMode="gray">
            <a:xfrm>
              <a:off x="4730043" y="2550945"/>
              <a:ext cx="17634" cy="11513"/>
            </a:xfrm>
            <a:custGeom>
              <a:avLst/>
              <a:gdLst>
                <a:gd name="T0" fmla="*/ 37 w 49"/>
                <a:gd name="T1" fmla="*/ 0 h 32"/>
                <a:gd name="T2" fmla="*/ 33 w 49"/>
                <a:gd name="T3" fmla="*/ 12 h 32"/>
                <a:gd name="T4" fmla="*/ 21 w 49"/>
                <a:gd name="T5" fmla="*/ 4 h 32"/>
                <a:gd name="T6" fmla="*/ 8 w 49"/>
                <a:gd name="T7" fmla="*/ 12 h 32"/>
                <a:gd name="T8" fmla="*/ 21 w 49"/>
                <a:gd name="T9" fmla="*/ 12 h 32"/>
                <a:gd name="T10" fmla="*/ 12 w 49"/>
                <a:gd name="T11" fmla="*/ 20 h 32"/>
                <a:gd name="T12" fmla="*/ 0 w 49"/>
                <a:gd name="T13" fmla="*/ 32 h 32"/>
                <a:gd name="T14" fmla="*/ 12 w 49"/>
                <a:gd name="T15" fmla="*/ 28 h 32"/>
                <a:gd name="T16" fmla="*/ 25 w 49"/>
                <a:gd name="T17" fmla="*/ 28 h 32"/>
                <a:gd name="T18" fmla="*/ 37 w 49"/>
                <a:gd name="T19" fmla="*/ 24 h 32"/>
                <a:gd name="T20" fmla="*/ 37 w 49"/>
                <a:gd name="T21" fmla="*/ 16 h 32"/>
                <a:gd name="T22" fmla="*/ 45 w 49"/>
                <a:gd name="T23" fmla="*/ 12 h 32"/>
                <a:gd name="T24" fmla="*/ 49 w 49"/>
                <a:gd name="T25" fmla="*/ 0 h 32"/>
                <a:gd name="T26" fmla="*/ 37 w 49"/>
                <a:gd name="T27" fmla="*/ 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9"/>
                <a:gd name="T43" fmla="*/ 0 h 32"/>
                <a:gd name="T44" fmla="*/ 49 w 49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9" h="32">
                  <a:moveTo>
                    <a:pt x="37" y="0"/>
                  </a:moveTo>
                  <a:lnTo>
                    <a:pt x="33" y="12"/>
                  </a:lnTo>
                  <a:lnTo>
                    <a:pt x="21" y="4"/>
                  </a:lnTo>
                  <a:lnTo>
                    <a:pt x="8" y="12"/>
                  </a:lnTo>
                  <a:lnTo>
                    <a:pt x="21" y="12"/>
                  </a:lnTo>
                  <a:lnTo>
                    <a:pt x="12" y="20"/>
                  </a:lnTo>
                  <a:lnTo>
                    <a:pt x="0" y="32"/>
                  </a:lnTo>
                  <a:lnTo>
                    <a:pt x="12" y="28"/>
                  </a:lnTo>
                  <a:lnTo>
                    <a:pt x="25" y="28"/>
                  </a:lnTo>
                  <a:lnTo>
                    <a:pt x="37" y="24"/>
                  </a:lnTo>
                  <a:lnTo>
                    <a:pt x="37" y="16"/>
                  </a:lnTo>
                  <a:lnTo>
                    <a:pt x="45" y="12"/>
                  </a:lnTo>
                  <a:lnTo>
                    <a:pt x="49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12" name="Freeform 384">
              <a:extLst>
                <a:ext uri="{FF2B5EF4-FFF2-40B4-BE49-F238E27FC236}">
                  <a16:creationId xmlns="" xmlns:a16="http://schemas.microsoft.com/office/drawing/2014/main" id="{AC59711E-1B1E-4395-BD65-CB0B51F72EE8}"/>
                </a:ext>
              </a:extLst>
            </p:cNvPr>
            <p:cNvSpPr>
              <a:spLocks/>
            </p:cNvSpPr>
            <p:nvPr/>
          </p:nvSpPr>
          <p:spPr bwMode="gray">
            <a:xfrm>
              <a:off x="4760993" y="2543390"/>
              <a:ext cx="5758" cy="6116"/>
            </a:xfrm>
            <a:custGeom>
              <a:avLst/>
              <a:gdLst>
                <a:gd name="T0" fmla="*/ 16 w 16"/>
                <a:gd name="T1" fmla="*/ 0 h 17"/>
                <a:gd name="T2" fmla="*/ 8 w 16"/>
                <a:gd name="T3" fmla="*/ 0 h 17"/>
                <a:gd name="T4" fmla="*/ 4 w 16"/>
                <a:gd name="T5" fmla="*/ 5 h 17"/>
                <a:gd name="T6" fmla="*/ 0 w 16"/>
                <a:gd name="T7" fmla="*/ 17 h 17"/>
                <a:gd name="T8" fmla="*/ 12 w 16"/>
                <a:gd name="T9" fmla="*/ 13 h 17"/>
                <a:gd name="T10" fmla="*/ 16 w 1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7"/>
                <a:gd name="T20" fmla="*/ 16 w 1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7">
                  <a:moveTo>
                    <a:pt x="16" y="0"/>
                  </a:moveTo>
                  <a:lnTo>
                    <a:pt x="8" y="0"/>
                  </a:lnTo>
                  <a:lnTo>
                    <a:pt x="4" y="5"/>
                  </a:lnTo>
                  <a:lnTo>
                    <a:pt x="0" y="17"/>
                  </a:lnTo>
                  <a:lnTo>
                    <a:pt x="12" y="1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13" name="Freeform 385">
              <a:extLst>
                <a:ext uri="{FF2B5EF4-FFF2-40B4-BE49-F238E27FC236}">
                  <a16:creationId xmlns="" xmlns:a16="http://schemas.microsoft.com/office/drawing/2014/main" id="{C0C9B9D8-FE81-4A63-9614-18498B8332E1}"/>
                </a:ext>
              </a:extLst>
            </p:cNvPr>
            <p:cNvSpPr>
              <a:spLocks/>
            </p:cNvSpPr>
            <p:nvPr/>
          </p:nvSpPr>
          <p:spPr bwMode="gray">
            <a:xfrm>
              <a:off x="4759553" y="2533316"/>
              <a:ext cx="8637" cy="8635"/>
            </a:xfrm>
            <a:custGeom>
              <a:avLst/>
              <a:gdLst>
                <a:gd name="T0" fmla="*/ 24 w 24"/>
                <a:gd name="T1" fmla="*/ 24 h 24"/>
                <a:gd name="T2" fmla="*/ 24 w 24"/>
                <a:gd name="T3" fmla="*/ 12 h 24"/>
                <a:gd name="T4" fmla="*/ 12 w 24"/>
                <a:gd name="T5" fmla="*/ 4 h 24"/>
                <a:gd name="T6" fmla="*/ 0 w 24"/>
                <a:gd name="T7" fmla="*/ 0 h 24"/>
                <a:gd name="T8" fmla="*/ 8 w 24"/>
                <a:gd name="T9" fmla="*/ 12 h 24"/>
                <a:gd name="T10" fmla="*/ 20 w 24"/>
                <a:gd name="T11" fmla="*/ 24 h 24"/>
                <a:gd name="T12" fmla="*/ 24 w 24"/>
                <a:gd name="T13" fmla="*/ 2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24" y="24"/>
                  </a:moveTo>
                  <a:lnTo>
                    <a:pt x="24" y="12"/>
                  </a:lnTo>
                  <a:lnTo>
                    <a:pt x="12" y="4"/>
                  </a:lnTo>
                  <a:lnTo>
                    <a:pt x="0" y="0"/>
                  </a:lnTo>
                  <a:lnTo>
                    <a:pt x="8" y="12"/>
                  </a:lnTo>
                  <a:lnTo>
                    <a:pt x="20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14" name="Freeform 386">
              <a:extLst>
                <a:ext uri="{FF2B5EF4-FFF2-40B4-BE49-F238E27FC236}">
                  <a16:creationId xmlns="" xmlns:a16="http://schemas.microsoft.com/office/drawing/2014/main" id="{F524CCD9-8886-40E5-A4BF-971981F54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4743358" y="2539072"/>
              <a:ext cx="19074" cy="11873"/>
            </a:xfrm>
            <a:custGeom>
              <a:avLst/>
              <a:gdLst>
                <a:gd name="T0" fmla="*/ 28 w 53"/>
                <a:gd name="T1" fmla="*/ 33 h 33"/>
                <a:gd name="T2" fmla="*/ 41 w 53"/>
                <a:gd name="T3" fmla="*/ 25 h 33"/>
                <a:gd name="T4" fmla="*/ 53 w 53"/>
                <a:gd name="T5" fmla="*/ 12 h 33"/>
                <a:gd name="T6" fmla="*/ 45 w 53"/>
                <a:gd name="T7" fmla="*/ 12 h 33"/>
                <a:gd name="T8" fmla="*/ 36 w 53"/>
                <a:gd name="T9" fmla="*/ 12 h 33"/>
                <a:gd name="T10" fmla="*/ 28 w 53"/>
                <a:gd name="T11" fmla="*/ 0 h 33"/>
                <a:gd name="T12" fmla="*/ 12 w 53"/>
                <a:gd name="T13" fmla="*/ 8 h 33"/>
                <a:gd name="T14" fmla="*/ 0 w 53"/>
                <a:gd name="T15" fmla="*/ 12 h 33"/>
                <a:gd name="T16" fmla="*/ 0 w 53"/>
                <a:gd name="T17" fmla="*/ 12 h 33"/>
                <a:gd name="T18" fmla="*/ 4 w 53"/>
                <a:gd name="T19" fmla="*/ 25 h 33"/>
                <a:gd name="T20" fmla="*/ 16 w 53"/>
                <a:gd name="T21" fmla="*/ 33 h 33"/>
                <a:gd name="T22" fmla="*/ 28 w 53"/>
                <a:gd name="T23" fmla="*/ 33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3"/>
                <a:gd name="T37" fmla="*/ 0 h 33"/>
                <a:gd name="T38" fmla="*/ 53 w 53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3" h="33">
                  <a:moveTo>
                    <a:pt x="28" y="33"/>
                  </a:moveTo>
                  <a:lnTo>
                    <a:pt x="41" y="25"/>
                  </a:lnTo>
                  <a:lnTo>
                    <a:pt x="53" y="12"/>
                  </a:lnTo>
                  <a:lnTo>
                    <a:pt x="45" y="12"/>
                  </a:lnTo>
                  <a:lnTo>
                    <a:pt x="36" y="12"/>
                  </a:lnTo>
                  <a:lnTo>
                    <a:pt x="28" y="0"/>
                  </a:lnTo>
                  <a:lnTo>
                    <a:pt x="12" y="8"/>
                  </a:lnTo>
                  <a:lnTo>
                    <a:pt x="0" y="12"/>
                  </a:lnTo>
                  <a:lnTo>
                    <a:pt x="4" y="25"/>
                  </a:lnTo>
                  <a:lnTo>
                    <a:pt x="16" y="33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15" name="Freeform 387">
              <a:extLst>
                <a:ext uri="{FF2B5EF4-FFF2-40B4-BE49-F238E27FC236}">
                  <a16:creationId xmlns="" xmlns:a16="http://schemas.microsoft.com/office/drawing/2014/main" id="{D6078981-B888-4F58-AA61-707B59913D0D}"/>
                </a:ext>
              </a:extLst>
            </p:cNvPr>
            <p:cNvSpPr>
              <a:spLocks/>
            </p:cNvSpPr>
            <p:nvPr/>
          </p:nvSpPr>
          <p:spPr bwMode="gray">
            <a:xfrm>
              <a:off x="4776828" y="2534755"/>
              <a:ext cx="10437" cy="7196"/>
            </a:xfrm>
            <a:custGeom>
              <a:avLst/>
              <a:gdLst>
                <a:gd name="T0" fmla="*/ 29 w 29"/>
                <a:gd name="T1" fmla="*/ 0 h 20"/>
                <a:gd name="T2" fmla="*/ 13 w 29"/>
                <a:gd name="T3" fmla="*/ 0 h 20"/>
                <a:gd name="T4" fmla="*/ 0 w 29"/>
                <a:gd name="T5" fmla="*/ 8 h 20"/>
                <a:gd name="T6" fmla="*/ 13 w 29"/>
                <a:gd name="T7" fmla="*/ 20 h 20"/>
                <a:gd name="T8" fmla="*/ 25 w 29"/>
                <a:gd name="T9" fmla="*/ 12 h 20"/>
                <a:gd name="T10" fmla="*/ 29 w 29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0"/>
                <a:gd name="T20" fmla="*/ 29 w 29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0">
                  <a:moveTo>
                    <a:pt x="29" y="0"/>
                  </a:moveTo>
                  <a:lnTo>
                    <a:pt x="13" y="0"/>
                  </a:lnTo>
                  <a:lnTo>
                    <a:pt x="0" y="8"/>
                  </a:lnTo>
                  <a:lnTo>
                    <a:pt x="13" y="20"/>
                  </a:lnTo>
                  <a:lnTo>
                    <a:pt x="25" y="1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16" name="Freeform 388">
              <a:extLst>
                <a:ext uri="{FF2B5EF4-FFF2-40B4-BE49-F238E27FC236}">
                  <a16:creationId xmlns="" xmlns:a16="http://schemas.microsoft.com/office/drawing/2014/main" id="{B1E2F7BB-1608-4DEA-A050-A67D5C3B04CC}"/>
                </a:ext>
              </a:extLst>
            </p:cNvPr>
            <p:cNvSpPr>
              <a:spLocks/>
            </p:cNvSpPr>
            <p:nvPr/>
          </p:nvSpPr>
          <p:spPr bwMode="gray">
            <a:xfrm>
              <a:off x="4832610" y="2520004"/>
              <a:ext cx="16195" cy="11873"/>
            </a:xfrm>
            <a:custGeom>
              <a:avLst/>
              <a:gdLst>
                <a:gd name="T0" fmla="*/ 20 w 45"/>
                <a:gd name="T1" fmla="*/ 33 h 33"/>
                <a:gd name="T2" fmla="*/ 33 w 45"/>
                <a:gd name="T3" fmla="*/ 25 h 33"/>
                <a:gd name="T4" fmla="*/ 45 w 45"/>
                <a:gd name="T5" fmla="*/ 17 h 33"/>
                <a:gd name="T6" fmla="*/ 41 w 45"/>
                <a:gd name="T7" fmla="*/ 4 h 33"/>
                <a:gd name="T8" fmla="*/ 41 w 45"/>
                <a:gd name="T9" fmla="*/ 0 h 33"/>
                <a:gd name="T10" fmla="*/ 29 w 45"/>
                <a:gd name="T11" fmla="*/ 9 h 33"/>
                <a:gd name="T12" fmla="*/ 16 w 45"/>
                <a:gd name="T13" fmla="*/ 13 h 33"/>
                <a:gd name="T14" fmla="*/ 4 w 45"/>
                <a:gd name="T15" fmla="*/ 17 h 33"/>
                <a:gd name="T16" fmla="*/ 0 w 45"/>
                <a:gd name="T17" fmla="*/ 25 h 33"/>
                <a:gd name="T18" fmla="*/ 12 w 45"/>
                <a:gd name="T19" fmla="*/ 21 h 33"/>
                <a:gd name="T20" fmla="*/ 20 w 45"/>
                <a:gd name="T21" fmla="*/ 33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"/>
                <a:gd name="T34" fmla="*/ 0 h 33"/>
                <a:gd name="T35" fmla="*/ 45 w 45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" h="33">
                  <a:moveTo>
                    <a:pt x="20" y="33"/>
                  </a:moveTo>
                  <a:lnTo>
                    <a:pt x="33" y="25"/>
                  </a:lnTo>
                  <a:lnTo>
                    <a:pt x="45" y="17"/>
                  </a:lnTo>
                  <a:lnTo>
                    <a:pt x="41" y="4"/>
                  </a:lnTo>
                  <a:lnTo>
                    <a:pt x="41" y="0"/>
                  </a:lnTo>
                  <a:lnTo>
                    <a:pt x="29" y="9"/>
                  </a:lnTo>
                  <a:lnTo>
                    <a:pt x="16" y="13"/>
                  </a:lnTo>
                  <a:lnTo>
                    <a:pt x="4" y="17"/>
                  </a:lnTo>
                  <a:lnTo>
                    <a:pt x="0" y="25"/>
                  </a:lnTo>
                  <a:lnTo>
                    <a:pt x="12" y="21"/>
                  </a:lnTo>
                  <a:lnTo>
                    <a:pt x="20" y="3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17" name="Freeform 389">
              <a:extLst>
                <a:ext uri="{FF2B5EF4-FFF2-40B4-BE49-F238E27FC236}">
                  <a16:creationId xmlns="" xmlns:a16="http://schemas.microsoft.com/office/drawing/2014/main" id="{8E17ADB5-EC68-46A9-83EB-E52F4A7EF15C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9351" y="2650603"/>
              <a:ext cx="5758" cy="4317"/>
            </a:xfrm>
            <a:custGeom>
              <a:avLst/>
              <a:gdLst>
                <a:gd name="T0" fmla="*/ 16 w 16"/>
                <a:gd name="T1" fmla="*/ 0 h 12"/>
                <a:gd name="T2" fmla="*/ 8 w 16"/>
                <a:gd name="T3" fmla="*/ 0 h 12"/>
                <a:gd name="T4" fmla="*/ 0 w 16"/>
                <a:gd name="T5" fmla="*/ 8 h 12"/>
                <a:gd name="T6" fmla="*/ 12 w 16"/>
                <a:gd name="T7" fmla="*/ 12 h 12"/>
                <a:gd name="T8" fmla="*/ 16 w 16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2"/>
                <a:gd name="T17" fmla="*/ 16 w 16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2">
                  <a:moveTo>
                    <a:pt x="16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12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18" name="Freeform 390">
              <a:extLst>
                <a:ext uri="{FF2B5EF4-FFF2-40B4-BE49-F238E27FC236}">
                  <a16:creationId xmlns="" xmlns:a16="http://schemas.microsoft.com/office/drawing/2014/main" id="{3FEEC69C-27A8-4037-AC4E-620E7E61907C}"/>
                </a:ext>
              </a:extLst>
            </p:cNvPr>
            <p:cNvSpPr>
              <a:spLocks/>
            </p:cNvSpPr>
            <p:nvPr/>
          </p:nvSpPr>
          <p:spPr bwMode="gray">
            <a:xfrm>
              <a:off x="4649428" y="2584404"/>
              <a:ext cx="20514" cy="13312"/>
            </a:xfrm>
            <a:custGeom>
              <a:avLst/>
              <a:gdLst>
                <a:gd name="T0" fmla="*/ 41 w 57"/>
                <a:gd name="T1" fmla="*/ 33 h 37"/>
                <a:gd name="T2" fmla="*/ 57 w 57"/>
                <a:gd name="T3" fmla="*/ 29 h 37"/>
                <a:gd name="T4" fmla="*/ 57 w 57"/>
                <a:gd name="T5" fmla="*/ 25 h 37"/>
                <a:gd name="T6" fmla="*/ 53 w 57"/>
                <a:gd name="T7" fmla="*/ 13 h 37"/>
                <a:gd name="T8" fmla="*/ 41 w 57"/>
                <a:gd name="T9" fmla="*/ 0 h 37"/>
                <a:gd name="T10" fmla="*/ 41 w 57"/>
                <a:gd name="T11" fmla="*/ 13 h 37"/>
                <a:gd name="T12" fmla="*/ 29 w 57"/>
                <a:gd name="T13" fmla="*/ 9 h 37"/>
                <a:gd name="T14" fmla="*/ 25 w 57"/>
                <a:gd name="T15" fmla="*/ 17 h 37"/>
                <a:gd name="T16" fmla="*/ 13 w 57"/>
                <a:gd name="T17" fmla="*/ 13 h 37"/>
                <a:gd name="T18" fmla="*/ 0 w 57"/>
                <a:gd name="T19" fmla="*/ 21 h 37"/>
                <a:gd name="T20" fmla="*/ 4 w 57"/>
                <a:gd name="T21" fmla="*/ 33 h 37"/>
                <a:gd name="T22" fmla="*/ 17 w 57"/>
                <a:gd name="T23" fmla="*/ 29 h 37"/>
                <a:gd name="T24" fmla="*/ 29 w 57"/>
                <a:gd name="T25" fmla="*/ 21 h 37"/>
                <a:gd name="T26" fmla="*/ 41 w 57"/>
                <a:gd name="T27" fmla="*/ 25 h 37"/>
                <a:gd name="T28" fmla="*/ 29 w 57"/>
                <a:gd name="T29" fmla="*/ 29 h 37"/>
                <a:gd name="T30" fmla="*/ 25 w 57"/>
                <a:gd name="T31" fmla="*/ 37 h 37"/>
                <a:gd name="T32" fmla="*/ 29 w 57"/>
                <a:gd name="T33" fmla="*/ 37 h 37"/>
                <a:gd name="T34" fmla="*/ 41 w 57"/>
                <a:gd name="T35" fmla="*/ 33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"/>
                <a:gd name="T55" fmla="*/ 0 h 37"/>
                <a:gd name="T56" fmla="*/ 57 w 57"/>
                <a:gd name="T57" fmla="*/ 37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" h="37">
                  <a:moveTo>
                    <a:pt x="41" y="33"/>
                  </a:moveTo>
                  <a:lnTo>
                    <a:pt x="57" y="29"/>
                  </a:lnTo>
                  <a:lnTo>
                    <a:pt x="57" y="25"/>
                  </a:lnTo>
                  <a:lnTo>
                    <a:pt x="53" y="13"/>
                  </a:lnTo>
                  <a:lnTo>
                    <a:pt x="41" y="0"/>
                  </a:lnTo>
                  <a:lnTo>
                    <a:pt x="41" y="13"/>
                  </a:lnTo>
                  <a:lnTo>
                    <a:pt x="29" y="9"/>
                  </a:lnTo>
                  <a:lnTo>
                    <a:pt x="25" y="17"/>
                  </a:lnTo>
                  <a:lnTo>
                    <a:pt x="13" y="13"/>
                  </a:lnTo>
                  <a:lnTo>
                    <a:pt x="0" y="21"/>
                  </a:lnTo>
                  <a:lnTo>
                    <a:pt x="4" y="33"/>
                  </a:lnTo>
                  <a:lnTo>
                    <a:pt x="17" y="29"/>
                  </a:lnTo>
                  <a:lnTo>
                    <a:pt x="29" y="21"/>
                  </a:lnTo>
                  <a:lnTo>
                    <a:pt x="41" y="25"/>
                  </a:lnTo>
                  <a:lnTo>
                    <a:pt x="29" y="29"/>
                  </a:lnTo>
                  <a:lnTo>
                    <a:pt x="25" y="37"/>
                  </a:lnTo>
                  <a:lnTo>
                    <a:pt x="29" y="37"/>
                  </a:lnTo>
                  <a:lnTo>
                    <a:pt x="41" y="3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19" name="Freeform 391">
              <a:extLst>
                <a:ext uri="{FF2B5EF4-FFF2-40B4-BE49-F238E27FC236}">
                  <a16:creationId xmlns="" xmlns:a16="http://schemas.microsoft.com/office/drawing/2014/main" id="{42BB2A0F-3A38-48B1-87D7-7E968733F3A2}"/>
                </a:ext>
              </a:extLst>
            </p:cNvPr>
            <p:cNvSpPr>
              <a:spLocks/>
            </p:cNvSpPr>
            <p:nvPr/>
          </p:nvSpPr>
          <p:spPr bwMode="gray">
            <a:xfrm>
              <a:off x="4645109" y="2602033"/>
              <a:ext cx="19074" cy="10433"/>
            </a:xfrm>
            <a:custGeom>
              <a:avLst/>
              <a:gdLst>
                <a:gd name="T0" fmla="*/ 25 w 53"/>
                <a:gd name="T1" fmla="*/ 21 h 29"/>
                <a:gd name="T2" fmla="*/ 37 w 53"/>
                <a:gd name="T3" fmla="*/ 17 h 29"/>
                <a:gd name="T4" fmla="*/ 41 w 53"/>
                <a:gd name="T5" fmla="*/ 12 h 29"/>
                <a:gd name="T6" fmla="*/ 41 w 53"/>
                <a:gd name="T7" fmla="*/ 12 h 29"/>
                <a:gd name="T8" fmla="*/ 53 w 53"/>
                <a:gd name="T9" fmla="*/ 0 h 29"/>
                <a:gd name="T10" fmla="*/ 41 w 53"/>
                <a:gd name="T11" fmla="*/ 0 h 29"/>
                <a:gd name="T12" fmla="*/ 33 w 53"/>
                <a:gd name="T13" fmla="*/ 4 h 29"/>
                <a:gd name="T14" fmla="*/ 21 w 53"/>
                <a:gd name="T15" fmla="*/ 4 h 29"/>
                <a:gd name="T16" fmla="*/ 8 w 53"/>
                <a:gd name="T17" fmla="*/ 17 h 29"/>
                <a:gd name="T18" fmla="*/ 0 w 53"/>
                <a:gd name="T19" fmla="*/ 21 h 29"/>
                <a:gd name="T20" fmla="*/ 0 w 53"/>
                <a:gd name="T21" fmla="*/ 21 h 29"/>
                <a:gd name="T22" fmla="*/ 0 w 53"/>
                <a:gd name="T23" fmla="*/ 25 h 29"/>
                <a:gd name="T24" fmla="*/ 12 w 53"/>
                <a:gd name="T25" fmla="*/ 29 h 29"/>
                <a:gd name="T26" fmla="*/ 25 w 53"/>
                <a:gd name="T27" fmla="*/ 21 h 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29"/>
                <a:gd name="T44" fmla="*/ 53 w 53"/>
                <a:gd name="T45" fmla="*/ 29 h 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29">
                  <a:moveTo>
                    <a:pt x="25" y="21"/>
                  </a:moveTo>
                  <a:lnTo>
                    <a:pt x="37" y="17"/>
                  </a:lnTo>
                  <a:lnTo>
                    <a:pt x="41" y="12"/>
                  </a:lnTo>
                  <a:lnTo>
                    <a:pt x="53" y="0"/>
                  </a:lnTo>
                  <a:lnTo>
                    <a:pt x="41" y="0"/>
                  </a:lnTo>
                  <a:lnTo>
                    <a:pt x="33" y="4"/>
                  </a:lnTo>
                  <a:lnTo>
                    <a:pt x="21" y="4"/>
                  </a:lnTo>
                  <a:lnTo>
                    <a:pt x="8" y="17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12" y="29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20" name="Freeform 392">
              <a:extLst>
                <a:ext uri="{FF2B5EF4-FFF2-40B4-BE49-F238E27FC236}">
                  <a16:creationId xmlns="" xmlns:a16="http://schemas.microsoft.com/office/drawing/2014/main" id="{555E5C8C-B5D1-4C8D-99B2-353089B56963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9941" y="2571452"/>
              <a:ext cx="16195" cy="14391"/>
            </a:xfrm>
            <a:custGeom>
              <a:avLst/>
              <a:gdLst>
                <a:gd name="T0" fmla="*/ 17 w 45"/>
                <a:gd name="T1" fmla="*/ 32 h 40"/>
                <a:gd name="T2" fmla="*/ 29 w 45"/>
                <a:gd name="T3" fmla="*/ 24 h 40"/>
                <a:gd name="T4" fmla="*/ 41 w 45"/>
                <a:gd name="T5" fmla="*/ 16 h 40"/>
                <a:gd name="T6" fmla="*/ 45 w 45"/>
                <a:gd name="T7" fmla="*/ 4 h 40"/>
                <a:gd name="T8" fmla="*/ 45 w 45"/>
                <a:gd name="T9" fmla="*/ 4 h 40"/>
                <a:gd name="T10" fmla="*/ 33 w 45"/>
                <a:gd name="T11" fmla="*/ 0 h 40"/>
                <a:gd name="T12" fmla="*/ 25 w 45"/>
                <a:gd name="T13" fmla="*/ 12 h 40"/>
                <a:gd name="T14" fmla="*/ 13 w 45"/>
                <a:gd name="T15" fmla="*/ 16 h 40"/>
                <a:gd name="T16" fmla="*/ 4 w 45"/>
                <a:gd name="T17" fmla="*/ 28 h 40"/>
                <a:gd name="T18" fmla="*/ 0 w 45"/>
                <a:gd name="T19" fmla="*/ 40 h 40"/>
                <a:gd name="T20" fmla="*/ 13 w 45"/>
                <a:gd name="T21" fmla="*/ 28 h 40"/>
                <a:gd name="T22" fmla="*/ 17 w 45"/>
                <a:gd name="T23" fmla="*/ 32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40"/>
                <a:gd name="T38" fmla="*/ 45 w 45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40">
                  <a:moveTo>
                    <a:pt x="17" y="32"/>
                  </a:moveTo>
                  <a:lnTo>
                    <a:pt x="29" y="24"/>
                  </a:lnTo>
                  <a:lnTo>
                    <a:pt x="41" y="16"/>
                  </a:lnTo>
                  <a:lnTo>
                    <a:pt x="45" y="4"/>
                  </a:lnTo>
                  <a:lnTo>
                    <a:pt x="33" y="0"/>
                  </a:lnTo>
                  <a:lnTo>
                    <a:pt x="25" y="12"/>
                  </a:lnTo>
                  <a:lnTo>
                    <a:pt x="13" y="16"/>
                  </a:lnTo>
                  <a:lnTo>
                    <a:pt x="4" y="28"/>
                  </a:lnTo>
                  <a:lnTo>
                    <a:pt x="0" y="40"/>
                  </a:lnTo>
                  <a:lnTo>
                    <a:pt x="13" y="28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21" name="Freeform 393">
              <a:extLst>
                <a:ext uri="{FF2B5EF4-FFF2-40B4-BE49-F238E27FC236}">
                  <a16:creationId xmlns="" xmlns:a16="http://schemas.microsoft.com/office/drawing/2014/main" id="{57B1D84B-336A-4E0F-8FA1-5E435D52BE77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4183" y="2582965"/>
              <a:ext cx="30950" cy="25184"/>
            </a:xfrm>
            <a:custGeom>
              <a:avLst/>
              <a:gdLst>
                <a:gd name="T0" fmla="*/ 86 w 86"/>
                <a:gd name="T1" fmla="*/ 37 h 70"/>
                <a:gd name="T2" fmla="*/ 86 w 86"/>
                <a:gd name="T3" fmla="*/ 25 h 70"/>
                <a:gd name="T4" fmla="*/ 73 w 86"/>
                <a:gd name="T5" fmla="*/ 13 h 70"/>
                <a:gd name="T6" fmla="*/ 65 w 86"/>
                <a:gd name="T7" fmla="*/ 13 h 70"/>
                <a:gd name="T8" fmla="*/ 65 w 86"/>
                <a:gd name="T9" fmla="*/ 25 h 70"/>
                <a:gd name="T10" fmla="*/ 53 w 86"/>
                <a:gd name="T11" fmla="*/ 29 h 70"/>
                <a:gd name="T12" fmla="*/ 53 w 86"/>
                <a:gd name="T13" fmla="*/ 29 h 70"/>
                <a:gd name="T14" fmla="*/ 41 w 86"/>
                <a:gd name="T15" fmla="*/ 37 h 70"/>
                <a:gd name="T16" fmla="*/ 49 w 86"/>
                <a:gd name="T17" fmla="*/ 29 h 70"/>
                <a:gd name="T18" fmla="*/ 45 w 86"/>
                <a:gd name="T19" fmla="*/ 17 h 70"/>
                <a:gd name="T20" fmla="*/ 45 w 86"/>
                <a:gd name="T21" fmla="*/ 4 h 70"/>
                <a:gd name="T22" fmla="*/ 45 w 86"/>
                <a:gd name="T23" fmla="*/ 0 h 70"/>
                <a:gd name="T24" fmla="*/ 45 w 86"/>
                <a:gd name="T25" fmla="*/ 0 h 70"/>
                <a:gd name="T26" fmla="*/ 33 w 86"/>
                <a:gd name="T27" fmla="*/ 4 h 70"/>
                <a:gd name="T28" fmla="*/ 25 w 86"/>
                <a:gd name="T29" fmla="*/ 13 h 70"/>
                <a:gd name="T30" fmla="*/ 25 w 86"/>
                <a:gd name="T31" fmla="*/ 25 h 70"/>
                <a:gd name="T32" fmla="*/ 16 w 86"/>
                <a:gd name="T33" fmla="*/ 29 h 70"/>
                <a:gd name="T34" fmla="*/ 16 w 86"/>
                <a:gd name="T35" fmla="*/ 37 h 70"/>
                <a:gd name="T36" fmla="*/ 4 w 86"/>
                <a:gd name="T37" fmla="*/ 41 h 70"/>
                <a:gd name="T38" fmla="*/ 12 w 86"/>
                <a:gd name="T39" fmla="*/ 53 h 70"/>
                <a:gd name="T40" fmla="*/ 0 w 86"/>
                <a:gd name="T41" fmla="*/ 57 h 70"/>
                <a:gd name="T42" fmla="*/ 0 w 86"/>
                <a:gd name="T43" fmla="*/ 70 h 70"/>
                <a:gd name="T44" fmla="*/ 12 w 86"/>
                <a:gd name="T45" fmla="*/ 61 h 70"/>
                <a:gd name="T46" fmla="*/ 25 w 86"/>
                <a:gd name="T47" fmla="*/ 53 h 70"/>
                <a:gd name="T48" fmla="*/ 20 w 86"/>
                <a:gd name="T49" fmla="*/ 65 h 70"/>
                <a:gd name="T50" fmla="*/ 33 w 86"/>
                <a:gd name="T51" fmla="*/ 70 h 70"/>
                <a:gd name="T52" fmla="*/ 41 w 86"/>
                <a:gd name="T53" fmla="*/ 57 h 70"/>
                <a:gd name="T54" fmla="*/ 53 w 86"/>
                <a:gd name="T55" fmla="*/ 57 h 70"/>
                <a:gd name="T56" fmla="*/ 57 w 86"/>
                <a:gd name="T57" fmla="*/ 45 h 70"/>
                <a:gd name="T58" fmla="*/ 69 w 86"/>
                <a:gd name="T59" fmla="*/ 45 h 70"/>
                <a:gd name="T60" fmla="*/ 81 w 86"/>
                <a:gd name="T61" fmla="*/ 45 h 70"/>
                <a:gd name="T62" fmla="*/ 86 w 86"/>
                <a:gd name="T63" fmla="*/ 37 h 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6"/>
                <a:gd name="T97" fmla="*/ 0 h 70"/>
                <a:gd name="T98" fmla="*/ 86 w 86"/>
                <a:gd name="T99" fmla="*/ 70 h 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6" h="70">
                  <a:moveTo>
                    <a:pt x="86" y="37"/>
                  </a:moveTo>
                  <a:lnTo>
                    <a:pt x="86" y="25"/>
                  </a:lnTo>
                  <a:lnTo>
                    <a:pt x="73" y="13"/>
                  </a:lnTo>
                  <a:lnTo>
                    <a:pt x="65" y="13"/>
                  </a:lnTo>
                  <a:lnTo>
                    <a:pt x="65" y="25"/>
                  </a:lnTo>
                  <a:lnTo>
                    <a:pt x="53" y="29"/>
                  </a:lnTo>
                  <a:lnTo>
                    <a:pt x="41" y="37"/>
                  </a:lnTo>
                  <a:lnTo>
                    <a:pt x="49" y="29"/>
                  </a:lnTo>
                  <a:lnTo>
                    <a:pt x="45" y="17"/>
                  </a:lnTo>
                  <a:lnTo>
                    <a:pt x="45" y="4"/>
                  </a:lnTo>
                  <a:lnTo>
                    <a:pt x="45" y="0"/>
                  </a:lnTo>
                  <a:lnTo>
                    <a:pt x="33" y="4"/>
                  </a:lnTo>
                  <a:lnTo>
                    <a:pt x="25" y="13"/>
                  </a:lnTo>
                  <a:lnTo>
                    <a:pt x="25" y="25"/>
                  </a:lnTo>
                  <a:lnTo>
                    <a:pt x="16" y="29"/>
                  </a:lnTo>
                  <a:lnTo>
                    <a:pt x="16" y="37"/>
                  </a:lnTo>
                  <a:lnTo>
                    <a:pt x="4" y="41"/>
                  </a:lnTo>
                  <a:lnTo>
                    <a:pt x="12" y="53"/>
                  </a:lnTo>
                  <a:lnTo>
                    <a:pt x="0" y="57"/>
                  </a:lnTo>
                  <a:lnTo>
                    <a:pt x="0" y="70"/>
                  </a:lnTo>
                  <a:lnTo>
                    <a:pt x="12" y="61"/>
                  </a:lnTo>
                  <a:lnTo>
                    <a:pt x="25" y="53"/>
                  </a:lnTo>
                  <a:lnTo>
                    <a:pt x="20" y="65"/>
                  </a:lnTo>
                  <a:lnTo>
                    <a:pt x="33" y="70"/>
                  </a:lnTo>
                  <a:lnTo>
                    <a:pt x="41" y="57"/>
                  </a:lnTo>
                  <a:lnTo>
                    <a:pt x="53" y="57"/>
                  </a:lnTo>
                  <a:lnTo>
                    <a:pt x="57" y="45"/>
                  </a:lnTo>
                  <a:lnTo>
                    <a:pt x="69" y="45"/>
                  </a:lnTo>
                  <a:lnTo>
                    <a:pt x="81" y="45"/>
                  </a:lnTo>
                  <a:lnTo>
                    <a:pt x="86" y="3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22" name="Freeform 394">
              <a:extLst>
                <a:ext uri="{FF2B5EF4-FFF2-40B4-BE49-F238E27FC236}">
                  <a16:creationId xmlns="" xmlns:a16="http://schemas.microsoft.com/office/drawing/2014/main" id="{447FD384-FDF1-4573-B9F1-5A7E4392FE0A}"/>
                </a:ext>
              </a:extLst>
            </p:cNvPr>
            <p:cNvSpPr>
              <a:spLocks/>
            </p:cNvSpPr>
            <p:nvPr/>
          </p:nvSpPr>
          <p:spPr bwMode="gray">
            <a:xfrm>
              <a:off x="4700892" y="2559580"/>
              <a:ext cx="26272" cy="21946"/>
            </a:xfrm>
            <a:custGeom>
              <a:avLst/>
              <a:gdLst>
                <a:gd name="T0" fmla="*/ 53 w 73"/>
                <a:gd name="T1" fmla="*/ 45 h 61"/>
                <a:gd name="T2" fmla="*/ 69 w 73"/>
                <a:gd name="T3" fmla="*/ 45 h 61"/>
                <a:gd name="T4" fmla="*/ 69 w 73"/>
                <a:gd name="T5" fmla="*/ 37 h 61"/>
                <a:gd name="T6" fmla="*/ 73 w 73"/>
                <a:gd name="T7" fmla="*/ 25 h 61"/>
                <a:gd name="T8" fmla="*/ 73 w 73"/>
                <a:gd name="T9" fmla="*/ 12 h 61"/>
                <a:gd name="T10" fmla="*/ 61 w 73"/>
                <a:gd name="T11" fmla="*/ 17 h 61"/>
                <a:gd name="T12" fmla="*/ 61 w 73"/>
                <a:gd name="T13" fmla="*/ 0 h 61"/>
                <a:gd name="T14" fmla="*/ 53 w 73"/>
                <a:gd name="T15" fmla="*/ 0 h 61"/>
                <a:gd name="T16" fmla="*/ 36 w 73"/>
                <a:gd name="T17" fmla="*/ 0 h 61"/>
                <a:gd name="T18" fmla="*/ 45 w 73"/>
                <a:gd name="T19" fmla="*/ 8 h 61"/>
                <a:gd name="T20" fmla="*/ 32 w 73"/>
                <a:gd name="T21" fmla="*/ 8 h 61"/>
                <a:gd name="T22" fmla="*/ 20 w 73"/>
                <a:gd name="T23" fmla="*/ 8 h 61"/>
                <a:gd name="T24" fmla="*/ 32 w 73"/>
                <a:gd name="T25" fmla="*/ 17 h 61"/>
                <a:gd name="T26" fmla="*/ 28 w 73"/>
                <a:gd name="T27" fmla="*/ 21 h 61"/>
                <a:gd name="T28" fmla="*/ 16 w 73"/>
                <a:gd name="T29" fmla="*/ 21 h 61"/>
                <a:gd name="T30" fmla="*/ 0 w 73"/>
                <a:gd name="T31" fmla="*/ 25 h 61"/>
                <a:gd name="T32" fmla="*/ 16 w 73"/>
                <a:gd name="T33" fmla="*/ 25 h 61"/>
                <a:gd name="T34" fmla="*/ 8 w 73"/>
                <a:gd name="T35" fmla="*/ 33 h 61"/>
                <a:gd name="T36" fmla="*/ 24 w 73"/>
                <a:gd name="T37" fmla="*/ 41 h 61"/>
                <a:gd name="T38" fmla="*/ 8 w 73"/>
                <a:gd name="T39" fmla="*/ 49 h 61"/>
                <a:gd name="T40" fmla="*/ 0 w 73"/>
                <a:gd name="T41" fmla="*/ 53 h 61"/>
                <a:gd name="T42" fmla="*/ 8 w 73"/>
                <a:gd name="T43" fmla="*/ 53 h 61"/>
                <a:gd name="T44" fmla="*/ 24 w 73"/>
                <a:gd name="T45" fmla="*/ 61 h 61"/>
                <a:gd name="T46" fmla="*/ 28 w 73"/>
                <a:gd name="T47" fmla="*/ 49 h 61"/>
                <a:gd name="T48" fmla="*/ 41 w 73"/>
                <a:gd name="T49" fmla="*/ 41 h 61"/>
                <a:gd name="T50" fmla="*/ 53 w 73"/>
                <a:gd name="T51" fmla="*/ 45 h 6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61"/>
                <a:gd name="T80" fmla="*/ 73 w 73"/>
                <a:gd name="T81" fmla="*/ 61 h 6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61">
                  <a:moveTo>
                    <a:pt x="53" y="45"/>
                  </a:moveTo>
                  <a:lnTo>
                    <a:pt x="69" y="45"/>
                  </a:lnTo>
                  <a:lnTo>
                    <a:pt x="69" y="37"/>
                  </a:lnTo>
                  <a:lnTo>
                    <a:pt x="73" y="25"/>
                  </a:lnTo>
                  <a:lnTo>
                    <a:pt x="73" y="12"/>
                  </a:lnTo>
                  <a:lnTo>
                    <a:pt x="61" y="17"/>
                  </a:lnTo>
                  <a:lnTo>
                    <a:pt x="61" y="0"/>
                  </a:lnTo>
                  <a:lnTo>
                    <a:pt x="53" y="0"/>
                  </a:lnTo>
                  <a:lnTo>
                    <a:pt x="36" y="0"/>
                  </a:lnTo>
                  <a:lnTo>
                    <a:pt x="45" y="8"/>
                  </a:lnTo>
                  <a:lnTo>
                    <a:pt x="32" y="8"/>
                  </a:lnTo>
                  <a:lnTo>
                    <a:pt x="20" y="8"/>
                  </a:lnTo>
                  <a:lnTo>
                    <a:pt x="32" y="17"/>
                  </a:lnTo>
                  <a:lnTo>
                    <a:pt x="28" y="21"/>
                  </a:lnTo>
                  <a:lnTo>
                    <a:pt x="16" y="21"/>
                  </a:lnTo>
                  <a:lnTo>
                    <a:pt x="0" y="25"/>
                  </a:lnTo>
                  <a:lnTo>
                    <a:pt x="16" y="25"/>
                  </a:lnTo>
                  <a:lnTo>
                    <a:pt x="8" y="33"/>
                  </a:lnTo>
                  <a:lnTo>
                    <a:pt x="24" y="41"/>
                  </a:lnTo>
                  <a:lnTo>
                    <a:pt x="8" y="49"/>
                  </a:lnTo>
                  <a:lnTo>
                    <a:pt x="0" y="53"/>
                  </a:lnTo>
                  <a:lnTo>
                    <a:pt x="8" y="53"/>
                  </a:lnTo>
                  <a:lnTo>
                    <a:pt x="24" y="61"/>
                  </a:lnTo>
                  <a:lnTo>
                    <a:pt x="28" y="49"/>
                  </a:lnTo>
                  <a:lnTo>
                    <a:pt x="41" y="41"/>
                  </a:lnTo>
                  <a:lnTo>
                    <a:pt x="53" y="4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23" name="Freeform 395">
              <a:extLst>
                <a:ext uri="{FF2B5EF4-FFF2-40B4-BE49-F238E27FC236}">
                  <a16:creationId xmlns="" xmlns:a16="http://schemas.microsoft.com/office/drawing/2014/main" id="{44714B91-5B55-495F-98F7-2B8C39297937}"/>
                </a:ext>
              </a:extLst>
            </p:cNvPr>
            <p:cNvSpPr>
              <a:spLocks/>
            </p:cNvSpPr>
            <p:nvPr/>
          </p:nvSpPr>
          <p:spPr bwMode="gray">
            <a:xfrm>
              <a:off x="4702331" y="2587642"/>
              <a:ext cx="5758" cy="4317"/>
            </a:xfrm>
            <a:custGeom>
              <a:avLst/>
              <a:gdLst>
                <a:gd name="T0" fmla="*/ 0 w 16"/>
                <a:gd name="T1" fmla="*/ 12 h 12"/>
                <a:gd name="T2" fmla="*/ 12 w 16"/>
                <a:gd name="T3" fmla="*/ 12 h 12"/>
                <a:gd name="T4" fmla="*/ 16 w 16"/>
                <a:gd name="T5" fmla="*/ 8 h 12"/>
                <a:gd name="T6" fmla="*/ 4 w 16"/>
                <a:gd name="T7" fmla="*/ 0 h 12"/>
                <a:gd name="T8" fmla="*/ 0 w 16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2"/>
                <a:gd name="T17" fmla="*/ 16 w 16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2">
                  <a:moveTo>
                    <a:pt x="0" y="12"/>
                  </a:moveTo>
                  <a:lnTo>
                    <a:pt x="12" y="12"/>
                  </a:lnTo>
                  <a:lnTo>
                    <a:pt x="16" y="8"/>
                  </a:lnTo>
                  <a:lnTo>
                    <a:pt x="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24" name="Freeform 396">
              <a:extLst>
                <a:ext uri="{FF2B5EF4-FFF2-40B4-BE49-F238E27FC236}">
                  <a16:creationId xmlns="" xmlns:a16="http://schemas.microsoft.com/office/drawing/2014/main" id="{7227626B-A000-455B-A114-39983DC61791}"/>
                </a:ext>
              </a:extLst>
            </p:cNvPr>
            <p:cNvSpPr>
              <a:spLocks/>
            </p:cNvSpPr>
            <p:nvPr/>
          </p:nvSpPr>
          <p:spPr bwMode="gray">
            <a:xfrm>
              <a:off x="4621717" y="2615345"/>
              <a:ext cx="5758" cy="4317"/>
            </a:xfrm>
            <a:custGeom>
              <a:avLst/>
              <a:gdLst>
                <a:gd name="T0" fmla="*/ 16 w 16"/>
                <a:gd name="T1" fmla="*/ 0 h 12"/>
                <a:gd name="T2" fmla="*/ 4 w 16"/>
                <a:gd name="T3" fmla="*/ 0 h 12"/>
                <a:gd name="T4" fmla="*/ 0 w 16"/>
                <a:gd name="T5" fmla="*/ 12 h 12"/>
                <a:gd name="T6" fmla="*/ 12 w 16"/>
                <a:gd name="T7" fmla="*/ 8 h 12"/>
                <a:gd name="T8" fmla="*/ 12 w 16"/>
                <a:gd name="T9" fmla="*/ 4 h 12"/>
                <a:gd name="T10" fmla="*/ 16 w 16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2"/>
                <a:gd name="T20" fmla="*/ 16 w 1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2">
                  <a:moveTo>
                    <a:pt x="16" y="0"/>
                  </a:moveTo>
                  <a:lnTo>
                    <a:pt x="4" y="0"/>
                  </a:lnTo>
                  <a:lnTo>
                    <a:pt x="0" y="12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25" name="Freeform 397">
              <a:extLst>
                <a:ext uri="{FF2B5EF4-FFF2-40B4-BE49-F238E27FC236}">
                  <a16:creationId xmlns="" xmlns:a16="http://schemas.microsoft.com/office/drawing/2014/main" id="{8D6E85DB-8BC0-473A-81E1-A028FD809D79}"/>
                </a:ext>
              </a:extLst>
            </p:cNvPr>
            <p:cNvSpPr>
              <a:spLocks/>
            </p:cNvSpPr>
            <p:nvPr/>
          </p:nvSpPr>
          <p:spPr bwMode="gray">
            <a:xfrm>
              <a:off x="4628914" y="2609588"/>
              <a:ext cx="13316" cy="5756"/>
            </a:xfrm>
            <a:custGeom>
              <a:avLst/>
              <a:gdLst>
                <a:gd name="T0" fmla="*/ 17 w 37"/>
                <a:gd name="T1" fmla="*/ 16 h 16"/>
                <a:gd name="T2" fmla="*/ 29 w 37"/>
                <a:gd name="T3" fmla="*/ 8 h 16"/>
                <a:gd name="T4" fmla="*/ 37 w 37"/>
                <a:gd name="T5" fmla="*/ 0 h 16"/>
                <a:gd name="T6" fmla="*/ 25 w 37"/>
                <a:gd name="T7" fmla="*/ 0 h 16"/>
                <a:gd name="T8" fmla="*/ 17 w 37"/>
                <a:gd name="T9" fmla="*/ 0 h 16"/>
                <a:gd name="T10" fmla="*/ 0 w 37"/>
                <a:gd name="T11" fmla="*/ 0 h 16"/>
                <a:gd name="T12" fmla="*/ 9 w 37"/>
                <a:gd name="T13" fmla="*/ 4 h 16"/>
                <a:gd name="T14" fmla="*/ 5 w 37"/>
                <a:gd name="T15" fmla="*/ 12 h 16"/>
                <a:gd name="T16" fmla="*/ 17 w 37"/>
                <a:gd name="T17" fmla="*/ 1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16"/>
                <a:gd name="T29" fmla="*/ 37 w 37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16">
                  <a:moveTo>
                    <a:pt x="17" y="16"/>
                  </a:moveTo>
                  <a:lnTo>
                    <a:pt x="29" y="8"/>
                  </a:lnTo>
                  <a:lnTo>
                    <a:pt x="37" y="0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9" y="4"/>
                  </a:lnTo>
                  <a:lnTo>
                    <a:pt x="5" y="12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26" name="Freeform 398">
              <a:extLst>
                <a:ext uri="{FF2B5EF4-FFF2-40B4-BE49-F238E27FC236}">
                  <a16:creationId xmlns="" xmlns:a16="http://schemas.microsoft.com/office/drawing/2014/main" id="{D5309813-046C-4C10-B102-8A225A3B35B7}"/>
                </a:ext>
              </a:extLst>
            </p:cNvPr>
            <p:cNvSpPr>
              <a:spLocks/>
            </p:cNvSpPr>
            <p:nvPr/>
          </p:nvSpPr>
          <p:spPr bwMode="gray">
            <a:xfrm>
              <a:off x="4821094" y="2528999"/>
              <a:ext cx="12956" cy="5756"/>
            </a:xfrm>
            <a:custGeom>
              <a:avLst/>
              <a:gdLst>
                <a:gd name="T0" fmla="*/ 24 w 36"/>
                <a:gd name="T1" fmla="*/ 12 h 16"/>
                <a:gd name="T2" fmla="*/ 36 w 36"/>
                <a:gd name="T3" fmla="*/ 16 h 16"/>
                <a:gd name="T4" fmla="*/ 24 w 36"/>
                <a:gd name="T5" fmla="*/ 4 h 16"/>
                <a:gd name="T6" fmla="*/ 12 w 36"/>
                <a:gd name="T7" fmla="*/ 0 h 16"/>
                <a:gd name="T8" fmla="*/ 0 w 36"/>
                <a:gd name="T9" fmla="*/ 0 h 16"/>
                <a:gd name="T10" fmla="*/ 12 w 36"/>
                <a:gd name="T11" fmla="*/ 12 h 16"/>
                <a:gd name="T12" fmla="*/ 24 w 36"/>
                <a:gd name="T13" fmla="*/ 12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16"/>
                <a:gd name="T23" fmla="*/ 36 w 3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16">
                  <a:moveTo>
                    <a:pt x="24" y="12"/>
                  </a:moveTo>
                  <a:lnTo>
                    <a:pt x="36" y="16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27" name="Freeform 399">
              <a:extLst>
                <a:ext uri="{FF2B5EF4-FFF2-40B4-BE49-F238E27FC236}">
                  <a16:creationId xmlns="" xmlns:a16="http://schemas.microsoft.com/office/drawing/2014/main" id="{71757BB3-E3EB-4D1C-BF84-471E664DFEA7}"/>
                </a:ext>
              </a:extLst>
            </p:cNvPr>
            <p:cNvSpPr>
              <a:spLocks/>
            </p:cNvSpPr>
            <p:nvPr/>
          </p:nvSpPr>
          <p:spPr bwMode="gray">
            <a:xfrm>
              <a:off x="4785825" y="2543390"/>
              <a:ext cx="7198" cy="1799"/>
            </a:xfrm>
            <a:custGeom>
              <a:avLst/>
              <a:gdLst>
                <a:gd name="T0" fmla="*/ 12 w 20"/>
                <a:gd name="T1" fmla="*/ 5 h 5"/>
                <a:gd name="T2" fmla="*/ 20 w 20"/>
                <a:gd name="T3" fmla="*/ 0 h 5"/>
                <a:gd name="T4" fmla="*/ 12 w 20"/>
                <a:gd name="T5" fmla="*/ 0 h 5"/>
                <a:gd name="T6" fmla="*/ 0 w 20"/>
                <a:gd name="T7" fmla="*/ 0 h 5"/>
                <a:gd name="T8" fmla="*/ 0 w 20"/>
                <a:gd name="T9" fmla="*/ 0 h 5"/>
                <a:gd name="T10" fmla="*/ 12 w 2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5"/>
                <a:gd name="T20" fmla="*/ 20 w 2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5">
                  <a:moveTo>
                    <a:pt x="12" y="5"/>
                  </a:moveTo>
                  <a:lnTo>
                    <a:pt x="2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28" name="Freeform 400">
              <a:extLst>
                <a:ext uri="{FF2B5EF4-FFF2-40B4-BE49-F238E27FC236}">
                  <a16:creationId xmlns="" xmlns:a16="http://schemas.microsoft.com/office/drawing/2014/main" id="{8A64AE8A-3978-4A11-A5EB-FC761ABF78C1}"/>
                </a:ext>
              </a:extLst>
            </p:cNvPr>
            <p:cNvSpPr>
              <a:spLocks/>
            </p:cNvSpPr>
            <p:nvPr/>
          </p:nvSpPr>
          <p:spPr bwMode="gray">
            <a:xfrm>
              <a:off x="4813536" y="2511370"/>
              <a:ext cx="32390" cy="13312"/>
            </a:xfrm>
            <a:custGeom>
              <a:avLst/>
              <a:gdLst>
                <a:gd name="T0" fmla="*/ 21 w 90"/>
                <a:gd name="T1" fmla="*/ 37 h 37"/>
                <a:gd name="T2" fmla="*/ 37 w 90"/>
                <a:gd name="T3" fmla="*/ 33 h 37"/>
                <a:gd name="T4" fmla="*/ 49 w 90"/>
                <a:gd name="T5" fmla="*/ 33 h 37"/>
                <a:gd name="T6" fmla="*/ 61 w 90"/>
                <a:gd name="T7" fmla="*/ 24 h 37"/>
                <a:gd name="T8" fmla="*/ 73 w 90"/>
                <a:gd name="T9" fmla="*/ 16 h 37"/>
                <a:gd name="T10" fmla="*/ 82 w 90"/>
                <a:gd name="T11" fmla="*/ 8 h 37"/>
                <a:gd name="T12" fmla="*/ 90 w 90"/>
                <a:gd name="T13" fmla="*/ 4 h 37"/>
                <a:gd name="T14" fmla="*/ 77 w 90"/>
                <a:gd name="T15" fmla="*/ 0 h 37"/>
                <a:gd name="T16" fmla="*/ 69 w 90"/>
                <a:gd name="T17" fmla="*/ 8 h 37"/>
                <a:gd name="T18" fmla="*/ 57 w 90"/>
                <a:gd name="T19" fmla="*/ 16 h 37"/>
                <a:gd name="T20" fmla="*/ 45 w 90"/>
                <a:gd name="T21" fmla="*/ 8 h 37"/>
                <a:gd name="T22" fmla="*/ 49 w 90"/>
                <a:gd name="T23" fmla="*/ 20 h 37"/>
                <a:gd name="T24" fmla="*/ 37 w 90"/>
                <a:gd name="T25" fmla="*/ 16 h 37"/>
                <a:gd name="T26" fmla="*/ 25 w 90"/>
                <a:gd name="T27" fmla="*/ 16 h 37"/>
                <a:gd name="T28" fmla="*/ 12 w 90"/>
                <a:gd name="T29" fmla="*/ 20 h 37"/>
                <a:gd name="T30" fmla="*/ 0 w 90"/>
                <a:gd name="T31" fmla="*/ 28 h 37"/>
                <a:gd name="T32" fmla="*/ 12 w 90"/>
                <a:gd name="T33" fmla="*/ 24 h 37"/>
                <a:gd name="T34" fmla="*/ 12 w 90"/>
                <a:gd name="T35" fmla="*/ 37 h 37"/>
                <a:gd name="T36" fmla="*/ 21 w 90"/>
                <a:gd name="T37" fmla="*/ 37 h 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0"/>
                <a:gd name="T58" fmla="*/ 0 h 37"/>
                <a:gd name="T59" fmla="*/ 90 w 90"/>
                <a:gd name="T60" fmla="*/ 37 h 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0" h="37">
                  <a:moveTo>
                    <a:pt x="21" y="37"/>
                  </a:moveTo>
                  <a:lnTo>
                    <a:pt x="37" y="33"/>
                  </a:lnTo>
                  <a:lnTo>
                    <a:pt x="49" y="33"/>
                  </a:lnTo>
                  <a:lnTo>
                    <a:pt x="61" y="24"/>
                  </a:lnTo>
                  <a:lnTo>
                    <a:pt x="73" y="16"/>
                  </a:lnTo>
                  <a:lnTo>
                    <a:pt x="82" y="8"/>
                  </a:lnTo>
                  <a:lnTo>
                    <a:pt x="90" y="4"/>
                  </a:lnTo>
                  <a:lnTo>
                    <a:pt x="77" y="0"/>
                  </a:lnTo>
                  <a:lnTo>
                    <a:pt x="69" y="8"/>
                  </a:lnTo>
                  <a:lnTo>
                    <a:pt x="57" y="16"/>
                  </a:lnTo>
                  <a:lnTo>
                    <a:pt x="45" y="8"/>
                  </a:lnTo>
                  <a:lnTo>
                    <a:pt x="49" y="20"/>
                  </a:lnTo>
                  <a:lnTo>
                    <a:pt x="37" y="16"/>
                  </a:lnTo>
                  <a:lnTo>
                    <a:pt x="25" y="16"/>
                  </a:lnTo>
                  <a:lnTo>
                    <a:pt x="12" y="20"/>
                  </a:lnTo>
                  <a:lnTo>
                    <a:pt x="0" y="28"/>
                  </a:lnTo>
                  <a:lnTo>
                    <a:pt x="12" y="24"/>
                  </a:lnTo>
                  <a:lnTo>
                    <a:pt x="12" y="37"/>
                  </a:lnTo>
                  <a:lnTo>
                    <a:pt x="21" y="3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29" name="Freeform 401">
              <a:extLst>
                <a:ext uri="{FF2B5EF4-FFF2-40B4-BE49-F238E27FC236}">
                  <a16:creationId xmlns="" xmlns:a16="http://schemas.microsoft.com/office/drawing/2014/main" id="{A0499336-F752-4EB3-A441-919C79F59AA5}"/>
                </a:ext>
              </a:extLst>
            </p:cNvPr>
            <p:cNvSpPr>
              <a:spLocks/>
            </p:cNvSpPr>
            <p:nvPr/>
          </p:nvSpPr>
          <p:spPr bwMode="gray">
            <a:xfrm>
              <a:off x="4848805" y="2514248"/>
              <a:ext cx="8637" cy="8994"/>
            </a:xfrm>
            <a:custGeom>
              <a:avLst/>
              <a:gdLst>
                <a:gd name="T0" fmla="*/ 0 w 24"/>
                <a:gd name="T1" fmla="*/ 0 h 25"/>
                <a:gd name="T2" fmla="*/ 0 w 24"/>
                <a:gd name="T3" fmla="*/ 12 h 25"/>
                <a:gd name="T4" fmla="*/ 4 w 24"/>
                <a:gd name="T5" fmla="*/ 25 h 25"/>
                <a:gd name="T6" fmla="*/ 20 w 24"/>
                <a:gd name="T7" fmla="*/ 25 h 25"/>
                <a:gd name="T8" fmla="*/ 20 w 24"/>
                <a:gd name="T9" fmla="*/ 25 h 25"/>
                <a:gd name="T10" fmla="*/ 20 w 24"/>
                <a:gd name="T11" fmla="*/ 20 h 25"/>
                <a:gd name="T12" fmla="*/ 24 w 24"/>
                <a:gd name="T13" fmla="*/ 8 h 25"/>
                <a:gd name="T14" fmla="*/ 12 w 24"/>
                <a:gd name="T15" fmla="*/ 4 h 25"/>
                <a:gd name="T16" fmla="*/ 0 w 24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25"/>
                <a:gd name="T29" fmla="*/ 24 w 24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25">
                  <a:moveTo>
                    <a:pt x="0" y="0"/>
                  </a:moveTo>
                  <a:lnTo>
                    <a:pt x="0" y="12"/>
                  </a:lnTo>
                  <a:lnTo>
                    <a:pt x="4" y="25"/>
                  </a:lnTo>
                  <a:lnTo>
                    <a:pt x="20" y="25"/>
                  </a:lnTo>
                  <a:lnTo>
                    <a:pt x="20" y="20"/>
                  </a:lnTo>
                  <a:lnTo>
                    <a:pt x="24" y="8"/>
                  </a:lnTo>
                  <a:lnTo>
                    <a:pt x="1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30" name="Freeform 402">
              <a:extLst>
                <a:ext uri="{FF2B5EF4-FFF2-40B4-BE49-F238E27FC236}">
                  <a16:creationId xmlns="" xmlns:a16="http://schemas.microsoft.com/office/drawing/2014/main" id="{78A9F827-9DE9-4D88-A53F-089BD9651CCB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3714" y="2498058"/>
              <a:ext cx="19074" cy="8994"/>
            </a:xfrm>
            <a:custGeom>
              <a:avLst/>
              <a:gdLst>
                <a:gd name="T0" fmla="*/ 25 w 53"/>
                <a:gd name="T1" fmla="*/ 25 h 25"/>
                <a:gd name="T2" fmla="*/ 37 w 53"/>
                <a:gd name="T3" fmla="*/ 21 h 25"/>
                <a:gd name="T4" fmla="*/ 41 w 53"/>
                <a:gd name="T5" fmla="*/ 21 h 25"/>
                <a:gd name="T6" fmla="*/ 53 w 53"/>
                <a:gd name="T7" fmla="*/ 17 h 25"/>
                <a:gd name="T8" fmla="*/ 41 w 53"/>
                <a:gd name="T9" fmla="*/ 17 h 25"/>
                <a:gd name="T10" fmla="*/ 49 w 53"/>
                <a:gd name="T11" fmla="*/ 4 h 25"/>
                <a:gd name="T12" fmla="*/ 37 w 53"/>
                <a:gd name="T13" fmla="*/ 4 h 25"/>
                <a:gd name="T14" fmla="*/ 25 w 53"/>
                <a:gd name="T15" fmla="*/ 0 h 25"/>
                <a:gd name="T16" fmla="*/ 13 w 53"/>
                <a:gd name="T17" fmla="*/ 9 h 25"/>
                <a:gd name="T18" fmla="*/ 0 w 53"/>
                <a:gd name="T19" fmla="*/ 17 h 25"/>
                <a:gd name="T20" fmla="*/ 13 w 53"/>
                <a:gd name="T21" fmla="*/ 17 h 25"/>
                <a:gd name="T22" fmla="*/ 25 w 53"/>
                <a:gd name="T23" fmla="*/ 25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3"/>
                <a:gd name="T37" fmla="*/ 0 h 25"/>
                <a:gd name="T38" fmla="*/ 53 w 53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3" h="25">
                  <a:moveTo>
                    <a:pt x="25" y="25"/>
                  </a:moveTo>
                  <a:lnTo>
                    <a:pt x="37" y="21"/>
                  </a:lnTo>
                  <a:lnTo>
                    <a:pt x="41" y="21"/>
                  </a:lnTo>
                  <a:lnTo>
                    <a:pt x="53" y="17"/>
                  </a:lnTo>
                  <a:lnTo>
                    <a:pt x="41" y="17"/>
                  </a:lnTo>
                  <a:lnTo>
                    <a:pt x="49" y="4"/>
                  </a:lnTo>
                  <a:lnTo>
                    <a:pt x="37" y="4"/>
                  </a:lnTo>
                  <a:lnTo>
                    <a:pt x="25" y="0"/>
                  </a:lnTo>
                  <a:lnTo>
                    <a:pt x="13" y="9"/>
                  </a:lnTo>
                  <a:lnTo>
                    <a:pt x="0" y="17"/>
                  </a:lnTo>
                  <a:lnTo>
                    <a:pt x="13" y="17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31" name="Freeform 403">
              <a:extLst>
                <a:ext uri="{FF2B5EF4-FFF2-40B4-BE49-F238E27FC236}">
                  <a16:creationId xmlns="" xmlns:a16="http://schemas.microsoft.com/office/drawing/2014/main" id="{EE6CE068-3744-4183-A202-4AD437960991}"/>
                </a:ext>
              </a:extLst>
            </p:cNvPr>
            <p:cNvSpPr>
              <a:spLocks/>
            </p:cNvSpPr>
            <p:nvPr/>
          </p:nvSpPr>
          <p:spPr bwMode="gray">
            <a:xfrm>
              <a:off x="4487119" y="2826173"/>
              <a:ext cx="4319" cy="2878"/>
            </a:xfrm>
            <a:custGeom>
              <a:avLst/>
              <a:gdLst>
                <a:gd name="T0" fmla="*/ 12 w 12"/>
                <a:gd name="T1" fmla="*/ 4 h 8"/>
                <a:gd name="T2" fmla="*/ 0 w 12"/>
                <a:gd name="T3" fmla="*/ 0 h 8"/>
                <a:gd name="T4" fmla="*/ 0 w 12"/>
                <a:gd name="T5" fmla="*/ 8 h 8"/>
                <a:gd name="T6" fmla="*/ 12 w 12"/>
                <a:gd name="T7" fmla="*/ 4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8"/>
                <a:gd name="T14" fmla="*/ 12 w 1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8">
                  <a:moveTo>
                    <a:pt x="12" y="4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32" name="Freeform 404">
              <a:extLst>
                <a:ext uri="{FF2B5EF4-FFF2-40B4-BE49-F238E27FC236}">
                  <a16:creationId xmlns="" xmlns:a16="http://schemas.microsoft.com/office/drawing/2014/main" id="{56E9DF28-C31C-44F0-9098-3ABE68557C89}"/>
                </a:ext>
              </a:extLst>
            </p:cNvPr>
            <p:cNvSpPr>
              <a:spLocks/>
            </p:cNvSpPr>
            <p:nvPr/>
          </p:nvSpPr>
          <p:spPr bwMode="gray">
            <a:xfrm>
              <a:off x="4463726" y="2817179"/>
              <a:ext cx="4319" cy="4677"/>
            </a:xfrm>
            <a:custGeom>
              <a:avLst/>
              <a:gdLst>
                <a:gd name="T0" fmla="*/ 8 w 12"/>
                <a:gd name="T1" fmla="*/ 0 h 13"/>
                <a:gd name="T2" fmla="*/ 12 w 12"/>
                <a:gd name="T3" fmla="*/ 9 h 13"/>
                <a:gd name="T4" fmla="*/ 0 w 12"/>
                <a:gd name="T5" fmla="*/ 13 h 13"/>
                <a:gd name="T6" fmla="*/ 8 w 12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3"/>
                <a:gd name="T14" fmla="*/ 12 w 12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3">
                  <a:moveTo>
                    <a:pt x="8" y="0"/>
                  </a:moveTo>
                  <a:lnTo>
                    <a:pt x="12" y="9"/>
                  </a:lnTo>
                  <a:lnTo>
                    <a:pt x="0" y="1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33" name="Freeform 405">
              <a:extLst>
                <a:ext uri="{FF2B5EF4-FFF2-40B4-BE49-F238E27FC236}">
                  <a16:creationId xmlns="" xmlns:a16="http://schemas.microsoft.com/office/drawing/2014/main" id="{BCE32AFC-9D62-49DE-9505-F379ABB2C3C0}"/>
                </a:ext>
              </a:extLst>
            </p:cNvPr>
            <p:cNvSpPr>
              <a:spLocks/>
            </p:cNvSpPr>
            <p:nvPr/>
          </p:nvSpPr>
          <p:spPr bwMode="gray">
            <a:xfrm>
              <a:off x="4457608" y="2821856"/>
              <a:ext cx="4679" cy="287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8 h 8"/>
                <a:gd name="T4" fmla="*/ 0 w 13"/>
                <a:gd name="T5" fmla="*/ 0 h 8"/>
                <a:gd name="T6" fmla="*/ 13 w 13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8"/>
                <a:gd name="T14" fmla="*/ 13 w 13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8">
                  <a:moveTo>
                    <a:pt x="13" y="0"/>
                  </a:moveTo>
                  <a:lnTo>
                    <a:pt x="13" y="8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34" name="Freeform 406">
              <a:extLst>
                <a:ext uri="{FF2B5EF4-FFF2-40B4-BE49-F238E27FC236}">
                  <a16:creationId xmlns="" xmlns:a16="http://schemas.microsoft.com/office/drawing/2014/main" id="{33082B42-A04B-4EF1-9DB4-071A3957FD10}"/>
                </a:ext>
              </a:extLst>
            </p:cNvPr>
            <p:cNvSpPr>
              <a:spLocks/>
            </p:cNvSpPr>
            <p:nvPr/>
          </p:nvSpPr>
          <p:spPr bwMode="gray">
            <a:xfrm>
              <a:off x="4441773" y="2834808"/>
              <a:ext cx="4319" cy="4317"/>
            </a:xfrm>
            <a:custGeom>
              <a:avLst/>
              <a:gdLst>
                <a:gd name="T0" fmla="*/ 12 w 12"/>
                <a:gd name="T1" fmla="*/ 4 h 12"/>
                <a:gd name="T2" fmla="*/ 12 w 12"/>
                <a:gd name="T3" fmla="*/ 8 h 12"/>
                <a:gd name="T4" fmla="*/ 0 w 12"/>
                <a:gd name="T5" fmla="*/ 12 h 12"/>
                <a:gd name="T6" fmla="*/ 0 w 12"/>
                <a:gd name="T7" fmla="*/ 0 h 12"/>
                <a:gd name="T8" fmla="*/ 12 w 12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12" y="4"/>
                  </a:moveTo>
                  <a:lnTo>
                    <a:pt x="12" y="8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35" name="Freeform 407">
              <a:extLst>
                <a:ext uri="{FF2B5EF4-FFF2-40B4-BE49-F238E27FC236}">
                  <a16:creationId xmlns="" xmlns:a16="http://schemas.microsoft.com/office/drawing/2014/main" id="{C34491B0-28CE-46E1-A006-6500D5F606C4}"/>
                </a:ext>
              </a:extLst>
            </p:cNvPr>
            <p:cNvSpPr>
              <a:spLocks/>
            </p:cNvSpPr>
            <p:nvPr/>
          </p:nvSpPr>
          <p:spPr bwMode="gray">
            <a:xfrm>
              <a:off x="4443213" y="2884816"/>
              <a:ext cx="2879" cy="5756"/>
            </a:xfrm>
            <a:custGeom>
              <a:avLst/>
              <a:gdLst>
                <a:gd name="T0" fmla="*/ 8 w 8"/>
                <a:gd name="T1" fmla="*/ 4 h 16"/>
                <a:gd name="T2" fmla="*/ 8 w 8"/>
                <a:gd name="T3" fmla="*/ 16 h 16"/>
                <a:gd name="T4" fmla="*/ 0 w 8"/>
                <a:gd name="T5" fmla="*/ 12 h 16"/>
                <a:gd name="T6" fmla="*/ 0 w 8"/>
                <a:gd name="T7" fmla="*/ 0 h 16"/>
                <a:gd name="T8" fmla="*/ 8 w 8"/>
                <a:gd name="T9" fmla="*/ 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6"/>
                <a:gd name="T17" fmla="*/ 8 w 8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6">
                  <a:moveTo>
                    <a:pt x="8" y="4"/>
                  </a:moveTo>
                  <a:lnTo>
                    <a:pt x="8" y="1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36" name="Freeform 408">
              <a:extLst>
                <a:ext uri="{FF2B5EF4-FFF2-40B4-BE49-F238E27FC236}">
                  <a16:creationId xmlns="" xmlns:a16="http://schemas.microsoft.com/office/drawing/2014/main" id="{8F721BBE-6368-442D-9068-43F07692427F}"/>
                </a:ext>
              </a:extLst>
            </p:cNvPr>
            <p:cNvSpPr>
              <a:spLocks/>
            </p:cNvSpPr>
            <p:nvPr/>
          </p:nvSpPr>
          <p:spPr bwMode="gray">
            <a:xfrm>
              <a:off x="4450410" y="2899207"/>
              <a:ext cx="4319" cy="7555"/>
            </a:xfrm>
            <a:custGeom>
              <a:avLst/>
              <a:gdLst>
                <a:gd name="T0" fmla="*/ 12 w 12"/>
                <a:gd name="T1" fmla="*/ 4 h 21"/>
                <a:gd name="T2" fmla="*/ 8 w 12"/>
                <a:gd name="T3" fmla="*/ 21 h 21"/>
                <a:gd name="T4" fmla="*/ 0 w 12"/>
                <a:gd name="T5" fmla="*/ 12 h 21"/>
                <a:gd name="T6" fmla="*/ 0 w 12"/>
                <a:gd name="T7" fmla="*/ 0 h 21"/>
                <a:gd name="T8" fmla="*/ 12 w 12"/>
                <a:gd name="T9" fmla="*/ 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1"/>
                <a:gd name="T17" fmla="*/ 12 w 1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1">
                  <a:moveTo>
                    <a:pt x="12" y="4"/>
                  </a:moveTo>
                  <a:lnTo>
                    <a:pt x="8" y="21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37" name="Freeform 409">
              <a:extLst>
                <a:ext uri="{FF2B5EF4-FFF2-40B4-BE49-F238E27FC236}">
                  <a16:creationId xmlns="" xmlns:a16="http://schemas.microsoft.com/office/drawing/2014/main" id="{AF617C55-16AA-47A5-9FD5-CC49EF974672}"/>
                </a:ext>
              </a:extLst>
            </p:cNvPr>
            <p:cNvSpPr>
              <a:spLocks/>
            </p:cNvSpPr>
            <p:nvPr/>
          </p:nvSpPr>
          <p:spPr bwMode="gray">
            <a:xfrm>
              <a:off x="4447531" y="2903525"/>
              <a:ext cx="4319" cy="4677"/>
            </a:xfrm>
            <a:custGeom>
              <a:avLst/>
              <a:gdLst>
                <a:gd name="T0" fmla="*/ 12 w 12"/>
                <a:gd name="T1" fmla="*/ 13 h 13"/>
                <a:gd name="T2" fmla="*/ 0 w 12"/>
                <a:gd name="T3" fmla="*/ 13 h 13"/>
                <a:gd name="T4" fmla="*/ 4 w 12"/>
                <a:gd name="T5" fmla="*/ 0 h 13"/>
                <a:gd name="T6" fmla="*/ 12 w 12"/>
                <a:gd name="T7" fmla="*/ 13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3"/>
                <a:gd name="T14" fmla="*/ 12 w 12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3">
                  <a:moveTo>
                    <a:pt x="12" y="13"/>
                  </a:moveTo>
                  <a:lnTo>
                    <a:pt x="0" y="13"/>
                  </a:lnTo>
                  <a:lnTo>
                    <a:pt x="4" y="0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38" name="Freeform 410">
              <a:extLst>
                <a:ext uri="{FF2B5EF4-FFF2-40B4-BE49-F238E27FC236}">
                  <a16:creationId xmlns="" xmlns:a16="http://schemas.microsoft.com/office/drawing/2014/main" id="{B831E8C1-5C55-4C03-AFD0-DE48C4A97DDC}"/>
                </a:ext>
              </a:extLst>
            </p:cNvPr>
            <p:cNvSpPr>
              <a:spLocks/>
            </p:cNvSpPr>
            <p:nvPr/>
          </p:nvSpPr>
          <p:spPr bwMode="gray">
            <a:xfrm>
              <a:off x="4447531" y="2916836"/>
              <a:ext cx="2879" cy="7196"/>
            </a:xfrm>
            <a:custGeom>
              <a:avLst/>
              <a:gdLst>
                <a:gd name="T0" fmla="*/ 0 w 8"/>
                <a:gd name="T1" fmla="*/ 20 h 20"/>
                <a:gd name="T2" fmla="*/ 0 w 8"/>
                <a:gd name="T3" fmla="*/ 8 h 20"/>
                <a:gd name="T4" fmla="*/ 4 w 8"/>
                <a:gd name="T5" fmla="*/ 0 h 20"/>
                <a:gd name="T6" fmla="*/ 4 w 8"/>
                <a:gd name="T7" fmla="*/ 4 h 20"/>
                <a:gd name="T8" fmla="*/ 8 w 8"/>
                <a:gd name="T9" fmla="*/ 8 h 20"/>
                <a:gd name="T10" fmla="*/ 0 w 8"/>
                <a:gd name="T11" fmla="*/ 2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0"/>
                <a:gd name="T20" fmla="*/ 8 w 8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0">
                  <a:moveTo>
                    <a:pt x="0" y="20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39" name="Freeform 412">
              <a:extLst>
                <a:ext uri="{FF2B5EF4-FFF2-40B4-BE49-F238E27FC236}">
                  <a16:creationId xmlns="" xmlns:a16="http://schemas.microsoft.com/office/drawing/2014/main" id="{08FD4477-5E27-439B-BF00-75A7139C0C83}"/>
                </a:ext>
              </a:extLst>
            </p:cNvPr>
            <p:cNvSpPr>
              <a:spLocks/>
            </p:cNvSpPr>
            <p:nvPr/>
          </p:nvSpPr>
          <p:spPr bwMode="gray">
            <a:xfrm>
              <a:off x="4899909" y="3414406"/>
              <a:ext cx="65859" cy="52887"/>
            </a:xfrm>
            <a:custGeom>
              <a:avLst/>
              <a:gdLst>
                <a:gd name="T0" fmla="*/ 163 w 183"/>
                <a:gd name="T1" fmla="*/ 57 h 147"/>
                <a:gd name="T2" fmla="*/ 143 w 183"/>
                <a:gd name="T3" fmla="*/ 49 h 147"/>
                <a:gd name="T4" fmla="*/ 126 w 183"/>
                <a:gd name="T5" fmla="*/ 37 h 147"/>
                <a:gd name="T6" fmla="*/ 118 w 183"/>
                <a:gd name="T7" fmla="*/ 21 h 147"/>
                <a:gd name="T8" fmla="*/ 106 w 183"/>
                <a:gd name="T9" fmla="*/ 9 h 147"/>
                <a:gd name="T10" fmla="*/ 86 w 183"/>
                <a:gd name="T11" fmla="*/ 9 h 147"/>
                <a:gd name="T12" fmla="*/ 61 w 183"/>
                <a:gd name="T13" fmla="*/ 0 h 147"/>
                <a:gd name="T14" fmla="*/ 57 w 183"/>
                <a:gd name="T15" fmla="*/ 9 h 147"/>
                <a:gd name="T16" fmla="*/ 33 w 183"/>
                <a:gd name="T17" fmla="*/ 13 h 147"/>
                <a:gd name="T18" fmla="*/ 33 w 183"/>
                <a:gd name="T19" fmla="*/ 21 h 147"/>
                <a:gd name="T20" fmla="*/ 17 w 183"/>
                <a:gd name="T21" fmla="*/ 29 h 147"/>
                <a:gd name="T22" fmla="*/ 29 w 183"/>
                <a:gd name="T23" fmla="*/ 33 h 147"/>
                <a:gd name="T24" fmla="*/ 33 w 183"/>
                <a:gd name="T25" fmla="*/ 37 h 147"/>
                <a:gd name="T26" fmla="*/ 37 w 183"/>
                <a:gd name="T27" fmla="*/ 53 h 147"/>
                <a:gd name="T28" fmla="*/ 17 w 183"/>
                <a:gd name="T29" fmla="*/ 74 h 147"/>
                <a:gd name="T30" fmla="*/ 17 w 183"/>
                <a:gd name="T31" fmla="*/ 86 h 147"/>
                <a:gd name="T32" fmla="*/ 0 w 183"/>
                <a:gd name="T33" fmla="*/ 98 h 147"/>
                <a:gd name="T34" fmla="*/ 4 w 183"/>
                <a:gd name="T35" fmla="*/ 110 h 147"/>
                <a:gd name="T36" fmla="*/ 33 w 183"/>
                <a:gd name="T37" fmla="*/ 106 h 147"/>
                <a:gd name="T38" fmla="*/ 45 w 183"/>
                <a:gd name="T39" fmla="*/ 110 h 147"/>
                <a:gd name="T40" fmla="*/ 21 w 183"/>
                <a:gd name="T41" fmla="*/ 123 h 147"/>
                <a:gd name="T42" fmla="*/ 12 w 183"/>
                <a:gd name="T43" fmla="*/ 135 h 147"/>
                <a:gd name="T44" fmla="*/ 21 w 183"/>
                <a:gd name="T45" fmla="*/ 135 h 147"/>
                <a:gd name="T46" fmla="*/ 45 w 183"/>
                <a:gd name="T47" fmla="*/ 114 h 147"/>
                <a:gd name="T48" fmla="*/ 61 w 183"/>
                <a:gd name="T49" fmla="*/ 110 h 147"/>
                <a:gd name="T50" fmla="*/ 82 w 183"/>
                <a:gd name="T51" fmla="*/ 94 h 147"/>
                <a:gd name="T52" fmla="*/ 106 w 183"/>
                <a:gd name="T53" fmla="*/ 82 h 147"/>
                <a:gd name="T54" fmla="*/ 126 w 183"/>
                <a:gd name="T55" fmla="*/ 74 h 147"/>
                <a:gd name="T56" fmla="*/ 151 w 183"/>
                <a:gd name="T57" fmla="*/ 78 h 147"/>
                <a:gd name="T58" fmla="*/ 159 w 183"/>
                <a:gd name="T59" fmla="*/ 82 h 147"/>
                <a:gd name="T60" fmla="*/ 171 w 183"/>
                <a:gd name="T61" fmla="*/ 82 h 147"/>
                <a:gd name="T62" fmla="*/ 183 w 183"/>
                <a:gd name="T63" fmla="*/ 74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3"/>
                <a:gd name="T97" fmla="*/ 0 h 147"/>
                <a:gd name="T98" fmla="*/ 183 w 183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3" h="147">
                  <a:moveTo>
                    <a:pt x="175" y="61"/>
                  </a:moveTo>
                  <a:lnTo>
                    <a:pt x="163" y="57"/>
                  </a:lnTo>
                  <a:lnTo>
                    <a:pt x="151" y="53"/>
                  </a:lnTo>
                  <a:lnTo>
                    <a:pt x="143" y="49"/>
                  </a:lnTo>
                  <a:lnTo>
                    <a:pt x="130" y="41"/>
                  </a:lnTo>
                  <a:lnTo>
                    <a:pt x="126" y="37"/>
                  </a:lnTo>
                  <a:lnTo>
                    <a:pt x="122" y="33"/>
                  </a:lnTo>
                  <a:lnTo>
                    <a:pt x="118" y="21"/>
                  </a:lnTo>
                  <a:lnTo>
                    <a:pt x="118" y="9"/>
                  </a:lnTo>
                  <a:lnTo>
                    <a:pt x="106" y="9"/>
                  </a:lnTo>
                  <a:lnTo>
                    <a:pt x="94" y="13"/>
                  </a:lnTo>
                  <a:lnTo>
                    <a:pt x="86" y="9"/>
                  </a:lnTo>
                  <a:lnTo>
                    <a:pt x="74" y="0"/>
                  </a:lnTo>
                  <a:lnTo>
                    <a:pt x="61" y="0"/>
                  </a:lnTo>
                  <a:lnTo>
                    <a:pt x="57" y="5"/>
                  </a:lnTo>
                  <a:lnTo>
                    <a:pt x="57" y="9"/>
                  </a:lnTo>
                  <a:lnTo>
                    <a:pt x="33" y="13"/>
                  </a:lnTo>
                  <a:lnTo>
                    <a:pt x="33" y="17"/>
                  </a:lnTo>
                  <a:lnTo>
                    <a:pt x="33" y="21"/>
                  </a:lnTo>
                  <a:lnTo>
                    <a:pt x="21" y="21"/>
                  </a:lnTo>
                  <a:lnTo>
                    <a:pt x="17" y="29"/>
                  </a:lnTo>
                  <a:lnTo>
                    <a:pt x="21" y="29"/>
                  </a:lnTo>
                  <a:lnTo>
                    <a:pt x="29" y="33"/>
                  </a:lnTo>
                  <a:lnTo>
                    <a:pt x="29" y="37"/>
                  </a:lnTo>
                  <a:lnTo>
                    <a:pt x="33" y="37"/>
                  </a:lnTo>
                  <a:lnTo>
                    <a:pt x="33" y="49"/>
                  </a:lnTo>
                  <a:lnTo>
                    <a:pt x="37" y="53"/>
                  </a:lnTo>
                  <a:lnTo>
                    <a:pt x="25" y="61"/>
                  </a:lnTo>
                  <a:lnTo>
                    <a:pt x="17" y="74"/>
                  </a:lnTo>
                  <a:lnTo>
                    <a:pt x="21" y="86"/>
                  </a:lnTo>
                  <a:lnTo>
                    <a:pt x="17" y="86"/>
                  </a:lnTo>
                  <a:lnTo>
                    <a:pt x="4" y="98"/>
                  </a:lnTo>
                  <a:lnTo>
                    <a:pt x="0" y="98"/>
                  </a:lnTo>
                  <a:lnTo>
                    <a:pt x="4" y="110"/>
                  </a:lnTo>
                  <a:lnTo>
                    <a:pt x="21" y="110"/>
                  </a:lnTo>
                  <a:lnTo>
                    <a:pt x="33" y="106"/>
                  </a:lnTo>
                  <a:lnTo>
                    <a:pt x="41" y="106"/>
                  </a:lnTo>
                  <a:lnTo>
                    <a:pt x="45" y="110"/>
                  </a:lnTo>
                  <a:lnTo>
                    <a:pt x="33" y="114"/>
                  </a:lnTo>
                  <a:lnTo>
                    <a:pt x="21" y="123"/>
                  </a:lnTo>
                  <a:lnTo>
                    <a:pt x="8" y="131"/>
                  </a:lnTo>
                  <a:lnTo>
                    <a:pt x="12" y="135"/>
                  </a:lnTo>
                  <a:lnTo>
                    <a:pt x="12" y="147"/>
                  </a:lnTo>
                  <a:lnTo>
                    <a:pt x="21" y="135"/>
                  </a:lnTo>
                  <a:lnTo>
                    <a:pt x="33" y="127"/>
                  </a:lnTo>
                  <a:lnTo>
                    <a:pt x="45" y="114"/>
                  </a:lnTo>
                  <a:lnTo>
                    <a:pt x="57" y="114"/>
                  </a:lnTo>
                  <a:lnTo>
                    <a:pt x="61" y="110"/>
                  </a:lnTo>
                  <a:lnTo>
                    <a:pt x="74" y="106"/>
                  </a:lnTo>
                  <a:lnTo>
                    <a:pt x="82" y="94"/>
                  </a:lnTo>
                  <a:lnTo>
                    <a:pt x="94" y="82"/>
                  </a:lnTo>
                  <a:lnTo>
                    <a:pt x="106" y="82"/>
                  </a:lnTo>
                  <a:lnTo>
                    <a:pt x="118" y="78"/>
                  </a:lnTo>
                  <a:lnTo>
                    <a:pt x="126" y="74"/>
                  </a:lnTo>
                  <a:lnTo>
                    <a:pt x="139" y="78"/>
                  </a:lnTo>
                  <a:lnTo>
                    <a:pt x="151" y="78"/>
                  </a:lnTo>
                  <a:lnTo>
                    <a:pt x="155" y="78"/>
                  </a:lnTo>
                  <a:lnTo>
                    <a:pt x="159" y="82"/>
                  </a:lnTo>
                  <a:lnTo>
                    <a:pt x="167" y="82"/>
                  </a:lnTo>
                  <a:lnTo>
                    <a:pt x="171" y="82"/>
                  </a:lnTo>
                  <a:lnTo>
                    <a:pt x="183" y="74"/>
                  </a:lnTo>
                  <a:lnTo>
                    <a:pt x="175" y="6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40" name="Freeform 413">
              <a:extLst>
                <a:ext uri="{FF2B5EF4-FFF2-40B4-BE49-F238E27FC236}">
                  <a16:creationId xmlns="" xmlns:a16="http://schemas.microsoft.com/office/drawing/2014/main" id="{98E552A6-A0AC-4EF8-AFA7-468E9568BC62}"/>
                </a:ext>
              </a:extLst>
            </p:cNvPr>
            <p:cNvSpPr>
              <a:spLocks/>
            </p:cNvSpPr>
            <p:nvPr/>
          </p:nvSpPr>
          <p:spPr bwMode="gray">
            <a:xfrm>
              <a:off x="4913225" y="3524497"/>
              <a:ext cx="7198" cy="4317"/>
            </a:xfrm>
            <a:custGeom>
              <a:avLst/>
              <a:gdLst>
                <a:gd name="T0" fmla="*/ 12 w 20"/>
                <a:gd name="T1" fmla="*/ 0 h 12"/>
                <a:gd name="T2" fmla="*/ 0 w 20"/>
                <a:gd name="T3" fmla="*/ 8 h 12"/>
                <a:gd name="T4" fmla="*/ 12 w 20"/>
                <a:gd name="T5" fmla="*/ 12 h 12"/>
                <a:gd name="T6" fmla="*/ 20 w 20"/>
                <a:gd name="T7" fmla="*/ 4 h 12"/>
                <a:gd name="T8" fmla="*/ 12 w 2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2"/>
                <a:gd name="T17" fmla="*/ 20 w 20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2">
                  <a:moveTo>
                    <a:pt x="12" y="0"/>
                  </a:moveTo>
                  <a:lnTo>
                    <a:pt x="0" y="8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41" name="Freeform 414">
              <a:extLst>
                <a:ext uri="{FF2B5EF4-FFF2-40B4-BE49-F238E27FC236}">
                  <a16:creationId xmlns="" xmlns:a16="http://schemas.microsoft.com/office/drawing/2014/main" id="{22C3B458-C1A7-495D-BA99-6D0021A8F2EE}"/>
                </a:ext>
              </a:extLst>
            </p:cNvPr>
            <p:cNvSpPr>
              <a:spLocks/>
            </p:cNvSpPr>
            <p:nvPr/>
          </p:nvSpPr>
          <p:spPr bwMode="gray">
            <a:xfrm>
              <a:off x="4899909" y="3414406"/>
              <a:ext cx="407392" cy="159740"/>
            </a:xfrm>
            <a:custGeom>
              <a:avLst/>
              <a:gdLst>
                <a:gd name="T0" fmla="*/ 639 w 1132"/>
                <a:gd name="T1" fmla="*/ 407 h 444"/>
                <a:gd name="T2" fmla="*/ 655 w 1132"/>
                <a:gd name="T3" fmla="*/ 379 h 444"/>
                <a:gd name="T4" fmla="*/ 700 w 1132"/>
                <a:gd name="T5" fmla="*/ 383 h 444"/>
                <a:gd name="T6" fmla="*/ 761 w 1132"/>
                <a:gd name="T7" fmla="*/ 379 h 444"/>
                <a:gd name="T8" fmla="*/ 843 w 1132"/>
                <a:gd name="T9" fmla="*/ 375 h 444"/>
                <a:gd name="T10" fmla="*/ 871 w 1132"/>
                <a:gd name="T11" fmla="*/ 363 h 444"/>
                <a:gd name="T12" fmla="*/ 940 w 1132"/>
                <a:gd name="T13" fmla="*/ 354 h 444"/>
                <a:gd name="T14" fmla="*/ 973 w 1132"/>
                <a:gd name="T15" fmla="*/ 342 h 444"/>
                <a:gd name="T16" fmla="*/ 1009 w 1132"/>
                <a:gd name="T17" fmla="*/ 338 h 444"/>
                <a:gd name="T18" fmla="*/ 1083 w 1132"/>
                <a:gd name="T19" fmla="*/ 342 h 444"/>
                <a:gd name="T20" fmla="*/ 1132 w 1132"/>
                <a:gd name="T21" fmla="*/ 342 h 444"/>
                <a:gd name="T22" fmla="*/ 1111 w 1132"/>
                <a:gd name="T23" fmla="*/ 265 h 444"/>
                <a:gd name="T24" fmla="*/ 1087 w 1132"/>
                <a:gd name="T25" fmla="*/ 200 h 444"/>
                <a:gd name="T26" fmla="*/ 1132 w 1132"/>
                <a:gd name="T27" fmla="*/ 179 h 444"/>
                <a:gd name="T28" fmla="*/ 1066 w 1132"/>
                <a:gd name="T29" fmla="*/ 147 h 444"/>
                <a:gd name="T30" fmla="*/ 1066 w 1132"/>
                <a:gd name="T31" fmla="*/ 98 h 444"/>
                <a:gd name="T32" fmla="*/ 1034 w 1132"/>
                <a:gd name="T33" fmla="*/ 57 h 444"/>
                <a:gd name="T34" fmla="*/ 969 w 1132"/>
                <a:gd name="T35" fmla="*/ 45 h 444"/>
                <a:gd name="T36" fmla="*/ 908 w 1132"/>
                <a:gd name="T37" fmla="*/ 61 h 444"/>
                <a:gd name="T38" fmla="*/ 843 w 1132"/>
                <a:gd name="T39" fmla="*/ 82 h 444"/>
                <a:gd name="T40" fmla="*/ 765 w 1132"/>
                <a:gd name="T41" fmla="*/ 86 h 444"/>
                <a:gd name="T42" fmla="*/ 684 w 1132"/>
                <a:gd name="T43" fmla="*/ 74 h 444"/>
                <a:gd name="T44" fmla="*/ 607 w 1132"/>
                <a:gd name="T45" fmla="*/ 45 h 444"/>
                <a:gd name="T46" fmla="*/ 550 w 1132"/>
                <a:gd name="T47" fmla="*/ 17 h 444"/>
                <a:gd name="T48" fmla="*/ 489 w 1132"/>
                <a:gd name="T49" fmla="*/ 9 h 444"/>
                <a:gd name="T50" fmla="*/ 403 w 1132"/>
                <a:gd name="T51" fmla="*/ 21 h 444"/>
                <a:gd name="T52" fmla="*/ 358 w 1132"/>
                <a:gd name="T53" fmla="*/ 41 h 444"/>
                <a:gd name="T54" fmla="*/ 277 w 1132"/>
                <a:gd name="T55" fmla="*/ 70 h 444"/>
                <a:gd name="T56" fmla="*/ 216 w 1132"/>
                <a:gd name="T57" fmla="*/ 70 h 444"/>
                <a:gd name="T58" fmla="*/ 204 w 1132"/>
                <a:gd name="T59" fmla="*/ 98 h 444"/>
                <a:gd name="T60" fmla="*/ 175 w 1132"/>
                <a:gd name="T61" fmla="*/ 118 h 444"/>
                <a:gd name="T62" fmla="*/ 126 w 1132"/>
                <a:gd name="T63" fmla="*/ 123 h 444"/>
                <a:gd name="T64" fmla="*/ 69 w 1132"/>
                <a:gd name="T65" fmla="*/ 123 h 444"/>
                <a:gd name="T66" fmla="*/ 8 w 1132"/>
                <a:gd name="T67" fmla="*/ 155 h 444"/>
                <a:gd name="T68" fmla="*/ 25 w 1132"/>
                <a:gd name="T69" fmla="*/ 188 h 444"/>
                <a:gd name="T70" fmla="*/ 45 w 1132"/>
                <a:gd name="T71" fmla="*/ 212 h 444"/>
                <a:gd name="T72" fmla="*/ 45 w 1132"/>
                <a:gd name="T73" fmla="*/ 253 h 444"/>
                <a:gd name="T74" fmla="*/ 41 w 1132"/>
                <a:gd name="T75" fmla="*/ 273 h 444"/>
                <a:gd name="T76" fmla="*/ 25 w 1132"/>
                <a:gd name="T77" fmla="*/ 265 h 444"/>
                <a:gd name="T78" fmla="*/ 41 w 1132"/>
                <a:gd name="T79" fmla="*/ 277 h 444"/>
                <a:gd name="T80" fmla="*/ 69 w 1132"/>
                <a:gd name="T81" fmla="*/ 314 h 444"/>
                <a:gd name="T82" fmla="*/ 69 w 1132"/>
                <a:gd name="T83" fmla="*/ 338 h 444"/>
                <a:gd name="T84" fmla="*/ 78 w 1132"/>
                <a:gd name="T85" fmla="*/ 367 h 444"/>
                <a:gd name="T86" fmla="*/ 106 w 1132"/>
                <a:gd name="T87" fmla="*/ 375 h 444"/>
                <a:gd name="T88" fmla="*/ 106 w 1132"/>
                <a:gd name="T89" fmla="*/ 379 h 444"/>
                <a:gd name="T90" fmla="*/ 118 w 1132"/>
                <a:gd name="T91" fmla="*/ 395 h 444"/>
                <a:gd name="T92" fmla="*/ 155 w 1132"/>
                <a:gd name="T93" fmla="*/ 375 h 444"/>
                <a:gd name="T94" fmla="*/ 183 w 1132"/>
                <a:gd name="T95" fmla="*/ 403 h 444"/>
                <a:gd name="T96" fmla="*/ 196 w 1132"/>
                <a:gd name="T97" fmla="*/ 411 h 444"/>
                <a:gd name="T98" fmla="*/ 265 w 1132"/>
                <a:gd name="T99" fmla="*/ 420 h 444"/>
                <a:gd name="T100" fmla="*/ 310 w 1132"/>
                <a:gd name="T101" fmla="*/ 375 h 444"/>
                <a:gd name="T102" fmla="*/ 371 w 1132"/>
                <a:gd name="T103" fmla="*/ 407 h 444"/>
                <a:gd name="T104" fmla="*/ 436 w 1132"/>
                <a:gd name="T105" fmla="*/ 424 h 444"/>
                <a:gd name="T106" fmla="*/ 513 w 1132"/>
                <a:gd name="T107" fmla="*/ 383 h 444"/>
                <a:gd name="T108" fmla="*/ 541 w 1132"/>
                <a:gd name="T109" fmla="*/ 383 h 444"/>
                <a:gd name="T110" fmla="*/ 607 w 1132"/>
                <a:gd name="T111" fmla="*/ 371 h 444"/>
                <a:gd name="T112" fmla="*/ 598 w 1132"/>
                <a:gd name="T113" fmla="*/ 436 h 4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32"/>
                <a:gd name="T172" fmla="*/ 0 h 444"/>
                <a:gd name="T173" fmla="*/ 1132 w 1132"/>
                <a:gd name="T174" fmla="*/ 444 h 44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32" h="444">
                  <a:moveTo>
                    <a:pt x="611" y="444"/>
                  </a:moveTo>
                  <a:lnTo>
                    <a:pt x="619" y="436"/>
                  </a:lnTo>
                  <a:lnTo>
                    <a:pt x="623" y="432"/>
                  </a:lnTo>
                  <a:lnTo>
                    <a:pt x="623" y="415"/>
                  </a:lnTo>
                  <a:lnTo>
                    <a:pt x="643" y="415"/>
                  </a:lnTo>
                  <a:lnTo>
                    <a:pt x="643" y="411"/>
                  </a:lnTo>
                  <a:lnTo>
                    <a:pt x="639" y="407"/>
                  </a:lnTo>
                  <a:lnTo>
                    <a:pt x="635" y="399"/>
                  </a:lnTo>
                  <a:lnTo>
                    <a:pt x="635" y="387"/>
                  </a:lnTo>
                  <a:lnTo>
                    <a:pt x="643" y="375"/>
                  </a:lnTo>
                  <a:lnTo>
                    <a:pt x="655" y="379"/>
                  </a:lnTo>
                  <a:lnTo>
                    <a:pt x="668" y="391"/>
                  </a:lnTo>
                  <a:lnTo>
                    <a:pt x="668" y="387"/>
                  </a:lnTo>
                  <a:lnTo>
                    <a:pt x="680" y="387"/>
                  </a:lnTo>
                  <a:lnTo>
                    <a:pt x="692" y="387"/>
                  </a:lnTo>
                  <a:lnTo>
                    <a:pt x="700" y="383"/>
                  </a:lnTo>
                  <a:lnTo>
                    <a:pt x="712" y="379"/>
                  </a:lnTo>
                  <a:lnTo>
                    <a:pt x="721" y="375"/>
                  </a:lnTo>
                  <a:lnTo>
                    <a:pt x="725" y="375"/>
                  </a:lnTo>
                  <a:lnTo>
                    <a:pt x="737" y="371"/>
                  </a:lnTo>
                  <a:lnTo>
                    <a:pt x="749" y="371"/>
                  </a:lnTo>
                  <a:lnTo>
                    <a:pt x="761" y="379"/>
                  </a:lnTo>
                  <a:lnTo>
                    <a:pt x="769" y="383"/>
                  </a:lnTo>
                  <a:lnTo>
                    <a:pt x="786" y="383"/>
                  </a:lnTo>
                  <a:lnTo>
                    <a:pt x="798" y="387"/>
                  </a:lnTo>
                  <a:lnTo>
                    <a:pt x="810" y="383"/>
                  </a:lnTo>
                  <a:lnTo>
                    <a:pt x="818" y="383"/>
                  </a:lnTo>
                  <a:lnTo>
                    <a:pt x="830" y="379"/>
                  </a:lnTo>
                  <a:lnTo>
                    <a:pt x="843" y="375"/>
                  </a:lnTo>
                  <a:lnTo>
                    <a:pt x="847" y="375"/>
                  </a:lnTo>
                  <a:lnTo>
                    <a:pt x="851" y="371"/>
                  </a:lnTo>
                  <a:lnTo>
                    <a:pt x="855" y="371"/>
                  </a:lnTo>
                  <a:lnTo>
                    <a:pt x="859" y="367"/>
                  </a:lnTo>
                  <a:lnTo>
                    <a:pt x="871" y="363"/>
                  </a:lnTo>
                  <a:lnTo>
                    <a:pt x="883" y="359"/>
                  </a:lnTo>
                  <a:lnTo>
                    <a:pt x="887" y="354"/>
                  </a:lnTo>
                  <a:lnTo>
                    <a:pt x="900" y="354"/>
                  </a:lnTo>
                  <a:lnTo>
                    <a:pt x="916" y="359"/>
                  </a:lnTo>
                  <a:lnTo>
                    <a:pt x="936" y="359"/>
                  </a:lnTo>
                  <a:lnTo>
                    <a:pt x="936" y="354"/>
                  </a:lnTo>
                  <a:lnTo>
                    <a:pt x="940" y="354"/>
                  </a:lnTo>
                  <a:lnTo>
                    <a:pt x="944" y="354"/>
                  </a:lnTo>
                  <a:lnTo>
                    <a:pt x="957" y="354"/>
                  </a:lnTo>
                  <a:lnTo>
                    <a:pt x="961" y="350"/>
                  </a:lnTo>
                  <a:lnTo>
                    <a:pt x="973" y="342"/>
                  </a:lnTo>
                  <a:lnTo>
                    <a:pt x="977" y="342"/>
                  </a:lnTo>
                  <a:lnTo>
                    <a:pt x="985" y="354"/>
                  </a:lnTo>
                  <a:lnTo>
                    <a:pt x="989" y="354"/>
                  </a:lnTo>
                  <a:lnTo>
                    <a:pt x="997" y="350"/>
                  </a:lnTo>
                  <a:lnTo>
                    <a:pt x="1005" y="338"/>
                  </a:lnTo>
                  <a:lnTo>
                    <a:pt x="1009" y="338"/>
                  </a:lnTo>
                  <a:lnTo>
                    <a:pt x="1022" y="338"/>
                  </a:lnTo>
                  <a:lnTo>
                    <a:pt x="1034" y="338"/>
                  </a:lnTo>
                  <a:lnTo>
                    <a:pt x="1046" y="338"/>
                  </a:lnTo>
                  <a:lnTo>
                    <a:pt x="1058" y="346"/>
                  </a:lnTo>
                  <a:lnTo>
                    <a:pt x="1070" y="346"/>
                  </a:lnTo>
                  <a:lnTo>
                    <a:pt x="1083" y="342"/>
                  </a:lnTo>
                  <a:lnTo>
                    <a:pt x="1091" y="342"/>
                  </a:lnTo>
                  <a:lnTo>
                    <a:pt x="1099" y="354"/>
                  </a:lnTo>
                  <a:lnTo>
                    <a:pt x="1103" y="363"/>
                  </a:lnTo>
                  <a:lnTo>
                    <a:pt x="1115" y="354"/>
                  </a:lnTo>
                  <a:lnTo>
                    <a:pt x="1127" y="350"/>
                  </a:lnTo>
                  <a:lnTo>
                    <a:pt x="1132" y="354"/>
                  </a:lnTo>
                  <a:lnTo>
                    <a:pt x="1132" y="342"/>
                  </a:lnTo>
                  <a:lnTo>
                    <a:pt x="1119" y="334"/>
                  </a:lnTo>
                  <a:lnTo>
                    <a:pt x="1119" y="314"/>
                  </a:lnTo>
                  <a:lnTo>
                    <a:pt x="1111" y="306"/>
                  </a:lnTo>
                  <a:lnTo>
                    <a:pt x="1099" y="302"/>
                  </a:lnTo>
                  <a:lnTo>
                    <a:pt x="1103" y="289"/>
                  </a:lnTo>
                  <a:lnTo>
                    <a:pt x="1107" y="277"/>
                  </a:lnTo>
                  <a:lnTo>
                    <a:pt x="1111" y="265"/>
                  </a:lnTo>
                  <a:lnTo>
                    <a:pt x="1103" y="261"/>
                  </a:lnTo>
                  <a:lnTo>
                    <a:pt x="1103" y="257"/>
                  </a:lnTo>
                  <a:lnTo>
                    <a:pt x="1099" y="245"/>
                  </a:lnTo>
                  <a:lnTo>
                    <a:pt x="1103" y="232"/>
                  </a:lnTo>
                  <a:lnTo>
                    <a:pt x="1095" y="224"/>
                  </a:lnTo>
                  <a:lnTo>
                    <a:pt x="1095" y="208"/>
                  </a:lnTo>
                  <a:lnTo>
                    <a:pt x="1087" y="200"/>
                  </a:lnTo>
                  <a:lnTo>
                    <a:pt x="1087" y="196"/>
                  </a:lnTo>
                  <a:lnTo>
                    <a:pt x="1099" y="196"/>
                  </a:lnTo>
                  <a:lnTo>
                    <a:pt x="1107" y="192"/>
                  </a:lnTo>
                  <a:lnTo>
                    <a:pt x="1111" y="184"/>
                  </a:lnTo>
                  <a:lnTo>
                    <a:pt x="1111" y="175"/>
                  </a:lnTo>
                  <a:lnTo>
                    <a:pt x="1123" y="171"/>
                  </a:lnTo>
                  <a:lnTo>
                    <a:pt x="1132" y="179"/>
                  </a:lnTo>
                  <a:lnTo>
                    <a:pt x="1132" y="171"/>
                  </a:lnTo>
                  <a:lnTo>
                    <a:pt x="1123" y="167"/>
                  </a:lnTo>
                  <a:lnTo>
                    <a:pt x="1115" y="155"/>
                  </a:lnTo>
                  <a:lnTo>
                    <a:pt x="1103" y="151"/>
                  </a:lnTo>
                  <a:lnTo>
                    <a:pt x="1099" y="147"/>
                  </a:lnTo>
                  <a:lnTo>
                    <a:pt x="1083" y="147"/>
                  </a:lnTo>
                  <a:lnTo>
                    <a:pt x="1066" y="147"/>
                  </a:lnTo>
                  <a:lnTo>
                    <a:pt x="1058" y="139"/>
                  </a:lnTo>
                  <a:lnTo>
                    <a:pt x="1066" y="135"/>
                  </a:lnTo>
                  <a:lnTo>
                    <a:pt x="1058" y="127"/>
                  </a:lnTo>
                  <a:lnTo>
                    <a:pt x="1058" y="118"/>
                  </a:lnTo>
                  <a:lnTo>
                    <a:pt x="1058" y="106"/>
                  </a:lnTo>
                  <a:lnTo>
                    <a:pt x="1062" y="102"/>
                  </a:lnTo>
                  <a:lnTo>
                    <a:pt x="1066" y="98"/>
                  </a:lnTo>
                  <a:lnTo>
                    <a:pt x="1066" y="94"/>
                  </a:lnTo>
                  <a:lnTo>
                    <a:pt x="1062" y="82"/>
                  </a:lnTo>
                  <a:lnTo>
                    <a:pt x="1050" y="74"/>
                  </a:lnTo>
                  <a:lnTo>
                    <a:pt x="1046" y="66"/>
                  </a:lnTo>
                  <a:lnTo>
                    <a:pt x="1034" y="61"/>
                  </a:lnTo>
                  <a:lnTo>
                    <a:pt x="1038" y="57"/>
                  </a:lnTo>
                  <a:lnTo>
                    <a:pt x="1034" y="57"/>
                  </a:lnTo>
                  <a:lnTo>
                    <a:pt x="1022" y="49"/>
                  </a:lnTo>
                  <a:lnTo>
                    <a:pt x="1009" y="45"/>
                  </a:lnTo>
                  <a:lnTo>
                    <a:pt x="1014" y="37"/>
                  </a:lnTo>
                  <a:lnTo>
                    <a:pt x="997" y="37"/>
                  </a:lnTo>
                  <a:lnTo>
                    <a:pt x="993" y="49"/>
                  </a:lnTo>
                  <a:lnTo>
                    <a:pt x="981" y="45"/>
                  </a:lnTo>
                  <a:lnTo>
                    <a:pt x="969" y="45"/>
                  </a:lnTo>
                  <a:lnTo>
                    <a:pt x="961" y="45"/>
                  </a:lnTo>
                  <a:lnTo>
                    <a:pt x="948" y="45"/>
                  </a:lnTo>
                  <a:lnTo>
                    <a:pt x="936" y="45"/>
                  </a:lnTo>
                  <a:lnTo>
                    <a:pt x="936" y="41"/>
                  </a:lnTo>
                  <a:lnTo>
                    <a:pt x="924" y="53"/>
                  </a:lnTo>
                  <a:lnTo>
                    <a:pt x="920" y="57"/>
                  </a:lnTo>
                  <a:lnTo>
                    <a:pt x="908" y="61"/>
                  </a:lnTo>
                  <a:lnTo>
                    <a:pt x="895" y="66"/>
                  </a:lnTo>
                  <a:lnTo>
                    <a:pt x="883" y="74"/>
                  </a:lnTo>
                  <a:lnTo>
                    <a:pt x="871" y="78"/>
                  </a:lnTo>
                  <a:lnTo>
                    <a:pt x="863" y="82"/>
                  </a:lnTo>
                  <a:lnTo>
                    <a:pt x="851" y="86"/>
                  </a:lnTo>
                  <a:lnTo>
                    <a:pt x="843" y="82"/>
                  </a:lnTo>
                  <a:lnTo>
                    <a:pt x="830" y="82"/>
                  </a:lnTo>
                  <a:lnTo>
                    <a:pt x="818" y="78"/>
                  </a:lnTo>
                  <a:lnTo>
                    <a:pt x="806" y="74"/>
                  </a:lnTo>
                  <a:lnTo>
                    <a:pt x="794" y="74"/>
                  </a:lnTo>
                  <a:lnTo>
                    <a:pt x="786" y="78"/>
                  </a:lnTo>
                  <a:lnTo>
                    <a:pt x="773" y="78"/>
                  </a:lnTo>
                  <a:lnTo>
                    <a:pt x="765" y="86"/>
                  </a:lnTo>
                  <a:lnTo>
                    <a:pt x="753" y="86"/>
                  </a:lnTo>
                  <a:lnTo>
                    <a:pt x="741" y="86"/>
                  </a:lnTo>
                  <a:lnTo>
                    <a:pt x="716" y="82"/>
                  </a:lnTo>
                  <a:lnTo>
                    <a:pt x="712" y="78"/>
                  </a:lnTo>
                  <a:lnTo>
                    <a:pt x="704" y="70"/>
                  </a:lnTo>
                  <a:lnTo>
                    <a:pt x="696" y="78"/>
                  </a:lnTo>
                  <a:lnTo>
                    <a:pt x="684" y="74"/>
                  </a:lnTo>
                  <a:lnTo>
                    <a:pt x="672" y="70"/>
                  </a:lnTo>
                  <a:lnTo>
                    <a:pt x="664" y="66"/>
                  </a:lnTo>
                  <a:lnTo>
                    <a:pt x="651" y="53"/>
                  </a:lnTo>
                  <a:lnTo>
                    <a:pt x="639" y="53"/>
                  </a:lnTo>
                  <a:lnTo>
                    <a:pt x="631" y="61"/>
                  </a:lnTo>
                  <a:lnTo>
                    <a:pt x="619" y="57"/>
                  </a:lnTo>
                  <a:lnTo>
                    <a:pt x="607" y="45"/>
                  </a:lnTo>
                  <a:lnTo>
                    <a:pt x="607" y="33"/>
                  </a:lnTo>
                  <a:lnTo>
                    <a:pt x="594" y="33"/>
                  </a:lnTo>
                  <a:lnTo>
                    <a:pt x="594" y="29"/>
                  </a:lnTo>
                  <a:lnTo>
                    <a:pt x="582" y="33"/>
                  </a:lnTo>
                  <a:lnTo>
                    <a:pt x="570" y="33"/>
                  </a:lnTo>
                  <a:lnTo>
                    <a:pt x="558" y="29"/>
                  </a:lnTo>
                  <a:lnTo>
                    <a:pt x="550" y="17"/>
                  </a:lnTo>
                  <a:lnTo>
                    <a:pt x="546" y="5"/>
                  </a:lnTo>
                  <a:lnTo>
                    <a:pt x="541" y="0"/>
                  </a:lnTo>
                  <a:lnTo>
                    <a:pt x="529" y="9"/>
                  </a:lnTo>
                  <a:lnTo>
                    <a:pt x="517" y="13"/>
                  </a:lnTo>
                  <a:lnTo>
                    <a:pt x="505" y="13"/>
                  </a:lnTo>
                  <a:lnTo>
                    <a:pt x="493" y="13"/>
                  </a:lnTo>
                  <a:lnTo>
                    <a:pt x="489" y="9"/>
                  </a:lnTo>
                  <a:lnTo>
                    <a:pt x="476" y="9"/>
                  </a:lnTo>
                  <a:lnTo>
                    <a:pt x="464" y="9"/>
                  </a:lnTo>
                  <a:lnTo>
                    <a:pt x="452" y="9"/>
                  </a:lnTo>
                  <a:lnTo>
                    <a:pt x="440" y="9"/>
                  </a:lnTo>
                  <a:lnTo>
                    <a:pt x="415" y="17"/>
                  </a:lnTo>
                  <a:lnTo>
                    <a:pt x="403" y="21"/>
                  </a:lnTo>
                  <a:lnTo>
                    <a:pt x="387" y="25"/>
                  </a:lnTo>
                  <a:lnTo>
                    <a:pt x="375" y="29"/>
                  </a:lnTo>
                  <a:lnTo>
                    <a:pt x="362" y="37"/>
                  </a:lnTo>
                  <a:lnTo>
                    <a:pt x="358" y="41"/>
                  </a:lnTo>
                  <a:lnTo>
                    <a:pt x="338" y="53"/>
                  </a:lnTo>
                  <a:lnTo>
                    <a:pt x="326" y="61"/>
                  </a:lnTo>
                  <a:lnTo>
                    <a:pt x="318" y="74"/>
                  </a:lnTo>
                  <a:lnTo>
                    <a:pt x="310" y="74"/>
                  </a:lnTo>
                  <a:lnTo>
                    <a:pt x="297" y="74"/>
                  </a:lnTo>
                  <a:lnTo>
                    <a:pt x="289" y="74"/>
                  </a:lnTo>
                  <a:lnTo>
                    <a:pt x="277" y="70"/>
                  </a:lnTo>
                  <a:lnTo>
                    <a:pt x="273" y="70"/>
                  </a:lnTo>
                  <a:lnTo>
                    <a:pt x="261" y="66"/>
                  </a:lnTo>
                  <a:lnTo>
                    <a:pt x="253" y="70"/>
                  </a:lnTo>
                  <a:lnTo>
                    <a:pt x="240" y="70"/>
                  </a:lnTo>
                  <a:lnTo>
                    <a:pt x="228" y="70"/>
                  </a:lnTo>
                  <a:lnTo>
                    <a:pt x="216" y="70"/>
                  </a:lnTo>
                  <a:lnTo>
                    <a:pt x="204" y="66"/>
                  </a:lnTo>
                  <a:lnTo>
                    <a:pt x="192" y="66"/>
                  </a:lnTo>
                  <a:lnTo>
                    <a:pt x="183" y="74"/>
                  </a:lnTo>
                  <a:lnTo>
                    <a:pt x="183" y="86"/>
                  </a:lnTo>
                  <a:lnTo>
                    <a:pt x="196" y="90"/>
                  </a:lnTo>
                  <a:lnTo>
                    <a:pt x="200" y="94"/>
                  </a:lnTo>
                  <a:lnTo>
                    <a:pt x="204" y="98"/>
                  </a:lnTo>
                  <a:lnTo>
                    <a:pt x="216" y="98"/>
                  </a:lnTo>
                  <a:lnTo>
                    <a:pt x="228" y="102"/>
                  </a:lnTo>
                  <a:lnTo>
                    <a:pt x="204" y="102"/>
                  </a:lnTo>
                  <a:lnTo>
                    <a:pt x="196" y="106"/>
                  </a:lnTo>
                  <a:lnTo>
                    <a:pt x="183" y="106"/>
                  </a:lnTo>
                  <a:lnTo>
                    <a:pt x="171" y="110"/>
                  </a:lnTo>
                  <a:lnTo>
                    <a:pt x="175" y="118"/>
                  </a:lnTo>
                  <a:lnTo>
                    <a:pt x="187" y="123"/>
                  </a:lnTo>
                  <a:lnTo>
                    <a:pt x="183" y="123"/>
                  </a:lnTo>
                  <a:lnTo>
                    <a:pt x="171" y="127"/>
                  </a:lnTo>
                  <a:lnTo>
                    <a:pt x="159" y="127"/>
                  </a:lnTo>
                  <a:lnTo>
                    <a:pt x="151" y="123"/>
                  </a:lnTo>
                  <a:lnTo>
                    <a:pt x="139" y="123"/>
                  </a:lnTo>
                  <a:lnTo>
                    <a:pt x="126" y="123"/>
                  </a:lnTo>
                  <a:lnTo>
                    <a:pt x="118" y="127"/>
                  </a:lnTo>
                  <a:lnTo>
                    <a:pt x="110" y="114"/>
                  </a:lnTo>
                  <a:lnTo>
                    <a:pt x="102" y="118"/>
                  </a:lnTo>
                  <a:lnTo>
                    <a:pt x="102" y="131"/>
                  </a:lnTo>
                  <a:lnTo>
                    <a:pt x="90" y="131"/>
                  </a:lnTo>
                  <a:lnTo>
                    <a:pt x="69" y="123"/>
                  </a:lnTo>
                  <a:lnTo>
                    <a:pt x="57" y="123"/>
                  </a:lnTo>
                  <a:lnTo>
                    <a:pt x="45" y="123"/>
                  </a:lnTo>
                  <a:lnTo>
                    <a:pt x="33" y="131"/>
                  </a:lnTo>
                  <a:lnTo>
                    <a:pt x="21" y="139"/>
                  </a:lnTo>
                  <a:lnTo>
                    <a:pt x="12" y="151"/>
                  </a:lnTo>
                  <a:lnTo>
                    <a:pt x="8" y="151"/>
                  </a:lnTo>
                  <a:lnTo>
                    <a:pt x="8" y="155"/>
                  </a:lnTo>
                  <a:lnTo>
                    <a:pt x="8" y="175"/>
                  </a:lnTo>
                  <a:lnTo>
                    <a:pt x="0" y="192"/>
                  </a:lnTo>
                  <a:lnTo>
                    <a:pt x="4" y="192"/>
                  </a:lnTo>
                  <a:lnTo>
                    <a:pt x="12" y="192"/>
                  </a:lnTo>
                  <a:lnTo>
                    <a:pt x="21" y="188"/>
                  </a:lnTo>
                  <a:lnTo>
                    <a:pt x="25" y="188"/>
                  </a:lnTo>
                  <a:lnTo>
                    <a:pt x="37" y="184"/>
                  </a:lnTo>
                  <a:lnTo>
                    <a:pt x="41" y="184"/>
                  </a:lnTo>
                  <a:lnTo>
                    <a:pt x="53" y="184"/>
                  </a:lnTo>
                  <a:lnTo>
                    <a:pt x="45" y="196"/>
                  </a:lnTo>
                  <a:lnTo>
                    <a:pt x="33" y="204"/>
                  </a:lnTo>
                  <a:lnTo>
                    <a:pt x="41" y="208"/>
                  </a:lnTo>
                  <a:lnTo>
                    <a:pt x="45" y="212"/>
                  </a:lnTo>
                  <a:lnTo>
                    <a:pt x="49" y="216"/>
                  </a:lnTo>
                  <a:lnTo>
                    <a:pt x="45" y="224"/>
                  </a:lnTo>
                  <a:lnTo>
                    <a:pt x="57" y="228"/>
                  </a:lnTo>
                  <a:lnTo>
                    <a:pt x="61" y="228"/>
                  </a:lnTo>
                  <a:lnTo>
                    <a:pt x="53" y="241"/>
                  </a:lnTo>
                  <a:lnTo>
                    <a:pt x="41" y="241"/>
                  </a:lnTo>
                  <a:lnTo>
                    <a:pt x="45" y="253"/>
                  </a:lnTo>
                  <a:lnTo>
                    <a:pt x="53" y="261"/>
                  </a:lnTo>
                  <a:lnTo>
                    <a:pt x="65" y="261"/>
                  </a:lnTo>
                  <a:lnTo>
                    <a:pt x="61" y="265"/>
                  </a:lnTo>
                  <a:lnTo>
                    <a:pt x="49" y="269"/>
                  </a:lnTo>
                  <a:lnTo>
                    <a:pt x="41" y="273"/>
                  </a:lnTo>
                  <a:lnTo>
                    <a:pt x="37" y="269"/>
                  </a:lnTo>
                  <a:lnTo>
                    <a:pt x="37" y="257"/>
                  </a:lnTo>
                  <a:lnTo>
                    <a:pt x="25" y="245"/>
                  </a:lnTo>
                  <a:lnTo>
                    <a:pt x="21" y="245"/>
                  </a:lnTo>
                  <a:lnTo>
                    <a:pt x="21" y="249"/>
                  </a:lnTo>
                  <a:lnTo>
                    <a:pt x="21" y="253"/>
                  </a:lnTo>
                  <a:lnTo>
                    <a:pt x="25" y="265"/>
                  </a:lnTo>
                  <a:lnTo>
                    <a:pt x="25" y="269"/>
                  </a:lnTo>
                  <a:lnTo>
                    <a:pt x="12" y="273"/>
                  </a:lnTo>
                  <a:lnTo>
                    <a:pt x="17" y="277"/>
                  </a:lnTo>
                  <a:lnTo>
                    <a:pt x="21" y="277"/>
                  </a:lnTo>
                  <a:lnTo>
                    <a:pt x="33" y="285"/>
                  </a:lnTo>
                  <a:lnTo>
                    <a:pt x="41" y="277"/>
                  </a:lnTo>
                  <a:lnTo>
                    <a:pt x="53" y="289"/>
                  </a:lnTo>
                  <a:lnTo>
                    <a:pt x="65" y="293"/>
                  </a:lnTo>
                  <a:lnTo>
                    <a:pt x="74" y="297"/>
                  </a:lnTo>
                  <a:lnTo>
                    <a:pt x="74" y="302"/>
                  </a:lnTo>
                  <a:lnTo>
                    <a:pt x="74" y="306"/>
                  </a:lnTo>
                  <a:lnTo>
                    <a:pt x="69" y="314"/>
                  </a:lnTo>
                  <a:lnTo>
                    <a:pt x="61" y="314"/>
                  </a:lnTo>
                  <a:lnTo>
                    <a:pt x="57" y="318"/>
                  </a:lnTo>
                  <a:lnTo>
                    <a:pt x="69" y="326"/>
                  </a:lnTo>
                  <a:lnTo>
                    <a:pt x="69" y="330"/>
                  </a:lnTo>
                  <a:lnTo>
                    <a:pt x="69" y="338"/>
                  </a:lnTo>
                  <a:lnTo>
                    <a:pt x="82" y="338"/>
                  </a:lnTo>
                  <a:lnTo>
                    <a:pt x="90" y="346"/>
                  </a:lnTo>
                  <a:lnTo>
                    <a:pt x="94" y="346"/>
                  </a:lnTo>
                  <a:lnTo>
                    <a:pt x="86" y="359"/>
                  </a:lnTo>
                  <a:lnTo>
                    <a:pt x="74" y="354"/>
                  </a:lnTo>
                  <a:lnTo>
                    <a:pt x="74" y="367"/>
                  </a:lnTo>
                  <a:lnTo>
                    <a:pt x="78" y="367"/>
                  </a:lnTo>
                  <a:lnTo>
                    <a:pt x="78" y="363"/>
                  </a:lnTo>
                  <a:lnTo>
                    <a:pt x="90" y="363"/>
                  </a:lnTo>
                  <a:lnTo>
                    <a:pt x="106" y="363"/>
                  </a:lnTo>
                  <a:lnTo>
                    <a:pt x="118" y="363"/>
                  </a:lnTo>
                  <a:lnTo>
                    <a:pt x="130" y="367"/>
                  </a:lnTo>
                  <a:lnTo>
                    <a:pt x="118" y="379"/>
                  </a:lnTo>
                  <a:lnTo>
                    <a:pt x="106" y="375"/>
                  </a:lnTo>
                  <a:lnTo>
                    <a:pt x="94" y="379"/>
                  </a:lnTo>
                  <a:lnTo>
                    <a:pt x="90" y="379"/>
                  </a:lnTo>
                  <a:lnTo>
                    <a:pt x="82" y="383"/>
                  </a:lnTo>
                  <a:lnTo>
                    <a:pt x="82" y="387"/>
                  </a:lnTo>
                  <a:lnTo>
                    <a:pt x="98" y="387"/>
                  </a:lnTo>
                  <a:lnTo>
                    <a:pt x="106" y="379"/>
                  </a:lnTo>
                  <a:lnTo>
                    <a:pt x="110" y="379"/>
                  </a:lnTo>
                  <a:lnTo>
                    <a:pt x="114" y="379"/>
                  </a:lnTo>
                  <a:lnTo>
                    <a:pt x="126" y="379"/>
                  </a:lnTo>
                  <a:lnTo>
                    <a:pt x="122" y="391"/>
                  </a:lnTo>
                  <a:lnTo>
                    <a:pt x="118" y="391"/>
                  </a:lnTo>
                  <a:lnTo>
                    <a:pt x="118" y="395"/>
                  </a:lnTo>
                  <a:lnTo>
                    <a:pt x="122" y="391"/>
                  </a:lnTo>
                  <a:lnTo>
                    <a:pt x="126" y="391"/>
                  </a:lnTo>
                  <a:lnTo>
                    <a:pt x="130" y="383"/>
                  </a:lnTo>
                  <a:lnTo>
                    <a:pt x="135" y="383"/>
                  </a:lnTo>
                  <a:lnTo>
                    <a:pt x="143" y="371"/>
                  </a:lnTo>
                  <a:lnTo>
                    <a:pt x="155" y="375"/>
                  </a:lnTo>
                  <a:lnTo>
                    <a:pt x="155" y="383"/>
                  </a:lnTo>
                  <a:lnTo>
                    <a:pt x="159" y="383"/>
                  </a:lnTo>
                  <a:lnTo>
                    <a:pt x="163" y="383"/>
                  </a:lnTo>
                  <a:lnTo>
                    <a:pt x="167" y="387"/>
                  </a:lnTo>
                  <a:lnTo>
                    <a:pt x="179" y="383"/>
                  </a:lnTo>
                  <a:lnTo>
                    <a:pt x="179" y="395"/>
                  </a:lnTo>
                  <a:lnTo>
                    <a:pt x="183" y="403"/>
                  </a:lnTo>
                  <a:lnTo>
                    <a:pt x="183" y="407"/>
                  </a:lnTo>
                  <a:lnTo>
                    <a:pt x="187" y="407"/>
                  </a:lnTo>
                  <a:lnTo>
                    <a:pt x="192" y="407"/>
                  </a:lnTo>
                  <a:lnTo>
                    <a:pt x="196" y="411"/>
                  </a:lnTo>
                  <a:lnTo>
                    <a:pt x="204" y="415"/>
                  </a:lnTo>
                  <a:lnTo>
                    <a:pt x="216" y="420"/>
                  </a:lnTo>
                  <a:lnTo>
                    <a:pt x="228" y="420"/>
                  </a:lnTo>
                  <a:lnTo>
                    <a:pt x="240" y="415"/>
                  </a:lnTo>
                  <a:lnTo>
                    <a:pt x="248" y="411"/>
                  </a:lnTo>
                  <a:lnTo>
                    <a:pt x="253" y="411"/>
                  </a:lnTo>
                  <a:lnTo>
                    <a:pt x="265" y="420"/>
                  </a:lnTo>
                  <a:lnTo>
                    <a:pt x="269" y="407"/>
                  </a:lnTo>
                  <a:lnTo>
                    <a:pt x="273" y="395"/>
                  </a:lnTo>
                  <a:lnTo>
                    <a:pt x="273" y="383"/>
                  </a:lnTo>
                  <a:lnTo>
                    <a:pt x="281" y="371"/>
                  </a:lnTo>
                  <a:lnTo>
                    <a:pt x="293" y="371"/>
                  </a:lnTo>
                  <a:lnTo>
                    <a:pt x="305" y="375"/>
                  </a:lnTo>
                  <a:lnTo>
                    <a:pt x="310" y="375"/>
                  </a:lnTo>
                  <a:lnTo>
                    <a:pt x="314" y="375"/>
                  </a:lnTo>
                  <a:lnTo>
                    <a:pt x="326" y="379"/>
                  </a:lnTo>
                  <a:lnTo>
                    <a:pt x="338" y="387"/>
                  </a:lnTo>
                  <a:lnTo>
                    <a:pt x="346" y="391"/>
                  </a:lnTo>
                  <a:lnTo>
                    <a:pt x="358" y="395"/>
                  </a:lnTo>
                  <a:lnTo>
                    <a:pt x="371" y="403"/>
                  </a:lnTo>
                  <a:lnTo>
                    <a:pt x="371" y="407"/>
                  </a:lnTo>
                  <a:lnTo>
                    <a:pt x="383" y="420"/>
                  </a:lnTo>
                  <a:lnTo>
                    <a:pt x="395" y="424"/>
                  </a:lnTo>
                  <a:lnTo>
                    <a:pt x="395" y="428"/>
                  </a:lnTo>
                  <a:lnTo>
                    <a:pt x="407" y="432"/>
                  </a:lnTo>
                  <a:lnTo>
                    <a:pt x="419" y="424"/>
                  </a:lnTo>
                  <a:lnTo>
                    <a:pt x="432" y="424"/>
                  </a:lnTo>
                  <a:lnTo>
                    <a:pt x="436" y="424"/>
                  </a:lnTo>
                  <a:lnTo>
                    <a:pt x="448" y="420"/>
                  </a:lnTo>
                  <a:lnTo>
                    <a:pt x="460" y="420"/>
                  </a:lnTo>
                  <a:lnTo>
                    <a:pt x="472" y="411"/>
                  </a:lnTo>
                  <a:lnTo>
                    <a:pt x="485" y="411"/>
                  </a:lnTo>
                  <a:lnTo>
                    <a:pt x="489" y="403"/>
                  </a:lnTo>
                  <a:lnTo>
                    <a:pt x="501" y="391"/>
                  </a:lnTo>
                  <a:lnTo>
                    <a:pt x="513" y="383"/>
                  </a:lnTo>
                  <a:lnTo>
                    <a:pt x="517" y="379"/>
                  </a:lnTo>
                  <a:lnTo>
                    <a:pt x="521" y="379"/>
                  </a:lnTo>
                  <a:lnTo>
                    <a:pt x="521" y="375"/>
                  </a:lnTo>
                  <a:lnTo>
                    <a:pt x="533" y="379"/>
                  </a:lnTo>
                  <a:lnTo>
                    <a:pt x="533" y="383"/>
                  </a:lnTo>
                  <a:lnTo>
                    <a:pt x="541" y="383"/>
                  </a:lnTo>
                  <a:lnTo>
                    <a:pt x="554" y="391"/>
                  </a:lnTo>
                  <a:lnTo>
                    <a:pt x="566" y="391"/>
                  </a:lnTo>
                  <a:lnTo>
                    <a:pt x="574" y="391"/>
                  </a:lnTo>
                  <a:lnTo>
                    <a:pt x="574" y="383"/>
                  </a:lnTo>
                  <a:lnTo>
                    <a:pt x="586" y="379"/>
                  </a:lnTo>
                  <a:lnTo>
                    <a:pt x="598" y="371"/>
                  </a:lnTo>
                  <a:lnTo>
                    <a:pt x="607" y="371"/>
                  </a:lnTo>
                  <a:lnTo>
                    <a:pt x="615" y="383"/>
                  </a:lnTo>
                  <a:lnTo>
                    <a:pt x="607" y="395"/>
                  </a:lnTo>
                  <a:lnTo>
                    <a:pt x="594" y="407"/>
                  </a:lnTo>
                  <a:lnTo>
                    <a:pt x="590" y="415"/>
                  </a:lnTo>
                  <a:lnTo>
                    <a:pt x="598" y="428"/>
                  </a:lnTo>
                  <a:lnTo>
                    <a:pt x="598" y="432"/>
                  </a:lnTo>
                  <a:lnTo>
                    <a:pt x="598" y="436"/>
                  </a:lnTo>
                  <a:lnTo>
                    <a:pt x="603" y="440"/>
                  </a:lnTo>
                  <a:lnTo>
                    <a:pt x="611" y="44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42" name="Freeform 417">
              <a:extLst>
                <a:ext uri="{FF2B5EF4-FFF2-40B4-BE49-F238E27FC236}">
                  <a16:creationId xmlns="" xmlns:a16="http://schemas.microsoft.com/office/drawing/2014/main" id="{EA4F5C20-9F19-4C4D-A924-26988E673731}"/>
                </a:ext>
              </a:extLst>
            </p:cNvPr>
            <p:cNvSpPr>
              <a:spLocks/>
            </p:cNvSpPr>
            <p:nvPr/>
          </p:nvSpPr>
          <p:spPr bwMode="gray">
            <a:xfrm>
              <a:off x="864243" y="3895891"/>
              <a:ext cx="9002" cy="9000"/>
            </a:xfrm>
            <a:custGeom>
              <a:avLst/>
              <a:gdLst>
                <a:gd name="T0" fmla="*/ 0 w 25"/>
                <a:gd name="T1" fmla="*/ 4 h 25"/>
                <a:gd name="T2" fmla="*/ 4 w 25"/>
                <a:gd name="T3" fmla="*/ 16 h 25"/>
                <a:gd name="T4" fmla="*/ 17 w 25"/>
                <a:gd name="T5" fmla="*/ 25 h 25"/>
                <a:gd name="T6" fmla="*/ 25 w 25"/>
                <a:gd name="T7" fmla="*/ 12 h 25"/>
                <a:gd name="T8" fmla="*/ 25 w 25"/>
                <a:gd name="T9" fmla="*/ 0 h 25"/>
                <a:gd name="T10" fmla="*/ 13 w 25"/>
                <a:gd name="T11" fmla="*/ 0 h 25"/>
                <a:gd name="T12" fmla="*/ 0 w 25"/>
                <a:gd name="T13" fmla="*/ 4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5"/>
                <a:gd name="T23" fmla="*/ 25 w 25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5">
                  <a:moveTo>
                    <a:pt x="0" y="4"/>
                  </a:moveTo>
                  <a:lnTo>
                    <a:pt x="4" y="16"/>
                  </a:lnTo>
                  <a:lnTo>
                    <a:pt x="17" y="25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43" name="Freeform 418">
              <a:extLst>
                <a:ext uri="{FF2B5EF4-FFF2-40B4-BE49-F238E27FC236}">
                  <a16:creationId xmlns="" xmlns:a16="http://schemas.microsoft.com/office/drawing/2014/main" id="{89110617-CB86-4E9D-8B74-3C77261246E2}"/>
                </a:ext>
              </a:extLst>
            </p:cNvPr>
            <p:cNvSpPr>
              <a:spLocks/>
            </p:cNvSpPr>
            <p:nvPr/>
          </p:nvSpPr>
          <p:spPr bwMode="gray">
            <a:xfrm>
              <a:off x="896648" y="3909211"/>
              <a:ext cx="11882" cy="8640"/>
            </a:xfrm>
            <a:custGeom>
              <a:avLst/>
              <a:gdLst>
                <a:gd name="T0" fmla="*/ 8 w 33"/>
                <a:gd name="T1" fmla="*/ 0 h 24"/>
                <a:gd name="T2" fmla="*/ 0 w 33"/>
                <a:gd name="T3" fmla="*/ 12 h 24"/>
                <a:gd name="T4" fmla="*/ 12 w 33"/>
                <a:gd name="T5" fmla="*/ 16 h 24"/>
                <a:gd name="T6" fmla="*/ 24 w 33"/>
                <a:gd name="T7" fmla="*/ 24 h 24"/>
                <a:gd name="T8" fmla="*/ 33 w 33"/>
                <a:gd name="T9" fmla="*/ 16 h 24"/>
                <a:gd name="T10" fmla="*/ 24 w 33"/>
                <a:gd name="T11" fmla="*/ 4 h 24"/>
                <a:gd name="T12" fmla="*/ 8 w 33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24"/>
                <a:gd name="T23" fmla="*/ 33 w 33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24">
                  <a:moveTo>
                    <a:pt x="8" y="0"/>
                  </a:moveTo>
                  <a:lnTo>
                    <a:pt x="0" y="12"/>
                  </a:lnTo>
                  <a:lnTo>
                    <a:pt x="12" y="16"/>
                  </a:lnTo>
                  <a:lnTo>
                    <a:pt x="24" y="24"/>
                  </a:lnTo>
                  <a:lnTo>
                    <a:pt x="33" y="16"/>
                  </a:lnTo>
                  <a:lnTo>
                    <a:pt x="24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44" name="Freeform 419">
              <a:extLst>
                <a:ext uri="{FF2B5EF4-FFF2-40B4-BE49-F238E27FC236}">
                  <a16:creationId xmlns="" xmlns:a16="http://schemas.microsoft.com/office/drawing/2014/main" id="{416E7A1A-38DC-4A7C-9536-4CF74B8E5ABC}"/>
                </a:ext>
              </a:extLst>
            </p:cNvPr>
            <p:cNvSpPr>
              <a:spLocks/>
            </p:cNvSpPr>
            <p:nvPr/>
          </p:nvSpPr>
          <p:spPr bwMode="gray">
            <a:xfrm>
              <a:off x="917172" y="3919291"/>
              <a:ext cx="8641" cy="2880"/>
            </a:xfrm>
            <a:custGeom>
              <a:avLst/>
              <a:gdLst>
                <a:gd name="T0" fmla="*/ 24 w 24"/>
                <a:gd name="T1" fmla="*/ 0 h 8"/>
                <a:gd name="T2" fmla="*/ 12 w 24"/>
                <a:gd name="T3" fmla="*/ 0 h 8"/>
                <a:gd name="T4" fmla="*/ 0 w 24"/>
                <a:gd name="T5" fmla="*/ 8 h 8"/>
                <a:gd name="T6" fmla="*/ 12 w 24"/>
                <a:gd name="T7" fmla="*/ 4 h 8"/>
                <a:gd name="T8" fmla="*/ 24 w 24"/>
                <a:gd name="T9" fmla="*/ 8 h 8"/>
                <a:gd name="T10" fmla="*/ 24 w 24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8"/>
                <a:gd name="T20" fmla="*/ 24 w 24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8">
                  <a:moveTo>
                    <a:pt x="24" y="0"/>
                  </a:moveTo>
                  <a:lnTo>
                    <a:pt x="12" y="0"/>
                  </a:lnTo>
                  <a:lnTo>
                    <a:pt x="0" y="8"/>
                  </a:lnTo>
                  <a:lnTo>
                    <a:pt x="12" y="4"/>
                  </a:lnTo>
                  <a:lnTo>
                    <a:pt x="24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45" name="Freeform 420">
              <a:extLst>
                <a:ext uri="{FF2B5EF4-FFF2-40B4-BE49-F238E27FC236}">
                  <a16:creationId xmlns="" xmlns:a16="http://schemas.microsoft.com/office/drawing/2014/main" id="{62A44DC4-7AE5-4936-BEC1-A00F33FAAD29}"/>
                </a:ext>
              </a:extLst>
            </p:cNvPr>
            <p:cNvSpPr>
              <a:spLocks/>
            </p:cNvSpPr>
            <p:nvPr/>
          </p:nvSpPr>
          <p:spPr bwMode="gray">
            <a:xfrm>
              <a:off x="930494" y="3925051"/>
              <a:ext cx="12962" cy="7560"/>
            </a:xfrm>
            <a:custGeom>
              <a:avLst/>
              <a:gdLst>
                <a:gd name="T0" fmla="*/ 12 w 36"/>
                <a:gd name="T1" fmla="*/ 5 h 21"/>
                <a:gd name="T2" fmla="*/ 0 w 36"/>
                <a:gd name="T3" fmla="*/ 5 h 21"/>
                <a:gd name="T4" fmla="*/ 12 w 36"/>
                <a:gd name="T5" fmla="*/ 13 h 21"/>
                <a:gd name="T6" fmla="*/ 16 w 36"/>
                <a:gd name="T7" fmla="*/ 21 h 21"/>
                <a:gd name="T8" fmla="*/ 24 w 36"/>
                <a:gd name="T9" fmla="*/ 21 h 21"/>
                <a:gd name="T10" fmla="*/ 36 w 36"/>
                <a:gd name="T11" fmla="*/ 21 h 21"/>
                <a:gd name="T12" fmla="*/ 36 w 36"/>
                <a:gd name="T13" fmla="*/ 9 h 21"/>
                <a:gd name="T14" fmla="*/ 24 w 36"/>
                <a:gd name="T15" fmla="*/ 0 h 21"/>
                <a:gd name="T16" fmla="*/ 12 w 36"/>
                <a:gd name="T17" fmla="*/ 5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21"/>
                <a:gd name="T29" fmla="*/ 36 w 36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21">
                  <a:moveTo>
                    <a:pt x="12" y="5"/>
                  </a:moveTo>
                  <a:lnTo>
                    <a:pt x="0" y="5"/>
                  </a:lnTo>
                  <a:lnTo>
                    <a:pt x="12" y="13"/>
                  </a:lnTo>
                  <a:lnTo>
                    <a:pt x="16" y="21"/>
                  </a:lnTo>
                  <a:lnTo>
                    <a:pt x="24" y="21"/>
                  </a:lnTo>
                  <a:lnTo>
                    <a:pt x="36" y="21"/>
                  </a:lnTo>
                  <a:lnTo>
                    <a:pt x="36" y="9"/>
                  </a:lnTo>
                  <a:lnTo>
                    <a:pt x="24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46" name="Freeform 421">
              <a:extLst>
                <a:ext uri="{FF2B5EF4-FFF2-40B4-BE49-F238E27FC236}">
                  <a16:creationId xmlns="" xmlns:a16="http://schemas.microsoft.com/office/drawing/2014/main" id="{13B33658-879F-46C2-A2CA-C968CF9EC552}"/>
                </a:ext>
              </a:extLst>
            </p:cNvPr>
            <p:cNvSpPr>
              <a:spLocks/>
            </p:cNvSpPr>
            <p:nvPr/>
          </p:nvSpPr>
          <p:spPr bwMode="gray">
            <a:xfrm>
              <a:off x="946337" y="3941250"/>
              <a:ext cx="24844" cy="28080"/>
            </a:xfrm>
            <a:custGeom>
              <a:avLst/>
              <a:gdLst>
                <a:gd name="T0" fmla="*/ 53 w 69"/>
                <a:gd name="T1" fmla="*/ 21 h 78"/>
                <a:gd name="T2" fmla="*/ 41 w 69"/>
                <a:gd name="T3" fmla="*/ 12 h 78"/>
                <a:gd name="T4" fmla="*/ 17 w 69"/>
                <a:gd name="T5" fmla="*/ 0 h 78"/>
                <a:gd name="T6" fmla="*/ 13 w 69"/>
                <a:gd name="T7" fmla="*/ 12 h 78"/>
                <a:gd name="T8" fmla="*/ 0 w 69"/>
                <a:gd name="T9" fmla="*/ 25 h 78"/>
                <a:gd name="T10" fmla="*/ 0 w 69"/>
                <a:gd name="T11" fmla="*/ 37 h 78"/>
                <a:gd name="T12" fmla="*/ 4 w 69"/>
                <a:gd name="T13" fmla="*/ 49 h 78"/>
                <a:gd name="T14" fmla="*/ 8 w 69"/>
                <a:gd name="T15" fmla="*/ 61 h 78"/>
                <a:gd name="T16" fmla="*/ 8 w 69"/>
                <a:gd name="T17" fmla="*/ 73 h 78"/>
                <a:gd name="T18" fmla="*/ 17 w 69"/>
                <a:gd name="T19" fmla="*/ 78 h 78"/>
                <a:gd name="T20" fmla="*/ 29 w 69"/>
                <a:gd name="T21" fmla="*/ 69 h 78"/>
                <a:gd name="T22" fmla="*/ 41 w 69"/>
                <a:gd name="T23" fmla="*/ 61 h 78"/>
                <a:gd name="T24" fmla="*/ 53 w 69"/>
                <a:gd name="T25" fmla="*/ 61 h 78"/>
                <a:gd name="T26" fmla="*/ 65 w 69"/>
                <a:gd name="T27" fmla="*/ 53 h 78"/>
                <a:gd name="T28" fmla="*/ 69 w 69"/>
                <a:gd name="T29" fmla="*/ 41 h 78"/>
                <a:gd name="T30" fmla="*/ 57 w 69"/>
                <a:gd name="T31" fmla="*/ 33 h 78"/>
                <a:gd name="T32" fmla="*/ 53 w 69"/>
                <a:gd name="T33" fmla="*/ 21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78"/>
                <a:gd name="T53" fmla="*/ 69 w 69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78">
                  <a:moveTo>
                    <a:pt x="53" y="21"/>
                  </a:moveTo>
                  <a:lnTo>
                    <a:pt x="41" y="12"/>
                  </a:lnTo>
                  <a:lnTo>
                    <a:pt x="17" y="0"/>
                  </a:lnTo>
                  <a:lnTo>
                    <a:pt x="13" y="12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4" y="49"/>
                  </a:lnTo>
                  <a:lnTo>
                    <a:pt x="8" y="61"/>
                  </a:lnTo>
                  <a:lnTo>
                    <a:pt x="8" y="73"/>
                  </a:lnTo>
                  <a:lnTo>
                    <a:pt x="17" y="78"/>
                  </a:lnTo>
                  <a:lnTo>
                    <a:pt x="29" y="69"/>
                  </a:lnTo>
                  <a:lnTo>
                    <a:pt x="41" y="61"/>
                  </a:lnTo>
                  <a:lnTo>
                    <a:pt x="53" y="61"/>
                  </a:lnTo>
                  <a:lnTo>
                    <a:pt x="65" y="53"/>
                  </a:lnTo>
                  <a:lnTo>
                    <a:pt x="69" y="41"/>
                  </a:lnTo>
                  <a:lnTo>
                    <a:pt x="57" y="33"/>
                  </a:lnTo>
                  <a:lnTo>
                    <a:pt x="53" y="2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47" name="Freeform 422">
              <a:extLst>
                <a:ext uri="{FF2B5EF4-FFF2-40B4-BE49-F238E27FC236}">
                  <a16:creationId xmlns="" xmlns:a16="http://schemas.microsoft.com/office/drawing/2014/main" id="{E6703620-89E1-46DC-B127-BA3874D39590}"/>
                </a:ext>
              </a:extLst>
            </p:cNvPr>
            <p:cNvSpPr>
              <a:spLocks/>
            </p:cNvSpPr>
            <p:nvPr/>
          </p:nvSpPr>
          <p:spPr bwMode="gray">
            <a:xfrm>
              <a:off x="922933" y="3925051"/>
              <a:ext cx="4321" cy="4680"/>
            </a:xfrm>
            <a:custGeom>
              <a:avLst/>
              <a:gdLst>
                <a:gd name="T0" fmla="*/ 8 w 12"/>
                <a:gd name="T1" fmla="*/ 13 h 13"/>
                <a:gd name="T2" fmla="*/ 12 w 12"/>
                <a:gd name="T3" fmla="*/ 5 h 13"/>
                <a:gd name="T4" fmla="*/ 0 w 12"/>
                <a:gd name="T5" fmla="*/ 0 h 13"/>
                <a:gd name="T6" fmla="*/ 8 w 12"/>
                <a:gd name="T7" fmla="*/ 13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3"/>
                <a:gd name="T14" fmla="*/ 12 w 12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3">
                  <a:moveTo>
                    <a:pt x="8" y="13"/>
                  </a:moveTo>
                  <a:lnTo>
                    <a:pt x="12" y="5"/>
                  </a:lnTo>
                  <a:lnTo>
                    <a:pt x="0" y="0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48" name="Freeform 425">
              <a:extLst>
                <a:ext uri="{FF2B5EF4-FFF2-40B4-BE49-F238E27FC236}">
                  <a16:creationId xmlns="" xmlns:a16="http://schemas.microsoft.com/office/drawing/2014/main" id="{D491BE39-3239-480F-97B8-8227161C668E}"/>
                </a:ext>
              </a:extLst>
            </p:cNvPr>
            <p:cNvSpPr>
              <a:spLocks/>
            </p:cNvSpPr>
            <p:nvPr/>
          </p:nvSpPr>
          <p:spPr bwMode="gray">
            <a:xfrm>
              <a:off x="2410339" y="3270576"/>
              <a:ext cx="18723" cy="10080"/>
            </a:xfrm>
            <a:custGeom>
              <a:avLst/>
              <a:gdLst>
                <a:gd name="T0" fmla="*/ 36 w 52"/>
                <a:gd name="T1" fmla="*/ 8 h 28"/>
                <a:gd name="T2" fmla="*/ 24 w 52"/>
                <a:gd name="T3" fmla="*/ 20 h 28"/>
                <a:gd name="T4" fmla="*/ 12 w 52"/>
                <a:gd name="T5" fmla="*/ 28 h 28"/>
                <a:gd name="T6" fmla="*/ 0 w 52"/>
                <a:gd name="T7" fmla="*/ 24 h 28"/>
                <a:gd name="T8" fmla="*/ 4 w 52"/>
                <a:gd name="T9" fmla="*/ 12 h 28"/>
                <a:gd name="T10" fmla="*/ 16 w 52"/>
                <a:gd name="T11" fmla="*/ 4 h 28"/>
                <a:gd name="T12" fmla="*/ 28 w 52"/>
                <a:gd name="T13" fmla="*/ 0 h 28"/>
                <a:gd name="T14" fmla="*/ 40 w 52"/>
                <a:gd name="T15" fmla="*/ 0 h 28"/>
                <a:gd name="T16" fmla="*/ 52 w 52"/>
                <a:gd name="T17" fmla="*/ 4 h 28"/>
                <a:gd name="T18" fmla="*/ 40 w 52"/>
                <a:gd name="T19" fmla="*/ 4 h 28"/>
                <a:gd name="T20" fmla="*/ 36 w 52"/>
                <a:gd name="T21" fmla="*/ 8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28"/>
                <a:gd name="T35" fmla="*/ 52 w 52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28">
                  <a:moveTo>
                    <a:pt x="36" y="8"/>
                  </a:moveTo>
                  <a:lnTo>
                    <a:pt x="24" y="20"/>
                  </a:lnTo>
                  <a:lnTo>
                    <a:pt x="12" y="28"/>
                  </a:lnTo>
                  <a:lnTo>
                    <a:pt x="0" y="24"/>
                  </a:lnTo>
                  <a:lnTo>
                    <a:pt x="4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4"/>
                  </a:lnTo>
                  <a:lnTo>
                    <a:pt x="40" y="4"/>
                  </a:lnTo>
                  <a:lnTo>
                    <a:pt x="36" y="8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49" name="Freeform 426">
              <a:extLst>
                <a:ext uri="{FF2B5EF4-FFF2-40B4-BE49-F238E27FC236}">
                  <a16:creationId xmlns="" xmlns:a16="http://schemas.microsoft.com/office/drawing/2014/main" id="{8A386F6C-D0C3-4968-93B8-B51A1C3260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6624" y="3328896"/>
              <a:ext cx="7201" cy="13320"/>
            </a:xfrm>
            <a:custGeom>
              <a:avLst/>
              <a:gdLst>
                <a:gd name="T0" fmla="*/ 0 w 20"/>
                <a:gd name="T1" fmla="*/ 25 h 37"/>
                <a:gd name="T2" fmla="*/ 8 w 20"/>
                <a:gd name="T3" fmla="*/ 37 h 37"/>
                <a:gd name="T4" fmla="*/ 12 w 20"/>
                <a:gd name="T5" fmla="*/ 25 h 37"/>
                <a:gd name="T6" fmla="*/ 16 w 20"/>
                <a:gd name="T7" fmla="*/ 13 h 37"/>
                <a:gd name="T8" fmla="*/ 20 w 20"/>
                <a:gd name="T9" fmla="*/ 0 h 37"/>
                <a:gd name="T10" fmla="*/ 8 w 20"/>
                <a:gd name="T11" fmla="*/ 13 h 37"/>
                <a:gd name="T12" fmla="*/ 0 w 20"/>
                <a:gd name="T13" fmla="*/ 25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37"/>
                <a:gd name="T23" fmla="*/ 20 w 20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37">
                  <a:moveTo>
                    <a:pt x="0" y="25"/>
                  </a:moveTo>
                  <a:lnTo>
                    <a:pt x="8" y="37"/>
                  </a:lnTo>
                  <a:lnTo>
                    <a:pt x="12" y="25"/>
                  </a:lnTo>
                  <a:lnTo>
                    <a:pt x="16" y="13"/>
                  </a:lnTo>
                  <a:lnTo>
                    <a:pt x="20" y="0"/>
                  </a:lnTo>
                  <a:lnTo>
                    <a:pt x="8" y="13"/>
                  </a:lnTo>
                  <a:lnTo>
                    <a:pt x="0" y="25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50" name="Freeform 427">
              <a:extLst>
                <a:ext uri="{FF2B5EF4-FFF2-40B4-BE49-F238E27FC236}">
                  <a16:creationId xmlns="" xmlns:a16="http://schemas.microsoft.com/office/drawing/2014/main" id="{343241FA-90D9-4583-A09E-F4D2AD58865A}"/>
                </a:ext>
              </a:extLst>
            </p:cNvPr>
            <p:cNvSpPr>
              <a:spLocks/>
            </p:cNvSpPr>
            <p:nvPr/>
          </p:nvSpPr>
          <p:spPr bwMode="gray">
            <a:xfrm>
              <a:off x="2726472" y="3440495"/>
              <a:ext cx="44287" cy="12960"/>
            </a:xfrm>
            <a:custGeom>
              <a:avLst/>
              <a:gdLst>
                <a:gd name="T0" fmla="*/ 86 w 123"/>
                <a:gd name="T1" fmla="*/ 4 h 36"/>
                <a:gd name="T2" fmla="*/ 74 w 123"/>
                <a:gd name="T3" fmla="*/ 8 h 36"/>
                <a:gd name="T4" fmla="*/ 62 w 123"/>
                <a:gd name="T5" fmla="*/ 8 h 36"/>
                <a:gd name="T6" fmla="*/ 53 w 123"/>
                <a:gd name="T7" fmla="*/ 12 h 36"/>
                <a:gd name="T8" fmla="*/ 41 w 123"/>
                <a:gd name="T9" fmla="*/ 16 h 36"/>
                <a:gd name="T10" fmla="*/ 29 w 123"/>
                <a:gd name="T11" fmla="*/ 12 h 36"/>
                <a:gd name="T12" fmla="*/ 17 w 123"/>
                <a:gd name="T13" fmla="*/ 20 h 36"/>
                <a:gd name="T14" fmla="*/ 5 w 123"/>
                <a:gd name="T15" fmla="*/ 24 h 36"/>
                <a:gd name="T16" fmla="*/ 0 w 123"/>
                <a:gd name="T17" fmla="*/ 36 h 36"/>
                <a:gd name="T18" fmla="*/ 13 w 123"/>
                <a:gd name="T19" fmla="*/ 36 h 36"/>
                <a:gd name="T20" fmla="*/ 25 w 123"/>
                <a:gd name="T21" fmla="*/ 32 h 36"/>
                <a:gd name="T22" fmla="*/ 37 w 123"/>
                <a:gd name="T23" fmla="*/ 32 h 36"/>
                <a:gd name="T24" fmla="*/ 41 w 123"/>
                <a:gd name="T25" fmla="*/ 28 h 36"/>
                <a:gd name="T26" fmla="*/ 53 w 123"/>
                <a:gd name="T27" fmla="*/ 28 h 36"/>
                <a:gd name="T28" fmla="*/ 78 w 123"/>
                <a:gd name="T29" fmla="*/ 20 h 36"/>
                <a:gd name="T30" fmla="*/ 90 w 123"/>
                <a:gd name="T31" fmla="*/ 20 h 36"/>
                <a:gd name="T32" fmla="*/ 98 w 123"/>
                <a:gd name="T33" fmla="*/ 16 h 36"/>
                <a:gd name="T34" fmla="*/ 123 w 123"/>
                <a:gd name="T35" fmla="*/ 4 h 36"/>
                <a:gd name="T36" fmla="*/ 110 w 123"/>
                <a:gd name="T37" fmla="*/ 4 h 36"/>
                <a:gd name="T38" fmla="*/ 98 w 123"/>
                <a:gd name="T39" fmla="*/ 8 h 36"/>
                <a:gd name="T40" fmla="*/ 90 w 123"/>
                <a:gd name="T41" fmla="*/ 12 h 36"/>
                <a:gd name="T42" fmla="*/ 98 w 123"/>
                <a:gd name="T43" fmla="*/ 0 h 36"/>
                <a:gd name="T44" fmla="*/ 86 w 123"/>
                <a:gd name="T45" fmla="*/ 4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3"/>
                <a:gd name="T70" fmla="*/ 0 h 36"/>
                <a:gd name="T71" fmla="*/ 123 w 123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3" h="36">
                  <a:moveTo>
                    <a:pt x="86" y="4"/>
                  </a:moveTo>
                  <a:lnTo>
                    <a:pt x="74" y="8"/>
                  </a:lnTo>
                  <a:lnTo>
                    <a:pt x="62" y="8"/>
                  </a:lnTo>
                  <a:lnTo>
                    <a:pt x="53" y="12"/>
                  </a:lnTo>
                  <a:lnTo>
                    <a:pt x="41" y="16"/>
                  </a:lnTo>
                  <a:lnTo>
                    <a:pt x="29" y="12"/>
                  </a:lnTo>
                  <a:lnTo>
                    <a:pt x="17" y="20"/>
                  </a:lnTo>
                  <a:lnTo>
                    <a:pt x="5" y="24"/>
                  </a:lnTo>
                  <a:lnTo>
                    <a:pt x="0" y="36"/>
                  </a:lnTo>
                  <a:lnTo>
                    <a:pt x="13" y="36"/>
                  </a:lnTo>
                  <a:lnTo>
                    <a:pt x="25" y="32"/>
                  </a:lnTo>
                  <a:lnTo>
                    <a:pt x="37" y="32"/>
                  </a:lnTo>
                  <a:lnTo>
                    <a:pt x="41" y="28"/>
                  </a:lnTo>
                  <a:lnTo>
                    <a:pt x="53" y="28"/>
                  </a:lnTo>
                  <a:lnTo>
                    <a:pt x="78" y="20"/>
                  </a:lnTo>
                  <a:lnTo>
                    <a:pt x="90" y="20"/>
                  </a:lnTo>
                  <a:lnTo>
                    <a:pt x="98" y="16"/>
                  </a:lnTo>
                  <a:lnTo>
                    <a:pt x="123" y="4"/>
                  </a:lnTo>
                  <a:lnTo>
                    <a:pt x="110" y="4"/>
                  </a:lnTo>
                  <a:lnTo>
                    <a:pt x="98" y="8"/>
                  </a:lnTo>
                  <a:lnTo>
                    <a:pt x="90" y="12"/>
                  </a:lnTo>
                  <a:lnTo>
                    <a:pt x="98" y="0"/>
                  </a:lnTo>
                  <a:lnTo>
                    <a:pt x="86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51" name="Freeform 428">
              <a:extLst>
                <a:ext uri="{FF2B5EF4-FFF2-40B4-BE49-F238E27FC236}">
                  <a16:creationId xmlns="" xmlns:a16="http://schemas.microsoft.com/office/drawing/2014/main" id="{E6D9ACC4-A480-4954-81F7-1A790959178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84608" y="3824251"/>
              <a:ext cx="5761" cy="8640"/>
            </a:xfrm>
            <a:custGeom>
              <a:avLst/>
              <a:gdLst>
                <a:gd name="T0" fmla="*/ 16 w 16"/>
                <a:gd name="T1" fmla="*/ 0 h 24"/>
                <a:gd name="T2" fmla="*/ 16 w 16"/>
                <a:gd name="T3" fmla="*/ 0 h 24"/>
                <a:gd name="T4" fmla="*/ 8 w 16"/>
                <a:gd name="T5" fmla="*/ 12 h 24"/>
                <a:gd name="T6" fmla="*/ 0 w 16"/>
                <a:gd name="T7" fmla="*/ 24 h 24"/>
                <a:gd name="T8" fmla="*/ 8 w 16"/>
                <a:gd name="T9" fmla="*/ 16 h 24"/>
                <a:gd name="T10" fmla="*/ 16 w 16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4"/>
                <a:gd name="T20" fmla="*/ 16 w 1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4">
                  <a:moveTo>
                    <a:pt x="16" y="0"/>
                  </a:moveTo>
                  <a:lnTo>
                    <a:pt x="16" y="0"/>
                  </a:lnTo>
                  <a:lnTo>
                    <a:pt x="8" y="1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52" name="Freeform 429">
              <a:extLst>
                <a:ext uri="{FF2B5EF4-FFF2-40B4-BE49-F238E27FC236}">
                  <a16:creationId xmlns="" xmlns:a16="http://schemas.microsoft.com/office/drawing/2014/main" id="{F9C6F7BF-D337-4EC5-B473-36F30E9F1727}"/>
                </a:ext>
              </a:extLst>
            </p:cNvPr>
            <p:cNvSpPr>
              <a:spLocks/>
            </p:cNvSpPr>
            <p:nvPr/>
          </p:nvSpPr>
          <p:spPr bwMode="gray">
            <a:xfrm>
              <a:off x="2691546" y="3575134"/>
              <a:ext cx="4321" cy="13320"/>
            </a:xfrm>
            <a:custGeom>
              <a:avLst/>
              <a:gdLst>
                <a:gd name="T0" fmla="*/ 0 w 12"/>
                <a:gd name="T1" fmla="*/ 37 h 37"/>
                <a:gd name="T2" fmla="*/ 4 w 12"/>
                <a:gd name="T3" fmla="*/ 37 h 37"/>
                <a:gd name="T4" fmla="*/ 8 w 12"/>
                <a:gd name="T5" fmla="*/ 24 h 37"/>
                <a:gd name="T6" fmla="*/ 12 w 12"/>
                <a:gd name="T7" fmla="*/ 12 h 37"/>
                <a:gd name="T8" fmla="*/ 8 w 12"/>
                <a:gd name="T9" fmla="*/ 0 h 37"/>
                <a:gd name="T10" fmla="*/ 12 w 12"/>
                <a:gd name="T11" fmla="*/ 12 h 37"/>
                <a:gd name="T12" fmla="*/ 8 w 12"/>
                <a:gd name="T13" fmla="*/ 24 h 37"/>
                <a:gd name="T14" fmla="*/ 0 w 12"/>
                <a:gd name="T15" fmla="*/ 37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37"/>
                <a:gd name="T26" fmla="*/ 12 w 12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37">
                  <a:moveTo>
                    <a:pt x="0" y="37"/>
                  </a:moveTo>
                  <a:lnTo>
                    <a:pt x="4" y="37"/>
                  </a:lnTo>
                  <a:lnTo>
                    <a:pt x="8" y="24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12" y="12"/>
                  </a:lnTo>
                  <a:lnTo>
                    <a:pt x="8" y="24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53" name="Freeform 430">
              <a:extLst>
                <a:ext uri="{FF2B5EF4-FFF2-40B4-BE49-F238E27FC236}">
                  <a16:creationId xmlns="" xmlns:a16="http://schemas.microsoft.com/office/drawing/2014/main" id="{BEA0B246-5AF2-4DF3-BCDA-B9C269BFA25D}"/>
                </a:ext>
              </a:extLst>
            </p:cNvPr>
            <p:cNvSpPr>
              <a:spLocks/>
            </p:cNvSpPr>
            <p:nvPr/>
          </p:nvSpPr>
          <p:spPr bwMode="gray">
            <a:xfrm>
              <a:off x="2683985" y="3589893"/>
              <a:ext cx="4681" cy="1440"/>
            </a:xfrm>
            <a:custGeom>
              <a:avLst/>
              <a:gdLst>
                <a:gd name="T0" fmla="*/ 13 w 13"/>
                <a:gd name="T1" fmla="*/ 0 h 4"/>
                <a:gd name="T2" fmla="*/ 0 w 13"/>
                <a:gd name="T3" fmla="*/ 4 h 4"/>
                <a:gd name="T4" fmla="*/ 13 w 13"/>
                <a:gd name="T5" fmla="*/ 0 h 4"/>
                <a:gd name="T6" fmla="*/ 13 w 1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4"/>
                <a:gd name="T14" fmla="*/ 13 w 1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4">
                  <a:moveTo>
                    <a:pt x="13" y="0"/>
                  </a:moveTo>
                  <a:lnTo>
                    <a:pt x="0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54" name="Freeform 431">
              <a:extLst>
                <a:ext uri="{FF2B5EF4-FFF2-40B4-BE49-F238E27FC236}">
                  <a16:creationId xmlns="" xmlns:a16="http://schemas.microsoft.com/office/drawing/2014/main" id="{5A953F3A-A547-41CC-A8FF-4F56052E1705}"/>
                </a:ext>
              </a:extLst>
            </p:cNvPr>
            <p:cNvSpPr>
              <a:spLocks/>
            </p:cNvSpPr>
            <p:nvPr/>
          </p:nvSpPr>
          <p:spPr bwMode="gray">
            <a:xfrm>
              <a:off x="2671022" y="3595653"/>
              <a:ext cx="7201" cy="7200"/>
            </a:xfrm>
            <a:custGeom>
              <a:avLst/>
              <a:gdLst>
                <a:gd name="T0" fmla="*/ 20 w 20"/>
                <a:gd name="T1" fmla="*/ 0 h 20"/>
                <a:gd name="T2" fmla="*/ 8 w 20"/>
                <a:gd name="T3" fmla="*/ 12 h 20"/>
                <a:gd name="T4" fmla="*/ 0 w 20"/>
                <a:gd name="T5" fmla="*/ 20 h 20"/>
                <a:gd name="T6" fmla="*/ 12 w 20"/>
                <a:gd name="T7" fmla="*/ 12 h 20"/>
                <a:gd name="T8" fmla="*/ 20 w 2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0"/>
                <a:gd name="T17" fmla="*/ 20 w 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0">
                  <a:moveTo>
                    <a:pt x="20" y="0"/>
                  </a:moveTo>
                  <a:lnTo>
                    <a:pt x="8" y="12"/>
                  </a:lnTo>
                  <a:lnTo>
                    <a:pt x="0" y="20"/>
                  </a:lnTo>
                  <a:lnTo>
                    <a:pt x="12" y="1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55" name="Freeform 432">
              <a:extLst>
                <a:ext uri="{FF2B5EF4-FFF2-40B4-BE49-F238E27FC236}">
                  <a16:creationId xmlns="" xmlns:a16="http://schemas.microsoft.com/office/drawing/2014/main" id="{AB560CF8-3D74-4836-B4E7-8268C0926364}"/>
                </a:ext>
              </a:extLst>
            </p:cNvPr>
            <p:cNvSpPr>
              <a:spLocks/>
            </p:cNvSpPr>
            <p:nvPr/>
          </p:nvSpPr>
          <p:spPr bwMode="gray">
            <a:xfrm>
              <a:off x="2219508" y="3768452"/>
              <a:ext cx="4681" cy="9000"/>
            </a:xfrm>
            <a:custGeom>
              <a:avLst/>
              <a:gdLst>
                <a:gd name="T0" fmla="*/ 5 w 13"/>
                <a:gd name="T1" fmla="*/ 12 h 25"/>
                <a:gd name="T2" fmla="*/ 0 w 13"/>
                <a:gd name="T3" fmla="*/ 25 h 25"/>
                <a:gd name="T4" fmla="*/ 9 w 13"/>
                <a:gd name="T5" fmla="*/ 12 h 25"/>
                <a:gd name="T6" fmla="*/ 13 w 13"/>
                <a:gd name="T7" fmla="*/ 0 h 25"/>
                <a:gd name="T8" fmla="*/ 5 w 13"/>
                <a:gd name="T9" fmla="*/ 1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5"/>
                <a:gd name="T17" fmla="*/ 13 w 1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5">
                  <a:moveTo>
                    <a:pt x="5" y="12"/>
                  </a:moveTo>
                  <a:lnTo>
                    <a:pt x="0" y="25"/>
                  </a:lnTo>
                  <a:lnTo>
                    <a:pt x="9" y="12"/>
                  </a:lnTo>
                  <a:lnTo>
                    <a:pt x="13" y="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56" name="Freeform 433">
              <a:extLst>
                <a:ext uri="{FF2B5EF4-FFF2-40B4-BE49-F238E27FC236}">
                  <a16:creationId xmlns="" xmlns:a16="http://schemas.microsoft.com/office/drawing/2014/main" id="{FBEEEE00-A5DF-4D06-9624-44C119773AD0}"/>
                </a:ext>
              </a:extLst>
            </p:cNvPr>
            <p:cNvSpPr>
              <a:spLocks/>
            </p:cNvSpPr>
            <p:nvPr/>
          </p:nvSpPr>
          <p:spPr bwMode="gray">
            <a:xfrm>
              <a:off x="2228509" y="3759812"/>
              <a:ext cx="2880" cy="4320"/>
            </a:xfrm>
            <a:custGeom>
              <a:avLst/>
              <a:gdLst>
                <a:gd name="T0" fmla="*/ 8 w 8"/>
                <a:gd name="T1" fmla="*/ 0 h 12"/>
                <a:gd name="T2" fmla="*/ 4 w 8"/>
                <a:gd name="T3" fmla="*/ 0 h 12"/>
                <a:gd name="T4" fmla="*/ 0 w 8"/>
                <a:gd name="T5" fmla="*/ 12 h 12"/>
                <a:gd name="T6" fmla="*/ 8 w 8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2"/>
                <a:gd name="T14" fmla="*/ 8 w 8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2">
                  <a:moveTo>
                    <a:pt x="8" y="0"/>
                  </a:moveTo>
                  <a:lnTo>
                    <a:pt x="4" y="0"/>
                  </a:lnTo>
                  <a:lnTo>
                    <a:pt x="0" y="1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57" name="Freeform 434">
              <a:extLst>
                <a:ext uri="{FF2B5EF4-FFF2-40B4-BE49-F238E27FC236}">
                  <a16:creationId xmlns="" xmlns:a16="http://schemas.microsoft.com/office/drawing/2014/main" id="{628FB819-B699-4F52-9125-1795709F6AF3}"/>
                </a:ext>
              </a:extLst>
            </p:cNvPr>
            <p:cNvSpPr>
              <a:spLocks/>
            </p:cNvSpPr>
            <p:nvPr/>
          </p:nvSpPr>
          <p:spPr bwMode="gray">
            <a:xfrm>
              <a:off x="2218067" y="3783211"/>
              <a:ext cx="4681" cy="21960"/>
            </a:xfrm>
            <a:custGeom>
              <a:avLst/>
              <a:gdLst>
                <a:gd name="T0" fmla="*/ 4 w 13"/>
                <a:gd name="T1" fmla="*/ 28 h 61"/>
                <a:gd name="T2" fmla="*/ 4 w 13"/>
                <a:gd name="T3" fmla="*/ 16 h 61"/>
                <a:gd name="T4" fmla="*/ 0 w 13"/>
                <a:gd name="T5" fmla="*/ 0 h 61"/>
                <a:gd name="T6" fmla="*/ 4 w 13"/>
                <a:gd name="T7" fmla="*/ 12 h 61"/>
                <a:gd name="T8" fmla="*/ 4 w 13"/>
                <a:gd name="T9" fmla="*/ 28 h 61"/>
                <a:gd name="T10" fmla="*/ 9 w 13"/>
                <a:gd name="T11" fmla="*/ 36 h 61"/>
                <a:gd name="T12" fmla="*/ 13 w 13"/>
                <a:gd name="T13" fmla="*/ 49 h 61"/>
                <a:gd name="T14" fmla="*/ 13 w 13"/>
                <a:gd name="T15" fmla="*/ 61 h 61"/>
                <a:gd name="T16" fmla="*/ 13 w 13"/>
                <a:gd name="T17" fmla="*/ 49 h 61"/>
                <a:gd name="T18" fmla="*/ 9 w 13"/>
                <a:gd name="T19" fmla="*/ 36 h 61"/>
                <a:gd name="T20" fmla="*/ 4 w 13"/>
                <a:gd name="T21" fmla="*/ 28 h 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61"/>
                <a:gd name="T35" fmla="*/ 13 w 13"/>
                <a:gd name="T36" fmla="*/ 61 h 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61">
                  <a:moveTo>
                    <a:pt x="4" y="28"/>
                  </a:moveTo>
                  <a:lnTo>
                    <a:pt x="4" y="16"/>
                  </a:lnTo>
                  <a:lnTo>
                    <a:pt x="0" y="0"/>
                  </a:lnTo>
                  <a:lnTo>
                    <a:pt x="4" y="12"/>
                  </a:lnTo>
                  <a:lnTo>
                    <a:pt x="4" y="28"/>
                  </a:lnTo>
                  <a:lnTo>
                    <a:pt x="9" y="36"/>
                  </a:lnTo>
                  <a:lnTo>
                    <a:pt x="13" y="49"/>
                  </a:lnTo>
                  <a:lnTo>
                    <a:pt x="13" y="61"/>
                  </a:lnTo>
                  <a:lnTo>
                    <a:pt x="13" y="49"/>
                  </a:lnTo>
                  <a:lnTo>
                    <a:pt x="9" y="36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58" name="Freeform 436">
              <a:extLst>
                <a:ext uri="{FF2B5EF4-FFF2-40B4-BE49-F238E27FC236}">
                  <a16:creationId xmlns="" xmlns:a16="http://schemas.microsoft.com/office/drawing/2014/main" id="{798A894C-9B3E-48E7-B6E0-C35C2C33794A}"/>
                </a:ext>
              </a:extLst>
            </p:cNvPr>
            <p:cNvSpPr>
              <a:spLocks/>
            </p:cNvSpPr>
            <p:nvPr/>
          </p:nvSpPr>
          <p:spPr bwMode="gray">
            <a:xfrm>
              <a:off x="1673298" y="3250057"/>
              <a:ext cx="2880" cy="2880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4 w 8"/>
                <a:gd name="T5" fmla="*/ 0 h 8"/>
                <a:gd name="T6" fmla="*/ 0 w 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59" name="Freeform 437">
              <a:extLst>
                <a:ext uri="{FF2B5EF4-FFF2-40B4-BE49-F238E27FC236}">
                  <a16:creationId xmlns="" xmlns:a16="http://schemas.microsoft.com/office/drawing/2014/main" id="{24449AAE-EA99-41F3-A6F6-9B928DAD1C47}"/>
                </a:ext>
              </a:extLst>
            </p:cNvPr>
            <p:cNvSpPr>
              <a:spLocks/>
            </p:cNvSpPr>
            <p:nvPr/>
          </p:nvSpPr>
          <p:spPr bwMode="gray">
            <a:xfrm>
              <a:off x="1658535" y="3238177"/>
              <a:ext cx="4321" cy="4320"/>
            </a:xfrm>
            <a:custGeom>
              <a:avLst/>
              <a:gdLst>
                <a:gd name="T0" fmla="*/ 4 w 12"/>
                <a:gd name="T1" fmla="*/ 0 h 12"/>
                <a:gd name="T2" fmla="*/ 0 w 12"/>
                <a:gd name="T3" fmla="*/ 8 h 12"/>
                <a:gd name="T4" fmla="*/ 12 w 12"/>
                <a:gd name="T5" fmla="*/ 12 h 12"/>
                <a:gd name="T6" fmla="*/ 4 w 12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2"/>
                <a:gd name="T14" fmla="*/ 12 w 1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2">
                  <a:moveTo>
                    <a:pt x="4" y="0"/>
                  </a:moveTo>
                  <a:lnTo>
                    <a:pt x="0" y="8"/>
                  </a:lnTo>
                  <a:lnTo>
                    <a:pt x="12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60" name="Freeform 438">
              <a:extLst>
                <a:ext uri="{FF2B5EF4-FFF2-40B4-BE49-F238E27FC236}">
                  <a16:creationId xmlns="" xmlns:a16="http://schemas.microsoft.com/office/drawing/2014/main" id="{F60214C7-4F5B-4FD9-947D-6A5951F11C2A}"/>
                </a:ext>
              </a:extLst>
            </p:cNvPr>
            <p:cNvSpPr>
              <a:spLocks/>
            </p:cNvSpPr>
            <p:nvPr/>
          </p:nvSpPr>
          <p:spPr bwMode="gray">
            <a:xfrm>
              <a:off x="1670417" y="3251497"/>
              <a:ext cx="5761" cy="4320"/>
            </a:xfrm>
            <a:custGeom>
              <a:avLst/>
              <a:gdLst>
                <a:gd name="T0" fmla="*/ 16 w 16"/>
                <a:gd name="T1" fmla="*/ 12 h 12"/>
                <a:gd name="T2" fmla="*/ 4 w 16"/>
                <a:gd name="T3" fmla="*/ 4 h 12"/>
                <a:gd name="T4" fmla="*/ 0 w 16"/>
                <a:gd name="T5" fmla="*/ 0 h 12"/>
                <a:gd name="T6" fmla="*/ 4 w 16"/>
                <a:gd name="T7" fmla="*/ 12 h 12"/>
                <a:gd name="T8" fmla="*/ 16 w 16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2"/>
                <a:gd name="T17" fmla="*/ 16 w 16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2">
                  <a:moveTo>
                    <a:pt x="16" y="12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12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61" name="Freeform 439">
              <a:extLst>
                <a:ext uri="{FF2B5EF4-FFF2-40B4-BE49-F238E27FC236}">
                  <a16:creationId xmlns="" xmlns:a16="http://schemas.microsoft.com/office/drawing/2014/main" id="{0651FFA1-4A94-463E-825B-1407C25694EA}"/>
                </a:ext>
              </a:extLst>
            </p:cNvPr>
            <p:cNvSpPr>
              <a:spLocks/>
            </p:cNvSpPr>
            <p:nvPr/>
          </p:nvSpPr>
          <p:spPr bwMode="gray">
            <a:xfrm>
              <a:off x="1668617" y="3243937"/>
              <a:ext cx="3241" cy="4680"/>
            </a:xfrm>
            <a:custGeom>
              <a:avLst/>
              <a:gdLst>
                <a:gd name="T0" fmla="*/ 0 w 9"/>
                <a:gd name="T1" fmla="*/ 9 h 13"/>
                <a:gd name="T2" fmla="*/ 0 w 9"/>
                <a:gd name="T3" fmla="*/ 13 h 13"/>
                <a:gd name="T4" fmla="*/ 9 w 9"/>
                <a:gd name="T5" fmla="*/ 0 h 13"/>
                <a:gd name="T6" fmla="*/ 0 w 9"/>
                <a:gd name="T7" fmla="*/ 9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3"/>
                <a:gd name="T14" fmla="*/ 9 w 9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3">
                  <a:moveTo>
                    <a:pt x="0" y="9"/>
                  </a:moveTo>
                  <a:lnTo>
                    <a:pt x="0" y="13"/>
                  </a:lnTo>
                  <a:lnTo>
                    <a:pt x="9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62" name="Freeform 440">
              <a:extLst>
                <a:ext uri="{FF2B5EF4-FFF2-40B4-BE49-F238E27FC236}">
                  <a16:creationId xmlns="" xmlns:a16="http://schemas.microsoft.com/office/drawing/2014/main" id="{F2C8253B-8D6E-46EF-8820-97F464E4F92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99898" y="3251497"/>
              <a:ext cx="13322" cy="8640"/>
            </a:xfrm>
            <a:custGeom>
              <a:avLst/>
              <a:gdLst>
                <a:gd name="T0" fmla="*/ 37 w 37"/>
                <a:gd name="T1" fmla="*/ 0 h 24"/>
                <a:gd name="T2" fmla="*/ 24 w 37"/>
                <a:gd name="T3" fmla="*/ 12 h 24"/>
                <a:gd name="T4" fmla="*/ 12 w 37"/>
                <a:gd name="T5" fmla="*/ 12 h 24"/>
                <a:gd name="T6" fmla="*/ 0 w 37"/>
                <a:gd name="T7" fmla="*/ 24 h 24"/>
                <a:gd name="T8" fmla="*/ 4 w 37"/>
                <a:gd name="T9" fmla="*/ 12 h 24"/>
                <a:gd name="T10" fmla="*/ 16 w 37"/>
                <a:gd name="T11" fmla="*/ 4 h 24"/>
                <a:gd name="T12" fmla="*/ 29 w 37"/>
                <a:gd name="T13" fmla="*/ 0 h 24"/>
                <a:gd name="T14" fmla="*/ 37 w 37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4"/>
                <a:gd name="T26" fmla="*/ 37 w 37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4">
                  <a:moveTo>
                    <a:pt x="37" y="0"/>
                  </a:moveTo>
                  <a:lnTo>
                    <a:pt x="24" y="12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4" y="12"/>
                  </a:lnTo>
                  <a:lnTo>
                    <a:pt x="16" y="4"/>
                  </a:lnTo>
                  <a:lnTo>
                    <a:pt x="29" y="0"/>
                  </a:lnTo>
                  <a:lnTo>
                    <a:pt x="37" y="0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63" name="Freeform 442">
              <a:extLst>
                <a:ext uri="{FF2B5EF4-FFF2-40B4-BE49-F238E27FC236}">
                  <a16:creationId xmlns="" xmlns:a16="http://schemas.microsoft.com/office/drawing/2014/main" id="{D395723F-CA95-4D1F-9117-F056F666DD7F}"/>
                </a:ext>
              </a:extLst>
            </p:cNvPr>
            <p:cNvSpPr>
              <a:spLocks/>
            </p:cNvSpPr>
            <p:nvPr/>
          </p:nvSpPr>
          <p:spPr bwMode="gray">
            <a:xfrm>
              <a:off x="684213" y="2488304"/>
              <a:ext cx="826337" cy="572755"/>
            </a:xfrm>
            <a:custGeom>
              <a:avLst/>
              <a:gdLst>
                <a:gd name="T0" fmla="*/ 2181 w 2295"/>
                <a:gd name="T1" fmla="*/ 1416 h 1591"/>
                <a:gd name="T2" fmla="*/ 2039 w 2295"/>
                <a:gd name="T3" fmla="*/ 1237 h 1591"/>
                <a:gd name="T4" fmla="*/ 1876 w 2295"/>
                <a:gd name="T5" fmla="*/ 1212 h 1591"/>
                <a:gd name="T6" fmla="*/ 1709 w 2295"/>
                <a:gd name="T7" fmla="*/ 1107 h 1591"/>
                <a:gd name="T8" fmla="*/ 1534 w 2295"/>
                <a:gd name="T9" fmla="*/ 150 h 1591"/>
                <a:gd name="T10" fmla="*/ 1355 w 2295"/>
                <a:gd name="T11" fmla="*/ 146 h 1591"/>
                <a:gd name="T12" fmla="*/ 1135 w 2295"/>
                <a:gd name="T13" fmla="*/ 98 h 1591"/>
                <a:gd name="T14" fmla="*/ 964 w 2295"/>
                <a:gd name="T15" fmla="*/ 89 h 1591"/>
                <a:gd name="T16" fmla="*/ 806 w 2295"/>
                <a:gd name="T17" fmla="*/ 53 h 1591"/>
                <a:gd name="T18" fmla="*/ 716 w 2295"/>
                <a:gd name="T19" fmla="*/ 16 h 1591"/>
                <a:gd name="T20" fmla="*/ 521 w 2295"/>
                <a:gd name="T21" fmla="*/ 65 h 1591"/>
                <a:gd name="T22" fmla="*/ 472 w 2295"/>
                <a:gd name="T23" fmla="*/ 102 h 1591"/>
                <a:gd name="T24" fmla="*/ 334 w 2295"/>
                <a:gd name="T25" fmla="*/ 150 h 1591"/>
                <a:gd name="T26" fmla="*/ 167 w 2295"/>
                <a:gd name="T27" fmla="*/ 273 h 1591"/>
                <a:gd name="T28" fmla="*/ 150 w 2295"/>
                <a:gd name="T29" fmla="*/ 354 h 1591"/>
                <a:gd name="T30" fmla="*/ 338 w 2295"/>
                <a:gd name="T31" fmla="*/ 448 h 1591"/>
                <a:gd name="T32" fmla="*/ 427 w 2295"/>
                <a:gd name="T33" fmla="*/ 500 h 1591"/>
                <a:gd name="T34" fmla="*/ 334 w 2295"/>
                <a:gd name="T35" fmla="*/ 492 h 1591"/>
                <a:gd name="T36" fmla="*/ 330 w 2295"/>
                <a:gd name="T37" fmla="*/ 561 h 1591"/>
                <a:gd name="T38" fmla="*/ 183 w 2295"/>
                <a:gd name="T39" fmla="*/ 521 h 1591"/>
                <a:gd name="T40" fmla="*/ 12 w 2295"/>
                <a:gd name="T41" fmla="*/ 594 h 1591"/>
                <a:gd name="T42" fmla="*/ 61 w 2295"/>
                <a:gd name="T43" fmla="*/ 643 h 1591"/>
                <a:gd name="T44" fmla="*/ 256 w 2295"/>
                <a:gd name="T45" fmla="*/ 704 h 1591"/>
                <a:gd name="T46" fmla="*/ 419 w 2295"/>
                <a:gd name="T47" fmla="*/ 679 h 1591"/>
                <a:gd name="T48" fmla="*/ 370 w 2295"/>
                <a:gd name="T49" fmla="*/ 814 h 1591"/>
                <a:gd name="T50" fmla="*/ 224 w 2295"/>
                <a:gd name="T51" fmla="*/ 858 h 1591"/>
                <a:gd name="T52" fmla="*/ 134 w 2295"/>
                <a:gd name="T53" fmla="*/ 952 h 1591"/>
                <a:gd name="T54" fmla="*/ 191 w 2295"/>
                <a:gd name="T55" fmla="*/ 997 h 1591"/>
                <a:gd name="T56" fmla="*/ 273 w 2295"/>
                <a:gd name="T57" fmla="*/ 1074 h 1591"/>
                <a:gd name="T58" fmla="*/ 183 w 2295"/>
                <a:gd name="T59" fmla="*/ 1107 h 1591"/>
                <a:gd name="T60" fmla="*/ 334 w 2295"/>
                <a:gd name="T61" fmla="*/ 1127 h 1591"/>
                <a:gd name="T62" fmla="*/ 370 w 2295"/>
                <a:gd name="T63" fmla="*/ 1188 h 1591"/>
                <a:gd name="T64" fmla="*/ 452 w 2295"/>
                <a:gd name="T65" fmla="*/ 1225 h 1591"/>
                <a:gd name="T66" fmla="*/ 594 w 2295"/>
                <a:gd name="T67" fmla="*/ 1221 h 1591"/>
                <a:gd name="T68" fmla="*/ 679 w 2295"/>
                <a:gd name="T69" fmla="*/ 1212 h 1591"/>
                <a:gd name="T70" fmla="*/ 631 w 2295"/>
                <a:gd name="T71" fmla="*/ 1359 h 1591"/>
                <a:gd name="T72" fmla="*/ 484 w 2295"/>
                <a:gd name="T73" fmla="*/ 1448 h 1591"/>
                <a:gd name="T74" fmla="*/ 334 w 2295"/>
                <a:gd name="T75" fmla="*/ 1526 h 1591"/>
                <a:gd name="T76" fmla="*/ 362 w 2295"/>
                <a:gd name="T77" fmla="*/ 1558 h 1591"/>
                <a:gd name="T78" fmla="*/ 496 w 2295"/>
                <a:gd name="T79" fmla="*/ 1518 h 1591"/>
                <a:gd name="T80" fmla="*/ 594 w 2295"/>
                <a:gd name="T81" fmla="*/ 1440 h 1591"/>
                <a:gd name="T82" fmla="*/ 769 w 2295"/>
                <a:gd name="T83" fmla="*/ 1326 h 1591"/>
                <a:gd name="T84" fmla="*/ 834 w 2295"/>
                <a:gd name="T85" fmla="*/ 1212 h 1591"/>
                <a:gd name="T86" fmla="*/ 932 w 2295"/>
                <a:gd name="T87" fmla="*/ 1115 h 1591"/>
                <a:gd name="T88" fmla="*/ 1111 w 2295"/>
                <a:gd name="T89" fmla="*/ 997 h 1591"/>
                <a:gd name="T90" fmla="*/ 1021 w 2295"/>
                <a:gd name="T91" fmla="*/ 1062 h 1591"/>
                <a:gd name="T92" fmla="*/ 968 w 2295"/>
                <a:gd name="T93" fmla="*/ 1200 h 1591"/>
                <a:gd name="T94" fmla="*/ 1115 w 2295"/>
                <a:gd name="T95" fmla="*/ 1160 h 1591"/>
                <a:gd name="T96" fmla="*/ 1172 w 2295"/>
                <a:gd name="T97" fmla="*/ 1086 h 1591"/>
                <a:gd name="T98" fmla="*/ 1233 w 2295"/>
                <a:gd name="T99" fmla="*/ 1058 h 1591"/>
                <a:gd name="T100" fmla="*/ 1290 w 2295"/>
                <a:gd name="T101" fmla="*/ 1074 h 1591"/>
                <a:gd name="T102" fmla="*/ 1408 w 2295"/>
                <a:gd name="T103" fmla="*/ 1115 h 1591"/>
                <a:gd name="T104" fmla="*/ 1603 w 2295"/>
                <a:gd name="T105" fmla="*/ 1135 h 1591"/>
                <a:gd name="T106" fmla="*/ 1746 w 2295"/>
                <a:gd name="T107" fmla="*/ 1147 h 1591"/>
                <a:gd name="T108" fmla="*/ 1778 w 2295"/>
                <a:gd name="T109" fmla="*/ 1217 h 1591"/>
                <a:gd name="T110" fmla="*/ 1888 w 2295"/>
                <a:gd name="T111" fmla="*/ 1237 h 1591"/>
                <a:gd name="T112" fmla="*/ 1965 w 2295"/>
                <a:gd name="T113" fmla="*/ 1278 h 1591"/>
                <a:gd name="T114" fmla="*/ 1982 w 2295"/>
                <a:gd name="T115" fmla="*/ 1229 h 1591"/>
                <a:gd name="T116" fmla="*/ 2075 w 2295"/>
                <a:gd name="T117" fmla="*/ 1330 h 1591"/>
                <a:gd name="T118" fmla="*/ 2083 w 2295"/>
                <a:gd name="T119" fmla="*/ 1375 h 1591"/>
                <a:gd name="T120" fmla="*/ 2169 w 2295"/>
                <a:gd name="T121" fmla="*/ 1497 h 1591"/>
                <a:gd name="T122" fmla="*/ 2254 w 2295"/>
                <a:gd name="T123" fmla="*/ 1558 h 15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95"/>
                <a:gd name="T187" fmla="*/ 0 h 1591"/>
                <a:gd name="T188" fmla="*/ 2295 w 2295"/>
                <a:gd name="T189" fmla="*/ 1591 h 15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95" h="1591">
                  <a:moveTo>
                    <a:pt x="2291" y="1538"/>
                  </a:moveTo>
                  <a:lnTo>
                    <a:pt x="2287" y="1530"/>
                  </a:lnTo>
                  <a:lnTo>
                    <a:pt x="2287" y="1522"/>
                  </a:lnTo>
                  <a:lnTo>
                    <a:pt x="2287" y="1518"/>
                  </a:lnTo>
                  <a:lnTo>
                    <a:pt x="2287" y="1514"/>
                  </a:lnTo>
                  <a:lnTo>
                    <a:pt x="2283" y="1505"/>
                  </a:lnTo>
                  <a:lnTo>
                    <a:pt x="2291" y="1493"/>
                  </a:lnTo>
                  <a:lnTo>
                    <a:pt x="2291" y="1481"/>
                  </a:lnTo>
                  <a:lnTo>
                    <a:pt x="2279" y="1477"/>
                  </a:lnTo>
                  <a:lnTo>
                    <a:pt x="2266" y="1469"/>
                  </a:lnTo>
                  <a:lnTo>
                    <a:pt x="2254" y="1461"/>
                  </a:lnTo>
                  <a:lnTo>
                    <a:pt x="2242" y="1453"/>
                  </a:lnTo>
                  <a:lnTo>
                    <a:pt x="2230" y="1453"/>
                  </a:lnTo>
                  <a:lnTo>
                    <a:pt x="2218" y="1444"/>
                  </a:lnTo>
                  <a:lnTo>
                    <a:pt x="2205" y="1436"/>
                  </a:lnTo>
                  <a:lnTo>
                    <a:pt x="2193" y="1432"/>
                  </a:lnTo>
                  <a:lnTo>
                    <a:pt x="2185" y="1428"/>
                  </a:lnTo>
                  <a:lnTo>
                    <a:pt x="2181" y="1416"/>
                  </a:lnTo>
                  <a:lnTo>
                    <a:pt x="2169" y="1412"/>
                  </a:lnTo>
                  <a:lnTo>
                    <a:pt x="2173" y="1400"/>
                  </a:lnTo>
                  <a:lnTo>
                    <a:pt x="2157" y="1391"/>
                  </a:lnTo>
                  <a:lnTo>
                    <a:pt x="2161" y="1383"/>
                  </a:lnTo>
                  <a:lnTo>
                    <a:pt x="2153" y="1367"/>
                  </a:lnTo>
                  <a:lnTo>
                    <a:pt x="2140" y="1359"/>
                  </a:lnTo>
                  <a:lnTo>
                    <a:pt x="2132" y="1347"/>
                  </a:lnTo>
                  <a:lnTo>
                    <a:pt x="2124" y="1335"/>
                  </a:lnTo>
                  <a:lnTo>
                    <a:pt x="2120" y="1322"/>
                  </a:lnTo>
                  <a:lnTo>
                    <a:pt x="2108" y="1310"/>
                  </a:lnTo>
                  <a:lnTo>
                    <a:pt x="2104" y="1298"/>
                  </a:lnTo>
                  <a:lnTo>
                    <a:pt x="2092" y="1286"/>
                  </a:lnTo>
                  <a:lnTo>
                    <a:pt x="2087" y="1278"/>
                  </a:lnTo>
                  <a:lnTo>
                    <a:pt x="2075" y="1265"/>
                  </a:lnTo>
                  <a:lnTo>
                    <a:pt x="2075" y="1261"/>
                  </a:lnTo>
                  <a:lnTo>
                    <a:pt x="2063" y="1249"/>
                  </a:lnTo>
                  <a:lnTo>
                    <a:pt x="2051" y="1241"/>
                  </a:lnTo>
                  <a:lnTo>
                    <a:pt x="2039" y="1237"/>
                  </a:lnTo>
                  <a:lnTo>
                    <a:pt x="2030" y="1225"/>
                  </a:lnTo>
                  <a:lnTo>
                    <a:pt x="2026" y="1212"/>
                  </a:lnTo>
                  <a:lnTo>
                    <a:pt x="2014" y="1208"/>
                  </a:lnTo>
                  <a:lnTo>
                    <a:pt x="1998" y="1200"/>
                  </a:lnTo>
                  <a:lnTo>
                    <a:pt x="1990" y="1188"/>
                  </a:lnTo>
                  <a:lnTo>
                    <a:pt x="1990" y="1176"/>
                  </a:lnTo>
                  <a:lnTo>
                    <a:pt x="1986" y="1168"/>
                  </a:lnTo>
                  <a:lnTo>
                    <a:pt x="1974" y="1160"/>
                  </a:lnTo>
                  <a:lnTo>
                    <a:pt x="1961" y="1151"/>
                  </a:lnTo>
                  <a:lnTo>
                    <a:pt x="1949" y="1160"/>
                  </a:lnTo>
                  <a:lnTo>
                    <a:pt x="1933" y="1164"/>
                  </a:lnTo>
                  <a:lnTo>
                    <a:pt x="1921" y="1168"/>
                  </a:lnTo>
                  <a:lnTo>
                    <a:pt x="1912" y="1172"/>
                  </a:lnTo>
                  <a:lnTo>
                    <a:pt x="1912" y="1184"/>
                  </a:lnTo>
                  <a:lnTo>
                    <a:pt x="1904" y="1196"/>
                  </a:lnTo>
                  <a:lnTo>
                    <a:pt x="1900" y="1208"/>
                  </a:lnTo>
                  <a:lnTo>
                    <a:pt x="1888" y="1208"/>
                  </a:lnTo>
                  <a:lnTo>
                    <a:pt x="1876" y="1212"/>
                  </a:lnTo>
                  <a:lnTo>
                    <a:pt x="1860" y="1221"/>
                  </a:lnTo>
                  <a:lnTo>
                    <a:pt x="1851" y="1229"/>
                  </a:lnTo>
                  <a:lnTo>
                    <a:pt x="1839" y="1217"/>
                  </a:lnTo>
                  <a:lnTo>
                    <a:pt x="1835" y="1204"/>
                  </a:lnTo>
                  <a:lnTo>
                    <a:pt x="1823" y="1192"/>
                  </a:lnTo>
                  <a:lnTo>
                    <a:pt x="1811" y="1184"/>
                  </a:lnTo>
                  <a:lnTo>
                    <a:pt x="1799" y="1176"/>
                  </a:lnTo>
                  <a:lnTo>
                    <a:pt x="1786" y="1164"/>
                  </a:lnTo>
                  <a:lnTo>
                    <a:pt x="1774" y="1156"/>
                  </a:lnTo>
                  <a:lnTo>
                    <a:pt x="1770" y="1143"/>
                  </a:lnTo>
                  <a:lnTo>
                    <a:pt x="1758" y="1139"/>
                  </a:lnTo>
                  <a:lnTo>
                    <a:pt x="1750" y="1135"/>
                  </a:lnTo>
                  <a:lnTo>
                    <a:pt x="1742" y="1123"/>
                  </a:lnTo>
                  <a:lnTo>
                    <a:pt x="1746" y="1111"/>
                  </a:lnTo>
                  <a:lnTo>
                    <a:pt x="1733" y="1103"/>
                  </a:lnTo>
                  <a:lnTo>
                    <a:pt x="1721" y="1103"/>
                  </a:lnTo>
                  <a:lnTo>
                    <a:pt x="1709" y="1107"/>
                  </a:lnTo>
                  <a:lnTo>
                    <a:pt x="1697" y="1115"/>
                  </a:lnTo>
                  <a:lnTo>
                    <a:pt x="1689" y="1119"/>
                  </a:lnTo>
                  <a:lnTo>
                    <a:pt x="1676" y="1111"/>
                  </a:lnTo>
                  <a:lnTo>
                    <a:pt x="1664" y="1107"/>
                  </a:lnTo>
                  <a:lnTo>
                    <a:pt x="1652" y="1115"/>
                  </a:lnTo>
                  <a:lnTo>
                    <a:pt x="1640" y="1111"/>
                  </a:lnTo>
                  <a:lnTo>
                    <a:pt x="1628" y="1094"/>
                  </a:lnTo>
                  <a:lnTo>
                    <a:pt x="1628" y="187"/>
                  </a:lnTo>
                  <a:lnTo>
                    <a:pt x="1615" y="191"/>
                  </a:lnTo>
                  <a:lnTo>
                    <a:pt x="1603" y="187"/>
                  </a:lnTo>
                  <a:lnTo>
                    <a:pt x="1591" y="179"/>
                  </a:lnTo>
                  <a:lnTo>
                    <a:pt x="1587" y="175"/>
                  </a:lnTo>
                  <a:lnTo>
                    <a:pt x="1575" y="171"/>
                  </a:lnTo>
                  <a:lnTo>
                    <a:pt x="1571" y="175"/>
                  </a:lnTo>
                  <a:lnTo>
                    <a:pt x="1558" y="167"/>
                  </a:lnTo>
                  <a:lnTo>
                    <a:pt x="1546" y="159"/>
                  </a:lnTo>
                  <a:lnTo>
                    <a:pt x="1534" y="150"/>
                  </a:lnTo>
                  <a:lnTo>
                    <a:pt x="1530" y="150"/>
                  </a:lnTo>
                  <a:lnTo>
                    <a:pt x="1518" y="146"/>
                  </a:lnTo>
                  <a:lnTo>
                    <a:pt x="1493" y="138"/>
                  </a:lnTo>
                  <a:lnTo>
                    <a:pt x="1481" y="142"/>
                  </a:lnTo>
                  <a:lnTo>
                    <a:pt x="1469" y="142"/>
                  </a:lnTo>
                  <a:lnTo>
                    <a:pt x="1457" y="142"/>
                  </a:lnTo>
                  <a:lnTo>
                    <a:pt x="1444" y="150"/>
                  </a:lnTo>
                  <a:lnTo>
                    <a:pt x="1440" y="146"/>
                  </a:lnTo>
                  <a:lnTo>
                    <a:pt x="1428" y="146"/>
                  </a:lnTo>
                  <a:lnTo>
                    <a:pt x="1416" y="150"/>
                  </a:lnTo>
                  <a:lnTo>
                    <a:pt x="1412" y="155"/>
                  </a:lnTo>
                  <a:lnTo>
                    <a:pt x="1404" y="155"/>
                  </a:lnTo>
                  <a:lnTo>
                    <a:pt x="1388" y="155"/>
                  </a:lnTo>
                  <a:lnTo>
                    <a:pt x="1379" y="150"/>
                  </a:lnTo>
                  <a:lnTo>
                    <a:pt x="1371" y="150"/>
                  </a:lnTo>
                  <a:lnTo>
                    <a:pt x="1363" y="146"/>
                  </a:lnTo>
                  <a:lnTo>
                    <a:pt x="1355" y="146"/>
                  </a:lnTo>
                  <a:lnTo>
                    <a:pt x="1343" y="138"/>
                  </a:lnTo>
                  <a:lnTo>
                    <a:pt x="1331" y="134"/>
                  </a:lnTo>
                  <a:lnTo>
                    <a:pt x="1318" y="134"/>
                  </a:lnTo>
                  <a:lnTo>
                    <a:pt x="1306" y="130"/>
                  </a:lnTo>
                  <a:lnTo>
                    <a:pt x="1282" y="130"/>
                  </a:lnTo>
                  <a:lnTo>
                    <a:pt x="1270" y="134"/>
                  </a:lnTo>
                  <a:lnTo>
                    <a:pt x="1257" y="134"/>
                  </a:lnTo>
                  <a:lnTo>
                    <a:pt x="1245" y="130"/>
                  </a:lnTo>
                  <a:lnTo>
                    <a:pt x="1233" y="130"/>
                  </a:lnTo>
                  <a:lnTo>
                    <a:pt x="1221" y="122"/>
                  </a:lnTo>
                  <a:lnTo>
                    <a:pt x="1213" y="118"/>
                  </a:lnTo>
                  <a:lnTo>
                    <a:pt x="1204" y="118"/>
                  </a:lnTo>
                  <a:lnTo>
                    <a:pt x="1196" y="114"/>
                  </a:lnTo>
                  <a:lnTo>
                    <a:pt x="1184" y="118"/>
                  </a:lnTo>
                  <a:lnTo>
                    <a:pt x="1172" y="110"/>
                  </a:lnTo>
                  <a:lnTo>
                    <a:pt x="1160" y="106"/>
                  </a:lnTo>
                  <a:lnTo>
                    <a:pt x="1147" y="106"/>
                  </a:lnTo>
                  <a:lnTo>
                    <a:pt x="1135" y="98"/>
                  </a:lnTo>
                  <a:lnTo>
                    <a:pt x="1123" y="98"/>
                  </a:lnTo>
                  <a:lnTo>
                    <a:pt x="1111" y="98"/>
                  </a:lnTo>
                  <a:lnTo>
                    <a:pt x="1099" y="98"/>
                  </a:lnTo>
                  <a:lnTo>
                    <a:pt x="1086" y="98"/>
                  </a:lnTo>
                  <a:lnTo>
                    <a:pt x="1074" y="102"/>
                  </a:lnTo>
                  <a:lnTo>
                    <a:pt x="1062" y="102"/>
                  </a:lnTo>
                  <a:lnTo>
                    <a:pt x="1054" y="98"/>
                  </a:lnTo>
                  <a:lnTo>
                    <a:pt x="1042" y="102"/>
                  </a:lnTo>
                  <a:lnTo>
                    <a:pt x="1025" y="102"/>
                  </a:lnTo>
                  <a:lnTo>
                    <a:pt x="1017" y="102"/>
                  </a:lnTo>
                  <a:lnTo>
                    <a:pt x="1017" y="110"/>
                  </a:lnTo>
                  <a:lnTo>
                    <a:pt x="1005" y="106"/>
                  </a:lnTo>
                  <a:lnTo>
                    <a:pt x="993" y="102"/>
                  </a:lnTo>
                  <a:lnTo>
                    <a:pt x="981" y="102"/>
                  </a:lnTo>
                  <a:lnTo>
                    <a:pt x="968" y="102"/>
                  </a:lnTo>
                  <a:lnTo>
                    <a:pt x="977" y="89"/>
                  </a:lnTo>
                  <a:lnTo>
                    <a:pt x="964" y="89"/>
                  </a:lnTo>
                  <a:lnTo>
                    <a:pt x="952" y="94"/>
                  </a:lnTo>
                  <a:lnTo>
                    <a:pt x="940" y="89"/>
                  </a:lnTo>
                  <a:lnTo>
                    <a:pt x="928" y="89"/>
                  </a:lnTo>
                  <a:lnTo>
                    <a:pt x="952" y="85"/>
                  </a:lnTo>
                  <a:lnTo>
                    <a:pt x="940" y="85"/>
                  </a:lnTo>
                  <a:lnTo>
                    <a:pt x="940" y="73"/>
                  </a:lnTo>
                  <a:lnTo>
                    <a:pt x="952" y="61"/>
                  </a:lnTo>
                  <a:lnTo>
                    <a:pt x="940" y="57"/>
                  </a:lnTo>
                  <a:lnTo>
                    <a:pt x="928" y="61"/>
                  </a:lnTo>
                  <a:lnTo>
                    <a:pt x="915" y="57"/>
                  </a:lnTo>
                  <a:lnTo>
                    <a:pt x="903" y="53"/>
                  </a:lnTo>
                  <a:lnTo>
                    <a:pt x="891" y="49"/>
                  </a:lnTo>
                  <a:lnTo>
                    <a:pt x="879" y="53"/>
                  </a:lnTo>
                  <a:lnTo>
                    <a:pt x="854" y="53"/>
                  </a:lnTo>
                  <a:lnTo>
                    <a:pt x="842" y="61"/>
                  </a:lnTo>
                  <a:lnTo>
                    <a:pt x="830" y="61"/>
                  </a:lnTo>
                  <a:lnTo>
                    <a:pt x="818" y="61"/>
                  </a:lnTo>
                  <a:lnTo>
                    <a:pt x="806" y="53"/>
                  </a:lnTo>
                  <a:lnTo>
                    <a:pt x="810" y="41"/>
                  </a:lnTo>
                  <a:lnTo>
                    <a:pt x="797" y="33"/>
                  </a:lnTo>
                  <a:lnTo>
                    <a:pt x="785" y="41"/>
                  </a:lnTo>
                  <a:lnTo>
                    <a:pt x="773" y="28"/>
                  </a:lnTo>
                  <a:lnTo>
                    <a:pt x="761" y="41"/>
                  </a:lnTo>
                  <a:lnTo>
                    <a:pt x="753" y="49"/>
                  </a:lnTo>
                  <a:lnTo>
                    <a:pt x="749" y="61"/>
                  </a:lnTo>
                  <a:lnTo>
                    <a:pt x="736" y="61"/>
                  </a:lnTo>
                  <a:lnTo>
                    <a:pt x="724" y="61"/>
                  </a:lnTo>
                  <a:lnTo>
                    <a:pt x="728" y="57"/>
                  </a:lnTo>
                  <a:lnTo>
                    <a:pt x="716" y="53"/>
                  </a:lnTo>
                  <a:lnTo>
                    <a:pt x="716" y="49"/>
                  </a:lnTo>
                  <a:lnTo>
                    <a:pt x="728" y="45"/>
                  </a:lnTo>
                  <a:lnTo>
                    <a:pt x="741" y="41"/>
                  </a:lnTo>
                  <a:lnTo>
                    <a:pt x="753" y="33"/>
                  </a:lnTo>
                  <a:lnTo>
                    <a:pt x="741" y="20"/>
                  </a:lnTo>
                  <a:lnTo>
                    <a:pt x="728" y="16"/>
                  </a:lnTo>
                  <a:lnTo>
                    <a:pt x="716" y="16"/>
                  </a:lnTo>
                  <a:lnTo>
                    <a:pt x="704" y="12"/>
                  </a:lnTo>
                  <a:lnTo>
                    <a:pt x="692" y="8"/>
                  </a:lnTo>
                  <a:lnTo>
                    <a:pt x="700" y="0"/>
                  </a:lnTo>
                  <a:lnTo>
                    <a:pt x="688" y="4"/>
                  </a:lnTo>
                  <a:lnTo>
                    <a:pt x="675" y="8"/>
                  </a:lnTo>
                  <a:lnTo>
                    <a:pt x="663" y="20"/>
                  </a:lnTo>
                  <a:lnTo>
                    <a:pt x="651" y="33"/>
                  </a:lnTo>
                  <a:lnTo>
                    <a:pt x="639" y="41"/>
                  </a:lnTo>
                  <a:lnTo>
                    <a:pt x="627" y="49"/>
                  </a:lnTo>
                  <a:lnTo>
                    <a:pt x="614" y="57"/>
                  </a:lnTo>
                  <a:lnTo>
                    <a:pt x="606" y="61"/>
                  </a:lnTo>
                  <a:lnTo>
                    <a:pt x="594" y="61"/>
                  </a:lnTo>
                  <a:lnTo>
                    <a:pt x="578" y="65"/>
                  </a:lnTo>
                  <a:lnTo>
                    <a:pt x="570" y="65"/>
                  </a:lnTo>
                  <a:lnTo>
                    <a:pt x="557" y="65"/>
                  </a:lnTo>
                  <a:lnTo>
                    <a:pt x="545" y="69"/>
                  </a:lnTo>
                  <a:lnTo>
                    <a:pt x="533" y="69"/>
                  </a:lnTo>
                  <a:lnTo>
                    <a:pt x="521" y="65"/>
                  </a:lnTo>
                  <a:lnTo>
                    <a:pt x="533" y="57"/>
                  </a:lnTo>
                  <a:lnTo>
                    <a:pt x="521" y="61"/>
                  </a:lnTo>
                  <a:lnTo>
                    <a:pt x="509" y="61"/>
                  </a:lnTo>
                  <a:lnTo>
                    <a:pt x="496" y="73"/>
                  </a:lnTo>
                  <a:lnTo>
                    <a:pt x="484" y="77"/>
                  </a:lnTo>
                  <a:lnTo>
                    <a:pt x="484" y="81"/>
                  </a:lnTo>
                  <a:lnTo>
                    <a:pt x="492" y="94"/>
                  </a:lnTo>
                  <a:lnTo>
                    <a:pt x="504" y="94"/>
                  </a:lnTo>
                  <a:lnTo>
                    <a:pt x="517" y="98"/>
                  </a:lnTo>
                  <a:lnTo>
                    <a:pt x="504" y="98"/>
                  </a:lnTo>
                  <a:lnTo>
                    <a:pt x="492" y="102"/>
                  </a:lnTo>
                  <a:lnTo>
                    <a:pt x="492" y="114"/>
                  </a:lnTo>
                  <a:lnTo>
                    <a:pt x="492" y="126"/>
                  </a:lnTo>
                  <a:lnTo>
                    <a:pt x="484" y="114"/>
                  </a:lnTo>
                  <a:lnTo>
                    <a:pt x="476" y="118"/>
                  </a:lnTo>
                  <a:lnTo>
                    <a:pt x="484" y="106"/>
                  </a:lnTo>
                  <a:lnTo>
                    <a:pt x="484" y="102"/>
                  </a:lnTo>
                  <a:lnTo>
                    <a:pt x="472" y="102"/>
                  </a:lnTo>
                  <a:lnTo>
                    <a:pt x="484" y="94"/>
                  </a:lnTo>
                  <a:lnTo>
                    <a:pt x="484" y="85"/>
                  </a:lnTo>
                  <a:lnTo>
                    <a:pt x="472" y="85"/>
                  </a:lnTo>
                  <a:lnTo>
                    <a:pt x="460" y="94"/>
                  </a:lnTo>
                  <a:lnTo>
                    <a:pt x="448" y="102"/>
                  </a:lnTo>
                  <a:lnTo>
                    <a:pt x="435" y="110"/>
                  </a:lnTo>
                  <a:lnTo>
                    <a:pt x="423" y="118"/>
                  </a:lnTo>
                  <a:lnTo>
                    <a:pt x="411" y="122"/>
                  </a:lnTo>
                  <a:lnTo>
                    <a:pt x="399" y="122"/>
                  </a:lnTo>
                  <a:lnTo>
                    <a:pt x="391" y="126"/>
                  </a:lnTo>
                  <a:lnTo>
                    <a:pt x="374" y="130"/>
                  </a:lnTo>
                  <a:lnTo>
                    <a:pt x="362" y="130"/>
                  </a:lnTo>
                  <a:lnTo>
                    <a:pt x="374" y="126"/>
                  </a:lnTo>
                  <a:lnTo>
                    <a:pt x="378" y="122"/>
                  </a:lnTo>
                  <a:lnTo>
                    <a:pt x="366" y="118"/>
                  </a:lnTo>
                  <a:lnTo>
                    <a:pt x="354" y="130"/>
                  </a:lnTo>
                  <a:lnTo>
                    <a:pt x="342" y="138"/>
                  </a:lnTo>
                  <a:lnTo>
                    <a:pt x="334" y="150"/>
                  </a:lnTo>
                  <a:lnTo>
                    <a:pt x="334" y="155"/>
                  </a:lnTo>
                  <a:lnTo>
                    <a:pt x="321" y="163"/>
                  </a:lnTo>
                  <a:lnTo>
                    <a:pt x="309" y="171"/>
                  </a:lnTo>
                  <a:lnTo>
                    <a:pt x="305" y="183"/>
                  </a:lnTo>
                  <a:lnTo>
                    <a:pt x="293" y="195"/>
                  </a:lnTo>
                  <a:lnTo>
                    <a:pt x="297" y="207"/>
                  </a:lnTo>
                  <a:lnTo>
                    <a:pt x="289" y="220"/>
                  </a:lnTo>
                  <a:lnTo>
                    <a:pt x="277" y="232"/>
                  </a:lnTo>
                  <a:lnTo>
                    <a:pt x="268" y="244"/>
                  </a:lnTo>
                  <a:lnTo>
                    <a:pt x="256" y="252"/>
                  </a:lnTo>
                  <a:lnTo>
                    <a:pt x="244" y="256"/>
                  </a:lnTo>
                  <a:lnTo>
                    <a:pt x="232" y="264"/>
                  </a:lnTo>
                  <a:lnTo>
                    <a:pt x="220" y="264"/>
                  </a:lnTo>
                  <a:lnTo>
                    <a:pt x="216" y="264"/>
                  </a:lnTo>
                  <a:lnTo>
                    <a:pt x="203" y="264"/>
                  </a:lnTo>
                  <a:lnTo>
                    <a:pt x="191" y="268"/>
                  </a:lnTo>
                  <a:lnTo>
                    <a:pt x="179" y="268"/>
                  </a:lnTo>
                  <a:lnTo>
                    <a:pt x="167" y="273"/>
                  </a:lnTo>
                  <a:lnTo>
                    <a:pt x="155" y="273"/>
                  </a:lnTo>
                  <a:lnTo>
                    <a:pt x="142" y="273"/>
                  </a:lnTo>
                  <a:lnTo>
                    <a:pt x="130" y="273"/>
                  </a:lnTo>
                  <a:lnTo>
                    <a:pt x="118" y="273"/>
                  </a:lnTo>
                  <a:lnTo>
                    <a:pt x="106" y="273"/>
                  </a:lnTo>
                  <a:lnTo>
                    <a:pt x="110" y="285"/>
                  </a:lnTo>
                  <a:lnTo>
                    <a:pt x="106" y="297"/>
                  </a:lnTo>
                  <a:lnTo>
                    <a:pt x="102" y="309"/>
                  </a:lnTo>
                  <a:lnTo>
                    <a:pt x="98" y="321"/>
                  </a:lnTo>
                  <a:lnTo>
                    <a:pt x="89" y="325"/>
                  </a:lnTo>
                  <a:lnTo>
                    <a:pt x="81" y="325"/>
                  </a:lnTo>
                  <a:lnTo>
                    <a:pt x="77" y="325"/>
                  </a:lnTo>
                  <a:lnTo>
                    <a:pt x="89" y="330"/>
                  </a:lnTo>
                  <a:lnTo>
                    <a:pt x="102" y="334"/>
                  </a:lnTo>
                  <a:lnTo>
                    <a:pt x="114" y="338"/>
                  </a:lnTo>
                  <a:lnTo>
                    <a:pt x="126" y="350"/>
                  </a:lnTo>
                  <a:lnTo>
                    <a:pt x="138" y="350"/>
                  </a:lnTo>
                  <a:lnTo>
                    <a:pt x="150" y="354"/>
                  </a:lnTo>
                  <a:lnTo>
                    <a:pt x="163" y="362"/>
                  </a:lnTo>
                  <a:lnTo>
                    <a:pt x="175" y="370"/>
                  </a:lnTo>
                  <a:lnTo>
                    <a:pt x="187" y="378"/>
                  </a:lnTo>
                  <a:lnTo>
                    <a:pt x="199" y="382"/>
                  </a:lnTo>
                  <a:lnTo>
                    <a:pt x="212" y="391"/>
                  </a:lnTo>
                  <a:lnTo>
                    <a:pt x="224" y="399"/>
                  </a:lnTo>
                  <a:lnTo>
                    <a:pt x="236" y="407"/>
                  </a:lnTo>
                  <a:lnTo>
                    <a:pt x="244" y="419"/>
                  </a:lnTo>
                  <a:lnTo>
                    <a:pt x="252" y="431"/>
                  </a:lnTo>
                  <a:lnTo>
                    <a:pt x="256" y="443"/>
                  </a:lnTo>
                  <a:lnTo>
                    <a:pt x="260" y="456"/>
                  </a:lnTo>
                  <a:lnTo>
                    <a:pt x="285" y="460"/>
                  </a:lnTo>
                  <a:lnTo>
                    <a:pt x="297" y="460"/>
                  </a:lnTo>
                  <a:lnTo>
                    <a:pt x="321" y="460"/>
                  </a:lnTo>
                  <a:lnTo>
                    <a:pt x="321" y="464"/>
                  </a:lnTo>
                  <a:lnTo>
                    <a:pt x="334" y="460"/>
                  </a:lnTo>
                  <a:lnTo>
                    <a:pt x="338" y="448"/>
                  </a:lnTo>
                  <a:lnTo>
                    <a:pt x="342" y="456"/>
                  </a:lnTo>
                  <a:lnTo>
                    <a:pt x="346" y="460"/>
                  </a:lnTo>
                  <a:lnTo>
                    <a:pt x="354" y="464"/>
                  </a:lnTo>
                  <a:lnTo>
                    <a:pt x="366" y="460"/>
                  </a:lnTo>
                  <a:lnTo>
                    <a:pt x="382" y="464"/>
                  </a:lnTo>
                  <a:lnTo>
                    <a:pt x="391" y="472"/>
                  </a:lnTo>
                  <a:lnTo>
                    <a:pt x="382" y="472"/>
                  </a:lnTo>
                  <a:lnTo>
                    <a:pt x="378" y="472"/>
                  </a:lnTo>
                  <a:lnTo>
                    <a:pt x="370" y="484"/>
                  </a:lnTo>
                  <a:lnTo>
                    <a:pt x="370" y="496"/>
                  </a:lnTo>
                  <a:lnTo>
                    <a:pt x="374" y="500"/>
                  </a:lnTo>
                  <a:lnTo>
                    <a:pt x="391" y="509"/>
                  </a:lnTo>
                  <a:lnTo>
                    <a:pt x="391" y="513"/>
                  </a:lnTo>
                  <a:lnTo>
                    <a:pt x="403" y="513"/>
                  </a:lnTo>
                  <a:lnTo>
                    <a:pt x="407" y="509"/>
                  </a:lnTo>
                  <a:lnTo>
                    <a:pt x="415" y="500"/>
                  </a:lnTo>
                  <a:lnTo>
                    <a:pt x="427" y="500"/>
                  </a:lnTo>
                  <a:lnTo>
                    <a:pt x="439" y="504"/>
                  </a:lnTo>
                  <a:lnTo>
                    <a:pt x="464" y="504"/>
                  </a:lnTo>
                  <a:lnTo>
                    <a:pt x="472" y="517"/>
                  </a:lnTo>
                  <a:lnTo>
                    <a:pt x="464" y="525"/>
                  </a:lnTo>
                  <a:lnTo>
                    <a:pt x="452" y="529"/>
                  </a:lnTo>
                  <a:lnTo>
                    <a:pt x="439" y="529"/>
                  </a:lnTo>
                  <a:lnTo>
                    <a:pt x="427" y="525"/>
                  </a:lnTo>
                  <a:lnTo>
                    <a:pt x="415" y="517"/>
                  </a:lnTo>
                  <a:lnTo>
                    <a:pt x="407" y="517"/>
                  </a:lnTo>
                  <a:lnTo>
                    <a:pt x="395" y="521"/>
                  </a:lnTo>
                  <a:lnTo>
                    <a:pt x="382" y="517"/>
                  </a:lnTo>
                  <a:lnTo>
                    <a:pt x="370" y="513"/>
                  </a:lnTo>
                  <a:lnTo>
                    <a:pt x="358" y="500"/>
                  </a:lnTo>
                  <a:lnTo>
                    <a:pt x="362" y="488"/>
                  </a:lnTo>
                  <a:lnTo>
                    <a:pt x="350" y="476"/>
                  </a:lnTo>
                  <a:lnTo>
                    <a:pt x="338" y="472"/>
                  </a:lnTo>
                  <a:lnTo>
                    <a:pt x="325" y="480"/>
                  </a:lnTo>
                  <a:lnTo>
                    <a:pt x="334" y="492"/>
                  </a:lnTo>
                  <a:lnTo>
                    <a:pt x="346" y="492"/>
                  </a:lnTo>
                  <a:lnTo>
                    <a:pt x="358" y="504"/>
                  </a:lnTo>
                  <a:lnTo>
                    <a:pt x="370" y="517"/>
                  </a:lnTo>
                  <a:lnTo>
                    <a:pt x="370" y="529"/>
                  </a:lnTo>
                  <a:lnTo>
                    <a:pt x="382" y="525"/>
                  </a:lnTo>
                  <a:lnTo>
                    <a:pt x="395" y="525"/>
                  </a:lnTo>
                  <a:lnTo>
                    <a:pt x="407" y="529"/>
                  </a:lnTo>
                  <a:lnTo>
                    <a:pt x="419" y="537"/>
                  </a:lnTo>
                  <a:lnTo>
                    <a:pt x="423" y="549"/>
                  </a:lnTo>
                  <a:lnTo>
                    <a:pt x="407" y="545"/>
                  </a:lnTo>
                  <a:lnTo>
                    <a:pt x="399" y="541"/>
                  </a:lnTo>
                  <a:lnTo>
                    <a:pt x="386" y="545"/>
                  </a:lnTo>
                  <a:lnTo>
                    <a:pt x="374" y="557"/>
                  </a:lnTo>
                  <a:lnTo>
                    <a:pt x="378" y="557"/>
                  </a:lnTo>
                  <a:lnTo>
                    <a:pt x="366" y="561"/>
                  </a:lnTo>
                  <a:lnTo>
                    <a:pt x="354" y="557"/>
                  </a:lnTo>
                  <a:lnTo>
                    <a:pt x="342" y="561"/>
                  </a:lnTo>
                  <a:lnTo>
                    <a:pt x="330" y="561"/>
                  </a:lnTo>
                  <a:lnTo>
                    <a:pt x="317" y="557"/>
                  </a:lnTo>
                  <a:lnTo>
                    <a:pt x="305" y="557"/>
                  </a:lnTo>
                  <a:lnTo>
                    <a:pt x="293" y="557"/>
                  </a:lnTo>
                  <a:lnTo>
                    <a:pt x="281" y="557"/>
                  </a:lnTo>
                  <a:lnTo>
                    <a:pt x="268" y="557"/>
                  </a:lnTo>
                  <a:lnTo>
                    <a:pt x="256" y="557"/>
                  </a:lnTo>
                  <a:lnTo>
                    <a:pt x="244" y="545"/>
                  </a:lnTo>
                  <a:lnTo>
                    <a:pt x="236" y="545"/>
                  </a:lnTo>
                  <a:lnTo>
                    <a:pt x="244" y="541"/>
                  </a:lnTo>
                  <a:lnTo>
                    <a:pt x="248" y="529"/>
                  </a:lnTo>
                  <a:lnTo>
                    <a:pt x="256" y="517"/>
                  </a:lnTo>
                  <a:lnTo>
                    <a:pt x="256" y="509"/>
                  </a:lnTo>
                  <a:lnTo>
                    <a:pt x="244" y="504"/>
                  </a:lnTo>
                  <a:lnTo>
                    <a:pt x="232" y="504"/>
                  </a:lnTo>
                  <a:lnTo>
                    <a:pt x="220" y="509"/>
                  </a:lnTo>
                  <a:lnTo>
                    <a:pt x="207" y="509"/>
                  </a:lnTo>
                  <a:lnTo>
                    <a:pt x="195" y="513"/>
                  </a:lnTo>
                  <a:lnTo>
                    <a:pt x="183" y="521"/>
                  </a:lnTo>
                  <a:lnTo>
                    <a:pt x="175" y="521"/>
                  </a:lnTo>
                  <a:lnTo>
                    <a:pt x="163" y="525"/>
                  </a:lnTo>
                  <a:lnTo>
                    <a:pt x="150" y="529"/>
                  </a:lnTo>
                  <a:lnTo>
                    <a:pt x="138" y="533"/>
                  </a:lnTo>
                  <a:lnTo>
                    <a:pt x="138" y="545"/>
                  </a:lnTo>
                  <a:lnTo>
                    <a:pt x="146" y="549"/>
                  </a:lnTo>
                  <a:lnTo>
                    <a:pt x="138" y="557"/>
                  </a:lnTo>
                  <a:lnTo>
                    <a:pt x="126" y="553"/>
                  </a:lnTo>
                  <a:lnTo>
                    <a:pt x="114" y="549"/>
                  </a:lnTo>
                  <a:lnTo>
                    <a:pt x="102" y="549"/>
                  </a:lnTo>
                  <a:lnTo>
                    <a:pt x="89" y="557"/>
                  </a:lnTo>
                  <a:lnTo>
                    <a:pt x="77" y="561"/>
                  </a:lnTo>
                  <a:lnTo>
                    <a:pt x="69" y="574"/>
                  </a:lnTo>
                  <a:lnTo>
                    <a:pt x="57" y="578"/>
                  </a:lnTo>
                  <a:lnTo>
                    <a:pt x="45" y="578"/>
                  </a:lnTo>
                  <a:lnTo>
                    <a:pt x="32" y="582"/>
                  </a:lnTo>
                  <a:lnTo>
                    <a:pt x="24" y="594"/>
                  </a:lnTo>
                  <a:lnTo>
                    <a:pt x="12" y="594"/>
                  </a:lnTo>
                  <a:lnTo>
                    <a:pt x="0" y="602"/>
                  </a:lnTo>
                  <a:lnTo>
                    <a:pt x="0" y="610"/>
                  </a:lnTo>
                  <a:lnTo>
                    <a:pt x="12" y="610"/>
                  </a:lnTo>
                  <a:lnTo>
                    <a:pt x="32" y="622"/>
                  </a:lnTo>
                  <a:lnTo>
                    <a:pt x="45" y="627"/>
                  </a:lnTo>
                  <a:lnTo>
                    <a:pt x="57" y="627"/>
                  </a:lnTo>
                  <a:lnTo>
                    <a:pt x="69" y="631"/>
                  </a:lnTo>
                  <a:lnTo>
                    <a:pt x="81" y="631"/>
                  </a:lnTo>
                  <a:lnTo>
                    <a:pt x="69" y="627"/>
                  </a:lnTo>
                  <a:lnTo>
                    <a:pt x="81" y="631"/>
                  </a:lnTo>
                  <a:lnTo>
                    <a:pt x="93" y="635"/>
                  </a:lnTo>
                  <a:lnTo>
                    <a:pt x="106" y="635"/>
                  </a:lnTo>
                  <a:lnTo>
                    <a:pt x="118" y="643"/>
                  </a:lnTo>
                  <a:lnTo>
                    <a:pt x="106" y="639"/>
                  </a:lnTo>
                  <a:lnTo>
                    <a:pt x="98" y="643"/>
                  </a:lnTo>
                  <a:lnTo>
                    <a:pt x="89" y="655"/>
                  </a:lnTo>
                  <a:lnTo>
                    <a:pt x="73" y="655"/>
                  </a:lnTo>
                  <a:lnTo>
                    <a:pt x="61" y="643"/>
                  </a:lnTo>
                  <a:lnTo>
                    <a:pt x="69" y="655"/>
                  </a:lnTo>
                  <a:lnTo>
                    <a:pt x="81" y="667"/>
                  </a:lnTo>
                  <a:lnTo>
                    <a:pt x="93" y="675"/>
                  </a:lnTo>
                  <a:lnTo>
                    <a:pt x="98" y="675"/>
                  </a:lnTo>
                  <a:lnTo>
                    <a:pt x="93" y="688"/>
                  </a:lnTo>
                  <a:lnTo>
                    <a:pt x="98" y="700"/>
                  </a:lnTo>
                  <a:lnTo>
                    <a:pt x="110" y="704"/>
                  </a:lnTo>
                  <a:lnTo>
                    <a:pt x="122" y="708"/>
                  </a:lnTo>
                  <a:lnTo>
                    <a:pt x="134" y="712"/>
                  </a:lnTo>
                  <a:lnTo>
                    <a:pt x="146" y="712"/>
                  </a:lnTo>
                  <a:lnTo>
                    <a:pt x="159" y="712"/>
                  </a:lnTo>
                  <a:lnTo>
                    <a:pt x="171" y="716"/>
                  </a:lnTo>
                  <a:lnTo>
                    <a:pt x="183" y="712"/>
                  </a:lnTo>
                  <a:lnTo>
                    <a:pt x="195" y="712"/>
                  </a:lnTo>
                  <a:lnTo>
                    <a:pt x="207" y="712"/>
                  </a:lnTo>
                  <a:lnTo>
                    <a:pt x="220" y="708"/>
                  </a:lnTo>
                  <a:lnTo>
                    <a:pt x="244" y="708"/>
                  </a:lnTo>
                  <a:lnTo>
                    <a:pt x="256" y="704"/>
                  </a:lnTo>
                  <a:lnTo>
                    <a:pt x="268" y="708"/>
                  </a:lnTo>
                  <a:lnTo>
                    <a:pt x="281" y="712"/>
                  </a:lnTo>
                  <a:lnTo>
                    <a:pt x="293" y="720"/>
                  </a:lnTo>
                  <a:lnTo>
                    <a:pt x="289" y="712"/>
                  </a:lnTo>
                  <a:lnTo>
                    <a:pt x="289" y="700"/>
                  </a:lnTo>
                  <a:lnTo>
                    <a:pt x="301" y="708"/>
                  </a:lnTo>
                  <a:lnTo>
                    <a:pt x="313" y="720"/>
                  </a:lnTo>
                  <a:lnTo>
                    <a:pt x="325" y="724"/>
                  </a:lnTo>
                  <a:lnTo>
                    <a:pt x="330" y="712"/>
                  </a:lnTo>
                  <a:lnTo>
                    <a:pt x="342" y="704"/>
                  </a:lnTo>
                  <a:lnTo>
                    <a:pt x="354" y="696"/>
                  </a:lnTo>
                  <a:lnTo>
                    <a:pt x="362" y="696"/>
                  </a:lnTo>
                  <a:lnTo>
                    <a:pt x="378" y="684"/>
                  </a:lnTo>
                  <a:lnTo>
                    <a:pt x="391" y="688"/>
                  </a:lnTo>
                  <a:lnTo>
                    <a:pt x="399" y="684"/>
                  </a:lnTo>
                  <a:lnTo>
                    <a:pt x="411" y="671"/>
                  </a:lnTo>
                  <a:lnTo>
                    <a:pt x="423" y="671"/>
                  </a:lnTo>
                  <a:lnTo>
                    <a:pt x="419" y="679"/>
                  </a:lnTo>
                  <a:lnTo>
                    <a:pt x="431" y="684"/>
                  </a:lnTo>
                  <a:lnTo>
                    <a:pt x="435" y="696"/>
                  </a:lnTo>
                  <a:lnTo>
                    <a:pt x="423" y="708"/>
                  </a:lnTo>
                  <a:lnTo>
                    <a:pt x="411" y="712"/>
                  </a:lnTo>
                  <a:lnTo>
                    <a:pt x="399" y="712"/>
                  </a:lnTo>
                  <a:lnTo>
                    <a:pt x="399" y="720"/>
                  </a:lnTo>
                  <a:lnTo>
                    <a:pt x="411" y="720"/>
                  </a:lnTo>
                  <a:lnTo>
                    <a:pt x="419" y="732"/>
                  </a:lnTo>
                  <a:lnTo>
                    <a:pt x="427" y="745"/>
                  </a:lnTo>
                  <a:lnTo>
                    <a:pt x="427" y="757"/>
                  </a:lnTo>
                  <a:lnTo>
                    <a:pt x="431" y="769"/>
                  </a:lnTo>
                  <a:lnTo>
                    <a:pt x="435" y="781"/>
                  </a:lnTo>
                  <a:lnTo>
                    <a:pt x="431" y="793"/>
                  </a:lnTo>
                  <a:lnTo>
                    <a:pt x="419" y="806"/>
                  </a:lnTo>
                  <a:lnTo>
                    <a:pt x="407" y="814"/>
                  </a:lnTo>
                  <a:lnTo>
                    <a:pt x="395" y="814"/>
                  </a:lnTo>
                  <a:lnTo>
                    <a:pt x="382" y="814"/>
                  </a:lnTo>
                  <a:lnTo>
                    <a:pt x="370" y="814"/>
                  </a:lnTo>
                  <a:lnTo>
                    <a:pt x="358" y="810"/>
                  </a:lnTo>
                  <a:lnTo>
                    <a:pt x="346" y="810"/>
                  </a:lnTo>
                  <a:lnTo>
                    <a:pt x="338" y="822"/>
                  </a:lnTo>
                  <a:lnTo>
                    <a:pt x="325" y="834"/>
                  </a:lnTo>
                  <a:lnTo>
                    <a:pt x="313" y="838"/>
                  </a:lnTo>
                  <a:lnTo>
                    <a:pt x="301" y="850"/>
                  </a:lnTo>
                  <a:lnTo>
                    <a:pt x="289" y="854"/>
                  </a:lnTo>
                  <a:lnTo>
                    <a:pt x="277" y="850"/>
                  </a:lnTo>
                  <a:lnTo>
                    <a:pt x="264" y="850"/>
                  </a:lnTo>
                  <a:lnTo>
                    <a:pt x="252" y="858"/>
                  </a:lnTo>
                  <a:lnTo>
                    <a:pt x="264" y="850"/>
                  </a:lnTo>
                  <a:lnTo>
                    <a:pt x="260" y="838"/>
                  </a:lnTo>
                  <a:lnTo>
                    <a:pt x="252" y="838"/>
                  </a:lnTo>
                  <a:lnTo>
                    <a:pt x="240" y="834"/>
                  </a:lnTo>
                  <a:lnTo>
                    <a:pt x="228" y="834"/>
                  </a:lnTo>
                  <a:lnTo>
                    <a:pt x="216" y="838"/>
                  </a:lnTo>
                  <a:lnTo>
                    <a:pt x="212" y="850"/>
                  </a:lnTo>
                  <a:lnTo>
                    <a:pt x="224" y="858"/>
                  </a:lnTo>
                  <a:lnTo>
                    <a:pt x="216" y="854"/>
                  </a:lnTo>
                  <a:lnTo>
                    <a:pt x="203" y="854"/>
                  </a:lnTo>
                  <a:lnTo>
                    <a:pt x="191" y="867"/>
                  </a:lnTo>
                  <a:lnTo>
                    <a:pt x="195" y="879"/>
                  </a:lnTo>
                  <a:lnTo>
                    <a:pt x="191" y="879"/>
                  </a:lnTo>
                  <a:lnTo>
                    <a:pt x="199" y="891"/>
                  </a:lnTo>
                  <a:lnTo>
                    <a:pt x="212" y="883"/>
                  </a:lnTo>
                  <a:lnTo>
                    <a:pt x="199" y="895"/>
                  </a:lnTo>
                  <a:lnTo>
                    <a:pt x="195" y="907"/>
                  </a:lnTo>
                  <a:lnTo>
                    <a:pt x="207" y="911"/>
                  </a:lnTo>
                  <a:lnTo>
                    <a:pt x="195" y="907"/>
                  </a:lnTo>
                  <a:lnTo>
                    <a:pt x="183" y="903"/>
                  </a:lnTo>
                  <a:lnTo>
                    <a:pt x="175" y="903"/>
                  </a:lnTo>
                  <a:lnTo>
                    <a:pt x="163" y="915"/>
                  </a:lnTo>
                  <a:lnTo>
                    <a:pt x="150" y="928"/>
                  </a:lnTo>
                  <a:lnTo>
                    <a:pt x="138" y="940"/>
                  </a:lnTo>
                  <a:lnTo>
                    <a:pt x="134" y="952"/>
                  </a:lnTo>
                  <a:lnTo>
                    <a:pt x="146" y="964"/>
                  </a:lnTo>
                  <a:lnTo>
                    <a:pt x="134" y="968"/>
                  </a:lnTo>
                  <a:lnTo>
                    <a:pt x="122" y="976"/>
                  </a:lnTo>
                  <a:lnTo>
                    <a:pt x="134" y="981"/>
                  </a:lnTo>
                  <a:lnTo>
                    <a:pt x="122" y="985"/>
                  </a:lnTo>
                  <a:lnTo>
                    <a:pt x="110" y="981"/>
                  </a:lnTo>
                  <a:lnTo>
                    <a:pt x="118" y="993"/>
                  </a:lnTo>
                  <a:lnTo>
                    <a:pt x="130" y="1005"/>
                  </a:lnTo>
                  <a:lnTo>
                    <a:pt x="130" y="1013"/>
                  </a:lnTo>
                  <a:lnTo>
                    <a:pt x="142" y="1021"/>
                  </a:lnTo>
                  <a:lnTo>
                    <a:pt x="146" y="1033"/>
                  </a:lnTo>
                  <a:lnTo>
                    <a:pt x="159" y="1029"/>
                  </a:lnTo>
                  <a:lnTo>
                    <a:pt x="167" y="1017"/>
                  </a:lnTo>
                  <a:lnTo>
                    <a:pt x="171" y="1005"/>
                  </a:lnTo>
                  <a:lnTo>
                    <a:pt x="183" y="997"/>
                  </a:lnTo>
                  <a:lnTo>
                    <a:pt x="195" y="985"/>
                  </a:lnTo>
                  <a:lnTo>
                    <a:pt x="199" y="989"/>
                  </a:lnTo>
                  <a:lnTo>
                    <a:pt x="191" y="997"/>
                  </a:lnTo>
                  <a:lnTo>
                    <a:pt x="179" y="1001"/>
                  </a:lnTo>
                  <a:lnTo>
                    <a:pt x="171" y="1013"/>
                  </a:lnTo>
                  <a:lnTo>
                    <a:pt x="163" y="1025"/>
                  </a:lnTo>
                  <a:lnTo>
                    <a:pt x="175" y="1021"/>
                  </a:lnTo>
                  <a:lnTo>
                    <a:pt x="175" y="1033"/>
                  </a:lnTo>
                  <a:lnTo>
                    <a:pt x="183" y="1042"/>
                  </a:lnTo>
                  <a:lnTo>
                    <a:pt x="175" y="1054"/>
                  </a:lnTo>
                  <a:lnTo>
                    <a:pt x="191" y="1050"/>
                  </a:lnTo>
                  <a:lnTo>
                    <a:pt x="199" y="1050"/>
                  </a:lnTo>
                  <a:lnTo>
                    <a:pt x="216" y="1058"/>
                  </a:lnTo>
                  <a:lnTo>
                    <a:pt x="236" y="1058"/>
                  </a:lnTo>
                  <a:lnTo>
                    <a:pt x="248" y="1050"/>
                  </a:lnTo>
                  <a:lnTo>
                    <a:pt x="260" y="1046"/>
                  </a:lnTo>
                  <a:lnTo>
                    <a:pt x="260" y="1058"/>
                  </a:lnTo>
                  <a:lnTo>
                    <a:pt x="248" y="1058"/>
                  </a:lnTo>
                  <a:lnTo>
                    <a:pt x="260" y="1058"/>
                  </a:lnTo>
                  <a:lnTo>
                    <a:pt x="273" y="1062"/>
                  </a:lnTo>
                  <a:lnTo>
                    <a:pt x="273" y="1074"/>
                  </a:lnTo>
                  <a:lnTo>
                    <a:pt x="260" y="1082"/>
                  </a:lnTo>
                  <a:lnTo>
                    <a:pt x="252" y="1078"/>
                  </a:lnTo>
                  <a:lnTo>
                    <a:pt x="252" y="1066"/>
                  </a:lnTo>
                  <a:lnTo>
                    <a:pt x="240" y="1066"/>
                  </a:lnTo>
                  <a:lnTo>
                    <a:pt x="228" y="1074"/>
                  </a:lnTo>
                  <a:lnTo>
                    <a:pt x="216" y="1082"/>
                  </a:lnTo>
                  <a:lnTo>
                    <a:pt x="224" y="1074"/>
                  </a:lnTo>
                  <a:lnTo>
                    <a:pt x="220" y="1062"/>
                  </a:lnTo>
                  <a:lnTo>
                    <a:pt x="207" y="1062"/>
                  </a:lnTo>
                  <a:lnTo>
                    <a:pt x="195" y="1054"/>
                  </a:lnTo>
                  <a:lnTo>
                    <a:pt x="183" y="1054"/>
                  </a:lnTo>
                  <a:lnTo>
                    <a:pt x="179" y="1066"/>
                  </a:lnTo>
                  <a:lnTo>
                    <a:pt x="171" y="1078"/>
                  </a:lnTo>
                  <a:lnTo>
                    <a:pt x="159" y="1090"/>
                  </a:lnTo>
                  <a:lnTo>
                    <a:pt x="171" y="1090"/>
                  </a:lnTo>
                  <a:lnTo>
                    <a:pt x="183" y="1086"/>
                  </a:lnTo>
                  <a:lnTo>
                    <a:pt x="175" y="1099"/>
                  </a:lnTo>
                  <a:lnTo>
                    <a:pt x="183" y="1107"/>
                  </a:lnTo>
                  <a:lnTo>
                    <a:pt x="195" y="1111"/>
                  </a:lnTo>
                  <a:lnTo>
                    <a:pt x="203" y="1107"/>
                  </a:lnTo>
                  <a:lnTo>
                    <a:pt x="199" y="1107"/>
                  </a:lnTo>
                  <a:lnTo>
                    <a:pt x="212" y="1119"/>
                  </a:lnTo>
                  <a:lnTo>
                    <a:pt x="224" y="1131"/>
                  </a:lnTo>
                  <a:lnTo>
                    <a:pt x="236" y="1135"/>
                  </a:lnTo>
                  <a:lnTo>
                    <a:pt x="232" y="1147"/>
                  </a:lnTo>
                  <a:lnTo>
                    <a:pt x="244" y="1151"/>
                  </a:lnTo>
                  <a:lnTo>
                    <a:pt x="256" y="1151"/>
                  </a:lnTo>
                  <a:lnTo>
                    <a:pt x="268" y="1151"/>
                  </a:lnTo>
                  <a:lnTo>
                    <a:pt x="281" y="1151"/>
                  </a:lnTo>
                  <a:lnTo>
                    <a:pt x="293" y="1147"/>
                  </a:lnTo>
                  <a:lnTo>
                    <a:pt x="305" y="1143"/>
                  </a:lnTo>
                  <a:lnTo>
                    <a:pt x="317" y="1135"/>
                  </a:lnTo>
                  <a:lnTo>
                    <a:pt x="321" y="1135"/>
                  </a:lnTo>
                  <a:lnTo>
                    <a:pt x="330" y="1135"/>
                  </a:lnTo>
                  <a:lnTo>
                    <a:pt x="334" y="1127"/>
                  </a:lnTo>
                  <a:lnTo>
                    <a:pt x="334" y="1115"/>
                  </a:lnTo>
                  <a:lnTo>
                    <a:pt x="330" y="1103"/>
                  </a:lnTo>
                  <a:lnTo>
                    <a:pt x="342" y="1090"/>
                  </a:lnTo>
                  <a:lnTo>
                    <a:pt x="346" y="1082"/>
                  </a:lnTo>
                  <a:lnTo>
                    <a:pt x="354" y="1066"/>
                  </a:lnTo>
                  <a:lnTo>
                    <a:pt x="358" y="1074"/>
                  </a:lnTo>
                  <a:lnTo>
                    <a:pt x="370" y="1070"/>
                  </a:lnTo>
                  <a:lnTo>
                    <a:pt x="358" y="1074"/>
                  </a:lnTo>
                  <a:lnTo>
                    <a:pt x="350" y="1086"/>
                  </a:lnTo>
                  <a:lnTo>
                    <a:pt x="342" y="1103"/>
                  </a:lnTo>
                  <a:lnTo>
                    <a:pt x="338" y="1111"/>
                  </a:lnTo>
                  <a:lnTo>
                    <a:pt x="350" y="1123"/>
                  </a:lnTo>
                  <a:lnTo>
                    <a:pt x="350" y="1135"/>
                  </a:lnTo>
                  <a:lnTo>
                    <a:pt x="358" y="1143"/>
                  </a:lnTo>
                  <a:lnTo>
                    <a:pt x="366" y="1156"/>
                  </a:lnTo>
                  <a:lnTo>
                    <a:pt x="370" y="1168"/>
                  </a:lnTo>
                  <a:lnTo>
                    <a:pt x="382" y="1180"/>
                  </a:lnTo>
                  <a:lnTo>
                    <a:pt x="370" y="1188"/>
                  </a:lnTo>
                  <a:lnTo>
                    <a:pt x="358" y="1200"/>
                  </a:lnTo>
                  <a:lnTo>
                    <a:pt x="358" y="1204"/>
                  </a:lnTo>
                  <a:lnTo>
                    <a:pt x="370" y="1212"/>
                  </a:lnTo>
                  <a:lnTo>
                    <a:pt x="382" y="1221"/>
                  </a:lnTo>
                  <a:lnTo>
                    <a:pt x="370" y="1221"/>
                  </a:lnTo>
                  <a:lnTo>
                    <a:pt x="374" y="1233"/>
                  </a:lnTo>
                  <a:lnTo>
                    <a:pt x="374" y="1245"/>
                  </a:lnTo>
                  <a:lnTo>
                    <a:pt x="362" y="1253"/>
                  </a:lnTo>
                  <a:lnTo>
                    <a:pt x="354" y="1257"/>
                  </a:lnTo>
                  <a:lnTo>
                    <a:pt x="366" y="1257"/>
                  </a:lnTo>
                  <a:lnTo>
                    <a:pt x="378" y="1257"/>
                  </a:lnTo>
                  <a:lnTo>
                    <a:pt x="391" y="1257"/>
                  </a:lnTo>
                  <a:lnTo>
                    <a:pt x="399" y="1253"/>
                  </a:lnTo>
                  <a:lnTo>
                    <a:pt x="403" y="1241"/>
                  </a:lnTo>
                  <a:lnTo>
                    <a:pt x="415" y="1241"/>
                  </a:lnTo>
                  <a:lnTo>
                    <a:pt x="427" y="1237"/>
                  </a:lnTo>
                  <a:lnTo>
                    <a:pt x="439" y="1229"/>
                  </a:lnTo>
                  <a:lnTo>
                    <a:pt x="452" y="1225"/>
                  </a:lnTo>
                  <a:lnTo>
                    <a:pt x="464" y="1221"/>
                  </a:lnTo>
                  <a:lnTo>
                    <a:pt x="472" y="1233"/>
                  </a:lnTo>
                  <a:lnTo>
                    <a:pt x="484" y="1237"/>
                  </a:lnTo>
                  <a:lnTo>
                    <a:pt x="492" y="1241"/>
                  </a:lnTo>
                  <a:lnTo>
                    <a:pt x="500" y="1229"/>
                  </a:lnTo>
                  <a:lnTo>
                    <a:pt x="513" y="1237"/>
                  </a:lnTo>
                  <a:lnTo>
                    <a:pt x="525" y="1249"/>
                  </a:lnTo>
                  <a:lnTo>
                    <a:pt x="533" y="1261"/>
                  </a:lnTo>
                  <a:lnTo>
                    <a:pt x="541" y="1273"/>
                  </a:lnTo>
                  <a:lnTo>
                    <a:pt x="545" y="1278"/>
                  </a:lnTo>
                  <a:lnTo>
                    <a:pt x="557" y="1265"/>
                  </a:lnTo>
                  <a:lnTo>
                    <a:pt x="553" y="1253"/>
                  </a:lnTo>
                  <a:lnTo>
                    <a:pt x="557" y="1245"/>
                  </a:lnTo>
                  <a:lnTo>
                    <a:pt x="566" y="1233"/>
                  </a:lnTo>
                  <a:lnTo>
                    <a:pt x="574" y="1221"/>
                  </a:lnTo>
                  <a:lnTo>
                    <a:pt x="570" y="1208"/>
                  </a:lnTo>
                  <a:lnTo>
                    <a:pt x="582" y="1221"/>
                  </a:lnTo>
                  <a:lnTo>
                    <a:pt x="594" y="1221"/>
                  </a:lnTo>
                  <a:lnTo>
                    <a:pt x="606" y="1233"/>
                  </a:lnTo>
                  <a:lnTo>
                    <a:pt x="598" y="1229"/>
                  </a:lnTo>
                  <a:lnTo>
                    <a:pt x="586" y="1221"/>
                  </a:lnTo>
                  <a:lnTo>
                    <a:pt x="574" y="1229"/>
                  </a:lnTo>
                  <a:lnTo>
                    <a:pt x="570" y="1241"/>
                  </a:lnTo>
                  <a:lnTo>
                    <a:pt x="586" y="1253"/>
                  </a:lnTo>
                  <a:lnTo>
                    <a:pt x="586" y="1257"/>
                  </a:lnTo>
                  <a:lnTo>
                    <a:pt x="598" y="1257"/>
                  </a:lnTo>
                  <a:lnTo>
                    <a:pt x="610" y="1253"/>
                  </a:lnTo>
                  <a:lnTo>
                    <a:pt x="623" y="1249"/>
                  </a:lnTo>
                  <a:lnTo>
                    <a:pt x="635" y="1241"/>
                  </a:lnTo>
                  <a:lnTo>
                    <a:pt x="647" y="1237"/>
                  </a:lnTo>
                  <a:lnTo>
                    <a:pt x="659" y="1233"/>
                  </a:lnTo>
                  <a:lnTo>
                    <a:pt x="671" y="1221"/>
                  </a:lnTo>
                  <a:lnTo>
                    <a:pt x="675" y="1217"/>
                  </a:lnTo>
                  <a:lnTo>
                    <a:pt x="675" y="1212"/>
                  </a:lnTo>
                  <a:lnTo>
                    <a:pt x="679" y="1212"/>
                  </a:lnTo>
                  <a:lnTo>
                    <a:pt x="675" y="1217"/>
                  </a:lnTo>
                  <a:lnTo>
                    <a:pt x="671" y="1225"/>
                  </a:lnTo>
                  <a:lnTo>
                    <a:pt x="663" y="1237"/>
                  </a:lnTo>
                  <a:lnTo>
                    <a:pt x="667" y="1249"/>
                  </a:lnTo>
                  <a:lnTo>
                    <a:pt x="663" y="1249"/>
                  </a:lnTo>
                  <a:lnTo>
                    <a:pt x="655" y="1253"/>
                  </a:lnTo>
                  <a:lnTo>
                    <a:pt x="643" y="1265"/>
                  </a:lnTo>
                  <a:lnTo>
                    <a:pt x="631" y="1278"/>
                  </a:lnTo>
                  <a:lnTo>
                    <a:pt x="631" y="1290"/>
                  </a:lnTo>
                  <a:lnTo>
                    <a:pt x="643" y="1290"/>
                  </a:lnTo>
                  <a:lnTo>
                    <a:pt x="655" y="1298"/>
                  </a:lnTo>
                  <a:lnTo>
                    <a:pt x="643" y="1294"/>
                  </a:lnTo>
                  <a:lnTo>
                    <a:pt x="631" y="1298"/>
                  </a:lnTo>
                  <a:lnTo>
                    <a:pt x="627" y="1310"/>
                  </a:lnTo>
                  <a:lnTo>
                    <a:pt x="627" y="1322"/>
                  </a:lnTo>
                  <a:lnTo>
                    <a:pt x="623" y="1335"/>
                  </a:lnTo>
                  <a:lnTo>
                    <a:pt x="627" y="1347"/>
                  </a:lnTo>
                  <a:lnTo>
                    <a:pt x="631" y="1359"/>
                  </a:lnTo>
                  <a:lnTo>
                    <a:pt x="639" y="1351"/>
                  </a:lnTo>
                  <a:lnTo>
                    <a:pt x="639" y="1359"/>
                  </a:lnTo>
                  <a:lnTo>
                    <a:pt x="623" y="1359"/>
                  </a:lnTo>
                  <a:lnTo>
                    <a:pt x="623" y="1351"/>
                  </a:lnTo>
                  <a:lnTo>
                    <a:pt x="610" y="1355"/>
                  </a:lnTo>
                  <a:lnTo>
                    <a:pt x="598" y="1367"/>
                  </a:lnTo>
                  <a:lnTo>
                    <a:pt x="586" y="1371"/>
                  </a:lnTo>
                  <a:lnTo>
                    <a:pt x="574" y="1383"/>
                  </a:lnTo>
                  <a:lnTo>
                    <a:pt x="566" y="1396"/>
                  </a:lnTo>
                  <a:lnTo>
                    <a:pt x="561" y="1408"/>
                  </a:lnTo>
                  <a:lnTo>
                    <a:pt x="553" y="1420"/>
                  </a:lnTo>
                  <a:lnTo>
                    <a:pt x="541" y="1416"/>
                  </a:lnTo>
                  <a:lnTo>
                    <a:pt x="529" y="1424"/>
                  </a:lnTo>
                  <a:lnTo>
                    <a:pt x="517" y="1428"/>
                  </a:lnTo>
                  <a:lnTo>
                    <a:pt x="509" y="1432"/>
                  </a:lnTo>
                  <a:lnTo>
                    <a:pt x="496" y="1436"/>
                  </a:lnTo>
                  <a:lnTo>
                    <a:pt x="484" y="1448"/>
                  </a:lnTo>
                  <a:lnTo>
                    <a:pt x="468" y="1457"/>
                  </a:lnTo>
                  <a:lnTo>
                    <a:pt x="460" y="1469"/>
                  </a:lnTo>
                  <a:lnTo>
                    <a:pt x="452" y="1481"/>
                  </a:lnTo>
                  <a:lnTo>
                    <a:pt x="452" y="1489"/>
                  </a:lnTo>
                  <a:lnTo>
                    <a:pt x="460" y="1501"/>
                  </a:lnTo>
                  <a:lnTo>
                    <a:pt x="448" y="1497"/>
                  </a:lnTo>
                  <a:lnTo>
                    <a:pt x="435" y="1497"/>
                  </a:lnTo>
                  <a:lnTo>
                    <a:pt x="435" y="1509"/>
                  </a:lnTo>
                  <a:lnTo>
                    <a:pt x="427" y="1497"/>
                  </a:lnTo>
                  <a:lnTo>
                    <a:pt x="431" y="1485"/>
                  </a:lnTo>
                  <a:lnTo>
                    <a:pt x="419" y="1489"/>
                  </a:lnTo>
                  <a:lnTo>
                    <a:pt x="407" y="1485"/>
                  </a:lnTo>
                  <a:lnTo>
                    <a:pt x="395" y="1489"/>
                  </a:lnTo>
                  <a:lnTo>
                    <a:pt x="382" y="1493"/>
                  </a:lnTo>
                  <a:lnTo>
                    <a:pt x="370" y="1497"/>
                  </a:lnTo>
                  <a:lnTo>
                    <a:pt x="358" y="1505"/>
                  </a:lnTo>
                  <a:lnTo>
                    <a:pt x="346" y="1514"/>
                  </a:lnTo>
                  <a:lnTo>
                    <a:pt x="334" y="1526"/>
                  </a:lnTo>
                  <a:lnTo>
                    <a:pt x="334" y="1538"/>
                  </a:lnTo>
                  <a:lnTo>
                    <a:pt x="321" y="1542"/>
                  </a:lnTo>
                  <a:lnTo>
                    <a:pt x="309" y="1554"/>
                  </a:lnTo>
                  <a:lnTo>
                    <a:pt x="297" y="1554"/>
                  </a:lnTo>
                  <a:lnTo>
                    <a:pt x="285" y="1558"/>
                  </a:lnTo>
                  <a:lnTo>
                    <a:pt x="285" y="1571"/>
                  </a:lnTo>
                  <a:lnTo>
                    <a:pt x="289" y="1583"/>
                  </a:lnTo>
                  <a:lnTo>
                    <a:pt x="293" y="1571"/>
                  </a:lnTo>
                  <a:lnTo>
                    <a:pt x="293" y="1558"/>
                  </a:lnTo>
                  <a:lnTo>
                    <a:pt x="305" y="1571"/>
                  </a:lnTo>
                  <a:lnTo>
                    <a:pt x="317" y="1575"/>
                  </a:lnTo>
                  <a:lnTo>
                    <a:pt x="330" y="1571"/>
                  </a:lnTo>
                  <a:lnTo>
                    <a:pt x="325" y="1558"/>
                  </a:lnTo>
                  <a:lnTo>
                    <a:pt x="321" y="1546"/>
                  </a:lnTo>
                  <a:lnTo>
                    <a:pt x="334" y="1554"/>
                  </a:lnTo>
                  <a:lnTo>
                    <a:pt x="338" y="1566"/>
                  </a:lnTo>
                  <a:lnTo>
                    <a:pt x="354" y="1558"/>
                  </a:lnTo>
                  <a:lnTo>
                    <a:pt x="362" y="1558"/>
                  </a:lnTo>
                  <a:lnTo>
                    <a:pt x="370" y="1546"/>
                  </a:lnTo>
                  <a:lnTo>
                    <a:pt x="382" y="1534"/>
                  </a:lnTo>
                  <a:lnTo>
                    <a:pt x="382" y="1522"/>
                  </a:lnTo>
                  <a:lnTo>
                    <a:pt x="395" y="1518"/>
                  </a:lnTo>
                  <a:lnTo>
                    <a:pt x="407" y="1526"/>
                  </a:lnTo>
                  <a:lnTo>
                    <a:pt x="395" y="1526"/>
                  </a:lnTo>
                  <a:lnTo>
                    <a:pt x="395" y="1538"/>
                  </a:lnTo>
                  <a:lnTo>
                    <a:pt x="407" y="1538"/>
                  </a:lnTo>
                  <a:lnTo>
                    <a:pt x="419" y="1534"/>
                  </a:lnTo>
                  <a:lnTo>
                    <a:pt x="431" y="1526"/>
                  </a:lnTo>
                  <a:lnTo>
                    <a:pt x="443" y="1522"/>
                  </a:lnTo>
                  <a:lnTo>
                    <a:pt x="456" y="1526"/>
                  </a:lnTo>
                  <a:lnTo>
                    <a:pt x="460" y="1514"/>
                  </a:lnTo>
                  <a:lnTo>
                    <a:pt x="472" y="1514"/>
                  </a:lnTo>
                  <a:lnTo>
                    <a:pt x="484" y="1505"/>
                  </a:lnTo>
                  <a:lnTo>
                    <a:pt x="492" y="1505"/>
                  </a:lnTo>
                  <a:lnTo>
                    <a:pt x="500" y="1505"/>
                  </a:lnTo>
                  <a:lnTo>
                    <a:pt x="496" y="1518"/>
                  </a:lnTo>
                  <a:lnTo>
                    <a:pt x="509" y="1514"/>
                  </a:lnTo>
                  <a:lnTo>
                    <a:pt x="517" y="1501"/>
                  </a:lnTo>
                  <a:lnTo>
                    <a:pt x="529" y="1493"/>
                  </a:lnTo>
                  <a:lnTo>
                    <a:pt x="541" y="1493"/>
                  </a:lnTo>
                  <a:lnTo>
                    <a:pt x="553" y="1485"/>
                  </a:lnTo>
                  <a:lnTo>
                    <a:pt x="566" y="1485"/>
                  </a:lnTo>
                  <a:lnTo>
                    <a:pt x="570" y="1473"/>
                  </a:lnTo>
                  <a:lnTo>
                    <a:pt x="574" y="1485"/>
                  </a:lnTo>
                  <a:lnTo>
                    <a:pt x="578" y="1485"/>
                  </a:lnTo>
                  <a:lnTo>
                    <a:pt x="582" y="1473"/>
                  </a:lnTo>
                  <a:lnTo>
                    <a:pt x="594" y="1465"/>
                  </a:lnTo>
                  <a:lnTo>
                    <a:pt x="582" y="1469"/>
                  </a:lnTo>
                  <a:lnTo>
                    <a:pt x="586" y="1457"/>
                  </a:lnTo>
                  <a:lnTo>
                    <a:pt x="570" y="1457"/>
                  </a:lnTo>
                  <a:lnTo>
                    <a:pt x="586" y="1444"/>
                  </a:lnTo>
                  <a:lnTo>
                    <a:pt x="594" y="1440"/>
                  </a:lnTo>
                  <a:lnTo>
                    <a:pt x="606" y="1436"/>
                  </a:lnTo>
                  <a:lnTo>
                    <a:pt x="594" y="1440"/>
                  </a:lnTo>
                  <a:lnTo>
                    <a:pt x="606" y="1432"/>
                  </a:lnTo>
                  <a:lnTo>
                    <a:pt x="618" y="1428"/>
                  </a:lnTo>
                  <a:lnTo>
                    <a:pt x="631" y="1424"/>
                  </a:lnTo>
                  <a:lnTo>
                    <a:pt x="643" y="1412"/>
                  </a:lnTo>
                  <a:lnTo>
                    <a:pt x="655" y="1416"/>
                  </a:lnTo>
                  <a:lnTo>
                    <a:pt x="659" y="1416"/>
                  </a:lnTo>
                  <a:lnTo>
                    <a:pt x="671" y="1404"/>
                  </a:lnTo>
                  <a:lnTo>
                    <a:pt x="684" y="1400"/>
                  </a:lnTo>
                  <a:lnTo>
                    <a:pt x="696" y="1396"/>
                  </a:lnTo>
                  <a:lnTo>
                    <a:pt x="700" y="1383"/>
                  </a:lnTo>
                  <a:lnTo>
                    <a:pt x="692" y="1371"/>
                  </a:lnTo>
                  <a:lnTo>
                    <a:pt x="704" y="1363"/>
                  </a:lnTo>
                  <a:lnTo>
                    <a:pt x="716" y="1359"/>
                  </a:lnTo>
                  <a:lnTo>
                    <a:pt x="728" y="1355"/>
                  </a:lnTo>
                  <a:lnTo>
                    <a:pt x="741" y="1351"/>
                  </a:lnTo>
                  <a:lnTo>
                    <a:pt x="745" y="1343"/>
                  </a:lnTo>
                  <a:lnTo>
                    <a:pt x="757" y="1335"/>
                  </a:lnTo>
                  <a:lnTo>
                    <a:pt x="769" y="1326"/>
                  </a:lnTo>
                  <a:lnTo>
                    <a:pt x="781" y="1322"/>
                  </a:lnTo>
                  <a:lnTo>
                    <a:pt x="789" y="1310"/>
                  </a:lnTo>
                  <a:lnTo>
                    <a:pt x="802" y="1306"/>
                  </a:lnTo>
                  <a:lnTo>
                    <a:pt x="814" y="1302"/>
                  </a:lnTo>
                  <a:lnTo>
                    <a:pt x="826" y="1306"/>
                  </a:lnTo>
                  <a:lnTo>
                    <a:pt x="834" y="1294"/>
                  </a:lnTo>
                  <a:lnTo>
                    <a:pt x="834" y="1282"/>
                  </a:lnTo>
                  <a:lnTo>
                    <a:pt x="838" y="1269"/>
                  </a:lnTo>
                  <a:lnTo>
                    <a:pt x="850" y="1257"/>
                  </a:lnTo>
                  <a:lnTo>
                    <a:pt x="863" y="1257"/>
                  </a:lnTo>
                  <a:lnTo>
                    <a:pt x="875" y="1249"/>
                  </a:lnTo>
                  <a:lnTo>
                    <a:pt x="883" y="1237"/>
                  </a:lnTo>
                  <a:lnTo>
                    <a:pt x="879" y="1229"/>
                  </a:lnTo>
                  <a:lnTo>
                    <a:pt x="871" y="1225"/>
                  </a:lnTo>
                  <a:lnTo>
                    <a:pt x="859" y="1217"/>
                  </a:lnTo>
                  <a:lnTo>
                    <a:pt x="846" y="1217"/>
                  </a:lnTo>
                  <a:lnTo>
                    <a:pt x="834" y="1221"/>
                  </a:lnTo>
                  <a:lnTo>
                    <a:pt x="834" y="1212"/>
                  </a:lnTo>
                  <a:lnTo>
                    <a:pt x="838" y="1204"/>
                  </a:lnTo>
                  <a:lnTo>
                    <a:pt x="838" y="1192"/>
                  </a:lnTo>
                  <a:lnTo>
                    <a:pt x="850" y="1188"/>
                  </a:lnTo>
                  <a:lnTo>
                    <a:pt x="854" y="1176"/>
                  </a:lnTo>
                  <a:lnTo>
                    <a:pt x="867" y="1168"/>
                  </a:lnTo>
                  <a:lnTo>
                    <a:pt x="879" y="1164"/>
                  </a:lnTo>
                  <a:lnTo>
                    <a:pt x="887" y="1164"/>
                  </a:lnTo>
                  <a:lnTo>
                    <a:pt x="899" y="1160"/>
                  </a:lnTo>
                  <a:lnTo>
                    <a:pt x="903" y="1151"/>
                  </a:lnTo>
                  <a:lnTo>
                    <a:pt x="891" y="1147"/>
                  </a:lnTo>
                  <a:lnTo>
                    <a:pt x="903" y="1143"/>
                  </a:lnTo>
                  <a:lnTo>
                    <a:pt x="915" y="1143"/>
                  </a:lnTo>
                  <a:lnTo>
                    <a:pt x="928" y="1135"/>
                  </a:lnTo>
                  <a:lnTo>
                    <a:pt x="932" y="1127"/>
                  </a:lnTo>
                  <a:lnTo>
                    <a:pt x="920" y="1119"/>
                  </a:lnTo>
                  <a:lnTo>
                    <a:pt x="907" y="1107"/>
                  </a:lnTo>
                  <a:lnTo>
                    <a:pt x="920" y="1115"/>
                  </a:lnTo>
                  <a:lnTo>
                    <a:pt x="932" y="1115"/>
                  </a:lnTo>
                  <a:lnTo>
                    <a:pt x="940" y="1107"/>
                  </a:lnTo>
                  <a:lnTo>
                    <a:pt x="944" y="1094"/>
                  </a:lnTo>
                  <a:lnTo>
                    <a:pt x="956" y="1082"/>
                  </a:lnTo>
                  <a:lnTo>
                    <a:pt x="968" y="1070"/>
                  </a:lnTo>
                  <a:lnTo>
                    <a:pt x="981" y="1062"/>
                  </a:lnTo>
                  <a:lnTo>
                    <a:pt x="985" y="1050"/>
                  </a:lnTo>
                  <a:lnTo>
                    <a:pt x="993" y="1046"/>
                  </a:lnTo>
                  <a:lnTo>
                    <a:pt x="1005" y="1042"/>
                  </a:lnTo>
                  <a:lnTo>
                    <a:pt x="1017" y="1038"/>
                  </a:lnTo>
                  <a:lnTo>
                    <a:pt x="1029" y="1025"/>
                  </a:lnTo>
                  <a:lnTo>
                    <a:pt x="1042" y="1021"/>
                  </a:lnTo>
                  <a:lnTo>
                    <a:pt x="1054" y="1009"/>
                  </a:lnTo>
                  <a:lnTo>
                    <a:pt x="1062" y="1021"/>
                  </a:lnTo>
                  <a:lnTo>
                    <a:pt x="1074" y="1021"/>
                  </a:lnTo>
                  <a:lnTo>
                    <a:pt x="1086" y="1021"/>
                  </a:lnTo>
                  <a:lnTo>
                    <a:pt x="1090" y="1017"/>
                  </a:lnTo>
                  <a:lnTo>
                    <a:pt x="1099" y="1005"/>
                  </a:lnTo>
                  <a:lnTo>
                    <a:pt x="1111" y="997"/>
                  </a:lnTo>
                  <a:lnTo>
                    <a:pt x="1123" y="1001"/>
                  </a:lnTo>
                  <a:lnTo>
                    <a:pt x="1111" y="1005"/>
                  </a:lnTo>
                  <a:lnTo>
                    <a:pt x="1099" y="1013"/>
                  </a:lnTo>
                  <a:lnTo>
                    <a:pt x="1086" y="1025"/>
                  </a:lnTo>
                  <a:lnTo>
                    <a:pt x="1086" y="1033"/>
                  </a:lnTo>
                  <a:lnTo>
                    <a:pt x="1099" y="1038"/>
                  </a:lnTo>
                  <a:lnTo>
                    <a:pt x="1111" y="1046"/>
                  </a:lnTo>
                  <a:lnTo>
                    <a:pt x="1123" y="1050"/>
                  </a:lnTo>
                  <a:lnTo>
                    <a:pt x="1135" y="1054"/>
                  </a:lnTo>
                  <a:lnTo>
                    <a:pt x="1123" y="1054"/>
                  </a:lnTo>
                  <a:lnTo>
                    <a:pt x="1111" y="1050"/>
                  </a:lnTo>
                  <a:lnTo>
                    <a:pt x="1099" y="1046"/>
                  </a:lnTo>
                  <a:lnTo>
                    <a:pt x="1086" y="1050"/>
                  </a:lnTo>
                  <a:lnTo>
                    <a:pt x="1082" y="1054"/>
                  </a:lnTo>
                  <a:lnTo>
                    <a:pt x="1070" y="1050"/>
                  </a:lnTo>
                  <a:lnTo>
                    <a:pt x="1058" y="1042"/>
                  </a:lnTo>
                  <a:lnTo>
                    <a:pt x="1046" y="1046"/>
                  </a:lnTo>
                  <a:lnTo>
                    <a:pt x="1021" y="1062"/>
                  </a:lnTo>
                  <a:lnTo>
                    <a:pt x="1009" y="1066"/>
                  </a:lnTo>
                  <a:lnTo>
                    <a:pt x="1005" y="1074"/>
                  </a:lnTo>
                  <a:lnTo>
                    <a:pt x="1009" y="1090"/>
                  </a:lnTo>
                  <a:lnTo>
                    <a:pt x="1009" y="1103"/>
                  </a:lnTo>
                  <a:lnTo>
                    <a:pt x="1001" y="1111"/>
                  </a:lnTo>
                  <a:lnTo>
                    <a:pt x="993" y="1123"/>
                  </a:lnTo>
                  <a:lnTo>
                    <a:pt x="981" y="1135"/>
                  </a:lnTo>
                  <a:lnTo>
                    <a:pt x="981" y="1139"/>
                  </a:lnTo>
                  <a:lnTo>
                    <a:pt x="972" y="1151"/>
                  </a:lnTo>
                  <a:lnTo>
                    <a:pt x="985" y="1164"/>
                  </a:lnTo>
                  <a:lnTo>
                    <a:pt x="997" y="1168"/>
                  </a:lnTo>
                  <a:lnTo>
                    <a:pt x="1009" y="1164"/>
                  </a:lnTo>
                  <a:lnTo>
                    <a:pt x="1017" y="1164"/>
                  </a:lnTo>
                  <a:lnTo>
                    <a:pt x="1009" y="1176"/>
                  </a:lnTo>
                  <a:lnTo>
                    <a:pt x="997" y="1184"/>
                  </a:lnTo>
                  <a:lnTo>
                    <a:pt x="985" y="1184"/>
                  </a:lnTo>
                  <a:lnTo>
                    <a:pt x="972" y="1188"/>
                  </a:lnTo>
                  <a:lnTo>
                    <a:pt x="968" y="1200"/>
                  </a:lnTo>
                  <a:lnTo>
                    <a:pt x="981" y="1208"/>
                  </a:lnTo>
                  <a:lnTo>
                    <a:pt x="993" y="1204"/>
                  </a:lnTo>
                  <a:lnTo>
                    <a:pt x="1005" y="1204"/>
                  </a:lnTo>
                  <a:lnTo>
                    <a:pt x="1017" y="1196"/>
                  </a:lnTo>
                  <a:lnTo>
                    <a:pt x="1029" y="1204"/>
                  </a:lnTo>
                  <a:lnTo>
                    <a:pt x="1038" y="1192"/>
                  </a:lnTo>
                  <a:lnTo>
                    <a:pt x="1050" y="1184"/>
                  </a:lnTo>
                  <a:lnTo>
                    <a:pt x="1054" y="1172"/>
                  </a:lnTo>
                  <a:lnTo>
                    <a:pt x="1062" y="1172"/>
                  </a:lnTo>
                  <a:lnTo>
                    <a:pt x="1074" y="1160"/>
                  </a:lnTo>
                  <a:lnTo>
                    <a:pt x="1074" y="1172"/>
                  </a:lnTo>
                  <a:lnTo>
                    <a:pt x="1086" y="1168"/>
                  </a:lnTo>
                  <a:lnTo>
                    <a:pt x="1086" y="1151"/>
                  </a:lnTo>
                  <a:lnTo>
                    <a:pt x="1090" y="1156"/>
                  </a:lnTo>
                  <a:lnTo>
                    <a:pt x="1103" y="1160"/>
                  </a:lnTo>
                  <a:lnTo>
                    <a:pt x="1095" y="1147"/>
                  </a:lnTo>
                  <a:lnTo>
                    <a:pt x="1107" y="1147"/>
                  </a:lnTo>
                  <a:lnTo>
                    <a:pt x="1115" y="1160"/>
                  </a:lnTo>
                  <a:lnTo>
                    <a:pt x="1111" y="1147"/>
                  </a:lnTo>
                  <a:lnTo>
                    <a:pt x="1123" y="1135"/>
                  </a:lnTo>
                  <a:lnTo>
                    <a:pt x="1127" y="1135"/>
                  </a:lnTo>
                  <a:lnTo>
                    <a:pt x="1131" y="1147"/>
                  </a:lnTo>
                  <a:lnTo>
                    <a:pt x="1135" y="1135"/>
                  </a:lnTo>
                  <a:lnTo>
                    <a:pt x="1139" y="1135"/>
                  </a:lnTo>
                  <a:lnTo>
                    <a:pt x="1152" y="1135"/>
                  </a:lnTo>
                  <a:lnTo>
                    <a:pt x="1164" y="1139"/>
                  </a:lnTo>
                  <a:lnTo>
                    <a:pt x="1176" y="1135"/>
                  </a:lnTo>
                  <a:lnTo>
                    <a:pt x="1184" y="1135"/>
                  </a:lnTo>
                  <a:lnTo>
                    <a:pt x="1184" y="1123"/>
                  </a:lnTo>
                  <a:lnTo>
                    <a:pt x="1196" y="1123"/>
                  </a:lnTo>
                  <a:lnTo>
                    <a:pt x="1188" y="1111"/>
                  </a:lnTo>
                  <a:lnTo>
                    <a:pt x="1200" y="1099"/>
                  </a:lnTo>
                  <a:lnTo>
                    <a:pt x="1208" y="1086"/>
                  </a:lnTo>
                  <a:lnTo>
                    <a:pt x="1196" y="1086"/>
                  </a:lnTo>
                  <a:lnTo>
                    <a:pt x="1184" y="1086"/>
                  </a:lnTo>
                  <a:lnTo>
                    <a:pt x="1172" y="1086"/>
                  </a:lnTo>
                  <a:lnTo>
                    <a:pt x="1184" y="1082"/>
                  </a:lnTo>
                  <a:lnTo>
                    <a:pt x="1196" y="1078"/>
                  </a:lnTo>
                  <a:lnTo>
                    <a:pt x="1192" y="1066"/>
                  </a:lnTo>
                  <a:lnTo>
                    <a:pt x="1180" y="1078"/>
                  </a:lnTo>
                  <a:lnTo>
                    <a:pt x="1180" y="1066"/>
                  </a:lnTo>
                  <a:lnTo>
                    <a:pt x="1168" y="1070"/>
                  </a:lnTo>
                  <a:lnTo>
                    <a:pt x="1176" y="1058"/>
                  </a:lnTo>
                  <a:lnTo>
                    <a:pt x="1188" y="1058"/>
                  </a:lnTo>
                  <a:lnTo>
                    <a:pt x="1192" y="1050"/>
                  </a:lnTo>
                  <a:lnTo>
                    <a:pt x="1192" y="1033"/>
                  </a:lnTo>
                  <a:lnTo>
                    <a:pt x="1204" y="1042"/>
                  </a:lnTo>
                  <a:lnTo>
                    <a:pt x="1213" y="1029"/>
                  </a:lnTo>
                  <a:lnTo>
                    <a:pt x="1225" y="1017"/>
                  </a:lnTo>
                  <a:lnTo>
                    <a:pt x="1221" y="1025"/>
                  </a:lnTo>
                  <a:lnTo>
                    <a:pt x="1213" y="1038"/>
                  </a:lnTo>
                  <a:lnTo>
                    <a:pt x="1208" y="1050"/>
                  </a:lnTo>
                  <a:lnTo>
                    <a:pt x="1221" y="1054"/>
                  </a:lnTo>
                  <a:lnTo>
                    <a:pt x="1233" y="1058"/>
                  </a:lnTo>
                  <a:lnTo>
                    <a:pt x="1233" y="1046"/>
                  </a:lnTo>
                  <a:lnTo>
                    <a:pt x="1237" y="1033"/>
                  </a:lnTo>
                  <a:lnTo>
                    <a:pt x="1241" y="1046"/>
                  </a:lnTo>
                  <a:lnTo>
                    <a:pt x="1249" y="1046"/>
                  </a:lnTo>
                  <a:lnTo>
                    <a:pt x="1261" y="1042"/>
                  </a:lnTo>
                  <a:lnTo>
                    <a:pt x="1274" y="1046"/>
                  </a:lnTo>
                  <a:lnTo>
                    <a:pt x="1286" y="1038"/>
                  </a:lnTo>
                  <a:lnTo>
                    <a:pt x="1298" y="1033"/>
                  </a:lnTo>
                  <a:lnTo>
                    <a:pt x="1310" y="1038"/>
                  </a:lnTo>
                  <a:lnTo>
                    <a:pt x="1298" y="1038"/>
                  </a:lnTo>
                  <a:lnTo>
                    <a:pt x="1286" y="1042"/>
                  </a:lnTo>
                  <a:lnTo>
                    <a:pt x="1286" y="1054"/>
                  </a:lnTo>
                  <a:lnTo>
                    <a:pt x="1298" y="1062"/>
                  </a:lnTo>
                  <a:lnTo>
                    <a:pt x="1310" y="1058"/>
                  </a:lnTo>
                  <a:lnTo>
                    <a:pt x="1322" y="1058"/>
                  </a:lnTo>
                  <a:lnTo>
                    <a:pt x="1314" y="1062"/>
                  </a:lnTo>
                  <a:lnTo>
                    <a:pt x="1302" y="1066"/>
                  </a:lnTo>
                  <a:lnTo>
                    <a:pt x="1290" y="1074"/>
                  </a:lnTo>
                  <a:lnTo>
                    <a:pt x="1302" y="1070"/>
                  </a:lnTo>
                  <a:lnTo>
                    <a:pt x="1314" y="1066"/>
                  </a:lnTo>
                  <a:lnTo>
                    <a:pt x="1326" y="1066"/>
                  </a:lnTo>
                  <a:lnTo>
                    <a:pt x="1322" y="1074"/>
                  </a:lnTo>
                  <a:lnTo>
                    <a:pt x="1335" y="1074"/>
                  </a:lnTo>
                  <a:lnTo>
                    <a:pt x="1347" y="1082"/>
                  </a:lnTo>
                  <a:lnTo>
                    <a:pt x="1339" y="1090"/>
                  </a:lnTo>
                  <a:lnTo>
                    <a:pt x="1355" y="1094"/>
                  </a:lnTo>
                  <a:lnTo>
                    <a:pt x="1363" y="1103"/>
                  </a:lnTo>
                  <a:lnTo>
                    <a:pt x="1375" y="1099"/>
                  </a:lnTo>
                  <a:lnTo>
                    <a:pt x="1388" y="1086"/>
                  </a:lnTo>
                  <a:lnTo>
                    <a:pt x="1400" y="1078"/>
                  </a:lnTo>
                  <a:lnTo>
                    <a:pt x="1412" y="1070"/>
                  </a:lnTo>
                  <a:lnTo>
                    <a:pt x="1412" y="1074"/>
                  </a:lnTo>
                  <a:lnTo>
                    <a:pt x="1400" y="1082"/>
                  </a:lnTo>
                  <a:lnTo>
                    <a:pt x="1396" y="1094"/>
                  </a:lnTo>
                  <a:lnTo>
                    <a:pt x="1396" y="1107"/>
                  </a:lnTo>
                  <a:lnTo>
                    <a:pt x="1408" y="1115"/>
                  </a:lnTo>
                  <a:lnTo>
                    <a:pt x="1420" y="1119"/>
                  </a:lnTo>
                  <a:lnTo>
                    <a:pt x="1432" y="1119"/>
                  </a:lnTo>
                  <a:lnTo>
                    <a:pt x="1440" y="1131"/>
                  </a:lnTo>
                  <a:lnTo>
                    <a:pt x="1453" y="1135"/>
                  </a:lnTo>
                  <a:lnTo>
                    <a:pt x="1457" y="1135"/>
                  </a:lnTo>
                  <a:lnTo>
                    <a:pt x="1469" y="1131"/>
                  </a:lnTo>
                  <a:lnTo>
                    <a:pt x="1481" y="1131"/>
                  </a:lnTo>
                  <a:lnTo>
                    <a:pt x="1493" y="1127"/>
                  </a:lnTo>
                  <a:lnTo>
                    <a:pt x="1506" y="1127"/>
                  </a:lnTo>
                  <a:lnTo>
                    <a:pt x="1518" y="1127"/>
                  </a:lnTo>
                  <a:lnTo>
                    <a:pt x="1530" y="1127"/>
                  </a:lnTo>
                  <a:lnTo>
                    <a:pt x="1542" y="1127"/>
                  </a:lnTo>
                  <a:lnTo>
                    <a:pt x="1554" y="1131"/>
                  </a:lnTo>
                  <a:lnTo>
                    <a:pt x="1567" y="1131"/>
                  </a:lnTo>
                  <a:lnTo>
                    <a:pt x="1579" y="1135"/>
                  </a:lnTo>
                  <a:lnTo>
                    <a:pt x="1587" y="1139"/>
                  </a:lnTo>
                  <a:lnTo>
                    <a:pt x="1599" y="1135"/>
                  </a:lnTo>
                  <a:lnTo>
                    <a:pt x="1603" y="1135"/>
                  </a:lnTo>
                  <a:lnTo>
                    <a:pt x="1607" y="1123"/>
                  </a:lnTo>
                  <a:lnTo>
                    <a:pt x="1615" y="1135"/>
                  </a:lnTo>
                  <a:lnTo>
                    <a:pt x="1607" y="1147"/>
                  </a:lnTo>
                  <a:lnTo>
                    <a:pt x="1619" y="1151"/>
                  </a:lnTo>
                  <a:lnTo>
                    <a:pt x="1632" y="1156"/>
                  </a:lnTo>
                  <a:lnTo>
                    <a:pt x="1644" y="1160"/>
                  </a:lnTo>
                  <a:lnTo>
                    <a:pt x="1656" y="1160"/>
                  </a:lnTo>
                  <a:lnTo>
                    <a:pt x="1664" y="1160"/>
                  </a:lnTo>
                  <a:lnTo>
                    <a:pt x="1681" y="1160"/>
                  </a:lnTo>
                  <a:lnTo>
                    <a:pt x="1689" y="1156"/>
                  </a:lnTo>
                  <a:lnTo>
                    <a:pt x="1693" y="1151"/>
                  </a:lnTo>
                  <a:lnTo>
                    <a:pt x="1705" y="1147"/>
                  </a:lnTo>
                  <a:lnTo>
                    <a:pt x="1713" y="1135"/>
                  </a:lnTo>
                  <a:lnTo>
                    <a:pt x="1725" y="1135"/>
                  </a:lnTo>
                  <a:lnTo>
                    <a:pt x="1733" y="1143"/>
                  </a:lnTo>
                  <a:lnTo>
                    <a:pt x="1746" y="1147"/>
                  </a:lnTo>
                  <a:lnTo>
                    <a:pt x="1758" y="1151"/>
                  </a:lnTo>
                  <a:lnTo>
                    <a:pt x="1746" y="1147"/>
                  </a:lnTo>
                  <a:lnTo>
                    <a:pt x="1733" y="1160"/>
                  </a:lnTo>
                  <a:lnTo>
                    <a:pt x="1729" y="1172"/>
                  </a:lnTo>
                  <a:lnTo>
                    <a:pt x="1729" y="1160"/>
                  </a:lnTo>
                  <a:lnTo>
                    <a:pt x="1733" y="1147"/>
                  </a:lnTo>
                  <a:lnTo>
                    <a:pt x="1721" y="1139"/>
                  </a:lnTo>
                  <a:lnTo>
                    <a:pt x="1713" y="1151"/>
                  </a:lnTo>
                  <a:lnTo>
                    <a:pt x="1721" y="1160"/>
                  </a:lnTo>
                  <a:lnTo>
                    <a:pt x="1713" y="1172"/>
                  </a:lnTo>
                  <a:lnTo>
                    <a:pt x="1701" y="1176"/>
                  </a:lnTo>
                  <a:lnTo>
                    <a:pt x="1713" y="1180"/>
                  </a:lnTo>
                  <a:lnTo>
                    <a:pt x="1725" y="1188"/>
                  </a:lnTo>
                  <a:lnTo>
                    <a:pt x="1733" y="1192"/>
                  </a:lnTo>
                  <a:lnTo>
                    <a:pt x="1746" y="1200"/>
                  </a:lnTo>
                  <a:lnTo>
                    <a:pt x="1758" y="1204"/>
                  </a:lnTo>
                  <a:lnTo>
                    <a:pt x="1770" y="1212"/>
                  </a:lnTo>
                  <a:lnTo>
                    <a:pt x="1774" y="1208"/>
                  </a:lnTo>
                  <a:lnTo>
                    <a:pt x="1782" y="1208"/>
                  </a:lnTo>
                  <a:lnTo>
                    <a:pt x="1778" y="1217"/>
                  </a:lnTo>
                  <a:lnTo>
                    <a:pt x="1790" y="1217"/>
                  </a:lnTo>
                  <a:lnTo>
                    <a:pt x="1803" y="1225"/>
                  </a:lnTo>
                  <a:lnTo>
                    <a:pt x="1815" y="1237"/>
                  </a:lnTo>
                  <a:lnTo>
                    <a:pt x="1823" y="1249"/>
                  </a:lnTo>
                  <a:lnTo>
                    <a:pt x="1835" y="1261"/>
                  </a:lnTo>
                  <a:lnTo>
                    <a:pt x="1847" y="1265"/>
                  </a:lnTo>
                  <a:lnTo>
                    <a:pt x="1860" y="1273"/>
                  </a:lnTo>
                  <a:lnTo>
                    <a:pt x="1880" y="1282"/>
                  </a:lnTo>
                  <a:lnTo>
                    <a:pt x="1892" y="1294"/>
                  </a:lnTo>
                  <a:lnTo>
                    <a:pt x="1896" y="1282"/>
                  </a:lnTo>
                  <a:lnTo>
                    <a:pt x="1904" y="1278"/>
                  </a:lnTo>
                  <a:lnTo>
                    <a:pt x="1917" y="1286"/>
                  </a:lnTo>
                  <a:lnTo>
                    <a:pt x="1929" y="1278"/>
                  </a:lnTo>
                  <a:lnTo>
                    <a:pt x="1921" y="1265"/>
                  </a:lnTo>
                  <a:lnTo>
                    <a:pt x="1917" y="1257"/>
                  </a:lnTo>
                  <a:lnTo>
                    <a:pt x="1904" y="1253"/>
                  </a:lnTo>
                  <a:lnTo>
                    <a:pt x="1900" y="1241"/>
                  </a:lnTo>
                  <a:lnTo>
                    <a:pt x="1888" y="1237"/>
                  </a:lnTo>
                  <a:lnTo>
                    <a:pt x="1880" y="1233"/>
                  </a:lnTo>
                  <a:lnTo>
                    <a:pt x="1864" y="1237"/>
                  </a:lnTo>
                  <a:lnTo>
                    <a:pt x="1876" y="1229"/>
                  </a:lnTo>
                  <a:lnTo>
                    <a:pt x="1868" y="1221"/>
                  </a:lnTo>
                  <a:lnTo>
                    <a:pt x="1880" y="1225"/>
                  </a:lnTo>
                  <a:lnTo>
                    <a:pt x="1892" y="1225"/>
                  </a:lnTo>
                  <a:lnTo>
                    <a:pt x="1900" y="1237"/>
                  </a:lnTo>
                  <a:lnTo>
                    <a:pt x="1912" y="1245"/>
                  </a:lnTo>
                  <a:lnTo>
                    <a:pt x="1925" y="1237"/>
                  </a:lnTo>
                  <a:lnTo>
                    <a:pt x="1925" y="1225"/>
                  </a:lnTo>
                  <a:lnTo>
                    <a:pt x="1929" y="1237"/>
                  </a:lnTo>
                  <a:lnTo>
                    <a:pt x="1941" y="1237"/>
                  </a:lnTo>
                  <a:lnTo>
                    <a:pt x="1929" y="1241"/>
                  </a:lnTo>
                  <a:lnTo>
                    <a:pt x="1937" y="1253"/>
                  </a:lnTo>
                  <a:lnTo>
                    <a:pt x="1941" y="1265"/>
                  </a:lnTo>
                  <a:lnTo>
                    <a:pt x="1941" y="1278"/>
                  </a:lnTo>
                  <a:lnTo>
                    <a:pt x="1953" y="1273"/>
                  </a:lnTo>
                  <a:lnTo>
                    <a:pt x="1965" y="1278"/>
                  </a:lnTo>
                  <a:lnTo>
                    <a:pt x="1974" y="1290"/>
                  </a:lnTo>
                  <a:lnTo>
                    <a:pt x="1982" y="1294"/>
                  </a:lnTo>
                  <a:lnTo>
                    <a:pt x="1990" y="1282"/>
                  </a:lnTo>
                  <a:lnTo>
                    <a:pt x="1982" y="1269"/>
                  </a:lnTo>
                  <a:lnTo>
                    <a:pt x="1982" y="1257"/>
                  </a:lnTo>
                  <a:lnTo>
                    <a:pt x="1978" y="1249"/>
                  </a:lnTo>
                  <a:lnTo>
                    <a:pt x="1974" y="1237"/>
                  </a:lnTo>
                  <a:lnTo>
                    <a:pt x="1969" y="1229"/>
                  </a:lnTo>
                  <a:lnTo>
                    <a:pt x="1969" y="1217"/>
                  </a:lnTo>
                  <a:lnTo>
                    <a:pt x="1961" y="1204"/>
                  </a:lnTo>
                  <a:lnTo>
                    <a:pt x="1974" y="1208"/>
                  </a:lnTo>
                  <a:lnTo>
                    <a:pt x="1961" y="1196"/>
                  </a:lnTo>
                  <a:lnTo>
                    <a:pt x="1969" y="1196"/>
                  </a:lnTo>
                  <a:lnTo>
                    <a:pt x="1974" y="1184"/>
                  </a:lnTo>
                  <a:lnTo>
                    <a:pt x="1969" y="1192"/>
                  </a:lnTo>
                  <a:lnTo>
                    <a:pt x="1974" y="1204"/>
                  </a:lnTo>
                  <a:lnTo>
                    <a:pt x="1978" y="1217"/>
                  </a:lnTo>
                  <a:lnTo>
                    <a:pt x="1982" y="1229"/>
                  </a:lnTo>
                  <a:lnTo>
                    <a:pt x="1986" y="1241"/>
                  </a:lnTo>
                  <a:lnTo>
                    <a:pt x="1998" y="1245"/>
                  </a:lnTo>
                  <a:lnTo>
                    <a:pt x="1994" y="1257"/>
                  </a:lnTo>
                  <a:lnTo>
                    <a:pt x="2002" y="1269"/>
                  </a:lnTo>
                  <a:lnTo>
                    <a:pt x="2010" y="1282"/>
                  </a:lnTo>
                  <a:lnTo>
                    <a:pt x="2022" y="1282"/>
                  </a:lnTo>
                  <a:lnTo>
                    <a:pt x="2035" y="1290"/>
                  </a:lnTo>
                  <a:lnTo>
                    <a:pt x="2047" y="1290"/>
                  </a:lnTo>
                  <a:lnTo>
                    <a:pt x="2051" y="1282"/>
                  </a:lnTo>
                  <a:lnTo>
                    <a:pt x="2055" y="1269"/>
                  </a:lnTo>
                  <a:lnTo>
                    <a:pt x="2067" y="1265"/>
                  </a:lnTo>
                  <a:lnTo>
                    <a:pt x="2055" y="1278"/>
                  </a:lnTo>
                  <a:lnTo>
                    <a:pt x="2051" y="1290"/>
                  </a:lnTo>
                  <a:lnTo>
                    <a:pt x="2047" y="1298"/>
                  </a:lnTo>
                  <a:lnTo>
                    <a:pt x="2055" y="1310"/>
                  </a:lnTo>
                  <a:lnTo>
                    <a:pt x="2067" y="1306"/>
                  </a:lnTo>
                  <a:lnTo>
                    <a:pt x="2063" y="1318"/>
                  </a:lnTo>
                  <a:lnTo>
                    <a:pt x="2075" y="1330"/>
                  </a:lnTo>
                  <a:lnTo>
                    <a:pt x="2079" y="1318"/>
                  </a:lnTo>
                  <a:lnTo>
                    <a:pt x="2092" y="1322"/>
                  </a:lnTo>
                  <a:lnTo>
                    <a:pt x="2104" y="1326"/>
                  </a:lnTo>
                  <a:lnTo>
                    <a:pt x="2092" y="1322"/>
                  </a:lnTo>
                  <a:lnTo>
                    <a:pt x="2079" y="1326"/>
                  </a:lnTo>
                  <a:lnTo>
                    <a:pt x="2087" y="1339"/>
                  </a:lnTo>
                  <a:lnTo>
                    <a:pt x="2100" y="1347"/>
                  </a:lnTo>
                  <a:lnTo>
                    <a:pt x="2112" y="1355"/>
                  </a:lnTo>
                  <a:lnTo>
                    <a:pt x="2100" y="1351"/>
                  </a:lnTo>
                  <a:lnTo>
                    <a:pt x="2087" y="1343"/>
                  </a:lnTo>
                  <a:lnTo>
                    <a:pt x="2075" y="1339"/>
                  </a:lnTo>
                  <a:lnTo>
                    <a:pt x="2083" y="1351"/>
                  </a:lnTo>
                  <a:lnTo>
                    <a:pt x="2092" y="1351"/>
                  </a:lnTo>
                  <a:lnTo>
                    <a:pt x="2083" y="1359"/>
                  </a:lnTo>
                  <a:lnTo>
                    <a:pt x="2096" y="1371"/>
                  </a:lnTo>
                  <a:lnTo>
                    <a:pt x="2108" y="1371"/>
                  </a:lnTo>
                  <a:lnTo>
                    <a:pt x="2096" y="1375"/>
                  </a:lnTo>
                  <a:lnTo>
                    <a:pt x="2083" y="1375"/>
                  </a:lnTo>
                  <a:lnTo>
                    <a:pt x="2087" y="1387"/>
                  </a:lnTo>
                  <a:lnTo>
                    <a:pt x="2100" y="1387"/>
                  </a:lnTo>
                  <a:lnTo>
                    <a:pt x="2112" y="1396"/>
                  </a:lnTo>
                  <a:lnTo>
                    <a:pt x="2124" y="1396"/>
                  </a:lnTo>
                  <a:lnTo>
                    <a:pt x="2120" y="1408"/>
                  </a:lnTo>
                  <a:lnTo>
                    <a:pt x="2132" y="1416"/>
                  </a:lnTo>
                  <a:lnTo>
                    <a:pt x="2144" y="1420"/>
                  </a:lnTo>
                  <a:lnTo>
                    <a:pt x="2144" y="1432"/>
                  </a:lnTo>
                  <a:lnTo>
                    <a:pt x="2153" y="1432"/>
                  </a:lnTo>
                  <a:lnTo>
                    <a:pt x="2157" y="1444"/>
                  </a:lnTo>
                  <a:lnTo>
                    <a:pt x="2173" y="1453"/>
                  </a:lnTo>
                  <a:lnTo>
                    <a:pt x="2177" y="1465"/>
                  </a:lnTo>
                  <a:lnTo>
                    <a:pt x="2189" y="1469"/>
                  </a:lnTo>
                  <a:lnTo>
                    <a:pt x="2197" y="1469"/>
                  </a:lnTo>
                  <a:lnTo>
                    <a:pt x="2189" y="1469"/>
                  </a:lnTo>
                  <a:lnTo>
                    <a:pt x="2177" y="1477"/>
                  </a:lnTo>
                  <a:lnTo>
                    <a:pt x="2177" y="1489"/>
                  </a:lnTo>
                  <a:lnTo>
                    <a:pt x="2169" y="1497"/>
                  </a:lnTo>
                  <a:lnTo>
                    <a:pt x="2161" y="1514"/>
                  </a:lnTo>
                  <a:lnTo>
                    <a:pt x="2169" y="1522"/>
                  </a:lnTo>
                  <a:lnTo>
                    <a:pt x="2181" y="1518"/>
                  </a:lnTo>
                  <a:lnTo>
                    <a:pt x="2185" y="1505"/>
                  </a:lnTo>
                  <a:lnTo>
                    <a:pt x="2189" y="1497"/>
                  </a:lnTo>
                  <a:lnTo>
                    <a:pt x="2197" y="1489"/>
                  </a:lnTo>
                  <a:lnTo>
                    <a:pt x="2210" y="1489"/>
                  </a:lnTo>
                  <a:lnTo>
                    <a:pt x="2222" y="1485"/>
                  </a:lnTo>
                  <a:lnTo>
                    <a:pt x="2230" y="1497"/>
                  </a:lnTo>
                  <a:lnTo>
                    <a:pt x="2238" y="1509"/>
                  </a:lnTo>
                  <a:lnTo>
                    <a:pt x="2242" y="1522"/>
                  </a:lnTo>
                  <a:lnTo>
                    <a:pt x="2242" y="1534"/>
                  </a:lnTo>
                  <a:lnTo>
                    <a:pt x="2250" y="1546"/>
                  </a:lnTo>
                  <a:lnTo>
                    <a:pt x="2238" y="1550"/>
                  </a:lnTo>
                  <a:lnTo>
                    <a:pt x="2242" y="1558"/>
                  </a:lnTo>
                  <a:lnTo>
                    <a:pt x="2254" y="1554"/>
                  </a:lnTo>
                  <a:lnTo>
                    <a:pt x="2266" y="1546"/>
                  </a:lnTo>
                  <a:lnTo>
                    <a:pt x="2254" y="1558"/>
                  </a:lnTo>
                  <a:lnTo>
                    <a:pt x="2242" y="1562"/>
                  </a:lnTo>
                  <a:lnTo>
                    <a:pt x="2238" y="1575"/>
                  </a:lnTo>
                  <a:lnTo>
                    <a:pt x="2238" y="1587"/>
                  </a:lnTo>
                  <a:lnTo>
                    <a:pt x="2250" y="1579"/>
                  </a:lnTo>
                  <a:lnTo>
                    <a:pt x="2254" y="1591"/>
                  </a:lnTo>
                  <a:lnTo>
                    <a:pt x="2254" y="1587"/>
                  </a:lnTo>
                  <a:lnTo>
                    <a:pt x="2266" y="1583"/>
                  </a:lnTo>
                  <a:lnTo>
                    <a:pt x="2279" y="1571"/>
                  </a:lnTo>
                  <a:lnTo>
                    <a:pt x="2283" y="1558"/>
                  </a:lnTo>
                  <a:lnTo>
                    <a:pt x="2295" y="1546"/>
                  </a:lnTo>
                  <a:lnTo>
                    <a:pt x="2291" y="153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64" name="Freeform 444">
              <a:extLst>
                <a:ext uri="{FF2B5EF4-FFF2-40B4-BE49-F238E27FC236}">
                  <a16:creationId xmlns="" xmlns:a16="http://schemas.microsoft.com/office/drawing/2014/main" id="{93C9E341-9EA2-4A7F-8777-5C84B0BBF47E}"/>
                </a:ext>
              </a:extLst>
            </p:cNvPr>
            <p:cNvSpPr>
              <a:spLocks/>
            </p:cNvSpPr>
            <p:nvPr/>
          </p:nvSpPr>
          <p:spPr bwMode="gray">
            <a:xfrm>
              <a:off x="691414" y="3083018"/>
              <a:ext cx="29525" cy="21960"/>
            </a:xfrm>
            <a:custGeom>
              <a:avLst/>
              <a:gdLst>
                <a:gd name="T0" fmla="*/ 78 w 82"/>
                <a:gd name="T1" fmla="*/ 16 h 61"/>
                <a:gd name="T2" fmla="*/ 78 w 82"/>
                <a:gd name="T3" fmla="*/ 4 h 61"/>
                <a:gd name="T4" fmla="*/ 65 w 82"/>
                <a:gd name="T5" fmla="*/ 12 h 61"/>
                <a:gd name="T6" fmla="*/ 57 w 82"/>
                <a:gd name="T7" fmla="*/ 0 h 61"/>
                <a:gd name="T8" fmla="*/ 45 w 82"/>
                <a:gd name="T9" fmla="*/ 4 h 61"/>
                <a:gd name="T10" fmla="*/ 33 w 82"/>
                <a:gd name="T11" fmla="*/ 8 h 61"/>
                <a:gd name="T12" fmla="*/ 37 w 82"/>
                <a:gd name="T13" fmla="*/ 20 h 61"/>
                <a:gd name="T14" fmla="*/ 49 w 82"/>
                <a:gd name="T15" fmla="*/ 28 h 61"/>
                <a:gd name="T16" fmla="*/ 37 w 82"/>
                <a:gd name="T17" fmla="*/ 28 h 61"/>
                <a:gd name="T18" fmla="*/ 33 w 82"/>
                <a:gd name="T19" fmla="*/ 41 h 61"/>
                <a:gd name="T20" fmla="*/ 25 w 82"/>
                <a:gd name="T21" fmla="*/ 49 h 61"/>
                <a:gd name="T22" fmla="*/ 8 w 82"/>
                <a:gd name="T23" fmla="*/ 53 h 61"/>
                <a:gd name="T24" fmla="*/ 0 w 82"/>
                <a:gd name="T25" fmla="*/ 61 h 61"/>
                <a:gd name="T26" fmla="*/ 8 w 82"/>
                <a:gd name="T27" fmla="*/ 61 h 61"/>
                <a:gd name="T28" fmla="*/ 33 w 82"/>
                <a:gd name="T29" fmla="*/ 49 h 61"/>
                <a:gd name="T30" fmla="*/ 41 w 82"/>
                <a:gd name="T31" fmla="*/ 49 h 61"/>
                <a:gd name="T32" fmla="*/ 57 w 82"/>
                <a:gd name="T33" fmla="*/ 45 h 61"/>
                <a:gd name="T34" fmla="*/ 61 w 82"/>
                <a:gd name="T35" fmla="*/ 32 h 61"/>
                <a:gd name="T36" fmla="*/ 73 w 82"/>
                <a:gd name="T37" fmla="*/ 32 h 61"/>
                <a:gd name="T38" fmla="*/ 82 w 82"/>
                <a:gd name="T39" fmla="*/ 20 h 61"/>
                <a:gd name="T40" fmla="*/ 69 w 82"/>
                <a:gd name="T41" fmla="*/ 24 h 61"/>
                <a:gd name="T42" fmla="*/ 78 w 82"/>
                <a:gd name="T43" fmla="*/ 16 h 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2"/>
                <a:gd name="T67" fmla="*/ 0 h 61"/>
                <a:gd name="T68" fmla="*/ 82 w 82"/>
                <a:gd name="T69" fmla="*/ 61 h 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2" h="61">
                  <a:moveTo>
                    <a:pt x="78" y="16"/>
                  </a:moveTo>
                  <a:lnTo>
                    <a:pt x="78" y="4"/>
                  </a:lnTo>
                  <a:lnTo>
                    <a:pt x="65" y="12"/>
                  </a:lnTo>
                  <a:lnTo>
                    <a:pt x="57" y="0"/>
                  </a:lnTo>
                  <a:lnTo>
                    <a:pt x="45" y="4"/>
                  </a:lnTo>
                  <a:lnTo>
                    <a:pt x="33" y="8"/>
                  </a:lnTo>
                  <a:lnTo>
                    <a:pt x="37" y="20"/>
                  </a:lnTo>
                  <a:lnTo>
                    <a:pt x="49" y="28"/>
                  </a:lnTo>
                  <a:lnTo>
                    <a:pt x="37" y="28"/>
                  </a:lnTo>
                  <a:lnTo>
                    <a:pt x="33" y="41"/>
                  </a:lnTo>
                  <a:lnTo>
                    <a:pt x="25" y="49"/>
                  </a:lnTo>
                  <a:lnTo>
                    <a:pt x="8" y="53"/>
                  </a:lnTo>
                  <a:lnTo>
                    <a:pt x="0" y="61"/>
                  </a:lnTo>
                  <a:lnTo>
                    <a:pt x="8" y="61"/>
                  </a:lnTo>
                  <a:lnTo>
                    <a:pt x="33" y="49"/>
                  </a:lnTo>
                  <a:lnTo>
                    <a:pt x="41" y="49"/>
                  </a:lnTo>
                  <a:lnTo>
                    <a:pt x="57" y="45"/>
                  </a:lnTo>
                  <a:lnTo>
                    <a:pt x="61" y="32"/>
                  </a:lnTo>
                  <a:lnTo>
                    <a:pt x="73" y="32"/>
                  </a:lnTo>
                  <a:lnTo>
                    <a:pt x="82" y="20"/>
                  </a:lnTo>
                  <a:lnTo>
                    <a:pt x="69" y="24"/>
                  </a:lnTo>
                  <a:lnTo>
                    <a:pt x="78" y="1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65" name="Freeform 445">
              <a:extLst>
                <a:ext uri="{FF2B5EF4-FFF2-40B4-BE49-F238E27FC236}">
                  <a16:creationId xmlns="" xmlns:a16="http://schemas.microsoft.com/office/drawing/2014/main" id="{34BA57C4-5664-4300-8194-4CED43DEB400}"/>
                </a:ext>
              </a:extLst>
            </p:cNvPr>
            <p:cNvSpPr>
              <a:spLocks/>
            </p:cNvSpPr>
            <p:nvPr/>
          </p:nvSpPr>
          <p:spPr bwMode="gray">
            <a:xfrm>
              <a:off x="725260" y="3077258"/>
              <a:ext cx="8641" cy="5760"/>
            </a:xfrm>
            <a:custGeom>
              <a:avLst/>
              <a:gdLst>
                <a:gd name="T0" fmla="*/ 0 w 24"/>
                <a:gd name="T1" fmla="*/ 8 h 16"/>
                <a:gd name="T2" fmla="*/ 12 w 24"/>
                <a:gd name="T3" fmla="*/ 16 h 16"/>
                <a:gd name="T4" fmla="*/ 24 w 24"/>
                <a:gd name="T5" fmla="*/ 8 h 16"/>
                <a:gd name="T6" fmla="*/ 12 w 24"/>
                <a:gd name="T7" fmla="*/ 0 h 16"/>
                <a:gd name="T8" fmla="*/ 0 w 24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0" y="8"/>
                  </a:moveTo>
                  <a:lnTo>
                    <a:pt x="12" y="16"/>
                  </a:lnTo>
                  <a:lnTo>
                    <a:pt x="24" y="8"/>
                  </a:lnTo>
                  <a:lnTo>
                    <a:pt x="1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66" name="Freeform 446">
              <a:extLst>
                <a:ext uri="{FF2B5EF4-FFF2-40B4-BE49-F238E27FC236}">
                  <a16:creationId xmlns="" xmlns:a16="http://schemas.microsoft.com/office/drawing/2014/main" id="{FD610BAD-2C72-477E-B26E-169AB2A13712}"/>
                </a:ext>
              </a:extLst>
            </p:cNvPr>
            <p:cNvSpPr>
              <a:spLocks/>
            </p:cNvSpPr>
            <p:nvPr/>
          </p:nvSpPr>
          <p:spPr bwMode="gray">
            <a:xfrm>
              <a:off x="735341" y="3075818"/>
              <a:ext cx="4681" cy="4320"/>
            </a:xfrm>
            <a:custGeom>
              <a:avLst/>
              <a:gdLst>
                <a:gd name="T0" fmla="*/ 4 w 13"/>
                <a:gd name="T1" fmla="*/ 12 h 12"/>
                <a:gd name="T2" fmla="*/ 13 w 13"/>
                <a:gd name="T3" fmla="*/ 4 h 12"/>
                <a:gd name="T4" fmla="*/ 0 w 13"/>
                <a:gd name="T5" fmla="*/ 0 h 12"/>
                <a:gd name="T6" fmla="*/ 4 w 13"/>
                <a:gd name="T7" fmla="*/ 12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2"/>
                <a:gd name="T14" fmla="*/ 13 w 13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2">
                  <a:moveTo>
                    <a:pt x="4" y="12"/>
                  </a:moveTo>
                  <a:lnTo>
                    <a:pt x="13" y="4"/>
                  </a:lnTo>
                  <a:lnTo>
                    <a:pt x="0" y="0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67" name="Freeform 447">
              <a:extLst>
                <a:ext uri="{FF2B5EF4-FFF2-40B4-BE49-F238E27FC236}">
                  <a16:creationId xmlns="" xmlns:a16="http://schemas.microsoft.com/office/drawing/2014/main" id="{ED6E8777-F846-4270-9EE0-37BA88785EFD}"/>
                </a:ext>
              </a:extLst>
            </p:cNvPr>
            <p:cNvSpPr>
              <a:spLocks/>
            </p:cNvSpPr>
            <p:nvPr/>
          </p:nvSpPr>
          <p:spPr bwMode="gray">
            <a:xfrm>
              <a:off x="751544" y="3052058"/>
              <a:ext cx="39607" cy="19080"/>
            </a:xfrm>
            <a:custGeom>
              <a:avLst/>
              <a:gdLst>
                <a:gd name="T0" fmla="*/ 90 w 110"/>
                <a:gd name="T1" fmla="*/ 13 h 53"/>
                <a:gd name="T2" fmla="*/ 81 w 110"/>
                <a:gd name="T3" fmla="*/ 0 h 53"/>
                <a:gd name="T4" fmla="*/ 69 w 110"/>
                <a:gd name="T5" fmla="*/ 0 h 53"/>
                <a:gd name="T6" fmla="*/ 57 w 110"/>
                <a:gd name="T7" fmla="*/ 0 h 53"/>
                <a:gd name="T8" fmla="*/ 49 w 110"/>
                <a:gd name="T9" fmla="*/ 9 h 53"/>
                <a:gd name="T10" fmla="*/ 37 w 110"/>
                <a:gd name="T11" fmla="*/ 13 h 53"/>
                <a:gd name="T12" fmla="*/ 20 w 110"/>
                <a:gd name="T13" fmla="*/ 13 h 53"/>
                <a:gd name="T14" fmla="*/ 16 w 110"/>
                <a:gd name="T15" fmla="*/ 25 h 53"/>
                <a:gd name="T16" fmla="*/ 4 w 110"/>
                <a:gd name="T17" fmla="*/ 33 h 53"/>
                <a:gd name="T18" fmla="*/ 0 w 110"/>
                <a:gd name="T19" fmla="*/ 37 h 53"/>
                <a:gd name="T20" fmla="*/ 4 w 110"/>
                <a:gd name="T21" fmla="*/ 49 h 53"/>
                <a:gd name="T22" fmla="*/ 12 w 110"/>
                <a:gd name="T23" fmla="*/ 53 h 53"/>
                <a:gd name="T24" fmla="*/ 25 w 110"/>
                <a:gd name="T25" fmla="*/ 53 h 53"/>
                <a:gd name="T26" fmla="*/ 37 w 110"/>
                <a:gd name="T27" fmla="*/ 41 h 53"/>
                <a:gd name="T28" fmla="*/ 49 w 110"/>
                <a:gd name="T29" fmla="*/ 33 h 53"/>
                <a:gd name="T30" fmla="*/ 73 w 110"/>
                <a:gd name="T31" fmla="*/ 33 h 53"/>
                <a:gd name="T32" fmla="*/ 86 w 110"/>
                <a:gd name="T33" fmla="*/ 33 h 53"/>
                <a:gd name="T34" fmla="*/ 98 w 110"/>
                <a:gd name="T35" fmla="*/ 29 h 53"/>
                <a:gd name="T36" fmla="*/ 110 w 110"/>
                <a:gd name="T37" fmla="*/ 33 h 53"/>
                <a:gd name="T38" fmla="*/ 98 w 110"/>
                <a:gd name="T39" fmla="*/ 25 h 53"/>
                <a:gd name="T40" fmla="*/ 90 w 110"/>
                <a:gd name="T41" fmla="*/ 13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0"/>
                <a:gd name="T64" fmla="*/ 0 h 53"/>
                <a:gd name="T65" fmla="*/ 110 w 110"/>
                <a:gd name="T66" fmla="*/ 53 h 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0" h="53">
                  <a:moveTo>
                    <a:pt x="90" y="13"/>
                  </a:moveTo>
                  <a:lnTo>
                    <a:pt x="81" y="0"/>
                  </a:lnTo>
                  <a:lnTo>
                    <a:pt x="69" y="0"/>
                  </a:lnTo>
                  <a:lnTo>
                    <a:pt x="57" y="0"/>
                  </a:lnTo>
                  <a:lnTo>
                    <a:pt x="49" y="9"/>
                  </a:lnTo>
                  <a:lnTo>
                    <a:pt x="37" y="13"/>
                  </a:lnTo>
                  <a:lnTo>
                    <a:pt x="20" y="13"/>
                  </a:lnTo>
                  <a:lnTo>
                    <a:pt x="16" y="25"/>
                  </a:lnTo>
                  <a:lnTo>
                    <a:pt x="4" y="33"/>
                  </a:lnTo>
                  <a:lnTo>
                    <a:pt x="0" y="37"/>
                  </a:lnTo>
                  <a:lnTo>
                    <a:pt x="4" y="49"/>
                  </a:lnTo>
                  <a:lnTo>
                    <a:pt x="12" y="53"/>
                  </a:lnTo>
                  <a:lnTo>
                    <a:pt x="25" y="53"/>
                  </a:lnTo>
                  <a:lnTo>
                    <a:pt x="37" y="41"/>
                  </a:lnTo>
                  <a:lnTo>
                    <a:pt x="49" y="33"/>
                  </a:lnTo>
                  <a:lnTo>
                    <a:pt x="73" y="33"/>
                  </a:lnTo>
                  <a:lnTo>
                    <a:pt x="86" y="33"/>
                  </a:lnTo>
                  <a:lnTo>
                    <a:pt x="98" y="29"/>
                  </a:lnTo>
                  <a:lnTo>
                    <a:pt x="110" y="33"/>
                  </a:lnTo>
                  <a:lnTo>
                    <a:pt x="98" y="25"/>
                  </a:lnTo>
                  <a:lnTo>
                    <a:pt x="90" y="1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68" name="Freeform 448">
              <a:extLst>
                <a:ext uri="{FF2B5EF4-FFF2-40B4-BE49-F238E27FC236}">
                  <a16:creationId xmlns="" xmlns:a16="http://schemas.microsoft.com/office/drawing/2014/main" id="{E69F3800-A2B9-46A3-B734-B7E7B2C7E519}"/>
                </a:ext>
              </a:extLst>
            </p:cNvPr>
            <p:cNvSpPr>
              <a:spLocks/>
            </p:cNvSpPr>
            <p:nvPr/>
          </p:nvSpPr>
          <p:spPr bwMode="gray">
            <a:xfrm>
              <a:off x="972981" y="2961339"/>
              <a:ext cx="54009" cy="38160"/>
            </a:xfrm>
            <a:custGeom>
              <a:avLst/>
              <a:gdLst>
                <a:gd name="T0" fmla="*/ 134 w 150"/>
                <a:gd name="T1" fmla="*/ 21 h 106"/>
                <a:gd name="T2" fmla="*/ 138 w 150"/>
                <a:gd name="T3" fmla="*/ 8 h 106"/>
                <a:gd name="T4" fmla="*/ 126 w 150"/>
                <a:gd name="T5" fmla="*/ 8 h 106"/>
                <a:gd name="T6" fmla="*/ 113 w 150"/>
                <a:gd name="T7" fmla="*/ 12 h 106"/>
                <a:gd name="T8" fmla="*/ 101 w 150"/>
                <a:gd name="T9" fmla="*/ 4 h 106"/>
                <a:gd name="T10" fmla="*/ 89 w 150"/>
                <a:gd name="T11" fmla="*/ 0 h 106"/>
                <a:gd name="T12" fmla="*/ 97 w 150"/>
                <a:gd name="T13" fmla="*/ 12 h 106"/>
                <a:gd name="T14" fmla="*/ 93 w 150"/>
                <a:gd name="T15" fmla="*/ 21 h 106"/>
                <a:gd name="T16" fmla="*/ 81 w 150"/>
                <a:gd name="T17" fmla="*/ 12 h 106"/>
                <a:gd name="T18" fmla="*/ 77 w 150"/>
                <a:gd name="T19" fmla="*/ 25 h 106"/>
                <a:gd name="T20" fmla="*/ 69 w 150"/>
                <a:gd name="T21" fmla="*/ 12 h 106"/>
                <a:gd name="T22" fmla="*/ 57 w 150"/>
                <a:gd name="T23" fmla="*/ 8 h 106"/>
                <a:gd name="T24" fmla="*/ 48 w 150"/>
                <a:gd name="T25" fmla="*/ 21 h 106"/>
                <a:gd name="T26" fmla="*/ 61 w 150"/>
                <a:gd name="T27" fmla="*/ 25 h 106"/>
                <a:gd name="T28" fmla="*/ 61 w 150"/>
                <a:gd name="T29" fmla="*/ 37 h 106"/>
                <a:gd name="T30" fmla="*/ 52 w 150"/>
                <a:gd name="T31" fmla="*/ 49 h 106"/>
                <a:gd name="T32" fmla="*/ 65 w 150"/>
                <a:gd name="T33" fmla="*/ 61 h 106"/>
                <a:gd name="T34" fmla="*/ 52 w 150"/>
                <a:gd name="T35" fmla="*/ 53 h 106"/>
                <a:gd name="T36" fmla="*/ 48 w 150"/>
                <a:gd name="T37" fmla="*/ 41 h 106"/>
                <a:gd name="T38" fmla="*/ 40 w 150"/>
                <a:gd name="T39" fmla="*/ 29 h 106"/>
                <a:gd name="T40" fmla="*/ 28 w 150"/>
                <a:gd name="T41" fmla="*/ 29 h 106"/>
                <a:gd name="T42" fmla="*/ 4 w 150"/>
                <a:gd name="T43" fmla="*/ 41 h 106"/>
                <a:gd name="T44" fmla="*/ 0 w 150"/>
                <a:gd name="T45" fmla="*/ 53 h 106"/>
                <a:gd name="T46" fmla="*/ 8 w 150"/>
                <a:gd name="T47" fmla="*/ 65 h 106"/>
                <a:gd name="T48" fmla="*/ 12 w 150"/>
                <a:gd name="T49" fmla="*/ 77 h 106"/>
                <a:gd name="T50" fmla="*/ 20 w 150"/>
                <a:gd name="T51" fmla="*/ 90 h 106"/>
                <a:gd name="T52" fmla="*/ 32 w 150"/>
                <a:gd name="T53" fmla="*/ 90 h 106"/>
                <a:gd name="T54" fmla="*/ 36 w 150"/>
                <a:gd name="T55" fmla="*/ 82 h 106"/>
                <a:gd name="T56" fmla="*/ 36 w 150"/>
                <a:gd name="T57" fmla="*/ 77 h 106"/>
                <a:gd name="T58" fmla="*/ 24 w 150"/>
                <a:gd name="T59" fmla="*/ 77 h 106"/>
                <a:gd name="T60" fmla="*/ 36 w 150"/>
                <a:gd name="T61" fmla="*/ 73 h 106"/>
                <a:gd name="T62" fmla="*/ 36 w 150"/>
                <a:gd name="T63" fmla="*/ 77 h 106"/>
                <a:gd name="T64" fmla="*/ 36 w 150"/>
                <a:gd name="T65" fmla="*/ 77 h 106"/>
                <a:gd name="T66" fmla="*/ 36 w 150"/>
                <a:gd name="T67" fmla="*/ 82 h 106"/>
                <a:gd name="T68" fmla="*/ 36 w 150"/>
                <a:gd name="T69" fmla="*/ 86 h 106"/>
                <a:gd name="T70" fmla="*/ 48 w 150"/>
                <a:gd name="T71" fmla="*/ 77 h 106"/>
                <a:gd name="T72" fmla="*/ 61 w 150"/>
                <a:gd name="T73" fmla="*/ 73 h 106"/>
                <a:gd name="T74" fmla="*/ 48 w 150"/>
                <a:gd name="T75" fmla="*/ 86 h 106"/>
                <a:gd name="T76" fmla="*/ 44 w 150"/>
                <a:gd name="T77" fmla="*/ 98 h 106"/>
                <a:gd name="T78" fmla="*/ 36 w 150"/>
                <a:gd name="T79" fmla="*/ 106 h 106"/>
                <a:gd name="T80" fmla="*/ 44 w 150"/>
                <a:gd name="T81" fmla="*/ 106 h 106"/>
                <a:gd name="T82" fmla="*/ 61 w 150"/>
                <a:gd name="T83" fmla="*/ 98 h 106"/>
                <a:gd name="T84" fmla="*/ 69 w 150"/>
                <a:gd name="T85" fmla="*/ 90 h 106"/>
                <a:gd name="T86" fmla="*/ 61 w 150"/>
                <a:gd name="T87" fmla="*/ 82 h 106"/>
                <a:gd name="T88" fmla="*/ 69 w 150"/>
                <a:gd name="T89" fmla="*/ 77 h 106"/>
                <a:gd name="T90" fmla="*/ 81 w 150"/>
                <a:gd name="T91" fmla="*/ 69 h 106"/>
                <a:gd name="T92" fmla="*/ 93 w 150"/>
                <a:gd name="T93" fmla="*/ 65 h 106"/>
                <a:gd name="T94" fmla="*/ 105 w 150"/>
                <a:gd name="T95" fmla="*/ 65 h 106"/>
                <a:gd name="T96" fmla="*/ 118 w 150"/>
                <a:gd name="T97" fmla="*/ 61 h 106"/>
                <a:gd name="T98" fmla="*/ 130 w 150"/>
                <a:gd name="T99" fmla="*/ 53 h 106"/>
                <a:gd name="T100" fmla="*/ 118 w 150"/>
                <a:gd name="T101" fmla="*/ 45 h 106"/>
                <a:gd name="T102" fmla="*/ 105 w 150"/>
                <a:gd name="T103" fmla="*/ 45 h 106"/>
                <a:gd name="T104" fmla="*/ 118 w 150"/>
                <a:gd name="T105" fmla="*/ 41 h 106"/>
                <a:gd name="T106" fmla="*/ 130 w 150"/>
                <a:gd name="T107" fmla="*/ 45 h 106"/>
                <a:gd name="T108" fmla="*/ 138 w 150"/>
                <a:gd name="T109" fmla="*/ 49 h 106"/>
                <a:gd name="T110" fmla="*/ 150 w 150"/>
                <a:gd name="T111" fmla="*/ 37 h 106"/>
                <a:gd name="T112" fmla="*/ 138 w 150"/>
                <a:gd name="T113" fmla="*/ 33 h 106"/>
                <a:gd name="T114" fmla="*/ 134 w 150"/>
                <a:gd name="T115" fmla="*/ 21 h 1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0"/>
                <a:gd name="T175" fmla="*/ 0 h 106"/>
                <a:gd name="T176" fmla="*/ 150 w 150"/>
                <a:gd name="T177" fmla="*/ 106 h 10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0" h="106">
                  <a:moveTo>
                    <a:pt x="134" y="21"/>
                  </a:moveTo>
                  <a:lnTo>
                    <a:pt x="138" y="8"/>
                  </a:lnTo>
                  <a:lnTo>
                    <a:pt x="126" y="8"/>
                  </a:lnTo>
                  <a:lnTo>
                    <a:pt x="113" y="12"/>
                  </a:lnTo>
                  <a:lnTo>
                    <a:pt x="101" y="4"/>
                  </a:lnTo>
                  <a:lnTo>
                    <a:pt x="89" y="0"/>
                  </a:lnTo>
                  <a:lnTo>
                    <a:pt x="97" y="12"/>
                  </a:lnTo>
                  <a:lnTo>
                    <a:pt x="93" y="21"/>
                  </a:lnTo>
                  <a:lnTo>
                    <a:pt x="81" y="12"/>
                  </a:lnTo>
                  <a:lnTo>
                    <a:pt x="77" y="25"/>
                  </a:lnTo>
                  <a:lnTo>
                    <a:pt x="69" y="12"/>
                  </a:lnTo>
                  <a:lnTo>
                    <a:pt x="57" y="8"/>
                  </a:lnTo>
                  <a:lnTo>
                    <a:pt x="48" y="21"/>
                  </a:lnTo>
                  <a:lnTo>
                    <a:pt x="61" y="25"/>
                  </a:lnTo>
                  <a:lnTo>
                    <a:pt x="61" y="37"/>
                  </a:lnTo>
                  <a:lnTo>
                    <a:pt x="52" y="49"/>
                  </a:lnTo>
                  <a:lnTo>
                    <a:pt x="65" y="61"/>
                  </a:lnTo>
                  <a:lnTo>
                    <a:pt x="52" y="53"/>
                  </a:lnTo>
                  <a:lnTo>
                    <a:pt x="48" y="41"/>
                  </a:lnTo>
                  <a:lnTo>
                    <a:pt x="40" y="29"/>
                  </a:lnTo>
                  <a:lnTo>
                    <a:pt x="28" y="29"/>
                  </a:lnTo>
                  <a:lnTo>
                    <a:pt x="4" y="41"/>
                  </a:lnTo>
                  <a:lnTo>
                    <a:pt x="0" y="53"/>
                  </a:lnTo>
                  <a:lnTo>
                    <a:pt x="8" y="65"/>
                  </a:lnTo>
                  <a:lnTo>
                    <a:pt x="12" y="77"/>
                  </a:lnTo>
                  <a:lnTo>
                    <a:pt x="20" y="90"/>
                  </a:lnTo>
                  <a:lnTo>
                    <a:pt x="32" y="90"/>
                  </a:lnTo>
                  <a:lnTo>
                    <a:pt x="36" y="82"/>
                  </a:lnTo>
                  <a:lnTo>
                    <a:pt x="36" y="77"/>
                  </a:lnTo>
                  <a:lnTo>
                    <a:pt x="24" y="77"/>
                  </a:lnTo>
                  <a:lnTo>
                    <a:pt x="36" y="73"/>
                  </a:lnTo>
                  <a:lnTo>
                    <a:pt x="36" y="77"/>
                  </a:lnTo>
                  <a:lnTo>
                    <a:pt x="36" y="82"/>
                  </a:lnTo>
                  <a:lnTo>
                    <a:pt x="36" y="86"/>
                  </a:lnTo>
                  <a:lnTo>
                    <a:pt x="48" y="77"/>
                  </a:lnTo>
                  <a:lnTo>
                    <a:pt x="61" y="73"/>
                  </a:lnTo>
                  <a:lnTo>
                    <a:pt x="48" y="86"/>
                  </a:lnTo>
                  <a:lnTo>
                    <a:pt x="44" y="98"/>
                  </a:lnTo>
                  <a:lnTo>
                    <a:pt x="36" y="106"/>
                  </a:lnTo>
                  <a:lnTo>
                    <a:pt x="44" y="106"/>
                  </a:lnTo>
                  <a:lnTo>
                    <a:pt x="61" y="98"/>
                  </a:lnTo>
                  <a:lnTo>
                    <a:pt x="69" y="90"/>
                  </a:lnTo>
                  <a:lnTo>
                    <a:pt x="61" y="82"/>
                  </a:lnTo>
                  <a:lnTo>
                    <a:pt x="69" y="77"/>
                  </a:lnTo>
                  <a:lnTo>
                    <a:pt x="81" y="69"/>
                  </a:lnTo>
                  <a:lnTo>
                    <a:pt x="93" y="65"/>
                  </a:lnTo>
                  <a:lnTo>
                    <a:pt x="105" y="65"/>
                  </a:lnTo>
                  <a:lnTo>
                    <a:pt x="118" y="61"/>
                  </a:lnTo>
                  <a:lnTo>
                    <a:pt x="130" y="53"/>
                  </a:lnTo>
                  <a:lnTo>
                    <a:pt x="118" y="45"/>
                  </a:lnTo>
                  <a:lnTo>
                    <a:pt x="105" y="45"/>
                  </a:lnTo>
                  <a:lnTo>
                    <a:pt x="118" y="41"/>
                  </a:lnTo>
                  <a:lnTo>
                    <a:pt x="130" y="45"/>
                  </a:lnTo>
                  <a:lnTo>
                    <a:pt x="138" y="49"/>
                  </a:lnTo>
                  <a:lnTo>
                    <a:pt x="150" y="37"/>
                  </a:lnTo>
                  <a:lnTo>
                    <a:pt x="138" y="33"/>
                  </a:lnTo>
                  <a:lnTo>
                    <a:pt x="134" y="2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69" name="Freeform 449">
              <a:extLst>
                <a:ext uri="{FF2B5EF4-FFF2-40B4-BE49-F238E27FC236}">
                  <a16:creationId xmlns="" xmlns:a16="http://schemas.microsoft.com/office/drawing/2014/main" id="{A24AC7B0-A059-401D-8CCB-DDE421099746}"/>
                </a:ext>
              </a:extLst>
            </p:cNvPr>
            <p:cNvSpPr>
              <a:spLocks/>
            </p:cNvSpPr>
            <p:nvPr/>
          </p:nvSpPr>
          <p:spPr bwMode="gray">
            <a:xfrm>
              <a:off x="1006466" y="2946579"/>
              <a:ext cx="26284" cy="14760"/>
            </a:xfrm>
            <a:custGeom>
              <a:avLst/>
              <a:gdLst>
                <a:gd name="T0" fmla="*/ 49 w 73"/>
                <a:gd name="T1" fmla="*/ 9 h 41"/>
                <a:gd name="T2" fmla="*/ 37 w 73"/>
                <a:gd name="T3" fmla="*/ 0 h 41"/>
                <a:gd name="T4" fmla="*/ 25 w 73"/>
                <a:gd name="T5" fmla="*/ 5 h 41"/>
                <a:gd name="T6" fmla="*/ 25 w 73"/>
                <a:gd name="T7" fmla="*/ 17 h 41"/>
                <a:gd name="T8" fmla="*/ 12 w 73"/>
                <a:gd name="T9" fmla="*/ 13 h 41"/>
                <a:gd name="T10" fmla="*/ 0 w 73"/>
                <a:gd name="T11" fmla="*/ 21 h 41"/>
                <a:gd name="T12" fmla="*/ 8 w 73"/>
                <a:gd name="T13" fmla="*/ 33 h 41"/>
                <a:gd name="T14" fmla="*/ 20 w 73"/>
                <a:gd name="T15" fmla="*/ 41 h 41"/>
                <a:gd name="T16" fmla="*/ 33 w 73"/>
                <a:gd name="T17" fmla="*/ 33 h 41"/>
                <a:gd name="T18" fmla="*/ 37 w 73"/>
                <a:gd name="T19" fmla="*/ 21 h 41"/>
                <a:gd name="T20" fmla="*/ 49 w 73"/>
                <a:gd name="T21" fmla="*/ 29 h 41"/>
                <a:gd name="T22" fmla="*/ 53 w 73"/>
                <a:gd name="T23" fmla="*/ 17 h 41"/>
                <a:gd name="T24" fmla="*/ 65 w 73"/>
                <a:gd name="T25" fmla="*/ 25 h 41"/>
                <a:gd name="T26" fmla="*/ 73 w 73"/>
                <a:gd name="T27" fmla="*/ 13 h 41"/>
                <a:gd name="T28" fmla="*/ 61 w 73"/>
                <a:gd name="T29" fmla="*/ 9 h 41"/>
                <a:gd name="T30" fmla="*/ 49 w 73"/>
                <a:gd name="T31" fmla="*/ 9 h 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3"/>
                <a:gd name="T49" fmla="*/ 0 h 41"/>
                <a:gd name="T50" fmla="*/ 73 w 73"/>
                <a:gd name="T51" fmla="*/ 41 h 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3" h="41">
                  <a:moveTo>
                    <a:pt x="49" y="9"/>
                  </a:moveTo>
                  <a:lnTo>
                    <a:pt x="37" y="0"/>
                  </a:lnTo>
                  <a:lnTo>
                    <a:pt x="25" y="5"/>
                  </a:lnTo>
                  <a:lnTo>
                    <a:pt x="25" y="17"/>
                  </a:lnTo>
                  <a:lnTo>
                    <a:pt x="12" y="13"/>
                  </a:lnTo>
                  <a:lnTo>
                    <a:pt x="0" y="21"/>
                  </a:lnTo>
                  <a:lnTo>
                    <a:pt x="8" y="33"/>
                  </a:lnTo>
                  <a:lnTo>
                    <a:pt x="20" y="41"/>
                  </a:lnTo>
                  <a:lnTo>
                    <a:pt x="33" y="33"/>
                  </a:lnTo>
                  <a:lnTo>
                    <a:pt x="37" y="21"/>
                  </a:lnTo>
                  <a:lnTo>
                    <a:pt x="49" y="29"/>
                  </a:lnTo>
                  <a:lnTo>
                    <a:pt x="53" y="17"/>
                  </a:lnTo>
                  <a:lnTo>
                    <a:pt x="65" y="25"/>
                  </a:lnTo>
                  <a:lnTo>
                    <a:pt x="73" y="13"/>
                  </a:lnTo>
                  <a:lnTo>
                    <a:pt x="61" y="9"/>
                  </a:lnTo>
                  <a:lnTo>
                    <a:pt x="49" y="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70" name="Freeform 450">
              <a:extLst>
                <a:ext uri="{FF2B5EF4-FFF2-40B4-BE49-F238E27FC236}">
                  <a16:creationId xmlns="" xmlns:a16="http://schemas.microsoft.com/office/drawing/2014/main" id="{B5BD8349-E9F6-4C73-BE25-5573314B08E6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8772" y="2876380"/>
              <a:ext cx="9001" cy="4320"/>
            </a:xfrm>
            <a:custGeom>
              <a:avLst/>
              <a:gdLst>
                <a:gd name="T0" fmla="*/ 25 w 25"/>
                <a:gd name="T1" fmla="*/ 4 h 12"/>
                <a:gd name="T2" fmla="*/ 25 w 25"/>
                <a:gd name="T3" fmla="*/ 0 h 12"/>
                <a:gd name="T4" fmla="*/ 13 w 25"/>
                <a:gd name="T5" fmla="*/ 4 h 12"/>
                <a:gd name="T6" fmla="*/ 0 w 25"/>
                <a:gd name="T7" fmla="*/ 12 h 12"/>
                <a:gd name="T8" fmla="*/ 13 w 25"/>
                <a:gd name="T9" fmla="*/ 12 h 12"/>
                <a:gd name="T10" fmla="*/ 25 w 25"/>
                <a:gd name="T11" fmla="*/ 4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2"/>
                <a:gd name="T20" fmla="*/ 25 w 2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2">
                  <a:moveTo>
                    <a:pt x="25" y="4"/>
                  </a:moveTo>
                  <a:lnTo>
                    <a:pt x="25" y="0"/>
                  </a:lnTo>
                  <a:lnTo>
                    <a:pt x="13" y="4"/>
                  </a:lnTo>
                  <a:lnTo>
                    <a:pt x="0" y="12"/>
                  </a:lnTo>
                  <a:lnTo>
                    <a:pt x="13" y="12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71" name="Freeform 451">
              <a:extLst>
                <a:ext uri="{FF2B5EF4-FFF2-40B4-BE49-F238E27FC236}">
                  <a16:creationId xmlns="" xmlns:a16="http://schemas.microsoft.com/office/drawing/2014/main" id="{12DDE5D9-5AA7-41BC-A08B-FDEC9FBAFDF6}"/>
                </a:ext>
              </a:extLst>
            </p:cNvPr>
            <p:cNvSpPr>
              <a:spLocks/>
            </p:cNvSpPr>
            <p:nvPr/>
          </p:nvSpPr>
          <p:spPr bwMode="gray">
            <a:xfrm>
              <a:off x="1122405" y="2886820"/>
              <a:ext cx="19083" cy="17640"/>
            </a:xfrm>
            <a:custGeom>
              <a:avLst/>
              <a:gdLst>
                <a:gd name="T0" fmla="*/ 32 w 53"/>
                <a:gd name="T1" fmla="*/ 12 h 49"/>
                <a:gd name="T2" fmla="*/ 20 w 53"/>
                <a:gd name="T3" fmla="*/ 20 h 49"/>
                <a:gd name="T4" fmla="*/ 8 w 53"/>
                <a:gd name="T5" fmla="*/ 28 h 49"/>
                <a:gd name="T6" fmla="*/ 4 w 53"/>
                <a:gd name="T7" fmla="*/ 36 h 49"/>
                <a:gd name="T8" fmla="*/ 0 w 53"/>
                <a:gd name="T9" fmla="*/ 49 h 49"/>
                <a:gd name="T10" fmla="*/ 12 w 53"/>
                <a:gd name="T11" fmla="*/ 44 h 49"/>
                <a:gd name="T12" fmla="*/ 24 w 53"/>
                <a:gd name="T13" fmla="*/ 40 h 49"/>
                <a:gd name="T14" fmla="*/ 28 w 53"/>
                <a:gd name="T15" fmla="*/ 28 h 49"/>
                <a:gd name="T16" fmla="*/ 28 w 53"/>
                <a:gd name="T17" fmla="*/ 24 h 49"/>
                <a:gd name="T18" fmla="*/ 40 w 53"/>
                <a:gd name="T19" fmla="*/ 12 h 49"/>
                <a:gd name="T20" fmla="*/ 53 w 53"/>
                <a:gd name="T21" fmla="*/ 0 h 49"/>
                <a:gd name="T22" fmla="*/ 40 w 53"/>
                <a:gd name="T23" fmla="*/ 0 h 49"/>
                <a:gd name="T24" fmla="*/ 32 w 53"/>
                <a:gd name="T25" fmla="*/ 12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49"/>
                <a:gd name="T41" fmla="*/ 53 w 53"/>
                <a:gd name="T42" fmla="*/ 49 h 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49">
                  <a:moveTo>
                    <a:pt x="32" y="12"/>
                  </a:moveTo>
                  <a:lnTo>
                    <a:pt x="20" y="20"/>
                  </a:lnTo>
                  <a:lnTo>
                    <a:pt x="8" y="28"/>
                  </a:lnTo>
                  <a:lnTo>
                    <a:pt x="4" y="36"/>
                  </a:lnTo>
                  <a:lnTo>
                    <a:pt x="0" y="49"/>
                  </a:lnTo>
                  <a:lnTo>
                    <a:pt x="12" y="44"/>
                  </a:lnTo>
                  <a:lnTo>
                    <a:pt x="24" y="40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40" y="12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72" name="Freeform 452">
              <a:extLst>
                <a:ext uri="{FF2B5EF4-FFF2-40B4-BE49-F238E27FC236}">
                  <a16:creationId xmlns="" xmlns:a16="http://schemas.microsoft.com/office/drawing/2014/main" id="{4BA73F17-4DD3-4959-90E2-2FC40AB3F1C9}"/>
                </a:ext>
              </a:extLst>
            </p:cNvPr>
            <p:cNvSpPr>
              <a:spLocks/>
            </p:cNvSpPr>
            <p:nvPr/>
          </p:nvSpPr>
          <p:spPr bwMode="gray">
            <a:xfrm>
              <a:off x="1147250" y="2880700"/>
              <a:ext cx="12962" cy="6120"/>
            </a:xfrm>
            <a:custGeom>
              <a:avLst/>
              <a:gdLst>
                <a:gd name="T0" fmla="*/ 16 w 36"/>
                <a:gd name="T1" fmla="*/ 0 h 17"/>
                <a:gd name="T2" fmla="*/ 8 w 36"/>
                <a:gd name="T3" fmla="*/ 0 h 17"/>
                <a:gd name="T4" fmla="*/ 0 w 36"/>
                <a:gd name="T5" fmla="*/ 13 h 17"/>
                <a:gd name="T6" fmla="*/ 12 w 36"/>
                <a:gd name="T7" fmla="*/ 17 h 17"/>
                <a:gd name="T8" fmla="*/ 24 w 36"/>
                <a:gd name="T9" fmla="*/ 13 h 17"/>
                <a:gd name="T10" fmla="*/ 36 w 36"/>
                <a:gd name="T11" fmla="*/ 9 h 17"/>
                <a:gd name="T12" fmla="*/ 28 w 36"/>
                <a:gd name="T13" fmla="*/ 4 h 17"/>
                <a:gd name="T14" fmla="*/ 16 w 36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7"/>
                <a:gd name="T26" fmla="*/ 36 w 36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7">
                  <a:moveTo>
                    <a:pt x="16" y="0"/>
                  </a:moveTo>
                  <a:lnTo>
                    <a:pt x="8" y="0"/>
                  </a:lnTo>
                  <a:lnTo>
                    <a:pt x="0" y="13"/>
                  </a:lnTo>
                  <a:lnTo>
                    <a:pt x="12" y="17"/>
                  </a:lnTo>
                  <a:lnTo>
                    <a:pt x="24" y="13"/>
                  </a:lnTo>
                  <a:lnTo>
                    <a:pt x="36" y="9"/>
                  </a:lnTo>
                  <a:lnTo>
                    <a:pt x="28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73" name="Freeform 453">
              <a:extLst>
                <a:ext uri="{FF2B5EF4-FFF2-40B4-BE49-F238E27FC236}">
                  <a16:creationId xmlns="" xmlns:a16="http://schemas.microsoft.com/office/drawing/2014/main" id="{5AF01A87-F9E5-4DC1-9A60-03F5AFEDDD96}"/>
                </a:ext>
              </a:extLst>
            </p:cNvPr>
            <p:cNvSpPr>
              <a:spLocks/>
            </p:cNvSpPr>
            <p:nvPr/>
          </p:nvSpPr>
          <p:spPr bwMode="gray">
            <a:xfrm>
              <a:off x="698975" y="2885380"/>
              <a:ext cx="36366" cy="15840"/>
            </a:xfrm>
            <a:custGeom>
              <a:avLst/>
              <a:gdLst>
                <a:gd name="T0" fmla="*/ 16 w 101"/>
                <a:gd name="T1" fmla="*/ 32 h 44"/>
                <a:gd name="T2" fmla="*/ 20 w 101"/>
                <a:gd name="T3" fmla="*/ 32 h 44"/>
                <a:gd name="T4" fmla="*/ 28 w 101"/>
                <a:gd name="T5" fmla="*/ 40 h 44"/>
                <a:gd name="T6" fmla="*/ 40 w 101"/>
                <a:gd name="T7" fmla="*/ 44 h 44"/>
                <a:gd name="T8" fmla="*/ 52 w 101"/>
                <a:gd name="T9" fmla="*/ 44 h 44"/>
                <a:gd name="T10" fmla="*/ 65 w 101"/>
                <a:gd name="T11" fmla="*/ 44 h 44"/>
                <a:gd name="T12" fmla="*/ 77 w 101"/>
                <a:gd name="T13" fmla="*/ 44 h 44"/>
                <a:gd name="T14" fmla="*/ 89 w 101"/>
                <a:gd name="T15" fmla="*/ 40 h 44"/>
                <a:gd name="T16" fmla="*/ 101 w 101"/>
                <a:gd name="T17" fmla="*/ 32 h 44"/>
                <a:gd name="T18" fmla="*/ 101 w 101"/>
                <a:gd name="T19" fmla="*/ 28 h 44"/>
                <a:gd name="T20" fmla="*/ 97 w 101"/>
                <a:gd name="T21" fmla="*/ 16 h 44"/>
                <a:gd name="T22" fmla="*/ 97 w 101"/>
                <a:gd name="T23" fmla="*/ 4 h 44"/>
                <a:gd name="T24" fmla="*/ 81 w 101"/>
                <a:gd name="T25" fmla="*/ 4 h 44"/>
                <a:gd name="T26" fmla="*/ 73 w 101"/>
                <a:gd name="T27" fmla="*/ 0 h 44"/>
                <a:gd name="T28" fmla="*/ 61 w 101"/>
                <a:gd name="T29" fmla="*/ 0 h 44"/>
                <a:gd name="T30" fmla="*/ 48 w 101"/>
                <a:gd name="T31" fmla="*/ 0 h 44"/>
                <a:gd name="T32" fmla="*/ 36 w 101"/>
                <a:gd name="T33" fmla="*/ 4 h 44"/>
                <a:gd name="T34" fmla="*/ 24 w 101"/>
                <a:gd name="T35" fmla="*/ 12 h 44"/>
                <a:gd name="T36" fmla="*/ 12 w 101"/>
                <a:gd name="T37" fmla="*/ 12 h 44"/>
                <a:gd name="T38" fmla="*/ 0 w 101"/>
                <a:gd name="T39" fmla="*/ 20 h 44"/>
                <a:gd name="T40" fmla="*/ 12 w 101"/>
                <a:gd name="T41" fmla="*/ 32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1"/>
                <a:gd name="T64" fmla="*/ 0 h 44"/>
                <a:gd name="T65" fmla="*/ 101 w 101"/>
                <a:gd name="T66" fmla="*/ 44 h 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1" h="44">
                  <a:moveTo>
                    <a:pt x="16" y="32"/>
                  </a:moveTo>
                  <a:lnTo>
                    <a:pt x="20" y="32"/>
                  </a:lnTo>
                  <a:lnTo>
                    <a:pt x="28" y="40"/>
                  </a:lnTo>
                  <a:lnTo>
                    <a:pt x="40" y="44"/>
                  </a:lnTo>
                  <a:lnTo>
                    <a:pt x="52" y="44"/>
                  </a:lnTo>
                  <a:lnTo>
                    <a:pt x="65" y="44"/>
                  </a:lnTo>
                  <a:lnTo>
                    <a:pt x="77" y="44"/>
                  </a:lnTo>
                  <a:lnTo>
                    <a:pt x="89" y="40"/>
                  </a:lnTo>
                  <a:lnTo>
                    <a:pt x="101" y="32"/>
                  </a:lnTo>
                  <a:lnTo>
                    <a:pt x="101" y="28"/>
                  </a:lnTo>
                  <a:lnTo>
                    <a:pt x="97" y="16"/>
                  </a:lnTo>
                  <a:lnTo>
                    <a:pt x="97" y="4"/>
                  </a:lnTo>
                  <a:lnTo>
                    <a:pt x="81" y="4"/>
                  </a:lnTo>
                  <a:lnTo>
                    <a:pt x="73" y="0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36" y="4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0" y="20"/>
                  </a:lnTo>
                  <a:lnTo>
                    <a:pt x="12" y="32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74" name="Freeform 454">
              <a:extLst>
                <a:ext uri="{FF2B5EF4-FFF2-40B4-BE49-F238E27FC236}">
                  <a16:creationId xmlns="" xmlns:a16="http://schemas.microsoft.com/office/drawing/2014/main" id="{9A9E09C7-4625-42B1-899A-7CD933930AB5}"/>
                </a:ext>
              </a:extLst>
            </p:cNvPr>
            <p:cNvSpPr>
              <a:spLocks/>
            </p:cNvSpPr>
            <p:nvPr/>
          </p:nvSpPr>
          <p:spPr bwMode="gray">
            <a:xfrm>
              <a:off x="833638" y="2935059"/>
              <a:ext cx="8641" cy="8640"/>
            </a:xfrm>
            <a:custGeom>
              <a:avLst/>
              <a:gdLst>
                <a:gd name="T0" fmla="*/ 20 w 24"/>
                <a:gd name="T1" fmla="*/ 12 h 24"/>
                <a:gd name="T2" fmla="*/ 24 w 24"/>
                <a:gd name="T3" fmla="*/ 0 h 24"/>
                <a:gd name="T4" fmla="*/ 12 w 24"/>
                <a:gd name="T5" fmla="*/ 8 h 24"/>
                <a:gd name="T6" fmla="*/ 0 w 24"/>
                <a:gd name="T7" fmla="*/ 16 h 24"/>
                <a:gd name="T8" fmla="*/ 8 w 24"/>
                <a:gd name="T9" fmla="*/ 24 h 24"/>
                <a:gd name="T10" fmla="*/ 20 w 24"/>
                <a:gd name="T11" fmla="*/ 12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4"/>
                <a:gd name="T20" fmla="*/ 24 w 2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4">
                  <a:moveTo>
                    <a:pt x="20" y="12"/>
                  </a:moveTo>
                  <a:lnTo>
                    <a:pt x="24" y="0"/>
                  </a:lnTo>
                  <a:lnTo>
                    <a:pt x="12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75" name="Freeform 455">
              <a:extLst>
                <a:ext uri="{FF2B5EF4-FFF2-40B4-BE49-F238E27FC236}">
                  <a16:creationId xmlns="" xmlns:a16="http://schemas.microsoft.com/office/drawing/2014/main" id="{F711DF9F-9844-49DF-A10C-31FFE63CD89D}"/>
                </a:ext>
              </a:extLst>
            </p:cNvPr>
            <p:cNvSpPr>
              <a:spLocks/>
            </p:cNvSpPr>
            <p:nvPr/>
          </p:nvSpPr>
          <p:spPr bwMode="gray">
            <a:xfrm>
              <a:off x="854161" y="3047739"/>
              <a:ext cx="4321" cy="7560"/>
            </a:xfrm>
            <a:custGeom>
              <a:avLst/>
              <a:gdLst>
                <a:gd name="T0" fmla="*/ 0 w 12"/>
                <a:gd name="T1" fmla="*/ 21 h 21"/>
                <a:gd name="T2" fmla="*/ 12 w 12"/>
                <a:gd name="T3" fmla="*/ 12 h 21"/>
                <a:gd name="T4" fmla="*/ 12 w 12"/>
                <a:gd name="T5" fmla="*/ 0 h 21"/>
                <a:gd name="T6" fmla="*/ 0 w 12"/>
                <a:gd name="T7" fmla="*/ 12 h 21"/>
                <a:gd name="T8" fmla="*/ 0 w 12"/>
                <a:gd name="T9" fmla="*/ 2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1"/>
                <a:gd name="T17" fmla="*/ 12 w 1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1">
                  <a:moveTo>
                    <a:pt x="0" y="21"/>
                  </a:moveTo>
                  <a:lnTo>
                    <a:pt x="12" y="12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76" name="Freeform 456">
              <a:extLst>
                <a:ext uri="{FF2B5EF4-FFF2-40B4-BE49-F238E27FC236}">
                  <a16:creationId xmlns="" xmlns:a16="http://schemas.microsoft.com/office/drawing/2014/main" id="{25B293F8-274E-488E-A79F-FB6875820B06}"/>
                </a:ext>
              </a:extLst>
            </p:cNvPr>
            <p:cNvSpPr>
              <a:spLocks/>
            </p:cNvSpPr>
            <p:nvPr/>
          </p:nvSpPr>
          <p:spPr bwMode="gray">
            <a:xfrm>
              <a:off x="839399" y="3040539"/>
              <a:ext cx="7561" cy="7200"/>
            </a:xfrm>
            <a:custGeom>
              <a:avLst/>
              <a:gdLst>
                <a:gd name="T0" fmla="*/ 0 w 21"/>
                <a:gd name="T1" fmla="*/ 8 h 20"/>
                <a:gd name="T2" fmla="*/ 8 w 21"/>
                <a:gd name="T3" fmla="*/ 20 h 20"/>
                <a:gd name="T4" fmla="*/ 21 w 21"/>
                <a:gd name="T5" fmla="*/ 16 h 20"/>
                <a:gd name="T6" fmla="*/ 8 w 21"/>
                <a:gd name="T7" fmla="*/ 0 h 20"/>
                <a:gd name="T8" fmla="*/ 0 w 21"/>
                <a:gd name="T9" fmla="*/ 8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0"/>
                <a:gd name="T17" fmla="*/ 21 w 2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0">
                  <a:moveTo>
                    <a:pt x="0" y="8"/>
                  </a:moveTo>
                  <a:lnTo>
                    <a:pt x="8" y="20"/>
                  </a:lnTo>
                  <a:lnTo>
                    <a:pt x="21" y="16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77" name="Freeform 457">
              <a:extLst>
                <a:ext uri="{FF2B5EF4-FFF2-40B4-BE49-F238E27FC236}">
                  <a16:creationId xmlns="" xmlns:a16="http://schemas.microsoft.com/office/drawing/2014/main" id="{DC18C235-4FA9-4B20-8C21-5A4E4ABEF1E6}"/>
                </a:ext>
              </a:extLst>
            </p:cNvPr>
            <p:cNvSpPr>
              <a:spLocks/>
            </p:cNvSpPr>
            <p:nvPr/>
          </p:nvSpPr>
          <p:spPr bwMode="gray">
            <a:xfrm>
              <a:off x="1002146" y="2986179"/>
              <a:ext cx="10082" cy="6120"/>
            </a:xfrm>
            <a:custGeom>
              <a:avLst/>
              <a:gdLst>
                <a:gd name="T0" fmla="*/ 12 w 28"/>
                <a:gd name="T1" fmla="*/ 0 h 17"/>
                <a:gd name="T2" fmla="*/ 0 w 28"/>
                <a:gd name="T3" fmla="*/ 4 h 17"/>
                <a:gd name="T4" fmla="*/ 4 w 28"/>
                <a:gd name="T5" fmla="*/ 17 h 17"/>
                <a:gd name="T6" fmla="*/ 16 w 28"/>
                <a:gd name="T7" fmla="*/ 8 h 17"/>
                <a:gd name="T8" fmla="*/ 28 w 28"/>
                <a:gd name="T9" fmla="*/ 4 h 17"/>
                <a:gd name="T10" fmla="*/ 24 w 28"/>
                <a:gd name="T11" fmla="*/ 0 h 17"/>
                <a:gd name="T12" fmla="*/ 12 w 28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17"/>
                <a:gd name="T23" fmla="*/ 28 w 28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17">
                  <a:moveTo>
                    <a:pt x="12" y="0"/>
                  </a:moveTo>
                  <a:lnTo>
                    <a:pt x="0" y="4"/>
                  </a:lnTo>
                  <a:lnTo>
                    <a:pt x="4" y="17"/>
                  </a:lnTo>
                  <a:lnTo>
                    <a:pt x="16" y="8"/>
                  </a:lnTo>
                  <a:lnTo>
                    <a:pt x="28" y="4"/>
                  </a:lnTo>
                  <a:lnTo>
                    <a:pt x="2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78" name="Freeform 458">
              <a:extLst>
                <a:ext uri="{FF2B5EF4-FFF2-40B4-BE49-F238E27FC236}">
                  <a16:creationId xmlns="" xmlns:a16="http://schemas.microsoft.com/office/drawing/2014/main" id="{87E31693-F08B-43CE-9841-50A9F0450DA7}"/>
                </a:ext>
              </a:extLst>
            </p:cNvPr>
            <p:cNvSpPr>
              <a:spLocks/>
            </p:cNvSpPr>
            <p:nvPr/>
          </p:nvSpPr>
          <p:spPr bwMode="gray">
            <a:xfrm>
              <a:off x="1120965" y="2880700"/>
              <a:ext cx="5761" cy="9000"/>
            </a:xfrm>
            <a:custGeom>
              <a:avLst/>
              <a:gdLst>
                <a:gd name="T0" fmla="*/ 16 w 16"/>
                <a:gd name="T1" fmla="*/ 9 h 25"/>
                <a:gd name="T2" fmla="*/ 12 w 16"/>
                <a:gd name="T3" fmla="*/ 0 h 25"/>
                <a:gd name="T4" fmla="*/ 4 w 16"/>
                <a:gd name="T5" fmla="*/ 13 h 25"/>
                <a:gd name="T6" fmla="*/ 0 w 16"/>
                <a:gd name="T7" fmla="*/ 25 h 25"/>
                <a:gd name="T8" fmla="*/ 12 w 16"/>
                <a:gd name="T9" fmla="*/ 21 h 25"/>
                <a:gd name="T10" fmla="*/ 16 w 16"/>
                <a:gd name="T11" fmla="*/ 9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5"/>
                <a:gd name="T20" fmla="*/ 16 w 16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5">
                  <a:moveTo>
                    <a:pt x="16" y="9"/>
                  </a:moveTo>
                  <a:lnTo>
                    <a:pt x="12" y="0"/>
                  </a:lnTo>
                  <a:lnTo>
                    <a:pt x="4" y="13"/>
                  </a:lnTo>
                  <a:lnTo>
                    <a:pt x="0" y="25"/>
                  </a:lnTo>
                  <a:lnTo>
                    <a:pt x="12" y="21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79" name="Freeform 459">
              <a:extLst>
                <a:ext uri="{FF2B5EF4-FFF2-40B4-BE49-F238E27FC236}">
                  <a16:creationId xmlns="" xmlns:a16="http://schemas.microsoft.com/office/drawing/2014/main" id="{C074AB0F-531C-4588-B583-BF1033E8ADBB}"/>
                </a:ext>
              </a:extLst>
            </p:cNvPr>
            <p:cNvSpPr>
              <a:spLocks/>
            </p:cNvSpPr>
            <p:nvPr/>
          </p:nvSpPr>
          <p:spPr bwMode="gray">
            <a:xfrm>
              <a:off x="1114844" y="2892580"/>
              <a:ext cx="4321" cy="4320"/>
            </a:xfrm>
            <a:custGeom>
              <a:avLst/>
              <a:gdLst>
                <a:gd name="T0" fmla="*/ 4 w 12"/>
                <a:gd name="T1" fmla="*/ 12 h 12"/>
                <a:gd name="T2" fmla="*/ 12 w 12"/>
                <a:gd name="T3" fmla="*/ 0 h 12"/>
                <a:gd name="T4" fmla="*/ 0 w 12"/>
                <a:gd name="T5" fmla="*/ 12 h 12"/>
                <a:gd name="T6" fmla="*/ 4 w 12"/>
                <a:gd name="T7" fmla="*/ 12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2"/>
                <a:gd name="T14" fmla="*/ 12 w 1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2">
                  <a:moveTo>
                    <a:pt x="4" y="12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80" name="Freeform 461">
              <a:extLst>
                <a:ext uri="{FF2B5EF4-FFF2-40B4-BE49-F238E27FC236}">
                  <a16:creationId xmlns="" xmlns:a16="http://schemas.microsoft.com/office/drawing/2014/main" id="{6A2939A5-39E3-4427-AEEC-F3DDB1CE6306}"/>
                </a:ext>
              </a:extLst>
            </p:cNvPr>
            <p:cNvSpPr>
              <a:spLocks/>
            </p:cNvSpPr>
            <p:nvPr/>
          </p:nvSpPr>
          <p:spPr bwMode="gray">
            <a:xfrm>
              <a:off x="1415135" y="2995180"/>
              <a:ext cx="13322" cy="27720"/>
            </a:xfrm>
            <a:custGeom>
              <a:avLst/>
              <a:gdLst>
                <a:gd name="T0" fmla="*/ 29 w 37"/>
                <a:gd name="T1" fmla="*/ 12 h 77"/>
                <a:gd name="T2" fmla="*/ 17 w 37"/>
                <a:gd name="T3" fmla="*/ 0 h 77"/>
                <a:gd name="T4" fmla="*/ 5 w 37"/>
                <a:gd name="T5" fmla="*/ 0 h 77"/>
                <a:gd name="T6" fmla="*/ 0 w 37"/>
                <a:gd name="T7" fmla="*/ 12 h 77"/>
                <a:gd name="T8" fmla="*/ 5 w 37"/>
                <a:gd name="T9" fmla="*/ 24 h 77"/>
                <a:gd name="T10" fmla="*/ 17 w 37"/>
                <a:gd name="T11" fmla="*/ 28 h 77"/>
                <a:gd name="T12" fmla="*/ 21 w 37"/>
                <a:gd name="T13" fmla="*/ 40 h 77"/>
                <a:gd name="T14" fmla="*/ 9 w 37"/>
                <a:gd name="T15" fmla="*/ 40 h 77"/>
                <a:gd name="T16" fmla="*/ 9 w 37"/>
                <a:gd name="T17" fmla="*/ 53 h 77"/>
                <a:gd name="T18" fmla="*/ 9 w 37"/>
                <a:gd name="T19" fmla="*/ 65 h 77"/>
                <a:gd name="T20" fmla="*/ 13 w 37"/>
                <a:gd name="T21" fmla="*/ 77 h 77"/>
                <a:gd name="T22" fmla="*/ 17 w 37"/>
                <a:gd name="T23" fmla="*/ 65 h 77"/>
                <a:gd name="T24" fmla="*/ 17 w 37"/>
                <a:gd name="T25" fmla="*/ 53 h 77"/>
                <a:gd name="T26" fmla="*/ 21 w 37"/>
                <a:gd name="T27" fmla="*/ 65 h 77"/>
                <a:gd name="T28" fmla="*/ 29 w 37"/>
                <a:gd name="T29" fmla="*/ 53 h 77"/>
                <a:gd name="T30" fmla="*/ 29 w 37"/>
                <a:gd name="T31" fmla="*/ 40 h 77"/>
                <a:gd name="T32" fmla="*/ 29 w 37"/>
                <a:gd name="T33" fmla="*/ 28 h 77"/>
                <a:gd name="T34" fmla="*/ 37 w 37"/>
                <a:gd name="T35" fmla="*/ 16 h 77"/>
                <a:gd name="T36" fmla="*/ 25 w 37"/>
                <a:gd name="T37" fmla="*/ 24 h 77"/>
                <a:gd name="T38" fmla="*/ 29 w 37"/>
                <a:gd name="T39" fmla="*/ 12 h 7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7"/>
                <a:gd name="T61" fmla="*/ 0 h 77"/>
                <a:gd name="T62" fmla="*/ 37 w 37"/>
                <a:gd name="T63" fmla="*/ 77 h 7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7" h="77">
                  <a:moveTo>
                    <a:pt x="29" y="12"/>
                  </a:moveTo>
                  <a:lnTo>
                    <a:pt x="17" y="0"/>
                  </a:lnTo>
                  <a:lnTo>
                    <a:pt x="5" y="0"/>
                  </a:lnTo>
                  <a:lnTo>
                    <a:pt x="0" y="12"/>
                  </a:lnTo>
                  <a:lnTo>
                    <a:pt x="5" y="24"/>
                  </a:lnTo>
                  <a:lnTo>
                    <a:pt x="17" y="28"/>
                  </a:lnTo>
                  <a:lnTo>
                    <a:pt x="21" y="40"/>
                  </a:lnTo>
                  <a:lnTo>
                    <a:pt x="9" y="40"/>
                  </a:lnTo>
                  <a:lnTo>
                    <a:pt x="9" y="53"/>
                  </a:lnTo>
                  <a:lnTo>
                    <a:pt x="9" y="65"/>
                  </a:lnTo>
                  <a:lnTo>
                    <a:pt x="13" y="77"/>
                  </a:lnTo>
                  <a:lnTo>
                    <a:pt x="17" y="65"/>
                  </a:lnTo>
                  <a:lnTo>
                    <a:pt x="17" y="53"/>
                  </a:lnTo>
                  <a:lnTo>
                    <a:pt x="21" y="65"/>
                  </a:lnTo>
                  <a:lnTo>
                    <a:pt x="29" y="53"/>
                  </a:lnTo>
                  <a:lnTo>
                    <a:pt x="29" y="40"/>
                  </a:lnTo>
                  <a:lnTo>
                    <a:pt x="29" y="28"/>
                  </a:lnTo>
                  <a:lnTo>
                    <a:pt x="37" y="16"/>
                  </a:lnTo>
                  <a:lnTo>
                    <a:pt x="25" y="24"/>
                  </a:lnTo>
                  <a:lnTo>
                    <a:pt x="29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81" name="Freeform 462">
              <a:extLst>
                <a:ext uri="{FF2B5EF4-FFF2-40B4-BE49-F238E27FC236}">
                  <a16:creationId xmlns="" xmlns:a16="http://schemas.microsoft.com/office/drawing/2014/main" id="{E87B2E46-EFB4-4181-874E-CA3A78862750}"/>
                </a:ext>
              </a:extLst>
            </p:cNvPr>
            <p:cNvSpPr>
              <a:spLocks/>
            </p:cNvSpPr>
            <p:nvPr/>
          </p:nvSpPr>
          <p:spPr bwMode="gray">
            <a:xfrm>
              <a:off x="1431337" y="3012819"/>
              <a:ext cx="35286" cy="48239"/>
            </a:xfrm>
            <a:custGeom>
              <a:avLst/>
              <a:gdLst>
                <a:gd name="T0" fmla="*/ 41 w 98"/>
                <a:gd name="T1" fmla="*/ 57 h 134"/>
                <a:gd name="T2" fmla="*/ 29 w 98"/>
                <a:gd name="T3" fmla="*/ 73 h 134"/>
                <a:gd name="T4" fmla="*/ 41 w 98"/>
                <a:gd name="T5" fmla="*/ 81 h 134"/>
                <a:gd name="T6" fmla="*/ 29 w 98"/>
                <a:gd name="T7" fmla="*/ 81 h 134"/>
                <a:gd name="T8" fmla="*/ 41 w 98"/>
                <a:gd name="T9" fmla="*/ 89 h 134"/>
                <a:gd name="T10" fmla="*/ 53 w 98"/>
                <a:gd name="T11" fmla="*/ 97 h 134"/>
                <a:gd name="T12" fmla="*/ 65 w 98"/>
                <a:gd name="T13" fmla="*/ 101 h 134"/>
                <a:gd name="T14" fmla="*/ 69 w 98"/>
                <a:gd name="T15" fmla="*/ 109 h 134"/>
                <a:gd name="T16" fmla="*/ 78 w 98"/>
                <a:gd name="T17" fmla="*/ 122 h 134"/>
                <a:gd name="T18" fmla="*/ 82 w 98"/>
                <a:gd name="T19" fmla="*/ 134 h 134"/>
                <a:gd name="T20" fmla="*/ 94 w 98"/>
                <a:gd name="T21" fmla="*/ 134 h 134"/>
                <a:gd name="T22" fmla="*/ 98 w 98"/>
                <a:gd name="T23" fmla="*/ 126 h 134"/>
                <a:gd name="T24" fmla="*/ 98 w 98"/>
                <a:gd name="T25" fmla="*/ 114 h 134"/>
                <a:gd name="T26" fmla="*/ 86 w 98"/>
                <a:gd name="T27" fmla="*/ 114 h 134"/>
                <a:gd name="T28" fmla="*/ 98 w 98"/>
                <a:gd name="T29" fmla="*/ 101 h 134"/>
                <a:gd name="T30" fmla="*/ 98 w 98"/>
                <a:gd name="T31" fmla="*/ 89 h 134"/>
                <a:gd name="T32" fmla="*/ 86 w 98"/>
                <a:gd name="T33" fmla="*/ 93 h 134"/>
                <a:gd name="T34" fmla="*/ 90 w 98"/>
                <a:gd name="T35" fmla="*/ 81 h 134"/>
                <a:gd name="T36" fmla="*/ 78 w 98"/>
                <a:gd name="T37" fmla="*/ 81 h 134"/>
                <a:gd name="T38" fmla="*/ 65 w 98"/>
                <a:gd name="T39" fmla="*/ 73 h 134"/>
                <a:gd name="T40" fmla="*/ 65 w 98"/>
                <a:gd name="T41" fmla="*/ 61 h 134"/>
                <a:gd name="T42" fmla="*/ 78 w 98"/>
                <a:gd name="T43" fmla="*/ 69 h 134"/>
                <a:gd name="T44" fmla="*/ 90 w 98"/>
                <a:gd name="T45" fmla="*/ 73 h 134"/>
                <a:gd name="T46" fmla="*/ 78 w 98"/>
                <a:gd name="T47" fmla="*/ 65 h 134"/>
                <a:gd name="T48" fmla="*/ 69 w 98"/>
                <a:gd name="T49" fmla="*/ 48 h 134"/>
                <a:gd name="T50" fmla="*/ 65 w 98"/>
                <a:gd name="T51" fmla="*/ 40 h 134"/>
                <a:gd name="T52" fmla="*/ 53 w 98"/>
                <a:gd name="T53" fmla="*/ 28 h 134"/>
                <a:gd name="T54" fmla="*/ 41 w 98"/>
                <a:gd name="T55" fmla="*/ 24 h 134"/>
                <a:gd name="T56" fmla="*/ 37 w 98"/>
                <a:gd name="T57" fmla="*/ 12 h 134"/>
                <a:gd name="T58" fmla="*/ 29 w 98"/>
                <a:gd name="T59" fmla="*/ 0 h 134"/>
                <a:gd name="T60" fmla="*/ 17 w 98"/>
                <a:gd name="T61" fmla="*/ 0 h 134"/>
                <a:gd name="T62" fmla="*/ 4 w 98"/>
                <a:gd name="T63" fmla="*/ 0 h 134"/>
                <a:gd name="T64" fmla="*/ 0 w 98"/>
                <a:gd name="T65" fmla="*/ 12 h 134"/>
                <a:gd name="T66" fmla="*/ 12 w 98"/>
                <a:gd name="T67" fmla="*/ 16 h 134"/>
                <a:gd name="T68" fmla="*/ 17 w 98"/>
                <a:gd name="T69" fmla="*/ 16 h 134"/>
                <a:gd name="T70" fmla="*/ 21 w 98"/>
                <a:gd name="T71" fmla="*/ 16 h 134"/>
                <a:gd name="T72" fmla="*/ 21 w 98"/>
                <a:gd name="T73" fmla="*/ 16 h 134"/>
                <a:gd name="T74" fmla="*/ 17 w 98"/>
                <a:gd name="T75" fmla="*/ 20 h 134"/>
                <a:gd name="T76" fmla="*/ 25 w 98"/>
                <a:gd name="T77" fmla="*/ 24 h 134"/>
                <a:gd name="T78" fmla="*/ 25 w 98"/>
                <a:gd name="T79" fmla="*/ 36 h 134"/>
                <a:gd name="T80" fmla="*/ 25 w 98"/>
                <a:gd name="T81" fmla="*/ 48 h 134"/>
                <a:gd name="T82" fmla="*/ 17 w 98"/>
                <a:gd name="T83" fmla="*/ 61 h 134"/>
                <a:gd name="T84" fmla="*/ 29 w 98"/>
                <a:gd name="T85" fmla="*/ 61 h 134"/>
                <a:gd name="T86" fmla="*/ 41 w 98"/>
                <a:gd name="T87" fmla="*/ 57 h 1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8"/>
                <a:gd name="T133" fmla="*/ 0 h 134"/>
                <a:gd name="T134" fmla="*/ 98 w 98"/>
                <a:gd name="T135" fmla="*/ 134 h 1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8" h="134">
                  <a:moveTo>
                    <a:pt x="41" y="57"/>
                  </a:moveTo>
                  <a:lnTo>
                    <a:pt x="29" y="73"/>
                  </a:lnTo>
                  <a:lnTo>
                    <a:pt x="41" y="81"/>
                  </a:lnTo>
                  <a:lnTo>
                    <a:pt x="29" y="81"/>
                  </a:lnTo>
                  <a:lnTo>
                    <a:pt x="41" y="89"/>
                  </a:lnTo>
                  <a:lnTo>
                    <a:pt x="53" y="97"/>
                  </a:lnTo>
                  <a:lnTo>
                    <a:pt x="65" y="101"/>
                  </a:lnTo>
                  <a:lnTo>
                    <a:pt x="69" y="109"/>
                  </a:lnTo>
                  <a:lnTo>
                    <a:pt x="78" y="122"/>
                  </a:lnTo>
                  <a:lnTo>
                    <a:pt x="82" y="134"/>
                  </a:lnTo>
                  <a:lnTo>
                    <a:pt x="94" y="134"/>
                  </a:lnTo>
                  <a:lnTo>
                    <a:pt x="98" y="126"/>
                  </a:lnTo>
                  <a:lnTo>
                    <a:pt x="98" y="114"/>
                  </a:lnTo>
                  <a:lnTo>
                    <a:pt x="86" y="114"/>
                  </a:lnTo>
                  <a:lnTo>
                    <a:pt x="98" y="101"/>
                  </a:lnTo>
                  <a:lnTo>
                    <a:pt x="98" y="89"/>
                  </a:lnTo>
                  <a:lnTo>
                    <a:pt x="86" y="93"/>
                  </a:lnTo>
                  <a:lnTo>
                    <a:pt x="90" y="81"/>
                  </a:lnTo>
                  <a:lnTo>
                    <a:pt x="78" y="81"/>
                  </a:lnTo>
                  <a:lnTo>
                    <a:pt x="65" y="73"/>
                  </a:lnTo>
                  <a:lnTo>
                    <a:pt x="65" y="61"/>
                  </a:lnTo>
                  <a:lnTo>
                    <a:pt x="78" y="69"/>
                  </a:lnTo>
                  <a:lnTo>
                    <a:pt x="90" y="73"/>
                  </a:lnTo>
                  <a:lnTo>
                    <a:pt x="78" y="65"/>
                  </a:lnTo>
                  <a:lnTo>
                    <a:pt x="69" y="48"/>
                  </a:lnTo>
                  <a:lnTo>
                    <a:pt x="65" y="40"/>
                  </a:lnTo>
                  <a:lnTo>
                    <a:pt x="53" y="28"/>
                  </a:lnTo>
                  <a:lnTo>
                    <a:pt x="41" y="24"/>
                  </a:lnTo>
                  <a:lnTo>
                    <a:pt x="37" y="12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4" y="0"/>
                  </a:lnTo>
                  <a:lnTo>
                    <a:pt x="0" y="12"/>
                  </a:lnTo>
                  <a:lnTo>
                    <a:pt x="12" y="16"/>
                  </a:lnTo>
                  <a:lnTo>
                    <a:pt x="17" y="16"/>
                  </a:lnTo>
                  <a:lnTo>
                    <a:pt x="21" y="16"/>
                  </a:lnTo>
                  <a:lnTo>
                    <a:pt x="17" y="20"/>
                  </a:lnTo>
                  <a:lnTo>
                    <a:pt x="25" y="24"/>
                  </a:lnTo>
                  <a:lnTo>
                    <a:pt x="25" y="36"/>
                  </a:lnTo>
                  <a:lnTo>
                    <a:pt x="25" y="48"/>
                  </a:lnTo>
                  <a:lnTo>
                    <a:pt x="17" y="61"/>
                  </a:lnTo>
                  <a:lnTo>
                    <a:pt x="29" y="61"/>
                  </a:lnTo>
                  <a:lnTo>
                    <a:pt x="41" y="5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82" name="Freeform 463">
              <a:extLst>
                <a:ext uri="{FF2B5EF4-FFF2-40B4-BE49-F238E27FC236}">
                  <a16:creationId xmlns="" xmlns:a16="http://schemas.microsoft.com/office/drawing/2014/main" id="{DC484D3B-E4E0-4B4F-B6DB-00A548FD55C3}"/>
                </a:ext>
              </a:extLst>
            </p:cNvPr>
            <p:cNvSpPr>
              <a:spLocks/>
            </p:cNvSpPr>
            <p:nvPr/>
          </p:nvSpPr>
          <p:spPr bwMode="gray">
            <a:xfrm>
              <a:off x="1388850" y="2977540"/>
              <a:ext cx="20523" cy="36720"/>
            </a:xfrm>
            <a:custGeom>
              <a:avLst/>
              <a:gdLst>
                <a:gd name="T0" fmla="*/ 57 w 57"/>
                <a:gd name="T1" fmla="*/ 57 h 102"/>
                <a:gd name="T2" fmla="*/ 53 w 57"/>
                <a:gd name="T3" fmla="*/ 45 h 102"/>
                <a:gd name="T4" fmla="*/ 49 w 57"/>
                <a:gd name="T5" fmla="*/ 32 h 102"/>
                <a:gd name="T6" fmla="*/ 45 w 57"/>
                <a:gd name="T7" fmla="*/ 20 h 102"/>
                <a:gd name="T8" fmla="*/ 37 w 57"/>
                <a:gd name="T9" fmla="*/ 8 h 102"/>
                <a:gd name="T10" fmla="*/ 25 w 57"/>
                <a:gd name="T11" fmla="*/ 4 h 102"/>
                <a:gd name="T12" fmla="*/ 12 w 57"/>
                <a:gd name="T13" fmla="*/ 0 h 102"/>
                <a:gd name="T14" fmla="*/ 0 w 57"/>
                <a:gd name="T15" fmla="*/ 4 h 102"/>
                <a:gd name="T16" fmla="*/ 0 w 57"/>
                <a:gd name="T17" fmla="*/ 16 h 102"/>
                <a:gd name="T18" fmla="*/ 12 w 57"/>
                <a:gd name="T19" fmla="*/ 20 h 102"/>
                <a:gd name="T20" fmla="*/ 12 w 57"/>
                <a:gd name="T21" fmla="*/ 32 h 102"/>
                <a:gd name="T22" fmla="*/ 25 w 57"/>
                <a:gd name="T23" fmla="*/ 37 h 102"/>
                <a:gd name="T24" fmla="*/ 12 w 57"/>
                <a:gd name="T25" fmla="*/ 45 h 102"/>
                <a:gd name="T26" fmla="*/ 17 w 57"/>
                <a:gd name="T27" fmla="*/ 57 h 102"/>
                <a:gd name="T28" fmla="*/ 29 w 57"/>
                <a:gd name="T29" fmla="*/ 57 h 102"/>
                <a:gd name="T30" fmla="*/ 25 w 57"/>
                <a:gd name="T31" fmla="*/ 69 h 102"/>
                <a:gd name="T32" fmla="*/ 33 w 57"/>
                <a:gd name="T33" fmla="*/ 61 h 102"/>
                <a:gd name="T34" fmla="*/ 29 w 57"/>
                <a:gd name="T35" fmla="*/ 73 h 102"/>
                <a:gd name="T36" fmla="*/ 29 w 57"/>
                <a:gd name="T37" fmla="*/ 77 h 102"/>
                <a:gd name="T38" fmla="*/ 41 w 57"/>
                <a:gd name="T39" fmla="*/ 69 h 102"/>
                <a:gd name="T40" fmla="*/ 33 w 57"/>
                <a:gd name="T41" fmla="*/ 81 h 102"/>
                <a:gd name="T42" fmla="*/ 41 w 57"/>
                <a:gd name="T43" fmla="*/ 94 h 102"/>
                <a:gd name="T44" fmla="*/ 49 w 57"/>
                <a:gd name="T45" fmla="*/ 102 h 102"/>
                <a:gd name="T46" fmla="*/ 57 w 57"/>
                <a:gd name="T47" fmla="*/ 94 h 102"/>
                <a:gd name="T48" fmla="*/ 57 w 57"/>
                <a:gd name="T49" fmla="*/ 77 h 102"/>
                <a:gd name="T50" fmla="*/ 57 w 57"/>
                <a:gd name="T51" fmla="*/ 69 h 102"/>
                <a:gd name="T52" fmla="*/ 57 w 57"/>
                <a:gd name="T53" fmla="*/ 57 h 1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"/>
                <a:gd name="T82" fmla="*/ 0 h 102"/>
                <a:gd name="T83" fmla="*/ 57 w 57"/>
                <a:gd name="T84" fmla="*/ 102 h 10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" h="102">
                  <a:moveTo>
                    <a:pt x="57" y="57"/>
                  </a:moveTo>
                  <a:lnTo>
                    <a:pt x="53" y="45"/>
                  </a:lnTo>
                  <a:lnTo>
                    <a:pt x="49" y="32"/>
                  </a:lnTo>
                  <a:lnTo>
                    <a:pt x="45" y="20"/>
                  </a:lnTo>
                  <a:lnTo>
                    <a:pt x="37" y="8"/>
                  </a:lnTo>
                  <a:lnTo>
                    <a:pt x="25" y="4"/>
                  </a:lnTo>
                  <a:lnTo>
                    <a:pt x="12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12" y="20"/>
                  </a:lnTo>
                  <a:lnTo>
                    <a:pt x="12" y="32"/>
                  </a:lnTo>
                  <a:lnTo>
                    <a:pt x="25" y="37"/>
                  </a:lnTo>
                  <a:lnTo>
                    <a:pt x="12" y="45"/>
                  </a:lnTo>
                  <a:lnTo>
                    <a:pt x="17" y="57"/>
                  </a:lnTo>
                  <a:lnTo>
                    <a:pt x="29" y="57"/>
                  </a:lnTo>
                  <a:lnTo>
                    <a:pt x="25" y="69"/>
                  </a:lnTo>
                  <a:lnTo>
                    <a:pt x="33" y="61"/>
                  </a:lnTo>
                  <a:lnTo>
                    <a:pt x="29" y="73"/>
                  </a:lnTo>
                  <a:lnTo>
                    <a:pt x="29" y="77"/>
                  </a:lnTo>
                  <a:lnTo>
                    <a:pt x="41" y="69"/>
                  </a:lnTo>
                  <a:lnTo>
                    <a:pt x="33" y="81"/>
                  </a:lnTo>
                  <a:lnTo>
                    <a:pt x="41" y="94"/>
                  </a:lnTo>
                  <a:lnTo>
                    <a:pt x="49" y="102"/>
                  </a:lnTo>
                  <a:lnTo>
                    <a:pt x="57" y="94"/>
                  </a:lnTo>
                  <a:lnTo>
                    <a:pt x="57" y="77"/>
                  </a:lnTo>
                  <a:lnTo>
                    <a:pt x="57" y="69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83" name="Freeform 464">
              <a:extLst>
                <a:ext uri="{FF2B5EF4-FFF2-40B4-BE49-F238E27FC236}">
                  <a16:creationId xmlns="" xmlns:a16="http://schemas.microsoft.com/office/drawing/2014/main" id="{3DF9F268-A297-4BBF-B72B-F08541C5B15D}"/>
                </a:ext>
              </a:extLst>
            </p:cNvPr>
            <p:cNvSpPr>
              <a:spLocks/>
            </p:cNvSpPr>
            <p:nvPr/>
          </p:nvSpPr>
          <p:spPr bwMode="gray">
            <a:xfrm>
              <a:off x="1412254" y="2949820"/>
              <a:ext cx="4681" cy="4320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12 h 12"/>
                <a:gd name="T4" fmla="*/ 13 w 13"/>
                <a:gd name="T5" fmla="*/ 8 h 12"/>
                <a:gd name="T6" fmla="*/ 0 w 13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2"/>
                <a:gd name="T14" fmla="*/ 13 w 13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2">
                  <a:moveTo>
                    <a:pt x="0" y="0"/>
                  </a:moveTo>
                  <a:lnTo>
                    <a:pt x="0" y="12"/>
                  </a:lnTo>
                  <a:lnTo>
                    <a:pt x="1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84" name="Freeform 465">
              <a:extLst>
                <a:ext uri="{FF2B5EF4-FFF2-40B4-BE49-F238E27FC236}">
                  <a16:creationId xmlns="" xmlns:a16="http://schemas.microsoft.com/office/drawing/2014/main" id="{EDC1B858-DDB4-4276-A120-BA5D56B60222}"/>
                </a:ext>
              </a:extLst>
            </p:cNvPr>
            <p:cNvSpPr>
              <a:spLocks/>
            </p:cNvSpPr>
            <p:nvPr/>
          </p:nvSpPr>
          <p:spPr bwMode="gray">
            <a:xfrm>
              <a:off x="1403613" y="2948380"/>
              <a:ext cx="23404" cy="40680"/>
            </a:xfrm>
            <a:custGeom>
              <a:avLst/>
              <a:gdLst>
                <a:gd name="T0" fmla="*/ 20 w 65"/>
                <a:gd name="T1" fmla="*/ 109 h 113"/>
                <a:gd name="T2" fmla="*/ 32 w 65"/>
                <a:gd name="T3" fmla="*/ 113 h 113"/>
                <a:gd name="T4" fmla="*/ 45 w 65"/>
                <a:gd name="T5" fmla="*/ 105 h 113"/>
                <a:gd name="T6" fmla="*/ 45 w 65"/>
                <a:gd name="T7" fmla="*/ 93 h 113"/>
                <a:gd name="T8" fmla="*/ 57 w 65"/>
                <a:gd name="T9" fmla="*/ 93 h 113"/>
                <a:gd name="T10" fmla="*/ 57 w 65"/>
                <a:gd name="T11" fmla="*/ 81 h 113"/>
                <a:gd name="T12" fmla="*/ 57 w 65"/>
                <a:gd name="T13" fmla="*/ 73 h 113"/>
                <a:gd name="T14" fmla="*/ 49 w 65"/>
                <a:gd name="T15" fmla="*/ 61 h 113"/>
                <a:gd name="T16" fmla="*/ 41 w 65"/>
                <a:gd name="T17" fmla="*/ 48 h 113"/>
                <a:gd name="T18" fmla="*/ 41 w 65"/>
                <a:gd name="T19" fmla="*/ 36 h 113"/>
                <a:gd name="T20" fmla="*/ 49 w 65"/>
                <a:gd name="T21" fmla="*/ 48 h 113"/>
                <a:gd name="T22" fmla="*/ 57 w 65"/>
                <a:gd name="T23" fmla="*/ 61 h 113"/>
                <a:gd name="T24" fmla="*/ 65 w 65"/>
                <a:gd name="T25" fmla="*/ 73 h 113"/>
                <a:gd name="T26" fmla="*/ 61 w 65"/>
                <a:gd name="T27" fmla="*/ 61 h 113"/>
                <a:gd name="T28" fmla="*/ 57 w 65"/>
                <a:gd name="T29" fmla="*/ 48 h 113"/>
                <a:gd name="T30" fmla="*/ 49 w 65"/>
                <a:gd name="T31" fmla="*/ 36 h 113"/>
                <a:gd name="T32" fmla="*/ 45 w 65"/>
                <a:gd name="T33" fmla="*/ 24 h 113"/>
                <a:gd name="T34" fmla="*/ 32 w 65"/>
                <a:gd name="T35" fmla="*/ 20 h 113"/>
                <a:gd name="T36" fmla="*/ 20 w 65"/>
                <a:gd name="T37" fmla="*/ 20 h 113"/>
                <a:gd name="T38" fmla="*/ 8 w 65"/>
                <a:gd name="T39" fmla="*/ 12 h 113"/>
                <a:gd name="T40" fmla="*/ 0 w 65"/>
                <a:gd name="T41" fmla="*/ 0 h 113"/>
                <a:gd name="T42" fmla="*/ 0 w 65"/>
                <a:gd name="T43" fmla="*/ 12 h 113"/>
                <a:gd name="T44" fmla="*/ 4 w 65"/>
                <a:gd name="T45" fmla="*/ 24 h 113"/>
                <a:gd name="T46" fmla="*/ 8 w 65"/>
                <a:gd name="T47" fmla="*/ 36 h 113"/>
                <a:gd name="T48" fmla="*/ 12 w 65"/>
                <a:gd name="T49" fmla="*/ 48 h 113"/>
                <a:gd name="T50" fmla="*/ 12 w 65"/>
                <a:gd name="T51" fmla="*/ 61 h 113"/>
                <a:gd name="T52" fmla="*/ 16 w 65"/>
                <a:gd name="T53" fmla="*/ 73 h 113"/>
                <a:gd name="T54" fmla="*/ 20 w 65"/>
                <a:gd name="T55" fmla="*/ 77 h 113"/>
                <a:gd name="T56" fmla="*/ 32 w 65"/>
                <a:gd name="T57" fmla="*/ 73 h 113"/>
                <a:gd name="T58" fmla="*/ 20 w 65"/>
                <a:gd name="T59" fmla="*/ 81 h 113"/>
                <a:gd name="T60" fmla="*/ 32 w 65"/>
                <a:gd name="T61" fmla="*/ 89 h 113"/>
                <a:gd name="T62" fmla="*/ 20 w 65"/>
                <a:gd name="T63" fmla="*/ 97 h 113"/>
                <a:gd name="T64" fmla="*/ 20 w 65"/>
                <a:gd name="T65" fmla="*/ 109 h 1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113"/>
                <a:gd name="T101" fmla="*/ 65 w 65"/>
                <a:gd name="T102" fmla="*/ 113 h 1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113">
                  <a:moveTo>
                    <a:pt x="20" y="109"/>
                  </a:moveTo>
                  <a:lnTo>
                    <a:pt x="32" y="113"/>
                  </a:lnTo>
                  <a:lnTo>
                    <a:pt x="45" y="105"/>
                  </a:lnTo>
                  <a:lnTo>
                    <a:pt x="45" y="93"/>
                  </a:lnTo>
                  <a:lnTo>
                    <a:pt x="57" y="93"/>
                  </a:lnTo>
                  <a:lnTo>
                    <a:pt x="57" y="81"/>
                  </a:lnTo>
                  <a:lnTo>
                    <a:pt x="57" y="73"/>
                  </a:lnTo>
                  <a:lnTo>
                    <a:pt x="49" y="61"/>
                  </a:lnTo>
                  <a:lnTo>
                    <a:pt x="41" y="48"/>
                  </a:lnTo>
                  <a:lnTo>
                    <a:pt x="41" y="36"/>
                  </a:lnTo>
                  <a:lnTo>
                    <a:pt x="49" y="48"/>
                  </a:lnTo>
                  <a:lnTo>
                    <a:pt x="57" y="61"/>
                  </a:lnTo>
                  <a:lnTo>
                    <a:pt x="65" y="73"/>
                  </a:lnTo>
                  <a:lnTo>
                    <a:pt x="61" y="61"/>
                  </a:lnTo>
                  <a:lnTo>
                    <a:pt x="57" y="48"/>
                  </a:lnTo>
                  <a:lnTo>
                    <a:pt x="49" y="36"/>
                  </a:lnTo>
                  <a:lnTo>
                    <a:pt x="45" y="24"/>
                  </a:lnTo>
                  <a:lnTo>
                    <a:pt x="32" y="20"/>
                  </a:lnTo>
                  <a:lnTo>
                    <a:pt x="20" y="20"/>
                  </a:lnTo>
                  <a:lnTo>
                    <a:pt x="8" y="1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4" y="24"/>
                  </a:lnTo>
                  <a:lnTo>
                    <a:pt x="8" y="36"/>
                  </a:lnTo>
                  <a:lnTo>
                    <a:pt x="12" y="48"/>
                  </a:lnTo>
                  <a:lnTo>
                    <a:pt x="12" y="61"/>
                  </a:lnTo>
                  <a:lnTo>
                    <a:pt x="16" y="73"/>
                  </a:lnTo>
                  <a:lnTo>
                    <a:pt x="20" y="77"/>
                  </a:lnTo>
                  <a:lnTo>
                    <a:pt x="32" y="73"/>
                  </a:lnTo>
                  <a:lnTo>
                    <a:pt x="20" y="81"/>
                  </a:lnTo>
                  <a:lnTo>
                    <a:pt x="32" y="89"/>
                  </a:lnTo>
                  <a:lnTo>
                    <a:pt x="20" y="97"/>
                  </a:lnTo>
                  <a:lnTo>
                    <a:pt x="20" y="10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85" name="Freeform 466">
              <a:extLst>
                <a:ext uri="{FF2B5EF4-FFF2-40B4-BE49-F238E27FC236}">
                  <a16:creationId xmlns="" xmlns:a16="http://schemas.microsoft.com/office/drawing/2014/main" id="{0BD32978-6902-4E50-B672-49D58BCCF43B}"/>
                </a:ext>
              </a:extLst>
            </p:cNvPr>
            <p:cNvSpPr>
              <a:spLocks/>
            </p:cNvSpPr>
            <p:nvPr/>
          </p:nvSpPr>
          <p:spPr bwMode="gray">
            <a:xfrm>
              <a:off x="1459422" y="3008139"/>
              <a:ext cx="8641" cy="10440"/>
            </a:xfrm>
            <a:custGeom>
              <a:avLst/>
              <a:gdLst>
                <a:gd name="T0" fmla="*/ 24 w 24"/>
                <a:gd name="T1" fmla="*/ 21 h 29"/>
                <a:gd name="T2" fmla="*/ 12 w 24"/>
                <a:gd name="T3" fmla="*/ 13 h 29"/>
                <a:gd name="T4" fmla="*/ 0 w 24"/>
                <a:gd name="T5" fmla="*/ 0 h 29"/>
                <a:gd name="T6" fmla="*/ 0 w 24"/>
                <a:gd name="T7" fmla="*/ 9 h 29"/>
                <a:gd name="T8" fmla="*/ 0 w 24"/>
                <a:gd name="T9" fmla="*/ 17 h 29"/>
                <a:gd name="T10" fmla="*/ 12 w 24"/>
                <a:gd name="T11" fmla="*/ 29 h 29"/>
                <a:gd name="T12" fmla="*/ 24 w 24"/>
                <a:gd name="T13" fmla="*/ 21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9"/>
                <a:gd name="T23" fmla="*/ 24 w 24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9">
                  <a:moveTo>
                    <a:pt x="24" y="21"/>
                  </a:moveTo>
                  <a:lnTo>
                    <a:pt x="12" y="1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7"/>
                  </a:lnTo>
                  <a:lnTo>
                    <a:pt x="12" y="29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86" name="Freeform 467">
              <a:extLst>
                <a:ext uri="{FF2B5EF4-FFF2-40B4-BE49-F238E27FC236}">
                  <a16:creationId xmlns="" xmlns:a16="http://schemas.microsoft.com/office/drawing/2014/main" id="{B3847AE0-EF86-4441-93FD-57B4D4073833}"/>
                </a:ext>
              </a:extLst>
            </p:cNvPr>
            <p:cNvSpPr>
              <a:spLocks/>
            </p:cNvSpPr>
            <p:nvPr/>
          </p:nvSpPr>
          <p:spPr bwMode="gray">
            <a:xfrm>
              <a:off x="1451861" y="3012819"/>
              <a:ext cx="10442" cy="11520"/>
            </a:xfrm>
            <a:custGeom>
              <a:avLst/>
              <a:gdLst>
                <a:gd name="T0" fmla="*/ 12 w 29"/>
                <a:gd name="T1" fmla="*/ 0 h 32"/>
                <a:gd name="T2" fmla="*/ 0 w 29"/>
                <a:gd name="T3" fmla="*/ 12 h 32"/>
                <a:gd name="T4" fmla="*/ 8 w 29"/>
                <a:gd name="T5" fmla="*/ 24 h 32"/>
                <a:gd name="T6" fmla="*/ 21 w 29"/>
                <a:gd name="T7" fmla="*/ 32 h 32"/>
                <a:gd name="T8" fmla="*/ 29 w 29"/>
                <a:gd name="T9" fmla="*/ 24 h 32"/>
                <a:gd name="T10" fmla="*/ 25 w 29"/>
                <a:gd name="T11" fmla="*/ 12 h 32"/>
                <a:gd name="T12" fmla="*/ 12 w 29"/>
                <a:gd name="T13" fmla="*/ 12 h 32"/>
                <a:gd name="T14" fmla="*/ 16 w 29"/>
                <a:gd name="T15" fmla="*/ 0 h 32"/>
                <a:gd name="T16" fmla="*/ 12 w 29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2"/>
                <a:gd name="T29" fmla="*/ 29 w 29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2">
                  <a:moveTo>
                    <a:pt x="12" y="0"/>
                  </a:moveTo>
                  <a:lnTo>
                    <a:pt x="0" y="12"/>
                  </a:lnTo>
                  <a:lnTo>
                    <a:pt x="8" y="24"/>
                  </a:lnTo>
                  <a:lnTo>
                    <a:pt x="21" y="32"/>
                  </a:lnTo>
                  <a:lnTo>
                    <a:pt x="29" y="24"/>
                  </a:lnTo>
                  <a:lnTo>
                    <a:pt x="25" y="12"/>
                  </a:lnTo>
                  <a:lnTo>
                    <a:pt x="12" y="12"/>
                  </a:lnTo>
                  <a:lnTo>
                    <a:pt x="1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87" name="Freeform 468">
              <a:extLst>
                <a:ext uri="{FF2B5EF4-FFF2-40B4-BE49-F238E27FC236}">
                  <a16:creationId xmlns="" xmlns:a16="http://schemas.microsoft.com/office/drawing/2014/main" id="{933C0D61-49C4-4C43-9229-8FE12E984F86}"/>
                </a:ext>
              </a:extLst>
            </p:cNvPr>
            <p:cNvSpPr>
              <a:spLocks/>
            </p:cNvSpPr>
            <p:nvPr/>
          </p:nvSpPr>
          <p:spPr bwMode="gray">
            <a:xfrm>
              <a:off x="1424136" y="2989060"/>
              <a:ext cx="21964" cy="20520"/>
            </a:xfrm>
            <a:custGeom>
              <a:avLst/>
              <a:gdLst>
                <a:gd name="T0" fmla="*/ 49 w 61"/>
                <a:gd name="T1" fmla="*/ 9 h 57"/>
                <a:gd name="T2" fmla="*/ 37 w 61"/>
                <a:gd name="T3" fmla="*/ 9 h 57"/>
                <a:gd name="T4" fmla="*/ 24 w 61"/>
                <a:gd name="T5" fmla="*/ 5 h 57"/>
                <a:gd name="T6" fmla="*/ 12 w 61"/>
                <a:gd name="T7" fmla="*/ 0 h 57"/>
                <a:gd name="T8" fmla="*/ 0 w 61"/>
                <a:gd name="T9" fmla="*/ 0 h 57"/>
                <a:gd name="T10" fmla="*/ 4 w 61"/>
                <a:gd name="T11" fmla="*/ 13 h 57"/>
                <a:gd name="T12" fmla="*/ 16 w 61"/>
                <a:gd name="T13" fmla="*/ 25 h 57"/>
                <a:gd name="T14" fmla="*/ 16 w 61"/>
                <a:gd name="T15" fmla="*/ 37 h 57"/>
                <a:gd name="T16" fmla="*/ 16 w 61"/>
                <a:gd name="T17" fmla="*/ 49 h 57"/>
                <a:gd name="T18" fmla="*/ 24 w 61"/>
                <a:gd name="T19" fmla="*/ 57 h 57"/>
                <a:gd name="T20" fmla="*/ 37 w 61"/>
                <a:gd name="T21" fmla="*/ 53 h 57"/>
                <a:gd name="T22" fmla="*/ 49 w 61"/>
                <a:gd name="T23" fmla="*/ 53 h 57"/>
                <a:gd name="T24" fmla="*/ 49 w 61"/>
                <a:gd name="T25" fmla="*/ 45 h 57"/>
                <a:gd name="T26" fmla="*/ 45 w 61"/>
                <a:gd name="T27" fmla="*/ 33 h 57"/>
                <a:gd name="T28" fmla="*/ 57 w 61"/>
                <a:gd name="T29" fmla="*/ 41 h 57"/>
                <a:gd name="T30" fmla="*/ 61 w 61"/>
                <a:gd name="T31" fmla="*/ 29 h 57"/>
                <a:gd name="T32" fmla="*/ 61 w 61"/>
                <a:gd name="T33" fmla="*/ 29 h 57"/>
                <a:gd name="T34" fmla="*/ 61 w 61"/>
                <a:gd name="T35" fmla="*/ 17 h 57"/>
                <a:gd name="T36" fmla="*/ 49 w 61"/>
                <a:gd name="T37" fmla="*/ 9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57"/>
                <a:gd name="T59" fmla="*/ 61 w 61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57">
                  <a:moveTo>
                    <a:pt x="49" y="9"/>
                  </a:moveTo>
                  <a:lnTo>
                    <a:pt x="37" y="9"/>
                  </a:lnTo>
                  <a:lnTo>
                    <a:pt x="24" y="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4" y="13"/>
                  </a:lnTo>
                  <a:lnTo>
                    <a:pt x="16" y="25"/>
                  </a:lnTo>
                  <a:lnTo>
                    <a:pt x="16" y="37"/>
                  </a:lnTo>
                  <a:lnTo>
                    <a:pt x="16" y="49"/>
                  </a:lnTo>
                  <a:lnTo>
                    <a:pt x="24" y="57"/>
                  </a:lnTo>
                  <a:lnTo>
                    <a:pt x="37" y="53"/>
                  </a:lnTo>
                  <a:lnTo>
                    <a:pt x="49" y="53"/>
                  </a:lnTo>
                  <a:lnTo>
                    <a:pt x="49" y="45"/>
                  </a:lnTo>
                  <a:lnTo>
                    <a:pt x="45" y="33"/>
                  </a:lnTo>
                  <a:lnTo>
                    <a:pt x="57" y="41"/>
                  </a:lnTo>
                  <a:lnTo>
                    <a:pt x="61" y="29"/>
                  </a:lnTo>
                  <a:lnTo>
                    <a:pt x="61" y="17"/>
                  </a:lnTo>
                  <a:lnTo>
                    <a:pt x="49" y="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88" name="Freeform 469">
              <a:extLst>
                <a:ext uri="{FF2B5EF4-FFF2-40B4-BE49-F238E27FC236}">
                  <a16:creationId xmlns="" xmlns:a16="http://schemas.microsoft.com/office/drawing/2014/main" id="{FC0BC4EA-E6C5-4F17-8221-A63DA698C36A}"/>
                </a:ext>
              </a:extLst>
            </p:cNvPr>
            <p:cNvSpPr>
              <a:spLocks/>
            </p:cNvSpPr>
            <p:nvPr/>
          </p:nvSpPr>
          <p:spPr bwMode="gray">
            <a:xfrm>
              <a:off x="1472384" y="3024339"/>
              <a:ext cx="16203" cy="21960"/>
            </a:xfrm>
            <a:custGeom>
              <a:avLst/>
              <a:gdLst>
                <a:gd name="T0" fmla="*/ 29 w 45"/>
                <a:gd name="T1" fmla="*/ 0 h 61"/>
                <a:gd name="T2" fmla="*/ 16 w 45"/>
                <a:gd name="T3" fmla="*/ 0 h 61"/>
                <a:gd name="T4" fmla="*/ 4 w 45"/>
                <a:gd name="T5" fmla="*/ 8 h 61"/>
                <a:gd name="T6" fmla="*/ 8 w 45"/>
                <a:gd name="T7" fmla="*/ 25 h 61"/>
                <a:gd name="T8" fmla="*/ 4 w 45"/>
                <a:gd name="T9" fmla="*/ 33 h 61"/>
                <a:gd name="T10" fmla="*/ 0 w 45"/>
                <a:gd name="T11" fmla="*/ 45 h 61"/>
                <a:gd name="T12" fmla="*/ 8 w 45"/>
                <a:gd name="T13" fmla="*/ 53 h 61"/>
                <a:gd name="T14" fmla="*/ 12 w 45"/>
                <a:gd name="T15" fmla="*/ 41 h 61"/>
                <a:gd name="T16" fmla="*/ 25 w 45"/>
                <a:gd name="T17" fmla="*/ 41 h 61"/>
                <a:gd name="T18" fmla="*/ 25 w 45"/>
                <a:gd name="T19" fmla="*/ 33 h 61"/>
                <a:gd name="T20" fmla="*/ 29 w 45"/>
                <a:gd name="T21" fmla="*/ 41 h 61"/>
                <a:gd name="T22" fmla="*/ 16 w 45"/>
                <a:gd name="T23" fmla="*/ 53 h 61"/>
                <a:gd name="T24" fmla="*/ 29 w 45"/>
                <a:gd name="T25" fmla="*/ 53 h 61"/>
                <a:gd name="T26" fmla="*/ 41 w 45"/>
                <a:gd name="T27" fmla="*/ 61 h 61"/>
                <a:gd name="T28" fmla="*/ 41 w 45"/>
                <a:gd name="T29" fmla="*/ 49 h 61"/>
                <a:gd name="T30" fmla="*/ 45 w 45"/>
                <a:gd name="T31" fmla="*/ 33 h 61"/>
                <a:gd name="T32" fmla="*/ 45 w 45"/>
                <a:gd name="T33" fmla="*/ 25 h 61"/>
                <a:gd name="T34" fmla="*/ 41 w 45"/>
                <a:gd name="T35" fmla="*/ 12 h 61"/>
                <a:gd name="T36" fmla="*/ 29 w 45"/>
                <a:gd name="T37" fmla="*/ 0 h 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"/>
                <a:gd name="T58" fmla="*/ 0 h 61"/>
                <a:gd name="T59" fmla="*/ 45 w 45"/>
                <a:gd name="T60" fmla="*/ 61 h 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" h="61">
                  <a:moveTo>
                    <a:pt x="29" y="0"/>
                  </a:moveTo>
                  <a:lnTo>
                    <a:pt x="16" y="0"/>
                  </a:lnTo>
                  <a:lnTo>
                    <a:pt x="4" y="8"/>
                  </a:lnTo>
                  <a:lnTo>
                    <a:pt x="8" y="25"/>
                  </a:lnTo>
                  <a:lnTo>
                    <a:pt x="4" y="33"/>
                  </a:lnTo>
                  <a:lnTo>
                    <a:pt x="0" y="45"/>
                  </a:lnTo>
                  <a:lnTo>
                    <a:pt x="8" y="53"/>
                  </a:lnTo>
                  <a:lnTo>
                    <a:pt x="12" y="41"/>
                  </a:lnTo>
                  <a:lnTo>
                    <a:pt x="25" y="41"/>
                  </a:lnTo>
                  <a:lnTo>
                    <a:pt x="25" y="33"/>
                  </a:lnTo>
                  <a:lnTo>
                    <a:pt x="29" y="41"/>
                  </a:lnTo>
                  <a:lnTo>
                    <a:pt x="16" y="53"/>
                  </a:lnTo>
                  <a:lnTo>
                    <a:pt x="29" y="53"/>
                  </a:lnTo>
                  <a:lnTo>
                    <a:pt x="41" y="61"/>
                  </a:lnTo>
                  <a:lnTo>
                    <a:pt x="41" y="49"/>
                  </a:lnTo>
                  <a:lnTo>
                    <a:pt x="45" y="33"/>
                  </a:lnTo>
                  <a:lnTo>
                    <a:pt x="45" y="25"/>
                  </a:lnTo>
                  <a:lnTo>
                    <a:pt x="41" y="1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89" name="Freeform 470">
              <a:extLst>
                <a:ext uri="{FF2B5EF4-FFF2-40B4-BE49-F238E27FC236}">
                  <a16:creationId xmlns="" xmlns:a16="http://schemas.microsoft.com/office/drawing/2014/main" id="{35BDEA19-BC32-4354-A1F1-C45529169EB0}"/>
                </a:ext>
              </a:extLst>
            </p:cNvPr>
            <p:cNvSpPr>
              <a:spLocks/>
            </p:cNvSpPr>
            <p:nvPr/>
          </p:nvSpPr>
          <p:spPr bwMode="gray">
            <a:xfrm>
              <a:off x="1454741" y="3106418"/>
              <a:ext cx="32405" cy="32400"/>
            </a:xfrm>
            <a:custGeom>
              <a:avLst/>
              <a:gdLst>
                <a:gd name="T0" fmla="*/ 90 w 90"/>
                <a:gd name="T1" fmla="*/ 81 h 90"/>
                <a:gd name="T2" fmla="*/ 78 w 90"/>
                <a:gd name="T3" fmla="*/ 77 h 90"/>
                <a:gd name="T4" fmla="*/ 70 w 90"/>
                <a:gd name="T5" fmla="*/ 65 h 90"/>
                <a:gd name="T6" fmla="*/ 57 w 90"/>
                <a:gd name="T7" fmla="*/ 57 h 90"/>
                <a:gd name="T8" fmla="*/ 49 w 90"/>
                <a:gd name="T9" fmla="*/ 45 h 90"/>
                <a:gd name="T10" fmla="*/ 41 w 90"/>
                <a:gd name="T11" fmla="*/ 33 h 90"/>
                <a:gd name="T12" fmla="*/ 37 w 90"/>
                <a:gd name="T13" fmla="*/ 20 h 90"/>
                <a:gd name="T14" fmla="*/ 41 w 90"/>
                <a:gd name="T15" fmla="*/ 20 h 90"/>
                <a:gd name="T16" fmla="*/ 41 w 90"/>
                <a:gd name="T17" fmla="*/ 16 h 90"/>
                <a:gd name="T18" fmla="*/ 45 w 90"/>
                <a:gd name="T19" fmla="*/ 16 h 90"/>
                <a:gd name="T20" fmla="*/ 49 w 90"/>
                <a:gd name="T21" fmla="*/ 12 h 90"/>
                <a:gd name="T22" fmla="*/ 49 w 90"/>
                <a:gd name="T23" fmla="*/ 0 h 90"/>
                <a:gd name="T24" fmla="*/ 37 w 90"/>
                <a:gd name="T25" fmla="*/ 0 h 90"/>
                <a:gd name="T26" fmla="*/ 25 w 90"/>
                <a:gd name="T27" fmla="*/ 4 h 90"/>
                <a:gd name="T28" fmla="*/ 13 w 90"/>
                <a:gd name="T29" fmla="*/ 8 h 90"/>
                <a:gd name="T30" fmla="*/ 0 w 90"/>
                <a:gd name="T31" fmla="*/ 4 h 90"/>
                <a:gd name="T32" fmla="*/ 13 w 90"/>
                <a:gd name="T33" fmla="*/ 16 h 90"/>
                <a:gd name="T34" fmla="*/ 25 w 90"/>
                <a:gd name="T35" fmla="*/ 20 h 90"/>
                <a:gd name="T36" fmla="*/ 13 w 90"/>
                <a:gd name="T37" fmla="*/ 24 h 90"/>
                <a:gd name="T38" fmla="*/ 21 w 90"/>
                <a:gd name="T39" fmla="*/ 37 h 90"/>
                <a:gd name="T40" fmla="*/ 33 w 90"/>
                <a:gd name="T41" fmla="*/ 37 h 90"/>
                <a:gd name="T42" fmla="*/ 33 w 90"/>
                <a:gd name="T43" fmla="*/ 45 h 90"/>
                <a:gd name="T44" fmla="*/ 49 w 90"/>
                <a:gd name="T45" fmla="*/ 57 h 90"/>
                <a:gd name="T46" fmla="*/ 57 w 90"/>
                <a:gd name="T47" fmla="*/ 65 h 90"/>
                <a:gd name="T48" fmla="*/ 65 w 90"/>
                <a:gd name="T49" fmla="*/ 77 h 90"/>
                <a:gd name="T50" fmla="*/ 78 w 90"/>
                <a:gd name="T51" fmla="*/ 90 h 90"/>
                <a:gd name="T52" fmla="*/ 90 w 90"/>
                <a:gd name="T53" fmla="*/ 85 h 90"/>
                <a:gd name="T54" fmla="*/ 90 w 90"/>
                <a:gd name="T55" fmla="*/ 81 h 9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0"/>
                <a:gd name="T85" fmla="*/ 0 h 90"/>
                <a:gd name="T86" fmla="*/ 90 w 90"/>
                <a:gd name="T87" fmla="*/ 90 h 9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0" h="90">
                  <a:moveTo>
                    <a:pt x="90" y="81"/>
                  </a:moveTo>
                  <a:lnTo>
                    <a:pt x="78" y="77"/>
                  </a:lnTo>
                  <a:lnTo>
                    <a:pt x="70" y="65"/>
                  </a:lnTo>
                  <a:lnTo>
                    <a:pt x="57" y="57"/>
                  </a:lnTo>
                  <a:lnTo>
                    <a:pt x="49" y="45"/>
                  </a:lnTo>
                  <a:lnTo>
                    <a:pt x="41" y="33"/>
                  </a:lnTo>
                  <a:lnTo>
                    <a:pt x="37" y="20"/>
                  </a:lnTo>
                  <a:lnTo>
                    <a:pt x="41" y="20"/>
                  </a:lnTo>
                  <a:lnTo>
                    <a:pt x="41" y="16"/>
                  </a:lnTo>
                  <a:lnTo>
                    <a:pt x="45" y="16"/>
                  </a:lnTo>
                  <a:lnTo>
                    <a:pt x="49" y="12"/>
                  </a:lnTo>
                  <a:lnTo>
                    <a:pt x="49" y="0"/>
                  </a:lnTo>
                  <a:lnTo>
                    <a:pt x="37" y="0"/>
                  </a:lnTo>
                  <a:lnTo>
                    <a:pt x="25" y="4"/>
                  </a:lnTo>
                  <a:lnTo>
                    <a:pt x="13" y="8"/>
                  </a:lnTo>
                  <a:lnTo>
                    <a:pt x="0" y="4"/>
                  </a:lnTo>
                  <a:lnTo>
                    <a:pt x="13" y="16"/>
                  </a:lnTo>
                  <a:lnTo>
                    <a:pt x="25" y="20"/>
                  </a:lnTo>
                  <a:lnTo>
                    <a:pt x="13" y="24"/>
                  </a:lnTo>
                  <a:lnTo>
                    <a:pt x="21" y="37"/>
                  </a:lnTo>
                  <a:lnTo>
                    <a:pt x="33" y="37"/>
                  </a:lnTo>
                  <a:lnTo>
                    <a:pt x="33" y="45"/>
                  </a:lnTo>
                  <a:lnTo>
                    <a:pt x="49" y="57"/>
                  </a:lnTo>
                  <a:lnTo>
                    <a:pt x="57" y="65"/>
                  </a:lnTo>
                  <a:lnTo>
                    <a:pt x="65" y="77"/>
                  </a:lnTo>
                  <a:lnTo>
                    <a:pt x="78" y="90"/>
                  </a:lnTo>
                  <a:lnTo>
                    <a:pt x="90" y="85"/>
                  </a:lnTo>
                  <a:lnTo>
                    <a:pt x="90" y="8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90" name="Freeform 471">
              <a:extLst>
                <a:ext uri="{FF2B5EF4-FFF2-40B4-BE49-F238E27FC236}">
                  <a16:creationId xmlns="" xmlns:a16="http://schemas.microsoft.com/office/drawing/2014/main" id="{A22A3BAB-5458-4AFC-99AC-861D74906158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0339" y="3046299"/>
              <a:ext cx="11522" cy="16200"/>
            </a:xfrm>
            <a:custGeom>
              <a:avLst/>
              <a:gdLst>
                <a:gd name="T0" fmla="*/ 20 w 32"/>
                <a:gd name="T1" fmla="*/ 41 h 45"/>
                <a:gd name="T2" fmla="*/ 32 w 32"/>
                <a:gd name="T3" fmla="*/ 45 h 45"/>
                <a:gd name="T4" fmla="*/ 28 w 32"/>
                <a:gd name="T5" fmla="*/ 33 h 45"/>
                <a:gd name="T6" fmla="*/ 16 w 32"/>
                <a:gd name="T7" fmla="*/ 25 h 45"/>
                <a:gd name="T8" fmla="*/ 12 w 32"/>
                <a:gd name="T9" fmla="*/ 12 h 45"/>
                <a:gd name="T10" fmla="*/ 8 w 32"/>
                <a:gd name="T11" fmla="*/ 0 h 45"/>
                <a:gd name="T12" fmla="*/ 0 w 32"/>
                <a:gd name="T13" fmla="*/ 8 h 45"/>
                <a:gd name="T14" fmla="*/ 4 w 32"/>
                <a:gd name="T15" fmla="*/ 21 h 45"/>
                <a:gd name="T16" fmla="*/ 12 w 32"/>
                <a:gd name="T17" fmla="*/ 33 h 45"/>
                <a:gd name="T18" fmla="*/ 20 w 32"/>
                <a:gd name="T19" fmla="*/ 41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45"/>
                <a:gd name="T32" fmla="*/ 32 w 32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45">
                  <a:moveTo>
                    <a:pt x="20" y="41"/>
                  </a:moveTo>
                  <a:lnTo>
                    <a:pt x="32" y="45"/>
                  </a:lnTo>
                  <a:lnTo>
                    <a:pt x="28" y="33"/>
                  </a:lnTo>
                  <a:lnTo>
                    <a:pt x="16" y="25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8"/>
                  </a:lnTo>
                  <a:lnTo>
                    <a:pt x="4" y="21"/>
                  </a:lnTo>
                  <a:lnTo>
                    <a:pt x="12" y="33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91" name="Freeform 472">
              <a:extLst>
                <a:ext uri="{FF2B5EF4-FFF2-40B4-BE49-F238E27FC236}">
                  <a16:creationId xmlns="" xmlns:a16="http://schemas.microsoft.com/office/drawing/2014/main" id="{1D3E047A-35EC-4F61-A2C0-8FD843DF3A2C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1779" y="3078699"/>
              <a:ext cx="32045" cy="29160"/>
            </a:xfrm>
            <a:custGeom>
              <a:avLst/>
              <a:gdLst>
                <a:gd name="T0" fmla="*/ 36 w 89"/>
                <a:gd name="T1" fmla="*/ 69 h 81"/>
                <a:gd name="T2" fmla="*/ 36 w 89"/>
                <a:gd name="T3" fmla="*/ 81 h 81"/>
                <a:gd name="T4" fmla="*/ 49 w 89"/>
                <a:gd name="T5" fmla="*/ 81 h 81"/>
                <a:gd name="T6" fmla="*/ 61 w 89"/>
                <a:gd name="T7" fmla="*/ 81 h 81"/>
                <a:gd name="T8" fmla="*/ 73 w 89"/>
                <a:gd name="T9" fmla="*/ 69 h 81"/>
                <a:gd name="T10" fmla="*/ 73 w 89"/>
                <a:gd name="T11" fmla="*/ 57 h 81"/>
                <a:gd name="T12" fmla="*/ 73 w 89"/>
                <a:gd name="T13" fmla="*/ 44 h 81"/>
                <a:gd name="T14" fmla="*/ 77 w 89"/>
                <a:gd name="T15" fmla="*/ 32 h 81"/>
                <a:gd name="T16" fmla="*/ 85 w 89"/>
                <a:gd name="T17" fmla="*/ 20 h 81"/>
                <a:gd name="T18" fmla="*/ 89 w 89"/>
                <a:gd name="T19" fmla="*/ 8 h 81"/>
                <a:gd name="T20" fmla="*/ 77 w 89"/>
                <a:gd name="T21" fmla="*/ 8 h 81"/>
                <a:gd name="T22" fmla="*/ 65 w 89"/>
                <a:gd name="T23" fmla="*/ 12 h 81"/>
                <a:gd name="T24" fmla="*/ 65 w 89"/>
                <a:gd name="T25" fmla="*/ 24 h 81"/>
                <a:gd name="T26" fmla="*/ 57 w 89"/>
                <a:gd name="T27" fmla="*/ 36 h 81"/>
                <a:gd name="T28" fmla="*/ 44 w 89"/>
                <a:gd name="T29" fmla="*/ 44 h 81"/>
                <a:gd name="T30" fmla="*/ 32 w 89"/>
                <a:gd name="T31" fmla="*/ 44 h 81"/>
                <a:gd name="T32" fmla="*/ 44 w 89"/>
                <a:gd name="T33" fmla="*/ 32 h 81"/>
                <a:gd name="T34" fmla="*/ 57 w 89"/>
                <a:gd name="T35" fmla="*/ 28 h 81"/>
                <a:gd name="T36" fmla="*/ 61 w 89"/>
                <a:gd name="T37" fmla="*/ 16 h 81"/>
                <a:gd name="T38" fmla="*/ 49 w 89"/>
                <a:gd name="T39" fmla="*/ 4 h 81"/>
                <a:gd name="T40" fmla="*/ 36 w 89"/>
                <a:gd name="T41" fmla="*/ 8 h 81"/>
                <a:gd name="T42" fmla="*/ 24 w 89"/>
                <a:gd name="T43" fmla="*/ 4 h 81"/>
                <a:gd name="T44" fmla="*/ 12 w 89"/>
                <a:gd name="T45" fmla="*/ 0 h 81"/>
                <a:gd name="T46" fmla="*/ 4 w 89"/>
                <a:gd name="T47" fmla="*/ 12 h 81"/>
                <a:gd name="T48" fmla="*/ 0 w 89"/>
                <a:gd name="T49" fmla="*/ 24 h 81"/>
                <a:gd name="T50" fmla="*/ 8 w 89"/>
                <a:gd name="T51" fmla="*/ 36 h 81"/>
                <a:gd name="T52" fmla="*/ 16 w 89"/>
                <a:gd name="T53" fmla="*/ 44 h 81"/>
                <a:gd name="T54" fmla="*/ 24 w 89"/>
                <a:gd name="T55" fmla="*/ 57 h 81"/>
                <a:gd name="T56" fmla="*/ 36 w 89"/>
                <a:gd name="T57" fmla="*/ 61 h 81"/>
                <a:gd name="T58" fmla="*/ 24 w 89"/>
                <a:gd name="T59" fmla="*/ 69 h 81"/>
                <a:gd name="T60" fmla="*/ 36 w 89"/>
                <a:gd name="T61" fmla="*/ 69 h 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9"/>
                <a:gd name="T94" fmla="*/ 0 h 81"/>
                <a:gd name="T95" fmla="*/ 89 w 89"/>
                <a:gd name="T96" fmla="*/ 81 h 8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9" h="81">
                  <a:moveTo>
                    <a:pt x="36" y="69"/>
                  </a:moveTo>
                  <a:lnTo>
                    <a:pt x="36" y="81"/>
                  </a:lnTo>
                  <a:lnTo>
                    <a:pt x="49" y="81"/>
                  </a:lnTo>
                  <a:lnTo>
                    <a:pt x="61" y="81"/>
                  </a:lnTo>
                  <a:lnTo>
                    <a:pt x="73" y="69"/>
                  </a:lnTo>
                  <a:lnTo>
                    <a:pt x="73" y="57"/>
                  </a:lnTo>
                  <a:lnTo>
                    <a:pt x="73" y="44"/>
                  </a:lnTo>
                  <a:lnTo>
                    <a:pt x="77" y="32"/>
                  </a:lnTo>
                  <a:lnTo>
                    <a:pt x="85" y="20"/>
                  </a:lnTo>
                  <a:lnTo>
                    <a:pt x="89" y="8"/>
                  </a:lnTo>
                  <a:lnTo>
                    <a:pt x="77" y="8"/>
                  </a:lnTo>
                  <a:lnTo>
                    <a:pt x="65" y="12"/>
                  </a:lnTo>
                  <a:lnTo>
                    <a:pt x="65" y="24"/>
                  </a:lnTo>
                  <a:lnTo>
                    <a:pt x="57" y="36"/>
                  </a:lnTo>
                  <a:lnTo>
                    <a:pt x="44" y="44"/>
                  </a:lnTo>
                  <a:lnTo>
                    <a:pt x="32" y="44"/>
                  </a:lnTo>
                  <a:lnTo>
                    <a:pt x="44" y="32"/>
                  </a:lnTo>
                  <a:lnTo>
                    <a:pt x="57" y="28"/>
                  </a:lnTo>
                  <a:lnTo>
                    <a:pt x="61" y="16"/>
                  </a:lnTo>
                  <a:lnTo>
                    <a:pt x="49" y="4"/>
                  </a:lnTo>
                  <a:lnTo>
                    <a:pt x="36" y="8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4" y="12"/>
                  </a:lnTo>
                  <a:lnTo>
                    <a:pt x="0" y="24"/>
                  </a:lnTo>
                  <a:lnTo>
                    <a:pt x="8" y="36"/>
                  </a:lnTo>
                  <a:lnTo>
                    <a:pt x="16" y="44"/>
                  </a:lnTo>
                  <a:lnTo>
                    <a:pt x="24" y="57"/>
                  </a:lnTo>
                  <a:lnTo>
                    <a:pt x="36" y="61"/>
                  </a:lnTo>
                  <a:lnTo>
                    <a:pt x="24" y="69"/>
                  </a:lnTo>
                  <a:lnTo>
                    <a:pt x="36" y="6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92" name="Freeform 473">
              <a:extLst>
                <a:ext uri="{FF2B5EF4-FFF2-40B4-BE49-F238E27FC236}">
                  <a16:creationId xmlns="" xmlns:a16="http://schemas.microsoft.com/office/drawing/2014/main" id="{CBB491CA-2ED2-46AE-BED8-9DDEA9B04AA9}"/>
                </a:ext>
              </a:extLst>
            </p:cNvPr>
            <p:cNvSpPr>
              <a:spLocks/>
            </p:cNvSpPr>
            <p:nvPr/>
          </p:nvSpPr>
          <p:spPr bwMode="gray">
            <a:xfrm>
              <a:off x="1476705" y="3046299"/>
              <a:ext cx="4681" cy="7560"/>
            </a:xfrm>
            <a:custGeom>
              <a:avLst/>
              <a:gdLst>
                <a:gd name="T0" fmla="*/ 0 w 13"/>
                <a:gd name="T1" fmla="*/ 8 h 21"/>
                <a:gd name="T2" fmla="*/ 0 w 13"/>
                <a:gd name="T3" fmla="*/ 21 h 21"/>
                <a:gd name="T4" fmla="*/ 13 w 13"/>
                <a:gd name="T5" fmla="*/ 12 h 21"/>
                <a:gd name="T6" fmla="*/ 4 w 13"/>
                <a:gd name="T7" fmla="*/ 0 h 21"/>
                <a:gd name="T8" fmla="*/ 0 w 13"/>
                <a:gd name="T9" fmla="*/ 8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1"/>
                <a:gd name="T17" fmla="*/ 13 w 1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1">
                  <a:moveTo>
                    <a:pt x="0" y="8"/>
                  </a:moveTo>
                  <a:lnTo>
                    <a:pt x="0" y="21"/>
                  </a:lnTo>
                  <a:lnTo>
                    <a:pt x="13" y="12"/>
                  </a:lnTo>
                  <a:lnTo>
                    <a:pt x="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93" name="Freeform 474">
              <a:extLst>
                <a:ext uri="{FF2B5EF4-FFF2-40B4-BE49-F238E27FC236}">
                  <a16:creationId xmlns="" xmlns:a16="http://schemas.microsoft.com/office/drawing/2014/main" id="{E98883E1-74EC-4837-BF76-93C80AB5E44E}"/>
                </a:ext>
              </a:extLst>
            </p:cNvPr>
            <p:cNvSpPr>
              <a:spLocks/>
            </p:cNvSpPr>
            <p:nvPr/>
          </p:nvSpPr>
          <p:spPr bwMode="gray">
            <a:xfrm>
              <a:off x="1469504" y="3040539"/>
              <a:ext cx="5761" cy="8640"/>
            </a:xfrm>
            <a:custGeom>
              <a:avLst/>
              <a:gdLst>
                <a:gd name="T0" fmla="*/ 4 w 16"/>
                <a:gd name="T1" fmla="*/ 0 h 24"/>
                <a:gd name="T2" fmla="*/ 0 w 16"/>
                <a:gd name="T3" fmla="*/ 12 h 24"/>
                <a:gd name="T4" fmla="*/ 8 w 16"/>
                <a:gd name="T5" fmla="*/ 24 h 24"/>
                <a:gd name="T6" fmla="*/ 16 w 16"/>
                <a:gd name="T7" fmla="*/ 12 h 24"/>
                <a:gd name="T8" fmla="*/ 4 w 1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4"/>
                <a:gd name="T17" fmla="*/ 16 w 1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4">
                  <a:moveTo>
                    <a:pt x="4" y="0"/>
                  </a:moveTo>
                  <a:lnTo>
                    <a:pt x="0" y="12"/>
                  </a:lnTo>
                  <a:lnTo>
                    <a:pt x="8" y="24"/>
                  </a:lnTo>
                  <a:lnTo>
                    <a:pt x="16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94" name="Freeform 475">
              <a:extLst>
                <a:ext uri="{FF2B5EF4-FFF2-40B4-BE49-F238E27FC236}">
                  <a16:creationId xmlns="" xmlns:a16="http://schemas.microsoft.com/office/drawing/2014/main" id="{849545C2-7869-4CA7-AE6E-AB3FDE3630C6}"/>
                </a:ext>
              </a:extLst>
            </p:cNvPr>
            <p:cNvSpPr>
              <a:spLocks/>
            </p:cNvSpPr>
            <p:nvPr/>
          </p:nvSpPr>
          <p:spPr bwMode="gray">
            <a:xfrm>
              <a:off x="1383089" y="2981860"/>
              <a:ext cx="5761" cy="10440"/>
            </a:xfrm>
            <a:custGeom>
              <a:avLst/>
              <a:gdLst>
                <a:gd name="T0" fmla="*/ 0 w 16"/>
                <a:gd name="T1" fmla="*/ 4 h 29"/>
                <a:gd name="T2" fmla="*/ 8 w 16"/>
                <a:gd name="T3" fmla="*/ 16 h 29"/>
                <a:gd name="T4" fmla="*/ 4 w 16"/>
                <a:gd name="T5" fmla="*/ 29 h 29"/>
                <a:gd name="T6" fmla="*/ 16 w 16"/>
                <a:gd name="T7" fmla="*/ 25 h 29"/>
                <a:gd name="T8" fmla="*/ 16 w 16"/>
                <a:gd name="T9" fmla="*/ 12 h 29"/>
                <a:gd name="T10" fmla="*/ 8 w 16"/>
                <a:gd name="T11" fmla="*/ 0 h 29"/>
                <a:gd name="T12" fmla="*/ 0 w 16"/>
                <a:gd name="T13" fmla="*/ 4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9"/>
                <a:gd name="T23" fmla="*/ 16 w 16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9">
                  <a:moveTo>
                    <a:pt x="0" y="4"/>
                  </a:moveTo>
                  <a:lnTo>
                    <a:pt x="8" y="16"/>
                  </a:lnTo>
                  <a:lnTo>
                    <a:pt x="4" y="29"/>
                  </a:lnTo>
                  <a:lnTo>
                    <a:pt x="16" y="25"/>
                  </a:lnTo>
                  <a:lnTo>
                    <a:pt x="16" y="12"/>
                  </a:lnTo>
                  <a:lnTo>
                    <a:pt x="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95" name="Freeform 476">
              <a:extLst>
                <a:ext uri="{FF2B5EF4-FFF2-40B4-BE49-F238E27FC236}">
                  <a16:creationId xmlns="" xmlns:a16="http://schemas.microsoft.com/office/drawing/2014/main" id="{22E6E71F-15AF-4B1E-848E-D6EA495C573C}"/>
                </a:ext>
              </a:extLst>
            </p:cNvPr>
            <p:cNvSpPr>
              <a:spLocks/>
            </p:cNvSpPr>
            <p:nvPr/>
          </p:nvSpPr>
          <p:spPr bwMode="gray">
            <a:xfrm>
              <a:off x="1369767" y="2952700"/>
              <a:ext cx="35286" cy="27720"/>
            </a:xfrm>
            <a:custGeom>
              <a:avLst/>
              <a:gdLst>
                <a:gd name="T0" fmla="*/ 37 w 98"/>
                <a:gd name="T1" fmla="*/ 77 h 77"/>
                <a:gd name="T2" fmla="*/ 49 w 98"/>
                <a:gd name="T3" fmla="*/ 73 h 77"/>
                <a:gd name="T4" fmla="*/ 53 w 98"/>
                <a:gd name="T5" fmla="*/ 61 h 77"/>
                <a:gd name="T6" fmla="*/ 41 w 98"/>
                <a:gd name="T7" fmla="*/ 53 h 77"/>
                <a:gd name="T8" fmla="*/ 53 w 98"/>
                <a:gd name="T9" fmla="*/ 53 h 77"/>
                <a:gd name="T10" fmla="*/ 65 w 98"/>
                <a:gd name="T11" fmla="*/ 57 h 77"/>
                <a:gd name="T12" fmla="*/ 78 w 98"/>
                <a:gd name="T13" fmla="*/ 65 h 77"/>
                <a:gd name="T14" fmla="*/ 90 w 98"/>
                <a:gd name="T15" fmla="*/ 69 h 77"/>
                <a:gd name="T16" fmla="*/ 98 w 98"/>
                <a:gd name="T17" fmla="*/ 57 h 77"/>
                <a:gd name="T18" fmla="*/ 94 w 98"/>
                <a:gd name="T19" fmla="*/ 45 h 77"/>
                <a:gd name="T20" fmla="*/ 82 w 98"/>
                <a:gd name="T21" fmla="*/ 45 h 77"/>
                <a:gd name="T22" fmla="*/ 70 w 98"/>
                <a:gd name="T23" fmla="*/ 45 h 77"/>
                <a:gd name="T24" fmla="*/ 57 w 98"/>
                <a:gd name="T25" fmla="*/ 36 h 77"/>
                <a:gd name="T26" fmla="*/ 45 w 98"/>
                <a:gd name="T27" fmla="*/ 28 h 77"/>
                <a:gd name="T28" fmla="*/ 33 w 98"/>
                <a:gd name="T29" fmla="*/ 24 h 77"/>
                <a:gd name="T30" fmla="*/ 57 w 98"/>
                <a:gd name="T31" fmla="*/ 32 h 77"/>
                <a:gd name="T32" fmla="*/ 70 w 98"/>
                <a:gd name="T33" fmla="*/ 40 h 77"/>
                <a:gd name="T34" fmla="*/ 82 w 98"/>
                <a:gd name="T35" fmla="*/ 40 h 77"/>
                <a:gd name="T36" fmla="*/ 78 w 98"/>
                <a:gd name="T37" fmla="*/ 28 h 77"/>
                <a:gd name="T38" fmla="*/ 90 w 98"/>
                <a:gd name="T39" fmla="*/ 32 h 77"/>
                <a:gd name="T40" fmla="*/ 94 w 98"/>
                <a:gd name="T41" fmla="*/ 20 h 77"/>
                <a:gd name="T42" fmla="*/ 82 w 98"/>
                <a:gd name="T43" fmla="*/ 16 h 77"/>
                <a:gd name="T44" fmla="*/ 70 w 98"/>
                <a:gd name="T45" fmla="*/ 12 h 77"/>
                <a:gd name="T46" fmla="*/ 57 w 98"/>
                <a:gd name="T47" fmla="*/ 16 h 77"/>
                <a:gd name="T48" fmla="*/ 45 w 98"/>
                <a:gd name="T49" fmla="*/ 24 h 77"/>
                <a:gd name="T50" fmla="*/ 57 w 98"/>
                <a:gd name="T51" fmla="*/ 16 h 77"/>
                <a:gd name="T52" fmla="*/ 45 w 98"/>
                <a:gd name="T53" fmla="*/ 4 h 77"/>
                <a:gd name="T54" fmla="*/ 33 w 98"/>
                <a:gd name="T55" fmla="*/ 0 h 77"/>
                <a:gd name="T56" fmla="*/ 21 w 98"/>
                <a:gd name="T57" fmla="*/ 4 h 77"/>
                <a:gd name="T58" fmla="*/ 17 w 98"/>
                <a:gd name="T59" fmla="*/ 16 h 77"/>
                <a:gd name="T60" fmla="*/ 8 w 98"/>
                <a:gd name="T61" fmla="*/ 4 h 77"/>
                <a:gd name="T62" fmla="*/ 4 w 98"/>
                <a:gd name="T63" fmla="*/ 16 h 77"/>
                <a:gd name="T64" fmla="*/ 17 w 98"/>
                <a:gd name="T65" fmla="*/ 24 h 77"/>
                <a:gd name="T66" fmla="*/ 0 w 98"/>
                <a:gd name="T67" fmla="*/ 36 h 77"/>
                <a:gd name="T68" fmla="*/ 17 w 98"/>
                <a:gd name="T69" fmla="*/ 45 h 77"/>
                <a:gd name="T70" fmla="*/ 21 w 98"/>
                <a:gd name="T71" fmla="*/ 57 h 77"/>
                <a:gd name="T72" fmla="*/ 33 w 98"/>
                <a:gd name="T73" fmla="*/ 65 h 77"/>
                <a:gd name="T74" fmla="*/ 41 w 98"/>
                <a:gd name="T75" fmla="*/ 73 h 77"/>
                <a:gd name="T76" fmla="*/ 29 w 98"/>
                <a:gd name="T77" fmla="*/ 65 h 77"/>
                <a:gd name="T78" fmla="*/ 37 w 98"/>
                <a:gd name="T79" fmla="*/ 77 h 7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8"/>
                <a:gd name="T121" fmla="*/ 0 h 77"/>
                <a:gd name="T122" fmla="*/ 98 w 98"/>
                <a:gd name="T123" fmla="*/ 77 h 7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8" h="77">
                  <a:moveTo>
                    <a:pt x="37" y="77"/>
                  </a:moveTo>
                  <a:lnTo>
                    <a:pt x="49" y="73"/>
                  </a:lnTo>
                  <a:lnTo>
                    <a:pt x="53" y="61"/>
                  </a:lnTo>
                  <a:lnTo>
                    <a:pt x="41" y="53"/>
                  </a:lnTo>
                  <a:lnTo>
                    <a:pt x="53" y="53"/>
                  </a:lnTo>
                  <a:lnTo>
                    <a:pt x="65" y="57"/>
                  </a:lnTo>
                  <a:lnTo>
                    <a:pt x="78" y="65"/>
                  </a:lnTo>
                  <a:lnTo>
                    <a:pt x="90" y="69"/>
                  </a:lnTo>
                  <a:lnTo>
                    <a:pt x="98" y="57"/>
                  </a:lnTo>
                  <a:lnTo>
                    <a:pt x="94" y="45"/>
                  </a:lnTo>
                  <a:lnTo>
                    <a:pt x="82" y="45"/>
                  </a:lnTo>
                  <a:lnTo>
                    <a:pt x="70" y="45"/>
                  </a:lnTo>
                  <a:lnTo>
                    <a:pt x="57" y="36"/>
                  </a:lnTo>
                  <a:lnTo>
                    <a:pt x="45" y="28"/>
                  </a:lnTo>
                  <a:lnTo>
                    <a:pt x="33" y="24"/>
                  </a:lnTo>
                  <a:lnTo>
                    <a:pt x="57" y="32"/>
                  </a:lnTo>
                  <a:lnTo>
                    <a:pt x="70" y="40"/>
                  </a:lnTo>
                  <a:lnTo>
                    <a:pt x="82" y="40"/>
                  </a:lnTo>
                  <a:lnTo>
                    <a:pt x="78" y="28"/>
                  </a:lnTo>
                  <a:lnTo>
                    <a:pt x="90" y="32"/>
                  </a:lnTo>
                  <a:lnTo>
                    <a:pt x="94" y="20"/>
                  </a:lnTo>
                  <a:lnTo>
                    <a:pt x="82" y="16"/>
                  </a:lnTo>
                  <a:lnTo>
                    <a:pt x="70" y="12"/>
                  </a:lnTo>
                  <a:lnTo>
                    <a:pt x="57" y="16"/>
                  </a:lnTo>
                  <a:lnTo>
                    <a:pt x="45" y="24"/>
                  </a:lnTo>
                  <a:lnTo>
                    <a:pt x="57" y="16"/>
                  </a:lnTo>
                  <a:lnTo>
                    <a:pt x="45" y="4"/>
                  </a:lnTo>
                  <a:lnTo>
                    <a:pt x="33" y="0"/>
                  </a:lnTo>
                  <a:lnTo>
                    <a:pt x="21" y="4"/>
                  </a:lnTo>
                  <a:lnTo>
                    <a:pt x="17" y="16"/>
                  </a:lnTo>
                  <a:lnTo>
                    <a:pt x="8" y="4"/>
                  </a:lnTo>
                  <a:lnTo>
                    <a:pt x="4" y="16"/>
                  </a:lnTo>
                  <a:lnTo>
                    <a:pt x="17" y="24"/>
                  </a:lnTo>
                  <a:lnTo>
                    <a:pt x="0" y="36"/>
                  </a:lnTo>
                  <a:lnTo>
                    <a:pt x="17" y="45"/>
                  </a:lnTo>
                  <a:lnTo>
                    <a:pt x="21" y="57"/>
                  </a:lnTo>
                  <a:lnTo>
                    <a:pt x="33" y="65"/>
                  </a:lnTo>
                  <a:lnTo>
                    <a:pt x="41" y="73"/>
                  </a:lnTo>
                  <a:lnTo>
                    <a:pt x="29" y="65"/>
                  </a:lnTo>
                  <a:lnTo>
                    <a:pt x="37" y="7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96" name="Freeform 477">
              <a:extLst>
                <a:ext uri="{FF2B5EF4-FFF2-40B4-BE49-F238E27FC236}">
                  <a16:creationId xmlns="" xmlns:a16="http://schemas.microsoft.com/office/drawing/2014/main" id="{2268A537-76CE-4576-998B-D5AE4673157B}"/>
                </a:ext>
              </a:extLst>
            </p:cNvPr>
            <p:cNvSpPr>
              <a:spLocks/>
            </p:cNvSpPr>
            <p:nvPr/>
          </p:nvSpPr>
          <p:spPr bwMode="gray">
            <a:xfrm>
              <a:off x="1431337" y="3040539"/>
              <a:ext cx="2880" cy="5760"/>
            </a:xfrm>
            <a:custGeom>
              <a:avLst/>
              <a:gdLst>
                <a:gd name="T0" fmla="*/ 0 w 8"/>
                <a:gd name="T1" fmla="*/ 16 h 16"/>
                <a:gd name="T2" fmla="*/ 8 w 8"/>
                <a:gd name="T3" fmla="*/ 0 h 16"/>
                <a:gd name="T4" fmla="*/ 0 w 8"/>
                <a:gd name="T5" fmla="*/ 0 h 16"/>
                <a:gd name="T6" fmla="*/ 0 w 8"/>
                <a:gd name="T7" fmla="*/ 16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1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97" name="Freeform 478">
              <a:extLst>
                <a:ext uri="{FF2B5EF4-FFF2-40B4-BE49-F238E27FC236}">
                  <a16:creationId xmlns="" xmlns:a16="http://schemas.microsoft.com/office/drawing/2014/main" id="{DF8D8AAD-14DD-439F-9CDD-C5844B336EA5}"/>
                </a:ext>
              </a:extLst>
            </p:cNvPr>
            <p:cNvSpPr>
              <a:spLocks/>
            </p:cNvSpPr>
            <p:nvPr/>
          </p:nvSpPr>
          <p:spPr bwMode="gray">
            <a:xfrm>
              <a:off x="1429897" y="3018579"/>
              <a:ext cx="7561" cy="7200"/>
            </a:xfrm>
            <a:custGeom>
              <a:avLst/>
              <a:gdLst>
                <a:gd name="T0" fmla="*/ 12 w 21"/>
                <a:gd name="T1" fmla="*/ 4 h 20"/>
                <a:gd name="T2" fmla="*/ 0 w 21"/>
                <a:gd name="T3" fmla="*/ 8 h 20"/>
                <a:gd name="T4" fmla="*/ 0 w 21"/>
                <a:gd name="T5" fmla="*/ 20 h 20"/>
                <a:gd name="T6" fmla="*/ 12 w 21"/>
                <a:gd name="T7" fmla="*/ 12 h 20"/>
                <a:gd name="T8" fmla="*/ 21 w 21"/>
                <a:gd name="T9" fmla="*/ 4 h 20"/>
                <a:gd name="T10" fmla="*/ 21 w 21"/>
                <a:gd name="T11" fmla="*/ 0 h 20"/>
                <a:gd name="T12" fmla="*/ 12 w 21"/>
                <a:gd name="T13" fmla="*/ 4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0"/>
                <a:gd name="T23" fmla="*/ 21 w 21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0">
                  <a:moveTo>
                    <a:pt x="12" y="4"/>
                  </a:moveTo>
                  <a:lnTo>
                    <a:pt x="0" y="8"/>
                  </a:lnTo>
                  <a:lnTo>
                    <a:pt x="0" y="20"/>
                  </a:lnTo>
                  <a:lnTo>
                    <a:pt x="12" y="12"/>
                  </a:lnTo>
                  <a:lnTo>
                    <a:pt x="21" y="4"/>
                  </a:lnTo>
                  <a:lnTo>
                    <a:pt x="21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98" name="Freeform 479">
              <a:extLst>
                <a:ext uri="{FF2B5EF4-FFF2-40B4-BE49-F238E27FC236}">
                  <a16:creationId xmlns="" xmlns:a16="http://schemas.microsoft.com/office/drawing/2014/main" id="{C1498B77-AD54-4B4B-93DF-C0E4D6346714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7540" y="3047739"/>
              <a:ext cx="4321" cy="4320"/>
            </a:xfrm>
            <a:custGeom>
              <a:avLst/>
              <a:gdLst>
                <a:gd name="T0" fmla="*/ 4 w 12"/>
                <a:gd name="T1" fmla="*/ 0 h 12"/>
                <a:gd name="T2" fmla="*/ 0 w 12"/>
                <a:gd name="T3" fmla="*/ 12 h 12"/>
                <a:gd name="T4" fmla="*/ 12 w 12"/>
                <a:gd name="T5" fmla="*/ 12 h 12"/>
                <a:gd name="T6" fmla="*/ 4 w 12"/>
                <a:gd name="T7" fmla="*/ 0 h 12"/>
                <a:gd name="T8" fmla="*/ 4 w 1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4" y="0"/>
                  </a:moveTo>
                  <a:lnTo>
                    <a:pt x="0" y="12"/>
                  </a:lnTo>
                  <a:lnTo>
                    <a:pt x="12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299" name="Freeform 480">
              <a:extLst>
                <a:ext uri="{FF2B5EF4-FFF2-40B4-BE49-F238E27FC236}">
                  <a16:creationId xmlns="" xmlns:a16="http://schemas.microsoft.com/office/drawing/2014/main" id="{B0D7873A-AD18-485C-8C68-ED8464A864D4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8980" y="3056739"/>
              <a:ext cx="4321" cy="4320"/>
            </a:xfrm>
            <a:custGeom>
              <a:avLst/>
              <a:gdLst>
                <a:gd name="T0" fmla="*/ 12 w 12"/>
                <a:gd name="T1" fmla="*/ 0 h 12"/>
                <a:gd name="T2" fmla="*/ 0 w 12"/>
                <a:gd name="T3" fmla="*/ 0 h 12"/>
                <a:gd name="T4" fmla="*/ 12 w 12"/>
                <a:gd name="T5" fmla="*/ 12 h 12"/>
                <a:gd name="T6" fmla="*/ 12 w 12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2"/>
                <a:gd name="T14" fmla="*/ 12 w 1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2">
                  <a:moveTo>
                    <a:pt x="12" y="0"/>
                  </a:moveTo>
                  <a:lnTo>
                    <a:pt x="0" y="0"/>
                  </a:lnTo>
                  <a:lnTo>
                    <a:pt x="12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00" name="Freeform 481">
              <a:extLst>
                <a:ext uri="{FF2B5EF4-FFF2-40B4-BE49-F238E27FC236}">
                  <a16:creationId xmlns="" xmlns:a16="http://schemas.microsoft.com/office/drawing/2014/main" id="{4CAE7BB0-DD3D-4D8D-967B-FE27ABE43548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6100" y="2999499"/>
              <a:ext cx="7201" cy="7200"/>
            </a:xfrm>
            <a:custGeom>
              <a:avLst/>
              <a:gdLst>
                <a:gd name="T0" fmla="*/ 0 w 20"/>
                <a:gd name="T1" fmla="*/ 20 h 20"/>
                <a:gd name="T2" fmla="*/ 12 w 20"/>
                <a:gd name="T3" fmla="*/ 20 h 20"/>
                <a:gd name="T4" fmla="*/ 20 w 20"/>
                <a:gd name="T5" fmla="*/ 8 h 20"/>
                <a:gd name="T6" fmla="*/ 8 w 20"/>
                <a:gd name="T7" fmla="*/ 0 h 20"/>
                <a:gd name="T8" fmla="*/ 0 w 20"/>
                <a:gd name="T9" fmla="*/ 0 h 20"/>
                <a:gd name="T10" fmla="*/ 4 w 20"/>
                <a:gd name="T11" fmla="*/ 8 h 20"/>
                <a:gd name="T12" fmla="*/ 0 w 20"/>
                <a:gd name="T13" fmla="*/ 2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0"/>
                <a:gd name="T23" fmla="*/ 20 w 20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0">
                  <a:moveTo>
                    <a:pt x="0" y="20"/>
                  </a:moveTo>
                  <a:lnTo>
                    <a:pt x="12" y="20"/>
                  </a:lnTo>
                  <a:lnTo>
                    <a:pt x="20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4" y="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01" name="Freeform 482">
              <a:extLst>
                <a:ext uri="{FF2B5EF4-FFF2-40B4-BE49-F238E27FC236}">
                  <a16:creationId xmlns="" xmlns:a16="http://schemas.microsoft.com/office/drawing/2014/main" id="{613DB89E-9179-457D-9575-9766B9D42ADE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4660" y="3008139"/>
              <a:ext cx="8641" cy="7560"/>
            </a:xfrm>
            <a:custGeom>
              <a:avLst/>
              <a:gdLst>
                <a:gd name="T0" fmla="*/ 8 w 24"/>
                <a:gd name="T1" fmla="*/ 0 h 21"/>
                <a:gd name="T2" fmla="*/ 0 w 24"/>
                <a:gd name="T3" fmla="*/ 13 h 21"/>
                <a:gd name="T4" fmla="*/ 8 w 24"/>
                <a:gd name="T5" fmla="*/ 21 h 21"/>
                <a:gd name="T6" fmla="*/ 24 w 24"/>
                <a:gd name="T7" fmla="*/ 13 h 21"/>
                <a:gd name="T8" fmla="*/ 20 w 24"/>
                <a:gd name="T9" fmla="*/ 0 h 21"/>
                <a:gd name="T10" fmla="*/ 8 w 24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1"/>
                <a:gd name="T20" fmla="*/ 24 w 24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1">
                  <a:moveTo>
                    <a:pt x="8" y="0"/>
                  </a:moveTo>
                  <a:lnTo>
                    <a:pt x="0" y="13"/>
                  </a:lnTo>
                  <a:lnTo>
                    <a:pt x="8" y="21"/>
                  </a:lnTo>
                  <a:lnTo>
                    <a:pt x="24" y="13"/>
                  </a:lnTo>
                  <a:lnTo>
                    <a:pt x="2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02" name="Freeform 483">
              <a:extLst>
                <a:ext uri="{FF2B5EF4-FFF2-40B4-BE49-F238E27FC236}">
                  <a16:creationId xmlns="" xmlns:a16="http://schemas.microsoft.com/office/drawing/2014/main" id="{C261C8AE-7BE5-4F08-92C1-9B913FD00DDB}"/>
                </a:ext>
              </a:extLst>
            </p:cNvPr>
            <p:cNvSpPr>
              <a:spLocks/>
            </p:cNvSpPr>
            <p:nvPr/>
          </p:nvSpPr>
          <p:spPr bwMode="gray">
            <a:xfrm>
              <a:off x="1473825" y="3121178"/>
              <a:ext cx="4321" cy="4320"/>
            </a:xfrm>
            <a:custGeom>
              <a:avLst/>
              <a:gdLst>
                <a:gd name="T0" fmla="*/ 4 w 12"/>
                <a:gd name="T1" fmla="*/ 12 h 12"/>
                <a:gd name="T2" fmla="*/ 12 w 12"/>
                <a:gd name="T3" fmla="*/ 0 h 12"/>
                <a:gd name="T4" fmla="*/ 0 w 12"/>
                <a:gd name="T5" fmla="*/ 0 h 12"/>
                <a:gd name="T6" fmla="*/ 4 w 12"/>
                <a:gd name="T7" fmla="*/ 12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2"/>
                <a:gd name="T14" fmla="*/ 12 w 1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2">
                  <a:moveTo>
                    <a:pt x="4" y="12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03" name="Freeform 484">
              <a:extLst>
                <a:ext uri="{FF2B5EF4-FFF2-40B4-BE49-F238E27FC236}">
                  <a16:creationId xmlns="" xmlns:a16="http://schemas.microsoft.com/office/drawing/2014/main" id="{B73EA382-CC9A-45F0-9F10-C754585BA010}"/>
                </a:ext>
              </a:extLst>
            </p:cNvPr>
            <p:cNvSpPr>
              <a:spLocks/>
            </p:cNvSpPr>
            <p:nvPr/>
          </p:nvSpPr>
          <p:spPr bwMode="gray">
            <a:xfrm>
              <a:off x="1469504" y="3112178"/>
              <a:ext cx="4321" cy="4320"/>
            </a:xfrm>
            <a:custGeom>
              <a:avLst/>
              <a:gdLst>
                <a:gd name="T0" fmla="*/ 0 w 12"/>
                <a:gd name="T1" fmla="*/ 4 h 12"/>
                <a:gd name="T2" fmla="*/ 12 w 12"/>
                <a:gd name="T3" fmla="*/ 12 h 12"/>
                <a:gd name="T4" fmla="*/ 12 w 12"/>
                <a:gd name="T5" fmla="*/ 0 h 12"/>
                <a:gd name="T6" fmla="*/ 4 w 12"/>
                <a:gd name="T7" fmla="*/ 0 h 12"/>
                <a:gd name="T8" fmla="*/ 0 w 12"/>
                <a:gd name="T9" fmla="*/ 4 h 12"/>
                <a:gd name="T10" fmla="*/ 0 w 12"/>
                <a:gd name="T11" fmla="*/ 4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2"/>
                <a:gd name="T20" fmla="*/ 12 w 1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2">
                  <a:moveTo>
                    <a:pt x="0" y="4"/>
                  </a:moveTo>
                  <a:lnTo>
                    <a:pt x="12" y="12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grpSp>
          <p:nvGrpSpPr>
            <p:cNvPr id="4" name="Group 487">
              <a:extLst>
                <a:ext uri="{FF2B5EF4-FFF2-40B4-BE49-F238E27FC236}">
                  <a16:creationId xmlns="" xmlns:a16="http://schemas.microsoft.com/office/drawing/2014/main" id="{E1BD9B1F-1A4F-4106-873F-F783D90106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8668" y="3052058"/>
              <a:ext cx="168508" cy="195118"/>
              <a:chOff x="2730" y="6792"/>
              <a:chExt cx="468" cy="542"/>
            </a:xfrm>
            <a:solidFill>
              <a:srgbClr val="FFFFFF">
                <a:lumMod val="65000"/>
              </a:srgbClr>
            </a:solidFill>
          </p:grpSpPr>
          <p:sp>
            <p:nvSpPr>
              <p:cNvPr id="1918" name="Freeform 488">
                <a:extLst>
                  <a:ext uri="{FF2B5EF4-FFF2-40B4-BE49-F238E27FC236}">
                    <a16:creationId xmlns="" xmlns:a16="http://schemas.microsoft.com/office/drawing/2014/main" id="{A4FF8EA3-54B5-46A8-BB36-1BAC582E5C5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61" y="7134"/>
                <a:ext cx="301" cy="200"/>
              </a:xfrm>
              <a:custGeom>
                <a:avLst/>
                <a:gdLst>
                  <a:gd name="T0" fmla="*/ 264 w 301"/>
                  <a:gd name="T1" fmla="*/ 191 h 200"/>
                  <a:gd name="T2" fmla="*/ 289 w 301"/>
                  <a:gd name="T3" fmla="*/ 200 h 200"/>
                  <a:gd name="T4" fmla="*/ 301 w 301"/>
                  <a:gd name="T5" fmla="*/ 179 h 200"/>
                  <a:gd name="T6" fmla="*/ 284 w 301"/>
                  <a:gd name="T7" fmla="*/ 159 h 200"/>
                  <a:gd name="T8" fmla="*/ 268 w 301"/>
                  <a:gd name="T9" fmla="*/ 135 h 200"/>
                  <a:gd name="T10" fmla="*/ 244 w 301"/>
                  <a:gd name="T11" fmla="*/ 118 h 200"/>
                  <a:gd name="T12" fmla="*/ 219 w 301"/>
                  <a:gd name="T13" fmla="*/ 110 h 200"/>
                  <a:gd name="T14" fmla="*/ 203 w 301"/>
                  <a:gd name="T15" fmla="*/ 86 h 200"/>
                  <a:gd name="T16" fmla="*/ 191 w 301"/>
                  <a:gd name="T17" fmla="*/ 69 h 200"/>
                  <a:gd name="T18" fmla="*/ 179 w 301"/>
                  <a:gd name="T19" fmla="*/ 53 h 200"/>
                  <a:gd name="T20" fmla="*/ 158 w 301"/>
                  <a:gd name="T21" fmla="*/ 41 h 200"/>
                  <a:gd name="T22" fmla="*/ 142 w 301"/>
                  <a:gd name="T23" fmla="*/ 37 h 200"/>
                  <a:gd name="T24" fmla="*/ 118 w 301"/>
                  <a:gd name="T25" fmla="*/ 29 h 200"/>
                  <a:gd name="T26" fmla="*/ 93 w 301"/>
                  <a:gd name="T27" fmla="*/ 25 h 200"/>
                  <a:gd name="T28" fmla="*/ 61 w 301"/>
                  <a:gd name="T29" fmla="*/ 12 h 200"/>
                  <a:gd name="T30" fmla="*/ 36 w 301"/>
                  <a:gd name="T31" fmla="*/ 0 h 200"/>
                  <a:gd name="T32" fmla="*/ 12 w 301"/>
                  <a:gd name="T33" fmla="*/ 0 h 200"/>
                  <a:gd name="T34" fmla="*/ 4 w 301"/>
                  <a:gd name="T35" fmla="*/ 17 h 200"/>
                  <a:gd name="T36" fmla="*/ 24 w 301"/>
                  <a:gd name="T37" fmla="*/ 29 h 200"/>
                  <a:gd name="T38" fmla="*/ 48 w 301"/>
                  <a:gd name="T39" fmla="*/ 29 h 200"/>
                  <a:gd name="T40" fmla="*/ 44 w 301"/>
                  <a:gd name="T41" fmla="*/ 29 h 200"/>
                  <a:gd name="T42" fmla="*/ 24 w 301"/>
                  <a:gd name="T43" fmla="*/ 41 h 200"/>
                  <a:gd name="T44" fmla="*/ 32 w 301"/>
                  <a:gd name="T45" fmla="*/ 61 h 200"/>
                  <a:gd name="T46" fmla="*/ 57 w 301"/>
                  <a:gd name="T47" fmla="*/ 53 h 200"/>
                  <a:gd name="T48" fmla="*/ 69 w 301"/>
                  <a:gd name="T49" fmla="*/ 69 h 200"/>
                  <a:gd name="T50" fmla="*/ 93 w 301"/>
                  <a:gd name="T51" fmla="*/ 73 h 200"/>
                  <a:gd name="T52" fmla="*/ 118 w 301"/>
                  <a:gd name="T53" fmla="*/ 86 h 200"/>
                  <a:gd name="T54" fmla="*/ 134 w 301"/>
                  <a:gd name="T55" fmla="*/ 94 h 200"/>
                  <a:gd name="T56" fmla="*/ 114 w 301"/>
                  <a:gd name="T57" fmla="*/ 98 h 200"/>
                  <a:gd name="T58" fmla="*/ 122 w 301"/>
                  <a:gd name="T59" fmla="*/ 114 h 200"/>
                  <a:gd name="T60" fmla="*/ 142 w 301"/>
                  <a:gd name="T61" fmla="*/ 118 h 200"/>
                  <a:gd name="T62" fmla="*/ 158 w 301"/>
                  <a:gd name="T63" fmla="*/ 130 h 200"/>
                  <a:gd name="T64" fmla="*/ 166 w 301"/>
                  <a:gd name="T65" fmla="*/ 147 h 200"/>
                  <a:gd name="T66" fmla="*/ 187 w 301"/>
                  <a:gd name="T67" fmla="*/ 151 h 200"/>
                  <a:gd name="T68" fmla="*/ 211 w 301"/>
                  <a:gd name="T69" fmla="*/ 139 h 200"/>
                  <a:gd name="T70" fmla="*/ 191 w 301"/>
                  <a:gd name="T71" fmla="*/ 159 h 200"/>
                  <a:gd name="T72" fmla="*/ 215 w 301"/>
                  <a:gd name="T73" fmla="*/ 175 h 200"/>
                  <a:gd name="T74" fmla="*/ 252 w 301"/>
                  <a:gd name="T75" fmla="*/ 187 h 20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1"/>
                  <a:gd name="T115" fmla="*/ 0 h 200"/>
                  <a:gd name="T116" fmla="*/ 301 w 301"/>
                  <a:gd name="T117" fmla="*/ 200 h 20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1" h="200">
                    <a:moveTo>
                      <a:pt x="252" y="187"/>
                    </a:moveTo>
                    <a:lnTo>
                      <a:pt x="264" y="191"/>
                    </a:lnTo>
                    <a:lnTo>
                      <a:pt x="276" y="196"/>
                    </a:lnTo>
                    <a:lnTo>
                      <a:pt x="289" y="200"/>
                    </a:lnTo>
                    <a:lnTo>
                      <a:pt x="301" y="191"/>
                    </a:lnTo>
                    <a:lnTo>
                      <a:pt x="301" y="179"/>
                    </a:lnTo>
                    <a:lnTo>
                      <a:pt x="289" y="167"/>
                    </a:lnTo>
                    <a:lnTo>
                      <a:pt x="284" y="159"/>
                    </a:lnTo>
                    <a:lnTo>
                      <a:pt x="272" y="147"/>
                    </a:lnTo>
                    <a:lnTo>
                      <a:pt x="268" y="135"/>
                    </a:lnTo>
                    <a:lnTo>
                      <a:pt x="256" y="126"/>
                    </a:lnTo>
                    <a:lnTo>
                      <a:pt x="244" y="118"/>
                    </a:lnTo>
                    <a:lnTo>
                      <a:pt x="232" y="118"/>
                    </a:lnTo>
                    <a:lnTo>
                      <a:pt x="219" y="110"/>
                    </a:lnTo>
                    <a:lnTo>
                      <a:pt x="207" y="98"/>
                    </a:lnTo>
                    <a:lnTo>
                      <a:pt x="203" y="86"/>
                    </a:lnTo>
                    <a:lnTo>
                      <a:pt x="191" y="73"/>
                    </a:lnTo>
                    <a:lnTo>
                      <a:pt x="191" y="69"/>
                    </a:lnTo>
                    <a:lnTo>
                      <a:pt x="187" y="61"/>
                    </a:lnTo>
                    <a:lnTo>
                      <a:pt x="179" y="53"/>
                    </a:lnTo>
                    <a:lnTo>
                      <a:pt x="171" y="41"/>
                    </a:lnTo>
                    <a:lnTo>
                      <a:pt x="158" y="41"/>
                    </a:lnTo>
                    <a:lnTo>
                      <a:pt x="146" y="37"/>
                    </a:lnTo>
                    <a:lnTo>
                      <a:pt x="142" y="37"/>
                    </a:lnTo>
                    <a:lnTo>
                      <a:pt x="130" y="33"/>
                    </a:lnTo>
                    <a:lnTo>
                      <a:pt x="118" y="29"/>
                    </a:lnTo>
                    <a:lnTo>
                      <a:pt x="105" y="29"/>
                    </a:lnTo>
                    <a:lnTo>
                      <a:pt x="93" y="25"/>
                    </a:lnTo>
                    <a:lnTo>
                      <a:pt x="69" y="21"/>
                    </a:lnTo>
                    <a:lnTo>
                      <a:pt x="61" y="12"/>
                    </a:lnTo>
                    <a:lnTo>
                      <a:pt x="48" y="4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4" y="17"/>
                    </a:lnTo>
                    <a:lnTo>
                      <a:pt x="12" y="29"/>
                    </a:lnTo>
                    <a:lnTo>
                      <a:pt x="24" y="29"/>
                    </a:lnTo>
                    <a:lnTo>
                      <a:pt x="36" y="21"/>
                    </a:lnTo>
                    <a:lnTo>
                      <a:pt x="48" y="29"/>
                    </a:lnTo>
                    <a:lnTo>
                      <a:pt x="53" y="37"/>
                    </a:lnTo>
                    <a:lnTo>
                      <a:pt x="44" y="29"/>
                    </a:lnTo>
                    <a:lnTo>
                      <a:pt x="28" y="29"/>
                    </a:lnTo>
                    <a:lnTo>
                      <a:pt x="24" y="41"/>
                    </a:lnTo>
                    <a:lnTo>
                      <a:pt x="36" y="49"/>
                    </a:lnTo>
                    <a:lnTo>
                      <a:pt x="32" y="61"/>
                    </a:lnTo>
                    <a:lnTo>
                      <a:pt x="44" y="57"/>
                    </a:lnTo>
                    <a:lnTo>
                      <a:pt x="57" y="53"/>
                    </a:lnTo>
                    <a:lnTo>
                      <a:pt x="57" y="65"/>
                    </a:lnTo>
                    <a:lnTo>
                      <a:pt x="69" y="69"/>
                    </a:lnTo>
                    <a:lnTo>
                      <a:pt x="81" y="78"/>
                    </a:lnTo>
                    <a:lnTo>
                      <a:pt x="93" y="73"/>
                    </a:lnTo>
                    <a:lnTo>
                      <a:pt x="105" y="86"/>
                    </a:lnTo>
                    <a:lnTo>
                      <a:pt x="118" y="86"/>
                    </a:lnTo>
                    <a:lnTo>
                      <a:pt x="130" y="94"/>
                    </a:lnTo>
                    <a:lnTo>
                      <a:pt x="134" y="94"/>
                    </a:lnTo>
                    <a:lnTo>
                      <a:pt x="122" y="98"/>
                    </a:lnTo>
                    <a:lnTo>
                      <a:pt x="114" y="98"/>
                    </a:lnTo>
                    <a:lnTo>
                      <a:pt x="110" y="110"/>
                    </a:lnTo>
                    <a:lnTo>
                      <a:pt x="122" y="114"/>
                    </a:lnTo>
                    <a:lnTo>
                      <a:pt x="130" y="114"/>
                    </a:lnTo>
                    <a:lnTo>
                      <a:pt x="142" y="118"/>
                    </a:lnTo>
                    <a:lnTo>
                      <a:pt x="154" y="118"/>
                    </a:lnTo>
                    <a:lnTo>
                      <a:pt x="158" y="130"/>
                    </a:lnTo>
                    <a:lnTo>
                      <a:pt x="154" y="143"/>
                    </a:lnTo>
                    <a:lnTo>
                      <a:pt x="166" y="147"/>
                    </a:lnTo>
                    <a:lnTo>
                      <a:pt x="175" y="151"/>
                    </a:lnTo>
                    <a:lnTo>
                      <a:pt x="187" y="151"/>
                    </a:lnTo>
                    <a:lnTo>
                      <a:pt x="199" y="147"/>
                    </a:lnTo>
                    <a:lnTo>
                      <a:pt x="211" y="139"/>
                    </a:lnTo>
                    <a:lnTo>
                      <a:pt x="203" y="151"/>
                    </a:lnTo>
                    <a:lnTo>
                      <a:pt x="191" y="159"/>
                    </a:lnTo>
                    <a:lnTo>
                      <a:pt x="203" y="171"/>
                    </a:lnTo>
                    <a:lnTo>
                      <a:pt x="215" y="175"/>
                    </a:lnTo>
                    <a:lnTo>
                      <a:pt x="240" y="183"/>
                    </a:lnTo>
                    <a:lnTo>
                      <a:pt x="252" y="187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19" name="Freeform 489">
                <a:extLst>
                  <a:ext uri="{FF2B5EF4-FFF2-40B4-BE49-F238E27FC236}">
                    <a16:creationId xmlns="" xmlns:a16="http://schemas.microsoft.com/office/drawing/2014/main" id="{9090859F-9DF5-475D-A9D6-361DFD857BA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46" y="7212"/>
                <a:ext cx="20" cy="20"/>
              </a:xfrm>
              <a:custGeom>
                <a:avLst/>
                <a:gdLst>
                  <a:gd name="T0" fmla="*/ 0 w 20"/>
                  <a:gd name="T1" fmla="*/ 8 h 20"/>
                  <a:gd name="T2" fmla="*/ 8 w 20"/>
                  <a:gd name="T3" fmla="*/ 20 h 20"/>
                  <a:gd name="T4" fmla="*/ 20 w 20"/>
                  <a:gd name="T5" fmla="*/ 12 h 20"/>
                  <a:gd name="T6" fmla="*/ 12 w 20"/>
                  <a:gd name="T7" fmla="*/ 0 h 20"/>
                  <a:gd name="T8" fmla="*/ 0 w 20"/>
                  <a:gd name="T9" fmla="*/ 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20"/>
                  <a:gd name="T17" fmla="*/ 20 w 20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20">
                    <a:moveTo>
                      <a:pt x="0" y="8"/>
                    </a:moveTo>
                    <a:lnTo>
                      <a:pt x="8" y="20"/>
                    </a:lnTo>
                    <a:lnTo>
                      <a:pt x="20" y="12"/>
                    </a:lnTo>
                    <a:lnTo>
                      <a:pt x="12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20" name="Freeform 490">
                <a:extLst>
                  <a:ext uri="{FF2B5EF4-FFF2-40B4-BE49-F238E27FC236}">
                    <a16:creationId xmlns="" xmlns:a16="http://schemas.microsoft.com/office/drawing/2014/main" id="{9059F8F8-CD1A-4E20-8201-3F8D5533635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73" y="7065"/>
                <a:ext cx="16" cy="24"/>
              </a:xfrm>
              <a:custGeom>
                <a:avLst/>
                <a:gdLst>
                  <a:gd name="T0" fmla="*/ 0 w 16"/>
                  <a:gd name="T1" fmla="*/ 4 h 24"/>
                  <a:gd name="T2" fmla="*/ 4 w 16"/>
                  <a:gd name="T3" fmla="*/ 16 h 24"/>
                  <a:gd name="T4" fmla="*/ 16 w 16"/>
                  <a:gd name="T5" fmla="*/ 24 h 24"/>
                  <a:gd name="T6" fmla="*/ 16 w 16"/>
                  <a:gd name="T7" fmla="*/ 12 h 24"/>
                  <a:gd name="T8" fmla="*/ 8 w 16"/>
                  <a:gd name="T9" fmla="*/ 0 h 24"/>
                  <a:gd name="T10" fmla="*/ 0 w 16"/>
                  <a:gd name="T11" fmla="*/ 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24"/>
                  <a:gd name="T20" fmla="*/ 16 w 16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24">
                    <a:moveTo>
                      <a:pt x="0" y="4"/>
                    </a:moveTo>
                    <a:lnTo>
                      <a:pt x="4" y="16"/>
                    </a:lnTo>
                    <a:lnTo>
                      <a:pt x="16" y="24"/>
                    </a:lnTo>
                    <a:lnTo>
                      <a:pt x="16" y="12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21" name="Freeform 491">
                <a:extLst>
                  <a:ext uri="{FF2B5EF4-FFF2-40B4-BE49-F238E27FC236}">
                    <a16:creationId xmlns="" xmlns:a16="http://schemas.microsoft.com/office/drawing/2014/main" id="{1061B913-96E0-4617-8B22-A2807E22BD1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08" y="6976"/>
                <a:ext cx="20" cy="24"/>
              </a:xfrm>
              <a:custGeom>
                <a:avLst/>
                <a:gdLst>
                  <a:gd name="T0" fmla="*/ 0 w 20"/>
                  <a:gd name="T1" fmla="*/ 0 h 24"/>
                  <a:gd name="T2" fmla="*/ 0 w 20"/>
                  <a:gd name="T3" fmla="*/ 8 h 24"/>
                  <a:gd name="T4" fmla="*/ 8 w 20"/>
                  <a:gd name="T5" fmla="*/ 20 h 24"/>
                  <a:gd name="T6" fmla="*/ 20 w 20"/>
                  <a:gd name="T7" fmla="*/ 24 h 24"/>
                  <a:gd name="T8" fmla="*/ 12 w 20"/>
                  <a:gd name="T9" fmla="*/ 12 h 24"/>
                  <a:gd name="T10" fmla="*/ 0 w 2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24"/>
                  <a:gd name="T20" fmla="*/ 20 w 2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24">
                    <a:moveTo>
                      <a:pt x="0" y="0"/>
                    </a:moveTo>
                    <a:lnTo>
                      <a:pt x="0" y="8"/>
                    </a:lnTo>
                    <a:lnTo>
                      <a:pt x="8" y="20"/>
                    </a:lnTo>
                    <a:lnTo>
                      <a:pt x="20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22" name="Freeform 492">
                <a:extLst>
                  <a:ext uri="{FF2B5EF4-FFF2-40B4-BE49-F238E27FC236}">
                    <a16:creationId xmlns="" xmlns:a16="http://schemas.microsoft.com/office/drawing/2014/main" id="{325D3058-DBFE-4B7E-A601-A995ED4F29A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12" y="6939"/>
                <a:ext cx="40" cy="49"/>
              </a:xfrm>
              <a:custGeom>
                <a:avLst/>
                <a:gdLst>
                  <a:gd name="T0" fmla="*/ 28 w 40"/>
                  <a:gd name="T1" fmla="*/ 37 h 49"/>
                  <a:gd name="T2" fmla="*/ 24 w 40"/>
                  <a:gd name="T3" fmla="*/ 49 h 49"/>
                  <a:gd name="T4" fmla="*/ 36 w 40"/>
                  <a:gd name="T5" fmla="*/ 37 h 49"/>
                  <a:gd name="T6" fmla="*/ 40 w 40"/>
                  <a:gd name="T7" fmla="*/ 24 h 49"/>
                  <a:gd name="T8" fmla="*/ 36 w 40"/>
                  <a:gd name="T9" fmla="*/ 16 h 49"/>
                  <a:gd name="T10" fmla="*/ 24 w 40"/>
                  <a:gd name="T11" fmla="*/ 4 h 49"/>
                  <a:gd name="T12" fmla="*/ 12 w 40"/>
                  <a:gd name="T13" fmla="*/ 0 h 49"/>
                  <a:gd name="T14" fmla="*/ 8 w 40"/>
                  <a:gd name="T15" fmla="*/ 12 h 49"/>
                  <a:gd name="T16" fmla="*/ 0 w 40"/>
                  <a:gd name="T17" fmla="*/ 24 h 49"/>
                  <a:gd name="T18" fmla="*/ 12 w 40"/>
                  <a:gd name="T19" fmla="*/ 24 h 49"/>
                  <a:gd name="T20" fmla="*/ 12 w 40"/>
                  <a:gd name="T21" fmla="*/ 16 h 49"/>
                  <a:gd name="T22" fmla="*/ 12 w 40"/>
                  <a:gd name="T23" fmla="*/ 24 h 49"/>
                  <a:gd name="T24" fmla="*/ 4 w 40"/>
                  <a:gd name="T25" fmla="*/ 37 h 49"/>
                  <a:gd name="T26" fmla="*/ 16 w 40"/>
                  <a:gd name="T27" fmla="*/ 49 h 49"/>
                  <a:gd name="T28" fmla="*/ 24 w 40"/>
                  <a:gd name="T29" fmla="*/ 37 h 49"/>
                  <a:gd name="T30" fmla="*/ 28 w 40"/>
                  <a:gd name="T31" fmla="*/ 24 h 49"/>
                  <a:gd name="T32" fmla="*/ 28 w 40"/>
                  <a:gd name="T33" fmla="*/ 37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49"/>
                  <a:gd name="T53" fmla="*/ 40 w 40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49">
                    <a:moveTo>
                      <a:pt x="28" y="37"/>
                    </a:moveTo>
                    <a:lnTo>
                      <a:pt x="24" y="49"/>
                    </a:lnTo>
                    <a:lnTo>
                      <a:pt x="36" y="37"/>
                    </a:lnTo>
                    <a:lnTo>
                      <a:pt x="40" y="24"/>
                    </a:lnTo>
                    <a:lnTo>
                      <a:pt x="36" y="16"/>
                    </a:lnTo>
                    <a:lnTo>
                      <a:pt x="24" y="4"/>
                    </a:lnTo>
                    <a:lnTo>
                      <a:pt x="12" y="0"/>
                    </a:lnTo>
                    <a:lnTo>
                      <a:pt x="8" y="12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2" y="16"/>
                    </a:lnTo>
                    <a:lnTo>
                      <a:pt x="12" y="24"/>
                    </a:lnTo>
                    <a:lnTo>
                      <a:pt x="4" y="37"/>
                    </a:lnTo>
                    <a:lnTo>
                      <a:pt x="16" y="49"/>
                    </a:lnTo>
                    <a:lnTo>
                      <a:pt x="24" y="37"/>
                    </a:lnTo>
                    <a:lnTo>
                      <a:pt x="28" y="24"/>
                    </a:lnTo>
                    <a:lnTo>
                      <a:pt x="28" y="37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23" name="Freeform 493">
                <a:extLst>
                  <a:ext uri="{FF2B5EF4-FFF2-40B4-BE49-F238E27FC236}">
                    <a16:creationId xmlns="" xmlns:a16="http://schemas.microsoft.com/office/drawing/2014/main" id="{13EEA359-5CBA-4358-83F3-70EC693BEC2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69" y="7037"/>
                <a:ext cx="16" cy="24"/>
              </a:xfrm>
              <a:custGeom>
                <a:avLst/>
                <a:gdLst>
                  <a:gd name="T0" fmla="*/ 12 w 16"/>
                  <a:gd name="T1" fmla="*/ 24 h 24"/>
                  <a:gd name="T2" fmla="*/ 12 w 16"/>
                  <a:gd name="T3" fmla="*/ 12 h 24"/>
                  <a:gd name="T4" fmla="*/ 16 w 16"/>
                  <a:gd name="T5" fmla="*/ 4 h 24"/>
                  <a:gd name="T6" fmla="*/ 16 w 16"/>
                  <a:gd name="T7" fmla="*/ 0 h 24"/>
                  <a:gd name="T8" fmla="*/ 4 w 16"/>
                  <a:gd name="T9" fmla="*/ 4 h 24"/>
                  <a:gd name="T10" fmla="*/ 0 w 16"/>
                  <a:gd name="T11" fmla="*/ 16 h 24"/>
                  <a:gd name="T12" fmla="*/ 12 w 16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4"/>
                  <a:gd name="T23" fmla="*/ 16 w 16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4">
                    <a:moveTo>
                      <a:pt x="12" y="24"/>
                    </a:moveTo>
                    <a:lnTo>
                      <a:pt x="12" y="12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0" y="16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24" name="Freeform 494">
                <a:extLst>
                  <a:ext uri="{FF2B5EF4-FFF2-40B4-BE49-F238E27FC236}">
                    <a16:creationId xmlns="" xmlns:a16="http://schemas.microsoft.com/office/drawing/2014/main" id="{EA024175-27CB-408F-8CAF-749EC6ED3FC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51" y="6886"/>
                <a:ext cx="45" cy="53"/>
              </a:xfrm>
              <a:custGeom>
                <a:avLst/>
                <a:gdLst>
                  <a:gd name="T0" fmla="*/ 45 w 45"/>
                  <a:gd name="T1" fmla="*/ 37 h 53"/>
                  <a:gd name="T2" fmla="*/ 32 w 45"/>
                  <a:gd name="T3" fmla="*/ 29 h 53"/>
                  <a:gd name="T4" fmla="*/ 20 w 45"/>
                  <a:gd name="T5" fmla="*/ 16 h 53"/>
                  <a:gd name="T6" fmla="*/ 12 w 45"/>
                  <a:gd name="T7" fmla="*/ 8 h 53"/>
                  <a:gd name="T8" fmla="*/ 0 w 45"/>
                  <a:gd name="T9" fmla="*/ 0 h 53"/>
                  <a:gd name="T10" fmla="*/ 0 w 45"/>
                  <a:gd name="T11" fmla="*/ 12 h 53"/>
                  <a:gd name="T12" fmla="*/ 12 w 45"/>
                  <a:gd name="T13" fmla="*/ 20 h 53"/>
                  <a:gd name="T14" fmla="*/ 12 w 45"/>
                  <a:gd name="T15" fmla="*/ 29 h 53"/>
                  <a:gd name="T16" fmla="*/ 20 w 45"/>
                  <a:gd name="T17" fmla="*/ 41 h 53"/>
                  <a:gd name="T18" fmla="*/ 32 w 45"/>
                  <a:gd name="T19" fmla="*/ 53 h 53"/>
                  <a:gd name="T20" fmla="*/ 45 w 45"/>
                  <a:gd name="T21" fmla="*/ 49 h 53"/>
                  <a:gd name="T22" fmla="*/ 45 w 45"/>
                  <a:gd name="T23" fmla="*/ 37 h 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53"/>
                  <a:gd name="T38" fmla="*/ 45 w 45"/>
                  <a:gd name="T39" fmla="*/ 53 h 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53">
                    <a:moveTo>
                      <a:pt x="45" y="37"/>
                    </a:moveTo>
                    <a:lnTo>
                      <a:pt x="32" y="29"/>
                    </a:lnTo>
                    <a:lnTo>
                      <a:pt x="20" y="16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20"/>
                    </a:lnTo>
                    <a:lnTo>
                      <a:pt x="12" y="29"/>
                    </a:lnTo>
                    <a:lnTo>
                      <a:pt x="20" y="41"/>
                    </a:lnTo>
                    <a:lnTo>
                      <a:pt x="32" y="53"/>
                    </a:lnTo>
                    <a:lnTo>
                      <a:pt x="45" y="49"/>
                    </a:lnTo>
                    <a:lnTo>
                      <a:pt x="45" y="37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25" name="Freeform 495">
                <a:extLst>
                  <a:ext uri="{FF2B5EF4-FFF2-40B4-BE49-F238E27FC236}">
                    <a16:creationId xmlns="" xmlns:a16="http://schemas.microsoft.com/office/drawing/2014/main" id="{E0E2357C-50BF-4042-9E50-1A5CD01497A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30" y="6910"/>
                <a:ext cx="45" cy="37"/>
              </a:xfrm>
              <a:custGeom>
                <a:avLst/>
                <a:gdLst>
                  <a:gd name="T0" fmla="*/ 33 w 45"/>
                  <a:gd name="T1" fmla="*/ 13 h 37"/>
                  <a:gd name="T2" fmla="*/ 25 w 45"/>
                  <a:gd name="T3" fmla="*/ 9 h 37"/>
                  <a:gd name="T4" fmla="*/ 13 w 45"/>
                  <a:gd name="T5" fmla="*/ 0 h 37"/>
                  <a:gd name="T6" fmla="*/ 0 w 45"/>
                  <a:gd name="T7" fmla="*/ 0 h 37"/>
                  <a:gd name="T8" fmla="*/ 9 w 45"/>
                  <a:gd name="T9" fmla="*/ 13 h 37"/>
                  <a:gd name="T10" fmla="*/ 21 w 45"/>
                  <a:gd name="T11" fmla="*/ 21 h 37"/>
                  <a:gd name="T12" fmla="*/ 33 w 45"/>
                  <a:gd name="T13" fmla="*/ 33 h 37"/>
                  <a:gd name="T14" fmla="*/ 37 w 45"/>
                  <a:gd name="T15" fmla="*/ 37 h 37"/>
                  <a:gd name="T16" fmla="*/ 45 w 45"/>
                  <a:gd name="T17" fmla="*/ 37 h 37"/>
                  <a:gd name="T18" fmla="*/ 41 w 45"/>
                  <a:gd name="T19" fmla="*/ 25 h 37"/>
                  <a:gd name="T20" fmla="*/ 33 w 45"/>
                  <a:gd name="T21" fmla="*/ 13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37"/>
                  <a:gd name="T35" fmla="*/ 45 w 45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37">
                    <a:moveTo>
                      <a:pt x="33" y="13"/>
                    </a:moveTo>
                    <a:lnTo>
                      <a:pt x="25" y="9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9" y="13"/>
                    </a:lnTo>
                    <a:lnTo>
                      <a:pt x="21" y="21"/>
                    </a:lnTo>
                    <a:lnTo>
                      <a:pt x="33" y="33"/>
                    </a:lnTo>
                    <a:lnTo>
                      <a:pt x="37" y="37"/>
                    </a:lnTo>
                    <a:lnTo>
                      <a:pt x="45" y="37"/>
                    </a:lnTo>
                    <a:lnTo>
                      <a:pt x="41" y="25"/>
                    </a:lnTo>
                    <a:lnTo>
                      <a:pt x="33" y="13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26" name="Freeform 496">
                <a:extLst>
                  <a:ext uri="{FF2B5EF4-FFF2-40B4-BE49-F238E27FC236}">
                    <a16:creationId xmlns="" xmlns:a16="http://schemas.microsoft.com/office/drawing/2014/main" id="{7B66E95F-083B-4A08-B245-F54302C5BE2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82" y="7273"/>
                <a:ext cx="16" cy="8"/>
              </a:xfrm>
              <a:custGeom>
                <a:avLst/>
                <a:gdLst>
                  <a:gd name="T0" fmla="*/ 0 w 16"/>
                  <a:gd name="T1" fmla="*/ 8 h 8"/>
                  <a:gd name="T2" fmla="*/ 16 w 16"/>
                  <a:gd name="T3" fmla="*/ 8 h 8"/>
                  <a:gd name="T4" fmla="*/ 4 w 16"/>
                  <a:gd name="T5" fmla="*/ 0 h 8"/>
                  <a:gd name="T6" fmla="*/ 0 w 16"/>
                  <a:gd name="T7" fmla="*/ 8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8"/>
                  <a:gd name="T14" fmla="*/ 16 w 16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8">
                    <a:moveTo>
                      <a:pt x="0" y="8"/>
                    </a:moveTo>
                    <a:lnTo>
                      <a:pt x="16" y="8"/>
                    </a:lnTo>
                    <a:lnTo>
                      <a:pt x="4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27" name="Freeform 497">
                <a:extLst>
                  <a:ext uri="{FF2B5EF4-FFF2-40B4-BE49-F238E27FC236}">
                    <a16:creationId xmlns="" xmlns:a16="http://schemas.microsoft.com/office/drawing/2014/main" id="{EC4AE523-F641-4DB7-B72F-351BBD7B054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57" y="6980"/>
                <a:ext cx="8" cy="24"/>
              </a:xfrm>
              <a:custGeom>
                <a:avLst/>
                <a:gdLst>
                  <a:gd name="T0" fmla="*/ 8 w 8"/>
                  <a:gd name="T1" fmla="*/ 12 h 24"/>
                  <a:gd name="T2" fmla="*/ 4 w 8"/>
                  <a:gd name="T3" fmla="*/ 0 h 24"/>
                  <a:gd name="T4" fmla="*/ 0 w 8"/>
                  <a:gd name="T5" fmla="*/ 0 h 24"/>
                  <a:gd name="T6" fmla="*/ 0 w 8"/>
                  <a:gd name="T7" fmla="*/ 12 h 24"/>
                  <a:gd name="T8" fmla="*/ 8 w 8"/>
                  <a:gd name="T9" fmla="*/ 24 h 24"/>
                  <a:gd name="T10" fmla="*/ 8 w 8"/>
                  <a:gd name="T11" fmla="*/ 12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4"/>
                  <a:gd name="T20" fmla="*/ 8 w 8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4">
                    <a:moveTo>
                      <a:pt x="8" y="1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8" y="24"/>
                    </a:lnTo>
                    <a:lnTo>
                      <a:pt x="8" y="12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28" name="Freeform 498">
                <a:extLst>
                  <a:ext uri="{FF2B5EF4-FFF2-40B4-BE49-F238E27FC236}">
                    <a16:creationId xmlns="" xmlns:a16="http://schemas.microsoft.com/office/drawing/2014/main" id="{4056D039-D0C9-4541-89BC-128BB13818C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12" y="6902"/>
                <a:ext cx="20" cy="25"/>
              </a:xfrm>
              <a:custGeom>
                <a:avLst/>
                <a:gdLst>
                  <a:gd name="T0" fmla="*/ 12 w 20"/>
                  <a:gd name="T1" fmla="*/ 0 h 25"/>
                  <a:gd name="T2" fmla="*/ 0 w 20"/>
                  <a:gd name="T3" fmla="*/ 13 h 25"/>
                  <a:gd name="T4" fmla="*/ 0 w 20"/>
                  <a:gd name="T5" fmla="*/ 25 h 25"/>
                  <a:gd name="T6" fmla="*/ 8 w 20"/>
                  <a:gd name="T7" fmla="*/ 13 h 25"/>
                  <a:gd name="T8" fmla="*/ 20 w 20"/>
                  <a:gd name="T9" fmla="*/ 0 h 25"/>
                  <a:gd name="T10" fmla="*/ 12 w 20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25"/>
                  <a:gd name="T20" fmla="*/ 20 w 20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25">
                    <a:moveTo>
                      <a:pt x="12" y="0"/>
                    </a:moveTo>
                    <a:lnTo>
                      <a:pt x="0" y="13"/>
                    </a:lnTo>
                    <a:lnTo>
                      <a:pt x="0" y="25"/>
                    </a:lnTo>
                    <a:lnTo>
                      <a:pt x="8" y="13"/>
                    </a:lnTo>
                    <a:lnTo>
                      <a:pt x="2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29" name="Freeform 499">
                <a:extLst>
                  <a:ext uri="{FF2B5EF4-FFF2-40B4-BE49-F238E27FC236}">
                    <a16:creationId xmlns="" xmlns:a16="http://schemas.microsoft.com/office/drawing/2014/main" id="{AD6BD5C1-D526-4480-A281-06D93404932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16" y="6919"/>
                <a:ext cx="12" cy="16"/>
              </a:xfrm>
              <a:custGeom>
                <a:avLst/>
                <a:gdLst>
                  <a:gd name="T0" fmla="*/ 0 w 12"/>
                  <a:gd name="T1" fmla="*/ 16 h 16"/>
                  <a:gd name="T2" fmla="*/ 12 w 12"/>
                  <a:gd name="T3" fmla="*/ 12 h 16"/>
                  <a:gd name="T4" fmla="*/ 8 w 12"/>
                  <a:gd name="T5" fmla="*/ 0 h 16"/>
                  <a:gd name="T6" fmla="*/ 4 w 12"/>
                  <a:gd name="T7" fmla="*/ 4 h 16"/>
                  <a:gd name="T8" fmla="*/ 0 w 12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6"/>
                  <a:gd name="T17" fmla="*/ 12 w 12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6">
                    <a:moveTo>
                      <a:pt x="0" y="16"/>
                    </a:moveTo>
                    <a:lnTo>
                      <a:pt x="12" y="1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30" name="Freeform 500">
                <a:extLst>
                  <a:ext uri="{FF2B5EF4-FFF2-40B4-BE49-F238E27FC236}">
                    <a16:creationId xmlns="" xmlns:a16="http://schemas.microsoft.com/office/drawing/2014/main" id="{F102F51D-23A1-44BA-8D5E-3F174EEEF9B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75" y="7138"/>
                <a:ext cx="12" cy="13"/>
              </a:xfrm>
              <a:custGeom>
                <a:avLst/>
                <a:gdLst>
                  <a:gd name="T0" fmla="*/ 12 w 12"/>
                  <a:gd name="T1" fmla="*/ 0 h 13"/>
                  <a:gd name="T2" fmla="*/ 8 w 12"/>
                  <a:gd name="T3" fmla="*/ 0 h 13"/>
                  <a:gd name="T4" fmla="*/ 0 w 12"/>
                  <a:gd name="T5" fmla="*/ 13 h 13"/>
                  <a:gd name="T6" fmla="*/ 12 w 12"/>
                  <a:gd name="T7" fmla="*/ 13 h 13"/>
                  <a:gd name="T8" fmla="*/ 12 w 12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3"/>
                  <a:gd name="T17" fmla="*/ 12 w 1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3">
                    <a:moveTo>
                      <a:pt x="12" y="0"/>
                    </a:moveTo>
                    <a:lnTo>
                      <a:pt x="8" y="0"/>
                    </a:lnTo>
                    <a:lnTo>
                      <a:pt x="0" y="13"/>
                    </a:lnTo>
                    <a:lnTo>
                      <a:pt x="12" y="13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31" name="Freeform 501">
                <a:extLst>
                  <a:ext uri="{FF2B5EF4-FFF2-40B4-BE49-F238E27FC236}">
                    <a16:creationId xmlns="" xmlns:a16="http://schemas.microsoft.com/office/drawing/2014/main" id="{6423E49D-6C6D-4DF4-91A2-8B98EAE28FD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34" y="6792"/>
                <a:ext cx="17" cy="21"/>
              </a:xfrm>
              <a:custGeom>
                <a:avLst/>
                <a:gdLst>
                  <a:gd name="T0" fmla="*/ 17 w 17"/>
                  <a:gd name="T1" fmla="*/ 0 h 21"/>
                  <a:gd name="T2" fmla="*/ 9 w 17"/>
                  <a:gd name="T3" fmla="*/ 9 h 21"/>
                  <a:gd name="T4" fmla="*/ 0 w 17"/>
                  <a:gd name="T5" fmla="*/ 21 h 21"/>
                  <a:gd name="T6" fmla="*/ 13 w 17"/>
                  <a:gd name="T7" fmla="*/ 17 h 21"/>
                  <a:gd name="T8" fmla="*/ 17 w 17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17" y="0"/>
                    </a:moveTo>
                    <a:lnTo>
                      <a:pt x="9" y="9"/>
                    </a:lnTo>
                    <a:lnTo>
                      <a:pt x="0" y="21"/>
                    </a:lnTo>
                    <a:lnTo>
                      <a:pt x="13" y="17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32" name="Freeform 502">
                <a:extLst>
                  <a:ext uri="{FF2B5EF4-FFF2-40B4-BE49-F238E27FC236}">
                    <a16:creationId xmlns="" xmlns:a16="http://schemas.microsoft.com/office/drawing/2014/main" id="{2BB33B94-030A-4A6E-AA32-0510B5A1045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89" y="7008"/>
                <a:ext cx="41" cy="33"/>
              </a:xfrm>
              <a:custGeom>
                <a:avLst/>
                <a:gdLst>
                  <a:gd name="T0" fmla="*/ 16 w 41"/>
                  <a:gd name="T1" fmla="*/ 20 h 33"/>
                  <a:gd name="T2" fmla="*/ 29 w 41"/>
                  <a:gd name="T3" fmla="*/ 16 h 33"/>
                  <a:gd name="T4" fmla="*/ 41 w 41"/>
                  <a:gd name="T5" fmla="*/ 0 h 33"/>
                  <a:gd name="T6" fmla="*/ 29 w 41"/>
                  <a:gd name="T7" fmla="*/ 4 h 33"/>
                  <a:gd name="T8" fmla="*/ 4 w 41"/>
                  <a:gd name="T9" fmla="*/ 20 h 33"/>
                  <a:gd name="T10" fmla="*/ 0 w 41"/>
                  <a:gd name="T11" fmla="*/ 33 h 33"/>
                  <a:gd name="T12" fmla="*/ 12 w 41"/>
                  <a:gd name="T13" fmla="*/ 29 h 33"/>
                  <a:gd name="T14" fmla="*/ 16 w 41"/>
                  <a:gd name="T15" fmla="*/ 2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33"/>
                  <a:gd name="T26" fmla="*/ 41 w 41"/>
                  <a:gd name="T27" fmla="*/ 33 h 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33">
                    <a:moveTo>
                      <a:pt x="16" y="20"/>
                    </a:moveTo>
                    <a:lnTo>
                      <a:pt x="29" y="16"/>
                    </a:lnTo>
                    <a:lnTo>
                      <a:pt x="41" y="0"/>
                    </a:lnTo>
                    <a:lnTo>
                      <a:pt x="29" y="4"/>
                    </a:lnTo>
                    <a:lnTo>
                      <a:pt x="4" y="20"/>
                    </a:lnTo>
                    <a:lnTo>
                      <a:pt x="0" y="33"/>
                    </a:lnTo>
                    <a:lnTo>
                      <a:pt x="12" y="29"/>
                    </a:lnTo>
                    <a:lnTo>
                      <a:pt x="16" y="2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33" name="Freeform 503">
                <a:extLst>
                  <a:ext uri="{FF2B5EF4-FFF2-40B4-BE49-F238E27FC236}">
                    <a16:creationId xmlns="" xmlns:a16="http://schemas.microsoft.com/office/drawing/2014/main" id="{F353E06D-897F-4E90-91D7-7B4BDD75DA3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43" y="6894"/>
                <a:ext cx="12" cy="16"/>
              </a:xfrm>
              <a:custGeom>
                <a:avLst/>
                <a:gdLst>
                  <a:gd name="T0" fmla="*/ 0 w 12"/>
                  <a:gd name="T1" fmla="*/ 16 h 16"/>
                  <a:gd name="T2" fmla="*/ 12 w 12"/>
                  <a:gd name="T3" fmla="*/ 12 h 16"/>
                  <a:gd name="T4" fmla="*/ 4 w 12"/>
                  <a:gd name="T5" fmla="*/ 0 h 16"/>
                  <a:gd name="T6" fmla="*/ 0 w 12"/>
                  <a:gd name="T7" fmla="*/ 4 h 16"/>
                  <a:gd name="T8" fmla="*/ 0 w 12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6"/>
                  <a:gd name="T17" fmla="*/ 12 w 12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6">
                    <a:moveTo>
                      <a:pt x="0" y="16"/>
                    </a:moveTo>
                    <a:lnTo>
                      <a:pt x="12" y="1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</p:grpSp>
        <p:grpSp>
          <p:nvGrpSpPr>
            <p:cNvPr id="5" name="Group 504">
              <a:extLst>
                <a:ext uri="{FF2B5EF4-FFF2-40B4-BE49-F238E27FC236}">
                  <a16:creationId xmlns="" xmlns:a16="http://schemas.microsoft.com/office/drawing/2014/main" id="{FE8DEC74-7C19-40E9-8D61-778E0E4151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0390" y="2463464"/>
              <a:ext cx="1853227" cy="955071"/>
              <a:chOff x="2096" y="5157"/>
              <a:chExt cx="5147" cy="2653"/>
            </a:xfrm>
            <a:solidFill>
              <a:srgbClr val="4A8322">
                <a:lumMod val="75000"/>
              </a:srgbClr>
            </a:solidFill>
          </p:grpSpPr>
          <p:sp>
            <p:nvSpPr>
              <p:cNvPr id="1911" name="Freeform 505">
                <a:extLst>
                  <a:ext uri="{FF2B5EF4-FFF2-40B4-BE49-F238E27FC236}">
                    <a16:creationId xmlns="" xmlns:a16="http://schemas.microsoft.com/office/drawing/2014/main" id="{4448263F-8393-4DA5-BDD3-DFB1A3C6EA0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096" y="5157"/>
                <a:ext cx="5147" cy="2653"/>
              </a:xfrm>
              <a:custGeom>
                <a:avLst/>
                <a:gdLst>
                  <a:gd name="T0" fmla="*/ 779 w 1265"/>
                  <a:gd name="T1" fmla="*/ 531 h 652"/>
                  <a:gd name="T2" fmla="*/ 882 w 1265"/>
                  <a:gd name="T3" fmla="*/ 578 h 652"/>
                  <a:gd name="T4" fmla="*/ 866 w 1265"/>
                  <a:gd name="T5" fmla="*/ 645 h 652"/>
                  <a:gd name="T6" fmla="*/ 946 w 1265"/>
                  <a:gd name="T7" fmla="*/ 616 h 652"/>
                  <a:gd name="T8" fmla="*/ 1092 w 1265"/>
                  <a:gd name="T9" fmla="*/ 586 h 652"/>
                  <a:gd name="T10" fmla="*/ 1149 w 1265"/>
                  <a:gd name="T11" fmla="*/ 591 h 652"/>
                  <a:gd name="T12" fmla="*/ 1148 w 1265"/>
                  <a:gd name="T13" fmla="*/ 602 h 652"/>
                  <a:gd name="T14" fmla="*/ 1128 w 1265"/>
                  <a:gd name="T15" fmla="*/ 558 h 652"/>
                  <a:gd name="T16" fmla="*/ 1125 w 1265"/>
                  <a:gd name="T17" fmla="*/ 518 h 652"/>
                  <a:gd name="T18" fmla="*/ 1057 w 1265"/>
                  <a:gd name="T19" fmla="*/ 538 h 652"/>
                  <a:gd name="T20" fmla="*/ 1136 w 1265"/>
                  <a:gd name="T21" fmla="*/ 497 h 652"/>
                  <a:gd name="T22" fmla="*/ 1257 w 1265"/>
                  <a:gd name="T23" fmla="*/ 468 h 652"/>
                  <a:gd name="T24" fmla="*/ 1226 w 1265"/>
                  <a:gd name="T25" fmla="*/ 419 h 652"/>
                  <a:gd name="T26" fmla="*/ 1221 w 1265"/>
                  <a:gd name="T27" fmla="*/ 420 h 652"/>
                  <a:gd name="T28" fmla="*/ 1197 w 1265"/>
                  <a:gd name="T29" fmla="*/ 387 h 652"/>
                  <a:gd name="T30" fmla="*/ 1168 w 1265"/>
                  <a:gd name="T31" fmla="*/ 352 h 652"/>
                  <a:gd name="T32" fmla="*/ 1142 w 1265"/>
                  <a:gd name="T33" fmla="*/ 303 h 652"/>
                  <a:gd name="T34" fmla="*/ 1104 w 1265"/>
                  <a:gd name="T35" fmla="*/ 326 h 652"/>
                  <a:gd name="T36" fmla="*/ 1051 w 1265"/>
                  <a:gd name="T37" fmla="*/ 323 h 652"/>
                  <a:gd name="T38" fmla="*/ 1027 w 1265"/>
                  <a:gd name="T39" fmla="*/ 265 h 652"/>
                  <a:gd name="T40" fmla="*/ 933 w 1265"/>
                  <a:gd name="T41" fmla="*/ 247 h 652"/>
                  <a:gd name="T42" fmla="*/ 953 w 1265"/>
                  <a:gd name="T43" fmla="*/ 347 h 652"/>
                  <a:gd name="T44" fmla="*/ 927 w 1265"/>
                  <a:gd name="T45" fmla="*/ 456 h 652"/>
                  <a:gd name="T46" fmla="*/ 878 w 1265"/>
                  <a:gd name="T47" fmla="*/ 459 h 652"/>
                  <a:gd name="T48" fmla="*/ 821 w 1265"/>
                  <a:gd name="T49" fmla="*/ 390 h 652"/>
                  <a:gd name="T50" fmla="*/ 718 w 1265"/>
                  <a:gd name="T51" fmla="*/ 347 h 652"/>
                  <a:gd name="T52" fmla="*/ 696 w 1265"/>
                  <a:gd name="T53" fmla="*/ 266 h 652"/>
                  <a:gd name="T54" fmla="*/ 725 w 1265"/>
                  <a:gd name="T55" fmla="*/ 213 h 652"/>
                  <a:gd name="T56" fmla="*/ 755 w 1265"/>
                  <a:gd name="T57" fmla="*/ 201 h 652"/>
                  <a:gd name="T58" fmla="*/ 745 w 1265"/>
                  <a:gd name="T59" fmla="*/ 158 h 652"/>
                  <a:gd name="T60" fmla="*/ 838 w 1265"/>
                  <a:gd name="T61" fmla="*/ 149 h 652"/>
                  <a:gd name="T62" fmla="*/ 873 w 1265"/>
                  <a:gd name="T63" fmla="*/ 107 h 652"/>
                  <a:gd name="T64" fmla="*/ 848 w 1265"/>
                  <a:gd name="T65" fmla="*/ 61 h 652"/>
                  <a:gd name="T66" fmla="*/ 797 w 1265"/>
                  <a:gd name="T67" fmla="*/ 129 h 652"/>
                  <a:gd name="T68" fmla="*/ 741 w 1265"/>
                  <a:gd name="T69" fmla="*/ 72 h 652"/>
                  <a:gd name="T70" fmla="*/ 713 w 1265"/>
                  <a:gd name="T71" fmla="*/ 20 h 652"/>
                  <a:gd name="T72" fmla="*/ 670 w 1265"/>
                  <a:gd name="T73" fmla="*/ 39 h 652"/>
                  <a:gd name="T74" fmla="*/ 703 w 1265"/>
                  <a:gd name="T75" fmla="*/ 88 h 652"/>
                  <a:gd name="T76" fmla="*/ 666 w 1265"/>
                  <a:gd name="T77" fmla="*/ 125 h 652"/>
                  <a:gd name="T78" fmla="*/ 632 w 1265"/>
                  <a:gd name="T79" fmla="*/ 106 h 652"/>
                  <a:gd name="T80" fmla="*/ 508 w 1265"/>
                  <a:gd name="T81" fmla="*/ 85 h 652"/>
                  <a:gd name="T82" fmla="*/ 496 w 1265"/>
                  <a:gd name="T83" fmla="*/ 124 h 652"/>
                  <a:gd name="T84" fmla="*/ 442 w 1265"/>
                  <a:gd name="T85" fmla="*/ 112 h 652"/>
                  <a:gd name="T86" fmla="*/ 349 w 1265"/>
                  <a:gd name="T87" fmla="*/ 81 h 652"/>
                  <a:gd name="T88" fmla="*/ 243 w 1265"/>
                  <a:gd name="T89" fmla="*/ 50 h 652"/>
                  <a:gd name="T90" fmla="*/ 188 w 1265"/>
                  <a:gd name="T91" fmla="*/ 56 h 652"/>
                  <a:gd name="T92" fmla="*/ 113 w 1265"/>
                  <a:gd name="T93" fmla="*/ 83 h 652"/>
                  <a:gd name="T94" fmla="*/ 114 w 1265"/>
                  <a:gd name="T95" fmla="*/ 70 h 652"/>
                  <a:gd name="T96" fmla="*/ 18 w 1265"/>
                  <a:gd name="T97" fmla="*/ 65 h 652"/>
                  <a:gd name="T98" fmla="*/ 98 w 1265"/>
                  <a:gd name="T99" fmla="*/ 315 h 652"/>
                  <a:gd name="T100" fmla="*/ 167 w 1265"/>
                  <a:gd name="T101" fmla="*/ 397 h 652"/>
                  <a:gd name="T102" fmla="*/ 183 w 1265"/>
                  <a:gd name="T103" fmla="*/ 425 h 652"/>
                  <a:gd name="T104" fmla="*/ 202 w 1265"/>
                  <a:gd name="T105" fmla="*/ 462 h 652"/>
                  <a:gd name="T106" fmla="*/ 227 w 1265"/>
                  <a:gd name="T107" fmla="*/ 488 h 652"/>
                  <a:gd name="T108" fmla="*/ 254 w 1265"/>
                  <a:gd name="T109" fmla="*/ 513 h 652"/>
                  <a:gd name="T110" fmla="*/ 306 w 1265"/>
                  <a:gd name="T111" fmla="*/ 178 h 652"/>
                  <a:gd name="T112" fmla="*/ 269 w 1265"/>
                  <a:gd name="T113" fmla="*/ 150 h 652"/>
                  <a:gd name="T114" fmla="*/ 312 w 1265"/>
                  <a:gd name="T115" fmla="*/ 147 h 652"/>
                  <a:gd name="T116" fmla="*/ 454 w 1265"/>
                  <a:gd name="T117" fmla="*/ 238 h 652"/>
                  <a:gd name="T118" fmla="*/ 347 w 1265"/>
                  <a:gd name="T119" fmla="*/ 267 h 652"/>
                  <a:gd name="T120" fmla="*/ 432 w 1265"/>
                  <a:gd name="T121" fmla="*/ 243 h 652"/>
                  <a:gd name="T122" fmla="*/ 634 w 1265"/>
                  <a:gd name="T123" fmla="*/ 457 h 652"/>
                  <a:gd name="T124" fmla="*/ 661 w 1265"/>
                  <a:gd name="T125" fmla="*/ 476 h 65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65"/>
                  <a:gd name="T190" fmla="*/ 0 h 652"/>
                  <a:gd name="T191" fmla="*/ 1265 w 1265"/>
                  <a:gd name="T192" fmla="*/ 652 h 65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65" h="652">
                    <a:moveTo>
                      <a:pt x="681" y="519"/>
                    </a:moveTo>
                    <a:cubicBezTo>
                      <a:pt x="681" y="515"/>
                      <a:pt x="681" y="515"/>
                      <a:pt x="681" y="515"/>
                    </a:cubicBezTo>
                    <a:cubicBezTo>
                      <a:pt x="681" y="515"/>
                      <a:pt x="681" y="515"/>
                      <a:pt x="681" y="515"/>
                    </a:cubicBezTo>
                    <a:cubicBezTo>
                      <a:pt x="684" y="515"/>
                      <a:pt x="684" y="515"/>
                      <a:pt x="684" y="515"/>
                    </a:cubicBezTo>
                    <a:cubicBezTo>
                      <a:pt x="686" y="518"/>
                      <a:pt x="686" y="518"/>
                      <a:pt x="686" y="518"/>
                    </a:cubicBezTo>
                    <a:cubicBezTo>
                      <a:pt x="686" y="521"/>
                      <a:pt x="686" y="521"/>
                      <a:pt x="686" y="521"/>
                    </a:cubicBezTo>
                    <a:cubicBezTo>
                      <a:pt x="687" y="524"/>
                      <a:pt x="687" y="524"/>
                      <a:pt x="687" y="524"/>
                    </a:cubicBezTo>
                    <a:cubicBezTo>
                      <a:pt x="687" y="525"/>
                      <a:pt x="687" y="525"/>
                      <a:pt x="687" y="525"/>
                    </a:cubicBezTo>
                    <a:cubicBezTo>
                      <a:pt x="689" y="527"/>
                      <a:pt x="689" y="527"/>
                      <a:pt x="689" y="527"/>
                    </a:cubicBezTo>
                    <a:cubicBezTo>
                      <a:pt x="692" y="527"/>
                      <a:pt x="692" y="527"/>
                      <a:pt x="692" y="527"/>
                    </a:cubicBezTo>
                    <a:cubicBezTo>
                      <a:pt x="695" y="529"/>
                      <a:pt x="695" y="529"/>
                      <a:pt x="695" y="529"/>
                    </a:cubicBezTo>
                    <a:cubicBezTo>
                      <a:pt x="698" y="529"/>
                      <a:pt x="698" y="529"/>
                      <a:pt x="698" y="529"/>
                    </a:cubicBezTo>
                    <a:cubicBezTo>
                      <a:pt x="701" y="531"/>
                      <a:pt x="701" y="531"/>
                      <a:pt x="701" y="531"/>
                    </a:cubicBezTo>
                    <a:cubicBezTo>
                      <a:pt x="704" y="531"/>
                      <a:pt x="704" y="531"/>
                      <a:pt x="704" y="531"/>
                    </a:cubicBezTo>
                    <a:cubicBezTo>
                      <a:pt x="707" y="529"/>
                      <a:pt x="707" y="529"/>
                      <a:pt x="707" y="529"/>
                    </a:cubicBezTo>
                    <a:cubicBezTo>
                      <a:pt x="707" y="529"/>
                      <a:pt x="707" y="529"/>
                      <a:pt x="707" y="529"/>
                    </a:cubicBezTo>
                    <a:cubicBezTo>
                      <a:pt x="714" y="527"/>
                      <a:pt x="716" y="533"/>
                      <a:pt x="722" y="536"/>
                    </a:cubicBezTo>
                    <a:cubicBezTo>
                      <a:pt x="725" y="534"/>
                      <a:pt x="725" y="534"/>
                      <a:pt x="725" y="534"/>
                    </a:cubicBezTo>
                    <a:cubicBezTo>
                      <a:pt x="728" y="537"/>
                      <a:pt x="728" y="537"/>
                      <a:pt x="728" y="537"/>
                    </a:cubicBezTo>
                    <a:cubicBezTo>
                      <a:pt x="731" y="537"/>
                      <a:pt x="731" y="537"/>
                      <a:pt x="731" y="537"/>
                    </a:cubicBezTo>
                    <a:cubicBezTo>
                      <a:pt x="731" y="539"/>
                      <a:pt x="731" y="539"/>
                      <a:pt x="731" y="539"/>
                    </a:cubicBezTo>
                    <a:cubicBezTo>
                      <a:pt x="732" y="539"/>
                      <a:pt x="732" y="539"/>
                      <a:pt x="732" y="539"/>
                    </a:cubicBezTo>
                    <a:cubicBezTo>
                      <a:pt x="735" y="540"/>
                      <a:pt x="735" y="540"/>
                      <a:pt x="735" y="540"/>
                    </a:cubicBezTo>
                    <a:cubicBezTo>
                      <a:pt x="735" y="540"/>
                      <a:pt x="735" y="540"/>
                      <a:pt x="735" y="540"/>
                    </a:cubicBezTo>
                    <a:cubicBezTo>
                      <a:pt x="738" y="539"/>
                      <a:pt x="738" y="539"/>
                      <a:pt x="738" y="539"/>
                    </a:cubicBezTo>
                    <a:cubicBezTo>
                      <a:pt x="741" y="537"/>
                      <a:pt x="741" y="537"/>
                      <a:pt x="741" y="537"/>
                    </a:cubicBezTo>
                    <a:cubicBezTo>
                      <a:pt x="744" y="537"/>
                      <a:pt x="744" y="537"/>
                      <a:pt x="744" y="537"/>
                    </a:cubicBezTo>
                    <a:cubicBezTo>
                      <a:pt x="744" y="537"/>
                      <a:pt x="744" y="537"/>
                      <a:pt x="744" y="537"/>
                    </a:cubicBezTo>
                    <a:cubicBezTo>
                      <a:pt x="745" y="539"/>
                      <a:pt x="745" y="539"/>
                      <a:pt x="745" y="539"/>
                    </a:cubicBezTo>
                    <a:cubicBezTo>
                      <a:pt x="748" y="539"/>
                      <a:pt x="748" y="539"/>
                      <a:pt x="748" y="539"/>
                    </a:cubicBezTo>
                    <a:cubicBezTo>
                      <a:pt x="751" y="539"/>
                      <a:pt x="751" y="539"/>
                      <a:pt x="751" y="539"/>
                    </a:cubicBezTo>
                    <a:cubicBezTo>
                      <a:pt x="754" y="539"/>
                      <a:pt x="754" y="539"/>
                      <a:pt x="754" y="539"/>
                    </a:cubicBezTo>
                    <a:cubicBezTo>
                      <a:pt x="757" y="540"/>
                      <a:pt x="757" y="540"/>
                      <a:pt x="757" y="540"/>
                    </a:cubicBezTo>
                    <a:cubicBezTo>
                      <a:pt x="760" y="541"/>
                      <a:pt x="760" y="541"/>
                      <a:pt x="760" y="541"/>
                    </a:cubicBezTo>
                    <a:cubicBezTo>
                      <a:pt x="762" y="541"/>
                      <a:pt x="762" y="541"/>
                      <a:pt x="762" y="541"/>
                    </a:cubicBezTo>
                    <a:cubicBezTo>
                      <a:pt x="763" y="541"/>
                      <a:pt x="763" y="541"/>
                      <a:pt x="763" y="541"/>
                    </a:cubicBezTo>
                    <a:cubicBezTo>
                      <a:pt x="763" y="541"/>
                      <a:pt x="763" y="541"/>
                      <a:pt x="763" y="541"/>
                    </a:cubicBezTo>
                    <a:cubicBezTo>
                      <a:pt x="766" y="539"/>
                      <a:pt x="766" y="539"/>
                      <a:pt x="766" y="539"/>
                    </a:cubicBezTo>
                    <a:cubicBezTo>
                      <a:pt x="768" y="536"/>
                      <a:pt x="768" y="536"/>
                      <a:pt x="768" y="536"/>
                    </a:cubicBezTo>
                    <a:cubicBezTo>
                      <a:pt x="768" y="533"/>
                      <a:pt x="768" y="533"/>
                      <a:pt x="768" y="533"/>
                    </a:cubicBezTo>
                    <a:cubicBezTo>
                      <a:pt x="771" y="531"/>
                      <a:pt x="771" y="531"/>
                      <a:pt x="771" y="531"/>
                    </a:cubicBezTo>
                    <a:cubicBezTo>
                      <a:pt x="774" y="532"/>
                      <a:pt x="774" y="532"/>
                      <a:pt x="774" y="532"/>
                    </a:cubicBezTo>
                    <a:cubicBezTo>
                      <a:pt x="774" y="535"/>
                      <a:pt x="774" y="535"/>
                      <a:pt x="774" y="535"/>
                    </a:cubicBezTo>
                    <a:cubicBezTo>
                      <a:pt x="779" y="529"/>
                      <a:pt x="779" y="529"/>
                      <a:pt x="779" y="529"/>
                    </a:cubicBezTo>
                    <a:cubicBezTo>
                      <a:pt x="779" y="526"/>
                      <a:pt x="779" y="526"/>
                      <a:pt x="779" y="526"/>
                    </a:cubicBezTo>
                    <a:cubicBezTo>
                      <a:pt x="782" y="526"/>
                      <a:pt x="782" y="526"/>
                      <a:pt x="782" y="526"/>
                    </a:cubicBezTo>
                    <a:cubicBezTo>
                      <a:pt x="781" y="529"/>
                      <a:pt x="781" y="529"/>
                      <a:pt x="781" y="529"/>
                    </a:cubicBezTo>
                    <a:cubicBezTo>
                      <a:pt x="779" y="531"/>
                      <a:pt x="779" y="531"/>
                      <a:pt x="779" y="531"/>
                    </a:cubicBezTo>
                    <a:cubicBezTo>
                      <a:pt x="782" y="529"/>
                      <a:pt x="782" y="529"/>
                      <a:pt x="782" y="529"/>
                    </a:cubicBezTo>
                    <a:cubicBezTo>
                      <a:pt x="785" y="528"/>
                      <a:pt x="785" y="528"/>
                      <a:pt x="785" y="528"/>
                    </a:cubicBezTo>
                    <a:cubicBezTo>
                      <a:pt x="784" y="525"/>
                      <a:pt x="784" y="525"/>
                      <a:pt x="784" y="525"/>
                    </a:cubicBezTo>
                    <a:cubicBezTo>
                      <a:pt x="783" y="522"/>
                      <a:pt x="783" y="522"/>
                      <a:pt x="783" y="522"/>
                    </a:cubicBezTo>
                    <a:cubicBezTo>
                      <a:pt x="784" y="522"/>
                      <a:pt x="784" y="522"/>
                      <a:pt x="784" y="522"/>
                    </a:cubicBezTo>
                    <a:cubicBezTo>
                      <a:pt x="787" y="523"/>
                      <a:pt x="787" y="523"/>
                      <a:pt x="787" y="523"/>
                    </a:cubicBezTo>
                    <a:cubicBezTo>
                      <a:pt x="790" y="524"/>
                      <a:pt x="790" y="524"/>
                      <a:pt x="790" y="524"/>
                    </a:cubicBezTo>
                    <a:cubicBezTo>
                      <a:pt x="796" y="526"/>
                      <a:pt x="796" y="526"/>
                      <a:pt x="796" y="526"/>
                    </a:cubicBezTo>
                    <a:cubicBezTo>
                      <a:pt x="799" y="526"/>
                      <a:pt x="799" y="526"/>
                      <a:pt x="799" y="526"/>
                    </a:cubicBezTo>
                    <a:cubicBezTo>
                      <a:pt x="802" y="525"/>
                      <a:pt x="802" y="525"/>
                      <a:pt x="802" y="525"/>
                    </a:cubicBezTo>
                    <a:cubicBezTo>
                      <a:pt x="805" y="526"/>
                      <a:pt x="805" y="526"/>
                      <a:pt x="805" y="526"/>
                    </a:cubicBezTo>
                    <a:cubicBezTo>
                      <a:pt x="808" y="527"/>
                      <a:pt x="808" y="527"/>
                      <a:pt x="808" y="527"/>
                    </a:cubicBezTo>
                    <a:cubicBezTo>
                      <a:pt x="811" y="528"/>
                      <a:pt x="811" y="528"/>
                      <a:pt x="811" y="528"/>
                    </a:cubicBezTo>
                    <a:cubicBezTo>
                      <a:pt x="812" y="531"/>
                      <a:pt x="812" y="531"/>
                      <a:pt x="812" y="531"/>
                    </a:cubicBezTo>
                    <a:cubicBezTo>
                      <a:pt x="815" y="536"/>
                      <a:pt x="815" y="536"/>
                      <a:pt x="815" y="536"/>
                    </a:cubicBezTo>
                    <a:cubicBezTo>
                      <a:pt x="817" y="539"/>
                      <a:pt x="817" y="539"/>
                      <a:pt x="817" y="539"/>
                    </a:cubicBezTo>
                    <a:cubicBezTo>
                      <a:pt x="819" y="542"/>
                      <a:pt x="819" y="542"/>
                      <a:pt x="819" y="542"/>
                    </a:cubicBezTo>
                    <a:cubicBezTo>
                      <a:pt x="825" y="542"/>
                      <a:pt x="825" y="542"/>
                      <a:pt x="825" y="542"/>
                    </a:cubicBezTo>
                    <a:cubicBezTo>
                      <a:pt x="828" y="541"/>
                      <a:pt x="828" y="541"/>
                      <a:pt x="828" y="541"/>
                    </a:cubicBezTo>
                    <a:cubicBezTo>
                      <a:pt x="831" y="541"/>
                      <a:pt x="831" y="541"/>
                      <a:pt x="831" y="541"/>
                    </a:cubicBezTo>
                    <a:cubicBezTo>
                      <a:pt x="832" y="544"/>
                      <a:pt x="832" y="544"/>
                      <a:pt x="832" y="544"/>
                    </a:cubicBezTo>
                    <a:cubicBezTo>
                      <a:pt x="831" y="547"/>
                      <a:pt x="831" y="547"/>
                      <a:pt x="831" y="547"/>
                    </a:cubicBezTo>
                    <a:cubicBezTo>
                      <a:pt x="831" y="549"/>
                      <a:pt x="831" y="549"/>
                      <a:pt x="831" y="549"/>
                    </a:cubicBezTo>
                    <a:cubicBezTo>
                      <a:pt x="834" y="551"/>
                      <a:pt x="834" y="551"/>
                      <a:pt x="834" y="551"/>
                    </a:cubicBezTo>
                    <a:cubicBezTo>
                      <a:pt x="837" y="554"/>
                      <a:pt x="837" y="554"/>
                      <a:pt x="837" y="554"/>
                    </a:cubicBezTo>
                    <a:cubicBezTo>
                      <a:pt x="836" y="556"/>
                      <a:pt x="836" y="556"/>
                      <a:pt x="836" y="556"/>
                    </a:cubicBezTo>
                    <a:cubicBezTo>
                      <a:pt x="834" y="559"/>
                      <a:pt x="834" y="559"/>
                      <a:pt x="834" y="559"/>
                    </a:cubicBezTo>
                    <a:cubicBezTo>
                      <a:pt x="837" y="561"/>
                      <a:pt x="837" y="561"/>
                      <a:pt x="837" y="561"/>
                    </a:cubicBezTo>
                    <a:cubicBezTo>
                      <a:pt x="840" y="561"/>
                      <a:pt x="840" y="561"/>
                      <a:pt x="840" y="561"/>
                    </a:cubicBezTo>
                    <a:cubicBezTo>
                      <a:pt x="838" y="564"/>
                      <a:pt x="838" y="564"/>
                      <a:pt x="838" y="564"/>
                    </a:cubicBezTo>
                    <a:cubicBezTo>
                      <a:pt x="838" y="567"/>
                      <a:pt x="838" y="567"/>
                      <a:pt x="838" y="567"/>
                    </a:cubicBezTo>
                    <a:cubicBezTo>
                      <a:pt x="840" y="569"/>
                      <a:pt x="840" y="569"/>
                      <a:pt x="840" y="569"/>
                    </a:cubicBezTo>
                    <a:cubicBezTo>
                      <a:pt x="843" y="568"/>
                      <a:pt x="843" y="568"/>
                      <a:pt x="843" y="568"/>
                    </a:cubicBezTo>
                    <a:cubicBezTo>
                      <a:pt x="843" y="568"/>
                      <a:pt x="843" y="568"/>
                      <a:pt x="843" y="568"/>
                    </a:cubicBezTo>
                    <a:cubicBezTo>
                      <a:pt x="843" y="568"/>
                      <a:pt x="843" y="568"/>
                      <a:pt x="843" y="568"/>
                    </a:cubicBezTo>
                    <a:cubicBezTo>
                      <a:pt x="844" y="568"/>
                      <a:pt x="844" y="568"/>
                      <a:pt x="844" y="568"/>
                    </a:cubicBezTo>
                    <a:cubicBezTo>
                      <a:pt x="844" y="571"/>
                      <a:pt x="844" y="571"/>
                      <a:pt x="844" y="571"/>
                    </a:cubicBezTo>
                    <a:cubicBezTo>
                      <a:pt x="851" y="573"/>
                      <a:pt x="851" y="573"/>
                      <a:pt x="851" y="573"/>
                    </a:cubicBezTo>
                    <a:cubicBezTo>
                      <a:pt x="852" y="573"/>
                      <a:pt x="852" y="573"/>
                      <a:pt x="852" y="573"/>
                    </a:cubicBezTo>
                    <a:cubicBezTo>
                      <a:pt x="855" y="574"/>
                      <a:pt x="855" y="574"/>
                      <a:pt x="855" y="574"/>
                    </a:cubicBezTo>
                    <a:cubicBezTo>
                      <a:pt x="861" y="575"/>
                      <a:pt x="861" y="575"/>
                      <a:pt x="861" y="575"/>
                    </a:cubicBezTo>
                    <a:cubicBezTo>
                      <a:pt x="864" y="575"/>
                      <a:pt x="864" y="575"/>
                      <a:pt x="864" y="575"/>
                    </a:cubicBezTo>
                    <a:cubicBezTo>
                      <a:pt x="865" y="575"/>
                      <a:pt x="865" y="575"/>
                      <a:pt x="865" y="575"/>
                    </a:cubicBezTo>
                    <a:cubicBezTo>
                      <a:pt x="870" y="575"/>
                      <a:pt x="870" y="575"/>
                      <a:pt x="870" y="575"/>
                    </a:cubicBezTo>
                    <a:cubicBezTo>
                      <a:pt x="872" y="576"/>
                      <a:pt x="872" y="576"/>
                      <a:pt x="872" y="576"/>
                    </a:cubicBezTo>
                    <a:cubicBezTo>
                      <a:pt x="878" y="576"/>
                      <a:pt x="878" y="576"/>
                      <a:pt x="878" y="576"/>
                    </a:cubicBezTo>
                    <a:cubicBezTo>
                      <a:pt x="881" y="576"/>
                      <a:pt x="881" y="576"/>
                      <a:pt x="881" y="576"/>
                    </a:cubicBezTo>
                    <a:cubicBezTo>
                      <a:pt x="882" y="578"/>
                      <a:pt x="882" y="578"/>
                      <a:pt x="882" y="578"/>
                    </a:cubicBezTo>
                    <a:cubicBezTo>
                      <a:pt x="888" y="579"/>
                      <a:pt x="888" y="579"/>
                      <a:pt x="888" y="579"/>
                    </a:cubicBezTo>
                    <a:cubicBezTo>
                      <a:pt x="891" y="579"/>
                      <a:pt x="891" y="579"/>
                      <a:pt x="891" y="579"/>
                    </a:cubicBezTo>
                    <a:cubicBezTo>
                      <a:pt x="894" y="580"/>
                      <a:pt x="894" y="580"/>
                      <a:pt x="894" y="580"/>
                    </a:cubicBezTo>
                    <a:cubicBezTo>
                      <a:pt x="896" y="583"/>
                      <a:pt x="896" y="583"/>
                      <a:pt x="896" y="583"/>
                    </a:cubicBezTo>
                    <a:cubicBezTo>
                      <a:pt x="897" y="584"/>
                      <a:pt x="897" y="584"/>
                      <a:pt x="897" y="584"/>
                    </a:cubicBezTo>
                    <a:cubicBezTo>
                      <a:pt x="899" y="588"/>
                      <a:pt x="899" y="588"/>
                      <a:pt x="899" y="588"/>
                    </a:cubicBezTo>
                    <a:cubicBezTo>
                      <a:pt x="903" y="590"/>
                      <a:pt x="903" y="590"/>
                      <a:pt x="903" y="590"/>
                    </a:cubicBezTo>
                    <a:cubicBezTo>
                      <a:pt x="905" y="593"/>
                      <a:pt x="905" y="593"/>
                      <a:pt x="905" y="593"/>
                    </a:cubicBezTo>
                    <a:cubicBezTo>
                      <a:pt x="905" y="594"/>
                      <a:pt x="905" y="594"/>
                      <a:pt x="905" y="594"/>
                    </a:cubicBezTo>
                    <a:cubicBezTo>
                      <a:pt x="905" y="596"/>
                      <a:pt x="905" y="596"/>
                      <a:pt x="905" y="596"/>
                    </a:cubicBezTo>
                    <a:cubicBezTo>
                      <a:pt x="906" y="597"/>
                      <a:pt x="906" y="597"/>
                      <a:pt x="906" y="597"/>
                    </a:cubicBezTo>
                    <a:cubicBezTo>
                      <a:pt x="909" y="600"/>
                      <a:pt x="909" y="600"/>
                      <a:pt x="909" y="600"/>
                    </a:cubicBezTo>
                    <a:cubicBezTo>
                      <a:pt x="910" y="599"/>
                      <a:pt x="910" y="599"/>
                      <a:pt x="910" y="599"/>
                    </a:cubicBezTo>
                    <a:cubicBezTo>
                      <a:pt x="909" y="600"/>
                      <a:pt x="909" y="600"/>
                      <a:pt x="909" y="600"/>
                    </a:cubicBezTo>
                    <a:cubicBezTo>
                      <a:pt x="907" y="600"/>
                      <a:pt x="907" y="600"/>
                      <a:pt x="907" y="600"/>
                    </a:cubicBezTo>
                    <a:cubicBezTo>
                      <a:pt x="905" y="599"/>
                      <a:pt x="905" y="599"/>
                      <a:pt x="905" y="599"/>
                    </a:cubicBezTo>
                    <a:cubicBezTo>
                      <a:pt x="905" y="605"/>
                      <a:pt x="905" y="605"/>
                      <a:pt x="905" y="605"/>
                    </a:cubicBezTo>
                    <a:cubicBezTo>
                      <a:pt x="902" y="606"/>
                      <a:pt x="902" y="606"/>
                      <a:pt x="902" y="606"/>
                    </a:cubicBezTo>
                    <a:cubicBezTo>
                      <a:pt x="899" y="605"/>
                      <a:pt x="899" y="605"/>
                      <a:pt x="899" y="605"/>
                    </a:cubicBezTo>
                    <a:cubicBezTo>
                      <a:pt x="897" y="604"/>
                      <a:pt x="897" y="604"/>
                      <a:pt x="897" y="604"/>
                    </a:cubicBezTo>
                    <a:cubicBezTo>
                      <a:pt x="891" y="600"/>
                      <a:pt x="891" y="600"/>
                      <a:pt x="891" y="600"/>
                    </a:cubicBezTo>
                    <a:cubicBezTo>
                      <a:pt x="891" y="597"/>
                      <a:pt x="891" y="597"/>
                      <a:pt x="891" y="597"/>
                    </a:cubicBezTo>
                    <a:cubicBezTo>
                      <a:pt x="888" y="597"/>
                      <a:pt x="888" y="597"/>
                      <a:pt x="888" y="597"/>
                    </a:cubicBezTo>
                    <a:cubicBezTo>
                      <a:pt x="888" y="597"/>
                      <a:pt x="888" y="597"/>
                      <a:pt x="888" y="597"/>
                    </a:cubicBezTo>
                    <a:cubicBezTo>
                      <a:pt x="887" y="597"/>
                      <a:pt x="887" y="597"/>
                      <a:pt x="887" y="597"/>
                    </a:cubicBezTo>
                    <a:cubicBezTo>
                      <a:pt x="886" y="594"/>
                      <a:pt x="886" y="594"/>
                      <a:pt x="886" y="594"/>
                    </a:cubicBezTo>
                    <a:cubicBezTo>
                      <a:pt x="882" y="592"/>
                      <a:pt x="882" y="592"/>
                      <a:pt x="882" y="592"/>
                    </a:cubicBezTo>
                    <a:cubicBezTo>
                      <a:pt x="880" y="593"/>
                      <a:pt x="880" y="593"/>
                      <a:pt x="880" y="593"/>
                    </a:cubicBezTo>
                    <a:cubicBezTo>
                      <a:pt x="883" y="595"/>
                      <a:pt x="883" y="595"/>
                      <a:pt x="883" y="595"/>
                    </a:cubicBezTo>
                    <a:cubicBezTo>
                      <a:pt x="885" y="599"/>
                      <a:pt x="885" y="599"/>
                      <a:pt x="885" y="599"/>
                    </a:cubicBezTo>
                    <a:cubicBezTo>
                      <a:pt x="886" y="601"/>
                      <a:pt x="886" y="601"/>
                      <a:pt x="886" y="601"/>
                    </a:cubicBezTo>
                    <a:cubicBezTo>
                      <a:pt x="886" y="604"/>
                      <a:pt x="886" y="604"/>
                      <a:pt x="886" y="604"/>
                    </a:cubicBezTo>
                    <a:cubicBezTo>
                      <a:pt x="880" y="613"/>
                      <a:pt x="880" y="613"/>
                      <a:pt x="880" y="613"/>
                    </a:cubicBezTo>
                    <a:cubicBezTo>
                      <a:pt x="880" y="616"/>
                      <a:pt x="880" y="616"/>
                      <a:pt x="880" y="616"/>
                    </a:cubicBezTo>
                    <a:cubicBezTo>
                      <a:pt x="880" y="625"/>
                      <a:pt x="880" y="625"/>
                      <a:pt x="880" y="625"/>
                    </a:cubicBezTo>
                    <a:cubicBezTo>
                      <a:pt x="878" y="628"/>
                      <a:pt x="878" y="628"/>
                      <a:pt x="878" y="628"/>
                    </a:cubicBezTo>
                    <a:cubicBezTo>
                      <a:pt x="872" y="632"/>
                      <a:pt x="872" y="632"/>
                      <a:pt x="872" y="632"/>
                    </a:cubicBezTo>
                    <a:cubicBezTo>
                      <a:pt x="870" y="633"/>
                      <a:pt x="870" y="633"/>
                      <a:pt x="870" y="633"/>
                    </a:cubicBezTo>
                    <a:cubicBezTo>
                      <a:pt x="869" y="633"/>
                      <a:pt x="869" y="633"/>
                      <a:pt x="869" y="633"/>
                    </a:cubicBezTo>
                    <a:cubicBezTo>
                      <a:pt x="869" y="634"/>
                      <a:pt x="869" y="635"/>
                      <a:pt x="868" y="636"/>
                    </a:cubicBezTo>
                    <a:cubicBezTo>
                      <a:pt x="868" y="639"/>
                      <a:pt x="868" y="639"/>
                      <a:pt x="868" y="639"/>
                    </a:cubicBezTo>
                    <a:cubicBezTo>
                      <a:pt x="867" y="640"/>
                      <a:pt x="867" y="640"/>
                      <a:pt x="867" y="640"/>
                    </a:cubicBezTo>
                    <a:cubicBezTo>
                      <a:pt x="867" y="641"/>
                      <a:pt x="867" y="641"/>
                      <a:pt x="867" y="641"/>
                    </a:cubicBezTo>
                    <a:cubicBezTo>
                      <a:pt x="866" y="641"/>
                      <a:pt x="866" y="641"/>
                      <a:pt x="866" y="641"/>
                    </a:cubicBezTo>
                    <a:cubicBezTo>
                      <a:pt x="866" y="641"/>
                      <a:pt x="866" y="641"/>
                      <a:pt x="866" y="641"/>
                    </a:cubicBezTo>
                    <a:cubicBezTo>
                      <a:pt x="867" y="642"/>
                      <a:pt x="867" y="642"/>
                      <a:pt x="867" y="642"/>
                    </a:cubicBezTo>
                    <a:cubicBezTo>
                      <a:pt x="869" y="645"/>
                      <a:pt x="869" y="645"/>
                      <a:pt x="869" y="645"/>
                    </a:cubicBezTo>
                    <a:cubicBezTo>
                      <a:pt x="866" y="645"/>
                      <a:pt x="866" y="645"/>
                      <a:pt x="866" y="645"/>
                    </a:cubicBezTo>
                    <a:cubicBezTo>
                      <a:pt x="860" y="645"/>
                      <a:pt x="860" y="645"/>
                      <a:pt x="860" y="645"/>
                    </a:cubicBezTo>
                    <a:cubicBezTo>
                      <a:pt x="859" y="648"/>
                      <a:pt x="859" y="648"/>
                      <a:pt x="859" y="648"/>
                    </a:cubicBezTo>
                    <a:cubicBezTo>
                      <a:pt x="862" y="651"/>
                      <a:pt x="862" y="651"/>
                      <a:pt x="862" y="651"/>
                    </a:cubicBezTo>
                    <a:cubicBezTo>
                      <a:pt x="865" y="650"/>
                      <a:pt x="865" y="650"/>
                      <a:pt x="865" y="650"/>
                    </a:cubicBezTo>
                    <a:cubicBezTo>
                      <a:pt x="868" y="652"/>
                      <a:pt x="868" y="652"/>
                      <a:pt x="868" y="652"/>
                    </a:cubicBezTo>
                    <a:cubicBezTo>
                      <a:pt x="870" y="649"/>
                      <a:pt x="870" y="649"/>
                      <a:pt x="870" y="649"/>
                    </a:cubicBezTo>
                    <a:cubicBezTo>
                      <a:pt x="872" y="647"/>
                      <a:pt x="872" y="647"/>
                      <a:pt x="872" y="647"/>
                    </a:cubicBezTo>
                    <a:cubicBezTo>
                      <a:pt x="876" y="646"/>
                      <a:pt x="876" y="646"/>
                      <a:pt x="876" y="646"/>
                    </a:cubicBezTo>
                    <a:cubicBezTo>
                      <a:pt x="881" y="642"/>
                      <a:pt x="881" y="642"/>
                      <a:pt x="881" y="642"/>
                    </a:cubicBezTo>
                    <a:cubicBezTo>
                      <a:pt x="884" y="640"/>
                      <a:pt x="884" y="640"/>
                      <a:pt x="884" y="640"/>
                    </a:cubicBezTo>
                    <a:cubicBezTo>
                      <a:pt x="887" y="639"/>
                      <a:pt x="887" y="639"/>
                      <a:pt x="887" y="639"/>
                    </a:cubicBezTo>
                    <a:cubicBezTo>
                      <a:pt x="890" y="639"/>
                      <a:pt x="890" y="639"/>
                      <a:pt x="890" y="639"/>
                    </a:cubicBezTo>
                    <a:cubicBezTo>
                      <a:pt x="893" y="639"/>
                      <a:pt x="893" y="639"/>
                      <a:pt x="893" y="639"/>
                    </a:cubicBezTo>
                    <a:cubicBezTo>
                      <a:pt x="895" y="640"/>
                      <a:pt x="895" y="640"/>
                      <a:pt x="895" y="640"/>
                    </a:cubicBezTo>
                    <a:cubicBezTo>
                      <a:pt x="898" y="640"/>
                      <a:pt x="898" y="640"/>
                      <a:pt x="898" y="640"/>
                    </a:cubicBezTo>
                    <a:cubicBezTo>
                      <a:pt x="899" y="641"/>
                      <a:pt x="899" y="641"/>
                      <a:pt x="899" y="641"/>
                    </a:cubicBezTo>
                    <a:cubicBezTo>
                      <a:pt x="902" y="641"/>
                      <a:pt x="902" y="641"/>
                      <a:pt x="902" y="641"/>
                    </a:cubicBezTo>
                    <a:cubicBezTo>
                      <a:pt x="899" y="640"/>
                      <a:pt x="899" y="640"/>
                      <a:pt x="899" y="640"/>
                    </a:cubicBezTo>
                    <a:cubicBezTo>
                      <a:pt x="901" y="637"/>
                      <a:pt x="901" y="637"/>
                      <a:pt x="901" y="637"/>
                    </a:cubicBezTo>
                    <a:cubicBezTo>
                      <a:pt x="904" y="637"/>
                      <a:pt x="904" y="637"/>
                      <a:pt x="904" y="637"/>
                    </a:cubicBezTo>
                    <a:cubicBezTo>
                      <a:pt x="905" y="637"/>
                      <a:pt x="905" y="637"/>
                      <a:pt x="905" y="637"/>
                    </a:cubicBezTo>
                    <a:cubicBezTo>
                      <a:pt x="908" y="636"/>
                      <a:pt x="908" y="636"/>
                      <a:pt x="908" y="636"/>
                    </a:cubicBezTo>
                    <a:cubicBezTo>
                      <a:pt x="916" y="635"/>
                      <a:pt x="916" y="635"/>
                      <a:pt x="916" y="635"/>
                    </a:cubicBezTo>
                    <a:cubicBezTo>
                      <a:pt x="919" y="635"/>
                      <a:pt x="919" y="635"/>
                      <a:pt x="919" y="635"/>
                    </a:cubicBezTo>
                    <a:cubicBezTo>
                      <a:pt x="921" y="635"/>
                      <a:pt x="921" y="635"/>
                      <a:pt x="921" y="635"/>
                    </a:cubicBezTo>
                    <a:cubicBezTo>
                      <a:pt x="921" y="635"/>
                      <a:pt x="921" y="635"/>
                      <a:pt x="921" y="635"/>
                    </a:cubicBezTo>
                    <a:cubicBezTo>
                      <a:pt x="921" y="634"/>
                      <a:pt x="921" y="634"/>
                      <a:pt x="921" y="634"/>
                    </a:cubicBezTo>
                    <a:cubicBezTo>
                      <a:pt x="919" y="631"/>
                      <a:pt x="919" y="631"/>
                      <a:pt x="919" y="631"/>
                    </a:cubicBezTo>
                    <a:cubicBezTo>
                      <a:pt x="919" y="628"/>
                      <a:pt x="919" y="628"/>
                      <a:pt x="919" y="628"/>
                    </a:cubicBezTo>
                    <a:cubicBezTo>
                      <a:pt x="916" y="629"/>
                      <a:pt x="916" y="629"/>
                      <a:pt x="916" y="629"/>
                    </a:cubicBezTo>
                    <a:cubicBezTo>
                      <a:pt x="913" y="629"/>
                      <a:pt x="913" y="629"/>
                      <a:pt x="913" y="629"/>
                    </a:cubicBezTo>
                    <a:cubicBezTo>
                      <a:pt x="910" y="629"/>
                      <a:pt x="910" y="629"/>
                      <a:pt x="910" y="629"/>
                    </a:cubicBezTo>
                    <a:cubicBezTo>
                      <a:pt x="910" y="626"/>
                      <a:pt x="910" y="626"/>
                      <a:pt x="910" y="626"/>
                    </a:cubicBezTo>
                    <a:cubicBezTo>
                      <a:pt x="911" y="623"/>
                      <a:pt x="911" y="623"/>
                      <a:pt x="911" y="623"/>
                    </a:cubicBezTo>
                    <a:cubicBezTo>
                      <a:pt x="914" y="621"/>
                      <a:pt x="914" y="621"/>
                      <a:pt x="914" y="621"/>
                    </a:cubicBezTo>
                    <a:cubicBezTo>
                      <a:pt x="917" y="620"/>
                      <a:pt x="917" y="620"/>
                      <a:pt x="917" y="620"/>
                    </a:cubicBezTo>
                    <a:cubicBezTo>
                      <a:pt x="920" y="618"/>
                      <a:pt x="920" y="618"/>
                      <a:pt x="920" y="618"/>
                    </a:cubicBezTo>
                    <a:cubicBezTo>
                      <a:pt x="923" y="617"/>
                      <a:pt x="923" y="617"/>
                      <a:pt x="923" y="617"/>
                    </a:cubicBezTo>
                    <a:cubicBezTo>
                      <a:pt x="926" y="617"/>
                      <a:pt x="926" y="617"/>
                      <a:pt x="926" y="617"/>
                    </a:cubicBezTo>
                    <a:cubicBezTo>
                      <a:pt x="928" y="616"/>
                      <a:pt x="928" y="616"/>
                      <a:pt x="928" y="616"/>
                    </a:cubicBezTo>
                    <a:cubicBezTo>
                      <a:pt x="931" y="616"/>
                      <a:pt x="931" y="616"/>
                      <a:pt x="931" y="616"/>
                    </a:cubicBezTo>
                    <a:cubicBezTo>
                      <a:pt x="932" y="616"/>
                      <a:pt x="932" y="616"/>
                      <a:pt x="932" y="616"/>
                    </a:cubicBezTo>
                    <a:cubicBezTo>
                      <a:pt x="932" y="616"/>
                      <a:pt x="932" y="616"/>
                      <a:pt x="932" y="616"/>
                    </a:cubicBezTo>
                    <a:cubicBezTo>
                      <a:pt x="936" y="615"/>
                      <a:pt x="936" y="615"/>
                      <a:pt x="936" y="615"/>
                    </a:cubicBezTo>
                    <a:cubicBezTo>
                      <a:pt x="937" y="615"/>
                      <a:pt x="937" y="615"/>
                      <a:pt x="937" y="615"/>
                    </a:cubicBezTo>
                    <a:cubicBezTo>
                      <a:pt x="940" y="614"/>
                      <a:pt x="940" y="614"/>
                      <a:pt x="940" y="614"/>
                    </a:cubicBezTo>
                    <a:cubicBezTo>
                      <a:pt x="943" y="616"/>
                      <a:pt x="943" y="616"/>
                      <a:pt x="943" y="616"/>
                    </a:cubicBezTo>
                    <a:cubicBezTo>
                      <a:pt x="946" y="616"/>
                      <a:pt x="946" y="616"/>
                      <a:pt x="946" y="616"/>
                    </a:cubicBezTo>
                    <a:cubicBezTo>
                      <a:pt x="949" y="617"/>
                      <a:pt x="949" y="617"/>
                      <a:pt x="949" y="617"/>
                    </a:cubicBezTo>
                    <a:cubicBezTo>
                      <a:pt x="951" y="614"/>
                      <a:pt x="951" y="614"/>
                      <a:pt x="951" y="614"/>
                    </a:cubicBezTo>
                    <a:cubicBezTo>
                      <a:pt x="948" y="614"/>
                      <a:pt x="948" y="614"/>
                      <a:pt x="948" y="614"/>
                    </a:cubicBezTo>
                    <a:cubicBezTo>
                      <a:pt x="945" y="613"/>
                      <a:pt x="945" y="613"/>
                      <a:pt x="945" y="613"/>
                    </a:cubicBezTo>
                    <a:cubicBezTo>
                      <a:pt x="941" y="613"/>
                      <a:pt x="941" y="613"/>
                      <a:pt x="941" y="613"/>
                    </a:cubicBezTo>
                    <a:cubicBezTo>
                      <a:pt x="944" y="612"/>
                      <a:pt x="944" y="612"/>
                      <a:pt x="944" y="612"/>
                    </a:cubicBezTo>
                    <a:cubicBezTo>
                      <a:pt x="953" y="612"/>
                      <a:pt x="953" y="612"/>
                      <a:pt x="953" y="612"/>
                    </a:cubicBezTo>
                    <a:cubicBezTo>
                      <a:pt x="965" y="608"/>
                      <a:pt x="965" y="608"/>
                      <a:pt x="965" y="608"/>
                    </a:cubicBezTo>
                    <a:cubicBezTo>
                      <a:pt x="966" y="607"/>
                      <a:pt x="966" y="607"/>
                      <a:pt x="966" y="607"/>
                    </a:cubicBezTo>
                    <a:cubicBezTo>
                      <a:pt x="969" y="605"/>
                      <a:pt x="969" y="605"/>
                      <a:pt x="969" y="605"/>
                    </a:cubicBezTo>
                    <a:cubicBezTo>
                      <a:pt x="968" y="606"/>
                      <a:pt x="968" y="606"/>
                      <a:pt x="968" y="606"/>
                    </a:cubicBezTo>
                    <a:cubicBezTo>
                      <a:pt x="969" y="605"/>
                      <a:pt x="970" y="604"/>
                      <a:pt x="970" y="603"/>
                    </a:cubicBezTo>
                    <a:cubicBezTo>
                      <a:pt x="973" y="601"/>
                      <a:pt x="973" y="601"/>
                      <a:pt x="973" y="601"/>
                    </a:cubicBezTo>
                    <a:cubicBezTo>
                      <a:pt x="976" y="599"/>
                      <a:pt x="976" y="599"/>
                      <a:pt x="976" y="599"/>
                    </a:cubicBezTo>
                    <a:cubicBezTo>
                      <a:pt x="979" y="597"/>
                      <a:pt x="979" y="597"/>
                      <a:pt x="979" y="597"/>
                    </a:cubicBezTo>
                    <a:cubicBezTo>
                      <a:pt x="979" y="597"/>
                      <a:pt x="979" y="597"/>
                      <a:pt x="979" y="597"/>
                    </a:cubicBezTo>
                    <a:cubicBezTo>
                      <a:pt x="981" y="597"/>
                      <a:pt x="981" y="597"/>
                      <a:pt x="981" y="597"/>
                    </a:cubicBezTo>
                    <a:cubicBezTo>
                      <a:pt x="984" y="597"/>
                      <a:pt x="984" y="597"/>
                      <a:pt x="984" y="597"/>
                    </a:cubicBezTo>
                    <a:cubicBezTo>
                      <a:pt x="984" y="596"/>
                      <a:pt x="984" y="596"/>
                      <a:pt x="984" y="596"/>
                    </a:cubicBezTo>
                    <a:cubicBezTo>
                      <a:pt x="984" y="597"/>
                      <a:pt x="984" y="597"/>
                      <a:pt x="984" y="597"/>
                    </a:cubicBezTo>
                    <a:cubicBezTo>
                      <a:pt x="998" y="597"/>
                      <a:pt x="998" y="597"/>
                      <a:pt x="998" y="597"/>
                    </a:cubicBezTo>
                    <a:cubicBezTo>
                      <a:pt x="1001" y="596"/>
                      <a:pt x="1003" y="597"/>
                      <a:pt x="1006" y="596"/>
                    </a:cubicBezTo>
                    <a:cubicBezTo>
                      <a:pt x="1014" y="596"/>
                      <a:pt x="1023" y="596"/>
                      <a:pt x="1031" y="596"/>
                    </a:cubicBezTo>
                    <a:cubicBezTo>
                      <a:pt x="1032" y="593"/>
                      <a:pt x="1032" y="593"/>
                      <a:pt x="1032" y="593"/>
                    </a:cubicBezTo>
                    <a:cubicBezTo>
                      <a:pt x="1035" y="592"/>
                      <a:pt x="1035" y="592"/>
                      <a:pt x="1035" y="592"/>
                    </a:cubicBezTo>
                    <a:cubicBezTo>
                      <a:pt x="1037" y="591"/>
                      <a:pt x="1037" y="591"/>
                      <a:pt x="1037" y="591"/>
                    </a:cubicBezTo>
                    <a:cubicBezTo>
                      <a:pt x="1040" y="592"/>
                      <a:pt x="1040" y="592"/>
                      <a:pt x="1040" y="592"/>
                    </a:cubicBezTo>
                    <a:cubicBezTo>
                      <a:pt x="1041" y="589"/>
                      <a:pt x="1041" y="589"/>
                      <a:pt x="1041" y="589"/>
                    </a:cubicBezTo>
                    <a:cubicBezTo>
                      <a:pt x="1043" y="587"/>
                      <a:pt x="1043" y="587"/>
                      <a:pt x="1043" y="587"/>
                    </a:cubicBezTo>
                    <a:cubicBezTo>
                      <a:pt x="1046" y="584"/>
                      <a:pt x="1046" y="584"/>
                      <a:pt x="1046" y="584"/>
                    </a:cubicBezTo>
                    <a:cubicBezTo>
                      <a:pt x="1048" y="581"/>
                      <a:pt x="1048" y="581"/>
                      <a:pt x="1048" y="581"/>
                    </a:cubicBezTo>
                    <a:cubicBezTo>
                      <a:pt x="1049" y="578"/>
                      <a:pt x="1049" y="578"/>
                      <a:pt x="1049" y="578"/>
                    </a:cubicBezTo>
                    <a:cubicBezTo>
                      <a:pt x="1049" y="576"/>
                      <a:pt x="1049" y="576"/>
                      <a:pt x="1049" y="576"/>
                    </a:cubicBezTo>
                    <a:cubicBezTo>
                      <a:pt x="1050" y="573"/>
                      <a:pt x="1050" y="573"/>
                      <a:pt x="1050" y="573"/>
                    </a:cubicBezTo>
                    <a:cubicBezTo>
                      <a:pt x="1052" y="570"/>
                      <a:pt x="1052" y="570"/>
                      <a:pt x="1052" y="570"/>
                    </a:cubicBezTo>
                    <a:cubicBezTo>
                      <a:pt x="1053" y="570"/>
                      <a:pt x="1053" y="570"/>
                      <a:pt x="1053" y="570"/>
                    </a:cubicBezTo>
                    <a:cubicBezTo>
                      <a:pt x="1053" y="567"/>
                      <a:pt x="1053" y="567"/>
                      <a:pt x="1053" y="567"/>
                    </a:cubicBezTo>
                    <a:cubicBezTo>
                      <a:pt x="1053" y="565"/>
                      <a:pt x="1053" y="565"/>
                      <a:pt x="1053" y="565"/>
                    </a:cubicBezTo>
                    <a:cubicBezTo>
                      <a:pt x="1060" y="556"/>
                      <a:pt x="1060" y="556"/>
                      <a:pt x="1060" y="556"/>
                    </a:cubicBezTo>
                    <a:cubicBezTo>
                      <a:pt x="1063" y="553"/>
                      <a:pt x="1063" y="553"/>
                      <a:pt x="1063" y="553"/>
                    </a:cubicBezTo>
                    <a:cubicBezTo>
                      <a:pt x="1065" y="551"/>
                      <a:pt x="1065" y="551"/>
                      <a:pt x="1065" y="551"/>
                    </a:cubicBezTo>
                    <a:cubicBezTo>
                      <a:pt x="1068" y="552"/>
                      <a:pt x="1068" y="552"/>
                      <a:pt x="1068" y="552"/>
                    </a:cubicBezTo>
                    <a:cubicBezTo>
                      <a:pt x="1067" y="554"/>
                      <a:pt x="1067" y="554"/>
                      <a:pt x="1067" y="554"/>
                    </a:cubicBezTo>
                    <a:cubicBezTo>
                      <a:pt x="1070" y="556"/>
                      <a:pt x="1070" y="556"/>
                      <a:pt x="1070" y="556"/>
                    </a:cubicBezTo>
                    <a:cubicBezTo>
                      <a:pt x="1081" y="553"/>
                      <a:pt x="1076" y="550"/>
                      <a:pt x="1086" y="558"/>
                    </a:cubicBezTo>
                    <a:cubicBezTo>
                      <a:pt x="1085" y="565"/>
                      <a:pt x="1087" y="578"/>
                      <a:pt x="1086" y="583"/>
                    </a:cubicBezTo>
                    <a:cubicBezTo>
                      <a:pt x="1089" y="585"/>
                      <a:pt x="1089" y="585"/>
                      <a:pt x="1089" y="585"/>
                    </a:cubicBezTo>
                    <a:cubicBezTo>
                      <a:pt x="1092" y="586"/>
                      <a:pt x="1092" y="586"/>
                      <a:pt x="1092" y="586"/>
                    </a:cubicBezTo>
                    <a:cubicBezTo>
                      <a:pt x="1092" y="586"/>
                      <a:pt x="1092" y="586"/>
                      <a:pt x="1092" y="586"/>
                    </a:cubicBezTo>
                    <a:cubicBezTo>
                      <a:pt x="1092" y="589"/>
                      <a:pt x="1092" y="589"/>
                      <a:pt x="1092" y="589"/>
                    </a:cubicBezTo>
                    <a:cubicBezTo>
                      <a:pt x="1091" y="592"/>
                      <a:pt x="1091" y="592"/>
                      <a:pt x="1091" y="592"/>
                    </a:cubicBezTo>
                    <a:cubicBezTo>
                      <a:pt x="1094" y="593"/>
                      <a:pt x="1094" y="593"/>
                      <a:pt x="1094" y="593"/>
                    </a:cubicBezTo>
                    <a:cubicBezTo>
                      <a:pt x="1095" y="593"/>
                      <a:pt x="1095" y="593"/>
                      <a:pt x="1095" y="593"/>
                    </a:cubicBezTo>
                    <a:cubicBezTo>
                      <a:pt x="1097" y="596"/>
                      <a:pt x="1097" y="596"/>
                      <a:pt x="1097" y="596"/>
                    </a:cubicBezTo>
                    <a:cubicBezTo>
                      <a:pt x="1097" y="596"/>
                      <a:pt x="1097" y="596"/>
                      <a:pt x="1097" y="596"/>
                    </a:cubicBezTo>
                    <a:cubicBezTo>
                      <a:pt x="1096" y="595"/>
                      <a:pt x="1096" y="595"/>
                      <a:pt x="1096" y="595"/>
                    </a:cubicBezTo>
                    <a:cubicBezTo>
                      <a:pt x="1095" y="593"/>
                      <a:pt x="1095" y="593"/>
                      <a:pt x="1095" y="593"/>
                    </a:cubicBezTo>
                    <a:cubicBezTo>
                      <a:pt x="1096" y="594"/>
                      <a:pt x="1096" y="594"/>
                      <a:pt x="1096" y="594"/>
                    </a:cubicBezTo>
                    <a:cubicBezTo>
                      <a:pt x="1096" y="594"/>
                      <a:pt x="1096" y="594"/>
                      <a:pt x="1096" y="594"/>
                    </a:cubicBezTo>
                    <a:cubicBezTo>
                      <a:pt x="1097" y="595"/>
                      <a:pt x="1097" y="595"/>
                      <a:pt x="1097" y="595"/>
                    </a:cubicBezTo>
                    <a:cubicBezTo>
                      <a:pt x="1100" y="596"/>
                      <a:pt x="1100" y="596"/>
                      <a:pt x="1100" y="596"/>
                    </a:cubicBezTo>
                    <a:cubicBezTo>
                      <a:pt x="1102" y="595"/>
                      <a:pt x="1102" y="595"/>
                      <a:pt x="1102" y="595"/>
                    </a:cubicBezTo>
                    <a:cubicBezTo>
                      <a:pt x="1106" y="594"/>
                      <a:pt x="1106" y="594"/>
                      <a:pt x="1106" y="594"/>
                    </a:cubicBezTo>
                    <a:cubicBezTo>
                      <a:pt x="1109" y="594"/>
                      <a:pt x="1109" y="594"/>
                      <a:pt x="1109" y="594"/>
                    </a:cubicBezTo>
                    <a:cubicBezTo>
                      <a:pt x="1110" y="594"/>
                      <a:pt x="1110" y="594"/>
                      <a:pt x="1110" y="594"/>
                    </a:cubicBezTo>
                    <a:cubicBezTo>
                      <a:pt x="1110" y="591"/>
                      <a:pt x="1110" y="591"/>
                      <a:pt x="1110" y="591"/>
                    </a:cubicBezTo>
                    <a:cubicBezTo>
                      <a:pt x="1113" y="588"/>
                      <a:pt x="1113" y="588"/>
                      <a:pt x="1113" y="588"/>
                    </a:cubicBezTo>
                    <a:cubicBezTo>
                      <a:pt x="1112" y="592"/>
                      <a:pt x="1112" y="592"/>
                      <a:pt x="1112" y="592"/>
                    </a:cubicBezTo>
                    <a:cubicBezTo>
                      <a:pt x="1113" y="593"/>
                      <a:pt x="1113" y="593"/>
                      <a:pt x="1113" y="593"/>
                    </a:cubicBezTo>
                    <a:cubicBezTo>
                      <a:pt x="1117" y="592"/>
                      <a:pt x="1117" y="592"/>
                      <a:pt x="1117" y="592"/>
                    </a:cubicBezTo>
                    <a:cubicBezTo>
                      <a:pt x="1119" y="591"/>
                      <a:pt x="1119" y="591"/>
                      <a:pt x="1119" y="591"/>
                    </a:cubicBezTo>
                    <a:cubicBezTo>
                      <a:pt x="1122" y="589"/>
                      <a:pt x="1122" y="589"/>
                      <a:pt x="1122" y="589"/>
                    </a:cubicBezTo>
                    <a:cubicBezTo>
                      <a:pt x="1125" y="587"/>
                      <a:pt x="1125" y="587"/>
                      <a:pt x="1125" y="587"/>
                    </a:cubicBezTo>
                    <a:cubicBezTo>
                      <a:pt x="1128" y="586"/>
                      <a:pt x="1128" y="586"/>
                      <a:pt x="1128" y="586"/>
                    </a:cubicBezTo>
                    <a:cubicBezTo>
                      <a:pt x="1131" y="586"/>
                      <a:pt x="1131" y="586"/>
                      <a:pt x="1131" y="586"/>
                    </a:cubicBezTo>
                    <a:cubicBezTo>
                      <a:pt x="1133" y="583"/>
                      <a:pt x="1133" y="583"/>
                      <a:pt x="1133" y="583"/>
                    </a:cubicBezTo>
                    <a:cubicBezTo>
                      <a:pt x="1133" y="580"/>
                      <a:pt x="1133" y="580"/>
                      <a:pt x="1133" y="580"/>
                    </a:cubicBezTo>
                    <a:cubicBezTo>
                      <a:pt x="1132" y="577"/>
                      <a:pt x="1132" y="577"/>
                      <a:pt x="1132" y="577"/>
                    </a:cubicBezTo>
                    <a:cubicBezTo>
                      <a:pt x="1134" y="580"/>
                      <a:pt x="1134" y="580"/>
                      <a:pt x="1134" y="580"/>
                    </a:cubicBezTo>
                    <a:cubicBezTo>
                      <a:pt x="1136" y="583"/>
                      <a:pt x="1136" y="583"/>
                      <a:pt x="1136" y="583"/>
                    </a:cubicBezTo>
                    <a:cubicBezTo>
                      <a:pt x="1138" y="581"/>
                      <a:pt x="1138" y="581"/>
                      <a:pt x="1138" y="581"/>
                    </a:cubicBezTo>
                    <a:cubicBezTo>
                      <a:pt x="1138" y="583"/>
                      <a:pt x="1138" y="583"/>
                      <a:pt x="1138" y="583"/>
                    </a:cubicBezTo>
                    <a:cubicBezTo>
                      <a:pt x="1136" y="584"/>
                      <a:pt x="1136" y="584"/>
                      <a:pt x="1136" y="584"/>
                    </a:cubicBezTo>
                    <a:cubicBezTo>
                      <a:pt x="1133" y="587"/>
                      <a:pt x="1133" y="587"/>
                      <a:pt x="1133" y="587"/>
                    </a:cubicBezTo>
                    <a:cubicBezTo>
                      <a:pt x="1130" y="588"/>
                      <a:pt x="1130" y="588"/>
                      <a:pt x="1130" y="588"/>
                    </a:cubicBezTo>
                    <a:cubicBezTo>
                      <a:pt x="1131" y="591"/>
                      <a:pt x="1131" y="591"/>
                      <a:pt x="1131" y="591"/>
                    </a:cubicBezTo>
                    <a:cubicBezTo>
                      <a:pt x="1132" y="591"/>
                      <a:pt x="1132" y="591"/>
                      <a:pt x="1132" y="591"/>
                    </a:cubicBezTo>
                    <a:cubicBezTo>
                      <a:pt x="1134" y="589"/>
                      <a:pt x="1134" y="589"/>
                      <a:pt x="1134" y="589"/>
                    </a:cubicBezTo>
                    <a:cubicBezTo>
                      <a:pt x="1137" y="590"/>
                      <a:pt x="1137" y="590"/>
                      <a:pt x="1137" y="590"/>
                    </a:cubicBezTo>
                    <a:cubicBezTo>
                      <a:pt x="1140" y="589"/>
                      <a:pt x="1140" y="589"/>
                      <a:pt x="1140" y="589"/>
                    </a:cubicBezTo>
                    <a:cubicBezTo>
                      <a:pt x="1143" y="590"/>
                      <a:pt x="1143" y="590"/>
                      <a:pt x="1143" y="590"/>
                    </a:cubicBezTo>
                    <a:cubicBezTo>
                      <a:pt x="1146" y="589"/>
                      <a:pt x="1146" y="589"/>
                      <a:pt x="1146" y="589"/>
                    </a:cubicBezTo>
                    <a:cubicBezTo>
                      <a:pt x="1149" y="590"/>
                      <a:pt x="1149" y="590"/>
                      <a:pt x="1149" y="590"/>
                    </a:cubicBezTo>
                    <a:cubicBezTo>
                      <a:pt x="1152" y="590"/>
                      <a:pt x="1152" y="590"/>
                      <a:pt x="1152" y="590"/>
                    </a:cubicBezTo>
                    <a:cubicBezTo>
                      <a:pt x="1152" y="590"/>
                      <a:pt x="1152" y="590"/>
                      <a:pt x="1152" y="590"/>
                    </a:cubicBezTo>
                    <a:cubicBezTo>
                      <a:pt x="1149" y="591"/>
                      <a:pt x="1149" y="591"/>
                      <a:pt x="1149" y="591"/>
                    </a:cubicBezTo>
                    <a:cubicBezTo>
                      <a:pt x="1146" y="591"/>
                      <a:pt x="1146" y="591"/>
                      <a:pt x="1146" y="591"/>
                    </a:cubicBezTo>
                    <a:cubicBezTo>
                      <a:pt x="1143" y="592"/>
                      <a:pt x="1143" y="592"/>
                      <a:pt x="1143" y="592"/>
                    </a:cubicBezTo>
                    <a:cubicBezTo>
                      <a:pt x="1140" y="594"/>
                      <a:pt x="1140" y="594"/>
                      <a:pt x="1140" y="594"/>
                    </a:cubicBezTo>
                    <a:cubicBezTo>
                      <a:pt x="1141" y="597"/>
                      <a:pt x="1141" y="597"/>
                      <a:pt x="1141" y="597"/>
                    </a:cubicBezTo>
                    <a:cubicBezTo>
                      <a:pt x="1141" y="597"/>
                      <a:pt x="1141" y="597"/>
                      <a:pt x="1141" y="597"/>
                    </a:cubicBezTo>
                    <a:cubicBezTo>
                      <a:pt x="1141" y="597"/>
                      <a:pt x="1141" y="597"/>
                      <a:pt x="1141" y="597"/>
                    </a:cubicBezTo>
                    <a:cubicBezTo>
                      <a:pt x="1140" y="597"/>
                      <a:pt x="1140" y="597"/>
                      <a:pt x="1140" y="597"/>
                    </a:cubicBezTo>
                    <a:cubicBezTo>
                      <a:pt x="1140" y="596"/>
                      <a:pt x="1140" y="596"/>
                      <a:pt x="1140" y="596"/>
                    </a:cubicBezTo>
                    <a:cubicBezTo>
                      <a:pt x="1137" y="594"/>
                      <a:pt x="1137" y="594"/>
                      <a:pt x="1137" y="594"/>
                    </a:cubicBezTo>
                    <a:cubicBezTo>
                      <a:pt x="1137" y="591"/>
                      <a:pt x="1137" y="591"/>
                      <a:pt x="1137" y="591"/>
                    </a:cubicBezTo>
                    <a:cubicBezTo>
                      <a:pt x="1134" y="593"/>
                      <a:pt x="1134" y="593"/>
                      <a:pt x="1134" y="593"/>
                    </a:cubicBezTo>
                    <a:cubicBezTo>
                      <a:pt x="1131" y="594"/>
                      <a:pt x="1131" y="594"/>
                      <a:pt x="1131" y="594"/>
                    </a:cubicBezTo>
                    <a:cubicBezTo>
                      <a:pt x="1128" y="595"/>
                      <a:pt x="1128" y="595"/>
                      <a:pt x="1128" y="595"/>
                    </a:cubicBezTo>
                    <a:cubicBezTo>
                      <a:pt x="1125" y="597"/>
                      <a:pt x="1125" y="597"/>
                      <a:pt x="1125" y="597"/>
                    </a:cubicBezTo>
                    <a:cubicBezTo>
                      <a:pt x="1122" y="599"/>
                      <a:pt x="1122" y="599"/>
                      <a:pt x="1122" y="599"/>
                    </a:cubicBezTo>
                    <a:cubicBezTo>
                      <a:pt x="1119" y="600"/>
                      <a:pt x="1119" y="600"/>
                      <a:pt x="1119" y="600"/>
                    </a:cubicBezTo>
                    <a:cubicBezTo>
                      <a:pt x="1117" y="603"/>
                      <a:pt x="1117" y="603"/>
                      <a:pt x="1117" y="603"/>
                    </a:cubicBezTo>
                    <a:cubicBezTo>
                      <a:pt x="1119" y="602"/>
                      <a:pt x="1119" y="602"/>
                      <a:pt x="1119" y="602"/>
                    </a:cubicBezTo>
                    <a:cubicBezTo>
                      <a:pt x="1117" y="604"/>
                      <a:pt x="1117" y="604"/>
                      <a:pt x="1117" y="604"/>
                    </a:cubicBezTo>
                    <a:cubicBezTo>
                      <a:pt x="1116" y="603"/>
                      <a:pt x="1116" y="603"/>
                      <a:pt x="1116" y="603"/>
                    </a:cubicBezTo>
                    <a:cubicBezTo>
                      <a:pt x="1113" y="605"/>
                      <a:pt x="1113" y="605"/>
                      <a:pt x="1113" y="605"/>
                    </a:cubicBezTo>
                    <a:cubicBezTo>
                      <a:pt x="1111" y="607"/>
                      <a:pt x="1111" y="607"/>
                      <a:pt x="1111" y="607"/>
                    </a:cubicBezTo>
                    <a:cubicBezTo>
                      <a:pt x="1113" y="606"/>
                      <a:pt x="1113" y="606"/>
                      <a:pt x="1113" y="606"/>
                    </a:cubicBezTo>
                    <a:cubicBezTo>
                      <a:pt x="1111" y="609"/>
                      <a:pt x="1111" y="609"/>
                      <a:pt x="1111" y="609"/>
                    </a:cubicBezTo>
                    <a:cubicBezTo>
                      <a:pt x="1110" y="612"/>
                      <a:pt x="1110" y="612"/>
                      <a:pt x="1110" y="612"/>
                    </a:cubicBezTo>
                    <a:cubicBezTo>
                      <a:pt x="1111" y="615"/>
                      <a:pt x="1111" y="615"/>
                      <a:pt x="1111" y="615"/>
                    </a:cubicBezTo>
                    <a:cubicBezTo>
                      <a:pt x="1111" y="618"/>
                      <a:pt x="1111" y="618"/>
                      <a:pt x="1111" y="618"/>
                    </a:cubicBezTo>
                    <a:cubicBezTo>
                      <a:pt x="1113" y="621"/>
                      <a:pt x="1113" y="621"/>
                      <a:pt x="1113" y="621"/>
                    </a:cubicBezTo>
                    <a:cubicBezTo>
                      <a:pt x="1113" y="618"/>
                      <a:pt x="1113" y="618"/>
                      <a:pt x="1113" y="618"/>
                    </a:cubicBezTo>
                    <a:cubicBezTo>
                      <a:pt x="1116" y="621"/>
                      <a:pt x="1116" y="621"/>
                      <a:pt x="1116" y="621"/>
                    </a:cubicBezTo>
                    <a:cubicBezTo>
                      <a:pt x="1119" y="623"/>
                      <a:pt x="1119" y="623"/>
                      <a:pt x="1119" y="623"/>
                    </a:cubicBezTo>
                    <a:cubicBezTo>
                      <a:pt x="1122" y="624"/>
                      <a:pt x="1122" y="624"/>
                      <a:pt x="1122" y="624"/>
                    </a:cubicBezTo>
                    <a:cubicBezTo>
                      <a:pt x="1123" y="621"/>
                      <a:pt x="1123" y="621"/>
                      <a:pt x="1123" y="621"/>
                    </a:cubicBezTo>
                    <a:cubicBezTo>
                      <a:pt x="1126" y="621"/>
                      <a:pt x="1126" y="621"/>
                      <a:pt x="1126" y="621"/>
                    </a:cubicBezTo>
                    <a:cubicBezTo>
                      <a:pt x="1127" y="620"/>
                      <a:pt x="1127" y="620"/>
                      <a:pt x="1127" y="620"/>
                    </a:cubicBezTo>
                    <a:cubicBezTo>
                      <a:pt x="1129" y="617"/>
                      <a:pt x="1129" y="617"/>
                      <a:pt x="1129" y="617"/>
                    </a:cubicBezTo>
                    <a:cubicBezTo>
                      <a:pt x="1132" y="616"/>
                      <a:pt x="1132" y="616"/>
                      <a:pt x="1132" y="616"/>
                    </a:cubicBezTo>
                    <a:cubicBezTo>
                      <a:pt x="1133" y="613"/>
                      <a:pt x="1133" y="613"/>
                      <a:pt x="1133" y="613"/>
                    </a:cubicBezTo>
                    <a:cubicBezTo>
                      <a:pt x="1136" y="611"/>
                      <a:pt x="1136" y="611"/>
                      <a:pt x="1136" y="611"/>
                    </a:cubicBezTo>
                    <a:cubicBezTo>
                      <a:pt x="1138" y="608"/>
                      <a:pt x="1138" y="608"/>
                      <a:pt x="1138" y="608"/>
                    </a:cubicBezTo>
                    <a:cubicBezTo>
                      <a:pt x="1138" y="608"/>
                      <a:pt x="1138" y="608"/>
                      <a:pt x="1138" y="608"/>
                    </a:cubicBezTo>
                    <a:cubicBezTo>
                      <a:pt x="1139" y="605"/>
                      <a:pt x="1139" y="605"/>
                      <a:pt x="1139" y="605"/>
                    </a:cubicBezTo>
                    <a:cubicBezTo>
                      <a:pt x="1142" y="605"/>
                      <a:pt x="1142" y="605"/>
                      <a:pt x="1142" y="605"/>
                    </a:cubicBezTo>
                    <a:cubicBezTo>
                      <a:pt x="1144" y="603"/>
                      <a:pt x="1144" y="603"/>
                      <a:pt x="1144" y="603"/>
                    </a:cubicBezTo>
                    <a:cubicBezTo>
                      <a:pt x="1143" y="606"/>
                      <a:pt x="1143" y="606"/>
                      <a:pt x="1143" y="606"/>
                    </a:cubicBezTo>
                    <a:cubicBezTo>
                      <a:pt x="1147" y="607"/>
                      <a:pt x="1147" y="607"/>
                      <a:pt x="1147" y="607"/>
                    </a:cubicBezTo>
                    <a:cubicBezTo>
                      <a:pt x="1149" y="605"/>
                      <a:pt x="1149" y="605"/>
                      <a:pt x="1149" y="605"/>
                    </a:cubicBezTo>
                    <a:cubicBezTo>
                      <a:pt x="1148" y="602"/>
                      <a:pt x="1148" y="602"/>
                      <a:pt x="1148" y="602"/>
                    </a:cubicBezTo>
                    <a:cubicBezTo>
                      <a:pt x="1149" y="603"/>
                      <a:pt x="1149" y="603"/>
                      <a:pt x="1149" y="603"/>
                    </a:cubicBezTo>
                    <a:cubicBezTo>
                      <a:pt x="1150" y="604"/>
                      <a:pt x="1150" y="604"/>
                      <a:pt x="1150" y="604"/>
                    </a:cubicBezTo>
                    <a:cubicBezTo>
                      <a:pt x="1153" y="604"/>
                      <a:pt x="1153" y="604"/>
                      <a:pt x="1153" y="604"/>
                    </a:cubicBezTo>
                    <a:cubicBezTo>
                      <a:pt x="1155" y="603"/>
                      <a:pt x="1155" y="603"/>
                      <a:pt x="1155" y="603"/>
                    </a:cubicBezTo>
                    <a:cubicBezTo>
                      <a:pt x="1157" y="602"/>
                      <a:pt x="1157" y="602"/>
                      <a:pt x="1157" y="602"/>
                    </a:cubicBezTo>
                    <a:cubicBezTo>
                      <a:pt x="1160" y="601"/>
                      <a:pt x="1160" y="601"/>
                      <a:pt x="1160" y="601"/>
                    </a:cubicBezTo>
                    <a:cubicBezTo>
                      <a:pt x="1163" y="600"/>
                      <a:pt x="1163" y="600"/>
                      <a:pt x="1163" y="600"/>
                    </a:cubicBezTo>
                    <a:cubicBezTo>
                      <a:pt x="1166" y="599"/>
                      <a:pt x="1166" y="599"/>
                      <a:pt x="1166" y="599"/>
                    </a:cubicBezTo>
                    <a:cubicBezTo>
                      <a:pt x="1169" y="598"/>
                      <a:pt x="1169" y="598"/>
                      <a:pt x="1169" y="598"/>
                    </a:cubicBezTo>
                    <a:cubicBezTo>
                      <a:pt x="1172" y="597"/>
                      <a:pt x="1172" y="597"/>
                      <a:pt x="1172" y="597"/>
                    </a:cubicBezTo>
                    <a:cubicBezTo>
                      <a:pt x="1174" y="596"/>
                      <a:pt x="1174" y="596"/>
                      <a:pt x="1174" y="596"/>
                    </a:cubicBezTo>
                    <a:cubicBezTo>
                      <a:pt x="1174" y="595"/>
                      <a:pt x="1174" y="595"/>
                      <a:pt x="1174" y="595"/>
                    </a:cubicBezTo>
                    <a:cubicBezTo>
                      <a:pt x="1177" y="594"/>
                      <a:pt x="1177" y="594"/>
                      <a:pt x="1177" y="594"/>
                    </a:cubicBezTo>
                    <a:cubicBezTo>
                      <a:pt x="1180" y="594"/>
                      <a:pt x="1180" y="594"/>
                      <a:pt x="1180" y="594"/>
                    </a:cubicBezTo>
                    <a:cubicBezTo>
                      <a:pt x="1183" y="592"/>
                      <a:pt x="1183" y="592"/>
                      <a:pt x="1183" y="592"/>
                    </a:cubicBezTo>
                    <a:cubicBezTo>
                      <a:pt x="1186" y="590"/>
                      <a:pt x="1186" y="590"/>
                      <a:pt x="1186" y="590"/>
                    </a:cubicBezTo>
                    <a:cubicBezTo>
                      <a:pt x="1183" y="591"/>
                      <a:pt x="1183" y="591"/>
                      <a:pt x="1183" y="591"/>
                    </a:cubicBezTo>
                    <a:cubicBezTo>
                      <a:pt x="1181" y="590"/>
                      <a:pt x="1181" y="590"/>
                      <a:pt x="1181" y="590"/>
                    </a:cubicBezTo>
                    <a:cubicBezTo>
                      <a:pt x="1183" y="588"/>
                      <a:pt x="1183" y="588"/>
                      <a:pt x="1183" y="588"/>
                    </a:cubicBezTo>
                    <a:cubicBezTo>
                      <a:pt x="1181" y="586"/>
                      <a:pt x="1181" y="586"/>
                      <a:pt x="1181" y="586"/>
                    </a:cubicBezTo>
                    <a:cubicBezTo>
                      <a:pt x="1180" y="584"/>
                      <a:pt x="1180" y="584"/>
                      <a:pt x="1180" y="584"/>
                    </a:cubicBezTo>
                    <a:cubicBezTo>
                      <a:pt x="1177" y="585"/>
                      <a:pt x="1177" y="585"/>
                      <a:pt x="1177" y="585"/>
                    </a:cubicBezTo>
                    <a:cubicBezTo>
                      <a:pt x="1174" y="584"/>
                      <a:pt x="1174" y="584"/>
                      <a:pt x="1174" y="584"/>
                    </a:cubicBezTo>
                    <a:cubicBezTo>
                      <a:pt x="1173" y="581"/>
                      <a:pt x="1173" y="581"/>
                      <a:pt x="1173" y="581"/>
                    </a:cubicBezTo>
                    <a:cubicBezTo>
                      <a:pt x="1170" y="583"/>
                      <a:pt x="1170" y="583"/>
                      <a:pt x="1170" y="583"/>
                    </a:cubicBezTo>
                    <a:cubicBezTo>
                      <a:pt x="1167" y="584"/>
                      <a:pt x="1167" y="584"/>
                      <a:pt x="1167" y="584"/>
                    </a:cubicBezTo>
                    <a:cubicBezTo>
                      <a:pt x="1164" y="584"/>
                      <a:pt x="1164" y="584"/>
                      <a:pt x="1164" y="584"/>
                    </a:cubicBezTo>
                    <a:cubicBezTo>
                      <a:pt x="1161" y="585"/>
                      <a:pt x="1161" y="585"/>
                      <a:pt x="1161" y="585"/>
                    </a:cubicBezTo>
                    <a:cubicBezTo>
                      <a:pt x="1162" y="583"/>
                      <a:pt x="1162" y="583"/>
                      <a:pt x="1162" y="583"/>
                    </a:cubicBezTo>
                    <a:cubicBezTo>
                      <a:pt x="1159" y="582"/>
                      <a:pt x="1159" y="582"/>
                      <a:pt x="1159" y="582"/>
                    </a:cubicBezTo>
                    <a:cubicBezTo>
                      <a:pt x="1157" y="582"/>
                      <a:pt x="1157" y="582"/>
                      <a:pt x="1157" y="582"/>
                    </a:cubicBezTo>
                    <a:cubicBezTo>
                      <a:pt x="1154" y="582"/>
                      <a:pt x="1154" y="582"/>
                      <a:pt x="1154" y="582"/>
                    </a:cubicBezTo>
                    <a:cubicBezTo>
                      <a:pt x="1151" y="581"/>
                      <a:pt x="1151" y="581"/>
                      <a:pt x="1151" y="581"/>
                    </a:cubicBezTo>
                    <a:cubicBezTo>
                      <a:pt x="1148" y="582"/>
                      <a:pt x="1148" y="582"/>
                      <a:pt x="1148" y="582"/>
                    </a:cubicBezTo>
                    <a:cubicBezTo>
                      <a:pt x="1145" y="580"/>
                      <a:pt x="1145" y="580"/>
                      <a:pt x="1145" y="580"/>
                    </a:cubicBezTo>
                    <a:cubicBezTo>
                      <a:pt x="1142" y="578"/>
                      <a:pt x="1142" y="578"/>
                      <a:pt x="1142" y="578"/>
                    </a:cubicBezTo>
                    <a:cubicBezTo>
                      <a:pt x="1142" y="577"/>
                      <a:pt x="1142" y="577"/>
                      <a:pt x="1142" y="577"/>
                    </a:cubicBezTo>
                    <a:cubicBezTo>
                      <a:pt x="1145" y="576"/>
                      <a:pt x="1145" y="576"/>
                      <a:pt x="1145" y="576"/>
                    </a:cubicBezTo>
                    <a:cubicBezTo>
                      <a:pt x="1143" y="575"/>
                      <a:pt x="1143" y="575"/>
                      <a:pt x="1143" y="575"/>
                    </a:cubicBezTo>
                    <a:cubicBezTo>
                      <a:pt x="1140" y="575"/>
                      <a:pt x="1140" y="575"/>
                      <a:pt x="1140" y="575"/>
                    </a:cubicBezTo>
                    <a:cubicBezTo>
                      <a:pt x="1137" y="574"/>
                      <a:pt x="1137" y="574"/>
                      <a:pt x="1137" y="574"/>
                    </a:cubicBezTo>
                    <a:cubicBezTo>
                      <a:pt x="1134" y="573"/>
                      <a:pt x="1134" y="573"/>
                      <a:pt x="1134" y="573"/>
                    </a:cubicBezTo>
                    <a:cubicBezTo>
                      <a:pt x="1133" y="570"/>
                      <a:pt x="1133" y="570"/>
                      <a:pt x="1133" y="570"/>
                    </a:cubicBezTo>
                    <a:cubicBezTo>
                      <a:pt x="1132" y="567"/>
                      <a:pt x="1132" y="567"/>
                      <a:pt x="1132" y="567"/>
                    </a:cubicBezTo>
                    <a:cubicBezTo>
                      <a:pt x="1130" y="564"/>
                      <a:pt x="1130" y="564"/>
                      <a:pt x="1130" y="564"/>
                    </a:cubicBezTo>
                    <a:cubicBezTo>
                      <a:pt x="1130" y="561"/>
                      <a:pt x="1130" y="561"/>
                      <a:pt x="1130" y="561"/>
                    </a:cubicBezTo>
                    <a:cubicBezTo>
                      <a:pt x="1130" y="558"/>
                      <a:pt x="1130" y="558"/>
                      <a:pt x="1130" y="558"/>
                    </a:cubicBezTo>
                    <a:cubicBezTo>
                      <a:pt x="1128" y="558"/>
                      <a:pt x="1128" y="558"/>
                      <a:pt x="1128" y="558"/>
                    </a:cubicBezTo>
                    <a:cubicBezTo>
                      <a:pt x="1125" y="559"/>
                      <a:pt x="1125" y="559"/>
                      <a:pt x="1125" y="559"/>
                    </a:cubicBezTo>
                    <a:cubicBezTo>
                      <a:pt x="1122" y="558"/>
                      <a:pt x="1122" y="558"/>
                      <a:pt x="1122" y="558"/>
                    </a:cubicBezTo>
                    <a:cubicBezTo>
                      <a:pt x="1123" y="558"/>
                      <a:pt x="1123" y="558"/>
                      <a:pt x="1123" y="558"/>
                    </a:cubicBezTo>
                    <a:cubicBezTo>
                      <a:pt x="1126" y="556"/>
                      <a:pt x="1126" y="556"/>
                      <a:pt x="1126" y="556"/>
                    </a:cubicBezTo>
                    <a:cubicBezTo>
                      <a:pt x="1128" y="553"/>
                      <a:pt x="1128" y="553"/>
                      <a:pt x="1128" y="553"/>
                    </a:cubicBezTo>
                    <a:cubicBezTo>
                      <a:pt x="1130" y="550"/>
                      <a:pt x="1130" y="550"/>
                      <a:pt x="1130" y="550"/>
                    </a:cubicBezTo>
                    <a:cubicBezTo>
                      <a:pt x="1131" y="547"/>
                      <a:pt x="1131" y="547"/>
                      <a:pt x="1131" y="547"/>
                    </a:cubicBezTo>
                    <a:cubicBezTo>
                      <a:pt x="1130" y="544"/>
                      <a:pt x="1130" y="544"/>
                      <a:pt x="1130" y="544"/>
                    </a:cubicBezTo>
                    <a:cubicBezTo>
                      <a:pt x="1127" y="544"/>
                      <a:pt x="1127" y="544"/>
                      <a:pt x="1127" y="544"/>
                    </a:cubicBezTo>
                    <a:cubicBezTo>
                      <a:pt x="1124" y="544"/>
                      <a:pt x="1124" y="544"/>
                      <a:pt x="1124" y="544"/>
                    </a:cubicBezTo>
                    <a:cubicBezTo>
                      <a:pt x="1121" y="546"/>
                      <a:pt x="1121" y="546"/>
                      <a:pt x="1121" y="546"/>
                    </a:cubicBezTo>
                    <a:cubicBezTo>
                      <a:pt x="1118" y="548"/>
                      <a:pt x="1118" y="548"/>
                      <a:pt x="1118" y="548"/>
                    </a:cubicBezTo>
                    <a:cubicBezTo>
                      <a:pt x="1117" y="546"/>
                      <a:pt x="1117" y="546"/>
                      <a:pt x="1117" y="546"/>
                    </a:cubicBezTo>
                    <a:cubicBezTo>
                      <a:pt x="1115" y="543"/>
                      <a:pt x="1115" y="543"/>
                      <a:pt x="1115" y="543"/>
                    </a:cubicBezTo>
                    <a:cubicBezTo>
                      <a:pt x="1112" y="542"/>
                      <a:pt x="1112" y="542"/>
                      <a:pt x="1112" y="542"/>
                    </a:cubicBezTo>
                    <a:cubicBezTo>
                      <a:pt x="1109" y="541"/>
                      <a:pt x="1109" y="541"/>
                      <a:pt x="1109" y="541"/>
                    </a:cubicBezTo>
                    <a:cubicBezTo>
                      <a:pt x="1106" y="540"/>
                      <a:pt x="1106" y="540"/>
                      <a:pt x="1106" y="540"/>
                    </a:cubicBezTo>
                    <a:cubicBezTo>
                      <a:pt x="1103" y="541"/>
                      <a:pt x="1103" y="541"/>
                      <a:pt x="1103" y="541"/>
                    </a:cubicBezTo>
                    <a:cubicBezTo>
                      <a:pt x="1102" y="541"/>
                      <a:pt x="1102" y="541"/>
                      <a:pt x="1102" y="541"/>
                    </a:cubicBezTo>
                    <a:cubicBezTo>
                      <a:pt x="1102" y="541"/>
                      <a:pt x="1102" y="541"/>
                      <a:pt x="1102" y="541"/>
                    </a:cubicBezTo>
                    <a:cubicBezTo>
                      <a:pt x="1100" y="541"/>
                      <a:pt x="1100" y="541"/>
                      <a:pt x="1100" y="541"/>
                    </a:cubicBezTo>
                    <a:cubicBezTo>
                      <a:pt x="1103" y="540"/>
                      <a:pt x="1103" y="540"/>
                      <a:pt x="1103" y="540"/>
                    </a:cubicBezTo>
                    <a:cubicBezTo>
                      <a:pt x="1106" y="539"/>
                      <a:pt x="1106" y="539"/>
                      <a:pt x="1106" y="539"/>
                    </a:cubicBezTo>
                    <a:cubicBezTo>
                      <a:pt x="1109" y="539"/>
                      <a:pt x="1109" y="539"/>
                      <a:pt x="1109" y="539"/>
                    </a:cubicBezTo>
                    <a:cubicBezTo>
                      <a:pt x="1112" y="539"/>
                      <a:pt x="1112" y="539"/>
                      <a:pt x="1112" y="539"/>
                    </a:cubicBezTo>
                    <a:cubicBezTo>
                      <a:pt x="1115" y="538"/>
                      <a:pt x="1115" y="538"/>
                      <a:pt x="1115" y="538"/>
                    </a:cubicBezTo>
                    <a:cubicBezTo>
                      <a:pt x="1117" y="539"/>
                      <a:pt x="1117" y="539"/>
                      <a:pt x="1117" y="539"/>
                    </a:cubicBezTo>
                    <a:cubicBezTo>
                      <a:pt x="1120" y="540"/>
                      <a:pt x="1120" y="540"/>
                      <a:pt x="1120" y="540"/>
                    </a:cubicBezTo>
                    <a:cubicBezTo>
                      <a:pt x="1123" y="541"/>
                      <a:pt x="1123" y="541"/>
                      <a:pt x="1123" y="541"/>
                    </a:cubicBezTo>
                    <a:cubicBezTo>
                      <a:pt x="1126" y="539"/>
                      <a:pt x="1126" y="539"/>
                      <a:pt x="1126" y="539"/>
                    </a:cubicBezTo>
                    <a:cubicBezTo>
                      <a:pt x="1129" y="537"/>
                      <a:pt x="1129" y="537"/>
                      <a:pt x="1129" y="537"/>
                    </a:cubicBezTo>
                    <a:cubicBezTo>
                      <a:pt x="1132" y="535"/>
                      <a:pt x="1132" y="535"/>
                      <a:pt x="1132" y="535"/>
                    </a:cubicBezTo>
                    <a:cubicBezTo>
                      <a:pt x="1132" y="535"/>
                      <a:pt x="1132" y="535"/>
                      <a:pt x="1132" y="535"/>
                    </a:cubicBezTo>
                    <a:cubicBezTo>
                      <a:pt x="1136" y="533"/>
                      <a:pt x="1136" y="533"/>
                      <a:pt x="1136" y="533"/>
                    </a:cubicBezTo>
                    <a:cubicBezTo>
                      <a:pt x="1139" y="531"/>
                      <a:pt x="1139" y="531"/>
                      <a:pt x="1139" y="531"/>
                    </a:cubicBezTo>
                    <a:cubicBezTo>
                      <a:pt x="1140" y="529"/>
                      <a:pt x="1140" y="529"/>
                      <a:pt x="1140" y="529"/>
                    </a:cubicBezTo>
                    <a:cubicBezTo>
                      <a:pt x="1137" y="526"/>
                      <a:pt x="1137" y="526"/>
                      <a:pt x="1137" y="526"/>
                    </a:cubicBezTo>
                    <a:cubicBezTo>
                      <a:pt x="1136" y="526"/>
                      <a:pt x="1136" y="526"/>
                      <a:pt x="1136" y="526"/>
                    </a:cubicBezTo>
                    <a:cubicBezTo>
                      <a:pt x="1137" y="526"/>
                      <a:pt x="1137" y="526"/>
                      <a:pt x="1137" y="526"/>
                    </a:cubicBezTo>
                    <a:cubicBezTo>
                      <a:pt x="1136" y="525"/>
                      <a:pt x="1136" y="525"/>
                      <a:pt x="1136" y="525"/>
                    </a:cubicBezTo>
                    <a:cubicBezTo>
                      <a:pt x="1135" y="525"/>
                      <a:pt x="1135" y="525"/>
                      <a:pt x="1135" y="525"/>
                    </a:cubicBezTo>
                    <a:cubicBezTo>
                      <a:pt x="1136" y="525"/>
                      <a:pt x="1136" y="525"/>
                      <a:pt x="1136" y="525"/>
                    </a:cubicBezTo>
                    <a:cubicBezTo>
                      <a:pt x="1139" y="524"/>
                      <a:pt x="1139" y="524"/>
                      <a:pt x="1139" y="524"/>
                    </a:cubicBezTo>
                    <a:cubicBezTo>
                      <a:pt x="1136" y="522"/>
                      <a:pt x="1136" y="522"/>
                      <a:pt x="1136" y="522"/>
                    </a:cubicBezTo>
                    <a:cubicBezTo>
                      <a:pt x="1133" y="520"/>
                      <a:pt x="1133" y="520"/>
                      <a:pt x="1133" y="520"/>
                    </a:cubicBezTo>
                    <a:cubicBezTo>
                      <a:pt x="1130" y="518"/>
                      <a:pt x="1130" y="518"/>
                      <a:pt x="1130" y="518"/>
                    </a:cubicBezTo>
                    <a:cubicBezTo>
                      <a:pt x="1128" y="518"/>
                      <a:pt x="1128" y="518"/>
                      <a:pt x="1128" y="518"/>
                    </a:cubicBezTo>
                    <a:cubicBezTo>
                      <a:pt x="1125" y="518"/>
                      <a:pt x="1125" y="518"/>
                      <a:pt x="1125" y="518"/>
                    </a:cubicBezTo>
                    <a:cubicBezTo>
                      <a:pt x="1121" y="517"/>
                      <a:pt x="1121" y="517"/>
                      <a:pt x="1121" y="517"/>
                    </a:cubicBezTo>
                    <a:cubicBezTo>
                      <a:pt x="1119" y="517"/>
                      <a:pt x="1119" y="517"/>
                      <a:pt x="1119" y="517"/>
                    </a:cubicBezTo>
                    <a:cubicBezTo>
                      <a:pt x="1116" y="517"/>
                      <a:pt x="1116" y="517"/>
                      <a:pt x="1116" y="517"/>
                    </a:cubicBezTo>
                    <a:cubicBezTo>
                      <a:pt x="1113" y="518"/>
                      <a:pt x="1113" y="518"/>
                      <a:pt x="1113" y="518"/>
                    </a:cubicBezTo>
                    <a:cubicBezTo>
                      <a:pt x="1111" y="518"/>
                      <a:pt x="1111" y="518"/>
                      <a:pt x="1111" y="518"/>
                    </a:cubicBezTo>
                    <a:cubicBezTo>
                      <a:pt x="1108" y="518"/>
                      <a:pt x="1108" y="518"/>
                      <a:pt x="1108" y="518"/>
                    </a:cubicBezTo>
                    <a:cubicBezTo>
                      <a:pt x="1105" y="519"/>
                      <a:pt x="1105" y="519"/>
                      <a:pt x="1105" y="519"/>
                    </a:cubicBezTo>
                    <a:cubicBezTo>
                      <a:pt x="1102" y="520"/>
                      <a:pt x="1102" y="520"/>
                      <a:pt x="1102" y="520"/>
                    </a:cubicBezTo>
                    <a:cubicBezTo>
                      <a:pt x="1099" y="521"/>
                      <a:pt x="1099" y="521"/>
                      <a:pt x="1099" y="521"/>
                    </a:cubicBezTo>
                    <a:cubicBezTo>
                      <a:pt x="1096" y="523"/>
                      <a:pt x="1096" y="523"/>
                      <a:pt x="1096" y="523"/>
                    </a:cubicBezTo>
                    <a:cubicBezTo>
                      <a:pt x="1093" y="524"/>
                      <a:pt x="1093" y="524"/>
                      <a:pt x="1093" y="524"/>
                    </a:cubicBezTo>
                    <a:cubicBezTo>
                      <a:pt x="1090" y="525"/>
                      <a:pt x="1090" y="525"/>
                      <a:pt x="1090" y="525"/>
                    </a:cubicBezTo>
                    <a:cubicBezTo>
                      <a:pt x="1087" y="526"/>
                      <a:pt x="1087" y="526"/>
                      <a:pt x="1087" y="526"/>
                    </a:cubicBezTo>
                    <a:cubicBezTo>
                      <a:pt x="1087" y="526"/>
                      <a:pt x="1087" y="526"/>
                      <a:pt x="1087" y="526"/>
                    </a:cubicBezTo>
                    <a:cubicBezTo>
                      <a:pt x="1084" y="527"/>
                      <a:pt x="1084" y="527"/>
                      <a:pt x="1084" y="527"/>
                    </a:cubicBezTo>
                    <a:cubicBezTo>
                      <a:pt x="1081" y="529"/>
                      <a:pt x="1081" y="529"/>
                      <a:pt x="1081" y="529"/>
                    </a:cubicBezTo>
                    <a:cubicBezTo>
                      <a:pt x="1078" y="530"/>
                      <a:pt x="1078" y="530"/>
                      <a:pt x="1078" y="530"/>
                    </a:cubicBezTo>
                    <a:cubicBezTo>
                      <a:pt x="1075" y="532"/>
                      <a:pt x="1075" y="532"/>
                      <a:pt x="1075" y="532"/>
                    </a:cubicBezTo>
                    <a:cubicBezTo>
                      <a:pt x="1070" y="535"/>
                      <a:pt x="1070" y="535"/>
                      <a:pt x="1070" y="535"/>
                    </a:cubicBezTo>
                    <a:cubicBezTo>
                      <a:pt x="1067" y="537"/>
                      <a:pt x="1067" y="537"/>
                      <a:pt x="1067" y="537"/>
                    </a:cubicBezTo>
                    <a:cubicBezTo>
                      <a:pt x="1064" y="540"/>
                      <a:pt x="1064" y="540"/>
                      <a:pt x="1064" y="540"/>
                    </a:cubicBezTo>
                    <a:cubicBezTo>
                      <a:pt x="1061" y="542"/>
                      <a:pt x="1061" y="542"/>
                      <a:pt x="1061" y="542"/>
                    </a:cubicBezTo>
                    <a:cubicBezTo>
                      <a:pt x="1059" y="545"/>
                      <a:pt x="1059" y="545"/>
                      <a:pt x="1059" y="545"/>
                    </a:cubicBezTo>
                    <a:cubicBezTo>
                      <a:pt x="1056" y="548"/>
                      <a:pt x="1056" y="548"/>
                      <a:pt x="1056" y="548"/>
                    </a:cubicBezTo>
                    <a:cubicBezTo>
                      <a:pt x="1054" y="550"/>
                      <a:pt x="1054" y="550"/>
                      <a:pt x="1054" y="550"/>
                    </a:cubicBezTo>
                    <a:cubicBezTo>
                      <a:pt x="1053" y="551"/>
                      <a:pt x="1053" y="551"/>
                      <a:pt x="1053" y="551"/>
                    </a:cubicBezTo>
                    <a:cubicBezTo>
                      <a:pt x="1051" y="554"/>
                      <a:pt x="1051" y="554"/>
                      <a:pt x="1051" y="554"/>
                    </a:cubicBezTo>
                    <a:cubicBezTo>
                      <a:pt x="1049" y="557"/>
                      <a:pt x="1049" y="557"/>
                      <a:pt x="1049" y="557"/>
                    </a:cubicBezTo>
                    <a:cubicBezTo>
                      <a:pt x="1046" y="559"/>
                      <a:pt x="1046" y="559"/>
                      <a:pt x="1046" y="559"/>
                    </a:cubicBezTo>
                    <a:cubicBezTo>
                      <a:pt x="1043" y="560"/>
                      <a:pt x="1043" y="560"/>
                      <a:pt x="1043" y="560"/>
                    </a:cubicBezTo>
                    <a:cubicBezTo>
                      <a:pt x="1040" y="562"/>
                      <a:pt x="1040" y="562"/>
                      <a:pt x="1040" y="562"/>
                    </a:cubicBezTo>
                    <a:cubicBezTo>
                      <a:pt x="1039" y="562"/>
                      <a:pt x="1039" y="562"/>
                      <a:pt x="1039" y="562"/>
                    </a:cubicBezTo>
                    <a:cubicBezTo>
                      <a:pt x="1039" y="562"/>
                      <a:pt x="1039" y="562"/>
                      <a:pt x="1039" y="562"/>
                    </a:cubicBezTo>
                    <a:cubicBezTo>
                      <a:pt x="1039" y="562"/>
                      <a:pt x="1039" y="562"/>
                      <a:pt x="1039" y="562"/>
                    </a:cubicBezTo>
                    <a:cubicBezTo>
                      <a:pt x="1037" y="563"/>
                      <a:pt x="1037" y="563"/>
                      <a:pt x="1037" y="563"/>
                    </a:cubicBezTo>
                    <a:cubicBezTo>
                      <a:pt x="1034" y="565"/>
                      <a:pt x="1034" y="565"/>
                      <a:pt x="1034" y="565"/>
                    </a:cubicBezTo>
                    <a:cubicBezTo>
                      <a:pt x="1034" y="564"/>
                      <a:pt x="1034" y="564"/>
                      <a:pt x="1034" y="564"/>
                    </a:cubicBezTo>
                    <a:cubicBezTo>
                      <a:pt x="1037" y="561"/>
                      <a:pt x="1037" y="561"/>
                      <a:pt x="1037" y="561"/>
                    </a:cubicBezTo>
                    <a:cubicBezTo>
                      <a:pt x="1040" y="559"/>
                      <a:pt x="1040" y="559"/>
                      <a:pt x="1040" y="559"/>
                    </a:cubicBezTo>
                    <a:cubicBezTo>
                      <a:pt x="1041" y="559"/>
                      <a:pt x="1041" y="559"/>
                      <a:pt x="1041" y="559"/>
                    </a:cubicBezTo>
                    <a:cubicBezTo>
                      <a:pt x="1043" y="557"/>
                      <a:pt x="1043" y="557"/>
                      <a:pt x="1043" y="557"/>
                    </a:cubicBezTo>
                    <a:cubicBezTo>
                      <a:pt x="1045" y="554"/>
                      <a:pt x="1045" y="554"/>
                      <a:pt x="1045" y="554"/>
                    </a:cubicBezTo>
                    <a:cubicBezTo>
                      <a:pt x="1048" y="551"/>
                      <a:pt x="1048" y="551"/>
                      <a:pt x="1048" y="551"/>
                    </a:cubicBezTo>
                    <a:cubicBezTo>
                      <a:pt x="1051" y="548"/>
                      <a:pt x="1051" y="548"/>
                      <a:pt x="1051" y="548"/>
                    </a:cubicBezTo>
                    <a:cubicBezTo>
                      <a:pt x="1054" y="546"/>
                      <a:pt x="1054" y="546"/>
                      <a:pt x="1054" y="546"/>
                    </a:cubicBezTo>
                    <a:cubicBezTo>
                      <a:pt x="1055" y="544"/>
                      <a:pt x="1055" y="544"/>
                      <a:pt x="1055" y="544"/>
                    </a:cubicBezTo>
                    <a:cubicBezTo>
                      <a:pt x="1056" y="541"/>
                      <a:pt x="1056" y="541"/>
                      <a:pt x="1056" y="541"/>
                    </a:cubicBezTo>
                    <a:cubicBezTo>
                      <a:pt x="1057" y="538"/>
                      <a:pt x="1057" y="538"/>
                      <a:pt x="1057" y="538"/>
                    </a:cubicBezTo>
                    <a:cubicBezTo>
                      <a:pt x="1054" y="536"/>
                      <a:pt x="1054" y="536"/>
                      <a:pt x="1054" y="536"/>
                    </a:cubicBezTo>
                    <a:cubicBezTo>
                      <a:pt x="1052" y="536"/>
                      <a:pt x="1052" y="536"/>
                      <a:pt x="1052" y="536"/>
                    </a:cubicBezTo>
                    <a:cubicBezTo>
                      <a:pt x="1049" y="535"/>
                      <a:pt x="1049" y="535"/>
                      <a:pt x="1049" y="535"/>
                    </a:cubicBezTo>
                    <a:cubicBezTo>
                      <a:pt x="1047" y="534"/>
                      <a:pt x="1047" y="534"/>
                      <a:pt x="1047" y="534"/>
                    </a:cubicBezTo>
                    <a:cubicBezTo>
                      <a:pt x="1044" y="534"/>
                      <a:pt x="1044" y="534"/>
                      <a:pt x="1044" y="534"/>
                    </a:cubicBezTo>
                    <a:cubicBezTo>
                      <a:pt x="1041" y="533"/>
                      <a:pt x="1041" y="533"/>
                      <a:pt x="1041" y="533"/>
                    </a:cubicBezTo>
                    <a:cubicBezTo>
                      <a:pt x="1038" y="533"/>
                      <a:pt x="1038" y="533"/>
                      <a:pt x="1038" y="533"/>
                    </a:cubicBezTo>
                    <a:cubicBezTo>
                      <a:pt x="1039" y="532"/>
                      <a:pt x="1039" y="532"/>
                      <a:pt x="1039" y="532"/>
                    </a:cubicBezTo>
                    <a:cubicBezTo>
                      <a:pt x="1042" y="533"/>
                      <a:pt x="1042" y="533"/>
                      <a:pt x="1042" y="533"/>
                    </a:cubicBezTo>
                    <a:cubicBezTo>
                      <a:pt x="1045" y="533"/>
                      <a:pt x="1045" y="533"/>
                      <a:pt x="1045" y="533"/>
                    </a:cubicBezTo>
                    <a:cubicBezTo>
                      <a:pt x="1048" y="534"/>
                      <a:pt x="1048" y="534"/>
                      <a:pt x="1048" y="534"/>
                    </a:cubicBezTo>
                    <a:cubicBezTo>
                      <a:pt x="1051" y="535"/>
                      <a:pt x="1051" y="535"/>
                      <a:pt x="1051" y="535"/>
                    </a:cubicBezTo>
                    <a:cubicBezTo>
                      <a:pt x="1054" y="536"/>
                      <a:pt x="1054" y="536"/>
                      <a:pt x="1054" y="536"/>
                    </a:cubicBezTo>
                    <a:cubicBezTo>
                      <a:pt x="1055" y="537"/>
                      <a:pt x="1055" y="537"/>
                      <a:pt x="1055" y="537"/>
                    </a:cubicBezTo>
                    <a:cubicBezTo>
                      <a:pt x="1058" y="538"/>
                      <a:pt x="1058" y="538"/>
                      <a:pt x="1058" y="538"/>
                    </a:cubicBezTo>
                    <a:cubicBezTo>
                      <a:pt x="1058" y="538"/>
                      <a:pt x="1058" y="538"/>
                      <a:pt x="1058" y="538"/>
                    </a:cubicBezTo>
                    <a:cubicBezTo>
                      <a:pt x="1061" y="535"/>
                      <a:pt x="1061" y="535"/>
                      <a:pt x="1061" y="535"/>
                    </a:cubicBezTo>
                    <a:cubicBezTo>
                      <a:pt x="1064" y="533"/>
                      <a:pt x="1064" y="533"/>
                      <a:pt x="1064" y="533"/>
                    </a:cubicBezTo>
                    <a:cubicBezTo>
                      <a:pt x="1066" y="530"/>
                      <a:pt x="1066" y="530"/>
                      <a:pt x="1066" y="530"/>
                    </a:cubicBezTo>
                    <a:cubicBezTo>
                      <a:pt x="1067" y="527"/>
                      <a:pt x="1067" y="527"/>
                      <a:pt x="1067" y="527"/>
                    </a:cubicBezTo>
                    <a:cubicBezTo>
                      <a:pt x="1068" y="526"/>
                      <a:pt x="1068" y="526"/>
                      <a:pt x="1068" y="526"/>
                    </a:cubicBezTo>
                    <a:cubicBezTo>
                      <a:pt x="1071" y="524"/>
                      <a:pt x="1071" y="524"/>
                      <a:pt x="1071" y="524"/>
                    </a:cubicBezTo>
                    <a:cubicBezTo>
                      <a:pt x="1074" y="521"/>
                      <a:pt x="1074" y="521"/>
                      <a:pt x="1074" y="521"/>
                    </a:cubicBezTo>
                    <a:cubicBezTo>
                      <a:pt x="1077" y="518"/>
                      <a:pt x="1077" y="518"/>
                      <a:pt x="1077" y="518"/>
                    </a:cubicBezTo>
                    <a:cubicBezTo>
                      <a:pt x="1079" y="518"/>
                      <a:pt x="1079" y="518"/>
                      <a:pt x="1079" y="518"/>
                    </a:cubicBezTo>
                    <a:cubicBezTo>
                      <a:pt x="1082" y="517"/>
                      <a:pt x="1082" y="517"/>
                      <a:pt x="1082" y="517"/>
                    </a:cubicBezTo>
                    <a:cubicBezTo>
                      <a:pt x="1085" y="516"/>
                      <a:pt x="1085" y="516"/>
                      <a:pt x="1085" y="516"/>
                    </a:cubicBezTo>
                    <a:cubicBezTo>
                      <a:pt x="1087" y="516"/>
                      <a:pt x="1087" y="516"/>
                      <a:pt x="1087" y="516"/>
                    </a:cubicBezTo>
                    <a:cubicBezTo>
                      <a:pt x="1090" y="516"/>
                      <a:pt x="1090" y="516"/>
                      <a:pt x="1090" y="516"/>
                    </a:cubicBezTo>
                    <a:cubicBezTo>
                      <a:pt x="1094" y="514"/>
                      <a:pt x="1094" y="514"/>
                      <a:pt x="1094" y="514"/>
                    </a:cubicBezTo>
                    <a:cubicBezTo>
                      <a:pt x="1094" y="512"/>
                      <a:pt x="1094" y="512"/>
                      <a:pt x="1094" y="512"/>
                    </a:cubicBezTo>
                    <a:cubicBezTo>
                      <a:pt x="1096" y="508"/>
                      <a:pt x="1096" y="508"/>
                      <a:pt x="1096" y="508"/>
                    </a:cubicBezTo>
                    <a:cubicBezTo>
                      <a:pt x="1098" y="505"/>
                      <a:pt x="1098" y="505"/>
                      <a:pt x="1098" y="505"/>
                    </a:cubicBezTo>
                    <a:cubicBezTo>
                      <a:pt x="1099" y="503"/>
                      <a:pt x="1099" y="503"/>
                      <a:pt x="1099" y="503"/>
                    </a:cubicBezTo>
                    <a:cubicBezTo>
                      <a:pt x="1101" y="502"/>
                      <a:pt x="1101" y="502"/>
                      <a:pt x="1101" y="502"/>
                    </a:cubicBezTo>
                    <a:cubicBezTo>
                      <a:pt x="1103" y="499"/>
                      <a:pt x="1103" y="499"/>
                      <a:pt x="1103" y="499"/>
                    </a:cubicBezTo>
                    <a:cubicBezTo>
                      <a:pt x="1105" y="499"/>
                      <a:pt x="1105" y="499"/>
                      <a:pt x="1105" y="499"/>
                    </a:cubicBezTo>
                    <a:cubicBezTo>
                      <a:pt x="1108" y="499"/>
                      <a:pt x="1108" y="499"/>
                      <a:pt x="1108" y="499"/>
                    </a:cubicBezTo>
                    <a:cubicBezTo>
                      <a:pt x="1111" y="499"/>
                      <a:pt x="1111" y="499"/>
                      <a:pt x="1111" y="499"/>
                    </a:cubicBezTo>
                    <a:cubicBezTo>
                      <a:pt x="1113" y="497"/>
                      <a:pt x="1113" y="497"/>
                      <a:pt x="1113" y="497"/>
                    </a:cubicBezTo>
                    <a:cubicBezTo>
                      <a:pt x="1116" y="498"/>
                      <a:pt x="1116" y="498"/>
                      <a:pt x="1116" y="498"/>
                    </a:cubicBezTo>
                    <a:cubicBezTo>
                      <a:pt x="1119" y="497"/>
                      <a:pt x="1119" y="497"/>
                      <a:pt x="1119" y="497"/>
                    </a:cubicBezTo>
                    <a:cubicBezTo>
                      <a:pt x="1122" y="497"/>
                      <a:pt x="1122" y="497"/>
                      <a:pt x="1122" y="497"/>
                    </a:cubicBezTo>
                    <a:cubicBezTo>
                      <a:pt x="1128" y="497"/>
                      <a:pt x="1128" y="497"/>
                      <a:pt x="1128" y="497"/>
                    </a:cubicBezTo>
                    <a:cubicBezTo>
                      <a:pt x="1130" y="497"/>
                      <a:pt x="1130" y="497"/>
                      <a:pt x="1130" y="497"/>
                    </a:cubicBezTo>
                    <a:cubicBezTo>
                      <a:pt x="1133" y="497"/>
                      <a:pt x="1133" y="497"/>
                      <a:pt x="1133" y="497"/>
                    </a:cubicBezTo>
                    <a:cubicBezTo>
                      <a:pt x="1136" y="496"/>
                      <a:pt x="1136" y="496"/>
                      <a:pt x="1136" y="496"/>
                    </a:cubicBezTo>
                    <a:cubicBezTo>
                      <a:pt x="1136" y="497"/>
                      <a:pt x="1136" y="497"/>
                      <a:pt x="1136" y="497"/>
                    </a:cubicBezTo>
                    <a:cubicBezTo>
                      <a:pt x="1139" y="497"/>
                      <a:pt x="1139" y="497"/>
                      <a:pt x="1139" y="497"/>
                    </a:cubicBezTo>
                    <a:cubicBezTo>
                      <a:pt x="1142" y="497"/>
                      <a:pt x="1142" y="497"/>
                      <a:pt x="1142" y="497"/>
                    </a:cubicBezTo>
                    <a:cubicBezTo>
                      <a:pt x="1145" y="497"/>
                      <a:pt x="1145" y="497"/>
                      <a:pt x="1145" y="497"/>
                    </a:cubicBezTo>
                    <a:cubicBezTo>
                      <a:pt x="1148" y="497"/>
                      <a:pt x="1148" y="497"/>
                      <a:pt x="1148" y="497"/>
                    </a:cubicBezTo>
                    <a:cubicBezTo>
                      <a:pt x="1151" y="498"/>
                      <a:pt x="1151" y="498"/>
                      <a:pt x="1151" y="498"/>
                    </a:cubicBezTo>
                    <a:cubicBezTo>
                      <a:pt x="1154" y="498"/>
                      <a:pt x="1154" y="498"/>
                      <a:pt x="1154" y="498"/>
                    </a:cubicBezTo>
                    <a:cubicBezTo>
                      <a:pt x="1157" y="497"/>
                      <a:pt x="1157" y="497"/>
                      <a:pt x="1157" y="497"/>
                    </a:cubicBezTo>
                    <a:cubicBezTo>
                      <a:pt x="1163" y="497"/>
                      <a:pt x="1163" y="497"/>
                      <a:pt x="1163" y="497"/>
                    </a:cubicBezTo>
                    <a:cubicBezTo>
                      <a:pt x="1166" y="498"/>
                      <a:pt x="1166" y="498"/>
                      <a:pt x="1166" y="498"/>
                    </a:cubicBezTo>
                    <a:cubicBezTo>
                      <a:pt x="1168" y="498"/>
                      <a:pt x="1168" y="498"/>
                      <a:pt x="1168" y="498"/>
                    </a:cubicBezTo>
                    <a:cubicBezTo>
                      <a:pt x="1172" y="498"/>
                      <a:pt x="1172" y="498"/>
                      <a:pt x="1172" y="498"/>
                    </a:cubicBezTo>
                    <a:cubicBezTo>
                      <a:pt x="1174" y="499"/>
                      <a:pt x="1174" y="499"/>
                      <a:pt x="1174" y="499"/>
                    </a:cubicBezTo>
                    <a:cubicBezTo>
                      <a:pt x="1176" y="500"/>
                      <a:pt x="1176" y="500"/>
                      <a:pt x="1176" y="500"/>
                    </a:cubicBezTo>
                    <a:cubicBezTo>
                      <a:pt x="1178" y="499"/>
                      <a:pt x="1178" y="499"/>
                      <a:pt x="1178" y="499"/>
                    </a:cubicBezTo>
                    <a:cubicBezTo>
                      <a:pt x="1178" y="499"/>
                      <a:pt x="1178" y="499"/>
                      <a:pt x="1178" y="499"/>
                    </a:cubicBezTo>
                    <a:cubicBezTo>
                      <a:pt x="1176" y="501"/>
                      <a:pt x="1176" y="501"/>
                      <a:pt x="1176" y="501"/>
                    </a:cubicBezTo>
                    <a:cubicBezTo>
                      <a:pt x="1178" y="500"/>
                      <a:pt x="1178" y="500"/>
                      <a:pt x="1178" y="500"/>
                    </a:cubicBezTo>
                    <a:cubicBezTo>
                      <a:pt x="1181" y="499"/>
                      <a:pt x="1181" y="499"/>
                      <a:pt x="1181" y="499"/>
                    </a:cubicBezTo>
                    <a:cubicBezTo>
                      <a:pt x="1184" y="499"/>
                      <a:pt x="1184" y="499"/>
                      <a:pt x="1184" y="499"/>
                    </a:cubicBezTo>
                    <a:cubicBezTo>
                      <a:pt x="1187" y="499"/>
                      <a:pt x="1187" y="499"/>
                      <a:pt x="1187" y="499"/>
                    </a:cubicBezTo>
                    <a:cubicBezTo>
                      <a:pt x="1193" y="499"/>
                      <a:pt x="1193" y="499"/>
                      <a:pt x="1193" y="499"/>
                    </a:cubicBezTo>
                    <a:cubicBezTo>
                      <a:pt x="1196" y="498"/>
                      <a:pt x="1196" y="498"/>
                      <a:pt x="1196" y="498"/>
                    </a:cubicBezTo>
                    <a:cubicBezTo>
                      <a:pt x="1199" y="497"/>
                      <a:pt x="1199" y="497"/>
                      <a:pt x="1199" y="497"/>
                    </a:cubicBezTo>
                    <a:cubicBezTo>
                      <a:pt x="1202" y="498"/>
                      <a:pt x="1202" y="498"/>
                      <a:pt x="1202" y="498"/>
                    </a:cubicBezTo>
                    <a:cubicBezTo>
                      <a:pt x="1203" y="497"/>
                      <a:pt x="1203" y="497"/>
                      <a:pt x="1203" y="497"/>
                    </a:cubicBezTo>
                    <a:cubicBezTo>
                      <a:pt x="1205" y="494"/>
                      <a:pt x="1205" y="494"/>
                      <a:pt x="1205" y="494"/>
                    </a:cubicBezTo>
                    <a:cubicBezTo>
                      <a:pt x="1208" y="493"/>
                      <a:pt x="1208" y="493"/>
                      <a:pt x="1208" y="493"/>
                    </a:cubicBezTo>
                    <a:cubicBezTo>
                      <a:pt x="1208" y="493"/>
                      <a:pt x="1208" y="493"/>
                      <a:pt x="1208" y="493"/>
                    </a:cubicBezTo>
                    <a:cubicBezTo>
                      <a:pt x="1210" y="490"/>
                      <a:pt x="1210" y="490"/>
                      <a:pt x="1210" y="490"/>
                    </a:cubicBezTo>
                    <a:cubicBezTo>
                      <a:pt x="1213" y="488"/>
                      <a:pt x="1213" y="488"/>
                      <a:pt x="1213" y="488"/>
                    </a:cubicBezTo>
                    <a:cubicBezTo>
                      <a:pt x="1216" y="488"/>
                      <a:pt x="1216" y="488"/>
                      <a:pt x="1216" y="488"/>
                    </a:cubicBezTo>
                    <a:cubicBezTo>
                      <a:pt x="1217" y="485"/>
                      <a:pt x="1217" y="485"/>
                      <a:pt x="1217" y="485"/>
                    </a:cubicBezTo>
                    <a:cubicBezTo>
                      <a:pt x="1218" y="483"/>
                      <a:pt x="1218" y="483"/>
                      <a:pt x="1218" y="483"/>
                    </a:cubicBezTo>
                    <a:cubicBezTo>
                      <a:pt x="1221" y="481"/>
                      <a:pt x="1221" y="481"/>
                      <a:pt x="1221" y="481"/>
                    </a:cubicBezTo>
                    <a:cubicBezTo>
                      <a:pt x="1222" y="478"/>
                      <a:pt x="1222" y="478"/>
                      <a:pt x="1222" y="478"/>
                    </a:cubicBezTo>
                    <a:cubicBezTo>
                      <a:pt x="1225" y="477"/>
                      <a:pt x="1225" y="477"/>
                      <a:pt x="1225" y="477"/>
                    </a:cubicBezTo>
                    <a:cubicBezTo>
                      <a:pt x="1227" y="476"/>
                      <a:pt x="1227" y="476"/>
                      <a:pt x="1227" y="476"/>
                    </a:cubicBezTo>
                    <a:cubicBezTo>
                      <a:pt x="1230" y="477"/>
                      <a:pt x="1230" y="477"/>
                      <a:pt x="1230" y="477"/>
                    </a:cubicBezTo>
                    <a:cubicBezTo>
                      <a:pt x="1233" y="476"/>
                      <a:pt x="1233" y="476"/>
                      <a:pt x="1233" y="476"/>
                    </a:cubicBezTo>
                    <a:cubicBezTo>
                      <a:pt x="1236" y="474"/>
                      <a:pt x="1236" y="474"/>
                      <a:pt x="1236" y="474"/>
                    </a:cubicBezTo>
                    <a:cubicBezTo>
                      <a:pt x="1239" y="474"/>
                      <a:pt x="1239" y="474"/>
                      <a:pt x="1239" y="474"/>
                    </a:cubicBezTo>
                    <a:cubicBezTo>
                      <a:pt x="1242" y="473"/>
                      <a:pt x="1242" y="473"/>
                      <a:pt x="1242" y="473"/>
                    </a:cubicBezTo>
                    <a:cubicBezTo>
                      <a:pt x="1245" y="475"/>
                      <a:pt x="1245" y="475"/>
                      <a:pt x="1245" y="475"/>
                    </a:cubicBezTo>
                    <a:cubicBezTo>
                      <a:pt x="1245" y="475"/>
                      <a:pt x="1245" y="475"/>
                      <a:pt x="1245" y="475"/>
                    </a:cubicBezTo>
                    <a:cubicBezTo>
                      <a:pt x="1248" y="474"/>
                      <a:pt x="1248" y="474"/>
                      <a:pt x="1248" y="474"/>
                    </a:cubicBezTo>
                    <a:cubicBezTo>
                      <a:pt x="1251" y="472"/>
                      <a:pt x="1251" y="472"/>
                      <a:pt x="1251" y="472"/>
                    </a:cubicBezTo>
                    <a:cubicBezTo>
                      <a:pt x="1254" y="470"/>
                      <a:pt x="1254" y="470"/>
                      <a:pt x="1254" y="470"/>
                    </a:cubicBezTo>
                    <a:cubicBezTo>
                      <a:pt x="1257" y="468"/>
                      <a:pt x="1257" y="468"/>
                      <a:pt x="1257" y="468"/>
                    </a:cubicBezTo>
                    <a:cubicBezTo>
                      <a:pt x="1260" y="466"/>
                      <a:pt x="1260" y="466"/>
                      <a:pt x="1260" y="466"/>
                    </a:cubicBezTo>
                    <a:cubicBezTo>
                      <a:pt x="1263" y="463"/>
                      <a:pt x="1263" y="463"/>
                      <a:pt x="1263" y="463"/>
                    </a:cubicBezTo>
                    <a:cubicBezTo>
                      <a:pt x="1265" y="461"/>
                      <a:pt x="1265" y="461"/>
                      <a:pt x="1265" y="461"/>
                    </a:cubicBezTo>
                    <a:cubicBezTo>
                      <a:pt x="1265" y="458"/>
                      <a:pt x="1265" y="458"/>
                      <a:pt x="1265" y="458"/>
                    </a:cubicBezTo>
                    <a:cubicBezTo>
                      <a:pt x="1262" y="456"/>
                      <a:pt x="1262" y="456"/>
                      <a:pt x="1262" y="456"/>
                    </a:cubicBezTo>
                    <a:cubicBezTo>
                      <a:pt x="1259" y="455"/>
                      <a:pt x="1259" y="455"/>
                      <a:pt x="1259" y="455"/>
                    </a:cubicBezTo>
                    <a:cubicBezTo>
                      <a:pt x="1265" y="457"/>
                      <a:pt x="1265" y="457"/>
                      <a:pt x="1265" y="457"/>
                    </a:cubicBezTo>
                    <a:cubicBezTo>
                      <a:pt x="1264" y="454"/>
                      <a:pt x="1264" y="454"/>
                      <a:pt x="1264" y="454"/>
                    </a:cubicBezTo>
                    <a:cubicBezTo>
                      <a:pt x="1263" y="453"/>
                      <a:pt x="1263" y="453"/>
                      <a:pt x="1263" y="453"/>
                    </a:cubicBezTo>
                    <a:cubicBezTo>
                      <a:pt x="1260" y="453"/>
                      <a:pt x="1260" y="453"/>
                      <a:pt x="1260" y="453"/>
                    </a:cubicBezTo>
                    <a:cubicBezTo>
                      <a:pt x="1258" y="453"/>
                      <a:pt x="1258" y="453"/>
                      <a:pt x="1258" y="453"/>
                    </a:cubicBezTo>
                    <a:cubicBezTo>
                      <a:pt x="1257" y="453"/>
                      <a:pt x="1257" y="453"/>
                      <a:pt x="1257" y="453"/>
                    </a:cubicBezTo>
                    <a:cubicBezTo>
                      <a:pt x="1254" y="452"/>
                      <a:pt x="1254" y="452"/>
                      <a:pt x="1254" y="452"/>
                    </a:cubicBezTo>
                    <a:cubicBezTo>
                      <a:pt x="1255" y="452"/>
                      <a:pt x="1255" y="452"/>
                      <a:pt x="1255" y="452"/>
                    </a:cubicBezTo>
                    <a:cubicBezTo>
                      <a:pt x="1258" y="453"/>
                      <a:pt x="1258" y="453"/>
                      <a:pt x="1258" y="453"/>
                    </a:cubicBezTo>
                    <a:cubicBezTo>
                      <a:pt x="1261" y="450"/>
                      <a:pt x="1261" y="450"/>
                      <a:pt x="1261" y="450"/>
                    </a:cubicBezTo>
                    <a:cubicBezTo>
                      <a:pt x="1263" y="450"/>
                      <a:pt x="1263" y="450"/>
                      <a:pt x="1263" y="450"/>
                    </a:cubicBezTo>
                    <a:cubicBezTo>
                      <a:pt x="1261" y="448"/>
                      <a:pt x="1261" y="448"/>
                      <a:pt x="1261" y="448"/>
                    </a:cubicBezTo>
                    <a:cubicBezTo>
                      <a:pt x="1263" y="447"/>
                      <a:pt x="1263" y="447"/>
                      <a:pt x="1263" y="447"/>
                    </a:cubicBezTo>
                    <a:cubicBezTo>
                      <a:pt x="1263" y="444"/>
                      <a:pt x="1263" y="444"/>
                      <a:pt x="1263" y="444"/>
                    </a:cubicBezTo>
                    <a:cubicBezTo>
                      <a:pt x="1260" y="443"/>
                      <a:pt x="1260" y="443"/>
                      <a:pt x="1260" y="443"/>
                    </a:cubicBezTo>
                    <a:cubicBezTo>
                      <a:pt x="1263" y="442"/>
                      <a:pt x="1263" y="442"/>
                      <a:pt x="1263" y="442"/>
                    </a:cubicBezTo>
                    <a:cubicBezTo>
                      <a:pt x="1264" y="439"/>
                      <a:pt x="1264" y="439"/>
                      <a:pt x="1264" y="439"/>
                    </a:cubicBezTo>
                    <a:cubicBezTo>
                      <a:pt x="1264" y="436"/>
                      <a:pt x="1264" y="436"/>
                      <a:pt x="1264" y="436"/>
                    </a:cubicBezTo>
                    <a:cubicBezTo>
                      <a:pt x="1263" y="436"/>
                      <a:pt x="1263" y="436"/>
                      <a:pt x="1263" y="436"/>
                    </a:cubicBezTo>
                    <a:cubicBezTo>
                      <a:pt x="1260" y="434"/>
                      <a:pt x="1260" y="434"/>
                      <a:pt x="1260" y="434"/>
                    </a:cubicBezTo>
                    <a:cubicBezTo>
                      <a:pt x="1257" y="432"/>
                      <a:pt x="1257" y="432"/>
                      <a:pt x="1257" y="432"/>
                    </a:cubicBezTo>
                    <a:cubicBezTo>
                      <a:pt x="1260" y="432"/>
                      <a:pt x="1260" y="432"/>
                      <a:pt x="1260" y="432"/>
                    </a:cubicBezTo>
                    <a:cubicBezTo>
                      <a:pt x="1257" y="432"/>
                      <a:pt x="1257" y="432"/>
                      <a:pt x="1257" y="432"/>
                    </a:cubicBezTo>
                    <a:cubicBezTo>
                      <a:pt x="1255" y="431"/>
                      <a:pt x="1255" y="431"/>
                      <a:pt x="1255" y="431"/>
                    </a:cubicBezTo>
                    <a:cubicBezTo>
                      <a:pt x="1252" y="430"/>
                      <a:pt x="1252" y="430"/>
                      <a:pt x="1252" y="430"/>
                    </a:cubicBezTo>
                    <a:cubicBezTo>
                      <a:pt x="1255" y="428"/>
                      <a:pt x="1255" y="428"/>
                      <a:pt x="1255" y="428"/>
                    </a:cubicBezTo>
                    <a:cubicBezTo>
                      <a:pt x="1252" y="429"/>
                      <a:pt x="1252" y="429"/>
                      <a:pt x="1252" y="429"/>
                    </a:cubicBezTo>
                    <a:cubicBezTo>
                      <a:pt x="1249" y="429"/>
                      <a:pt x="1249" y="429"/>
                      <a:pt x="1249" y="429"/>
                    </a:cubicBezTo>
                    <a:cubicBezTo>
                      <a:pt x="1246" y="430"/>
                      <a:pt x="1246" y="430"/>
                      <a:pt x="1246" y="430"/>
                    </a:cubicBezTo>
                    <a:cubicBezTo>
                      <a:pt x="1244" y="433"/>
                      <a:pt x="1244" y="433"/>
                      <a:pt x="1244" y="433"/>
                    </a:cubicBezTo>
                    <a:cubicBezTo>
                      <a:pt x="1241" y="434"/>
                      <a:pt x="1241" y="434"/>
                      <a:pt x="1241" y="434"/>
                    </a:cubicBezTo>
                    <a:cubicBezTo>
                      <a:pt x="1240" y="431"/>
                      <a:pt x="1240" y="431"/>
                      <a:pt x="1240" y="431"/>
                    </a:cubicBezTo>
                    <a:cubicBezTo>
                      <a:pt x="1240" y="430"/>
                      <a:pt x="1240" y="430"/>
                      <a:pt x="1240" y="430"/>
                    </a:cubicBezTo>
                    <a:cubicBezTo>
                      <a:pt x="1243" y="429"/>
                      <a:pt x="1243" y="429"/>
                      <a:pt x="1243" y="429"/>
                    </a:cubicBezTo>
                    <a:cubicBezTo>
                      <a:pt x="1244" y="426"/>
                      <a:pt x="1244" y="426"/>
                      <a:pt x="1244" y="426"/>
                    </a:cubicBezTo>
                    <a:cubicBezTo>
                      <a:pt x="1242" y="423"/>
                      <a:pt x="1242" y="423"/>
                      <a:pt x="1242" y="423"/>
                    </a:cubicBezTo>
                    <a:cubicBezTo>
                      <a:pt x="1241" y="420"/>
                      <a:pt x="1241" y="420"/>
                      <a:pt x="1241" y="420"/>
                    </a:cubicBezTo>
                    <a:cubicBezTo>
                      <a:pt x="1238" y="420"/>
                      <a:pt x="1238" y="420"/>
                      <a:pt x="1238" y="420"/>
                    </a:cubicBezTo>
                    <a:cubicBezTo>
                      <a:pt x="1235" y="419"/>
                      <a:pt x="1235" y="419"/>
                      <a:pt x="1235" y="419"/>
                    </a:cubicBezTo>
                    <a:cubicBezTo>
                      <a:pt x="1232" y="419"/>
                      <a:pt x="1232" y="419"/>
                      <a:pt x="1232" y="419"/>
                    </a:cubicBezTo>
                    <a:cubicBezTo>
                      <a:pt x="1229" y="419"/>
                      <a:pt x="1229" y="419"/>
                      <a:pt x="1229" y="419"/>
                    </a:cubicBezTo>
                    <a:cubicBezTo>
                      <a:pt x="1226" y="419"/>
                      <a:pt x="1226" y="419"/>
                      <a:pt x="1226" y="419"/>
                    </a:cubicBezTo>
                    <a:cubicBezTo>
                      <a:pt x="1229" y="421"/>
                      <a:pt x="1229" y="421"/>
                      <a:pt x="1229" y="421"/>
                    </a:cubicBezTo>
                    <a:cubicBezTo>
                      <a:pt x="1232" y="421"/>
                      <a:pt x="1232" y="421"/>
                      <a:pt x="1232" y="421"/>
                    </a:cubicBezTo>
                    <a:cubicBezTo>
                      <a:pt x="1229" y="421"/>
                      <a:pt x="1229" y="421"/>
                      <a:pt x="1229" y="421"/>
                    </a:cubicBezTo>
                    <a:cubicBezTo>
                      <a:pt x="1223" y="423"/>
                      <a:pt x="1223" y="423"/>
                      <a:pt x="1223" y="423"/>
                    </a:cubicBezTo>
                    <a:cubicBezTo>
                      <a:pt x="1220" y="424"/>
                      <a:pt x="1220" y="424"/>
                      <a:pt x="1220" y="424"/>
                    </a:cubicBezTo>
                    <a:cubicBezTo>
                      <a:pt x="1217" y="426"/>
                      <a:pt x="1217" y="426"/>
                      <a:pt x="1217" y="426"/>
                    </a:cubicBezTo>
                    <a:cubicBezTo>
                      <a:pt x="1216" y="429"/>
                      <a:pt x="1216" y="429"/>
                      <a:pt x="1216" y="429"/>
                    </a:cubicBezTo>
                    <a:cubicBezTo>
                      <a:pt x="1213" y="430"/>
                      <a:pt x="1213" y="430"/>
                      <a:pt x="1213" y="430"/>
                    </a:cubicBezTo>
                    <a:cubicBezTo>
                      <a:pt x="1210" y="432"/>
                      <a:pt x="1210" y="432"/>
                      <a:pt x="1210" y="432"/>
                    </a:cubicBezTo>
                    <a:cubicBezTo>
                      <a:pt x="1207" y="433"/>
                      <a:pt x="1207" y="433"/>
                      <a:pt x="1207" y="433"/>
                    </a:cubicBezTo>
                    <a:cubicBezTo>
                      <a:pt x="1204" y="433"/>
                      <a:pt x="1204" y="433"/>
                      <a:pt x="1204" y="433"/>
                    </a:cubicBezTo>
                    <a:cubicBezTo>
                      <a:pt x="1204" y="435"/>
                      <a:pt x="1204" y="435"/>
                      <a:pt x="1204" y="435"/>
                    </a:cubicBezTo>
                    <a:cubicBezTo>
                      <a:pt x="1202" y="436"/>
                      <a:pt x="1202" y="436"/>
                      <a:pt x="1202" y="436"/>
                    </a:cubicBezTo>
                    <a:cubicBezTo>
                      <a:pt x="1199" y="438"/>
                      <a:pt x="1199" y="438"/>
                      <a:pt x="1199" y="438"/>
                    </a:cubicBezTo>
                    <a:cubicBezTo>
                      <a:pt x="1196" y="438"/>
                      <a:pt x="1196" y="438"/>
                      <a:pt x="1196" y="438"/>
                    </a:cubicBezTo>
                    <a:cubicBezTo>
                      <a:pt x="1196" y="438"/>
                      <a:pt x="1196" y="438"/>
                      <a:pt x="1196" y="438"/>
                    </a:cubicBezTo>
                    <a:cubicBezTo>
                      <a:pt x="1199" y="437"/>
                      <a:pt x="1199" y="437"/>
                      <a:pt x="1199" y="437"/>
                    </a:cubicBezTo>
                    <a:cubicBezTo>
                      <a:pt x="1200" y="434"/>
                      <a:pt x="1200" y="434"/>
                      <a:pt x="1200" y="434"/>
                    </a:cubicBezTo>
                    <a:cubicBezTo>
                      <a:pt x="1197" y="431"/>
                      <a:pt x="1197" y="431"/>
                      <a:pt x="1197" y="431"/>
                    </a:cubicBezTo>
                    <a:cubicBezTo>
                      <a:pt x="1194" y="430"/>
                      <a:pt x="1194" y="430"/>
                      <a:pt x="1194" y="430"/>
                    </a:cubicBezTo>
                    <a:cubicBezTo>
                      <a:pt x="1191" y="429"/>
                      <a:pt x="1191" y="429"/>
                      <a:pt x="1191" y="429"/>
                    </a:cubicBezTo>
                    <a:cubicBezTo>
                      <a:pt x="1188" y="429"/>
                      <a:pt x="1188" y="429"/>
                      <a:pt x="1188" y="429"/>
                    </a:cubicBezTo>
                    <a:cubicBezTo>
                      <a:pt x="1189" y="427"/>
                      <a:pt x="1189" y="427"/>
                      <a:pt x="1189" y="427"/>
                    </a:cubicBezTo>
                    <a:cubicBezTo>
                      <a:pt x="1192" y="429"/>
                      <a:pt x="1192" y="429"/>
                      <a:pt x="1192" y="429"/>
                    </a:cubicBezTo>
                    <a:cubicBezTo>
                      <a:pt x="1195" y="429"/>
                      <a:pt x="1195" y="429"/>
                      <a:pt x="1195" y="429"/>
                    </a:cubicBezTo>
                    <a:cubicBezTo>
                      <a:pt x="1198" y="431"/>
                      <a:pt x="1198" y="431"/>
                      <a:pt x="1198" y="431"/>
                    </a:cubicBezTo>
                    <a:cubicBezTo>
                      <a:pt x="1201" y="432"/>
                      <a:pt x="1201" y="432"/>
                      <a:pt x="1201" y="432"/>
                    </a:cubicBezTo>
                    <a:cubicBezTo>
                      <a:pt x="1201" y="429"/>
                      <a:pt x="1201" y="429"/>
                      <a:pt x="1201" y="429"/>
                    </a:cubicBezTo>
                    <a:cubicBezTo>
                      <a:pt x="1202" y="428"/>
                      <a:pt x="1202" y="428"/>
                      <a:pt x="1202" y="428"/>
                    </a:cubicBezTo>
                    <a:cubicBezTo>
                      <a:pt x="1205" y="427"/>
                      <a:pt x="1205" y="427"/>
                      <a:pt x="1205" y="427"/>
                    </a:cubicBezTo>
                    <a:cubicBezTo>
                      <a:pt x="1208" y="427"/>
                      <a:pt x="1208" y="427"/>
                      <a:pt x="1208" y="427"/>
                    </a:cubicBezTo>
                    <a:cubicBezTo>
                      <a:pt x="1211" y="426"/>
                      <a:pt x="1211" y="426"/>
                      <a:pt x="1211" y="426"/>
                    </a:cubicBezTo>
                    <a:cubicBezTo>
                      <a:pt x="1214" y="425"/>
                      <a:pt x="1214" y="425"/>
                      <a:pt x="1214" y="425"/>
                    </a:cubicBezTo>
                    <a:cubicBezTo>
                      <a:pt x="1216" y="424"/>
                      <a:pt x="1216" y="424"/>
                      <a:pt x="1216" y="424"/>
                    </a:cubicBezTo>
                    <a:cubicBezTo>
                      <a:pt x="1220" y="422"/>
                      <a:pt x="1220" y="422"/>
                      <a:pt x="1220" y="422"/>
                    </a:cubicBezTo>
                    <a:cubicBezTo>
                      <a:pt x="1223" y="422"/>
                      <a:pt x="1223" y="422"/>
                      <a:pt x="1223" y="422"/>
                    </a:cubicBezTo>
                    <a:cubicBezTo>
                      <a:pt x="1225" y="419"/>
                      <a:pt x="1225" y="419"/>
                      <a:pt x="1225" y="419"/>
                    </a:cubicBezTo>
                    <a:cubicBezTo>
                      <a:pt x="1219" y="421"/>
                      <a:pt x="1219" y="421"/>
                      <a:pt x="1219" y="421"/>
                    </a:cubicBezTo>
                    <a:cubicBezTo>
                      <a:pt x="1216" y="422"/>
                      <a:pt x="1216" y="422"/>
                      <a:pt x="1216" y="422"/>
                    </a:cubicBezTo>
                    <a:cubicBezTo>
                      <a:pt x="1213" y="423"/>
                      <a:pt x="1213" y="423"/>
                      <a:pt x="1213" y="423"/>
                    </a:cubicBezTo>
                    <a:cubicBezTo>
                      <a:pt x="1210" y="423"/>
                      <a:pt x="1210" y="423"/>
                      <a:pt x="1210" y="423"/>
                    </a:cubicBezTo>
                    <a:cubicBezTo>
                      <a:pt x="1210" y="423"/>
                      <a:pt x="1210" y="423"/>
                      <a:pt x="1210" y="423"/>
                    </a:cubicBezTo>
                    <a:cubicBezTo>
                      <a:pt x="1209" y="423"/>
                      <a:pt x="1209" y="423"/>
                      <a:pt x="1209" y="423"/>
                    </a:cubicBezTo>
                    <a:cubicBezTo>
                      <a:pt x="1210" y="422"/>
                      <a:pt x="1210" y="422"/>
                      <a:pt x="1210" y="422"/>
                    </a:cubicBezTo>
                    <a:cubicBezTo>
                      <a:pt x="1213" y="422"/>
                      <a:pt x="1213" y="422"/>
                      <a:pt x="1213" y="422"/>
                    </a:cubicBezTo>
                    <a:cubicBezTo>
                      <a:pt x="1216" y="421"/>
                      <a:pt x="1216" y="421"/>
                      <a:pt x="1216" y="421"/>
                    </a:cubicBezTo>
                    <a:cubicBezTo>
                      <a:pt x="1219" y="420"/>
                      <a:pt x="1219" y="420"/>
                      <a:pt x="1219" y="420"/>
                    </a:cubicBezTo>
                    <a:cubicBezTo>
                      <a:pt x="1221" y="420"/>
                      <a:pt x="1221" y="420"/>
                      <a:pt x="1221" y="420"/>
                    </a:cubicBezTo>
                    <a:cubicBezTo>
                      <a:pt x="1225" y="419"/>
                      <a:pt x="1225" y="419"/>
                      <a:pt x="1225" y="419"/>
                    </a:cubicBezTo>
                    <a:cubicBezTo>
                      <a:pt x="1227" y="418"/>
                      <a:pt x="1227" y="418"/>
                      <a:pt x="1227" y="418"/>
                    </a:cubicBezTo>
                    <a:cubicBezTo>
                      <a:pt x="1230" y="416"/>
                      <a:pt x="1230" y="416"/>
                      <a:pt x="1230" y="416"/>
                    </a:cubicBezTo>
                    <a:cubicBezTo>
                      <a:pt x="1233" y="415"/>
                      <a:pt x="1233" y="415"/>
                      <a:pt x="1233" y="415"/>
                    </a:cubicBezTo>
                    <a:cubicBezTo>
                      <a:pt x="1236" y="416"/>
                      <a:pt x="1236" y="416"/>
                      <a:pt x="1236" y="416"/>
                    </a:cubicBezTo>
                    <a:cubicBezTo>
                      <a:pt x="1239" y="414"/>
                      <a:pt x="1239" y="414"/>
                      <a:pt x="1239" y="414"/>
                    </a:cubicBezTo>
                    <a:cubicBezTo>
                      <a:pt x="1236" y="414"/>
                      <a:pt x="1236" y="414"/>
                      <a:pt x="1236" y="414"/>
                    </a:cubicBezTo>
                    <a:cubicBezTo>
                      <a:pt x="1238" y="413"/>
                      <a:pt x="1238" y="413"/>
                      <a:pt x="1238" y="413"/>
                    </a:cubicBezTo>
                    <a:cubicBezTo>
                      <a:pt x="1241" y="411"/>
                      <a:pt x="1241" y="411"/>
                      <a:pt x="1241" y="411"/>
                    </a:cubicBezTo>
                    <a:cubicBezTo>
                      <a:pt x="1238" y="410"/>
                      <a:pt x="1238" y="410"/>
                      <a:pt x="1238" y="410"/>
                    </a:cubicBezTo>
                    <a:cubicBezTo>
                      <a:pt x="1235" y="409"/>
                      <a:pt x="1235" y="409"/>
                      <a:pt x="1235" y="409"/>
                    </a:cubicBezTo>
                    <a:cubicBezTo>
                      <a:pt x="1232" y="408"/>
                      <a:pt x="1232" y="408"/>
                      <a:pt x="1232" y="408"/>
                    </a:cubicBezTo>
                    <a:cubicBezTo>
                      <a:pt x="1229" y="408"/>
                      <a:pt x="1229" y="408"/>
                      <a:pt x="1229" y="408"/>
                    </a:cubicBezTo>
                    <a:cubicBezTo>
                      <a:pt x="1226" y="407"/>
                      <a:pt x="1226" y="407"/>
                      <a:pt x="1226" y="407"/>
                    </a:cubicBezTo>
                    <a:cubicBezTo>
                      <a:pt x="1223" y="407"/>
                      <a:pt x="1223" y="407"/>
                      <a:pt x="1223" y="407"/>
                    </a:cubicBezTo>
                    <a:cubicBezTo>
                      <a:pt x="1220" y="406"/>
                      <a:pt x="1220" y="406"/>
                      <a:pt x="1220" y="406"/>
                    </a:cubicBezTo>
                    <a:cubicBezTo>
                      <a:pt x="1218" y="404"/>
                      <a:pt x="1218" y="404"/>
                      <a:pt x="1218" y="404"/>
                    </a:cubicBezTo>
                    <a:cubicBezTo>
                      <a:pt x="1216" y="401"/>
                      <a:pt x="1216" y="401"/>
                      <a:pt x="1216" y="401"/>
                    </a:cubicBezTo>
                    <a:cubicBezTo>
                      <a:pt x="1213" y="401"/>
                      <a:pt x="1213" y="401"/>
                      <a:pt x="1213" y="401"/>
                    </a:cubicBezTo>
                    <a:cubicBezTo>
                      <a:pt x="1214" y="398"/>
                      <a:pt x="1214" y="398"/>
                      <a:pt x="1214" y="398"/>
                    </a:cubicBezTo>
                    <a:cubicBezTo>
                      <a:pt x="1211" y="401"/>
                      <a:pt x="1211" y="401"/>
                      <a:pt x="1211" y="401"/>
                    </a:cubicBezTo>
                    <a:cubicBezTo>
                      <a:pt x="1208" y="403"/>
                      <a:pt x="1208" y="403"/>
                      <a:pt x="1208" y="403"/>
                    </a:cubicBezTo>
                    <a:cubicBezTo>
                      <a:pt x="1205" y="405"/>
                      <a:pt x="1205" y="405"/>
                      <a:pt x="1205" y="405"/>
                    </a:cubicBezTo>
                    <a:cubicBezTo>
                      <a:pt x="1203" y="408"/>
                      <a:pt x="1203" y="408"/>
                      <a:pt x="1203" y="408"/>
                    </a:cubicBezTo>
                    <a:cubicBezTo>
                      <a:pt x="1205" y="405"/>
                      <a:pt x="1205" y="405"/>
                      <a:pt x="1205" y="405"/>
                    </a:cubicBezTo>
                    <a:cubicBezTo>
                      <a:pt x="1208" y="403"/>
                      <a:pt x="1208" y="403"/>
                      <a:pt x="1208" y="403"/>
                    </a:cubicBezTo>
                    <a:cubicBezTo>
                      <a:pt x="1208" y="400"/>
                      <a:pt x="1208" y="400"/>
                      <a:pt x="1208" y="400"/>
                    </a:cubicBezTo>
                    <a:cubicBezTo>
                      <a:pt x="1205" y="399"/>
                      <a:pt x="1205" y="399"/>
                      <a:pt x="1205" y="399"/>
                    </a:cubicBezTo>
                    <a:cubicBezTo>
                      <a:pt x="1205" y="396"/>
                      <a:pt x="1205" y="396"/>
                      <a:pt x="1205" y="396"/>
                    </a:cubicBezTo>
                    <a:cubicBezTo>
                      <a:pt x="1202" y="398"/>
                      <a:pt x="1202" y="398"/>
                      <a:pt x="1202" y="398"/>
                    </a:cubicBezTo>
                    <a:cubicBezTo>
                      <a:pt x="1200" y="400"/>
                      <a:pt x="1200" y="400"/>
                      <a:pt x="1200" y="400"/>
                    </a:cubicBezTo>
                    <a:cubicBezTo>
                      <a:pt x="1197" y="402"/>
                      <a:pt x="1197" y="402"/>
                      <a:pt x="1197" y="402"/>
                    </a:cubicBezTo>
                    <a:cubicBezTo>
                      <a:pt x="1199" y="400"/>
                      <a:pt x="1199" y="400"/>
                      <a:pt x="1199" y="400"/>
                    </a:cubicBezTo>
                    <a:cubicBezTo>
                      <a:pt x="1201" y="398"/>
                      <a:pt x="1201" y="398"/>
                      <a:pt x="1201" y="398"/>
                    </a:cubicBezTo>
                    <a:cubicBezTo>
                      <a:pt x="1198" y="398"/>
                      <a:pt x="1198" y="398"/>
                      <a:pt x="1198" y="398"/>
                    </a:cubicBezTo>
                    <a:cubicBezTo>
                      <a:pt x="1195" y="400"/>
                      <a:pt x="1195" y="400"/>
                      <a:pt x="1195" y="400"/>
                    </a:cubicBezTo>
                    <a:cubicBezTo>
                      <a:pt x="1192" y="403"/>
                      <a:pt x="1192" y="403"/>
                      <a:pt x="1192" y="403"/>
                    </a:cubicBezTo>
                    <a:cubicBezTo>
                      <a:pt x="1192" y="403"/>
                      <a:pt x="1192" y="403"/>
                      <a:pt x="1192" y="403"/>
                    </a:cubicBezTo>
                    <a:cubicBezTo>
                      <a:pt x="1192" y="403"/>
                      <a:pt x="1192" y="403"/>
                      <a:pt x="1192" y="403"/>
                    </a:cubicBezTo>
                    <a:cubicBezTo>
                      <a:pt x="1192" y="402"/>
                      <a:pt x="1192" y="402"/>
                      <a:pt x="1192" y="402"/>
                    </a:cubicBezTo>
                    <a:cubicBezTo>
                      <a:pt x="1193" y="401"/>
                      <a:pt x="1193" y="401"/>
                      <a:pt x="1193" y="401"/>
                    </a:cubicBezTo>
                    <a:cubicBezTo>
                      <a:pt x="1194" y="398"/>
                      <a:pt x="1194" y="398"/>
                      <a:pt x="1194" y="398"/>
                    </a:cubicBezTo>
                    <a:cubicBezTo>
                      <a:pt x="1196" y="395"/>
                      <a:pt x="1196" y="395"/>
                      <a:pt x="1196" y="395"/>
                    </a:cubicBezTo>
                    <a:cubicBezTo>
                      <a:pt x="1198" y="392"/>
                      <a:pt x="1198" y="392"/>
                      <a:pt x="1198" y="392"/>
                    </a:cubicBezTo>
                    <a:cubicBezTo>
                      <a:pt x="1195" y="395"/>
                      <a:pt x="1195" y="395"/>
                      <a:pt x="1195" y="395"/>
                    </a:cubicBezTo>
                    <a:cubicBezTo>
                      <a:pt x="1195" y="392"/>
                      <a:pt x="1195" y="392"/>
                      <a:pt x="1195" y="392"/>
                    </a:cubicBezTo>
                    <a:cubicBezTo>
                      <a:pt x="1194" y="389"/>
                      <a:pt x="1194" y="389"/>
                      <a:pt x="1194" y="389"/>
                    </a:cubicBezTo>
                    <a:cubicBezTo>
                      <a:pt x="1197" y="387"/>
                      <a:pt x="1197" y="387"/>
                      <a:pt x="1197" y="387"/>
                    </a:cubicBezTo>
                    <a:cubicBezTo>
                      <a:pt x="1194" y="388"/>
                      <a:pt x="1194" y="388"/>
                      <a:pt x="1194" y="388"/>
                    </a:cubicBezTo>
                    <a:cubicBezTo>
                      <a:pt x="1192" y="391"/>
                      <a:pt x="1192" y="391"/>
                      <a:pt x="1192" y="391"/>
                    </a:cubicBezTo>
                    <a:cubicBezTo>
                      <a:pt x="1191" y="388"/>
                      <a:pt x="1191" y="388"/>
                      <a:pt x="1191" y="388"/>
                    </a:cubicBezTo>
                    <a:cubicBezTo>
                      <a:pt x="1188" y="387"/>
                      <a:pt x="1188" y="387"/>
                      <a:pt x="1188" y="387"/>
                    </a:cubicBezTo>
                    <a:cubicBezTo>
                      <a:pt x="1189" y="385"/>
                      <a:pt x="1189" y="385"/>
                      <a:pt x="1189" y="385"/>
                    </a:cubicBezTo>
                    <a:cubicBezTo>
                      <a:pt x="1186" y="385"/>
                      <a:pt x="1186" y="385"/>
                      <a:pt x="1186" y="385"/>
                    </a:cubicBezTo>
                    <a:cubicBezTo>
                      <a:pt x="1183" y="383"/>
                      <a:pt x="1183" y="383"/>
                      <a:pt x="1183" y="383"/>
                    </a:cubicBezTo>
                    <a:cubicBezTo>
                      <a:pt x="1180" y="381"/>
                      <a:pt x="1180" y="381"/>
                      <a:pt x="1180" y="381"/>
                    </a:cubicBezTo>
                    <a:cubicBezTo>
                      <a:pt x="1183" y="381"/>
                      <a:pt x="1183" y="381"/>
                      <a:pt x="1183" y="381"/>
                    </a:cubicBezTo>
                    <a:cubicBezTo>
                      <a:pt x="1180" y="381"/>
                      <a:pt x="1180" y="381"/>
                      <a:pt x="1180" y="381"/>
                    </a:cubicBezTo>
                    <a:cubicBezTo>
                      <a:pt x="1179" y="378"/>
                      <a:pt x="1179" y="378"/>
                      <a:pt x="1179" y="378"/>
                    </a:cubicBezTo>
                    <a:cubicBezTo>
                      <a:pt x="1176" y="378"/>
                      <a:pt x="1176" y="378"/>
                      <a:pt x="1176" y="378"/>
                    </a:cubicBezTo>
                    <a:cubicBezTo>
                      <a:pt x="1175" y="377"/>
                      <a:pt x="1175" y="377"/>
                      <a:pt x="1175" y="377"/>
                    </a:cubicBezTo>
                    <a:cubicBezTo>
                      <a:pt x="1172" y="376"/>
                      <a:pt x="1172" y="376"/>
                      <a:pt x="1172" y="376"/>
                    </a:cubicBezTo>
                    <a:cubicBezTo>
                      <a:pt x="1175" y="376"/>
                      <a:pt x="1175" y="376"/>
                      <a:pt x="1175" y="376"/>
                    </a:cubicBezTo>
                    <a:cubicBezTo>
                      <a:pt x="1178" y="375"/>
                      <a:pt x="1178" y="375"/>
                      <a:pt x="1178" y="375"/>
                    </a:cubicBezTo>
                    <a:cubicBezTo>
                      <a:pt x="1175" y="374"/>
                      <a:pt x="1175" y="374"/>
                      <a:pt x="1175" y="374"/>
                    </a:cubicBezTo>
                    <a:cubicBezTo>
                      <a:pt x="1172" y="371"/>
                      <a:pt x="1172" y="371"/>
                      <a:pt x="1172" y="371"/>
                    </a:cubicBezTo>
                    <a:cubicBezTo>
                      <a:pt x="1175" y="370"/>
                      <a:pt x="1175" y="370"/>
                      <a:pt x="1175" y="370"/>
                    </a:cubicBezTo>
                    <a:cubicBezTo>
                      <a:pt x="1172" y="370"/>
                      <a:pt x="1172" y="370"/>
                      <a:pt x="1172" y="370"/>
                    </a:cubicBezTo>
                    <a:cubicBezTo>
                      <a:pt x="1169" y="369"/>
                      <a:pt x="1169" y="369"/>
                      <a:pt x="1169" y="369"/>
                    </a:cubicBezTo>
                    <a:cubicBezTo>
                      <a:pt x="1170" y="369"/>
                      <a:pt x="1170" y="369"/>
                      <a:pt x="1170" y="369"/>
                    </a:cubicBezTo>
                    <a:cubicBezTo>
                      <a:pt x="1173" y="369"/>
                      <a:pt x="1173" y="369"/>
                      <a:pt x="1173" y="369"/>
                    </a:cubicBezTo>
                    <a:cubicBezTo>
                      <a:pt x="1170" y="368"/>
                      <a:pt x="1170" y="368"/>
                      <a:pt x="1170" y="368"/>
                    </a:cubicBezTo>
                    <a:cubicBezTo>
                      <a:pt x="1168" y="367"/>
                      <a:pt x="1168" y="367"/>
                      <a:pt x="1168" y="367"/>
                    </a:cubicBezTo>
                    <a:cubicBezTo>
                      <a:pt x="1167" y="366"/>
                      <a:pt x="1167" y="366"/>
                      <a:pt x="1167" y="366"/>
                    </a:cubicBezTo>
                    <a:cubicBezTo>
                      <a:pt x="1165" y="366"/>
                      <a:pt x="1165" y="366"/>
                      <a:pt x="1165" y="366"/>
                    </a:cubicBezTo>
                    <a:cubicBezTo>
                      <a:pt x="1166" y="365"/>
                      <a:pt x="1166" y="365"/>
                      <a:pt x="1166" y="365"/>
                    </a:cubicBezTo>
                    <a:cubicBezTo>
                      <a:pt x="1165" y="364"/>
                      <a:pt x="1165" y="364"/>
                      <a:pt x="1165" y="364"/>
                    </a:cubicBezTo>
                    <a:cubicBezTo>
                      <a:pt x="1171" y="365"/>
                      <a:pt x="1171" y="365"/>
                      <a:pt x="1171" y="365"/>
                    </a:cubicBezTo>
                    <a:cubicBezTo>
                      <a:pt x="1168" y="365"/>
                      <a:pt x="1168" y="365"/>
                      <a:pt x="1168" y="365"/>
                    </a:cubicBezTo>
                    <a:cubicBezTo>
                      <a:pt x="1166" y="365"/>
                      <a:pt x="1166" y="365"/>
                      <a:pt x="1166" y="365"/>
                    </a:cubicBezTo>
                    <a:cubicBezTo>
                      <a:pt x="1167" y="366"/>
                      <a:pt x="1167" y="366"/>
                      <a:pt x="1167" y="366"/>
                    </a:cubicBezTo>
                    <a:cubicBezTo>
                      <a:pt x="1168" y="367"/>
                      <a:pt x="1168" y="367"/>
                      <a:pt x="1168" y="367"/>
                    </a:cubicBezTo>
                    <a:cubicBezTo>
                      <a:pt x="1171" y="368"/>
                      <a:pt x="1171" y="368"/>
                      <a:pt x="1171" y="368"/>
                    </a:cubicBezTo>
                    <a:cubicBezTo>
                      <a:pt x="1174" y="368"/>
                      <a:pt x="1174" y="368"/>
                      <a:pt x="1174" y="368"/>
                    </a:cubicBezTo>
                    <a:cubicBezTo>
                      <a:pt x="1177" y="368"/>
                      <a:pt x="1177" y="368"/>
                      <a:pt x="1177" y="368"/>
                    </a:cubicBezTo>
                    <a:cubicBezTo>
                      <a:pt x="1174" y="365"/>
                      <a:pt x="1174" y="365"/>
                      <a:pt x="1174" y="365"/>
                    </a:cubicBezTo>
                    <a:cubicBezTo>
                      <a:pt x="1177" y="365"/>
                      <a:pt x="1177" y="365"/>
                      <a:pt x="1177" y="365"/>
                    </a:cubicBezTo>
                    <a:cubicBezTo>
                      <a:pt x="1179" y="362"/>
                      <a:pt x="1179" y="362"/>
                      <a:pt x="1179" y="362"/>
                    </a:cubicBezTo>
                    <a:cubicBezTo>
                      <a:pt x="1182" y="362"/>
                      <a:pt x="1182" y="362"/>
                      <a:pt x="1182" y="362"/>
                    </a:cubicBezTo>
                    <a:cubicBezTo>
                      <a:pt x="1182" y="360"/>
                      <a:pt x="1182" y="360"/>
                      <a:pt x="1182" y="360"/>
                    </a:cubicBezTo>
                    <a:cubicBezTo>
                      <a:pt x="1180" y="357"/>
                      <a:pt x="1180" y="357"/>
                      <a:pt x="1180" y="357"/>
                    </a:cubicBezTo>
                    <a:cubicBezTo>
                      <a:pt x="1177" y="356"/>
                      <a:pt x="1177" y="356"/>
                      <a:pt x="1177" y="356"/>
                    </a:cubicBezTo>
                    <a:cubicBezTo>
                      <a:pt x="1174" y="355"/>
                      <a:pt x="1174" y="355"/>
                      <a:pt x="1174" y="355"/>
                    </a:cubicBezTo>
                    <a:cubicBezTo>
                      <a:pt x="1174" y="352"/>
                      <a:pt x="1174" y="352"/>
                      <a:pt x="1174" y="352"/>
                    </a:cubicBezTo>
                    <a:cubicBezTo>
                      <a:pt x="1171" y="351"/>
                      <a:pt x="1171" y="351"/>
                      <a:pt x="1171" y="351"/>
                    </a:cubicBezTo>
                    <a:cubicBezTo>
                      <a:pt x="1168" y="352"/>
                      <a:pt x="1168" y="352"/>
                      <a:pt x="1168" y="352"/>
                    </a:cubicBezTo>
                    <a:cubicBezTo>
                      <a:pt x="1165" y="350"/>
                      <a:pt x="1165" y="350"/>
                      <a:pt x="1165" y="350"/>
                    </a:cubicBezTo>
                    <a:cubicBezTo>
                      <a:pt x="1168" y="350"/>
                      <a:pt x="1168" y="350"/>
                      <a:pt x="1168" y="350"/>
                    </a:cubicBezTo>
                    <a:cubicBezTo>
                      <a:pt x="1171" y="349"/>
                      <a:pt x="1171" y="349"/>
                      <a:pt x="1171" y="349"/>
                    </a:cubicBezTo>
                    <a:cubicBezTo>
                      <a:pt x="1174" y="347"/>
                      <a:pt x="1174" y="347"/>
                      <a:pt x="1174" y="347"/>
                    </a:cubicBezTo>
                    <a:cubicBezTo>
                      <a:pt x="1171" y="344"/>
                      <a:pt x="1171" y="344"/>
                      <a:pt x="1171" y="344"/>
                    </a:cubicBezTo>
                    <a:cubicBezTo>
                      <a:pt x="1169" y="341"/>
                      <a:pt x="1169" y="341"/>
                      <a:pt x="1169" y="341"/>
                    </a:cubicBezTo>
                    <a:cubicBezTo>
                      <a:pt x="1166" y="343"/>
                      <a:pt x="1166" y="343"/>
                      <a:pt x="1166" y="343"/>
                    </a:cubicBezTo>
                    <a:cubicBezTo>
                      <a:pt x="1165" y="339"/>
                      <a:pt x="1165" y="339"/>
                      <a:pt x="1165" y="339"/>
                    </a:cubicBezTo>
                    <a:cubicBezTo>
                      <a:pt x="1168" y="339"/>
                      <a:pt x="1168" y="339"/>
                      <a:pt x="1168" y="339"/>
                    </a:cubicBezTo>
                    <a:cubicBezTo>
                      <a:pt x="1165" y="336"/>
                      <a:pt x="1165" y="336"/>
                      <a:pt x="1165" y="336"/>
                    </a:cubicBezTo>
                    <a:cubicBezTo>
                      <a:pt x="1162" y="336"/>
                      <a:pt x="1162" y="336"/>
                      <a:pt x="1162" y="336"/>
                    </a:cubicBezTo>
                    <a:cubicBezTo>
                      <a:pt x="1160" y="337"/>
                      <a:pt x="1160" y="337"/>
                      <a:pt x="1160" y="337"/>
                    </a:cubicBezTo>
                    <a:cubicBezTo>
                      <a:pt x="1157" y="338"/>
                      <a:pt x="1157" y="338"/>
                      <a:pt x="1157" y="338"/>
                    </a:cubicBezTo>
                    <a:cubicBezTo>
                      <a:pt x="1154" y="338"/>
                      <a:pt x="1154" y="338"/>
                      <a:pt x="1154" y="338"/>
                    </a:cubicBezTo>
                    <a:cubicBezTo>
                      <a:pt x="1157" y="336"/>
                      <a:pt x="1157" y="336"/>
                      <a:pt x="1157" y="336"/>
                    </a:cubicBezTo>
                    <a:cubicBezTo>
                      <a:pt x="1160" y="336"/>
                      <a:pt x="1160" y="336"/>
                      <a:pt x="1160" y="336"/>
                    </a:cubicBezTo>
                    <a:cubicBezTo>
                      <a:pt x="1163" y="334"/>
                      <a:pt x="1163" y="334"/>
                      <a:pt x="1163" y="334"/>
                    </a:cubicBezTo>
                    <a:cubicBezTo>
                      <a:pt x="1160" y="334"/>
                      <a:pt x="1160" y="334"/>
                      <a:pt x="1160" y="334"/>
                    </a:cubicBezTo>
                    <a:cubicBezTo>
                      <a:pt x="1163" y="332"/>
                      <a:pt x="1163" y="332"/>
                      <a:pt x="1163" y="332"/>
                    </a:cubicBezTo>
                    <a:cubicBezTo>
                      <a:pt x="1162" y="329"/>
                      <a:pt x="1162" y="329"/>
                      <a:pt x="1162" y="329"/>
                    </a:cubicBezTo>
                    <a:cubicBezTo>
                      <a:pt x="1159" y="330"/>
                      <a:pt x="1159" y="330"/>
                      <a:pt x="1159" y="330"/>
                    </a:cubicBezTo>
                    <a:cubicBezTo>
                      <a:pt x="1156" y="329"/>
                      <a:pt x="1156" y="329"/>
                      <a:pt x="1156" y="329"/>
                    </a:cubicBezTo>
                    <a:cubicBezTo>
                      <a:pt x="1153" y="330"/>
                      <a:pt x="1153" y="330"/>
                      <a:pt x="1153" y="330"/>
                    </a:cubicBezTo>
                    <a:cubicBezTo>
                      <a:pt x="1150" y="332"/>
                      <a:pt x="1150" y="332"/>
                      <a:pt x="1150" y="332"/>
                    </a:cubicBezTo>
                    <a:cubicBezTo>
                      <a:pt x="1151" y="329"/>
                      <a:pt x="1151" y="329"/>
                      <a:pt x="1151" y="329"/>
                    </a:cubicBezTo>
                    <a:cubicBezTo>
                      <a:pt x="1154" y="329"/>
                      <a:pt x="1154" y="329"/>
                      <a:pt x="1154" y="329"/>
                    </a:cubicBezTo>
                    <a:cubicBezTo>
                      <a:pt x="1157" y="327"/>
                      <a:pt x="1157" y="327"/>
                      <a:pt x="1157" y="327"/>
                    </a:cubicBezTo>
                    <a:cubicBezTo>
                      <a:pt x="1157" y="324"/>
                      <a:pt x="1157" y="324"/>
                      <a:pt x="1157" y="324"/>
                    </a:cubicBezTo>
                    <a:cubicBezTo>
                      <a:pt x="1158" y="321"/>
                      <a:pt x="1158" y="321"/>
                      <a:pt x="1158" y="321"/>
                    </a:cubicBezTo>
                    <a:cubicBezTo>
                      <a:pt x="1155" y="322"/>
                      <a:pt x="1155" y="322"/>
                      <a:pt x="1155" y="322"/>
                    </a:cubicBezTo>
                    <a:cubicBezTo>
                      <a:pt x="1153" y="319"/>
                      <a:pt x="1153" y="319"/>
                      <a:pt x="1153" y="319"/>
                    </a:cubicBezTo>
                    <a:cubicBezTo>
                      <a:pt x="1153" y="316"/>
                      <a:pt x="1153" y="316"/>
                      <a:pt x="1153" y="316"/>
                    </a:cubicBezTo>
                    <a:cubicBezTo>
                      <a:pt x="1150" y="317"/>
                      <a:pt x="1150" y="317"/>
                      <a:pt x="1150" y="317"/>
                    </a:cubicBezTo>
                    <a:cubicBezTo>
                      <a:pt x="1149" y="317"/>
                      <a:pt x="1149" y="317"/>
                      <a:pt x="1149" y="317"/>
                    </a:cubicBezTo>
                    <a:cubicBezTo>
                      <a:pt x="1145" y="317"/>
                      <a:pt x="1145" y="317"/>
                      <a:pt x="1145" y="317"/>
                    </a:cubicBezTo>
                    <a:cubicBezTo>
                      <a:pt x="1142" y="317"/>
                      <a:pt x="1142" y="317"/>
                      <a:pt x="1142" y="317"/>
                    </a:cubicBezTo>
                    <a:cubicBezTo>
                      <a:pt x="1145" y="317"/>
                      <a:pt x="1145" y="317"/>
                      <a:pt x="1145" y="317"/>
                    </a:cubicBezTo>
                    <a:cubicBezTo>
                      <a:pt x="1148" y="317"/>
                      <a:pt x="1148" y="317"/>
                      <a:pt x="1148" y="317"/>
                    </a:cubicBezTo>
                    <a:cubicBezTo>
                      <a:pt x="1151" y="315"/>
                      <a:pt x="1151" y="315"/>
                      <a:pt x="1151" y="315"/>
                    </a:cubicBezTo>
                    <a:cubicBezTo>
                      <a:pt x="1151" y="312"/>
                      <a:pt x="1151" y="312"/>
                      <a:pt x="1151" y="312"/>
                    </a:cubicBezTo>
                    <a:cubicBezTo>
                      <a:pt x="1148" y="313"/>
                      <a:pt x="1148" y="313"/>
                      <a:pt x="1148" y="313"/>
                    </a:cubicBezTo>
                    <a:cubicBezTo>
                      <a:pt x="1148" y="310"/>
                      <a:pt x="1148" y="310"/>
                      <a:pt x="1148" y="310"/>
                    </a:cubicBezTo>
                    <a:cubicBezTo>
                      <a:pt x="1145" y="310"/>
                      <a:pt x="1145" y="310"/>
                      <a:pt x="1145" y="310"/>
                    </a:cubicBezTo>
                    <a:cubicBezTo>
                      <a:pt x="1143" y="309"/>
                      <a:pt x="1143" y="309"/>
                      <a:pt x="1143" y="309"/>
                    </a:cubicBezTo>
                    <a:cubicBezTo>
                      <a:pt x="1146" y="307"/>
                      <a:pt x="1146" y="307"/>
                      <a:pt x="1146" y="307"/>
                    </a:cubicBezTo>
                    <a:cubicBezTo>
                      <a:pt x="1144" y="304"/>
                      <a:pt x="1144" y="304"/>
                      <a:pt x="1144" y="304"/>
                    </a:cubicBezTo>
                    <a:cubicBezTo>
                      <a:pt x="1141" y="306"/>
                      <a:pt x="1141" y="306"/>
                      <a:pt x="1141" y="306"/>
                    </a:cubicBezTo>
                    <a:cubicBezTo>
                      <a:pt x="1142" y="303"/>
                      <a:pt x="1142" y="303"/>
                      <a:pt x="1142" y="303"/>
                    </a:cubicBezTo>
                    <a:cubicBezTo>
                      <a:pt x="1139" y="302"/>
                      <a:pt x="1139" y="302"/>
                      <a:pt x="1139" y="302"/>
                    </a:cubicBezTo>
                    <a:cubicBezTo>
                      <a:pt x="1140" y="299"/>
                      <a:pt x="1140" y="299"/>
                      <a:pt x="1140" y="299"/>
                    </a:cubicBezTo>
                    <a:cubicBezTo>
                      <a:pt x="1140" y="296"/>
                      <a:pt x="1140" y="296"/>
                      <a:pt x="1140" y="296"/>
                    </a:cubicBezTo>
                    <a:cubicBezTo>
                      <a:pt x="1139" y="296"/>
                      <a:pt x="1139" y="296"/>
                      <a:pt x="1139" y="296"/>
                    </a:cubicBezTo>
                    <a:cubicBezTo>
                      <a:pt x="1138" y="296"/>
                      <a:pt x="1138" y="296"/>
                      <a:pt x="1138" y="296"/>
                    </a:cubicBezTo>
                    <a:cubicBezTo>
                      <a:pt x="1135" y="296"/>
                      <a:pt x="1135" y="296"/>
                      <a:pt x="1135" y="296"/>
                    </a:cubicBezTo>
                    <a:cubicBezTo>
                      <a:pt x="1134" y="295"/>
                      <a:pt x="1134" y="295"/>
                      <a:pt x="1134" y="295"/>
                    </a:cubicBezTo>
                    <a:cubicBezTo>
                      <a:pt x="1132" y="296"/>
                      <a:pt x="1132" y="296"/>
                      <a:pt x="1132" y="296"/>
                    </a:cubicBezTo>
                    <a:cubicBezTo>
                      <a:pt x="1130" y="296"/>
                      <a:pt x="1130" y="296"/>
                      <a:pt x="1130" y="296"/>
                    </a:cubicBezTo>
                    <a:cubicBezTo>
                      <a:pt x="1136" y="293"/>
                      <a:pt x="1136" y="293"/>
                      <a:pt x="1136" y="293"/>
                    </a:cubicBezTo>
                    <a:cubicBezTo>
                      <a:pt x="1135" y="290"/>
                      <a:pt x="1135" y="290"/>
                      <a:pt x="1135" y="290"/>
                    </a:cubicBezTo>
                    <a:cubicBezTo>
                      <a:pt x="1132" y="290"/>
                      <a:pt x="1132" y="290"/>
                      <a:pt x="1132" y="290"/>
                    </a:cubicBezTo>
                    <a:cubicBezTo>
                      <a:pt x="1135" y="289"/>
                      <a:pt x="1135" y="289"/>
                      <a:pt x="1135" y="289"/>
                    </a:cubicBezTo>
                    <a:cubicBezTo>
                      <a:pt x="1132" y="288"/>
                      <a:pt x="1132" y="288"/>
                      <a:pt x="1132" y="288"/>
                    </a:cubicBezTo>
                    <a:cubicBezTo>
                      <a:pt x="1129" y="290"/>
                      <a:pt x="1129" y="290"/>
                      <a:pt x="1129" y="290"/>
                    </a:cubicBezTo>
                    <a:cubicBezTo>
                      <a:pt x="1128" y="293"/>
                      <a:pt x="1128" y="293"/>
                      <a:pt x="1128" y="293"/>
                    </a:cubicBezTo>
                    <a:cubicBezTo>
                      <a:pt x="1126" y="296"/>
                      <a:pt x="1126" y="296"/>
                      <a:pt x="1126" y="296"/>
                    </a:cubicBezTo>
                    <a:cubicBezTo>
                      <a:pt x="1126" y="297"/>
                      <a:pt x="1126" y="297"/>
                      <a:pt x="1126" y="297"/>
                    </a:cubicBezTo>
                    <a:cubicBezTo>
                      <a:pt x="1125" y="300"/>
                      <a:pt x="1125" y="300"/>
                      <a:pt x="1125" y="300"/>
                    </a:cubicBezTo>
                    <a:cubicBezTo>
                      <a:pt x="1128" y="301"/>
                      <a:pt x="1128" y="301"/>
                      <a:pt x="1128" y="301"/>
                    </a:cubicBezTo>
                    <a:cubicBezTo>
                      <a:pt x="1125" y="300"/>
                      <a:pt x="1125" y="300"/>
                      <a:pt x="1125" y="300"/>
                    </a:cubicBezTo>
                    <a:cubicBezTo>
                      <a:pt x="1122" y="300"/>
                      <a:pt x="1122" y="300"/>
                      <a:pt x="1122" y="300"/>
                    </a:cubicBezTo>
                    <a:cubicBezTo>
                      <a:pt x="1120" y="303"/>
                      <a:pt x="1120" y="303"/>
                      <a:pt x="1120" y="303"/>
                    </a:cubicBezTo>
                    <a:cubicBezTo>
                      <a:pt x="1121" y="306"/>
                      <a:pt x="1121" y="306"/>
                      <a:pt x="1121" y="306"/>
                    </a:cubicBezTo>
                    <a:cubicBezTo>
                      <a:pt x="1124" y="307"/>
                      <a:pt x="1124" y="307"/>
                      <a:pt x="1124" y="307"/>
                    </a:cubicBezTo>
                    <a:cubicBezTo>
                      <a:pt x="1127" y="310"/>
                      <a:pt x="1127" y="310"/>
                      <a:pt x="1127" y="310"/>
                    </a:cubicBezTo>
                    <a:cubicBezTo>
                      <a:pt x="1124" y="308"/>
                      <a:pt x="1124" y="308"/>
                      <a:pt x="1124" y="308"/>
                    </a:cubicBezTo>
                    <a:cubicBezTo>
                      <a:pt x="1121" y="309"/>
                      <a:pt x="1121" y="309"/>
                      <a:pt x="1121" y="309"/>
                    </a:cubicBezTo>
                    <a:cubicBezTo>
                      <a:pt x="1120" y="312"/>
                      <a:pt x="1120" y="312"/>
                      <a:pt x="1120" y="312"/>
                    </a:cubicBezTo>
                    <a:cubicBezTo>
                      <a:pt x="1117" y="313"/>
                      <a:pt x="1117" y="313"/>
                      <a:pt x="1117" y="313"/>
                    </a:cubicBezTo>
                    <a:cubicBezTo>
                      <a:pt x="1120" y="316"/>
                      <a:pt x="1120" y="316"/>
                      <a:pt x="1120" y="316"/>
                    </a:cubicBezTo>
                    <a:cubicBezTo>
                      <a:pt x="1123" y="317"/>
                      <a:pt x="1123" y="317"/>
                      <a:pt x="1123" y="317"/>
                    </a:cubicBezTo>
                    <a:cubicBezTo>
                      <a:pt x="1120" y="317"/>
                      <a:pt x="1120" y="317"/>
                      <a:pt x="1120" y="317"/>
                    </a:cubicBezTo>
                    <a:cubicBezTo>
                      <a:pt x="1117" y="319"/>
                      <a:pt x="1117" y="319"/>
                      <a:pt x="1117" y="319"/>
                    </a:cubicBezTo>
                    <a:cubicBezTo>
                      <a:pt x="1115" y="318"/>
                      <a:pt x="1115" y="318"/>
                      <a:pt x="1115" y="318"/>
                    </a:cubicBezTo>
                    <a:cubicBezTo>
                      <a:pt x="1116" y="321"/>
                      <a:pt x="1116" y="321"/>
                      <a:pt x="1116" y="321"/>
                    </a:cubicBezTo>
                    <a:cubicBezTo>
                      <a:pt x="1115" y="321"/>
                      <a:pt x="1115" y="321"/>
                      <a:pt x="1115" y="321"/>
                    </a:cubicBezTo>
                    <a:cubicBezTo>
                      <a:pt x="1113" y="321"/>
                      <a:pt x="1113" y="321"/>
                      <a:pt x="1113" y="321"/>
                    </a:cubicBezTo>
                    <a:cubicBezTo>
                      <a:pt x="1112" y="324"/>
                      <a:pt x="1112" y="324"/>
                      <a:pt x="1112" y="324"/>
                    </a:cubicBezTo>
                    <a:cubicBezTo>
                      <a:pt x="1115" y="327"/>
                      <a:pt x="1115" y="327"/>
                      <a:pt x="1115" y="327"/>
                    </a:cubicBezTo>
                    <a:cubicBezTo>
                      <a:pt x="1114" y="330"/>
                      <a:pt x="1114" y="330"/>
                      <a:pt x="1114" y="330"/>
                    </a:cubicBezTo>
                    <a:cubicBezTo>
                      <a:pt x="1112" y="333"/>
                      <a:pt x="1112" y="333"/>
                      <a:pt x="1112" y="333"/>
                    </a:cubicBezTo>
                    <a:cubicBezTo>
                      <a:pt x="1113" y="331"/>
                      <a:pt x="1113" y="331"/>
                      <a:pt x="1113" y="331"/>
                    </a:cubicBezTo>
                    <a:cubicBezTo>
                      <a:pt x="1113" y="328"/>
                      <a:pt x="1113" y="328"/>
                      <a:pt x="1113" y="328"/>
                    </a:cubicBezTo>
                    <a:cubicBezTo>
                      <a:pt x="1111" y="325"/>
                      <a:pt x="1111" y="325"/>
                      <a:pt x="1111" y="325"/>
                    </a:cubicBezTo>
                    <a:cubicBezTo>
                      <a:pt x="1109" y="322"/>
                      <a:pt x="1109" y="322"/>
                      <a:pt x="1109" y="322"/>
                    </a:cubicBezTo>
                    <a:cubicBezTo>
                      <a:pt x="1106" y="323"/>
                      <a:pt x="1106" y="323"/>
                      <a:pt x="1106" y="323"/>
                    </a:cubicBezTo>
                    <a:cubicBezTo>
                      <a:pt x="1104" y="326"/>
                      <a:pt x="1104" y="326"/>
                      <a:pt x="1104" y="326"/>
                    </a:cubicBezTo>
                    <a:cubicBezTo>
                      <a:pt x="1103" y="329"/>
                      <a:pt x="1103" y="329"/>
                      <a:pt x="1103" y="329"/>
                    </a:cubicBezTo>
                    <a:cubicBezTo>
                      <a:pt x="1100" y="330"/>
                      <a:pt x="1100" y="330"/>
                      <a:pt x="1100" y="330"/>
                    </a:cubicBezTo>
                    <a:cubicBezTo>
                      <a:pt x="1098" y="330"/>
                      <a:pt x="1098" y="330"/>
                      <a:pt x="1098" y="330"/>
                    </a:cubicBezTo>
                    <a:cubicBezTo>
                      <a:pt x="1095" y="332"/>
                      <a:pt x="1095" y="332"/>
                      <a:pt x="1095" y="332"/>
                    </a:cubicBezTo>
                    <a:cubicBezTo>
                      <a:pt x="1092" y="334"/>
                      <a:pt x="1092" y="334"/>
                      <a:pt x="1092" y="334"/>
                    </a:cubicBezTo>
                    <a:cubicBezTo>
                      <a:pt x="1089" y="335"/>
                      <a:pt x="1089" y="335"/>
                      <a:pt x="1089" y="335"/>
                    </a:cubicBezTo>
                    <a:cubicBezTo>
                      <a:pt x="1089" y="338"/>
                      <a:pt x="1089" y="338"/>
                      <a:pt x="1089" y="338"/>
                    </a:cubicBezTo>
                    <a:cubicBezTo>
                      <a:pt x="1087" y="341"/>
                      <a:pt x="1087" y="341"/>
                      <a:pt x="1087" y="341"/>
                    </a:cubicBezTo>
                    <a:cubicBezTo>
                      <a:pt x="1087" y="340"/>
                      <a:pt x="1087" y="340"/>
                      <a:pt x="1087" y="340"/>
                    </a:cubicBezTo>
                    <a:cubicBezTo>
                      <a:pt x="1088" y="338"/>
                      <a:pt x="1088" y="338"/>
                      <a:pt x="1088" y="338"/>
                    </a:cubicBezTo>
                    <a:cubicBezTo>
                      <a:pt x="1088" y="335"/>
                      <a:pt x="1088" y="335"/>
                      <a:pt x="1088" y="335"/>
                    </a:cubicBezTo>
                    <a:cubicBezTo>
                      <a:pt x="1086" y="332"/>
                      <a:pt x="1086" y="332"/>
                      <a:pt x="1086" y="332"/>
                    </a:cubicBezTo>
                    <a:cubicBezTo>
                      <a:pt x="1085" y="334"/>
                      <a:pt x="1085" y="334"/>
                      <a:pt x="1085" y="334"/>
                    </a:cubicBezTo>
                    <a:cubicBezTo>
                      <a:pt x="1082" y="336"/>
                      <a:pt x="1082" y="336"/>
                      <a:pt x="1082" y="336"/>
                    </a:cubicBezTo>
                    <a:cubicBezTo>
                      <a:pt x="1085" y="333"/>
                      <a:pt x="1085" y="333"/>
                      <a:pt x="1085" y="333"/>
                    </a:cubicBezTo>
                    <a:cubicBezTo>
                      <a:pt x="1084" y="330"/>
                      <a:pt x="1084" y="330"/>
                      <a:pt x="1084" y="330"/>
                    </a:cubicBezTo>
                    <a:cubicBezTo>
                      <a:pt x="1083" y="327"/>
                      <a:pt x="1083" y="327"/>
                      <a:pt x="1083" y="327"/>
                    </a:cubicBezTo>
                    <a:cubicBezTo>
                      <a:pt x="1081" y="329"/>
                      <a:pt x="1081" y="329"/>
                      <a:pt x="1081" y="329"/>
                    </a:cubicBezTo>
                    <a:cubicBezTo>
                      <a:pt x="1080" y="332"/>
                      <a:pt x="1080" y="332"/>
                      <a:pt x="1080" y="332"/>
                    </a:cubicBezTo>
                    <a:cubicBezTo>
                      <a:pt x="1079" y="335"/>
                      <a:pt x="1079" y="335"/>
                      <a:pt x="1079" y="335"/>
                    </a:cubicBezTo>
                    <a:cubicBezTo>
                      <a:pt x="1078" y="338"/>
                      <a:pt x="1078" y="338"/>
                      <a:pt x="1078" y="338"/>
                    </a:cubicBezTo>
                    <a:cubicBezTo>
                      <a:pt x="1075" y="340"/>
                      <a:pt x="1075" y="340"/>
                      <a:pt x="1075" y="340"/>
                    </a:cubicBezTo>
                    <a:cubicBezTo>
                      <a:pt x="1072" y="340"/>
                      <a:pt x="1072" y="340"/>
                      <a:pt x="1072" y="340"/>
                    </a:cubicBezTo>
                    <a:cubicBezTo>
                      <a:pt x="1069" y="341"/>
                      <a:pt x="1069" y="341"/>
                      <a:pt x="1069" y="341"/>
                    </a:cubicBezTo>
                    <a:cubicBezTo>
                      <a:pt x="1066" y="343"/>
                      <a:pt x="1066" y="343"/>
                      <a:pt x="1066" y="343"/>
                    </a:cubicBezTo>
                    <a:cubicBezTo>
                      <a:pt x="1063" y="345"/>
                      <a:pt x="1063" y="345"/>
                      <a:pt x="1063" y="345"/>
                    </a:cubicBezTo>
                    <a:cubicBezTo>
                      <a:pt x="1065" y="343"/>
                      <a:pt x="1065" y="343"/>
                      <a:pt x="1065" y="343"/>
                    </a:cubicBezTo>
                    <a:cubicBezTo>
                      <a:pt x="1068" y="341"/>
                      <a:pt x="1068" y="341"/>
                      <a:pt x="1068" y="341"/>
                    </a:cubicBezTo>
                    <a:cubicBezTo>
                      <a:pt x="1071" y="340"/>
                      <a:pt x="1071" y="340"/>
                      <a:pt x="1071" y="340"/>
                    </a:cubicBezTo>
                    <a:cubicBezTo>
                      <a:pt x="1074" y="339"/>
                      <a:pt x="1074" y="339"/>
                      <a:pt x="1074" y="339"/>
                    </a:cubicBezTo>
                    <a:cubicBezTo>
                      <a:pt x="1077" y="338"/>
                      <a:pt x="1077" y="338"/>
                      <a:pt x="1077" y="338"/>
                    </a:cubicBezTo>
                    <a:cubicBezTo>
                      <a:pt x="1078" y="336"/>
                      <a:pt x="1078" y="336"/>
                      <a:pt x="1078" y="336"/>
                    </a:cubicBezTo>
                    <a:cubicBezTo>
                      <a:pt x="1079" y="332"/>
                      <a:pt x="1079" y="332"/>
                      <a:pt x="1079" y="332"/>
                    </a:cubicBezTo>
                    <a:cubicBezTo>
                      <a:pt x="1080" y="330"/>
                      <a:pt x="1080" y="330"/>
                      <a:pt x="1080" y="330"/>
                    </a:cubicBezTo>
                    <a:cubicBezTo>
                      <a:pt x="1078" y="327"/>
                      <a:pt x="1078" y="327"/>
                      <a:pt x="1078" y="327"/>
                    </a:cubicBezTo>
                    <a:cubicBezTo>
                      <a:pt x="1078" y="324"/>
                      <a:pt x="1078" y="324"/>
                      <a:pt x="1078" y="324"/>
                    </a:cubicBezTo>
                    <a:cubicBezTo>
                      <a:pt x="1075" y="321"/>
                      <a:pt x="1075" y="321"/>
                      <a:pt x="1075" y="321"/>
                    </a:cubicBezTo>
                    <a:cubicBezTo>
                      <a:pt x="1072" y="320"/>
                      <a:pt x="1072" y="320"/>
                      <a:pt x="1072" y="320"/>
                    </a:cubicBezTo>
                    <a:cubicBezTo>
                      <a:pt x="1069" y="321"/>
                      <a:pt x="1069" y="321"/>
                      <a:pt x="1069" y="321"/>
                    </a:cubicBezTo>
                    <a:cubicBezTo>
                      <a:pt x="1066" y="320"/>
                      <a:pt x="1066" y="320"/>
                      <a:pt x="1066" y="320"/>
                    </a:cubicBezTo>
                    <a:cubicBezTo>
                      <a:pt x="1064" y="321"/>
                      <a:pt x="1064" y="321"/>
                      <a:pt x="1064" y="321"/>
                    </a:cubicBezTo>
                    <a:cubicBezTo>
                      <a:pt x="1060" y="323"/>
                      <a:pt x="1060" y="323"/>
                      <a:pt x="1060" y="323"/>
                    </a:cubicBezTo>
                    <a:cubicBezTo>
                      <a:pt x="1058" y="325"/>
                      <a:pt x="1058" y="325"/>
                      <a:pt x="1058" y="325"/>
                    </a:cubicBezTo>
                    <a:cubicBezTo>
                      <a:pt x="1055" y="325"/>
                      <a:pt x="1055" y="325"/>
                      <a:pt x="1055" y="325"/>
                    </a:cubicBezTo>
                    <a:cubicBezTo>
                      <a:pt x="1054" y="324"/>
                      <a:pt x="1054" y="324"/>
                      <a:pt x="1054" y="324"/>
                    </a:cubicBezTo>
                    <a:cubicBezTo>
                      <a:pt x="1053" y="323"/>
                      <a:pt x="1053" y="323"/>
                      <a:pt x="1053" y="323"/>
                    </a:cubicBezTo>
                    <a:cubicBezTo>
                      <a:pt x="1050" y="323"/>
                      <a:pt x="1050" y="323"/>
                      <a:pt x="1050" y="323"/>
                    </a:cubicBezTo>
                    <a:cubicBezTo>
                      <a:pt x="1051" y="323"/>
                      <a:pt x="1051" y="323"/>
                      <a:pt x="1051" y="323"/>
                    </a:cubicBezTo>
                    <a:cubicBezTo>
                      <a:pt x="1054" y="322"/>
                      <a:pt x="1054" y="322"/>
                      <a:pt x="1054" y="322"/>
                    </a:cubicBezTo>
                    <a:cubicBezTo>
                      <a:pt x="1056" y="320"/>
                      <a:pt x="1056" y="320"/>
                      <a:pt x="1056" y="320"/>
                    </a:cubicBezTo>
                    <a:cubicBezTo>
                      <a:pt x="1056" y="317"/>
                      <a:pt x="1056" y="317"/>
                      <a:pt x="1056" y="317"/>
                    </a:cubicBezTo>
                    <a:cubicBezTo>
                      <a:pt x="1058" y="319"/>
                      <a:pt x="1058" y="319"/>
                      <a:pt x="1058" y="319"/>
                    </a:cubicBezTo>
                    <a:cubicBezTo>
                      <a:pt x="1060" y="322"/>
                      <a:pt x="1060" y="322"/>
                      <a:pt x="1060" y="322"/>
                    </a:cubicBezTo>
                    <a:cubicBezTo>
                      <a:pt x="1062" y="319"/>
                      <a:pt x="1062" y="319"/>
                      <a:pt x="1062" y="319"/>
                    </a:cubicBezTo>
                    <a:cubicBezTo>
                      <a:pt x="1062" y="317"/>
                      <a:pt x="1062" y="317"/>
                      <a:pt x="1062" y="317"/>
                    </a:cubicBezTo>
                    <a:cubicBezTo>
                      <a:pt x="1063" y="314"/>
                      <a:pt x="1063" y="314"/>
                      <a:pt x="1063" y="314"/>
                    </a:cubicBezTo>
                    <a:cubicBezTo>
                      <a:pt x="1064" y="311"/>
                      <a:pt x="1064" y="311"/>
                      <a:pt x="1064" y="311"/>
                    </a:cubicBezTo>
                    <a:cubicBezTo>
                      <a:pt x="1061" y="310"/>
                      <a:pt x="1061" y="310"/>
                      <a:pt x="1061" y="310"/>
                    </a:cubicBezTo>
                    <a:cubicBezTo>
                      <a:pt x="1058" y="309"/>
                      <a:pt x="1058" y="309"/>
                      <a:pt x="1058" y="309"/>
                    </a:cubicBezTo>
                    <a:cubicBezTo>
                      <a:pt x="1058" y="307"/>
                      <a:pt x="1058" y="307"/>
                      <a:pt x="1058" y="307"/>
                    </a:cubicBezTo>
                    <a:cubicBezTo>
                      <a:pt x="1060" y="304"/>
                      <a:pt x="1060" y="304"/>
                      <a:pt x="1060" y="304"/>
                    </a:cubicBezTo>
                    <a:cubicBezTo>
                      <a:pt x="1060" y="302"/>
                      <a:pt x="1060" y="302"/>
                      <a:pt x="1060" y="302"/>
                    </a:cubicBezTo>
                    <a:cubicBezTo>
                      <a:pt x="1059" y="299"/>
                      <a:pt x="1059" y="299"/>
                      <a:pt x="1059" y="299"/>
                    </a:cubicBezTo>
                    <a:cubicBezTo>
                      <a:pt x="1056" y="297"/>
                      <a:pt x="1056" y="297"/>
                      <a:pt x="1056" y="297"/>
                    </a:cubicBezTo>
                    <a:cubicBezTo>
                      <a:pt x="1054" y="297"/>
                      <a:pt x="1054" y="297"/>
                      <a:pt x="1054" y="297"/>
                    </a:cubicBezTo>
                    <a:cubicBezTo>
                      <a:pt x="1052" y="297"/>
                      <a:pt x="1052" y="297"/>
                      <a:pt x="1052" y="297"/>
                    </a:cubicBezTo>
                    <a:cubicBezTo>
                      <a:pt x="1049" y="296"/>
                      <a:pt x="1049" y="296"/>
                      <a:pt x="1049" y="296"/>
                    </a:cubicBezTo>
                    <a:cubicBezTo>
                      <a:pt x="1046" y="297"/>
                      <a:pt x="1046" y="297"/>
                      <a:pt x="1046" y="297"/>
                    </a:cubicBezTo>
                    <a:cubicBezTo>
                      <a:pt x="1043" y="296"/>
                      <a:pt x="1043" y="296"/>
                      <a:pt x="1043" y="296"/>
                    </a:cubicBezTo>
                    <a:cubicBezTo>
                      <a:pt x="1041" y="295"/>
                      <a:pt x="1041" y="295"/>
                      <a:pt x="1041" y="295"/>
                    </a:cubicBezTo>
                    <a:cubicBezTo>
                      <a:pt x="1038" y="294"/>
                      <a:pt x="1038" y="294"/>
                      <a:pt x="1038" y="294"/>
                    </a:cubicBezTo>
                    <a:cubicBezTo>
                      <a:pt x="1039" y="294"/>
                      <a:pt x="1039" y="294"/>
                      <a:pt x="1039" y="294"/>
                    </a:cubicBezTo>
                    <a:cubicBezTo>
                      <a:pt x="1042" y="295"/>
                      <a:pt x="1042" y="295"/>
                      <a:pt x="1042" y="295"/>
                    </a:cubicBezTo>
                    <a:cubicBezTo>
                      <a:pt x="1045" y="296"/>
                      <a:pt x="1045" y="296"/>
                      <a:pt x="1045" y="296"/>
                    </a:cubicBezTo>
                    <a:cubicBezTo>
                      <a:pt x="1057" y="296"/>
                      <a:pt x="1057" y="296"/>
                      <a:pt x="1057" y="296"/>
                    </a:cubicBezTo>
                    <a:cubicBezTo>
                      <a:pt x="1056" y="294"/>
                      <a:pt x="1056" y="294"/>
                      <a:pt x="1056" y="294"/>
                    </a:cubicBezTo>
                    <a:cubicBezTo>
                      <a:pt x="1059" y="294"/>
                      <a:pt x="1059" y="294"/>
                      <a:pt x="1059" y="294"/>
                    </a:cubicBezTo>
                    <a:cubicBezTo>
                      <a:pt x="1059" y="291"/>
                      <a:pt x="1059" y="291"/>
                      <a:pt x="1059" y="291"/>
                    </a:cubicBezTo>
                    <a:cubicBezTo>
                      <a:pt x="1058" y="288"/>
                      <a:pt x="1058" y="288"/>
                      <a:pt x="1058" y="288"/>
                    </a:cubicBezTo>
                    <a:cubicBezTo>
                      <a:pt x="1057" y="285"/>
                      <a:pt x="1057" y="285"/>
                      <a:pt x="1057" y="285"/>
                    </a:cubicBezTo>
                    <a:cubicBezTo>
                      <a:pt x="1060" y="279"/>
                      <a:pt x="1060" y="279"/>
                      <a:pt x="1060" y="279"/>
                    </a:cubicBezTo>
                    <a:cubicBezTo>
                      <a:pt x="1063" y="277"/>
                      <a:pt x="1063" y="277"/>
                      <a:pt x="1063" y="277"/>
                    </a:cubicBezTo>
                    <a:cubicBezTo>
                      <a:pt x="1062" y="274"/>
                      <a:pt x="1062" y="274"/>
                      <a:pt x="1062" y="274"/>
                    </a:cubicBezTo>
                    <a:cubicBezTo>
                      <a:pt x="1059" y="273"/>
                      <a:pt x="1059" y="273"/>
                      <a:pt x="1059" y="273"/>
                    </a:cubicBezTo>
                    <a:cubicBezTo>
                      <a:pt x="1056" y="276"/>
                      <a:pt x="1056" y="276"/>
                      <a:pt x="1056" y="276"/>
                    </a:cubicBezTo>
                    <a:cubicBezTo>
                      <a:pt x="1054" y="277"/>
                      <a:pt x="1054" y="277"/>
                      <a:pt x="1054" y="277"/>
                    </a:cubicBezTo>
                    <a:cubicBezTo>
                      <a:pt x="1052" y="275"/>
                      <a:pt x="1052" y="275"/>
                      <a:pt x="1052" y="275"/>
                    </a:cubicBezTo>
                    <a:cubicBezTo>
                      <a:pt x="1050" y="272"/>
                      <a:pt x="1050" y="272"/>
                      <a:pt x="1050" y="272"/>
                    </a:cubicBezTo>
                    <a:cubicBezTo>
                      <a:pt x="1047" y="273"/>
                      <a:pt x="1047" y="273"/>
                      <a:pt x="1047" y="273"/>
                    </a:cubicBezTo>
                    <a:cubicBezTo>
                      <a:pt x="1044" y="273"/>
                      <a:pt x="1044" y="273"/>
                      <a:pt x="1044" y="273"/>
                    </a:cubicBezTo>
                    <a:cubicBezTo>
                      <a:pt x="1041" y="272"/>
                      <a:pt x="1041" y="272"/>
                      <a:pt x="1041" y="272"/>
                    </a:cubicBezTo>
                    <a:cubicBezTo>
                      <a:pt x="1039" y="271"/>
                      <a:pt x="1039" y="271"/>
                      <a:pt x="1039" y="271"/>
                    </a:cubicBezTo>
                    <a:cubicBezTo>
                      <a:pt x="1036" y="271"/>
                      <a:pt x="1036" y="271"/>
                      <a:pt x="1036" y="271"/>
                    </a:cubicBezTo>
                    <a:cubicBezTo>
                      <a:pt x="1033" y="270"/>
                      <a:pt x="1033" y="270"/>
                      <a:pt x="1033" y="270"/>
                    </a:cubicBezTo>
                    <a:cubicBezTo>
                      <a:pt x="1030" y="268"/>
                      <a:pt x="1030" y="268"/>
                      <a:pt x="1030" y="268"/>
                    </a:cubicBezTo>
                    <a:cubicBezTo>
                      <a:pt x="1027" y="265"/>
                      <a:pt x="1027" y="265"/>
                      <a:pt x="1027" y="265"/>
                    </a:cubicBezTo>
                    <a:cubicBezTo>
                      <a:pt x="1030" y="264"/>
                      <a:pt x="1030" y="264"/>
                      <a:pt x="1030" y="264"/>
                    </a:cubicBezTo>
                    <a:cubicBezTo>
                      <a:pt x="1027" y="262"/>
                      <a:pt x="1027" y="262"/>
                      <a:pt x="1027" y="262"/>
                    </a:cubicBezTo>
                    <a:cubicBezTo>
                      <a:pt x="1027" y="262"/>
                      <a:pt x="1027" y="262"/>
                      <a:pt x="1027" y="262"/>
                    </a:cubicBezTo>
                    <a:cubicBezTo>
                      <a:pt x="1030" y="260"/>
                      <a:pt x="1030" y="260"/>
                      <a:pt x="1030" y="260"/>
                    </a:cubicBezTo>
                    <a:cubicBezTo>
                      <a:pt x="1027" y="258"/>
                      <a:pt x="1027" y="258"/>
                      <a:pt x="1027" y="258"/>
                    </a:cubicBezTo>
                    <a:cubicBezTo>
                      <a:pt x="1024" y="260"/>
                      <a:pt x="1024" y="260"/>
                      <a:pt x="1024" y="260"/>
                    </a:cubicBezTo>
                    <a:cubicBezTo>
                      <a:pt x="1021" y="260"/>
                      <a:pt x="1021" y="260"/>
                      <a:pt x="1021" y="260"/>
                    </a:cubicBezTo>
                    <a:cubicBezTo>
                      <a:pt x="1024" y="258"/>
                      <a:pt x="1024" y="258"/>
                      <a:pt x="1024" y="258"/>
                    </a:cubicBezTo>
                    <a:cubicBezTo>
                      <a:pt x="1021" y="257"/>
                      <a:pt x="1021" y="257"/>
                      <a:pt x="1021" y="257"/>
                    </a:cubicBezTo>
                    <a:cubicBezTo>
                      <a:pt x="1021" y="254"/>
                      <a:pt x="1021" y="254"/>
                      <a:pt x="1021" y="254"/>
                    </a:cubicBezTo>
                    <a:cubicBezTo>
                      <a:pt x="1018" y="253"/>
                      <a:pt x="1018" y="253"/>
                      <a:pt x="1018" y="253"/>
                    </a:cubicBezTo>
                    <a:cubicBezTo>
                      <a:pt x="1015" y="252"/>
                      <a:pt x="1015" y="252"/>
                      <a:pt x="1015" y="252"/>
                    </a:cubicBezTo>
                    <a:cubicBezTo>
                      <a:pt x="1015" y="255"/>
                      <a:pt x="1015" y="255"/>
                      <a:pt x="1015" y="255"/>
                    </a:cubicBezTo>
                    <a:cubicBezTo>
                      <a:pt x="1012" y="255"/>
                      <a:pt x="1012" y="255"/>
                      <a:pt x="1012" y="255"/>
                    </a:cubicBezTo>
                    <a:cubicBezTo>
                      <a:pt x="1013" y="254"/>
                      <a:pt x="1013" y="254"/>
                      <a:pt x="1013" y="254"/>
                    </a:cubicBezTo>
                    <a:cubicBezTo>
                      <a:pt x="1015" y="251"/>
                      <a:pt x="1015" y="251"/>
                      <a:pt x="1015" y="251"/>
                    </a:cubicBezTo>
                    <a:cubicBezTo>
                      <a:pt x="1013" y="247"/>
                      <a:pt x="1013" y="247"/>
                      <a:pt x="1013" y="247"/>
                    </a:cubicBezTo>
                    <a:cubicBezTo>
                      <a:pt x="1010" y="247"/>
                      <a:pt x="1010" y="247"/>
                      <a:pt x="1010" y="247"/>
                    </a:cubicBezTo>
                    <a:cubicBezTo>
                      <a:pt x="1007" y="246"/>
                      <a:pt x="1007" y="246"/>
                      <a:pt x="1007" y="246"/>
                    </a:cubicBezTo>
                    <a:cubicBezTo>
                      <a:pt x="1004" y="243"/>
                      <a:pt x="1004" y="243"/>
                      <a:pt x="1004" y="243"/>
                    </a:cubicBezTo>
                    <a:cubicBezTo>
                      <a:pt x="1001" y="242"/>
                      <a:pt x="1001" y="242"/>
                      <a:pt x="1001" y="242"/>
                    </a:cubicBezTo>
                    <a:cubicBezTo>
                      <a:pt x="998" y="240"/>
                      <a:pt x="998" y="240"/>
                      <a:pt x="998" y="240"/>
                    </a:cubicBezTo>
                    <a:cubicBezTo>
                      <a:pt x="995" y="241"/>
                      <a:pt x="995" y="241"/>
                      <a:pt x="995" y="241"/>
                    </a:cubicBezTo>
                    <a:cubicBezTo>
                      <a:pt x="992" y="243"/>
                      <a:pt x="992" y="243"/>
                      <a:pt x="992" y="243"/>
                    </a:cubicBezTo>
                    <a:cubicBezTo>
                      <a:pt x="989" y="244"/>
                      <a:pt x="989" y="244"/>
                      <a:pt x="989" y="244"/>
                    </a:cubicBezTo>
                    <a:cubicBezTo>
                      <a:pt x="986" y="245"/>
                      <a:pt x="986" y="245"/>
                      <a:pt x="986" y="245"/>
                    </a:cubicBezTo>
                    <a:cubicBezTo>
                      <a:pt x="984" y="245"/>
                      <a:pt x="984" y="245"/>
                      <a:pt x="984" y="245"/>
                    </a:cubicBezTo>
                    <a:cubicBezTo>
                      <a:pt x="985" y="248"/>
                      <a:pt x="985" y="248"/>
                      <a:pt x="985" y="248"/>
                    </a:cubicBezTo>
                    <a:cubicBezTo>
                      <a:pt x="982" y="247"/>
                      <a:pt x="982" y="247"/>
                      <a:pt x="982" y="247"/>
                    </a:cubicBezTo>
                    <a:cubicBezTo>
                      <a:pt x="980" y="245"/>
                      <a:pt x="980" y="245"/>
                      <a:pt x="980" y="245"/>
                    </a:cubicBezTo>
                    <a:cubicBezTo>
                      <a:pt x="979" y="245"/>
                      <a:pt x="979" y="245"/>
                      <a:pt x="979" y="245"/>
                    </a:cubicBezTo>
                    <a:cubicBezTo>
                      <a:pt x="976" y="244"/>
                      <a:pt x="976" y="244"/>
                      <a:pt x="976" y="244"/>
                    </a:cubicBezTo>
                    <a:cubicBezTo>
                      <a:pt x="973" y="244"/>
                      <a:pt x="973" y="244"/>
                      <a:pt x="973" y="244"/>
                    </a:cubicBezTo>
                    <a:cubicBezTo>
                      <a:pt x="970" y="246"/>
                      <a:pt x="970" y="246"/>
                      <a:pt x="970" y="246"/>
                    </a:cubicBezTo>
                    <a:cubicBezTo>
                      <a:pt x="967" y="247"/>
                      <a:pt x="967" y="247"/>
                      <a:pt x="967" y="247"/>
                    </a:cubicBezTo>
                    <a:cubicBezTo>
                      <a:pt x="967" y="247"/>
                      <a:pt x="967" y="247"/>
                      <a:pt x="967" y="247"/>
                    </a:cubicBezTo>
                    <a:cubicBezTo>
                      <a:pt x="968" y="244"/>
                      <a:pt x="968" y="244"/>
                      <a:pt x="968" y="244"/>
                    </a:cubicBezTo>
                    <a:cubicBezTo>
                      <a:pt x="965" y="243"/>
                      <a:pt x="965" y="243"/>
                      <a:pt x="965" y="243"/>
                    </a:cubicBezTo>
                    <a:cubicBezTo>
                      <a:pt x="959" y="241"/>
                      <a:pt x="959" y="241"/>
                      <a:pt x="959" y="241"/>
                    </a:cubicBezTo>
                    <a:cubicBezTo>
                      <a:pt x="954" y="239"/>
                      <a:pt x="954" y="239"/>
                      <a:pt x="954" y="239"/>
                    </a:cubicBezTo>
                    <a:cubicBezTo>
                      <a:pt x="950" y="239"/>
                      <a:pt x="950" y="239"/>
                      <a:pt x="950" y="239"/>
                    </a:cubicBezTo>
                    <a:cubicBezTo>
                      <a:pt x="948" y="239"/>
                      <a:pt x="948" y="239"/>
                      <a:pt x="948" y="239"/>
                    </a:cubicBezTo>
                    <a:cubicBezTo>
                      <a:pt x="944" y="238"/>
                      <a:pt x="944" y="238"/>
                      <a:pt x="944" y="238"/>
                    </a:cubicBezTo>
                    <a:cubicBezTo>
                      <a:pt x="942" y="239"/>
                      <a:pt x="942" y="239"/>
                      <a:pt x="942" y="239"/>
                    </a:cubicBezTo>
                    <a:cubicBezTo>
                      <a:pt x="939" y="240"/>
                      <a:pt x="939" y="240"/>
                      <a:pt x="939" y="240"/>
                    </a:cubicBezTo>
                    <a:cubicBezTo>
                      <a:pt x="935" y="242"/>
                      <a:pt x="935" y="242"/>
                      <a:pt x="935" y="242"/>
                    </a:cubicBezTo>
                    <a:cubicBezTo>
                      <a:pt x="933" y="245"/>
                      <a:pt x="933" y="245"/>
                      <a:pt x="933" y="245"/>
                    </a:cubicBezTo>
                    <a:cubicBezTo>
                      <a:pt x="933" y="247"/>
                      <a:pt x="933" y="247"/>
                      <a:pt x="933" y="247"/>
                    </a:cubicBezTo>
                    <a:cubicBezTo>
                      <a:pt x="933" y="251"/>
                      <a:pt x="933" y="251"/>
                      <a:pt x="933" y="251"/>
                    </a:cubicBezTo>
                    <a:cubicBezTo>
                      <a:pt x="934" y="254"/>
                      <a:pt x="934" y="254"/>
                      <a:pt x="934" y="254"/>
                    </a:cubicBezTo>
                    <a:cubicBezTo>
                      <a:pt x="934" y="255"/>
                      <a:pt x="934" y="255"/>
                      <a:pt x="934" y="255"/>
                    </a:cubicBezTo>
                    <a:cubicBezTo>
                      <a:pt x="935" y="258"/>
                      <a:pt x="935" y="258"/>
                      <a:pt x="935" y="258"/>
                    </a:cubicBezTo>
                    <a:cubicBezTo>
                      <a:pt x="938" y="258"/>
                      <a:pt x="938" y="258"/>
                      <a:pt x="938" y="258"/>
                    </a:cubicBezTo>
                    <a:cubicBezTo>
                      <a:pt x="941" y="260"/>
                      <a:pt x="941" y="260"/>
                      <a:pt x="941" y="260"/>
                    </a:cubicBezTo>
                    <a:cubicBezTo>
                      <a:pt x="941" y="263"/>
                      <a:pt x="941" y="263"/>
                      <a:pt x="941" y="263"/>
                    </a:cubicBezTo>
                    <a:cubicBezTo>
                      <a:pt x="938" y="264"/>
                      <a:pt x="938" y="264"/>
                      <a:pt x="938" y="264"/>
                    </a:cubicBezTo>
                    <a:cubicBezTo>
                      <a:pt x="939" y="266"/>
                      <a:pt x="939" y="266"/>
                      <a:pt x="939" y="266"/>
                    </a:cubicBezTo>
                    <a:cubicBezTo>
                      <a:pt x="939" y="270"/>
                      <a:pt x="939" y="270"/>
                      <a:pt x="939" y="270"/>
                    </a:cubicBezTo>
                    <a:cubicBezTo>
                      <a:pt x="937" y="273"/>
                      <a:pt x="937" y="273"/>
                      <a:pt x="937" y="273"/>
                    </a:cubicBezTo>
                    <a:cubicBezTo>
                      <a:pt x="934" y="275"/>
                      <a:pt x="934" y="275"/>
                      <a:pt x="934" y="275"/>
                    </a:cubicBezTo>
                    <a:cubicBezTo>
                      <a:pt x="934" y="278"/>
                      <a:pt x="934" y="278"/>
                      <a:pt x="934" y="278"/>
                    </a:cubicBezTo>
                    <a:cubicBezTo>
                      <a:pt x="937" y="277"/>
                      <a:pt x="937" y="277"/>
                      <a:pt x="937" y="277"/>
                    </a:cubicBezTo>
                    <a:cubicBezTo>
                      <a:pt x="937" y="279"/>
                      <a:pt x="937" y="279"/>
                      <a:pt x="937" y="279"/>
                    </a:cubicBezTo>
                    <a:cubicBezTo>
                      <a:pt x="939" y="280"/>
                      <a:pt x="939" y="280"/>
                      <a:pt x="939" y="280"/>
                    </a:cubicBezTo>
                    <a:cubicBezTo>
                      <a:pt x="939" y="283"/>
                      <a:pt x="939" y="283"/>
                      <a:pt x="939" y="283"/>
                    </a:cubicBezTo>
                    <a:cubicBezTo>
                      <a:pt x="942" y="284"/>
                      <a:pt x="942" y="284"/>
                      <a:pt x="942" y="284"/>
                    </a:cubicBezTo>
                    <a:cubicBezTo>
                      <a:pt x="939" y="287"/>
                      <a:pt x="939" y="287"/>
                      <a:pt x="939" y="287"/>
                    </a:cubicBezTo>
                    <a:cubicBezTo>
                      <a:pt x="942" y="290"/>
                      <a:pt x="942" y="290"/>
                      <a:pt x="942" y="290"/>
                    </a:cubicBezTo>
                    <a:cubicBezTo>
                      <a:pt x="943" y="293"/>
                      <a:pt x="943" y="293"/>
                      <a:pt x="943" y="293"/>
                    </a:cubicBezTo>
                    <a:cubicBezTo>
                      <a:pt x="940" y="294"/>
                      <a:pt x="940" y="294"/>
                      <a:pt x="940" y="294"/>
                    </a:cubicBezTo>
                    <a:cubicBezTo>
                      <a:pt x="943" y="295"/>
                      <a:pt x="943" y="295"/>
                      <a:pt x="943" y="295"/>
                    </a:cubicBezTo>
                    <a:cubicBezTo>
                      <a:pt x="946" y="296"/>
                      <a:pt x="946" y="296"/>
                      <a:pt x="946" y="296"/>
                    </a:cubicBezTo>
                    <a:cubicBezTo>
                      <a:pt x="944" y="298"/>
                      <a:pt x="944" y="298"/>
                      <a:pt x="944" y="298"/>
                    </a:cubicBezTo>
                    <a:cubicBezTo>
                      <a:pt x="945" y="301"/>
                      <a:pt x="945" y="301"/>
                      <a:pt x="945" y="301"/>
                    </a:cubicBezTo>
                    <a:cubicBezTo>
                      <a:pt x="942" y="303"/>
                      <a:pt x="942" y="303"/>
                      <a:pt x="942" y="303"/>
                    </a:cubicBezTo>
                    <a:cubicBezTo>
                      <a:pt x="945" y="306"/>
                      <a:pt x="945" y="306"/>
                      <a:pt x="945" y="306"/>
                    </a:cubicBezTo>
                    <a:cubicBezTo>
                      <a:pt x="942" y="303"/>
                      <a:pt x="942" y="303"/>
                      <a:pt x="942" y="303"/>
                    </a:cubicBezTo>
                    <a:cubicBezTo>
                      <a:pt x="939" y="304"/>
                      <a:pt x="939" y="304"/>
                      <a:pt x="939" y="304"/>
                    </a:cubicBezTo>
                    <a:cubicBezTo>
                      <a:pt x="937" y="307"/>
                      <a:pt x="937" y="307"/>
                      <a:pt x="937" y="307"/>
                    </a:cubicBezTo>
                    <a:cubicBezTo>
                      <a:pt x="938" y="310"/>
                      <a:pt x="938" y="310"/>
                      <a:pt x="938" y="310"/>
                    </a:cubicBezTo>
                    <a:cubicBezTo>
                      <a:pt x="937" y="312"/>
                      <a:pt x="937" y="312"/>
                      <a:pt x="937" y="312"/>
                    </a:cubicBezTo>
                    <a:cubicBezTo>
                      <a:pt x="934" y="315"/>
                      <a:pt x="934" y="315"/>
                      <a:pt x="934" y="315"/>
                    </a:cubicBezTo>
                    <a:cubicBezTo>
                      <a:pt x="931" y="317"/>
                      <a:pt x="931" y="317"/>
                      <a:pt x="931" y="317"/>
                    </a:cubicBezTo>
                    <a:cubicBezTo>
                      <a:pt x="930" y="320"/>
                      <a:pt x="930" y="320"/>
                      <a:pt x="930" y="320"/>
                    </a:cubicBezTo>
                    <a:cubicBezTo>
                      <a:pt x="927" y="321"/>
                      <a:pt x="927" y="321"/>
                      <a:pt x="927" y="321"/>
                    </a:cubicBezTo>
                    <a:cubicBezTo>
                      <a:pt x="927" y="324"/>
                      <a:pt x="927" y="324"/>
                      <a:pt x="927" y="324"/>
                    </a:cubicBezTo>
                    <a:cubicBezTo>
                      <a:pt x="928" y="326"/>
                      <a:pt x="928" y="326"/>
                      <a:pt x="928" y="326"/>
                    </a:cubicBezTo>
                    <a:cubicBezTo>
                      <a:pt x="931" y="328"/>
                      <a:pt x="931" y="328"/>
                      <a:pt x="931" y="328"/>
                    </a:cubicBezTo>
                    <a:cubicBezTo>
                      <a:pt x="934" y="330"/>
                      <a:pt x="934" y="330"/>
                      <a:pt x="934" y="330"/>
                    </a:cubicBezTo>
                    <a:cubicBezTo>
                      <a:pt x="935" y="332"/>
                      <a:pt x="935" y="332"/>
                      <a:pt x="935" y="332"/>
                    </a:cubicBezTo>
                    <a:cubicBezTo>
                      <a:pt x="941" y="334"/>
                      <a:pt x="941" y="334"/>
                      <a:pt x="941" y="334"/>
                    </a:cubicBezTo>
                    <a:cubicBezTo>
                      <a:pt x="944" y="336"/>
                      <a:pt x="944" y="336"/>
                      <a:pt x="944" y="336"/>
                    </a:cubicBezTo>
                    <a:cubicBezTo>
                      <a:pt x="947" y="338"/>
                      <a:pt x="947" y="338"/>
                      <a:pt x="947" y="338"/>
                    </a:cubicBezTo>
                    <a:cubicBezTo>
                      <a:pt x="949" y="341"/>
                      <a:pt x="949" y="341"/>
                      <a:pt x="949" y="341"/>
                    </a:cubicBezTo>
                    <a:cubicBezTo>
                      <a:pt x="951" y="344"/>
                      <a:pt x="951" y="344"/>
                      <a:pt x="951" y="344"/>
                    </a:cubicBezTo>
                    <a:cubicBezTo>
                      <a:pt x="953" y="347"/>
                      <a:pt x="953" y="347"/>
                      <a:pt x="953" y="347"/>
                    </a:cubicBezTo>
                    <a:cubicBezTo>
                      <a:pt x="954" y="350"/>
                      <a:pt x="954" y="350"/>
                      <a:pt x="954" y="350"/>
                    </a:cubicBezTo>
                    <a:cubicBezTo>
                      <a:pt x="955" y="353"/>
                      <a:pt x="955" y="353"/>
                      <a:pt x="955" y="353"/>
                    </a:cubicBezTo>
                    <a:cubicBezTo>
                      <a:pt x="956" y="356"/>
                      <a:pt x="956" y="356"/>
                      <a:pt x="956" y="356"/>
                    </a:cubicBezTo>
                    <a:cubicBezTo>
                      <a:pt x="957" y="359"/>
                      <a:pt x="957" y="359"/>
                      <a:pt x="957" y="359"/>
                    </a:cubicBezTo>
                    <a:cubicBezTo>
                      <a:pt x="956" y="360"/>
                      <a:pt x="956" y="360"/>
                      <a:pt x="956" y="360"/>
                    </a:cubicBezTo>
                    <a:cubicBezTo>
                      <a:pt x="957" y="363"/>
                      <a:pt x="957" y="363"/>
                      <a:pt x="957" y="363"/>
                    </a:cubicBezTo>
                    <a:cubicBezTo>
                      <a:pt x="957" y="364"/>
                      <a:pt x="957" y="364"/>
                      <a:pt x="957" y="364"/>
                    </a:cubicBezTo>
                    <a:cubicBezTo>
                      <a:pt x="957" y="367"/>
                      <a:pt x="957" y="367"/>
                      <a:pt x="957" y="367"/>
                    </a:cubicBezTo>
                    <a:cubicBezTo>
                      <a:pt x="957" y="370"/>
                      <a:pt x="957" y="370"/>
                      <a:pt x="957" y="370"/>
                    </a:cubicBezTo>
                    <a:cubicBezTo>
                      <a:pt x="957" y="373"/>
                      <a:pt x="957" y="373"/>
                      <a:pt x="957" y="373"/>
                    </a:cubicBezTo>
                    <a:cubicBezTo>
                      <a:pt x="956" y="376"/>
                      <a:pt x="956" y="376"/>
                      <a:pt x="956" y="376"/>
                    </a:cubicBezTo>
                    <a:cubicBezTo>
                      <a:pt x="955" y="379"/>
                      <a:pt x="955" y="379"/>
                      <a:pt x="955" y="379"/>
                    </a:cubicBezTo>
                    <a:cubicBezTo>
                      <a:pt x="954" y="382"/>
                      <a:pt x="954" y="382"/>
                      <a:pt x="954" y="382"/>
                    </a:cubicBezTo>
                    <a:cubicBezTo>
                      <a:pt x="951" y="384"/>
                      <a:pt x="951" y="384"/>
                      <a:pt x="951" y="384"/>
                    </a:cubicBezTo>
                    <a:cubicBezTo>
                      <a:pt x="949" y="387"/>
                      <a:pt x="949" y="387"/>
                      <a:pt x="949" y="387"/>
                    </a:cubicBezTo>
                    <a:cubicBezTo>
                      <a:pt x="947" y="390"/>
                      <a:pt x="947" y="390"/>
                      <a:pt x="947" y="390"/>
                    </a:cubicBezTo>
                    <a:cubicBezTo>
                      <a:pt x="944" y="392"/>
                      <a:pt x="944" y="392"/>
                      <a:pt x="944" y="392"/>
                    </a:cubicBezTo>
                    <a:cubicBezTo>
                      <a:pt x="941" y="395"/>
                      <a:pt x="941" y="395"/>
                      <a:pt x="941" y="395"/>
                    </a:cubicBezTo>
                    <a:cubicBezTo>
                      <a:pt x="938" y="397"/>
                      <a:pt x="938" y="397"/>
                      <a:pt x="938" y="397"/>
                    </a:cubicBezTo>
                    <a:cubicBezTo>
                      <a:pt x="936" y="398"/>
                      <a:pt x="936" y="398"/>
                      <a:pt x="936" y="398"/>
                    </a:cubicBezTo>
                    <a:cubicBezTo>
                      <a:pt x="933" y="400"/>
                      <a:pt x="933" y="400"/>
                      <a:pt x="933" y="400"/>
                    </a:cubicBezTo>
                    <a:cubicBezTo>
                      <a:pt x="930" y="402"/>
                      <a:pt x="930" y="402"/>
                      <a:pt x="930" y="402"/>
                    </a:cubicBezTo>
                    <a:cubicBezTo>
                      <a:pt x="927" y="403"/>
                      <a:pt x="927" y="403"/>
                      <a:pt x="927" y="403"/>
                    </a:cubicBezTo>
                    <a:cubicBezTo>
                      <a:pt x="925" y="404"/>
                      <a:pt x="925" y="404"/>
                      <a:pt x="925" y="404"/>
                    </a:cubicBezTo>
                    <a:cubicBezTo>
                      <a:pt x="922" y="405"/>
                      <a:pt x="922" y="405"/>
                      <a:pt x="922" y="405"/>
                    </a:cubicBezTo>
                    <a:cubicBezTo>
                      <a:pt x="919" y="406"/>
                      <a:pt x="919" y="406"/>
                      <a:pt x="919" y="406"/>
                    </a:cubicBezTo>
                    <a:cubicBezTo>
                      <a:pt x="916" y="407"/>
                      <a:pt x="916" y="407"/>
                      <a:pt x="916" y="407"/>
                    </a:cubicBezTo>
                    <a:cubicBezTo>
                      <a:pt x="913" y="408"/>
                      <a:pt x="913" y="408"/>
                      <a:pt x="913" y="408"/>
                    </a:cubicBezTo>
                    <a:cubicBezTo>
                      <a:pt x="910" y="410"/>
                      <a:pt x="910" y="410"/>
                      <a:pt x="910" y="410"/>
                    </a:cubicBezTo>
                    <a:cubicBezTo>
                      <a:pt x="912" y="413"/>
                      <a:pt x="912" y="413"/>
                      <a:pt x="912" y="413"/>
                    </a:cubicBezTo>
                    <a:cubicBezTo>
                      <a:pt x="913" y="416"/>
                      <a:pt x="913" y="416"/>
                      <a:pt x="913" y="416"/>
                    </a:cubicBezTo>
                    <a:cubicBezTo>
                      <a:pt x="915" y="419"/>
                      <a:pt x="915" y="419"/>
                      <a:pt x="915" y="419"/>
                    </a:cubicBezTo>
                    <a:cubicBezTo>
                      <a:pt x="917" y="422"/>
                      <a:pt x="917" y="422"/>
                      <a:pt x="917" y="422"/>
                    </a:cubicBezTo>
                    <a:cubicBezTo>
                      <a:pt x="920" y="422"/>
                      <a:pt x="920" y="422"/>
                      <a:pt x="920" y="422"/>
                    </a:cubicBezTo>
                    <a:cubicBezTo>
                      <a:pt x="918" y="425"/>
                      <a:pt x="918" y="425"/>
                      <a:pt x="918" y="425"/>
                    </a:cubicBezTo>
                    <a:cubicBezTo>
                      <a:pt x="922" y="427"/>
                      <a:pt x="922" y="427"/>
                      <a:pt x="922" y="427"/>
                    </a:cubicBezTo>
                    <a:cubicBezTo>
                      <a:pt x="921" y="427"/>
                      <a:pt x="921" y="427"/>
                      <a:pt x="921" y="427"/>
                    </a:cubicBezTo>
                    <a:cubicBezTo>
                      <a:pt x="918" y="429"/>
                      <a:pt x="918" y="429"/>
                      <a:pt x="918" y="429"/>
                    </a:cubicBezTo>
                    <a:cubicBezTo>
                      <a:pt x="920" y="432"/>
                      <a:pt x="920" y="432"/>
                      <a:pt x="920" y="432"/>
                    </a:cubicBezTo>
                    <a:cubicBezTo>
                      <a:pt x="920" y="435"/>
                      <a:pt x="920" y="435"/>
                      <a:pt x="920" y="435"/>
                    </a:cubicBezTo>
                    <a:cubicBezTo>
                      <a:pt x="922" y="438"/>
                      <a:pt x="922" y="438"/>
                      <a:pt x="922" y="438"/>
                    </a:cubicBezTo>
                    <a:cubicBezTo>
                      <a:pt x="921" y="441"/>
                      <a:pt x="921" y="441"/>
                      <a:pt x="921" y="441"/>
                    </a:cubicBezTo>
                    <a:cubicBezTo>
                      <a:pt x="923" y="444"/>
                      <a:pt x="923" y="444"/>
                      <a:pt x="923" y="444"/>
                    </a:cubicBezTo>
                    <a:cubicBezTo>
                      <a:pt x="922" y="446"/>
                      <a:pt x="922" y="446"/>
                      <a:pt x="922" y="446"/>
                    </a:cubicBezTo>
                    <a:cubicBezTo>
                      <a:pt x="923" y="449"/>
                      <a:pt x="923" y="449"/>
                      <a:pt x="923" y="449"/>
                    </a:cubicBezTo>
                    <a:cubicBezTo>
                      <a:pt x="925" y="452"/>
                      <a:pt x="925" y="452"/>
                      <a:pt x="925" y="452"/>
                    </a:cubicBezTo>
                    <a:cubicBezTo>
                      <a:pt x="926" y="453"/>
                      <a:pt x="926" y="453"/>
                      <a:pt x="926" y="453"/>
                    </a:cubicBezTo>
                    <a:cubicBezTo>
                      <a:pt x="927" y="456"/>
                      <a:pt x="927" y="456"/>
                      <a:pt x="927" y="456"/>
                    </a:cubicBezTo>
                    <a:cubicBezTo>
                      <a:pt x="929" y="459"/>
                      <a:pt x="929" y="459"/>
                      <a:pt x="929" y="459"/>
                    </a:cubicBezTo>
                    <a:cubicBezTo>
                      <a:pt x="927" y="460"/>
                      <a:pt x="927" y="460"/>
                      <a:pt x="927" y="460"/>
                    </a:cubicBezTo>
                    <a:cubicBezTo>
                      <a:pt x="925" y="463"/>
                      <a:pt x="925" y="463"/>
                      <a:pt x="925" y="463"/>
                    </a:cubicBezTo>
                    <a:cubicBezTo>
                      <a:pt x="922" y="466"/>
                      <a:pt x="922" y="466"/>
                      <a:pt x="922" y="466"/>
                    </a:cubicBezTo>
                    <a:cubicBezTo>
                      <a:pt x="920" y="469"/>
                      <a:pt x="920" y="469"/>
                      <a:pt x="920" y="469"/>
                    </a:cubicBezTo>
                    <a:cubicBezTo>
                      <a:pt x="922" y="471"/>
                      <a:pt x="922" y="471"/>
                      <a:pt x="922" y="471"/>
                    </a:cubicBezTo>
                    <a:cubicBezTo>
                      <a:pt x="925" y="474"/>
                      <a:pt x="925" y="474"/>
                      <a:pt x="925" y="474"/>
                    </a:cubicBezTo>
                    <a:cubicBezTo>
                      <a:pt x="923" y="476"/>
                      <a:pt x="923" y="476"/>
                      <a:pt x="923" y="476"/>
                    </a:cubicBezTo>
                    <a:cubicBezTo>
                      <a:pt x="922" y="477"/>
                      <a:pt x="922" y="477"/>
                      <a:pt x="922" y="477"/>
                    </a:cubicBezTo>
                    <a:cubicBezTo>
                      <a:pt x="922" y="480"/>
                      <a:pt x="922" y="480"/>
                      <a:pt x="922" y="480"/>
                    </a:cubicBezTo>
                    <a:cubicBezTo>
                      <a:pt x="921" y="480"/>
                      <a:pt x="921" y="480"/>
                      <a:pt x="921" y="480"/>
                    </a:cubicBezTo>
                    <a:cubicBezTo>
                      <a:pt x="921" y="477"/>
                      <a:pt x="921" y="477"/>
                      <a:pt x="921" y="477"/>
                    </a:cubicBezTo>
                    <a:cubicBezTo>
                      <a:pt x="920" y="474"/>
                      <a:pt x="920" y="474"/>
                      <a:pt x="920" y="474"/>
                    </a:cubicBezTo>
                    <a:cubicBezTo>
                      <a:pt x="917" y="473"/>
                      <a:pt x="917" y="473"/>
                      <a:pt x="917" y="473"/>
                    </a:cubicBezTo>
                    <a:cubicBezTo>
                      <a:pt x="914" y="471"/>
                      <a:pt x="914" y="471"/>
                      <a:pt x="914" y="471"/>
                    </a:cubicBezTo>
                    <a:cubicBezTo>
                      <a:pt x="912" y="474"/>
                      <a:pt x="912" y="474"/>
                      <a:pt x="912" y="474"/>
                    </a:cubicBezTo>
                    <a:cubicBezTo>
                      <a:pt x="911" y="475"/>
                      <a:pt x="911" y="475"/>
                      <a:pt x="911" y="475"/>
                    </a:cubicBezTo>
                    <a:cubicBezTo>
                      <a:pt x="910" y="478"/>
                      <a:pt x="910" y="478"/>
                      <a:pt x="910" y="478"/>
                    </a:cubicBezTo>
                    <a:cubicBezTo>
                      <a:pt x="909" y="480"/>
                      <a:pt x="909" y="480"/>
                      <a:pt x="909" y="480"/>
                    </a:cubicBezTo>
                    <a:cubicBezTo>
                      <a:pt x="912" y="483"/>
                      <a:pt x="912" y="483"/>
                      <a:pt x="912" y="483"/>
                    </a:cubicBezTo>
                    <a:cubicBezTo>
                      <a:pt x="914" y="486"/>
                      <a:pt x="914" y="486"/>
                      <a:pt x="914" y="486"/>
                    </a:cubicBezTo>
                    <a:cubicBezTo>
                      <a:pt x="915" y="489"/>
                      <a:pt x="915" y="489"/>
                      <a:pt x="915" y="489"/>
                    </a:cubicBezTo>
                    <a:cubicBezTo>
                      <a:pt x="914" y="487"/>
                      <a:pt x="914" y="487"/>
                      <a:pt x="914" y="487"/>
                    </a:cubicBezTo>
                    <a:cubicBezTo>
                      <a:pt x="912" y="484"/>
                      <a:pt x="912" y="484"/>
                      <a:pt x="912" y="484"/>
                    </a:cubicBezTo>
                    <a:cubicBezTo>
                      <a:pt x="912" y="484"/>
                      <a:pt x="912" y="484"/>
                      <a:pt x="912" y="484"/>
                    </a:cubicBezTo>
                    <a:cubicBezTo>
                      <a:pt x="910" y="482"/>
                      <a:pt x="910" y="482"/>
                      <a:pt x="910" y="482"/>
                    </a:cubicBezTo>
                    <a:cubicBezTo>
                      <a:pt x="908" y="480"/>
                      <a:pt x="908" y="480"/>
                      <a:pt x="908" y="480"/>
                    </a:cubicBezTo>
                    <a:cubicBezTo>
                      <a:pt x="905" y="478"/>
                      <a:pt x="905" y="478"/>
                      <a:pt x="905" y="478"/>
                    </a:cubicBezTo>
                    <a:cubicBezTo>
                      <a:pt x="905" y="478"/>
                      <a:pt x="905" y="478"/>
                      <a:pt x="905" y="478"/>
                    </a:cubicBezTo>
                    <a:cubicBezTo>
                      <a:pt x="902" y="477"/>
                      <a:pt x="902" y="477"/>
                      <a:pt x="902" y="477"/>
                    </a:cubicBezTo>
                    <a:cubicBezTo>
                      <a:pt x="899" y="477"/>
                      <a:pt x="899" y="477"/>
                      <a:pt x="899" y="477"/>
                    </a:cubicBezTo>
                    <a:cubicBezTo>
                      <a:pt x="896" y="479"/>
                      <a:pt x="896" y="479"/>
                      <a:pt x="896" y="479"/>
                    </a:cubicBezTo>
                    <a:cubicBezTo>
                      <a:pt x="893" y="480"/>
                      <a:pt x="893" y="480"/>
                      <a:pt x="893" y="480"/>
                    </a:cubicBezTo>
                    <a:cubicBezTo>
                      <a:pt x="890" y="482"/>
                      <a:pt x="890" y="482"/>
                      <a:pt x="890" y="482"/>
                    </a:cubicBezTo>
                    <a:cubicBezTo>
                      <a:pt x="893" y="480"/>
                      <a:pt x="893" y="480"/>
                      <a:pt x="893" y="480"/>
                    </a:cubicBezTo>
                    <a:cubicBezTo>
                      <a:pt x="896" y="478"/>
                      <a:pt x="896" y="478"/>
                      <a:pt x="896" y="478"/>
                    </a:cubicBezTo>
                    <a:cubicBezTo>
                      <a:pt x="896" y="478"/>
                      <a:pt x="896" y="478"/>
                      <a:pt x="896" y="478"/>
                    </a:cubicBezTo>
                    <a:cubicBezTo>
                      <a:pt x="899" y="476"/>
                      <a:pt x="899" y="476"/>
                      <a:pt x="899" y="476"/>
                    </a:cubicBezTo>
                    <a:cubicBezTo>
                      <a:pt x="898" y="473"/>
                      <a:pt x="898" y="473"/>
                      <a:pt x="898" y="473"/>
                    </a:cubicBezTo>
                    <a:cubicBezTo>
                      <a:pt x="897" y="470"/>
                      <a:pt x="897" y="470"/>
                      <a:pt x="897" y="470"/>
                    </a:cubicBezTo>
                    <a:cubicBezTo>
                      <a:pt x="895" y="467"/>
                      <a:pt x="895" y="467"/>
                      <a:pt x="895" y="467"/>
                    </a:cubicBezTo>
                    <a:cubicBezTo>
                      <a:pt x="892" y="465"/>
                      <a:pt x="892" y="465"/>
                      <a:pt x="892" y="465"/>
                    </a:cubicBezTo>
                    <a:cubicBezTo>
                      <a:pt x="889" y="462"/>
                      <a:pt x="889" y="462"/>
                      <a:pt x="889" y="462"/>
                    </a:cubicBezTo>
                    <a:cubicBezTo>
                      <a:pt x="886" y="462"/>
                      <a:pt x="886" y="462"/>
                      <a:pt x="886" y="462"/>
                    </a:cubicBezTo>
                    <a:cubicBezTo>
                      <a:pt x="883" y="459"/>
                      <a:pt x="883" y="459"/>
                      <a:pt x="883" y="459"/>
                    </a:cubicBezTo>
                    <a:cubicBezTo>
                      <a:pt x="880" y="459"/>
                      <a:pt x="880" y="459"/>
                      <a:pt x="880" y="459"/>
                    </a:cubicBezTo>
                    <a:cubicBezTo>
                      <a:pt x="877" y="460"/>
                      <a:pt x="877" y="460"/>
                      <a:pt x="877" y="460"/>
                    </a:cubicBezTo>
                    <a:cubicBezTo>
                      <a:pt x="878" y="459"/>
                      <a:pt x="878" y="459"/>
                      <a:pt x="878" y="459"/>
                    </a:cubicBezTo>
                    <a:cubicBezTo>
                      <a:pt x="880" y="458"/>
                      <a:pt x="880" y="458"/>
                      <a:pt x="880" y="458"/>
                    </a:cubicBezTo>
                    <a:cubicBezTo>
                      <a:pt x="883" y="457"/>
                      <a:pt x="883" y="457"/>
                      <a:pt x="883" y="457"/>
                    </a:cubicBezTo>
                    <a:cubicBezTo>
                      <a:pt x="882" y="454"/>
                      <a:pt x="882" y="454"/>
                      <a:pt x="882" y="454"/>
                    </a:cubicBezTo>
                    <a:cubicBezTo>
                      <a:pt x="878" y="451"/>
                      <a:pt x="878" y="451"/>
                      <a:pt x="878" y="451"/>
                    </a:cubicBezTo>
                    <a:cubicBezTo>
                      <a:pt x="876" y="448"/>
                      <a:pt x="876" y="448"/>
                      <a:pt x="876" y="448"/>
                    </a:cubicBezTo>
                    <a:cubicBezTo>
                      <a:pt x="873" y="445"/>
                      <a:pt x="873" y="445"/>
                      <a:pt x="873" y="445"/>
                    </a:cubicBezTo>
                    <a:cubicBezTo>
                      <a:pt x="872" y="445"/>
                      <a:pt x="872" y="445"/>
                      <a:pt x="872" y="445"/>
                    </a:cubicBezTo>
                    <a:cubicBezTo>
                      <a:pt x="871" y="444"/>
                      <a:pt x="871" y="444"/>
                      <a:pt x="871" y="444"/>
                    </a:cubicBezTo>
                    <a:cubicBezTo>
                      <a:pt x="872" y="444"/>
                      <a:pt x="872" y="444"/>
                      <a:pt x="872" y="444"/>
                    </a:cubicBezTo>
                    <a:cubicBezTo>
                      <a:pt x="872" y="441"/>
                      <a:pt x="872" y="441"/>
                      <a:pt x="872" y="441"/>
                    </a:cubicBezTo>
                    <a:cubicBezTo>
                      <a:pt x="872" y="439"/>
                      <a:pt x="872" y="439"/>
                      <a:pt x="872" y="439"/>
                    </a:cubicBezTo>
                    <a:cubicBezTo>
                      <a:pt x="874" y="436"/>
                      <a:pt x="874" y="436"/>
                      <a:pt x="874" y="436"/>
                    </a:cubicBezTo>
                    <a:cubicBezTo>
                      <a:pt x="873" y="434"/>
                      <a:pt x="873" y="434"/>
                      <a:pt x="873" y="434"/>
                    </a:cubicBezTo>
                    <a:cubicBezTo>
                      <a:pt x="873" y="430"/>
                      <a:pt x="873" y="430"/>
                      <a:pt x="873" y="430"/>
                    </a:cubicBezTo>
                    <a:cubicBezTo>
                      <a:pt x="874" y="427"/>
                      <a:pt x="874" y="427"/>
                      <a:pt x="874" y="427"/>
                    </a:cubicBezTo>
                    <a:cubicBezTo>
                      <a:pt x="873" y="425"/>
                      <a:pt x="873" y="425"/>
                      <a:pt x="873" y="425"/>
                    </a:cubicBezTo>
                    <a:cubicBezTo>
                      <a:pt x="872" y="421"/>
                      <a:pt x="872" y="421"/>
                      <a:pt x="872" y="421"/>
                    </a:cubicBezTo>
                    <a:cubicBezTo>
                      <a:pt x="869" y="419"/>
                      <a:pt x="869" y="419"/>
                      <a:pt x="869" y="419"/>
                    </a:cubicBezTo>
                    <a:cubicBezTo>
                      <a:pt x="869" y="416"/>
                      <a:pt x="869" y="416"/>
                      <a:pt x="869" y="416"/>
                    </a:cubicBezTo>
                    <a:cubicBezTo>
                      <a:pt x="870" y="413"/>
                      <a:pt x="870" y="413"/>
                      <a:pt x="870" y="413"/>
                    </a:cubicBezTo>
                    <a:cubicBezTo>
                      <a:pt x="871" y="410"/>
                      <a:pt x="871" y="410"/>
                      <a:pt x="871" y="410"/>
                    </a:cubicBezTo>
                    <a:cubicBezTo>
                      <a:pt x="872" y="407"/>
                      <a:pt x="872" y="407"/>
                      <a:pt x="872" y="407"/>
                    </a:cubicBezTo>
                    <a:cubicBezTo>
                      <a:pt x="872" y="404"/>
                      <a:pt x="872" y="404"/>
                      <a:pt x="872" y="404"/>
                    </a:cubicBezTo>
                    <a:cubicBezTo>
                      <a:pt x="872" y="403"/>
                      <a:pt x="872" y="403"/>
                      <a:pt x="872" y="403"/>
                    </a:cubicBezTo>
                    <a:cubicBezTo>
                      <a:pt x="871" y="400"/>
                      <a:pt x="871" y="400"/>
                      <a:pt x="871" y="400"/>
                    </a:cubicBezTo>
                    <a:cubicBezTo>
                      <a:pt x="868" y="400"/>
                      <a:pt x="868" y="400"/>
                      <a:pt x="868" y="400"/>
                    </a:cubicBezTo>
                    <a:cubicBezTo>
                      <a:pt x="865" y="400"/>
                      <a:pt x="865" y="400"/>
                      <a:pt x="865" y="400"/>
                    </a:cubicBezTo>
                    <a:cubicBezTo>
                      <a:pt x="862" y="400"/>
                      <a:pt x="862" y="400"/>
                      <a:pt x="862" y="400"/>
                    </a:cubicBezTo>
                    <a:cubicBezTo>
                      <a:pt x="861" y="401"/>
                      <a:pt x="861" y="401"/>
                      <a:pt x="861" y="401"/>
                    </a:cubicBezTo>
                    <a:cubicBezTo>
                      <a:pt x="859" y="399"/>
                      <a:pt x="859" y="399"/>
                      <a:pt x="859" y="399"/>
                    </a:cubicBezTo>
                    <a:cubicBezTo>
                      <a:pt x="853" y="398"/>
                      <a:pt x="853" y="398"/>
                      <a:pt x="853" y="398"/>
                    </a:cubicBezTo>
                    <a:cubicBezTo>
                      <a:pt x="850" y="398"/>
                      <a:pt x="850" y="398"/>
                      <a:pt x="850" y="398"/>
                    </a:cubicBezTo>
                    <a:cubicBezTo>
                      <a:pt x="847" y="396"/>
                      <a:pt x="847" y="396"/>
                      <a:pt x="847" y="396"/>
                    </a:cubicBezTo>
                    <a:cubicBezTo>
                      <a:pt x="844" y="397"/>
                      <a:pt x="844" y="397"/>
                      <a:pt x="844" y="397"/>
                    </a:cubicBezTo>
                    <a:cubicBezTo>
                      <a:pt x="841" y="397"/>
                      <a:pt x="841" y="397"/>
                      <a:pt x="841" y="397"/>
                    </a:cubicBezTo>
                    <a:cubicBezTo>
                      <a:pt x="838" y="398"/>
                      <a:pt x="838" y="398"/>
                      <a:pt x="838" y="398"/>
                    </a:cubicBezTo>
                    <a:cubicBezTo>
                      <a:pt x="835" y="398"/>
                      <a:pt x="835" y="398"/>
                      <a:pt x="835" y="398"/>
                    </a:cubicBezTo>
                    <a:cubicBezTo>
                      <a:pt x="832" y="397"/>
                      <a:pt x="832" y="397"/>
                      <a:pt x="832" y="397"/>
                    </a:cubicBezTo>
                    <a:cubicBezTo>
                      <a:pt x="829" y="397"/>
                      <a:pt x="829" y="397"/>
                      <a:pt x="829" y="397"/>
                    </a:cubicBezTo>
                    <a:cubicBezTo>
                      <a:pt x="826" y="400"/>
                      <a:pt x="826" y="400"/>
                      <a:pt x="826" y="400"/>
                    </a:cubicBezTo>
                    <a:cubicBezTo>
                      <a:pt x="825" y="403"/>
                      <a:pt x="825" y="403"/>
                      <a:pt x="825" y="403"/>
                    </a:cubicBezTo>
                    <a:cubicBezTo>
                      <a:pt x="825" y="403"/>
                      <a:pt x="825" y="403"/>
                      <a:pt x="825" y="403"/>
                    </a:cubicBezTo>
                    <a:cubicBezTo>
                      <a:pt x="825" y="403"/>
                      <a:pt x="825" y="403"/>
                      <a:pt x="825" y="403"/>
                    </a:cubicBezTo>
                    <a:cubicBezTo>
                      <a:pt x="825" y="401"/>
                      <a:pt x="825" y="401"/>
                      <a:pt x="825" y="401"/>
                    </a:cubicBezTo>
                    <a:cubicBezTo>
                      <a:pt x="828" y="398"/>
                      <a:pt x="828" y="398"/>
                      <a:pt x="828" y="398"/>
                    </a:cubicBezTo>
                    <a:cubicBezTo>
                      <a:pt x="827" y="395"/>
                      <a:pt x="827" y="395"/>
                      <a:pt x="827" y="395"/>
                    </a:cubicBezTo>
                    <a:cubicBezTo>
                      <a:pt x="824" y="393"/>
                      <a:pt x="824" y="393"/>
                      <a:pt x="824" y="393"/>
                    </a:cubicBezTo>
                    <a:cubicBezTo>
                      <a:pt x="821" y="390"/>
                      <a:pt x="821" y="390"/>
                      <a:pt x="821" y="390"/>
                    </a:cubicBezTo>
                    <a:cubicBezTo>
                      <a:pt x="818" y="389"/>
                      <a:pt x="818" y="389"/>
                      <a:pt x="818" y="389"/>
                    </a:cubicBezTo>
                    <a:cubicBezTo>
                      <a:pt x="815" y="388"/>
                      <a:pt x="815" y="388"/>
                      <a:pt x="815" y="388"/>
                    </a:cubicBezTo>
                    <a:cubicBezTo>
                      <a:pt x="812" y="388"/>
                      <a:pt x="812" y="388"/>
                      <a:pt x="812" y="388"/>
                    </a:cubicBezTo>
                    <a:cubicBezTo>
                      <a:pt x="809" y="386"/>
                      <a:pt x="809" y="386"/>
                      <a:pt x="809" y="386"/>
                    </a:cubicBezTo>
                    <a:cubicBezTo>
                      <a:pt x="806" y="385"/>
                      <a:pt x="806" y="385"/>
                      <a:pt x="806" y="385"/>
                    </a:cubicBezTo>
                    <a:cubicBezTo>
                      <a:pt x="803" y="384"/>
                      <a:pt x="803" y="384"/>
                      <a:pt x="803" y="384"/>
                    </a:cubicBezTo>
                    <a:cubicBezTo>
                      <a:pt x="800" y="383"/>
                      <a:pt x="800" y="383"/>
                      <a:pt x="800" y="383"/>
                    </a:cubicBezTo>
                    <a:cubicBezTo>
                      <a:pt x="797" y="383"/>
                      <a:pt x="797" y="383"/>
                      <a:pt x="797" y="383"/>
                    </a:cubicBezTo>
                    <a:cubicBezTo>
                      <a:pt x="794" y="382"/>
                      <a:pt x="794" y="382"/>
                      <a:pt x="794" y="382"/>
                    </a:cubicBezTo>
                    <a:cubicBezTo>
                      <a:pt x="792" y="382"/>
                      <a:pt x="792" y="382"/>
                      <a:pt x="792" y="382"/>
                    </a:cubicBezTo>
                    <a:cubicBezTo>
                      <a:pt x="792" y="382"/>
                      <a:pt x="792" y="382"/>
                      <a:pt x="792" y="382"/>
                    </a:cubicBezTo>
                    <a:cubicBezTo>
                      <a:pt x="792" y="382"/>
                      <a:pt x="792" y="382"/>
                      <a:pt x="792" y="382"/>
                    </a:cubicBezTo>
                    <a:cubicBezTo>
                      <a:pt x="791" y="379"/>
                      <a:pt x="791" y="379"/>
                      <a:pt x="791" y="379"/>
                    </a:cubicBezTo>
                    <a:cubicBezTo>
                      <a:pt x="789" y="376"/>
                      <a:pt x="789" y="376"/>
                      <a:pt x="789" y="376"/>
                    </a:cubicBezTo>
                    <a:cubicBezTo>
                      <a:pt x="787" y="373"/>
                      <a:pt x="787" y="373"/>
                      <a:pt x="787" y="373"/>
                    </a:cubicBezTo>
                    <a:cubicBezTo>
                      <a:pt x="784" y="372"/>
                      <a:pt x="784" y="372"/>
                      <a:pt x="784" y="372"/>
                    </a:cubicBezTo>
                    <a:cubicBezTo>
                      <a:pt x="781" y="370"/>
                      <a:pt x="781" y="370"/>
                      <a:pt x="781" y="370"/>
                    </a:cubicBezTo>
                    <a:cubicBezTo>
                      <a:pt x="778" y="368"/>
                      <a:pt x="778" y="368"/>
                      <a:pt x="778" y="368"/>
                    </a:cubicBezTo>
                    <a:cubicBezTo>
                      <a:pt x="775" y="366"/>
                      <a:pt x="775" y="366"/>
                      <a:pt x="775" y="366"/>
                    </a:cubicBezTo>
                    <a:cubicBezTo>
                      <a:pt x="772" y="364"/>
                      <a:pt x="772" y="364"/>
                      <a:pt x="772" y="364"/>
                    </a:cubicBezTo>
                    <a:cubicBezTo>
                      <a:pt x="772" y="364"/>
                      <a:pt x="772" y="364"/>
                      <a:pt x="772" y="364"/>
                    </a:cubicBezTo>
                    <a:cubicBezTo>
                      <a:pt x="766" y="363"/>
                      <a:pt x="766" y="363"/>
                      <a:pt x="766" y="363"/>
                    </a:cubicBezTo>
                    <a:cubicBezTo>
                      <a:pt x="763" y="362"/>
                      <a:pt x="763" y="362"/>
                      <a:pt x="763" y="362"/>
                    </a:cubicBezTo>
                    <a:cubicBezTo>
                      <a:pt x="760" y="362"/>
                      <a:pt x="760" y="362"/>
                      <a:pt x="760" y="362"/>
                    </a:cubicBezTo>
                    <a:cubicBezTo>
                      <a:pt x="757" y="361"/>
                      <a:pt x="757" y="361"/>
                      <a:pt x="757" y="361"/>
                    </a:cubicBezTo>
                    <a:cubicBezTo>
                      <a:pt x="754" y="359"/>
                      <a:pt x="754" y="359"/>
                      <a:pt x="754" y="359"/>
                    </a:cubicBezTo>
                    <a:cubicBezTo>
                      <a:pt x="751" y="357"/>
                      <a:pt x="751" y="357"/>
                      <a:pt x="751" y="357"/>
                    </a:cubicBezTo>
                    <a:cubicBezTo>
                      <a:pt x="748" y="356"/>
                      <a:pt x="748" y="356"/>
                      <a:pt x="748" y="356"/>
                    </a:cubicBezTo>
                    <a:cubicBezTo>
                      <a:pt x="745" y="356"/>
                      <a:pt x="745" y="356"/>
                      <a:pt x="745" y="356"/>
                    </a:cubicBezTo>
                    <a:cubicBezTo>
                      <a:pt x="742" y="355"/>
                      <a:pt x="742" y="355"/>
                      <a:pt x="742" y="355"/>
                    </a:cubicBezTo>
                    <a:cubicBezTo>
                      <a:pt x="739" y="356"/>
                      <a:pt x="739" y="356"/>
                      <a:pt x="739" y="356"/>
                    </a:cubicBezTo>
                    <a:cubicBezTo>
                      <a:pt x="736" y="357"/>
                      <a:pt x="736" y="357"/>
                      <a:pt x="736" y="357"/>
                    </a:cubicBezTo>
                    <a:cubicBezTo>
                      <a:pt x="734" y="358"/>
                      <a:pt x="734" y="358"/>
                      <a:pt x="734" y="358"/>
                    </a:cubicBezTo>
                    <a:cubicBezTo>
                      <a:pt x="730" y="359"/>
                      <a:pt x="730" y="359"/>
                      <a:pt x="730" y="359"/>
                    </a:cubicBezTo>
                    <a:cubicBezTo>
                      <a:pt x="728" y="360"/>
                      <a:pt x="728" y="360"/>
                      <a:pt x="728" y="360"/>
                    </a:cubicBezTo>
                    <a:cubicBezTo>
                      <a:pt x="725" y="360"/>
                      <a:pt x="725" y="360"/>
                      <a:pt x="725" y="360"/>
                    </a:cubicBezTo>
                    <a:cubicBezTo>
                      <a:pt x="722" y="362"/>
                      <a:pt x="722" y="362"/>
                      <a:pt x="722" y="362"/>
                    </a:cubicBezTo>
                    <a:cubicBezTo>
                      <a:pt x="720" y="362"/>
                      <a:pt x="720" y="362"/>
                      <a:pt x="720" y="362"/>
                    </a:cubicBezTo>
                    <a:cubicBezTo>
                      <a:pt x="723" y="360"/>
                      <a:pt x="723" y="360"/>
                      <a:pt x="723" y="360"/>
                    </a:cubicBezTo>
                    <a:cubicBezTo>
                      <a:pt x="720" y="360"/>
                      <a:pt x="720" y="360"/>
                      <a:pt x="720" y="360"/>
                    </a:cubicBezTo>
                    <a:cubicBezTo>
                      <a:pt x="717" y="362"/>
                      <a:pt x="717" y="362"/>
                      <a:pt x="717" y="362"/>
                    </a:cubicBezTo>
                    <a:cubicBezTo>
                      <a:pt x="714" y="363"/>
                      <a:pt x="714" y="363"/>
                      <a:pt x="714" y="363"/>
                    </a:cubicBezTo>
                    <a:cubicBezTo>
                      <a:pt x="717" y="362"/>
                      <a:pt x="717" y="362"/>
                      <a:pt x="717" y="362"/>
                    </a:cubicBezTo>
                    <a:cubicBezTo>
                      <a:pt x="719" y="358"/>
                      <a:pt x="719" y="358"/>
                      <a:pt x="719" y="358"/>
                    </a:cubicBezTo>
                    <a:cubicBezTo>
                      <a:pt x="721" y="355"/>
                      <a:pt x="721" y="355"/>
                      <a:pt x="721" y="355"/>
                    </a:cubicBezTo>
                    <a:cubicBezTo>
                      <a:pt x="721" y="353"/>
                      <a:pt x="721" y="353"/>
                      <a:pt x="721" y="353"/>
                    </a:cubicBezTo>
                    <a:cubicBezTo>
                      <a:pt x="719" y="350"/>
                      <a:pt x="719" y="350"/>
                      <a:pt x="719" y="350"/>
                    </a:cubicBezTo>
                    <a:cubicBezTo>
                      <a:pt x="718" y="347"/>
                      <a:pt x="718" y="347"/>
                      <a:pt x="718" y="347"/>
                    </a:cubicBezTo>
                    <a:cubicBezTo>
                      <a:pt x="717" y="344"/>
                      <a:pt x="717" y="344"/>
                      <a:pt x="717" y="344"/>
                    </a:cubicBezTo>
                    <a:cubicBezTo>
                      <a:pt x="716" y="341"/>
                      <a:pt x="716" y="341"/>
                      <a:pt x="716" y="341"/>
                    </a:cubicBezTo>
                    <a:cubicBezTo>
                      <a:pt x="715" y="338"/>
                      <a:pt x="715" y="338"/>
                      <a:pt x="715" y="338"/>
                    </a:cubicBezTo>
                    <a:cubicBezTo>
                      <a:pt x="713" y="335"/>
                      <a:pt x="713" y="335"/>
                      <a:pt x="713" y="335"/>
                    </a:cubicBezTo>
                    <a:cubicBezTo>
                      <a:pt x="712" y="332"/>
                      <a:pt x="712" y="332"/>
                      <a:pt x="712" y="332"/>
                    </a:cubicBezTo>
                    <a:cubicBezTo>
                      <a:pt x="711" y="329"/>
                      <a:pt x="711" y="329"/>
                      <a:pt x="711" y="329"/>
                    </a:cubicBezTo>
                    <a:cubicBezTo>
                      <a:pt x="711" y="326"/>
                      <a:pt x="711" y="326"/>
                      <a:pt x="711" y="326"/>
                    </a:cubicBezTo>
                    <a:cubicBezTo>
                      <a:pt x="710" y="323"/>
                      <a:pt x="710" y="323"/>
                      <a:pt x="710" y="323"/>
                    </a:cubicBezTo>
                    <a:cubicBezTo>
                      <a:pt x="707" y="324"/>
                      <a:pt x="707" y="324"/>
                      <a:pt x="707" y="324"/>
                    </a:cubicBezTo>
                    <a:cubicBezTo>
                      <a:pt x="704" y="323"/>
                      <a:pt x="704" y="323"/>
                      <a:pt x="704" y="323"/>
                    </a:cubicBezTo>
                    <a:cubicBezTo>
                      <a:pt x="701" y="323"/>
                      <a:pt x="701" y="323"/>
                      <a:pt x="701" y="323"/>
                    </a:cubicBezTo>
                    <a:cubicBezTo>
                      <a:pt x="698" y="323"/>
                      <a:pt x="698" y="323"/>
                      <a:pt x="698" y="323"/>
                    </a:cubicBezTo>
                    <a:cubicBezTo>
                      <a:pt x="696" y="323"/>
                      <a:pt x="696" y="323"/>
                      <a:pt x="696" y="323"/>
                    </a:cubicBezTo>
                    <a:cubicBezTo>
                      <a:pt x="694" y="326"/>
                      <a:pt x="694" y="326"/>
                      <a:pt x="694" y="326"/>
                    </a:cubicBezTo>
                    <a:cubicBezTo>
                      <a:pt x="694" y="329"/>
                      <a:pt x="694" y="329"/>
                      <a:pt x="694" y="329"/>
                    </a:cubicBezTo>
                    <a:cubicBezTo>
                      <a:pt x="694" y="332"/>
                      <a:pt x="694" y="332"/>
                      <a:pt x="694" y="332"/>
                    </a:cubicBezTo>
                    <a:cubicBezTo>
                      <a:pt x="692" y="335"/>
                      <a:pt x="692" y="335"/>
                      <a:pt x="692" y="335"/>
                    </a:cubicBezTo>
                    <a:cubicBezTo>
                      <a:pt x="692" y="335"/>
                      <a:pt x="692" y="335"/>
                      <a:pt x="692" y="335"/>
                    </a:cubicBezTo>
                    <a:cubicBezTo>
                      <a:pt x="693" y="332"/>
                      <a:pt x="693" y="332"/>
                      <a:pt x="693" y="332"/>
                    </a:cubicBezTo>
                    <a:cubicBezTo>
                      <a:pt x="693" y="329"/>
                      <a:pt x="693" y="329"/>
                      <a:pt x="693" y="329"/>
                    </a:cubicBezTo>
                    <a:cubicBezTo>
                      <a:pt x="694" y="326"/>
                      <a:pt x="694" y="326"/>
                      <a:pt x="694" y="326"/>
                    </a:cubicBezTo>
                    <a:cubicBezTo>
                      <a:pt x="694" y="323"/>
                      <a:pt x="694" y="323"/>
                      <a:pt x="694" y="323"/>
                    </a:cubicBezTo>
                    <a:cubicBezTo>
                      <a:pt x="691" y="324"/>
                      <a:pt x="691" y="324"/>
                      <a:pt x="691" y="324"/>
                    </a:cubicBezTo>
                    <a:cubicBezTo>
                      <a:pt x="689" y="321"/>
                      <a:pt x="689" y="321"/>
                      <a:pt x="689" y="321"/>
                    </a:cubicBezTo>
                    <a:cubicBezTo>
                      <a:pt x="687" y="318"/>
                      <a:pt x="687" y="318"/>
                      <a:pt x="687" y="318"/>
                    </a:cubicBezTo>
                    <a:cubicBezTo>
                      <a:pt x="686" y="318"/>
                      <a:pt x="686" y="318"/>
                      <a:pt x="686" y="318"/>
                    </a:cubicBezTo>
                    <a:cubicBezTo>
                      <a:pt x="683" y="317"/>
                      <a:pt x="683" y="317"/>
                      <a:pt x="683" y="317"/>
                    </a:cubicBezTo>
                    <a:cubicBezTo>
                      <a:pt x="686" y="316"/>
                      <a:pt x="686" y="316"/>
                      <a:pt x="686" y="316"/>
                    </a:cubicBezTo>
                    <a:cubicBezTo>
                      <a:pt x="686" y="313"/>
                      <a:pt x="686" y="313"/>
                      <a:pt x="686" y="313"/>
                    </a:cubicBezTo>
                    <a:cubicBezTo>
                      <a:pt x="688" y="310"/>
                      <a:pt x="688" y="310"/>
                      <a:pt x="688" y="310"/>
                    </a:cubicBezTo>
                    <a:cubicBezTo>
                      <a:pt x="686" y="307"/>
                      <a:pt x="686" y="307"/>
                      <a:pt x="686" y="307"/>
                    </a:cubicBezTo>
                    <a:cubicBezTo>
                      <a:pt x="686" y="304"/>
                      <a:pt x="686" y="304"/>
                      <a:pt x="686" y="304"/>
                    </a:cubicBezTo>
                    <a:cubicBezTo>
                      <a:pt x="686" y="301"/>
                      <a:pt x="686" y="301"/>
                      <a:pt x="686" y="301"/>
                    </a:cubicBezTo>
                    <a:cubicBezTo>
                      <a:pt x="686" y="298"/>
                      <a:pt x="686" y="298"/>
                      <a:pt x="686" y="298"/>
                    </a:cubicBezTo>
                    <a:cubicBezTo>
                      <a:pt x="686" y="296"/>
                      <a:pt x="686" y="296"/>
                      <a:pt x="686" y="296"/>
                    </a:cubicBezTo>
                    <a:cubicBezTo>
                      <a:pt x="687" y="293"/>
                      <a:pt x="687" y="293"/>
                      <a:pt x="687" y="293"/>
                    </a:cubicBezTo>
                    <a:cubicBezTo>
                      <a:pt x="687" y="290"/>
                      <a:pt x="687" y="290"/>
                      <a:pt x="687" y="290"/>
                    </a:cubicBezTo>
                    <a:cubicBezTo>
                      <a:pt x="688" y="287"/>
                      <a:pt x="688" y="287"/>
                      <a:pt x="688" y="287"/>
                    </a:cubicBezTo>
                    <a:cubicBezTo>
                      <a:pt x="686" y="285"/>
                      <a:pt x="686" y="285"/>
                      <a:pt x="686" y="285"/>
                    </a:cubicBezTo>
                    <a:cubicBezTo>
                      <a:pt x="687" y="284"/>
                      <a:pt x="687" y="284"/>
                      <a:pt x="687" y="284"/>
                    </a:cubicBezTo>
                    <a:cubicBezTo>
                      <a:pt x="690" y="284"/>
                      <a:pt x="690" y="284"/>
                      <a:pt x="690" y="284"/>
                    </a:cubicBezTo>
                    <a:cubicBezTo>
                      <a:pt x="690" y="281"/>
                      <a:pt x="690" y="281"/>
                      <a:pt x="690" y="281"/>
                    </a:cubicBezTo>
                    <a:cubicBezTo>
                      <a:pt x="692" y="279"/>
                      <a:pt x="692" y="279"/>
                      <a:pt x="692" y="279"/>
                    </a:cubicBezTo>
                    <a:cubicBezTo>
                      <a:pt x="692" y="277"/>
                      <a:pt x="692" y="277"/>
                      <a:pt x="692" y="277"/>
                    </a:cubicBezTo>
                    <a:cubicBezTo>
                      <a:pt x="695" y="274"/>
                      <a:pt x="695" y="274"/>
                      <a:pt x="695" y="274"/>
                    </a:cubicBezTo>
                    <a:cubicBezTo>
                      <a:pt x="697" y="271"/>
                      <a:pt x="697" y="271"/>
                      <a:pt x="697" y="271"/>
                    </a:cubicBezTo>
                    <a:cubicBezTo>
                      <a:pt x="697" y="268"/>
                      <a:pt x="697" y="268"/>
                      <a:pt x="697" y="268"/>
                    </a:cubicBezTo>
                    <a:cubicBezTo>
                      <a:pt x="696" y="266"/>
                      <a:pt x="696" y="266"/>
                      <a:pt x="696" y="266"/>
                    </a:cubicBezTo>
                    <a:cubicBezTo>
                      <a:pt x="699" y="267"/>
                      <a:pt x="699" y="267"/>
                      <a:pt x="699" y="267"/>
                    </a:cubicBezTo>
                    <a:cubicBezTo>
                      <a:pt x="698" y="265"/>
                      <a:pt x="698" y="265"/>
                      <a:pt x="698" y="265"/>
                    </a:cubicBezTo>
                    <a:cubicBezTo>
                      <a:pt x="700" y="262"/>
                      <a:pt x="700" y="262"/>
                      <a:pt x="700" y="262"/>
                    </a:cubicBezTo>
                    <a:cubicBezTo>
                      <a:pt x="703" y="260"/>
                      <a:pt x="703" y="260"/>
                      <a:pt x="703" y="260"/>
                    </a:cubicBezTo>
                    <a:cubicBezTo>
                      <a:pt x="705" y="258"/>
                      <a:pt x="705" y="258"/>
                      <a:pt x="705" y="258"/>
                    </a:cubicBezTo>
                    <a:cubicBezTo>
                      <a:pt x="709" y="257"/>
                      <a:pt x="709" y="257"/>
                      <a:pt x="709" y="257"/>
                    </a:cubicBezTo>
                    <a:cubicBezTo>
                      <a:pt x="707" y="255"/>
                      <a:pt x="707" y="255"/>
                      <a:pt x="707" y="255"/>
                    </a:cubicBezTo>
                    <a:cubicBezTo>
                      <a:pt x="704" y="254"/>
                      <a:pt x="704" y="254"/>
                      <a:pt x="704" y="254"/>
                    </a:cubicBezTo>
                    <a:cubicBezTo>
                      <a:pt x="707" y="253"/>
                      <a:pt x="707" y="253"/>
                      <a:pt x="707" y="253"/>
                    </a:cubicBezTo>
                    <a:cubicBezTo>
                      <a:pt x="706" y="250"/>
                      <a:pt x="706" y="250"/>
                      <a:pt x="706" y="250"/>
                    </a:cubicBezTo>
                    <a:cubicBezTo>
                      <a:pt x="708" y="250"/>
                      <a:pt x="708" y="250"/>
                      <a:pt x="708" y="250"/>
                    </a:cubicBezTo>
                    <a:cubicBezTo>
                      <a:pt x="711" y="250"/>
                      <a:pt x="711" y="250"/>
                      <a:pt x="711" y="250"/>
                    </a:cubicBezTo>
                    <a:cubicBezTo>
                      <a:pt x="713" y="249"/>
                      <a:pt x="713" y="249"/>
                      <a:pt x="713" y="249"/>
                    </a:cubicBezTo>
                    <a:cubicBezTo>
                      <a:pt x="716" y="246"/>
                      <a:pt x="716" y="246"/>
                      <a:pt x="716" y="246"/>
                    </a:cubicBezTo>
                    <a:cubicBezTo>
                      <a:pt x="713" y="244"/>
                      <a:pt x="713" y="244"/>
                      <a:pt x="713" y="244"/>
                    </a:cubicBezTo>
                    <a:cubicBezTo>
                      <a:pt x="710" y="243"/>
                      <a:pt x="710" y="243"/>
                      <a:pt x="710" y="243"/>
                    </a:cubicBezTo>
                    <a:cubicBezTo>
                      <a:pt x="710" y="243"/>
                      <a:pt x="710" y="243"/>
                      <a:pt x="710" y="243"/>
                    </a:cubicBezTo>
                    <a:cubicBezTo>
                      <a:pt x="713" y="243"/>
                      <a:pt x="713" y="243"/>
                      <a:pt x="713" y="243"/>
                    </a:cubicBezTo>
                    <a:cubicBezTo>
                      <a:pt x="716" y="244"/>
                      <a:pt x="716" y="244"/>
                      <a:pt x="716" y="244"/>
                    </a:cubicBezTo>
                    <a:cubicBezTo>
                      <a:pt x="718" y="247"/>
                      <a:pt x="718" y="247"/>
                      <a:pt x="718" y="247"/>
                    </a:cubicBezTo>
                    <a:cubicBezTo>
                      <a:pt x="719" y="244"/>
                      <a:pt x="719" y="244"/>
                      <a:pt x="719" y="244"/>
                    </a:cubicBezTo>
                    <a:cubicBezTo>
                      <a:pt x="715" y="243"/>
                      <a:pt x="715" y="243"/>
                      <a:pt x="715" y="243"/>
                    </a:cubicBezTo>
                    <a:cubicBezTo>
                      <a:pt x="718" y="240"/>
                      <a:pt x="718" y="240"/>
                      <a:pt x="718" y="240"/>
                    </a:cubicBezTo>
                    <a:cubicBezTo>
                      <a:pt x="719" y="237"/>
                      <a:pt x="719" y="237"/>
                      <a:pt x="719" y="237"/>
                    </a:cubicBezTo>
                    <a:cubicBezTo>
                      <a:pt x="722" y="239"/>
                      <a:pt x="722" y="239"/>
                      <a:pt x="722" y="239"/>
                    </a:cubicBezTo>
                    <a:cubicBezTo>
                      <a:pt x="724" y="237"/>
                      <a:pt x="724" y="237"/>
                      <a:pt x="724" y="237"/>
                    </a:cubicBezTo>
                    <a:cubicBezTo>
                      <a:pt x="726" y="239"/>
                      <a:pt x="726" y="239"/>
                      <a:pt x="726" y="239"/>
                    </a:cubicBezTo>
                    <a:cubicBezTo>
                      <a:pt x="728" y="236"/>
                      <a:pt x="728" y="236"/>
                      <a:pt x="728" y="236"/>
                    </a:cubicBezTo>
                    <a:cubicBezTo>
                      <a:pt x="725" y="236"/>
                      <a:pt x="725" y="236"/>
                      <a:pt x="725" y="236"/>
                    </a:cubicBezTo>
                    <a:cubicBezTo>
                      <a:pt x="722" y="234"/>
                      <a:pt x="722" y="234"/>
                      <a:pt x="722" y="234"/>
                    </a:cubicBezTo>
                    <a:cubicBezTo>
                      <a:pt x="722" y="231"/>
                      <a:pt x="722" y="231"/>
                      <a:pt x="722" y="231"/>
                    </a:cubicBezTo>
                    <a:cubicBezTo>
                      <a:pt x="725" y="232"/>
                      <a:pt x="725" y="232"/>
                      <a:pt x="725" y="232"/>
                    </a:cubicBezTo>
                    <a:cubicBezTo>
                      <a:pt x="728" y="231"/>
                      <a:pt x="728" y="231"/>
                      <a:pt x="728" y="231"/>
                    </a:cubicBezTo>
                    <a:cubicBezTo>
                      <a:pt x="734" y="233"/>
                      <a:pt x="734" y="233"/>
                      <a:pt x="734" y="233"/>
                    </a:cubicBezTo>
                    <a:cubicBezTo>
                      <a:pt x="737" y="233"/>
                      <a:pt x="737" y="233"/>
                      <a:pt x="737" y="233"/>
                    </a:cubicBezTo>
                    <a:cubicBezTo>
                      <a:pt x="740" y="230"/>
                      <a:pt x="740" y="230"/>
                      <a:pt x="740" y="230"/>
                    </a:cubicBezTo>
                    <a:cubicBezTo>
                      <a:pt x="743" y="229"/>
                      <a:pt x="743" y="229"/>
                      <a:pt x="743" y="229"/>
                    </a:cubicBezTo>
                    <a:cubicBezTo>
                      <a:pt x="746" y="229"/>
                      <a:pt x="746" y="229"/>
                      <a:pt x="746" y="229"/>
                    </a:cubicBezTo>
                    <a:cubicBezTo>
                      <a:pt x="747" y="226"/>
                      <a:pt x="747" y="226"/>
                      <a:pt x="747" y="226"/>
                    </a:cubicBezTo>
                    <a:cubicBezTo>
                      <a:pt x="747" y="223"/>
                      <a:pt x="747" y="223"/>
                      <a:pt x="747" y="223"/>
                    </a:cubicBezTo>
                    <a:cubicBezTo>
                      <a:pt x="746" y="221"/>
                      <a:pt x="746" y="221"/>
                      <a:pt x="746" y="221"/>
                    </a:cubicBezTo>
                    <a:cubicBezTo>
                      <a:pt x="743" y="219"/>
                      <a:pt x="743" y="219"/>
                      <a:pt x="743" y="219"/>
                    </a:cubicBezTo>
                    <a:cubicBezTo>
                      <a:pt x="740" y="217"/>
                      <a:pt x="740" y="217"/>
                      <a:pt x="740" y="217"/>
                    </a:cubicBezTo>
                    <a:cubicBezTo>
                      <a:pt x="737" y="216"/>
                      <a:pt x="737" y="216"/>
                      <a:pt x="737" y="216"/>
                    </a:cubicBezTo>
                    <a:cubicBezTo>
                      <a:pt x="734" y="214"/>
                      <a:pt x="734" y="214"/>
                      <a:pt x="734" y="214"/>
                    </a:cubicBezTo>
                    <a:cubicBezTo>
                      <a:pt x="731" y="211"/>
                      <a:pt x="731" y="211"/>
                      <a:pt x="731" y="211"/>
                    </a:cubicBezTo>
                    <a:cubicBezTo>
                      <a:pt x="728" y="212"/>
                      <a:pt x="728" y="212"/>
                      <a:pt x="728" y="212"/>
                    </a:cubicBezTo>
                    <a:cubicBezTo>
                      <a:pt x="725" y="213"/>
                      <a:pt x="725" y="213"/>
                      <a:pt x="725" y="213"/>
                    </a:cubicBezTo>
                    <a:cubicBezTo>
                      <a:pt x="722" y="214"/>
                      <a:pt x="722" y="214"/>
                      <a:pt x="722" y="214"/>
                    </a:cubicBezTo>
                    <a:cubicBezTo>
                      <a:pt x="719" y="215"/>
                      <a:pt x="719" y="215"/>
                      <a:pt x="719" y="215"/>
                    </a:cubicBezTo>
                    <a:cubicBezTo>
                      <a:pt x="722" y="213"/>
                      <a:pt x="722" y="213"/>
                      <a:pt x="722" y="213"/>
                    </a:cubicBezTo>
                    <a:cubicBezTo>
                      <a:pt x="726" y="212"/>
                      <a:pt x="726" y="212"/>
                      <a:pt x="726" y="212"/>
                    </a:cubicBezTo>
                    <a:cubicBezTo>
                      <a:pt x="722" y="211"/>
                      <a:pt x="722" y="211"/>
                      <a:pt x="722" y="211"/>
                    </a:cubicBezTo>
                    <a:cubicBezTo>
                      <a:pt x="719" y="209"/>
                      <a:pt x="719" y="209"/>
                      <a:pt x="719" y="209"/>
                    </a:cubicBezTo>
                    <a:cubicBezTo>
                      <a:pt x="719" y="209"/>
                      <a:pt x="719" y="209"/>
                      <a:pt x="719" y="209"/>
                    </a:cubicBezTo>
                    <a:cubicBezTo>
                      <a:pt x="716" y="209"/>
                      <a:pt x="716" y="209"/>
                      <a:pt x="716" y="209"/>
                    </a:cubicBezTo>
                    <a:cubicBezTo>
                      <a:pt x="713" y="208"/>
                      <a:pt x="713" y="208"/>
                      <a:pt x="713" y="208"/>
                    </a:cubicBezTo>
                    <a:cubicBezTo>
                      <a:pt x="711" y="207"/>
                      <a:pt x="711" y="207"/>
                      <a:pt x="711" y="207"/>
                    </a:cubicBezTo>
                    <a:cubicBezTo>
                      <a:pt x="709" y="207"/>
                      <a:pt x="709" y="207"/>
                      <a:pt x="709" y="207"/>
                    </a:cubicBezTo>
                    <a:cubicBezTo>
                      <a:pt x="706" y="205"/>
                      <a:pt x="706" y="205"/>
                      <a:pt x="706" y="205"/>
                    </a:cubicBezTo>
                    <a:cubicBezTo>
                      <a:pt x="708" y="208"/>
                      <a:pt x="708" y="208"/>
                      <a:pt x="708" y="208"/>
                    </a:cubicBezTo>
                    <a:cubicBezTo>
                      <a:pt x="705" y="208"/>
                      <a:pt x="705" y="208"/>
                      <a:pt x="705" y="208"/>
                    </a:cubicBezTo>
                    <a:cubicBezTo>
                      <a:pt x="702" y="206"/>
                      <a:pt x="702" y="206"/>
                      <a:pt x="702" y="206"/>
                    </a:cubicBezTo>
                    <a:cubicBezTo>
                      <a:pt x="701" y="205"/>
                      <a:pt x="701" y="205"/>
                      <a:pt x="701" y="205"/>
                    </a:cubicBezTo>
                    <a:cubicBezTo>
                      <a:pt x="701" y="205"/>
                      <a:pt x="701" y="205"/>
                      <a:pt x="701" y="205"/>
                    </a:cubicBezTo>
                    <a:cubicBezTo>
                      <a:pt x="704" y="205"/>
                      <a:pt x="704" y="205"/>
                      <a:pt x="704" y="205"/>
                    </a:cubicBezTo>
                    <a:cubicBezTo>
                      <a:pt x="703" y="202"/>
                      <a:pt x="703" y="202"/>
                      <a:pt x="703" y="202"/>
                    </a:cubicBezTo>
                    <a:cubicBezTo>
                      <a:pt x="701" y="200"/>
                      <a:pt x="701" y="200"/>
                      <a:pt x="701" y="200"/>
                    </a:cubicBezTo>
                    <a:cubicBezTo>
                      <a:pt x="704" y="203"/>
                      <a:pt x="704" y="203"/>
                      <a:pt x="704" y="203"/>
                    </a:cubicBezTo>
                    <a:cubicBezTo>
                      <a:pt x="707" y="204"/>
                      <a:pt x="707" y="204"/>
                      <a:pt x="707" y="204"/>
                    </a:cubicBezTo>
                    <a:cubicBezTo>
                      <a:pt x="710" y="205"/>
                      <a:pt x="710" y="205"/>
                      <a:pt x="710" y="205"/>
                    </a:cubicBezTo>
                    <a:cubicBezTo>
                      <a:pt x="713" y="206"/>
                      <a:pt x="713" y="206"/>
                      <a:pt x="713" y="206"/>
                    </a:cubicBezTo>
                    <a:cubicBezTo>
                      <a:pt x="716" y="207"/>
                      <a:pt x="716" y="207"/>
                      <a:pt x="716" y="207"/>
                    </a:cubicBezTo>
                    <a:cubicBezTo>
                      <a:pt x="719" y="209"/>
                      <a:pt x="719" y="209"/>
                      <a:pt x="719" y="209"/>
                    </a:cubicBezTo>
                    <a:cubicBezTo>
                      <a:pt x="719" y="209"/>
                      <a:pt x="719" y="209"/>
                      <a:pt x="719" y="209"/>
                    </a:cubicBezTo>
                    <a:cubicBezTo>
                      <a:pt x="719" y="209"/>
                      <a:pt x="719" y="209"/>
                      <a:pt x="719" y="209"/>
                    </a:cubicBezTo>
                    <a:cubicBezTo>
                      <a:pt x="722" y="210"/>
                      <a:pt x="722" y="210"/>
                      <a:pt x="722" y="210"/>
                    </a:cubicBezTo>
                    <a:cubicBezTo>
                      <a:pt x="725" y="210"/>
                      <a:pt x="725" y="210"/>
                      <a:pt x="725" y="210"/>
                    </a:cubicBezTo>
                    <a:cubicBezTo>
                      <a:pt x="728" y="209"/>
                      <a:pt x="728" y="209"/>
                      <a:pt x="728" y="209"/>
                    </a:cubicBezTo>
                    <a:cubicBezTo>
                      <a:pt x="731" y="211"/>
                      <a:pt x="731" y="211"/>
                      <a:pt x="731" y="211"/>
                    </a:cubicBezTo>
                    <a:cubicBezTo>
                      <a:pt x="734" y="211"/>
                      <a:pt x="734" y="211"/>
                      <a:pt x="734" y="211"/>
                    </a:cubicBezTo>
                    <a:cubicBezTo>
                      <a:pt x="736" y="211"/>
                      <a:pt x="736" y="211"/>
                      <a:pt x="736" y="211"/>
                    </a:cubicBezTo>
                    <a:cubicBezTo>
                      <a:pt x="738" y="213"/>
                      <a:pt x="738" y="213"/>
                      <a:pt x="738" y="213"/>
                    </a:cubicBezTo>
                    <a:cubicBezTo>
                      <a:pt x="741" y="213"/>
                      <a:pt x="741" y="213"/>
                      <a:pt x="741" y="213"/>
                    </a:cubicBezTo>
                    <a:cubicBezTo>
                      <a:pt x="744" y="215"/>
                      <a:pt x="744" y="215"/>
                      <a:pt x="744" y="215"/>
                    </a:cubicBezTo>
                    <a:cubicBezTo>
                      <a:pt x="747" y="214"/>
                      <a:pt x="747" y="214"/>
                      <a:pt x="747" y="214"/>
                    </a:cubicBezTo>
                    <a:cubicBezTo>
                      <a:pt x="750" y="213"/>
                      <a:pt x="750" y="213"/>
                      <a:pt x="750" y="213"/>
                    </a:cubicBezTo>
                    <a:cubicBezTo>
                      <a:pt x="753" y="213"/>
                      <a:pt x="753" y="213"/>
                      <a:pt x="753" y="213"/>
                    </a:cubicBezTo>
                    <a:cubicBezTo>
                      <a:pt x="756" y="210"/>
                      <a:pt x="756" y="210"/>
                      <a:pt x="756" y="210"/>
                    </a:cubicBezTo>
                    <a:cubicBezTo>
                      <a:pt x="757" y="210"/>
                      <a:pt x="757" y="210"/>
                      <a:pt x="757" y="210"/>
                    </a:cubicBezTo>
                    <a:cubicBezTo>
                      <a:pt x="757" y="208"/>
                      <a:pt x="757" y="208"/>
                      <a:pt x="757" y="208"/>
                    </a:cubicBezTo>
                    <a:cubicBezTo>
                      <a:pt x="754" y="205"/>
                      <a:pt x="754" y="205"/>
                      <a:pt x="754" y="205"/>
                    </a:cubicBezTo>
                    <a:cubicBezTo>
                      <a:pt x="757" y="205"/>
                      <a:pt x="757" y="205"/>
                      <a:pt x="757" y="205"/>
                    </a:cubicBezTo>
                    <a:cubicBezTo>
                      <a:pt x="758" y="202"/>
                      <a:pt x="758" y="202"/>
                      <a:pt x="758" y="202"/>
                    </a:cubicBezTo>
                    <a:cubicBezTo>
                      <a:pt x="757" y="201"/>
                      <a:pt x="757" y="201"/>
                      <a:pt x="757" y="201"/>
                    </a:cubicBezTo>
                    <a:cubicBezTo>
                      <a:pt x="755" y="201"/>
                      <a:pt x="755" y="201"/>
                      <a:pt x="755" y="201"/>
                    </a:cubicBezTo>
                    <a:cubicBezTo>
                      <a:pt x="757" y="201"/>
                      <a:pt x="757" y="201"/>
                      <a:pt x="757" y="201"/>
                    </a:cubicBezTo>
                    <a:cubicBezTo>
                      <a:pt x="760" y="200"/>
                      <a:pt x="760" y="200"/>
                      <a:pt x="760" y="200"/>
                    </a:cubicBezTo>
                    <a:cubicBezTo>
                      <a:pt x="760" y="203"/>
                      <a:pt x="760" y="203"/>
                      <a:pt x="760" y="203"/>
                    </a:cubicBezTo>
                    <a:cubicBezTo>
                      <a:pt x="763" y="204"/>
                      <a:pt x="763" y="204"/>
                      <a:pt x="763" y="204"/>
                    </a:cubicBezTo>
                    <a:cubicBezTo>
                      <a:pt x="765" y="206"/>
                      <a:pt x="765" y="206"/>
                      <a:pt x="765" y="206"/>
                    </a:cubicBezTo>
                    <a:cubicBezTo>
                      <a:pt x="764" y="203"/>
                      <a:pt x="764" y="203"/>
                      <a:pt x="764" y="203"/>
                    </a:cubicBezTo>
                    <a:cubicBezTo>
                      <a:pt x="766" y="203"/>
                      <a:pt x="766" y="203"/>
                      <a:pt x="766" y="203"/>
                    </a:cubicBezTo>
                    <a:cubicBezTo>
                      <a:pt x="769" y="205"/>
                      <a:pt x="769" y="205"/>
                      <a:pt x="769" y="205"/>
                    </a:cubicBezTo>
                    <a:cubicBezTo>
                      <a:pt x="768" y="202"/>
                      <a:pt x="768" y="202"/>
                      <a:pt x="768" y="202"/>
                    </a:cubicBezTo>
                    <a:cubicBezTo>
                      <a:pt x="772" y="204"/>
                      <a:pt x="772" y="204"/>
                      <a:pt x="772" y="204"/>
                    </a:cubicBezTo>
                    <a:cubicBezTo>
                      <a:pt x="774" y="205"/>
                      <a:pt x="774" y="205"/>
                      <a:pt x="774" y="205"/>
                    </a:cubicBezTo>
                    <a:cubicBezTo>
                      <a:pt x="777" y="204"/>
                      <a:pt x="777" y="204"/>
                      <a:pt x="777" y="204"/>
                    </a:cubicBezTo>
                    <a:cubicBezTo>
                      <a:pt x="781" y="203"/>
                      <a:pt x="781" y="203"/>
                      <a:pt x="781" y="203"/>
                    </a:cubicBezTo>
                    <a:cubicBezTo>
                      <a:pt x="783" y="201"/>
                      <a:pt x="783" y="201"/>
                      <a:pt x="783" y="201"/>
                    </a:cubicBezTo>
                    <a:cubicBezTo>
                      <a:pt x="786" y="200"/>
                      <a:pt x="786" y="200"/>
                      <a:pt x="786" y="200"/>
                    </a:cubicBezTo>
                    <a:cubicBezTo>
                      <a:pt x="788" y="197"/>
                      <a:pt x="788" y="197"/>
                      <a:pt x="788" y="197"/>
                    </a:cubicBezTo>
                    <a:cubicBezTo>
                      <a:pt x="789" y="194"/>
                      <a:pt x="789" y="194"/>
                      <a:pt x="789" y="194"/>
                    </a:cubicBezTo>
                    <a:cubicBezTo>
                      <a:pt x="792" y="191"/>
                      <a:pt x="792" y="191"/>
                      <a:pt x="792" y="191"/>
                    </a:cubicBezTo>
                    <a:cubicBezTo>
                      <a:pt x="794" y="190"/>
                      <a:pt x="794" y="190"/>
                      <a:pt x="794" y="190"/>
                    </a:cubicBezTo>
                    <a:cubicBezTo>
                      <a:pt x="794" y="187"/>
                      <a:pt x="794" y="187"/>
                      <a:pt x="794" y="187"/>
                    </a:cubicBezTo>
                    <a:cubicBezTo>
                      <a:pt x="797" y="184"/>
                      <a:pt x="797" y="184"/>
                      <a:pt x="797" y="184"/>
                    </a:cubicBezTo>
                    <a:cubicBezTo>
                      <a:pt x="800" y="182"/>
                      <a:pt x="800" y="182"/>
                      <a:pt x="800" y="182"/>
                    </a:cubicBezTo>
                    <a:cubicBezTo>
                      <a:pt x="802" y="179"/>
                      <a:pt x="802" y="179"/>
                      <a:pt x="802" y="179"/>
                    </a:cubicBezTo>
                    <a:cubicBezTo>
                      <a:pt x="801" y="176"/>
                      <a:pt x="801" y="176"/>
                      <a:pt x="801" y="176"/>
                    </a:cubicBezTo>
                    <a:cubicBezTo>
                      <a:pt x="798" y="174"/>
                      <a:pt x="798" y="174"/>
                      <a:pt x="798" y="174"/>
                    </a:cubicBezTo>
                    <a:cubicBezTo>
                      <a:pt x="795" y="174"/>
                      <a:pt x="795" y="174"/>
                      <a:pt x="795" y="174"/>
                    </a:cubicBezTo>
                    <a:cubicBezTo>
                      <a:pt x="792" y="173"/>
                      <a:pt x="792" y="173"/>
                      <a:pt x="792" y="173"/>
                    </a:cubicBezTo>
                    <a:cubicBezTo>
                      <a:pt x="789" y="174"/>
                      <a:pt x="789" y="174"/>
                      <a:pt x="789" y="174"/>
                    </a:cubicBezTo>
                    <a:cubicBezTo>
                      <a:pt x="786" y="174"/>
                      <a:pt x="786" y="174"/>
                      <a:pt x="786" y="174"/>
                    </a:cubicBezTo>
                    <a:cubicBezTo>
                      <a:pt x="783" y="174"/>
                      <a:pt x="783" y="174"/>
                      <a:pt x="783" y="174"/>
                    </a:cubicBezTo>
                    <a:cubicBezTo>
                      <a:pt x="780" y="173"/>
                      <a:pt x="780" y="173"/>
                      <a:pt x="780" y="173"/>
                    </a:cubicBezTo>
                    <a:cubicBezTo>
                      <a:pt x="777" y="173"/>
                      <a:pt x="777" y="173"/>
                      <a:pt x="777" y="173"/>
                    </a:cubicBezTo>
                    <a:cubicBezTo>
                      <a:pt x="774" y="173"/>
                      <a:pt x="774" y="173"/>
                      <a:pt x="774" y="173"/>
                    </a:cubicBezTo>
                    <a:cubicBezTo>
                      <a:pt x="771" y="173"/>
                      <a:pt x="771" y="173"/>
                      <a:pt x="771" y="173"/>
                    </a:cubicBezTo>
                    <a:cubicBezTo>
                      <a:pt x="768" y="170"/>
                      <a:pt x="768" y="170"/>
                      <a:pt x="768" y="170"/>
                    </a:cubicBezTo>
                    <a:cubicBezTo>
                      <a:pt x="766" y="168"/>
                      <a:pt x="766" y="168"/>
                      <a:pt x="766" y="168"/>
                    </a:cubicBezTo>
                    <a:cubicBezTo>
                      <a:pt x="763" y="165"/>
                      <a:pt x="763" y="165"/>
                      <a:pt x="763" y="165"/>
                    </a:cubicBezTo>
                    <a:cubicBezTo>
                      <a:pt x="760" y="163"/>
                      <a:pt x="760" y="163"/>
                      <a:pt x="760" y="163"/>
                    </a:cubicBezTo>
                    <a:cubicBezTo>
                      <a:pt x="757" y="161"/>
                      <a:pt x="757" y="161"/>
                      <a:pt x="757" y="161"/>
                    </a:cubicBezTo>
                    <a:cubicBezTo>
                      <a:pt x="754" y="160"/>
                      <a:pt x="754" y="160"/>
                      <a:pt x="754" y="160"/>
                    </a:cubicBezTo>
                    <a:cubicBezTo>
                      <a:pt x="748" y="159"/>
                      <a:pt x="748" y="159"/>
                      <a:pt x="748" y="159"/>
                    </a:cubicBezTo>
                    <a:cubicBezTo>
                      <a:pt x="745" y="159"/>
                      <a:pt x="745" y="159"/>
                      <a:pt x="745" y="159"/>
                    </a:cubicBezTo>
                    <a:cubicBezTo>
                      <a:pt x="742" y="158"/>
                      <a:pt x="742" y="158"/>
                      <a:pt x="742" y="158"/>
                    </a:cubicBezTo>
                    <a:cubicBezTo>
                      <a:pt x="739" y="160"/>
                      <a:pt x="739" y="160"/>
                      <a:pt x="739" y="160"/>
                    </a:cubicBezTo>
                    <a:cubicBezTo>
                      <a:pt x="736" y="158"/>
                      <a:pt x="736" y="158"/>
                      <a:pt x="736" y="158"/>
                    </a:cubicBezTo>
                    <a:cubicBezTo>
                      <a:pt x="739" y="158"/>
                      <a:pt x="739" y="158"/>
                      <a:pt x="739" y="158"/>
                    </a:cubicBezTo>
                    <a:cubicBezTo>
                      <a:pt x="742" y="158"/>
                      <a:pt x="742" y="158"/>
                      <a:pt x="742" y="158"/>
                    </a:cubicBezTo>
                    <a:cubicBezTo>
                      <a:pt x="745" y="158"/>
                      <a:pt x="745" y="158"/>
                      <a:pt x="745" y="158"/>
                    </a:cubicBezTo>
                    <a:cubicBezTo>
                      <a:pt x="748" y="159"/>
                      <a:pt x="748" y="159"/>
                      <a:pt x="748" y="159"/>
                    </a:cubicBezTo>
                    <a:cubicBezTo>
                      <a:pt x="751" y="158"/>
                      <a:pt x="751" y="158"/>
                      <a:pt x="751" y="158"/>
                    </a:cubicBezTo>
                    <a:cubicBezTo>
                      <a:pt x="754" y="159"/>
                      <a:pt x="754" y="159"/>
                      <a:pt x="754" y="159"/>
                    </a:cubicBezTo>
                    <a:cubicBezTo>
                      <a:pt x="757" y="159"/>
                      <a:pt x="757" y="159"/>
                      <a:pt x="757" y="159"/>
                    </a:cubicBezTo>
                    <a:cubicBezTo>
                      <a:pt x="760" y="161"/>
                      <a:pt x="760" y="161"/>
                      <a:pt x="760" y="161"/>
                    </a:cubicBezTo>
                    <a:cubicBezTo>
                      <a:pt x="757" y="158"/>
                      <a:pt x="757" y="158"/>
                      <a:pt x="757" y="158"/>
                    </a:cubicBezTo>
                    <a:cubicBezTo>
                      <a:pt x="757" y="158"/>
                      <a:pt x="757" y="158"/>
                      <a:pt x="757" y="158"/>
                    </a:cubicBezTo>
                    <a:cubicBezTo>
                      <a:pt x="757" y="158"/>
                      <a:pt x="757" y="158"/>
                      <a:pt x="757" y="158"/>
                    </a:cubicBezTo>
                    <a:cubicBezTo>
                      <a:pt x="760" y="158"/>
                      <a:pt x="760" y="158"/>
                      <a:pt x="760" y="158"/>
                    </a:cubicBezTo>
                    <a:cubicBezTo>
                      <a:pt x="763" y="158"/>
                      <a:pt x="763" y="158"/>
                      <a:pt x="763" y="158"/>
                    </a:cubicBezTo>
                    <a:cubicBezTo>
                      <a:pt x="766" y="160"/>
                      <a:pt x="766" y="160"/>
                      <a:pt x="766" y="160"/>
                    </a:cubicBezTo>
                    <a:cubicBezTo>
                      <a:pt x="768" y="161"/>
                      <a:pt x="768" y="161"/>
                      <a:pt x="768" y="161"/>
                    </a:cubicBezTo>
                    <a:cubicBezTo>
                      <a:pt x="772" y="163"/>
                      <a:pt x="772" y="163"/>
                      <a:pt x="772" y="163"/>
                    </a:cubicBezTo>
                    <a:cubicBezTo>
                      <a:pt x="774" y="164"/>
                      <a:pt x="774" y="164"/>
                      <a:pt x="774" y="164"/>
                    </a:cubicBezTo>
                    <a:cubicBezTo>
                      <a:pt x="777" y="165"/>
                      <a:pt x="777" y="165"/>
                      <a:pt x="777" y="165"/>
                    </a:cubicBezTo>
                    <a:cubicBezTo>
                      <a:pt x="781" y="165"/>
                      <a:pt x="781" y="165"/>
                      <a:pt x="781" y="165"/>
                    </a:cubicBezTo>
                    <a:cubicBezTo>
                      <a:pt x="778" y="165"/>
                      <a:pt x="778" y="165"/>
                      <a:pt x="778" y="165"/>
                    </a:cubicBezTo>
                    <a:cubicBezTo>
                      <a:pt x="774" y="165"/>
                      <a:pt x="774" y="165"/>
                      <a:pt x="774" y="165"/>
                    </a:cubicBezTo>
                    <a:cubicBezTo>
                      <a:pt x="780" y="168"/>
                      <a:pt x="780" y="168"/>
                      <a:pt x="780" y="168"/>
                    </a:cubicBezTo>
                    <a:cubicBezTo>
                      <a:pt x="783" y="171"/>
                      <a:pt x="783" y="171"/>
                      <a:pt x="783" y="171"/>
                    </a:cubicBezTo>
                    <a:cubicBezTo>
                      <a:pt x="786" y="172"/>
                      <a:pt x="786" y="172"/>
                      <a:pt x="786" y="172"/>
                    </a:cubicBezTo>
                    <a:cubicBezTo>
                      <a:pt x="789" y="173"/>
                      <a:pt x="789" y="173"/>
                      <a:pt x="789" y="173"/>
                    </a:cubicBezTo>
                    <a:cubicBezTo>
                      <a:pt x="795" y="173"/>
                      <a:pt x="795" y="173"/>
                      <a:pt x="795" y="173"/>
                    </a:cubicBezTo>
                    <a:cubicBezTo>
                      <a:pt x="798" y="172"/>
                      <a:pt x="798" y="172"/>
                      <a:pt x="798" y="172"/>
                    </a:cubicBezTo>
                    <a:cubicBezTo>
                      <a:pt x="800" y="169"/>
                      <a:pt x="800" y="169"/>
                      <a:pt x="800" y="169"/>
                    </a:cubicBezTo>
                    <a:cubicBezTo>
                      <a:pt x="809" y="163"/>
                      <a:pt x="809" y="163"/>
                      <a:pt x="809" y="163"/>
                    </a:cubicBezTo>
                    <a:cubicBezTo>
                      <a:pt x="809" y="160"/>
                      <a:pt x="809" y="160"/>
                      <a:pt x="809" y="160"/>
                    </a:cubicBezTo>
                    <a:cubicBezTo>
                      <a:pt x="811" y="158"/>
                      <a:pt x="811" y="158"/>
                      <a:pt x="811" y="158"/>
                    </a:cubicBezTo>
                    <a:cubicBezTo>
                      <a:pt x="814" y="156"/>
                      <a:pt x="814" y="156"/>
                      <a:pt x="814" y="156"/>
                    </a:cubicBezTo>
                    <a:cubicBezTo>
                      <a:pt x="816" y="154"/>
                      <a:pt x="816" y="154"/>
                      <a:pt x="816" y="154"/>
                    </a:cubicBezTo>
                    <a:cubicBezTo>
                      <a:pt x="815" y="151"/>
                      <a:pt x="815" y="151"/>
                      <a:pt x="815" y="151"/>
                    </a:cubicBezTo>
                    <a:cubicBezTo>
                      <a:pt x="812" y="150"/>
                      <a:pt x="812" y="150"/>
                      <a:pt x="812" y="150"/>
                    </a:cubicBezTo>
                    <a:cubicBezTo>
                      <a:pt x="809" y="149"/>
                      <a:pt x="809" y="149"/>
                      <a:pt x="809" y="149"/>
                    </a:cubicBezTo>
                    <a:cubicBezTo>
                      <a:pt x="806" y="148"/>
                      <a:pt x="806" y="148"/>
                      <a:pt x="806" y="148"/>
                    </a:cubicBezTo>
                    <a:cubicBezTo>
                      <a:pt x="806" y="145"/>
                      <a:pt x="806" y="145"/>
                      <a:pt x="806" y="145"/>
                    </a:cubicBezTo>
                    <a:cubicBezTo>
                      <a:pt x="809" y="143"/>
                      <a:pt x="809" y="143"/>
                      <a:pt x="809" y="143"/>
                    </a:cubicBezTo>
                    <a:cubicBezTo>
                      <a:pt x="812" y="143"/>
                      <a:pt x="812" y="143"/>
                      <a:pt x="812" y="143"/>
                    </a:cubicBezTo>
                    <a:cubicBezTo>
                      <a:pt x="815" y="144"/>
                      <a:pt x="815" y="144"/>
                      <a:pt x="815" y="144"/>
                    </a:cubicBezTo>
                    <a:cubicBezTo>
                      <a:pt x="818" y="144"/>
                      <a:pt x="818" y="144"/>
                      <a:pt x="818" y="144"/>
                    </a:cubicBezTo>
                    <a:cubicBezTo>
                      <a:pt x="821" y="143"/>
                      <a:pt x="821" y="143"/>
                      <a:pt x="821" y="143"/>
                    </a:cubicBezTo>
                    <a:cubicBezTo>
                      <a:pt x="824" y="142"/>
                      <a:pt x="824" y="142"/>
                      <a:pt x="824" y="142"/>
                    </a:cubicBezTo>
                    <a:cubicBezTo>
                      <a:pt x="826" y="145"/>
                      <a:pt x="826" y="145"/>
                      <a:pt x="826" y="145"/>
                    </a:cubicBezTo>
                    <a:cubicBezTo>
                      <a:pt x="827" y="148"/>
                      <a:pt x="827" y="148"/>
                      <a:pt x="827" y="148"/>
                    </a:cubicBezTo>
                    <a:cubicBezTo>
                      <a:pt x="830" y="148"/>
                      <a:pt x="830" y="148"/>
                      <a:pt x="830" y="148"/>
                    </a:cubicBezTo>
                    <a:cubicBezTo>
                      <a:pt x="833" y="150"/>
                      <a:pt x="833" y="150"/>
                      <a:pt x="833" y="150"/>
                    </a:cubicBezTo>
                    <a:cubicBezTo>
                      <a:pt x="836" y="151"/>
                      <a:pt x="836" y="151"/>
                      <a:pt x="836" y="151"/>
                    </a:cubicBezTo>
                    <a:cubicBezTo>
                      <a:pt x="839" y="152"/>
                      <a:pt x="839" y="152"/>
                      <a:pt x="839" y="152"/>
                    </a:cubicBezTo>
                    <a:cubicBezTo>
                      <a:pt x="838" y="149"/>
                      <a:pt x="838" y="149"/>
                      <a:pt x="838" y="149"/>
                    </a:cubicBezTo>
                    <a:cubicBezTo>
                      <a:pt x="838" y="146"/>
                      <a:pt x="838" y="146"/>
                      <a:pt x="838" y="146"/>
                    </a:cubicBezTo>
                    <a:cubicBezTo>
                      <a:pt x="840" y="149"/>
                      <a:pt x="840" y="149"/>
                      <a:pt x="840" y="149"/>
                    </a:cubicBezTo>
                    <a:cubicBezTo>
                      <a:pt x="843" y="148"/>
                      <a:pt x="843" y="148"/>
                      <a:pt x="843" y="148"/>
                    </a:cubicBezTo>
                    <a:cubicBezTo>
                      <a:pt x="846" y="151"/>
                      <a:pt x="846" y="151"/>
                      <a:pt x="846" y="151"/>
                    </a:cubicBezTo>
                    <a:cubicBezTo>
                      <a:pt x="849" y="152"/>
                      <a:pt x="849" y="152"/>
                      <a:pt x="849" y="152"/>
                    </a:cubicBezTo>
                    <a:cubicBezTo>
                      <a:pt x="849" y="149"/>
                      <a:pt x="849" y="149"/>
                      <a:pt x="849" y="149"/>
                    </a:cubicBezTo>
                    <a:cubicBezTo>
                      <a:pt x="849" y="149"/>
                      <a:pt x="849" y="149"/>
                      <a:pt x="849" y="149"/>
                    </a:cubicBezTo>
                    <a:cubicBezTo>
                      <a:pt x="848" y="146"/>
                      <a:pt x="848" y="146"/>
                      <a:pt x="848" y="146"/>
                    </a:cubicBezTo>
                    <a:cubicBezTo>
                      <a:pt x="845" y="143"/>
                      <a:pt x="845" y="143"/>
                      <a:pt x="845" y="143"/>
                    </a:cubicBezTo>
                    <a:cubicBezTo>
                      <a:pt x="844" y="140"/>
                      <a:pt x="844" y="140"/>
                      <a:pt x="844" y="140"/>
                    </a:cubicBezTo>
                    <a:cubicBezTo>
                      <a:pt x="841" y="139"/>
                      <a:pt x="841" y="139"/>
                      <a:pt x="841" y="139"/>
                    </a:cubicBezTo>
                    <a:cubicBezTo>
                      <a:pt x="838" y="136"/>
                      <a:pt x="838" y="136"/>
                      <a:pt x="838" y="136"/>
                    </a:cubicBezTo>
                    <a:cubicBezTo>
                      <a:pt x="836" y="134"/>
                      <a:pt x="836" y="134"/>
                      <a:pt x="836" y="134"/>
                    </a:cubicBezTo>
                    <a:cubicBezTo>
                      <a:pt x="832" y="133"/>
                      <a:pt x="832" y="133"/>
                      <a:pt x="832" y="133"/>
                    </a:cubicBezTo>
                    <a:cubicBezTo>
                      <a:pt x="829" y="135"/>
                      <a:pt x="829" y="135"/>
                      <a:pt x="829" y="135"/>
                    </a:cubicBezTo>
                    <a:cubicBezTo>
                      <a:pt x="830" y="133"/>
                      <a:pt x="830" y="133"/>
                      <a:pt x="830" y="133"/>
                    </a:cubicBezTo>
                    <a:cubicBezTo>
                      <a:pt x="836" y="132"/>
                      <a:pt x="836" y="132"/>
                      <a:pt x="836" y="132"/>
                    </a:cubicBezTo>
                    <a:cubicBezTo>
                      <a:pt x="833" y="132"/>
                      <a:pt x="833" y="132"/>
                      <a:pt x="833" y="132"/>
                    </a:cubicBezTo>
                    <a:cubicBezTo>
                      <a:pt x="836" y="131"/>
                      <a:pt x="836" y="131"/>
                      <a:pt x="836" y="131"/>
                    </a:cubicBezTo>
                    <a:cubicBezTo>
                      <a:pt x="839" y="132"/>
                      <a:pt x="839" y="132"/>
                      <a:pt x="839" y="132"/>
                    </a:cubicBezTo>
                    <a:cubicBezTo>
                      <a:pt x="837" y="132"/>
                      <a:pt x="837" y="132"/>
                      <a:pt x="837" y="132"/>
                    </a:cubicBezTo>
                    <a:cubicBezTo>
                      <a:pt x="840" y="133"/>
                      <a:pt x="840" y="133"/>
                      <a:pt x="840" y="133"/>
                    </a:cubicBezTo>
                    <a:cubicBezTo>
                      <a:pt x="840" y="136"/>
                      <a:pt x="840" y="136"/>
                      <a:pt x="840" y="136"/>
                    </a:cubicBezTo>
                    <a:cubicBezTo>
                      <a:pt x="843" y="139"/>
                      <a:pt x="843" y="139"/>
                      <a:pt x="843" y="139"/>
                    </a:cubicBezTo>
                    <a:cubicBezTo>
                      <a:pt x="846" y="137"/>
                      <a:pt x="846" y="137"/>
                      <a:pt x="846" y="137"/>
                    </a:cubicBezTo>
                    <a:cubicBezTo>
                      <a:pt x="848" y="139"/>
                      <a:pt x="848" y="139"/>
                      <a:pt x="848" y="139"/>
                    </a:cubicBezTo>
                    <a:cubicBezTo>
                      <a:pt x="848" y="142"/>
                      <a:pt x="848" y="142"/>
                      <a:pt x="848" y="142"/>
                    </a:cubicBezTo>
                    <a:cubicBezTo>
                      <a:pt x="851" y="143"/>
                      <a:pt x="851" y="143"/>
                      <a:pt x="851" y="143"/>
                    </a:cubicBezTo>
                    <a:cubicBezTo>
                      <a:pt x="853" y="146"/>
                      <a:pt x="853" y="146"/>
                      <a:pt x="853" y="146"/>
                    </a:cubicBezTo>
                    <a:cubicBezTo>
                      <a:pt x="856" y="147"/>
                      <a:pt x="856" y="147"/>
                      <a:pt x="856" y="147"/>
                    </a:cubicBezTo>
                    <a:cubicBezTo>
                      <a:pt x="859" y="145"/>
                      <a:pt x="859" y="145"/>
                      <a:pt x="859" y="145"/>
                    </a:cubicBezTo>
                    <a:cubicBezTo>
                      <a:pt x="861" y="143"/>
                      <a:pt x="861" y="143"/>
                      <a:pt x="861" y="143"/>
                    </a:cubicBezTo>
                    <a:cubicBezTo>
                      <a:pt x="865" y="142"/>
                      <a:pt x="865" y="142"/>
                      <a:pt x="865" y="142"/>
                    </a:cubicBezTo>
                    <a:cubicBezTo>
                      <a:pt x="867" y="141"/>
                      <a:pt x="867" y="141"/>
                      <a:pt x="867" y="141"/>
                    </a:cubicBezTo>
                    <a:cubicBezTo>
                      <a:pt x="870" y="138"/>
                      <a:pt x="870" y="138"/>
                      <a:pt x="870" y="138"/>
                    </a:cubicBezTo>
                    <a:cubicBezTo>
                      <a:pt x="873" y="139"/>
                      <a:pt x="873" y="139"/>
                      <a:pt x="873" y="139"/>
                    </a:cubicBezTo>
                    <a:cubicBezTo>
                      <a:pt x="874" y="136"/>
                      <a:pt x="874" y="136"/>
                      <a:pt x="874" y="136"/>
                    </a:cubicBezTo>
                    <a:cubicBezTo>
                      <a:pt x="876" y="133"/>
                      <a:pt x="876" y="133"/>
                      <a:pt x="876" y="133"/>
                    </a:cubicBezTo>
                    <a:cubicBezTo>
                      <a:pt x="879" y="131"/>
                      <a:pt x="879" y="131"/>
                      <a:pt x="879" y="131"/>
                    </a:cubicBezTo>
                    <a:cubicBezTo>
                      <a:pt x="882" y="131"/>
                      <a:pt x="882" y="131"/>
                      <a:pt x="882" y="131"/>
                    </a:cubicBezTo>
                    <a:cubicBezTo>
                      <a:pt x="884" y="128"/>
                      <a:pt x="884" y="128"/>
                      <a:pt x="884" y="128"/>
                    </a:cubicBezTo>
                    <a:cubicBezTo>
                      <a:pt x="885" y="125"/>
                      <a:pt x="885" y="125"/>
                      <a:pt x="885" y="125"/>
                    </a:cubicBezTo>
                    <a:cubicBezTo>
                      <a:pt x="886" y="122"/>
                      <a:pt x="886" y="122"/>
                      <a:pt x="886" y="122"/>
                    </a:cubicBezTo>
                    <a:cubicBezTo>
                      <a:pt x="887" y="119"/>
                      <a:pt x="887" y="119"/>
                      <a:pt x="887" y="119"/>
                    </a:cubicBezTo>
                    <a:cubicBezTo>
                      <a:pt x="884" y="116"/>
                      <a:pt x="884" y="116"/>
                      <a:pt x="884" y="116"/>
                    </a:cubicBezTo>
                    <a:cubicBezTo>
                      <a:pt x="881" y="115"/>
                      <a:pt x="881" y="115"/>
                      <a:pt x="881" y="115"/>
                    </a:cubicBezTo>
                    <a:cubicBezTo>
                      <a:pt x="876" y="110"/>
                      <a:pt x="876" y="110"/>
                      <a:pt x="876" y="110"/>
                    </a:cubicBezTo>
                    <a:cubicBezTo>
                      <a:pt x="873" y="107"/>
                      <a:pt x="873" y="107"/>
                      <a:pt x="873" y="107"/>
                    </a:cubicBezTo>
                    <a:cubicBezTo>
                      <a:pt x="874" y="103"/>
                      <a:pt x="874" y="103"/>
                      <a:pt x="874" y="103"/>
                    </a:cubicBezTo>
                    <a:cubicBezTo>
                      <a:pt x="875" y="101"/>
                      <a:pt x="875" y="101"/>
                      <a:pt x="875" y="101"/>
                    </a:cubicBezTo>
                    <a:cubicBezTo>
                      <a:pt x="872" y="103"/>
                      <a:pt x="872" y="103"/>
                      <a:pt x="872" y="103"/>
                    </a:cubicBezTo>
                    <a:cubicBezTo>
                      <a:pt x="872" y="100"/>
                      <a:pt x="872" y="100"/>
                      <a:pt x="872" y="100"/>
                    </a:cubicBezTo>
                    <a:cubicBezTo>
                      <a:pt x="869" y="99"/>
                      <a:pt x="869" y="99"/>
                      <a:pt x="869" y="99"/>
                    </a:cubicBezTo>
                    <a:cubicBezTo>
                      <a:pt x="868" y="96"/>
                      <a:pt x="868" y="96"/>
                      <a:pt x="868" y="96"/>
                    </a:cubicBezTo>
                    <a:cubicBezTo>
                      <a:pt x="867" y="96"/>
                      <a:pt x="867" y="96"/>
                      <a:pt x="867" y="96"/>
                    </a:cubicBezTo>
                    <a:cubicBezTo>
                      <a:pt x="867" y="93"/>
                      <a:pt x="867" y="93"/>
                      <a:pt x="867" y="93"/>
                    </a:cubicBezTo>
                    <a:cubicBezTo>
                      <a:pt x="870" y="94"/>
                      <a:pt x="870" y="94"/>
                      <a:pt x="870" y="94"/>
                    </a:cubicBezTo>
                    <a:cubicBezTo>
                      <a:pt x="873" y="94"/>
                      <a:pt x="873" y="94"/>
                      <a:pt x="873" y="94"/>
                    </a:cubicBezTo>
                    <a:cubicBezTo>
                      <a:pt x="876" y="95"/>
                      <a:pt x="876" y="95"/>
                      <a:pt x="876" y="95"/>
                    </a:cubicBezTo>
                    <a:cubicBezTo>
                      <a:pt x="876" y="95"/>
                      <a:pt x="876" y="95"/>
                      <a:pt x="876" y="95"/>
                    </a:cubicBezTo>
                    <a:cubicBezTo>
                      <a:pt x="879" y="93"/>
                      <a:pt x="879" y="93"/>
                      <a:pt x="879" y="93"/>
                    </a:cubicBezTo>
                    <a:cubicBezTo>
                      <a:pt x="882" y="93"/>
                      <a:pt x="882" y="93"/>
                      <a:pt x="882" y="93"/>
                    </a:cubicBezTo>
                    <a:cubicBezTo>
                      <a:pt x="885" y="91"/>
                      <a:pt x="885" y="91"/>
                      <a:pt x="885" y="91"/>
                    </a:cubicBezTo>
                    <a:cubicBezTo>
                      <a:pt x="887" y="88"/>
                      <a:pt x="887" y="88"/>
                      <a:pt x="887" y="88"/>
                    </a:cubicBezTo>
                    <a:cubicBezTo>
                      <a:pt x="886" y="85"/>
                      <a:pt x="886" y="85"/>
                      <a:pt x="886" y="85"/>
                    </a:cubicBezTo>
                    <a:cubicBezTo>
                      <a:pt x="883" y="84"/>
                      <a:pt x="883" y="84"/>
                      <a:pt x="883" y="84"/>
                    </a:cubicBezTo>
                    <a:cubicBezTo>
                      <a:pt x="880" y="83"/>
                      <a:pt x="880" y="83"/>
                      <a:pt x="880" y="83"/>
                    </a:cubicBezTo>
                    <a:cubicBezTo>
                      <a:pt x="877" y="83"/>
                      <a:pt x="877" y="83"/>
                      <a:pt x="877" y="83"/>
                    </a:cubicBezTo>
                    <a:cubicBezTo>
                      <a:pt x="880" y="82"/>
                      <a:pt x="880" y="82"/>
                      <a:pt x="880" y="82"/>
                    </a:cubicBezTo>
                    <a:cubicBezTo>
                      <a:pt x="882" y="80"/>
                      <a:pt x="882" y="80"/>
                      <a:pt x="882" y="80"/>
                    </a:cubicBezTo>
                    <a:cubicBezTo>
                      <a:pt x="886" y="78"/>
                      <a:pt x="886" y="78"/>
                      <a:pt x="886" y="78"/>
                    </a:cubicBezTo>
                    <a:cubicBezTo>
                      <a:pt x="884" y="75"/>
                      <a:pt x="884" y="75"/>
                      <a:pt x="884" y="75"/>
                    </a:cubicBezTo>
                    <a:cubicBezTo>
                      <a:pt x="882" y="74"/>
                      <a:pt x="882" y="74"/>
                      <a:pt x="882" y="74"/>
                    </a:cubicBezTo>
                    <a:cubicBezTo>
                      <a:pt x="878" y="74"/>
                      <a:pt x="878" y="74"/>
                      <a:pt x="878" y="74"/>
                    </a:cubicBezTo>
                    <a:cubicBezTo>
                      <a:pt x="876" y="73"/>
                      <a:pt x="876" y="73"/>
                      <a:pt x="876" y="73"/>
                    </a:cubicBezTo>
                    <a:cubicBezTo>
                      <a:pt x="873" y="74"/>
                      <a:pt x="873" y="74"/>
                      <a:pt x="873" y="74"/>
                    </a:cubicBezTo>
                    <a:cubicBezTo>
                      <a:pt x="872" y="72"/>
                      <a:pt x="872" y="72"/>
                      <a:pt x="872" y="72"/>
                    </a:cubicBezTo>
                    <a:cubicBezTo>
                      <a:pt x="869" y="69"/>
                      <a:pt x="869" y="69"/>
                      <a:pt x="869" y="69"/>
                    </a:cubicBezTo>
                    <a:cubicBezTo>
                      <a:pt x="867" y="68"/>
                      <a:pt x="867" y="68"/>
                      <a:pt x="867" y="68"/>
                    </a:cubicBezTo>
                    <a:cubicBezTo>
                      <a:pt x="864" y="67"/>
                      <a:pt x="864" y="67"/>
                      <a:pt x="864" y="67"/>
                    </a:cubicBezTo>
                    <a:cubicBezTo>
                      <a:pt x="861" y="67"/>
                      <a:pt x="861" y="67"/>
                      <a:pt x="861" y="67"/>
                    </a:cubicBezTo>
                    <a:cubicBezTo>
                      <a:pt x="858" y="66"/>
                      <a:pt x="858" y="66"/>
                      <a:pt x="858" y="66"/>
                    </a:cubicBezTo>
                    <a:cubicBezTo>
                      <a:pt x="861" y="67"/>
                      <a:pt x="861" y="67"/>
                      <a:pt x="861" y="67"/>
                    </a:cubicBezTo>
                    <a:cubicBezTo>
                      <a:pt x="864" y="67"/>
                      <a:pt x="864" y="67"/>
                      <a:pt x="864" y="67"/>
                    </a:cubicBezTo>
                    <a:cubicBezTo>
                      <a:pt x="867" y="67"/>
                      <a:pt x="867" y="67"/>
                      <a:pt x="867" y="67"/>
                    </a:cubicBezTo>
                    <a:cubicBezTo>
                      <a:pt x="866" y="64"/>
                      <a:pt x="866" y="64"/>
                      <a:pt x="866" y="64"/>
                    </a:cubicBezTo>
                    <a:cubicBezTo>
                      <a:pt x="869" y="64"/>
                      <a:pt x="869" y="64"/>
                      <a:pt x="869" y="64"/>
                    </a:cubicBezTo>
                    <a:cubicBezTo>
                      <a:pt x="872" y="64"/>
                      <a:pt x="872" y="64"/>
                      <a:pt x="872" y="64"/>
                    </a:cubicBezTo>
                    <a:cubicBezTo>
                      <a:pt x="869" y="63"/>
                      <a:pt x="869" y="63"/>
                      <a:pt x="869" y="63"/>
                    </a:cubicBezTo>
                    <a:cubicBezTo>
                      <a:pt x="866" y="62"/>
                      <a:pt x="866" y="62"/>
                      <a:pt x="866" y="62"/>
                    </a:cubicBezTo>
                    <a:cubicBezTo>
                      <a:pt x="863" y="62"/>
                      <a:pt x="863" y="62"/>
                      <a:pt x="863" y="62"/>
                    </a:cubicBezTo>
                    <a:cubicBezTo>
                      <a:pt x="860" y="63"/>
                      <a:pt x="860" y="63"/>
                      <a:pt x="860" y="63"/>
                    </a:cubicBezTo>
                    <a:cubicBezTo>
                      <a:pt x="857" y="62"/>
                      <a:pt x="857" y="62"/>
                      <a:pt x="857" y="62"/>
                    </a:cubicBezTo>
                    <a:cubicBezTo>
                      <a:pt x="854" y="62"/>
                      <a:pt x="854" y="62"/>
                      <a:pt x="854" y="62"/>
                    </a:cubicBezTo>
                    <a:cubicBezTo>
                      <a:pt x="851" y="62"/>
                      <a:pt x="851" y="62"/>
                      <a:pt x="851" y="62"/>
                    </a:cubicBezTo>
                    <a:cubicBezTo>
                      <a:pt x="848" y="61"/>
                      <a:pt x="848" y="61"/>
                      <a:pt x="848" y="61"/>
                    </a:cubicBezTo>
                    <a:cubicBezTo>
                      <a:pt x="845" y="60"/>
                      <a:pt x="845" y="60"/>
                      <a:pt x="845" y="60"/>
                    </a:cubicBezTo>
                    <a:cubicBezTo>
                      <a:pt x="842" y="59"/>
                      <a:pt x="842" y="59"/>
                      <a:pt x="842" y="59"/>
                    </a:cubicBezTo>
                    <a:cubicBezTo>
                      <a:pt x="839" y="58"/>
                      <a:pt x="839" y="58"/>
                      <a:pt x="839" y="58"/>
                    </a:cubicBezTo>
                    <a:cubicBezTo>
                      <a:pt x="836" y="58"/>
                      <a:pt x="836" y="58"/>
                      <a:pt x="836" y="58"/>
                    </a:cubicBezTo>
                    <a:cubicBezTo>
                      <a:pt x="833" y="58"/>
                      <a:pt x="833" y="58"/>
                      <a:pt x="833" y="58"/>
                    </a:cubicBezTo>
                    <a:cubicBezTo>
                      <a:pt x="830" y="60"/>
                      <a:pt x="830" y="60"/>
                      <a:pt x="830" y="60"/>
                    </a:cubicBezTo>
                    <a:cubicBezTo>
                      <a:pt x="827" y="59"/>
                      <a:pt x="827" y="59"/>
                      <a:pt x="827" y="59"/>
                    </a:cubicBezTo>
                    <a:cubicBezTo>
                      <a:pt x="824" y="58"/>
                      <a:pt x="824" y="58"/>
                      <a:pt x="824" y="58"/>
                    </a:cubicBezTo>
                    <a:cubicBezTo>
                      <a:pt x="822" y="59"/>
                      <a:pt x="822" y="59"/>
                      <a:pt x="822" y="59"/>
                    </a:cubicBezTo>
                    <a:cubicBezTo>
                      <a:pt x="825" y="59"/>
                      <a:pt x="825" y="59"/>
                      <a:pt x="825" y="59"/>
                    </a:cubicBezTo>
                    <a:cubicBezTo>
                      <a:pt x="825" y="62"/>
                      <a:pt x="825" y="62"/>
                      <a:pt x="825" y="62"/>
                    </a:cubicBezTo>
                    <a:cubicBezTo>
                      <a:pt x="824" y="65"/>
                      <a:pt x="824" y="65"/>
                      <a:pt x="824" y="65"/>
                    </a:cubicBezTo>
                    <a:cubicBezTo>
                      <a:pt x="823" y="68"/>
                      <a:pt x="823" y="68"/>
                      <a:pt x="823" y="68"/>
                    </a:cubicBezTo>
                    <a:cubicBezTo>
                      <a:pt x="824" y="71"/>
                      <a:pt x="824" y="71"/>
                      <a:pt x="824" y="71"/>
                    </a:cubicBezTo>
                    <a:cubicBezTo>
                      <a:pt x="825" y="74"/>
                      <a:pt x="825" y="74"/>
                      <a:pt x="825" y="74"/>
                    </a:cubicBezTo>
                    <a:cubicBezTo>
                      <a:pt x="827" y="76"/>
                      <a:pt x="827" y="76"/>
                      <a:pt x="827" y="76"/>
                    </a:cubicBezTo>
                    <a:cubicBezTo>
                      <a:pt x="831" y="76"/>
                      <a:pt x="831" y="76"/>
                      <a:pt x="831" y="76"/>
                    </a:cubicBezTo>
                    <a:cubicBezTo>
                      <a:pt x="834" y="78"/>
                      <a:pt x="834" y="78"/>
                      <a:pt x="834" y="78"/>
                    </a:cubicBezTo>
                    <a:cubicBezTo>
                      <a:pt x="837" y="80"/>
                      <a:pt x="837" y="80"/>
                      <a:pt x="837" y="80"/>
                    </a:cubicBezTo>
                    <a:cubicBezTo>
                      <a:pt x="834" y="80"/>
                      <a:pt x="834" y="80"/>
                      <a:pt x="834" y="80"/>
                    </a:cubicBezTo>
                    <a:cubicBezTo>
                      <a:pt x="831" y="80"/>
                      <a:pt x="831" y="80"/>
                      <a:pt x="831" y="80"/>
                    </a:cubicBezTo>
                    <a:cubicBezTo>
                      <a:pt x="834" y="82"/>
                      <a:pt x="834" y="82"/>
                      <a:pt x="834" y="82"/>
                    </a:cubicBezTo>
                    <a:cubicBezTo>
                      <a:pt x="831" y="82"/>
                      <a:pt x="831" y="82"/>
                      <a:pt x="831" y="82"/>
                    </a:cubicBezTo>
                    <a:cubicBezTo>
                      <a:pt x="828" y="84"/>
                      <a:pt x="828" y="84"/>
                      <a:pt x="828" y="84"/>
                    </a:cubicBezTo>
                    <a:cubicBezTo>
                      <a:pt x="831" y="85"/>
                      <a:pt x="831" y="85"/>
                      <a:pt x="831" y="85"/>
                    </a:cubicBezTo>
                    <a:cubicBezTo>
                      <a:pt x="834" y="86"/>
                      <a:pt x="834" y="86"/>
                      <a:pt x="834" y="86"/>
                    </a:cubicBezTo>
                    <a:cubicBezTo>
                      <a:pt x="831" y="87"/>
                      <a:pt x="831" y="87"/>
                      <a:pt x="831" y="87"/>
                    </a:cubicBezTo>
                    <a:cubicBezTo>
                      <a:pt x="828" y="87"/>
                      <a:pt x="828" y="87"/>
                      <a:pt x="828" y="87"/>
                    </a:cubicBezTo>
                    <a:cubicBezTo>
                      <a:pt x="825" y="87"/>
                      <a:pt x="825" y="87"/>
                      <a:pt x="825" y="87"/>
                    </a:cubicBezTo>
                    <a:cubicBezTo>
                      <a:pt x="823" y="87"/>
                      <a:pt x="823" y="87"/>
                      <a:pt x="823" y="87"/>
                    </a:cubicBezTo>
                    <a:cubicBezTo>
                      <a:pt x="820" y="90"/>
                      <a:pt x="820" y="90"/>
                      <a:pt x="820" y="90"/>
                    </a:cubicBezTo>
                    <a:cubicBezTo>
                      <a:pt x="821" y="93"/>
                      <a:pt x="821" y="93"/>
                      <a:pt x="821" y="93"/>
                    </a:cubicBezTo>
                    <a:cubicBezTo>
                      <a:pt x="820" y="96"/>
                      <a:pt x="820" y="96"/>
                      <a:pt x="820" y="96"/>
                    </a:cubicBezTo>
                    <a:cubicBezTo>
                      <a:pt x="819" y="99"/>
                      <a:pt x="819" y="99"/>
                      <a:pt x="819" y="99"/>
                    </a:cubicBezTo>
                    <a:cubicBezTo>
                      <a:pt x="818" y="102"/>
                      <a:pt x="818" y="102"/>
                      <a:pt x="818" y="102"/>
                    </a:cubicBezTo>
                    <a:cubicBezTo>
                      <a:pt x="818" y="105"/>
                      <a:pt x="818" y="105"/>
                      <a:pt x="818" y="105"/>
                    </a:cubicBezTo>
                    <a:cubicBezTo>
                      <a:pt x="815" y="107"/>
                      <a:pt x="815" y="107"/>
                      <a:pt x="815" y="107"/>
                    </a:cubicBezTo>
                    <a:cubicBezTo>
                      <a:pt x="811" y="111"/>
                      <a:pt x="811" y="111"/>
                      <a:pt x="811" y="111"/>
                    </a:cubicBezTo>
                    <a:cubicBezTo>
                      <a:pt x="809" y="114"/>
                      <a:pt x="809" y="114"/>
                      <a:pt x="809" y="114"/>
                    </a:cubicBezTo>
                    <a:cubicBezTo>
                      <a:pt x="810" y="116"/>
                      <a:pt x="810" y="116"/>
                      <a:pt x="810" y="116"/>
                    </a:cubicBezTo>
                    <a:cubicBezTo>
                      <a:pt x="809" y="120"/>
                      <a:pt x="809" y="120"/>
                      <a:pt x="809" y="120"/>
                    </a:cubicBezTo>
                    <a:cubicBezTo>
                      <a:pt x="808" y="122"/>
                      <a:pt x="808" y="122"/>
                      <a:pt x="808" y="122"/>
                    </a:cubicBezTo>
                    <a:cubicBezTo>
                      <a:pt x="806" y="122"/>
                      <a:pt x="806" y="122"/>
                      <a:pt x="806" y="122"/>
                    </a:cubicBezTo>
                    <a:cubicBezTo>
                      <a:pt x="803" y="122"/>
                      <a:pt x="803" y="122"/>
                      <a:pt x="803" y="122"/>
                    </a:cubicBezTo>
                    <a:cubicBezTo>
                      <a:pt x="802" y="125"/>
                      <a:pt x="802" y="125"/>
                      <a:pt x="802" y="125"/>
                    </a:cubicBezTo>
                    <a:cubicBezTo>
                      <a:pt x="799" y="125"/>
                      <a:pt x="799" y="125"/>
                      <a:pt x="799" y="125"/>
                    </a:cubicBezTo>
                    <a:cubicBezTo>
                      <a:pt x="797" y="129"/>
                      <a:pt x="797" y="129"/>
                      <a:pt x="797" y="129"/>
                    </a:cubicBezTo>
                    <a:cubicBezTo>
                      <a:pt x="797" y="129"/>
                      <a:pt x="797" y="129"/>
                      <a:pt x="797" y="129"/>
                    </a:cubicBezTo>
                    <a:cubicBezTo>
                      <a:pt x="794" y="129"/>
                      <a:pt x="794" y="129"/>
                      <a:pt x="794" y="129"/>
                    </a:cubicBezTo>
                    <a:cubicBezTo>
                      <a:pt x="796" y="126"/>
                      <a:pt x="796" y="126"/>
                      <a:pt x="796" y="126"/>
                    </a:cubicBezTo>
                    <a:cubicBezTo>
                      <a:pt x="795" y="123"/>
                      <a:pt x="795" y="123"/>
                      <a:pt x="795" y="123"/>
                    </a:cubicBezTo>
                    <a:cubicBezTo>
                      <a:pt x="791" y="120"/>
                      <a:pt x="791" y="120"/>
                      <a:pt x="791" y="120"/>
                    </a:cubicBezTo>
                    <a:cubicBezTo>
                      <a:pt x="789" y="117"/>
                      <a:pt x="789" y="117"/>
                      <a:pt x="789" y="117"/>
                    </a:cubicBezTo>
                    <a:cubicBezTo>
                      <a:pt x="786" y="115"/>
                      <a:pt x="786" y="115"/>
                      <a:pt x="786" y="115"/>
                    </a:cubicBezTo>
                    <a:cubicBezTo>
                      <a:pt x="784" y="112"/>
                      <a:pt x="784" y="112"/>
                      <a:pt x="784" y="112"/>
                    </a:cubicBezTo>
                    <a:cubicBezTo>
                      <a:pt x="782" y="110"/>
                      <a:pt x="782" y="110"/>
                      <a:pt x="782" y="110"/>
                    </a:cubicBezTo>
                    <a:cubicBezTo>
                      <a:pt x="781" y="107"/>
                      <a:pt x="781" y="107"/>
                      <a:pt x="781" y="107"/>
                    </a:cubicBezTo>
                    <a:cubicBezTo>
                      <a:pt x="782" y="104"/>
                      <a:pt x="782" y="104"/>
                      <a:pt x="782" y="104"/>
                    </a:cubicBezTo>
                    <a:cubicBezTo>
                      <a:pt x="782" y="101"/>
                      <a:pt x="782" y="101"/>
                      <a:pt x="782" y="101"/>
                    </a:cubicBezTo>
                    <a:cubicBezTo>
                      <a:pt x="782" y="98"/>
                      <a:pt x="782" y="98"/>
                      <a:pt x="782" y="98"/>
                    </a:cubicBezTo>
                    <a:cubicBezTo>
                      <a:pt x="785" y="100"/>
                      <a:pt x="785" y="100"/>
                      <a:pt x="785" y="100"/>
                    </a:cubicBezTo>
                    <a:cubicBezTo>
                      <a:pt x="788" y="100"/>
                      <a:pt x="788" y="100"/>
                      <a:pt x="788" y="100"/>
                    </a:cubicBezTo>
                    <a:cubicBezTo>
                      <a:pt x="789" y="99"/>
                      <a:pt x="789" y="99"/>
                      <a:pt x="789" y="99"/>
                    </a:cubicBezTo>
                    <a:cubicBezTo>
                      <a:pt x="790" y="96"/>
                      <a:pt x="790" y="96"/>
                      <a:pt x="790" y="96"/>
                    </a:cubicBezTo>
                    <a:cubicBezTo>
                      <a:pt x="788" y="93"/>
                      <a:pt x="788" y="93"/>
                      <a:pt x="788" y="93"/>
                    </a:cubicBezTo>
                    <a:cubicBezTo>
                      <a:pt x="787" y="91"/>
                      <a:pt x="787" y="91"/>
                      <a:pt x="787" y="91"/>
                    </a:cubicBezTo>
                    <a:cubicBezTo>
                      <a:pt x="787" y="88"/>
                      <a:pt x="787" y="88"/>
                      <a:pt x="787" y="88"/>
                    </a:cubicBezTo>
                    <a:cubicBezTo>
                      <a:pt x="785" y="84"/>
                      <a:pt x="785" y="84"/>
                      <a:pt x="785" y="84"/>
                    </a:cubicBezTo>
                    <a:cubicBezTo>
                      <a:pt x="783" y="82"/>
                      <a:pt x="783" y="82"/>
                      <a:pt x="783" y="82"/>
                    </a:cubicBezTo>
                    <a:cubicBezTo>
                      <a:pt x="779" y="80"/>
                      <a:pt x="779" y="80"/>
                      <a:pt x="779" y="80"/>
                    </a:cubicBezTo>
                    <a:cubicBezTo>
                      <a:pt x="777" y="79"/>
                      <a:pt x="777" y="79"/>
                      <a:pt x="777" y="79"/>
                    </a:cubicBezTo>
                    <a:cubicBezTo>
                      <a:pt x="774" y="76"/>
                      <a:pt x="774" y="76"/>
                      <a:pt x="774" y="76"/>
                    </a:cubicBezTo>
                    <a:cubicBezTo>
                      <a:pt x="771" y="74"/>
                      <a:pt x="771" y="74"/>
                      <a:pt x="771" y="74"/>
                    </a:cubicBezTo>
                    <a:cubicBezTo>
                      <a:pt x="768" y="74"/>
                      <a:pt x="768" y="74"/>
                      <a:pt x="768" y="74"/>
                    </a:cubicBezTo>
                    <a:cubicBezTo>
                      <a:pt x="765" y="77"/>
                      <a:pt x="765" y="77"/>
                      <a:pt x="765" y="77"/>
                    </a:cubicBezTo>
                    <a:cubicBezTo>
                      <a:pt x="762" y="79"/>
                      <a:pt x="762" y="79"/>
                      <a:pt x="762" y="79"/>
                    </a:cubicBezTo>
                    <a:cubicBezTo>
                      <a:pt x="761" y="82"/>
                      <a:pt x="761" y="82"/>
                      <a:pt x="761" y="82"/>
                    </a:cubicBezTo>
                    <a:cubicBezTo>
                      <a:pt x="762" y="85"/>
                      <a:pt x="762" y="85"/>
                      <a:pt x="762" y="85"/>
                    </a:cubicBezTo>
                    <a:cubicBezTo>
                      <a:pt x="761" y="88"/>
                      <a:pt x="761" y="88"/>
                      <a:pt x="761" y="88"/>
                    </a:cubicBezTo>
                    <a:cubicBezTo>
                      <a:pt x="758" y="90"/>
                      <a:pt x="758" y="90"/>
                      <a:pt x="758" y="90"/>
                    </a:cubicBezTo>
                    <a:cubicBezTo>
                      <a:pt x="760" y="92"/>
                      <a:pt x="760" y="92"/>
                      <a:pt x="760" y="92"/>
                    </a:cubicBezTo>
                    <a:cubicBezTo>
                      <a:pt x="757" y="95"/>
                      <a:pt x="757" y="95"/>
                      <a:pt x="757" y="95"/>
                    </a:cubicBezTo>
                    <a:cubicBezTo>
                      <a:pt x="757" y="97"/>
                      <a:pt x="757" y="97"/>
                      <a:pt x="757" y="97"/>
                    </a:cubicBezTo>
                    <a:cubicBezTo>
                      <a:pt x="755" y="98"/>
                      <a:pt x="755" y="98"/>
                      <a:pt x="755" y="98"/>
                    </a:cubicBezTo>
                    <a:cubicBezTo>
                      <a:pt x="753" y="99"/>
                      <a:pt x="753" y="99"/>
                      <a:pt x="753" y="99"/>
                    </a:cubicBezTo>
                    <a:cubicBezTo>
                      <a:pt x="751" y="96"/>
                      <a:pt x="751" y="96"/>
                      <a:pt x="751" y="96"/>
                    </a:cubicBezTo>
                    <a:cubicBezTo>
                      <a:pt x="749" y="93"/>
                      <a:pt x="749" y="93"/>
                      <a:pt x="749" y="93"/>
                    </a:cubicBezTo>
                    <a:cubicBezTo>
                      <a:pt x="749" y="90"/>
                      <a:pt x="749" y="90"/>
                      <a:pt x="749" y="90"/>
                    </a:cubicBezTo>
                    <a:cubicBezTo>
                      <a:pt x="749" y="87"/>
                      <a:pt x="749" y="87"/>
                      <a:pt x="749" y="87"/>
                    </a:cubicBezTo>
                    <a:cubicBezTo>
                      <a:pt x="749" y="85"/>
                      <a:pt x="749" y="85"/>
                      <a:pt x="749" y="85"/>
                    </a:cubicBezTo>
                    <a:cubicBezTo>
                      <a:pt x="748" y="82"/>
                      <a:pt x="748" y="82"/>
                      <a:pt x="748" y="82"/>
                    </a:cubicBezTo>
                    <a:cubicBezTo>
                      <a:pt x="747" y="79"/>
                      <a:pt x="747" y="79"/>
                      <a:pt x="747" y="79"/>
                    </a:cubicBezTo>
                    <a:cubicBezTo>
                      <a:pt x="744" y="77"/>
                      <a:pt x="744" y="77"/>
                      <a:pt x="744" y="77"/>
                    </a:cubicBezTo>
                    <a:cubicBezTo>
                      <a:pt x="741" y="75"/>
                      <a:pt x="741" y="75"/>
                      <a:pt x="741" y="75"/>
                    </a:cubicBezTo>
                    <a:cubicBezTo>
                      <a:pt x="738" y="73"/>
                      <a:pt x="738" y="73"/>
                      <a:pt x="738" y="73"/>
                    </a:cubicBezTo>
                    <a:cubicBezTo>
                      <a:pt x="741" y="72"/>
                      <a:pt x="741" y="72"/>
                      <a:pt x="741" y="72"/>
                    </a:cubicBezTo>
                    <a:cubicBezTo>
                      <a:pt x="741" y="74"/>
                      <a:pt x="741" y="74"/>
                      <a:pt x="741" y="74"/>
                    </a:cubicBezTo>
                    <a:cubicBezTo>
                      <a:pt x="744" y="74"/>
                      <a:pt x="744" y="74"/>
                      <a:pt x="744" y="74"/>
                    </a:cubicBezTo>
                    <a:cubicBezTo>
                      <a:pt x="745" y="71"/>
                      <a:pt x="745" y="71"/>
                      <a:pt x="745" y="71"/>
                    </a:cubicBezTo>
                    <a:cubicBezTo>
                      <a:pt x="748" y="70"/>
                      <a:pt x="748" y="70"/>
                      <a:pt x="748" y="70"/>
                    </a:cubicBezTo>
                    <a:cubicBezTo>
                      <a:pt x="751" y="69"/>
                      <a:pt x="751" y="69"/>
                      <a:pt x="751" y="69"/>
                    </a:cubicBezTo>
                    <a:cubicBezTo>
                      <a:pt x="748" y="67"/>
                      <a:pt x="748" y="67"/>
                      <a:pt x="748" y="67"/>
                    </a:cubicBezTo>
                    <a:cubicBezTo>
                      <a:pt x="745" y="68"/>
                      <a:pt x="745" y="68"/>
                      <a:pt x="745" y="68"/>
                    </a:cubicBezTo>
                    <a:cubicBezTo>
                      <a:pt x="742" y="67"/>
                      <a:pt x="742" y="67"/>
                      <a:pt x="742" y="67"/>
                    </a:cubicBezTo>
                    <a:cubicBezTo>
                      <a:pt x="739" y="66"/>
                      <a:pt x="739" y="66"/>
                      <a:pt x="739" y="66"/>
                    </a:cubicBezTo>
                    <a:cubicBezTo>
                      <a:pt x="736" y="67"/>
                      <a:pt x="736" y="67"/>
                      <a:pt x="736" y="67"/>
                    </a:cubicBezTo>
                    <a:cubicBezTo>
                      <a:pt x="739" y="64"/>
                      <a:pt x="739" y="64"/>
                      <a:pt x="739" y="64"/>
                    </a:cubicBezTo>
                    <a:cubicBezTo>
                      <a:pt x="736" y="63"/>
                      <a:pt x="736" y="63"/>
                      <a:pt x="736" y="63"/>
                    </a:cubicBezTo>
                    <a:cubicBezTo>
                      <a:pt x="733" y="64"/>
                      <a:pt x="733" y="64"/>
                      <a:pt x="733" y="64"/>
                    </a:cubicBezTo>
                    <a:cubicBezTo>
                      <a:pt x="732" y="66"/>
                      <a:pt x="732" y="66"/>
                      <a:pt x="732" y="66"/>
                    </a:cubicBezTo>
                    <a:cubicBezTo>
                      <a:pt x="729" y="67"/>
                      <a:pt x="729" y="67"/>
                      <a:pt x="729" y="67"/>
                    </a:cubicBezTo>
                    <a:cubicBezTo>
                      <a:pt x="726" y="66"/>
                      <a:pt x="726" y="66"/>
                      <a:pt x="726" y="66"/>
                    </a:cubicBezTo>
                    <a:cubicBezTo>
                      <a:pt x="723" y="64"/>
                      <a:pt x="723" y="64"/>
                      <a:pt x="723" y="64"/>
                    </a:cubicBezTo>
                    <a:cubicBezTo>
                      <a:pt x="720" y="62"/>
                      <a:pt x="720" y="62"/>
                      <a:pt x="720" y="62"/>
                    </a:cubicBezTo>
                    <a:cubicBezTo>
                      <a:pt x="717" y="63"/>
                      <a:pt x="717" y="63"/>
                      <a:pt x="717" y="63"/>
                    </a:cubicBezTo>
                    <a:cubicBezTo>
                      <a:pt x="714" y="63"/>
                      <a:pt x="714" y="63"/>
                      <a:pt x="714" y="63"/>
                    </a:cubicBezTo>
                    <a:cubicBezTo>
                      <a:pt x="717" y="62"/>
                      <a:pt x="717" y="62"/>
                      <a:pt x="717" y="62"/>
                    </a:cubicBezTo>
                    <a:cubicBezTo>
                      <a:pt x="715" y="62"/>
                      <a:pt x="715" y="62"/>
                      <a:pt x="715" y="62"/>
                    </a:cubicBezTo>
                    <a:cubicBezTo>
                      <a:pt x="720" y="59"/>
                      <a:pt x="720" y="59"/>
                      <a:pt x="720" y="59"/>
                    </a:cubicBezTo>
                    <a:cubicBezTo>
                      <a:pt x="723" y="57"/>
                      <a:pt x="723" y="57"/>
                      <a:pt x="723" y="57"/>
                    </a:cubicBezTo>
                    <a:cubicBezTo>
                      <a:pt x="726" y="55"/>
                      <a:pt x="726" y="55"/>
                      <a:pt x="726" y="55"/>
                    </a:cubicBezTo>
                    <a:cubicBezTo>
                      <a:pt x="727" y="54"/>
                      <a:pt x="727" y="54"/>
                      <a:pt x="727" y="54"/>
                    </a:cubicBezTo>
                    <a:cubicBezTo>
                      <a:pt x="724" y="52"/>
                      <a:pt x="724" y="52"/>
                      <a:pt x="724" y="52"/>
                    </a:cubicBezTo>
                    <a:cubicBezTo>
                      <a:pt x="721" y="52"/>
                      <a:pt x="721" y="52"/>
                      <a:pt x="721" y="52"/>
                    </a:cubicBezTo>
                    <a:cubicBezTo>
                      <a:pt x="722" y="49"/>
                      <a:pt x="722" y="49"/>
                      <a:pt x="722" y="49"/>
                    </a:cubicBezTo>
                    <a:cubicBezTo>
                      <a:pt x="725" y="50"/>
                      <a:pt x="725" y="50"/>
                      <a:pt x="725" y="50"/>
                    </a:cubicBezTo>
                    <a:cubicBezTo>
                      <a:pt x="728" y="51"/>
                      <a:pt x="728" y="51"/>
                      <a:pt x="728" y="51"/>
                    </a:cubicBezTo>
                    <a:cubicBezTo>
                      <a:pt x="731" y="51"/>
                      <a:pt x="731" y="51"/>
                      <a:pt x="731" y="51"/>
                    </a:cubicBezTo>
                    <a:cubicBezTo>
                      <a:pt x="734" y="51"/>
                      <a:pt x="734" y="51"/>
                      <a:pt x="734" y="51"/>
                    </a:cubicBezTo>
                    <a:cubicBezTo>
                      <a:pt x="732" y="47"/>
                      <a:pt x="732" y="47"/>
                      <a:pt x="732" y="47"/>
                    </a:cubicBezTo>
                    <a:cubicBezTo>
                      <a:pt x="730" y="44"/>
                      <a:pt x="730" y="44"/>
                      <a:pt x="730" y="44"/>
                    </a:cubicBezTo>
                    <a:cubicBezTo>
                      <a:pt x="727" y="46"/>
                      <a:pt x="727" y="46"/>
                      <a:pt x="727" y="46"/>
                    </a:cubicBezTo>
                    <a:cubicBezTo>
                      <a:pt x="727" y="43"/>
                      <a:pt x="727" y="43"/>
                      <a:pt x="727" y="43"/>
                    </a:cubicBezTo>
                    <a:cubicBezTo>
                      <a:pt x="724" y="41"/>
                      <a:pt x="724" y="41"/>
                      <a:pt x="724" y="41"/>
                    </a:cubicBezTo>
                    <a:cubicBezTo>
                      <a:pt x="725" y="38"/>
                      <a:pt x="725" y="38"/>
                      <a:pt x="725" y="38"/>
                    </a:cubicBezTo>
                    <a:cubicBezTo>
                      <a:pt x="722" y="37"/>
                      <a:pt x="722" y="37"/>
                      <a:pt x="722" y="37"/>
                    </a:cubicBezTo>
                    <a:cubicBezTo>
                      <a:pt x="719" y="36"/>
                      <a:pt x="719" y="36"/>
                      <a:pt x="719" y="36"/>
                    </a:cubicBezTo>
                    <a:cubicBezTo>
                      <a:pt x="716" y="33"/>
                      <a:pt x="716" y="33"/>
                      <a:pt x="716" y="33"/>
                    </a:cubicBezTo>
                    <a:cubicBezTo>
                      <a:pt x="715" y="33"/>
                      <a:pt x="715" y="33"/>
                      <a:pt x="715" y="33"/>
                    </a:cubicBezTo>
                    <a:cubicBezTo>
                      <a:pt x="712" y="32"/>
                      <a:pt x="712" y="32"/>
                      <a:pt x="712" y="32"/>
                    </a:cubicBezTo>
                    <a:cubicBezTo>
                      <a:pt x="714" y="29"/>
                      <a:pt x="714" y="29"/>
                      <a:pt x="714" y="29"/>
                    </a:cubicBezTo>
                    <a:cubicBezTo>
                      <a:pt x="714" y="26"/>
                      <a:pt x="714" y="26"/>
                      <a:pt x="714" y="26"/>
                    </a:cubicBezTo>
                    <a:cubicBezTo>
                      <a:pt x="714" y="23"/>
                      <a:pt x="714" y="23"/>
                      <a:pt x="714" y="23"/>
                    </a:cubicBezTo>
                    <a:cubicBezTo>
                      <a:pt x="713" y="20"/>
                      <a:pt x="713" y="20"/>
                      <a:pt x="713" y="20"/>
                    </a:cubicBezTo>
                    <a:cubicBezTo>
                      <a:pt x="710" y="17"/>
                      <a:pt x="710" y="17"/>
                      <a:pt x="710" y="17"/>
                    </a:cubicBezTo>
                    <a:cubicBezTo>
                      <a:pt x="709" y="14"/>
                      <a:pt x="709" y="14"/>
                      <a:pt x="709" y="14"/>
                    </a:cubicBezTo>
                    <a:cubicBezTo>
                      <a:pt x="706" y="13"/>
                      <a:pt x="706" y="13"/>
                      <a:pt x="706" y="13"/>
                    </a:cubicBezTo>
                    <a:cubicBezTo>
                      <a:pt x="703" y="12"/>
                      <a:pt x="703" y="12"/>
                      <a:pt x="703" y="12"/>
                    </a:cubicBezTo>
                    <a:cubicBezTo>
                      <a:pt x="702" y="8"/>
                      <a:pt x="702" y="8"/>
                      <a:pt x="702" y="8"/>
                    </a:cubicBezTo>
                    <a:cubicBezTo>
                      <a:pt x="698" y="7"/>
                      <a:pt x="698" y="7"/>
                      <a:pt x="698" y="7"/>
                    </a:cubicBezTo>
                    <a:cubicBezTo>
                      <a:pt x="696" y="7"/>
                      <a:pt x="696" y="7"/>
                      <a:pt x="696" y="7"/>
                    </a:cubicBezTo>
                    <a:cubicBezTo>
                      <a:pt x="693" y="8"/>
                      <a:pt x="693" y="8"/>
                      <a:pt x="693" y="8"/>
                    </a:cubicBezTo>
                    <a:cubicBezTo>
                      <a:pt x="692" y="5"/>
                      <a:pt x="692" y="5"/>
                      <a:pt x="692" y="5"/>
                    </a:cubicBezTo>
                    <a:cubicBezTo>
                      <a:pt x="689" y="7"/>
                      <a:pt x="689" y="7"/>
                      <a:pt x="689" y="7"/>
                    </a:cubicBezTo>
                    <a:cubicBezTo>
                      <a:pt x="689" y="4"/>
                      <a:pt x="689" y="4"/>
                      <a:pt x="689" y="4"/>
                    </a:cubicBezTo>
                    <a:cubicBezTo>
                      <a:pt x="690" y="1"/>
                      <a:pt x="690" y="1"/>
                      <a:pt x="690" y="1"/>
                    </a:cubicBezTo>
                    <a:cubicBezTo>
                      <a:pt x="688" y="0"/>
                      <a:pt x="688" y="0"/>
                      <a:pt x="688" y="0"/>
                    </a:cubicBezTo>
                    <a:cubicBezTo>
                      <a:pt x="687" y="0"/>
                      <a:pt x="687" y="0"/>
                      <a:pt x="687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681" y="1"/>
                      <a:pt x="681" y="1"/>
                      <a:pt x="681" y="1"/>
                    </a:cubicBezTo>
                    <a:cubicBezTo>
                      <a:pt x="679" y="4"/>
                      <a:pt x="679" y="4"/>
                      <a:pt x="679" y="4"/>
                    </a:cubicBezTo>
                    <a:cubicBezTo>
                      <a:pt x="685" y="4"/>
                      <a:pt x="685" y="4"/>
                      <a:pt x="685" y="4"/>
                    </a:cubicBezTo>
                    <a:cubicBezTo>
                      <a:pt x="688" y="4"/>
                      <a:pt x="688" y="4"/>
                      <a:pt x="688" y="4"/>
                    </a:cubicBezTo>
                    <a:cubicBezTo>
                      <a:pt x="685" y="4"/>
                      <a:pt x="685" y="4"/>
                      <a:pt x="685" y="4"/>
                    </a:cubicBezTo>
                    <a:cubicBezTo>
                      <a:pt x="682" y="4"/>
                      <a:pt x="682" y="4"/>
                      <a:pt x="682" y="4"/>
                    </a:cubicBezTo>
                    <a:cubicBezTo>
                      <a:pt x="679" y="5"/>
                      <a:pt x="679" y="5"/>
                      <a:pt x="679" y="5"/>
                    </a:cubicBezTo>
                    <a:cubicBezTo>
                      <a:pt x="678" y="6"/>
                      <a:pt x="678" y="6"/>
                      <a:pt x="678" y="6"/>
                    </a:cubicBezTo>
                    <a:cubicBezTo>
                      <a:pt x="678" y="7"/>
                      <a:pt x="678" y="7"/>
                      <a:pt x="678" y="7"/>
                    </a:cubicBezTo>
                    <a:cubicBezTo>
                      <a:pt x="678" y="6"/>
                      <a:pt x="678" y="6"/>
                      <a:pt x="678" y="6"/>
                    </a:cubicBezTo>
                    <a:cubicBezTo>
                      <a:pt x="677" y="8"/>
                      <a:pt x="677" y="8"/>
                      <a:pt x="677" y="8"/>
                    </a:cubicBezTo>
                    <a:cubicBezTo>
                      <a:pt x="674" y="9"/>
                      <a:pt x="674" y="9"/>
                      <a:pt x="674" y="9"/>
                    </a:cubicBezTo>
                    <a:cubicBezTo>
                      <a:pt x="671" y="10"/>
                      <a:pt x="671" y="10"/>
                      <a:pt x="671" y="10"/>
                    </a:cubicBezTo>
                    <a:cubicBezTo>
                      <a:pt x="671" y="13"/>
                      <a:pt x="671" y="13"/>
                      <a:pt x="671" y="13"/>
                    </a:cubicBezTo>
                    <a:cubicBezTo>
                      <a:pt x="673" y="14"/>
                      <a:pt x="673" y="14"/>
                      <a:pt x="673" y="14"/>
                    </a:cubicBezTo>
                    <a:cubicBezTo>
                      <a:pt x="677" y="14"/>
                      <a:pt x="677" y="14"/>
                      <a:pt x="677" y="14"/>
                    </a:cubicBezTo>
                    <a:cubicBezTo>
                      <a:pt x="675" y="17"/>
                      <a:pt x="675" y="17"/>
                      <a:pt x="675" y="17"/>
                    </a:cubicBezTo>
                    <a:cubicBezTo>
                      <a:pt x="675" y="19"/>
                      <a:pt x="675" y="19"/>
                      <a:pt x="675" y="19"/>
                    </a:cubicBezTo>
                    <a:cubicBezTo>
                      <a:pt x="672" y="19"/>
                      <a:pt x="672" y="19"/>
                      <a:pt x="672" y="19"/>
                    </a:cubicBezTo>
                    <a:cubicBezTo>
                      <a:pt x="669" y="17"/>
                      <a:pt x="669" y="17"/>
                      <a:pt x="669" y="17"/>
                    </a:cubicBezTo>
                    <a:cubicBezTo>
                      <a:pt x="668" y="16"/>
                      <a:pt x="668" y="16"/>
                      <a:pt x="668" y="16"/>
                    </a:cubicBezTo>
                    <a:cubicBezTo>
                      <a:pt x="665" y="17"/>
                      <a:pt x="665" y="17"/>
                      <a:pt x="665" y="17"/>
                    </a:cubicBezTo>
                    <a:cubicBezTo>
                      <a:pt x="662" y="19"/>
                      <a:pt x="662" y="19"/>
                      <a:pt x="662" y="19"/>
                    </a:cubicBezTo>
                    <a:cubicBezTo>
                      <a:pt x="661" y="22"/>
                      <a:pt x="661" y="22"/>
                      <a:pt x="661" y="22"/>
                    </a:cubicBezTo>
                    <a:cubicBezTo>
                      <a:pt x="661" y="25"/>
                      <a:pt x="661" y="25"/>
                      <a:pt x="661" y="25"/>
                    </a:cubicBezTo>
                    <a:cubicBezTo>
                      <a:pt x="660" y="28"/>
                      <a:pt x="660" y="28"/>
                      <a:pt x="660" y="28"/>
                    </a:cubicBezTo>
                    <a:cubicBezTo>
                      <a:pt x="659" y="31"/>
                      <a:pt x="659" y="31"/>
                      <a:pt x="659" y="31"/>
                    </a:cubicBezTo>
                    <a:cubicBezTo>
                      <a:pt x="661" y="34"/>
                      <a:pt x="661" y="34"/>
                      <a:pt x="661" y="34"/>
                    </a:cubicBezTo>
                    <a:cubicBezTo>
                      <a:pt x="664" y="37"/>
                      <a:pt x="664" y="37"/>
                      <a:pt x="664" y="37"/>
                    </a:cubicBezTo>
                    <a:cubicBezTo>
                      <a:pt x="667" y="37"/>
                      <a:pt x="667" y="37"/>
                      <a:pt x="667" y="37"/>
                    </a:cubicBezTo>
                    <a:cubicBezTo>
                      <a:pt x="669" y="35"/>
                      <a:pt x="669" y="35"/>
                      <a:pt x="669" y="35"/>
                    </a:cubicBezTo>
                    <a:cubicBezTo>
                      <a:pt x="667" y="38"/>
                      <a:pt x="667" y="38"/>
                      <a:pt x="667" y="38"/>
                    </a:cubicBezTo>
                    <a:cubicBezTo>
                      <a:pt x="670" y="39"/>
                      <a:pt x="670" y="39"/>
                      <a:pt x="670" y="39"/>
                    </a:cubicBezTo>
                    <a:cubicBezTo>
                      <a:pt x="667" y="38"/>
                      <a:pt x="667" y="38"/>
                      <a:pt x="667" y="38"/>
                    </a:cubicBezTo>
                    <a:cubicBezTo>
                      <a:pt x="664" y="40"/>
                      <a:pt x="664" y="40"/>
                      <a:pt x="664" y="40"/>
                    </a:cubicBezTo>
                    <a:cubicBezTo>
                      <a:pt x="663" y="42"/>
                      <a:pt x="663" y="42"/>
                      <a:pt x="663" y="42"/>
                    </a:cubicBezTo>
                    <a:cubicBezTo>
                      <a:pt x="660" y="45"/>
                      <a:pt x="660" y="45"/>
                      <a:pt x="660" y="45"/>
                    </a:cubicBezTo>
                    <a:cubicBezTo>
                      <a:pt x="660" y="48"/>
                      <a:pt x="660" y="48"/>
                      <a:pt x="660" y="48"/>
                    </a:cubicBezTo>
                    <a:cubicBezTo>
                      <a:pt x="660" y="51"/>
                      <a:pt x="660" y="51"/>
                      <a:pt x="660" y="51"/>
                    </a:cubicBezTo>
                    <a:cubicBezTo>
                      <a:pt x="662" y="54"/>
                      <a:pt x="662" y="54"/>
                      <a:pt x="662" y="54"/>
                    </a:cubicBezTo>
                    <a:cubicBezTo>
                      <a:pt x="663" y="54"/>
                      <a:pt x="663" y="54"/>
                      <a:pt x="663" y="54"/>
                    </a:cubicBezTo>
                    <a:cubicBezTo>
                      <a:pt x="666" y="55"/>
                      <a:pt x="666" y="55"/>
                      <a:pt x="666" y="55"/>
                    </a:cubicBezTo>
                    <a:cubicBezTo>
                      <a:pt x="667" y="58"/>
                      <a:pt x="667" y="58"/>
                      <a:pt x="667" y="58"/>
                    </a:cubicBezTo>
                    <a:cubicBezTo>
                      <a:pt x="669" y="60"/>
                      <a:pt x="669" y="60"/>
                      <a:pt x="669" y="60"/>
                    </a:cubicBezTo>
                    <a:cubicBezTo>
                      <a:pt x="672" y="60"/>
                      <a:pt x="672" y="60"/>
                      <a:pt x="672" y="60"/>
                    </a:cubicBezTo>
                    <a:cubicBezTo>
                      <a:pt x="675" y="62"/>
                      <a:pt x="675" y="62"/>
                      <a:pt x="675" y="62"/>
                    </a:cubicBezTo>
                    <a:cubicBezTo>
                      <a:pt x="678" y="63"/>
                      <a:pt x="678" y="63"/>
                      <a:pt x="678" y="63"/>
                    </a:cubicBezTo>
                    <a:cubicBezTo>
                      <a:pt x="681" y="64"/>
                      <a:pt x="681" y="64"/>
                      <a:pt x="681" y="64"/>
                    </a:cubicBezTo>
                    <a:cubicBezTo>
                      <a:pt x="684" y="65"/>
                      <a:pt x="684" y="65"/>
                      <a:pt x="684" y="65"/>
                    </a:cubicBezTo>
                    <a:cubicBezTo>
                      <a:pt x="687" y="63"/>
                      <a:pt x="687" y="63"/>
                      <a:pt x="687" y="63"/>
                    </a:cubicBezTo>
                    <a:cubicBezTo>
                      <a:pt x="690" y="66"/>
                      <a:pt x="690" y="66"/>
                      <a:pt x="690" y="66"/>
                    </a:cubicBezTo>
                    <a:cubicBezTo>
                      <a:pt x="693" y="69"/>
                      <a:pt x="693" y="69"/>
                      <a:pt x="693" y="69"/>
                    </a:cubicBezTo>
                    <a:cubicBezTo>
                      <a:pt x="696" y="69"/>
                      <a:pt x="696" y="69"/>
                      <a:pt x="696" y="69"/>
                    </a:cubicBezTo>
                    <a:cubicBezTo>
                      <a:pt x="699" y="69"/>
                      <a:pt x="699" y="69"/>
                      <a:pt x="699" y="69"/>
                    </a:cubicBezTo>
                    <a:cubicBezTo>
                      <a:pt x="702" y="67"/>
                      <a:pt x="702" y="67"/>
                      <a:pt x="702" y="67"/>
                    </a:cubicBezTo>
                    <a:cubicBezTo>
                      <a:pt x="705" y="67"/>
                      <a:pt x="705" y="67"/>
                      <a:pt x="705" y="67"/>
                    </a:cubicBezTo>
                    <a:cubicBezTo>
                      <a:pt x="705" y="70"/>
                      <a:pt x="705" y="70"/>
                      <a:pt x="705" y="70"/>
                    </a:cubicBezTo>
                    <a:cubicBezTo>
                      <a:pt x="707" y="71"/>
                      <a:pt x="707" y="71"/>
                      <a:pt x="707" y="71"/>
                    </a:cubicBezTo>
                    <a:cubicBezTo>
                      <a:pt x="704" y="73"/>
                      <a:pt x="704" y="73"/>
                      <a:pt x="704" y="73"/>
                    </a:cubicBezTo>
                    <a:cubicBezTo>
                      <a:pt x="701" y="75"/>
                      <a:pt x="701" y="75"/>
                      <a:pt x="701" y="75"/>
                    </a:cubicBezTo>
                    <a:cubicBezTo>
                      <a:pt x="700" y="72"/>
                      <a:pt x="700" y="72"/>
                      <a:pt x="700" y="72"/>
                    </a:cubicBezTo>
                    <a:cubicBezTo>
                      <a:pt x="703" y="70"/>
                      <a:pt x="703" y="70"/>
                      <a:pt x="703" y="70"/>
                    </a:cubicBezTo>
                    <a:cubicBezTo>
                      <a:pt x="700" y="71"/>
                      <a:pt x="700" y="71"/>
                      <a:pt x="700" y="71"/>
                    </a:cubicBezTo>
                    <a:cubicBezTo>
                      <a:pt x="698" y="71"/>
                      <a:pt x="698" y="71"/>
                      <a:pt x="698" y="71"/>
                    </a:cubicBezTo>
                    <a:cubicBezTo>
                      <a:pt x="694" y="72"/>
                      <a:pt x="694" y="72"/>
                      <a:pt x="694" y="72"/>
                    </a:cubicBezTo>
                    <a:cubicBezTo>
                      <a:pt x="693" y="75"/>
                      <a:pt x="693" y="75"/>
                      <a:pt x="693" y="75"/>
                    </a:cubicBezTo>
                    <a:cubicBezTo>
                      <a:pt x="696" y="77"/>
                      <a:pt x="696" y="77"/>
                      <a:pt x="696" y="77"/>
                    </a:cubicBezTo>
                    <a:cubicBezTo>
                      <a:pt x="694" y="80"/>
                      <a:pt x="694" y="80"/>
                      <a:pt x="694" y="80"/>
                    </a:cubicBezTo>
                    <a:cubicBezTo>
                      <a:pt x="692" y="82"/>
                      <a:pt x="692" y="82"/>
                      <a:pt x="692" y="82"/>
                    </a:cubicBezTo>
                    <a:cubicBezTo>
                      <a:pt x="689" y="84"/>
                      <a:pt x="689" y="84"/>
                      <a:pt x="689" y="84"/>
                    </a:cubicBezTo>
                    <a:cubicBezTo>
                      <a:pt x="690" y="88"/>
                      <a:pt x="690" y="88"/>
                      <a:pt x="690" y="88"/>
                    </a:cubicBezTo>
                    <a:cubicBezTo>
                      <a:pt x="692" y="88"/>
                      <a:pt x="692" y="88"/>
                      <a:pt x="692" y="88"/>
                    </a:cubicBezTo>
                    <a:cubicBezTo>
                      <a:pt x="694" y="87"/>
                      <a:pt x="694" y="87"/>
                      <a:pt x="694" y="87"/>
                    </a:cubicBezTo>
                    <a:cubicBezTo>
                      <a:pt x="697" y="86"/>
                      <a:pt x="697" y="86"/>
                      <a:pt x="697" y="86"/>
                    </a:cubicBezTo>
                    <a:cubicBezTo>
                      <a:pt x="700" y="84"/>
                      <a:pt x="700" y="84"/>
                      <a:pt x="700" y="84"/>
                    </a:cubicBezTo>
                    <a:cubicBezTo>
                      <a:pt x="697" y="85"/>
                      <a:pt x="697" y="85"/>
                      <a:pt x="697" y="85"/>
                    </a:cubicBezTo>
                    <a:cubicBezTo>
                      <a:pt x="698" y="82"/>
                      <a:pt x="698" y="82"/>
                      <a:pt x="698" y="82"/>
                    </a:cubicBezTo>
                    <a:cubicBezTo>
                      <a:pt x="700" y="79"/>
                      <a:pt x="700" y="79"/>
                      <a:pt x="700" y="79"/>
                    </a:cubicBezTo>
                    <a:cubicBezTo>
                      <a:pt x="703" y="82"/>
                      <a:pt x="703" y="82"/>
                      <a:pt x="703" y="82"/>
                    </a:cubicBezTo>
                    <a:cubicBezTo>
                      <a:pt x="704" y="84"/>
                      <a:pt x="704" y="84"/>
                      <a:pt x="704" y="84"/>
                    </a:cubicBezTo>
                    <a:cubicBezTo>
                      <a:pt x="703" y="88"/>
                      <a:pt x="703" y="88"/>
                      <a:pt x="703" y="88"/>
                    </a:cubicBezTo>
                    <a:cubicBezTo>
                      <a:pt x="701" y="91"/>
                      <a:pt x="701" y="91"/>
                      <a:pt x="701" y="91"/>
                    </a:cubicBezTo>
                    <a:cubicBezTo>
                      <a:pt x="704" y="91"/>
                      <a:pt x="704" y="91"/>
                      <a:pt x="704" y="91"/>
                    </a:cubicBezTo>
                    <a:cubicBezTo>
                      <a:pt x="705" y="92"/>
                      <a:pt x="705" y="92"/>
                      <a:pt x="705" y="92"/>
                    </a:cubicBezTo>
                    <a:cubicBezTo>
                      <a:pt x="701" y="93"/>
                      <a:pt x="701" y="93"/>
                      <a:pt x="701" y="93"/>
                    </a:cubicBezTo>
                    <a:cubicBezTo>
                      <a:pt x="698" y="94"/>
                      <a:pt x="698" y="94"/>
                      <a:pt x="698" y="94"/>
                    </a:cubicBezTo>
                    <a:cubicBezTo>
                      <a:pt x="695" y="96"/>
                      <a:pt x="695" y="96"/>
                      <a:pt x="695" y="96"/>
                    </a:cubicBezTo>
                    <a:cubicBezTo>
                      <a:pt x="695" y="99"/>
                      <a:pt x="695" y="99"/>
                      <a:pt x="695" y="99"/>
                    </a:cubicBezTo>
                    <a:cubicBezTo>
                      <a:pt x="689" y="102"/>
                      <a:pt x="689" y="102"/>
                      <a:pt x="689" y="102"/>
                    </a:cubicBezTo>
                    <a:cubicBezTo>
                      <a:pt x="686" y="105"/>
                      <a:pt x="686" y="105"/>
                      <a:pt x="686" y="105"/>
                    </a:cubicBezTo>
                    <a:cubicBezTo>
                      <a:pt x="683" y="105"/>
                      <a:pt x="683" y="105"/>
                      <a:pt x="683" y="105"/>
                    </a:cubicBezTo>
                    <a:cubicBezTo>
                      <a:pt x="680" y="104"/>
                      <a:pt x="680" y="104"/>
                      <a:pt x="680" y="104"/>
                    </a:cubicBezTo>
                    <a:cubicBezTo>
                      <a:pt x="677" y="105"/>
                      <a:pt x="677" y="105"/>
                      <a:pt x="677" y="105"/>
                    </a:cubicBezTo>
                    <a:cubicBezTo>
                      <a:pt x="675" y="108"/>
                      <a:pt x="675" y="108"/>
                      <a:pt x="675" y="108"/>
                    </a:cubicBezTo>
                    <a:cubicBezTo>
                      <a:pt x="675" y="110"/>
                      <a:pt x="675" y="110"/>
                      <a:pt x="675" y="110"/>
                    </a:cubicBezTo>
                    <a:cubicBezTo>
                      <a:pt x="673" y="114"/>
                      <a:pt x="673" y="114"/>
                      <a:pt x="673" y="114"/>
                    </a:cubicBezTo>
                    <a:cubicBezTo>
                      <a:pt x="675" y="115"/>
                      <a:pt x="675" y="115"/>
                      <a:pt x="675" y="115"/>
                    </a:cubicBezTo>
                    <a:cubicBezTo>
                      <a:pt x="678" y="118"/>
                      <a:pt x="678" y="118"/>
                      <a:pt x="678" y="118"/>
                    </a:cubicBezTo>
                    <a:cubicBezTo>
                      <a:pt x="677" y="121"/>
                      <a:pt x="677" y="121"/>
                      <a:pt x="677" y="121"/>
                    </a:cubicBezTo>
                    <a:cubicBezTo>
                      <a:pt x="680" y="124"/>
                      <a:pt x="680" y="124"/>
                      <a:pt x="680" y="124"/>
                    </a:cubicBezTo>
                    <a:cubicBezTo>
                      <a:pt x="678" y="127"/>
                      <a:pt x="678" y="127"/>
                      <a:pt x="678" y="127"/>
                    </a:cubicBezTo>
                    <a:cubicBezTo>
                      <a:pt x="678" y="128"/>
                      <a:pt x="678" y="128"/>
                      <a:pt x="678" y="128"/>
                    </a:cubicBezTo>
                    <a:cubicBezTo>
                      <a:pt x="678" y="131"/>
                      <a:pt x="678" y="131"/>
                      <a:pt x="678" y="131"/>
                    </a:cubicBezTo>
                    <a:cubicBezTo>
                      <a:pt x="679" y="133"/>
                      <a:pt x="679" y="133"/>
                      <a:pt x="679" y="133"/>
                    </a:cubicBezTo>
                    <a:cubicBezTo>
                      <a:pt x="676" y="133"/>
                      <a:pt x="676" y="133"/>
                      <a:pt x="676" y="133"/>
                    </a:cubicBezTo>
                    <a:cubicBezTo>
                      <a:pt x="673" y="134"/>
                      <a:pt x="673" y="134"/>
                      <a:pt x="673" y="134"/>
                    </a:cubicBezTo>
                    <a:cubicBezTo>
                      <a:pt x="670" y="133"/>
                      <a:pt x="670" y="133"/>
                      <a:pt x="670" y="133"/>
                    </a:cubicBezTo>
                    <a:cubicBezTo>
                      <a:pt x="667" y="133"/>
                      <a:pt x="667" y="133"/>
                      <a:pt x="667" y="133"/>
                    </a:cubicBezTo>
                    <a:cubicBezTo>
                      <a:pt x="669" y="136"/>
                      <a:pt x="669" y="136"/>
                      <a:pt x="669" y="136"/>
                    </a:cubicBezTo>
                    <a:cubicBezTo>
                      <a:pt x="671" y="139"/>
                      <a:pt x="671" y="139"/>
                      <a:pt x="671" y="139"/>
                    </a:cubicBezTo>
                    <a:cubicBezTo>
                      <a:pt x="671" y="142"/>
                      <a:pt x="671" y="142"/>
                      <a:pt x="671" y="142"/>
                    </a:cubicBezTo>
                    <a:cubicBezTo>
                      <a:pt x="671" y="142"/>
                      <a:pt x="671" y="142"/>
                      <a:pt x="671" y="142"/>
                    </a:cubicBezTo>
                    <a:cubicBezTo>
                      <a:pt x="671" y="139"/>
                      <a:pt x="671" y="139"/>
                      <a:pt x="671" y="139"/>
                    </a:cubicBezTo>
                    <a:cubicBezTo>
                      <a:pt x="668" y="137"/>
                      <a:pt x="668" y="137"/>
                      <a:pt x="668" y="137"/>
                    </a:cubicBezTo>
                    <a:cubicBezTo>
                      <a:pt x="665" y="134"/>
                      <a:pt x="665" y="134"/>
                      <a:pt x="665" y="134"/>
                    </a:cubicBezTo>
                    <a:cubicBezTo>
                      <a:pt x="662" y="131"/>
                      <a:pt x="662" y="131"/>
                      <a:pt x="662" y="131"/>
                    </a:cubicBezTo>
                    <a:cubicBezTo>
                      <a:pt x="665" y="132"/>
                      <a:pt x="665" y="132"/>
                      <a:pt x="665" y="132"/>
                    </a:cubicBezTo>
                    <a:cubicBezTo>
                      <a:pt x="668" y="130"/>
                      <a:pt x="668" y="130"/>
                      <a:pt x="668" y="130"/>
                    </a:cubicBezTo>
                    <a:cubicBezTo>
                      <a:pt x="671" y="133"/>
                      <a:pt x="671" y="133"/>
                      <a:pt x="671" y="133"/>
                    </a:cubicBezTo>
                    <a:cubicBezTo>
                      <a:pt x="674" y="132"/>
                      <a:pt x="674" y="132"/>
                      <a:pt x="674" y="132"/>
                    </a:cubicBezTo>
                    <a:cubicBezTo>
                      <a:pt x="677" y="132"/>
                      <a:pt x="677" y="132"/>
                      <a:pt x="677" y="132"/>
                    </a:cubicBezTo>
                    <a:cubicBezTo>
                      <a:pt x="677" y="129"/>
                      <a:pt x="677" y="129"/>
                      <a:pt x="677" y="129"/>
                    </a:cubicBezTo>
                    <a:cubicBezTo>
                      <a:pt x="677" y="129"/>
                      <a:pt x="677" y="129"/>
                      <a:pt x="677" y="129"/>
                    </a:cubicBezTo>
                    <a:cubicBezTo>
                      <a:pt x="675" y="126"/>
                      <a:pt x="675" y="126"/>
                      <a:pt x="675" y="126"/>
                    </a:cubicBezTo>
                    <a:cubicBezTo>
                      <a:pt x="673" y="126"/>
                      <a:pt x="673" y="126"/>
                      <a:pt x="673" y="126"/>
                    </a:cubicBezTo>
                    <a:cubicBezTo>
                      <a:pt x="675" y="123"/>
                      <a:pt x="675" y="123"/>
                      <a:pt x="675" y="123"/>
                    </a:cubicBezTo>
                    <a:cubicBezTo>
                      <a:pt x="672" y="122"/>
                      <a:pt x="672" y="122"/>
                      <a:pt x="672" y="122"/>
                    </a:cubicBezTo>
                    <a:cubicBezTo>
                      <a:pt x="669" y="124"/>
                      <a:pt x="669" y="124"/>
                      <a:pt x="669" y="124"/>
                    </a:cubicBezTo>
                    <a:cubicBezTo>
                      <a:pt x="666" y="125"/>
                      <a:pt x="666" y="125"/>
                      <a:pt x="666" y="125"/>
                    </a:cubicBezTo>
                    <a:cubicBezTo>
                      <a:pt x="666" y="122"/>
                      <a:pt x="666" y="122"/>
                      <a:pt x="666" y="122"/>
                    </a:cubicBezTo>
                    <a:cubicBezTo>
                      <a:pt x="663" y="120"/>
                      <a:pt x="663" y="120"/>
                      <a:pt x="663" y="120"/>
                    </a:cubicBezTo>
                    <a:cubicBezTo>
                      <a:pt x="661" y="118"/>
                      <a:pt x="661" y="118"/>
                      <a:pt x="661" y="118"/>
                    </a:cubicBezTo>
                    <a:cubicBezTo>
                      <a:pt x="663" y="115"/>
                      <a:pt x="663" y="115"/>
                      <a:pt x="663" y="115"/>
                    </a:cubicBezTo>
                    <a:cubicBezTo>
                      <a:pt x="665" y="112"/>
                      <a:pt x="665" y="112"/>
                      <a:pt x="665" y="112"/>
                    </a:cubicBezTo>
                    <a:cubicBezTo>
                      <a:pt x="666" y="109"/>
                      <a:pt x="666" y="109"/>
                      <a:pt x="666" y="109"/>
                    </a:cubicBezTo>
                    <a:cubicBezTo>
                      <a:pt x="667" y="106"/>
                      <a:pt x="667" y="106"/>
                      <a:pt x="667" y="106"/>
                    </a:cubicBezTo>
                    <a:cubicBezTo>
                      <a:pt x="667" y="103"/>
                      <a:pt x="667" y="103"/>
                      <a:pt x="667" y="103"/>
                    </a:cubicBezTo>
                    <a:cubicBezTo>
                      <a:pt x="668" y="101"/>
                      <a:pt x="668" y="101"/>
                      <a:pt x="668" y="101"/>
                    </a:cubicBezTo>
                    <a:cubicBezTo>
                      <a:pt x="665" y="101"/>
                      <a:pt x="665" y="101"/>
                      <a:pt x="665" y="101"/>
                    </a:cubicBezTo>
                    <a:cubicBezTo>
                      <a:pt x="662" y="102"/>
                      <a:pt x="662" y="102"/>
                      <a:pt x="662" y="102"/>
                    </a:cubicBezTo>
                    <a:cubicBezTo>
                      <a:pt x="661" y="105"/>
                      <a:pt x="661" y="105"/>
                      <a:pt x="661" y="105"/>
                    </a:cubicBezTo>
                    <a:cubicBezTo>
                      <a:pt x="658" y="105"/>
                      <a:pt x="658" y="105"/>
                      <a:pt x="658" y="105"/>
                    </a:cubicBezTo>
                    <a:cubicBezTo>
                      <a:pt x="659" y="102"/>
                      <a:pt x="659" y="102"/>
                      <a:pt x="659" y="102"/>
                    </a:cubicBezTo>
                    <a:cubicBezTo>
                      <a:pt x="661" y="99"/>
                      <a:pt x="661" y="99"/>
                      <a:pt x="661" y="99"/>
                    </a:cubicBezTo>
                    <a:cubicBezTo>
                      <a:pt x="658" y="101"/>
                      <a:pt x="658" y="101"/>
                      <a:pt x="658" y="101"/>
                    </a:cubicBezTo>
                    <a:cubicBezTo>
                      <a:pt x="655" y="100"/>
                      <a:pt x="655" y="100"/>
                      <a:pt x="655" y="100"/>
                    </a:cubicBezTo>
                    <a:cubicBezTo>
                      <a:pt x="652" y="99"/>
                      <a:pt x="652" y="99"/>
                      <a:pt x="652" y="99"/>
                    </a:cubicBezTo>
                    <a:cubicBezTo>
                      <a:pt x="651" y="97"/>
                      <a:pt x="651" y="97"/>
                      <a:pt x="651" y="97"/>
                    </a:cubicBezTo>
                    <a:cubicBezTo>
                      <a:pt x="648" y="94"/>
                      <a:pt x="648" y="94"/>
                      <a:pt x="648" y="94"/>
                    </a:cubicBezTo>
                    <a:cubicBezTo>
                      <a:pt x="645" y="93"/>
                      <a:pt x="645" y="93"/>
                      <a:pt x="645" y="93"/>
                    </a:cubicBezTo>
                    <a:cubicBezTo>
                      <a:pt x="642" y="93"/>
                      <a:pt x="642" y="93"/>
                      <a:pt x="642" y="93"/>
                    </a:cubicBezTo>
                    <a:cubicBezTo>
                      <a:pt x="639" y="92"/>
                      <a:pt x="639" y="92"/>
                      <a:pt x="639" y="92"/>
                    </a:cubicBezTo>
                    <a:cubicBezTo>
                      <a:pt x="640" y="95"/>
                      <a:pt x="640" y="95"/>
                      <a:pt x="640" y="95"/>
                    </a:cubicBezTo>
                    <a:cubicBezTo>
                      <a:pt x="640" y="96"/>
                      <a:pt x="640" y="96"/>
                      <a:pt x="640" y="96"/>
                    </a:cubicBezTo>
                    <a:cubicBezTo>
                      <a:pt x="637" y="97"/>
                      <a:pt x="637" y="97"/>
                      <a:pt x="637" y="97"/>
                    </a:cubicBezTo>
                    <a:cubicBezTo>
                      <a:pt x="634" y="98"/>
                      <a:pt x="634" y="98"/>
                      <a:pt x="634" y="98"/>
                    </a:cubicBezTo>
                    <a:cubicBezTo>
                      <a:pt x="631" y="96"/>
                      <a:pt x="631" y="96"/>
                      <a:pt x="631" y="96"/>
                    </a:cubicBezTo>
                    <a:cubicBezTo>
                      <a:pt x="628" y="97"/>
                      <a:pt x="628" y="97"/>
                      <a:pt x="628" y="97"/>
                    </a:cubicBezTo>
                    <a:cubicBezTo>
                      <a:pt x="631" y="99"/>
                      <a:pt x="631" y="99"/>
                      <a:pt x="631" y="99"/>
                    </a:cubicBezTo>
                    <a:cubicBezTo>
                      <a:pt x="633" y="102"/>
                      <a:pt x="633" y="102"/>
                      <a:pt x="633" y="102"/>
                    </a:cubicBezTo>
                    <a:cubicBezTo>
                      <a:pt x="631" y="102"/>
                      <a:pt x="631" y="102"/>
                      <a:pt x="631" y="102"/>
                    </a:cubicBezTo>
                    <a:cubicBezTo>
                      <a:pt x="632" y="105"/>
                      <a:pt x="632" y="105"/>
                      <a:pt x="632" y="105"/>
                    </a:cubicBezTo>
                    <a:cubicBezTo>
                      <a:pt x="635" y="108"/>
                      <a:pt x="635" y="108"/>
                      <a:pt x="635" y="108"/>
                    </a:cubicBezTo>
                    <a:cubicBezTo>
                      <a:pt x="638" y="108"/>
                      <a:pt x="638" y="108"/>
                      <a:pt x="638" y="108"/>
                    </a:cubicBezTo>
                    <a:cubicBezTo>
                      <a:pt x="641" y="107"/>
                      <a:pt x="641" y="107"/>
                      <a:pt x="641" y="107"/>
                    </a:cubicBezTo>
                    <a:cubicBezTo>
                      <a:pt x="644" y="106"/>
                      <a:pt x="644" y="106"/>
                      <a:pt x="644" y="106"/>
                    </a:cubicBezTo>
                    <a:cubicBezTo>
                      <a:pt x="647" y="108"/>
                      <a:pt x="647" y="108"/>
                      <a:pt x="647" y="108"/>
                    </a:cubicBezTo>
                    <a:cubicBezTo>
                      <a:pt x="650" y="108"/>
                      <a:pt x="650" y="108"/>
                      <a:pt x="650" y="108"/>
                    </a:cubicBezTo>
                    <a:cubicBezTo>
                      <a:pt x="651" y="111"/>
                      <a:pt x="651" y="111"/>
                      <a:pt x="651" y="111"/>
                    </a:cubicBezTo>
                    <a:cubicBezTo>
                      <a:pt x="652" y="114"/>
                      <a:pt x="652" y="114"/>
                      <a:pt x="652" y="114"/>
                    </a:cubicBezTo>
                    <a:cubicBezTo>
                      <a:pt x="650" y="116"/>
                      <a:pt x="650" y="116"/>
                      <a:pt x="650" y="116"/>
                    </a:cubicBezTo>
                    <a:cubicBezTo>
                      <a:pt x="647" y="116"/>
                      <a:pt x="647" y="116"/>
                      <a:pt x="647" y="116"/>
                    </a:cubicBezTo>
                    <a:cubicBezTo>
                      <a:pt x="644" y="116"/>
                      <a:pt x="644" y="116"/>
                      <a:pt x="644" y="116"/>
                    </a:cubicBezTo>
                    <a:cubicBezTo>
                      <a:pt x="641" y="114"/>
                      <a:pt x="641" y="114"/>
                      <a:pt x="641" y="114"/>
                    </a:cubicBezTo>
                    <a:cubicBezTo>
                      <a:pt x="638" y="112"/>
                      <a:pt x="638" y="112"/>
                      <a:pt x="638" y="112"/>
                    </a:cubicBezTo>
                    <a:cubicBezTo>
                      <a:pt x="635" y="109"/>
                      <a:pt x="635" y="109"/>
                      <a:pt x="635" y="109"/>
                    </a:cubicBezTo>
                    <a:cubicBezTo>
                      <a:pt x="632" y="106"/>
                      <a:pt x="632" y="106"/>
                      <a:pt x="632" y="106"/>
                    </a:cubicBezTo>
                    <a:cubicBezTo>
                      <a:pt x="629" y="104"/>
                      <a:pt x="629" y="104"/>
                      <a:pt x="629" y="104"/>
                    </a:cubicBezTo>
                    <a:cubicBezTo>
                      <a:pt x="628" y="107"/>
                      <a:pt x="628" y="107"/>
                      <a:pt x="628" y="107"/>
                    </a:cubicBezTo>
                    <a:cubicBezTo>
                      <a:pt x="631" y="110"/>
                      <a:pt x="631" y="110"/>
                      <a:pt x="631" y="110"/>
                    </a:cubicBezTo>
                    <a:cubicBezTo>
                      <a:pt x="628" y="112"/>
                      <a:pt x="628" y="112"/>
                      <a:pt x="628" y="112"/>
                    </a:cubicBezTo>
                    <a:cubicBezTo>
                      <a:pt x="625" y="114"/>
                      <a:pt x="625" y="114"/>
                      <a:pt x="625" y="114"/>
                    </a:cubicBezTo>
                    <a:cubicBezTo>
                      <a:pt x="622" y="113"/>
                      <a:pt x="622" y="113"/>
                      <a:pt x="622" y="113"/>
                    </a:cubicBezTo>
                    <a:cubicBezTo>
                      <a:pt x="619" y="112"/>
                      <a:pt x="619" y="112"/>
                      <a:pt x="619" y="112"/>
                    </a:cubicBezTo>
                    <a:cubicBezTo>
                      <a:pt x="616" y="111"/>
                      <a:pt x="616" y="111"/>
                      <a:pt x="616" y="111"/>
                    </a:cubicBezTo>
                    <a:cubicBezTo>
                      <a:pt x="613" y="111"/>
                      <a:pt x="613" y="111"/>
                      <a:pt x="613" y="111"/>
                    </a:cubicBezTo>
                    <a:cubicBezTo>
                      <a:pt x="609" y="111"/>
                      <a:pt x="609" y="111"/>
                      <a:pt x="609" y="111"/>
                    </a:cubicBezTo>
                    <a:cubicBezTo>
                      <a:pt x="609" y="111"/>
                      <a:pt x="609" y="111"/>
                      <a:pt x="609" y="111"/>
                    </a:cubicBezTo>
                    <a:cubicBezTo>
                      <a:pt x="606" y="110"/>
                      <a:pt x="606" y="110"/>
                      <a:pt x="606" y="110"/>
                    </a:cubicBezTo>
                    <a:cubicBezTo>
                      <a:pt x="603" y="110"/>
                      <a:pt x="603" y="110"/>
                      <a:pt x="603" y="110"/>
                    </a:cubicBezTo>
                    <a:cubicBezTo>
                      <a:pt x="600" y="111"/>
                      <a:pt x="600" y="111"/>
                      <a:pt x="600" y="111"/>
                    </a:cubicBezTo>
                    <a:cubicBezTo>
                      <a:pt x="597" y="111"/>
                      <a:pt x="597" y="111"/>
                      <a:pt x="597" y="111"/>
                    </a:cubicBezTo>
                    <a:cubicBezTo>
                      <a:pt x="594" y="113"/>
                      <a:pt x="594" y="113"/>
                      <a:pt x="594" y="113"/>
                    </a:cubicBezTo>
                    <a:cubicBezTo>
                      <a:pt x="591" y="112"/>
                      <a:pt x="591" y="112"/>
                      <a:pt x="591" y="112"/>
                    </a:cubicBezTo>
                    <a:cubicBezTo>
                      <a:pt x="588" y="113"/>
                      <a:pt x="588" y="113"/>
                      <a:pt x="588" y="113"/>
                    </a:cubicBezTo>
                    <a:cubicBezTo>
                      <a:pt x="585" y="114"/>
                      <a:pt x="585" y="114"/>
                      <a:pt x="585" y="114"/>
                    </a:cubicBezTo>
                    <a:cubicBezTo>
                      <a:pt x="582" y="114"/>
                      <a:pt x="582" y="114"/>
                      <a:pt x="582" y="114"/>
                    </a:cubicBezTo>
                    <a:cubicBezTo>
                      <a:pt x="579" y="112"/>
                      <a:pt x="579" y="112"/>
                      <a:pt x="579" y="112"/>
                    </a:cubicBezTo>
                    <a:cubicBezTo>
                      <a:pt x="576" y="113"/>
                      <a:pt x="576" y="113"/>
                      <a:pt x="576" y="113"/>
                    </a:cubicBezTo>
                    <a:cubicBezTo>
                      <a:pt x="573" y="112"/>
                      <a:pt x="573" y="112"/>
                      <a:pt x="573" y="112"/>
                    </a:cubicBezTo>
                    <a:cubicBezTo>
                      <a:pt x="570" y="111"/>
                      <a:pt x="570" y="111"/>
                      <a:pt x="570" y="111"/>
                    </a:cubicBezTo>
                    <a:cubicBezTo>
                      <a:pt x="567" y="111"/>
                      <a:pt x="567" y="111"/>
                      <a:pt x="567" y="111"/>
                    </a:cubicBezTo>
                    <a:cubicBezTo>
                      <a:pt x="564" y="108"/>
                      <a:pt x="564" y="108"/>
                      <a:pt x="564" y="108"/>
                    </a:cubicBezTo>
                    <a:cubicBezTo>
                      <a:pt x="561" y="107"/>
                      <a:pt x="561" y="107"/>
                      <a:pt x="561" y="107"/>
                    </a:cubicBezTo>
                    <a:cubicBezTo>
                      <a:pt x="559" y="104"/>
                      <a:pt x="559" y="104"/>
                      <a:pt x="559" y="104"/>
                    </a:cubicBezTo>
                    <a:cubicBezTo>
                      <a:pt x="556" y="105"/>
                      <a:pt x="556" y="105"/>
                      <a:pt x="556" y="105"/>
                    </a:cubicBezTo>
                    <a:cubicBezTo>
                      <a:pt x="552" y="106"/>
                      <a:pt x="552" y="106"/>
                      <a:pt x="552" y="106"/>
                    </a:cubicBezTo>
                    <a:cubicBezTo>
                      <a:pt x="550" y="105"/>
                      <a:pt x="550" y="105"/>
                      <a:pt x="550" y="105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44" y="105"/>
                      <a:pt x="544" y="105"/>
                      <a:pt x="544" y="105"/>
                    </a:cubicBezTo>
                    <a:cubicBezTo>
                      <a:pt x="541" y="104"/>
                      <a:pt x="541" y="104"/>
                      <a:pt x="541" y="104"/>
                    </a:cubicBezTo>
                    <a:cubicBezTo>
                      <a:pt x="540" y="101"/>
                      <a:pt x="540" y="101"/>
                      <a:pt x="540" y="101"/>
                    </a:cubicBezTo>
                    <a:cubicBezTo>
                      <a:pt x="537" y="99"/>
                      <a:pt x="537" y="99"/>
                      <a:pt x="537" y="99"/>
                    </a:cubicBezTo>
                    <a:cubicBezTo>
                      <a:pt x="534" y="98"/>
                      <a:pt x="534" y="98"/>
                      <a:pt x="534" y="98"/>
                    </a:cubicBezTo>
                    <a:cubicBezTo>
                      <a:pt x="531" y="98"/>
                      <a:pt x="531" y="98"/>
                      <a:pt x="531" y="98"/>
                    </a:cubicBezTo>
                    <a:cubicBezTo>
                      <a:pt x="528" y="96"/>
                      <a:pt x="528" y="96"/>
                      <a:pt x="528" y="96"/>
                    </a:cubicBezTo>
                    <a:cubicBezTo>
                      <a:pt x="528" y="93"/>
                      <a:pt x="528" y="93"/>
                      <a:pt x="528" y="93"/>
                    </a:cubicBezTo>
                    <a:cubicBezTo>
                      <a:pt x="527" y="90"/>
                      <a:pt x="527" y="90"/>
                      <a:pt x="527" y="90"/>
                    </a:cubicBezTo>
                    <a:cubicBezTo>
                      <a:pt x="527" y="87"/>
                      <a:pt x="527" y="87"/>
                      <a:pt x="527" y="87"/>
                    </a:cubicBezTo>
                    <a:cubicBezTo>
                      <a:pt x="524" y="84"/>
                      <a:pt x="524" y="84"/>
                      <a:pt x="524" y="84"/>
                    </a:cubicBezTo>
                    <a:cubicBezTo>
                      <a:pt x="521" y="83"/>
                      <a:pt x="521" y="83"/>
                      <a:pt x="521" y="83"/>
                    </a:cubicBezTo>
                    <a:cubicBezTo>
                      <a:pt x="518" y="82"/>
                      <a:pt x="518" y="82"/>
                      <a:pt x="518" y="82"/>
                    </a:cubicBezTo>
                    <a:cubicBezTo>
                      <a:pt x="515" y="83"/>
                      <a:pt x="515" y="83"/>
                      <a:pt x="515" y="83"/>
                    </a:cubicBezTo>
                    <a:cubicBezTo>
                      <a:pt x="511" y="84"/>
                      <a:pt x="511" y="84"/>
                      <a:pt x="511" y="84"/>
                    </a:cubicBezTo>
                    <a:cubicBezTo>
                      <a:pt x="508" y="85"/>
                      <a:pt x="508" y="85"/>
                      <a:pt x="508" y="85"/>
                    </a:cubicBezTo>
                    <a:cubicBezTo>
                      <a:pt x="505" y="86"/>
                      <a:pt x="505" y="86"/>
                      <a:pt x="505" y="86"/>
                    </a:cubicBezTo>
                    <a:cubicBezTo>
                      <a:pt x="499" y="88"/>
                      <a:pt x="499" y="88"/>
                      <a:pt x="499" y="88"/>
                    </a:cubicBezTo>
                    <a:cubicBezTo>
                      <a:pt x="496" y="89"/>
                      <a:pt x="496" y="89"/>
                      <a:pt x="496" y="89"/>
                    </a:cubicBezTo>
                    <a:cubicBezTo>
                      <a:pt x="493" y="90"/>
                      <a:pt x="493" y="90"/>
                      <a:pt x="493" y="90"/>
                    </a:cubicBezTo>
                    <a:cubicBezTo>
                      <a:pt x="491" y="90"/>
                      <a:pt x="491" y="90"/>
                      <a:pt x="491" y="90"/>
                    </a:cubicBezTo>
                    <a:cubicBezTo>
                      <a:pt x="488" y="90"/>
                      <a:pt x="488" y="90"/>
                      <a:pt x="488" y="90"/>
                    </a:cubicBezTo>
                    <a:cubicBezTo>
                      <a:pt x="485" y="91"/>
                      <a:pt x="485" y="91"/>
                      <a:pt x="485" y="91"/>
                    </a:cubicBezTo>
                    <a:cubicBezTo>
                      <a:pt x="483" y="94"/>
                      <a:pt x="483" y="94"/>
                      <a:pt x="483" y="94"/>
                    </a:cubicBezTo>
                    <a:cubicBezTo>
                      <a:pt x="480" y="97"/>
                      <a:pt x="480" y="97"/>
                      <a:pt x="480" y="97"/>
                    </a:cubicBezTo>
                    <a:cubicBezTo>
                      <a:pt x="478" y="100"/>
                      <a:pt x="478" y="100"/>
                      <a:pt x="478" y="100"/>
                    </a:cubicBezTo>
                    <a:cubicBezTo>
                      <a:pt x="481" y="100"/>
                      <a:pt x="481" y="100"/>
                      <a:pt x="481" y="100"/>
                    </a:cubicBezTo>
                    <a:cubicBezTo>
                      <a:pt x="484" y="100"/>
                      <a:pt x="484" y="100"/>
                      <a:pt x="484" y="100"/>
                    </a:cubicBezTo>
                    <a:cubicBezTo>
                      <a:pt x="487" y="102"/>
                      <a:pt x="487" y="102"/>
                      <a:pt x="487" y="102"/>
                    </a:cubicBezTo>
                    <a:cubicBezTo>
                      <a:pt x="490" y="102"/>
                      <a:pt x="490" y="102"/>
                      <a:pt x="490" y="102"/>
                    </a:cubicBezTo>
                    <a:cubicBezTo>
                      <a:pt x="493" y="101"/>
                      <a:pt x="493" y="101"/>
                      <a:pt x="493" y="101"/>
                    </a:cubicBezTo>
                    <a:cubicBezTo>
                      <a:pt x="492" y="99"/>
                      <a:pt x="492" y="99"/>
                      <a:pt x="492" y="99"/>
                    </a:cubicBezTo>
                    <a:cubicBezTo>
                      <a:pt x="495" y="97"/>
                      <a:pt x="495" y="97"/>
                      <a:pt x="495" y="97"/>
                    </a:cubicBezTo>
                    <a:cubicBezTo>
                      <a:pt x="498" y="98"/>
                      <a:pt x="498" y="98"/>
                      <a:pt x="498" y="98"/>
                    </a:cubicBezTo>
                    <a:cubicBezTo>
                      <a:pt x="501" y="99"/>
                      <a:pt x="501" y="99"/>
                      <a:pt x="501" y="99"/>
                    </a:cubicBezTo>
                    <a:cubicBezTo>
                      <a:pt x="504" y="98"/>
                      <a:pt x="504" y="98"/>
                      <a:pt x="504" y="98"/>
                    </a:cubicBezTo>
                    <a:cubicBezTo>
                      <a:pt x="507" y="97"/>
                      <a:pt x="507" y="97"/>
                      <a:pt x="507" y="97"/>
                    </a:cubicBezTo>
                    <a:cubicBezTo>
                      <a:pt x="510" y="97"/>
                      <a:pt x="510" y="97"/>
                      <a:pt x="510" y="97"/>
                    </a:cubicBezTo>
                    <a:cubicBezTo>
                      <a:pt x="510" y="94"/>
                      <a:pt x="510" y="94"/>
                      <a:pt x="510" y="94"/>
                    </a:cubicBezTo>
                    <a:cubicBezTo>
                      <a:pt x="513" y="93"/>
                      <a:pt x="513" y="93"/>
                      <a:pt x="513" y="93"/>
                    </a:cubicBezTo>
                    <a:cubicBezTo>
                      <a:pt x="516" y="92"/>
                      <a:pt x="516" y="92"/>
                      <a:pt x="516" y="92"/>
                    </a:cubicBezTo>
                    <a:cubicBezTo>
                      <a:pt x="519" y="90"/>
                      <a:pt x="519" y="90"/>
                      <a:pt x="519" y="90"/>
                    </a:cubicBezTo>
                    <a:cubicBezTo>
                      <a:pt x="523" y="91"/>
                      <a:pt x="523" y="91"/>
                      <a:pt x="523" y="91"/>
                    </a:cubicBezTo>
                    <a:cubicBezTo>
                      <a:pt x="524" y="93"/>
                      <a:pt x="524" y="93"/>
                      <a:pt x="524" y="93"/>
                    </a:cubicBezTo>
                    <a:cubicBezTo>
                      <a:pt x="521" y="96"/>
                      <a:pt x="521" y="96"/>
                      <a:pt x="521" y="96"/>
                    </a:cubicBezTo>
                    <a:cubicBezTo>
                      <a:pt x="518" y="97"/>
                      <a:pt x="518" y="97"/>
                      <a:pt x="518" y="97"/>
                    </a:cubicBezTo>
                    <a:cubicBezTo>
                      <a:pt x="515" y="97"/>
                      <a:pt x="515" y="97"/>
                      <a:pt x="515" y="97"/>
                    </a:cubicBezTo>
                    <a:cubicBezTo>
                      <a:pt x="513" y="100"/>
                      <a:pt x="513" y="100"/>
                      <a:pt x="513" y="100"/>
                    </a:cubicBezTo>
                    <a:cubicBezTo>
                      <a:pt x="510" y="102"/>
                      <a:pt x="510" y="102"/>
                      <a:pt x="510" y="102"/>
                    </a:cubicBezTo>
                    <a:cubicBezTo>
                      <a:pt x="508" y="103"/>
                      <a:pt x="508" y="103"/>
                      <a:pt x="508" y="103"/>
                    </a:cubicBezTo>
                    <a:cubicBezTo>
                      <a:pt x="506" y="103"/>
                      <a:pt x="506" y="103"/>
                      <a:pt x="506" y="103"/>
                    </a:cubicBezTo>
                    <a:cubicBezTo>
                      <a:pt x="502" y="103"/>
                      <a:pt x="502" y="103"/>
                      <a:pt x="502" y="103"/>
                    </a:cubicBezTo>
                    <a:cubicBezTo>
                      <a:pt x="499" y="105"/>
                      <a:pt x="499" y="105"/>
                      <a:pt x="499" y="105"/>
                    </a:cubicBezTo>
                    <a:cubicBezTo>
                      <a:pt x="497" y="105"/>
                      <a:pt x="497" y="105"/>
                      <a:pt x="497" y="105"/>
                    </a:cubicBezTo>
                    <a:cubicBezTo>
                      <a:pt x="494" y="106"/>
                      <a:pt x="494" y="106"/>
                      <a:pt x="494" y="106"/>
                    </a:cubicBezTo>
                    <a:cubicBezTo>
                      <a:pt x="492" y="103"/>
                      <a:pt x="492" y="103"/>
                      <a:pt x="492" y="103"/>
                    </a:cubicBezTo>
                    <a:cubicBezTo>
                      <a:pt x="491" y="106"/>
                      <a:pt x="491" y="106"/>
                      <a:pt x="491" y="106"/>
                    </a:cubicBezTo>
                    <a:cubicBezTo>
                      <a:pt x="494" y="107"/>
                      <a:pt x="494" y="107"/>
                      <a:pt x="494" y="107"/>
                    </a:cubicBezTo>
                    <a:cubicBezTo>
                      <a:pt x="491" y="110"/>
                      <a:pt x="491" y="110"/>
                      <a:pt x="491" y="110"/>
                    </a:cubicBezTo>
                    <a:cubicBezTo>
                      <a:pt x="490" y="113"/>
                      <a:pt x="490" y="113"/>
                      <a:pt x="490" y="113"/>
                    </a:cubicBezTo>
                    <a:cubicBezTo>
                      <a:pt x="492" y="115"/>
                      <a:pt x="492" y="115"/>
                      <a:pt x="492" y="115"/>
                    </a:cubicBezTo>
                    <a:cubicBezTo>
                      <a:pt x="495" y="118"/>
                      <a:pt x="495" y="118"/>
                      <a:pt x="495" y="118"/>
                    </a:cubicBezTo>
                    <a:cubicBezTo>
                      <a:pt x="495" y="121"/>
                      <a:pt x="495" y="121"/>
                      <a:pt x="495" y="121"/>
                    </a:cubicBezTo>
                    <a:cubicBezTo>
                      <a:pt x="496" y="124"/>
                      <a:pt x="496" y="124"/>
                      <a:pt x="496" y="124"/>
                    </a:cubicBezTo>
                    <a:cubicBezTo>
                      <a:pt x="497" y="127"/>
                      <a:pt x="497" y="127"/>
                      <a:pt x="497" y="127"/>
                    </a:cubicBezTo>
                    <a:cubicBezTo>
                      <a:pt x="501" y="128"/>
                      <a:pt x="501" y="128"/>
                      <a:pt x="501" y="128"/>
                    </a:cubicBezTo>
                    <a:cubicBezTo>
                      <a:pt x="500" y="131"/>
                      <a:pt x="500" y="131"/>
                      <a:pt x="500" y="131"/>
                    </a:cubicBezTo>
                    <a:cubicBezTo>
                      <a:pt x="503" y="134"/>
                      <a:pt x="503" y="134"/>
                      <a:pt x="503" y="134"/>
                    </a:cubicBezTo>
                    <a:cubicBezTo>
                      <a:pt x="500" y="133"/>
                      <a:pt x="500" y="133"/>
                      <a:pt x="500" y="133"/>
                    </a:cubicBezTo>
                    <a:cubicBezTo>
                      <a:pt x="499" y="136"/>
                      <a:pt x="499" y="136"/>
                      <a:pt x="499" y="136"/>
                    </a:cubicBezTo>
                    <a:cubicBezTo>
                      <a:pt x="495" y="134"/>
                      <a:pt x="495" y="134"/>
                      <a:pt x="495" y="134"/>
                    </a:cubicBezTo>
                    <a:cubicBezTo>
                      <a:pt x="497" y="131"/>
                      <a:pt x="497" y="131"/>
                      <a:pt x="497" y="131"/>
                    </a:cubicBezTo>
                    <a:cubicBezTo>
                      <a:pt x="494" y="132"/>
                      <a:pt x="494" y="132"/>
                      <a:pt x="494" y="132"/>
                    </a:cubicBezTo>
                    <a:cubicBezTo>
                      <a:pt x="494" y="135"/>
                      <a:pt x="494" y="135"/>
                      <a:pt x="494" y="135"/>
                    </a:cubicBezTo>
                    <a:cubicBezTo>
                      <a:pt x="495" y="137"/>
                      <a:pt x="495" y="137"/>
                      <a:pt x="495" y="137"/>
                    </a:cubicBezTo>
                    <a:cubicBezTo>
                      <a:pt x="496" y="140"/>
                      <a:pt x="496" y="140"/>
                      <a:pt x="496" y="140"/>
                    </a:cubicBezTo>
                    <a:cubicBezTo>
                      <a:pt x="498" y="144"/>
                      <a:pt x="498" y="144"/>
                      <a:pt x="498" y="144"/>
                    </a:cubicBezTo>
                    <a:cubicBezTo>
                      <a:pt x="501" y="146"/>
                      <a:pt x="501" y="146"/>
                      <a:pt x="501" y="146"/>
                    </a:cubicBezTo>
                    <a:cubicBezTo>
                      <a:pt x="498" y="145"/>
                      <a:pt x="498" y="145"/>
                      <a:pt x="498" y="145"/>
                    </a:cubicBezTo>
                    <a:cubicBezTo>
                      <a:pt x="495" y="142"/>
                      <a:pt x="495" y="142"/>
                      <a:pt x="495" y="142"/>
                    </a:cubicBezTo>
                    <a:cubicBezTo>
                      <a:pt x="493" y="139"/>
                      <a:pt x="493" y="139"/>
                      <a:pt x="493" y="139"/>
                    </a:cubicBezTo>
                    <a:cubicBezTo>
                      <a:pt x="491" y="136"/>
                      <a:pt x="491" y="136"/>
                      <a:pt x="491" y="136"/>
                    </a:cubicBezTo>
                    <a:cubicBezTo>
                      <a:pt x="488" y="136"/>
                      <a:pt x="488" y="136"/>
                      <a:pt x="488" y="136"/>
                    </a:cubicBezTo>
                    <a:cubicBezTo>
                      <a:pt x="487" y="135"/>
                      <a:pt x="487" y="135"/>
                      <a:pt x="487" y="135"/>
                    </a:cubicBezTo>
                    <a:cubicBezTo>
                      <a:pt x="487" y="132"/>
                      <a:pt x="487" y="132"/>
                      <a:pt x="487" y="132"/>
                    </a:cubicBezTo>
                    <a:cubicBezTo>
                      <a:pt x="485" y="131"/>
                      <a:pt x="485" y="131"/>
                      <a:pt x="485" y="131"/>
                    </a:cubicBezTo>
                    <a:cubicBezTo>
                      <a:pt x="482" y="129"/>
                      <a:pt x="482" y="129"/>
                      <a:pt x="482" y="129"/>
                    </a:cubicBezTo>
                    <a:cubicBezTo>
                      <a:pt x="485" y="130"/>
                      <a:pt x="485" y="130"/>
                      <a:pt x="485" y="130"/>
                    </a:cubicBezTo>
                    <a:cubicBezTo>
                      <a:pt x="488" y="130"/>
                      <a:pt x="488" y="130"/>
                      <a:pt x="488" y="130"/>
                    </a:cubicBezTo>
                    <a:cubicBezTo>
                      <a:pt x="491" y="130"/>
                      <a:pt x="491" y="130"/>
                      <a:pt x="491" y="130"/>
                    </a:cubicBezTo>
                    <a:cubicBezTo>
                      <a:pt x="491" y="127"/>
                      <a:pt x="491" y="127"/>
                      <a:pt x="491" y="127"/>
                    </a:cubicBezTo>
                    <a:cubicBezTo>
                      <a:pt x="489" y="124"/>
                      <a:pt x="489" y="124"/>
                      <a:pt x="489" y="124"/>
                    </a:cubicBezTo>
                    <a:cubicBezTo>
                      <a:pt x="484" y="120"/>
                      <a:pt x="484" y="120"/>
                      <a:pt x="484" y="120"/>
                    </a:cubicBezTo>
                    <a:cubicBezTo>
                      <a:pt x="482" y="118"/>
                      <a:pt x="482" y="118"/>
                      <a:pt x="482" y="118"/>
                    </a:cubicBezTo>
                    <a:cubicBezTo>
                      <a:pt x="479" y="120"/>
                      <a:pt x="479" y="120"/>
                      <a:pt x="479" y="120"/>
                    </a:cubicBezTo>
                    <a:cubicBezTo>
                      <a:pt x="476" y="120"/>
                      <a:pt x="476" y="120"/>
                      <a:pt x="476" y="120"/>
                    </a:cubicBezTo>
                    <a:cubicBezTo>
                      <a:pt x="475" y="119"/>
                      <a:pt x="475" y="119"/>
                      <a:pt x="475" y="119"/>
                    </a:cubicBezTo>
                    <a:cubicBezTo>
                      <a:pt x="475" y="116"/>
                      <a:pt x="475" y="116"/>
                      <a:pt x="475" y="116"/>
                    </a:cubicBezTo>
                    <a:cubicBezTo>
                      <a:pt x="474" y="113"/>
                      <a:pt x="474" y="113"/>
                      <a:pt x="474" y="113"/>
                    </a:cubicBezTo>
                    <a:cubicBezTo>
                      <a:pt x="471" y="113"/>
                      <a:pt x="471" y="113"/>
                      <a:pt x="471" y="113"/>
                    </a:cubicBezTo>
                    <a:cubicBezTo>
                      <a:pt x="468" y="113"/>
                      <a:pt x="468" y="113"/>
                      <a:pt x="468" y="113"/>
                    </a:cubicBezTo>
                    <a:cubicBezTo>
                      <a:pt x="465" y="114"/>
                      <a:pt x="465" y="114"/>
                      <a:pt x="465" y="114"/>
                    </a:cubicBezTo>
                    <a:cubicBezTo>
                      <a:pt x="464" y="111"/>
                      <a:pt x="464" y="111"/>
                      <a:pt x="464" y="111"/>
                    </a:cubicBezTo>
                    <a:cubicBezTo>
                      <a:pt x="461" y="109"/>
                      <a:pt x="461" y="109"/>
                      <a:pt x="461" y="109"/>
                    </a:cubicBezTo>
                    <a:cubicBezTo>
                      <a:pt x="460" y="110"/>
                      <a:pt x="460" y="110"/>
                      <a:pt x="460" y="110"/>
                    </a:cubicBezTo>
                    <a:cubicBezTo>
                      <a:pt x="460" y="107"/>
                      <a:pt x="460" y="107"/>
                      <a:pt x="460" y="107"/>
                    </a:cubicBezTo>
                    <a:cubicBezTo>
                      <a:pt x="457" y="107"/>
                      <a:pt x="457" y="107"/>
                      <a:pt x="457" y="107"/>
                    </a:cubicBezTo>
                    <a:cubicBezTo>
                      <a:pt x="454" y="108"/>
                      <a:pt x="454" y="108"/>
                      <a:pt x="454" y="108"/>
                    </a:cubicBezTo>
                    <a:cubicBezTo>
                      <a:pt x="451" y="109"/>
                      <a:pt x="451" y="109"/>
                      <a:pt x="451" y="109"/>
                    </a:cubicBezTo>
                    <a:cubicBezTo>
                      <a:pt x="448" y="111"/>
                      <a:pt x="448" y="111"/>
                      <a:pt x="448" y="111"/>
                    </a:cubicBezTo>
                    <a:cubicBezTo>
                      <a:pt x="445" y="112"/>
                      <a:pt x="445" y="112"/>
                      <a:pt x="445" y="112"/>
                    </a:cubicBezTo>
                    <a:cubicBezTo>
                      <a:pt x="442" y="112"/>
                      <a:pt x="442" y="112"/>
                      <a:pt x="442" y="112"/>
                    </a:cubicBezTo>
                    <a:cubicBezTo>
                      <a:pt x="440" y="112"/>
                      <a:pt x="440" y="112"/>
                      <a:pt x="440" y="112"/>
                    </a:cubicBezTo>
                    <a:cubicBezTo>
                      <a:pt x="437" y="113"/>
                      <a:pt x="437" y="113"/>
                      <a:pt x="437" y="113"/>
                    </a:cubicBezTo>
                    <a:cubicBezTo>
                      <a:pt x="434" y="112"/>
                      <a:pt x="434" y="112"/>
                      <a:pt x="434" y="112"/>
                    </a:cubicBezTo>
                    <a:cubicBezTo>
                      <a:pt x="432" y="114"/>
                      <a:pt x="432" y="114"/>
                      <a:pt x="432" y="114"/>
                    </a:cubicBezTo>
                    <a:cubicBezTo>
                      <a:pt x="429" y="113"/>
                      <a:pt x="429" y="113"/>
                      <a:pt x="429" y="113"/>
                    </a:cubicBezTo>
                    <a:cubicBezTo>
                      <a:pt x="426" y="113"/>
                      <a:pt x="426" y="113"/>
                      <a:pt x="426" y="113"/>
                    </a:cubicBezTo>
                    <a:cubicBezTo>
                      <a:pt x="423" y="114"/>
                      <a:pt x="423" y="114"/>
                      <a:pt x="423" y="114"/>
                    </a:cubicBezTo>
                    <a:cubicBezTo>
                      <a:pt x="414" y="114"/>
                      <a:pt x="414" y="114"/>
                      <a:pt x="414" y="114"/>
                    </a:cubicBezTo>
                    <a:cubicBezTo>
                      <a:pt x="411" y="114"/>
                      <a:pt x="411" y="114"/>
                      <a:pt x="411" y="114"/>
                    </a:cubicBezTo>
                    <a:cubicBezTo>
                      <a:pt x="402" y="114"/>
                      <a:pt x="402" y="114"/>
                      <a:pt x="402" y="114"/>
                    </a:cubicBezTo>
                    <a:cubicBezTo>
                      <a:pt x="400" y="113"/>
                      <a:pt x="400" y="113"/>
                      <a:pt x="400" y="113"/>
                    </a:cubicBezTo>
                    <a:cubicBezTo>
                      <a:pt x="397" y="113"/>
                      <a:pt x="397" y="113"/>
                      <a:pt x="397" y="113"/>
                    </a:cubicBezTo>
                    <a:cubicBezTo>
                      <a:pt x="394" y="112"/>
                      <a:pt x="394" y="112"/>
                      <a:pt x="394" y="112"/>
                    </a:cubicBezTo>
                    <a:cubicBezTo>
                      <a:pt x="391" y="111"/>
                      <a:pt x="391" y="111"/>
                      <a:pt x="391" y="111"/>
                    </a:cubicBezTo>
                    <a:cubicBezTo>
                      <a:pt x="388" y="111"/>
                      <a:pt x="388" y="111"/>
                      <a:pt x="388" y="111"/>
                    </a:cubicBezTo>
                    <a:cubicBezTo>
                      <a:pt x="385" y="111"/>
                      <a:pt x="385" y="111"/>
                      <a:pt x="385" y="111"/>
                    </a:cubicBezTo>
                    <a:cubicBezTo>
                      <a:pt x="381" y="109"/>
                      <a:pt x="381" y="109"/>
                      <a:pt x="381" y="109"/>
                    </a:cubicBezTo>
                    <a:cubicBezTo>
                      <a:pt x="379" y="109"/>
                      <a:pt x="379" y="109"/>
                      <a:pt x="379" y="109"/>
                    </a:cubicBezTo>
                    <a:cubicBezTo>
                      <a:pt x="381" y="107"/>
                      <a:pt x="381" y="107"/>
                      <a:pt x="381" y="107"/>
                    </a:cubicBezTo>
                    <a:cubicBezTo>
                      <a:pt x="384" y="106"/>
                      <a:pt x="384" y="106"/>
                      <a:pt x="384" y="106"/>
                    </a:cubicBezTo>
                    <a:cubicBezTo>
                      <a:pt x="383" y="103"/>
                      <a:pt x="383" y="103"/>
                      <a:pt x="383" y="103"/>
                    </a:cubicBezTo>
                    <a:cubicBezTo>
                      <a:pt x="387" y="102"/>
                      <a:pt x="387" y="102"/>
                      <a:pt x="387" y="102"/>
                    </a:cubicBezTo>
                    <a:cubicBezTo>
                      <a:pt x="389" y="101"/>
                      <a:pt x="389" y="101"/>
                      <a:pt x="389" y="101"/>
                    </a:cubicBezTo>
                    <a:cubicBezTo>
                      <a:pt x="388" y="100"/>
                      <a:pt x="388" y="100"/>
                      <a:pt x="388" y="100"/>
                    </a:cubicBezTo>
                    <a:cubicBezTo>
                      <a:pt x="394" y="99"/>
                      <a:pt x="394" y="99"/>
                      <a:pt x="394" y="99"/>
                    </a:cubicBezTo>
                    <a:cubicBezTo>
                      <a:pt x="397" y="100"/>
                      <a:pt x="397" y="100"/>
                      <a:pt x="397" y="100"/>
                    </a:cubicBezTo>
                    <a:cubicBezTo>
                      <a:pt x="400" y="100"/>
                      <a:pt x="400" y="100"/>
                      <a:pt x="400" y="100"/>
                    </a:cubicBezTo>
                    <a:cubicBezTo>
                      <a:pt x="401" y="97"/>
                      <a:pt x="401" y="97"/>
                      <a:pt x="401" y="97"/>
                    </a:cubicBezTo>
                    <a:cubicBezTo>
                      <a:pt x="400" y="94"/>
                      <a:pt x="400" y="94"/>
                      <a:pt x="400" y="94"/>
                    </a:cubicBezTo>
                    <a:cubicBezTo>
                      <a:pt x="397" y="91"/>
                      <a:pt x="397" y="91"/>
                      <a:pt x="397" y="91"/>
                    </a:cubicBezTo>
                    <a:cubicBezTo>
                      <a:pt x="394" y="89"/>
                      <a:pt x="394" y="89"/>
                      <a:pt x="394" y="89"/>
                    </a:cubicBezTo>
                    <a:cubicBezTo>
                      <a:pt x="391" y="87"/>
                      <a:pt x="391" y="87"/>
                      <a:pt x="391" y="87"/>
                    </a:cubicBezTo>
                    <a:cubicBezTo>
                      <a:pt x="388" y="85"/>
                      <a:pt x="388" y="85"/>
                      <a:pt x="388" y="85"/>
                    </a:cubicBezTo>
                    <a:cubicBezTo>
                      <a:pt x="385" y="84"/>
                      <a:pt x="385" y="84"/>
                      <a:pt x="385" y="84"/>
                    </a:cubicBezTo>
                    <a:cubicBezTo>
                      <a:pt x="382" y="83"/>
                      <a:pt x="382" y="83"/>
                      <a:pt x="382" y="83"/>
                    </a:cubicBezTo>
                    <a:cubicBezTo>
                      <a:pt x="379" y="82"/>
                      <a:pt x="379" y="82"/>
                      <a:pt x="379" y="82"/>
                    </a:cubicBezTo>
                    <a:cubicBezTo>
                      <a:pt x="376" y="81"/>
                      <a:pt x="376" y="81"/>
                      <a:pt x="376" y="81"/>
                    </a:cubicBezTo>
                    <a:cubicBezTo>
                      <a:pt x="373" y="80"/>
                      <a:pt x="373" y="80"/>
                      <a:pt x="373" y="80"/>
                    </a:cubicBezTo>
                    <a:cubicBezTo>
                      <a:pt x="370" y="81"/>
                      <a:pt x="370" y="81"/>
                      <a:pt x="370" y="81"/>
                    </a:cubicBezTo>
                    <a:cubicBezTo>
                      <a:pt x="367" y="81"/>
                      <a:pt x="367" y="81"/>
                      <a:pt x="367" y="81"/>
                    </a:cubicBezTo>
                    <a:cubicBezTo>
                      <a:pt x="370" y="84"/>
                      <a:pt x="370" y="84"/>
                      <a:pt x="370" y="84"/>
                    </a:cubicBezTo>
                    <a:cubicBezTo>
                      <a:pt x="367" y="84"/>
                      <a:pt x="367" y="84"/>
                      <a:pt x="367" y="84"/>
                    </a:cubicBezTo>
                    <a:cubicBezTo>
                      <a:pt x="364" y="84"/>
                      <a:pt x="364" y="84"/>
                      <a:pt x="364" y="84"/>
                    </a:cubicBezTo>
                    <a:cubicBezTo>
                      <a:pt x="361" y="84"/>
                      <a:pt x="361" y="84"/>
                      <a:pt x="361" y="84"/>
                    </a:cubicBezTo>
                    <a:cubicBezTo>
                      <a:pt x="358" y="82"/>
                      <a:pt x="358" y="82"/>
                      <a:pt x="358" y="82"/>
                    </a:cubicBezTo>
                    <a:cubicBezTo>
                      <a:pt x="355" y="83"/>
                      <a:pt x="355" y="83"/>
                      <a:pt x="355" y="83"/>
                    </a:cubicBezTo>
                    <a:cubicBezTo>
                      <a:pt x="352" y="82"/>
                      <a:pt x="352" y="82"/>
                      <a:pt x="352" y="82"/>
                    </a:cubicBezTo>
                    <a:cubicBezTo>
                      <a:pt x="349" y="81"/>
                      <a:pt x="349" y="81"/>
                      <a:pt x="349" y="81"/>
                    </a:cubicBezTo>
                    <a:cubicBezTo>
                      <a:pt x="346" y="81"/>
                      <a:pt x="346" y="81"/>
                      <a:pt x="346" y="81"/>
                    </a:cubicBezTo>
                    <a:cubicBezTo>
                      <a:pt x="343" y="80"/>
                      <a:pt x="343" y="80"/>
                      <a:pt x="343" y="80"/>
                    </a:cubicBezTo>
                    <a:cubicBezTo>
                      <a:pt x="340" y="79"/>
                      <a:pt x="340" y="79"/>
                      <a:pt x="340" y="79"/>
                    </a:cubicBezTo>
                    <a:cubicBezTo>
                      <a:pt x="337" y="78"/>
                      <a:pt x="337" y="78"/>
                      <a:pt x="337" y="78"/>
                    </a:cubicBezTo>
                    <a:cubicBezTo>
                      <a:pt x="334" y="77"/>
                      <a:pt x="334" y="77"/>
                      <a:pt x="334" y="77"/>
                    </a:cubicBezTo>
                    <a:cubicBezTo>
                      <a:pt x="331" y="74"/>
                      <a:pt x="331" y="74"/>
                      <a:pt x="331" y="74"/>
                    </a:cubicBezTo>
                    <a:cubicBezTo>
                      <a:pt x="328" y="74"/>
                      <a:pt x="328" y="74"/>
                      <a:pt x="328" y="74"/>
                    </a:cubicBezTo>
                    <a:cubicBezTo>
                      <a:pt x="325" y="73"/>
                      <a:pt x="325" y="73"/>
                      <a:pt x="325" y="73"/>
                    </a:cubicBezTo>
                    <a:cubicBezTo>
                      <a:pt x="322" y="73"/>
                      <a:pt x="322" y="73"/>
                      <a:pt x="322" y="73"/>
                    </a:cubicBezTo>
                    <a:cubicBezTo>
                      <a:pt x="319" y="72"/>
                      <a:pt x="319" y="72"/>
                      <a:pt x="319" y="72"/>
                    </a:cubicBezTo>
                    <a:cubicBezTo>
                      <a:pt x="316" y="72"/>
                      <a:pt x="316" y="72"/>
                      <a:pt x="316" y="72"/>
                    </a:cubicBezTo>
                    <a:cubicBezTo>
                      <a:pt x="313" y="72"/>
                      <a:pt x="313" y="72"/>
                      <a:pt x="313" y="72"/>
                    </a:cubicBezTo>
                    <a:cubicBezTo>
                      <a:pt x="312" y="71"/>
                      <a:pt x="312" y="71"/>
                      <a:pt x="312" y="71"/>
                    </a:cubicBezTo>
                    <a:cubicBezTo>
                      <a:pt x="309" y="70"/>
                      <a:pt x="309" y="70"/>
                      <a:pt x="309" y="70"/>
                    </a:cubicBezTo>
                    <a:cubicBezTo>
                      <a:pt x="306" y="69"/>
                      <a:pt x="306" y="69"/>
                      <a:pt x="306" y="69"/>
                    </a:cubicBezTo>
                    <a:cubicBezTo>
                      <a:pt x="303" y="67"/>
                      <a:pt x="303" y="67"/>
                      <a:pt x="303" y="67"/>
                    </a:cubicBezTo>
                    <a:cubicBezTo>
                      <a:pt x="300" y="64"/>
                      <a:pt x="300" y="64"/>
                      <a:pt x="300" y="64"/>
                    </a:cubicBezTo>
                    <a:cubicBezTo>
                      <a:pt x="297" y="63"/>
                      <a:pt x="297" y="63"/>
                      <a:pt x="297" y="63"/>
                    </a:cubicBezTo>
                    <a:cubicBezTo>
                      <a:pt x="294" y="62"/>
                      <a:pt x="294" y="62"/>
                      <a:pt x="294" y="62"/>
                    </a:cubicBezTo>
                    <a:cubicBezTo>
                      <a:pt x="291" y="61"/>
                      <a:pt x="291" y="61"/>
                      <a:pt x="291" y="61"/>
                    </a:cubicBezTo>
                    <a:cubicBezTo>
                      <a:pt x="288" y="60"/>
                      <a:pt x="288" y="60"/>
                      <a:pt x="288" y="60"/>
                    </a:cubicBezTo>
                    <a:cubicBezTo>
                      <a:pt x="285" y="59"/>
                      <a:pt x="285" y="59"/>
                      <a:pt x="285" y="59"/>
                    </a:cubicBezTo>
                    <a:cubicBezTo>
                      <a:pt x="282" y="59"/>
                      <a:pt x="282" y="59"/>
                      <a:pt x="282" y="59"/>
                    </a:cubicBezTo>
                    <a:cubicBezTo>
                      <a:pt x="279" y="60"/>
                      <a:pt x="279" y="60"/>
                      <a:pt x="279" y="60"/>
                    </a:cubicBezTo>
                    <a:cubicBezTo>
                      <a:pt x="276" y="59"/>
                      <a:pt x="276" y="59"/>
                      <a:pt x="276" y="59"/>
                    </a:cubicBezTo>
                    <a:cubicBezTo>
                      <a:pt x="273" y="59"/>
                      <a:pt x="273" y="59"/>
                      <a:pt x="273" y="59"/>
                    </a:cubicBezTo>
                    <a:cubicBezTo>
                      <a:pt x="270" y="60"/>
                      <a:pt x="270" y="60"/>
                      <a:pt x="270" y="60"/>
                    </a:cubicBezTo>
                    <a:cubicBezTo>
                      <a:pt x="267" y="59"/>
                      <a:pt x="267" y="59"/>
                      <a:pt x="267" y="59"/>
                    </a:cubicBezTo>
                    <a:cubicBezTo>
                      <a:pt x="266" y="62"/>
                      <a:pt x="266" y="62"/>
                      <a:pt x="266" y="62"/>
                    </a:cubicBezTo>
                    <a:cubicBezTo>
                      <a:pt x="265" y="65"/>
                      <a:pt x="265" y="65"/>
                      <a:pt x="265" y="65"/>
                    </a:cubicBezTo>
                    <a:cubicBezTo>
                      <a:pt x="262" y="67"/>
                      <a:pt x="262" y="67"/>
                      <a:pt x="262" y="67"/>
                    </a:cubicBezTo>
                    <a:cubicBezTo>
                      <a:pt x="261" y="70"/>
                      <a:pt x="261" y="70"/>
                      <a:pt x="261" y="70"/>
                    </a:cubicBezTo>
                    <a:cubicBezTo>
                      <a:pt x="258" y="71"/>
                      <a:pt x="258" y="71"/>
                      <a:pt x="258" y="71"/>
                    </a:cubicBezTo>
                    <a:cubicBezTo>
                      <a:pt x="257" y="71"/>
                      <a:pt x="257" y="71"/>
                      <a:pt x="257" y="71"/>
                    </a:cubicBezTo>
                    <a:cubicBezTo>
                      <a:pt x="254" y="71"/>
                      <a:pt x="254" y="71"/>
                      <a:pt x="254" y="71"/>
                    </a:cubicBezTo>
                    <a:cubicBezTo>
                      <a:pt x="251" y="71"/>
                      <a:pt x="251" y="71"/>
                      <a:pt x="251" y="71"/>
                    </a:cubicBezTo>
                    <a:cubicBezTo>
                      <a:pt x="248" y="71"/>
                      <a:pt x="248" y="71"/>
                      <a:pt x="248" y="71"/>
                    </a:cubicBezTo>
                    <a:cubicBezTo>
                      <a:pt x="246" y="71"/>
                      <a:pt x="246" y="71"/>
                      <a:pt x="246" y="71"/>
                    </a:cubicBezTo>
                    <a:cubicBezTo>
                      <a:pt x="247" y="67"/>
                      <a:pt x="247" y="67"/>
                      <a:pt x="247" y="67"/>
                    </a:cubicBezTo>
                    <a:cubicBezTo>
                      <a:pt x="250" y="65"/>
                      <a:pt x="250" y="65"/>
                      <a:pt x="250" y="65"/>
                    </a:cubicBezTo>
                    <a:cubicBezTo>
                      <a:pt x="252" y="62"/>
                      <a:pt x="252" y="62"/>
                      <a:pt x="252" y="62"/>
                    </a:cubicBezTo>
                    <a:cubicBezTo>
                      <a:pt x="249" y="62"/>
                      <a:pt x="249" y="62"/>
                      <a:pt x="249" y="62"/>
                    </a:cubicBezTo>
                    <a:cubicBezTo>
                      <a:pt x="246" y="62"/>
                      <a:pt x="246" y="62"/>
                      <a:pt x="246" y="62"/>
                    </a:cubicBezTo>
                    <a:cubicBezTo>
                      <a:pt x="246" y="59"/>
                      <a:pt x="246" y="59"/>
                      <a:pt x="246" y="59"/>
                    </a:cubicBezTo>
                    <a:cubicBezTo>
                      <a:pt x="246" y="56"/>
                      <a:pt x="246" y="56"/>
                      <a:pt x="246" y="56"/>
                    </a:cubicBezTo>
                    <a:cubicBezTo>
                      <a:pt x="246" y="54"/>
                      <a:pt x="246" y="54"/>
                      <a:pt x="246" y="54"/>
                    </a:cubicBezTo>
                    <a:cubicBezTo>
                      <a:pt x="246" y="51"/>
                      <a:pt x="246" y="51"/>
                      <a:pt x="246" y="51"/>
                    </a:cubicBezTo>
                    <a:cubicBezTo>
                      <a:pt x="243" y="50"/>
                      <a:pt x="243" y="50"/>
                      <a:pt x="243" y="50"/>
                    </a:cubicBezTo>
                    <a:cubicBezTo>
                      <a:pt x="246" y="52"/>
                      <a:pt x="246" y="52"/>
                      <a:pt x="246" y="52"/>
                    </a:cubicBezTo>
                    <a:cubicBezTo>
                      <a:pt x="243" y="52"/>
                      <a:pt x="243" y="52"/>
                      <a:pt x="243" y="52"/>
                    </a:cubicBezTo>
                    <a:cubicBezTo>
                      <a:pt x="240" y="53"/>
                      <a:pt x="240" y="53"/>
                      <a:pt x="240" y="53"/>
                    </a:cubicBezTo>
                    <a:cubicBezTo>
                      <a:pt x="237" y="54"/>
                      <a:pt x="237" y="54"/>
                      <a:pt x="237" y="54"/>
                    </a:cubicBezTo>
                    <a:cubicBezTo>
                      <a:pt x="235" y="54"/>
                      <a:pt x="235" y="54"/>
                      <a:pt x="235" y="54"/>
                    </a:cubicBezTo>
                    <a:cubicBezTo>
                      <a:pt x="235" y="56"/>
                      <a:pt x="235" y="56"/>
                      <a:pt x="235" y="56"/>
                    </a:cubicBezTo>
                    <a:cubicBezTo>
                      <a:pt x="238" y="54"/>
                      <a:pt x="238" y="54"/>
                      <a:pt x="238" y="54"/>
                    </a:cubicBezTo>
                    <a:cubicBezTo>
                      <a:pt x="243" y="54"/>
                      <a:pt x="243" y="54"/>
                      <a:pt x="243" y="54"/>
                    </a:cubicBezTo>
                    <a:cubicBezTo>
                      <a:pt x="242" y="55"/>
                      <a:pt x="242" y="55"/>
                      <a:pt x="242" y="55"/>
                    </a:cubicBezTo>
                    <a:cubicBezTo>
                      <a:pt x="239" y="56"/>
                      <a:pt x="239" y="56"/>
                      <a:pt x="239" y="56"/>
                    </a:cubicBezTo>
                    <a:cubicBezTo>
                      <a:pt x="237" y="59"/>
                      <a:pt x="237" y="59"/>
                      <a:pt x="237" y="59"/>
                    </a:cubicBezTo>
                    <a:cubicBezTo>
                      <a:pt x="235" y="61"/>
                      <a:pt x="235" y="61"/>
                      <a:pt x="235" y="61"/>
                    </a:cubicBezTo>
                    <a:cubicBezTo>
                      <a:pt x="237" y="61"/>
                      <a:pt x="237" y="61"/>
                      <a:pt x="237" y="61"/>
                    </a:cubicBezTo>
                    <a:cubicBezTo>
                      <a:pt x="240" y="62"/>
                      <a:pt x="240" y="62"/>
                      <a:pt x="240" y="62"/>
                    </a:cubicBezTo>
                    <a:cubicBezTo>
                      <a:pt x="237" y="61"/>
                      <a:pt x="237" y="61"/>
                      <a:pt x="237" y="61"/>
                    </a:cubicBezTo>
                    <a:cubicBezTo>
                      <a:pt x="235" y="62"/>
                      <a:pt x="235" y="62"/>
                      <a:pt x="235" y="62"/>
                    </a:cubicBezTo>
                    <a:cubicBezTo>
                      <a:pt x="231" y="65"/>
                      <a:pt x="231" y="65"/>
                      <a:pt x="231" y="65"/>
                    </a:cubicBezTo>
                    <a:cubicBezTo>
                      <a:pt x="235" y="67"/>
                      <a:pt x="235" y="67"/>
                      <a:pt x="235" y="67"/>
                    </a:cubicBezTo>
                    <a:cubicBezTo>
                      <a:pt x="231" y="68"/>
                      <a:pt x="231" y="68"/>
                      <a:pt x="231" y="68"/>
                    </a:cubicBezTo>
                    <a:cubicBezTo>
                      <a:pt x="234" y="70"/>
                      <a:pt x="234" y="70"/>
                      <a:pt x="234" y="70"/>
                    </a:cubicBezTo>
                    <a:cubicBezTo>
                      <a:pt x="231" y="72"/>
                      <a:pt x="231" y="72"/>
                      <a:pt x="231" y="72"/>
                    </a:cubicBezTo>
                    <a:cubicBezTo>
                      <a:pt x="228" y="71"/>
                      <a:pt x="228" y="71"/>
                      <a:pt x="228" y="71"/>
                    </a:cubicBezTo>
                    <a:cubicBezTo>
                      <a:pt x="225" y="70"/>
                      <a:pt x="225" y="70"/>
                      <a:pt x="225" y="70"/>
                    </a:cubicBezTo>
                    <a:cubicBezTo>
                      <a:pt x="220" y="67"/>
                      <a:pt x="220" y="67"/>
                      <a:pt x="220" y="67"/>
                    </a:cubicBezTo>
                    <a:cubicBezTo>
                      <a:pt x="217" y="64"/>
                      <a:pt x="217" y="64"/>
                      <a:pt x="217" y="64"/>
                    </a:cubicBezTo>
                    <a:cubicBezTo>
                      <a:pt x="214" y="61"/>
                      <a:pt x="214" y="61"/>
                      <a:pt x="214" y="61"/>
                    </a:cubicBezTo>
                    <a:cubicBezTo>
                      <a:pt x="212" y="59"/>
                      <a:pt x="212" y="59"/>
                      <a:pt x="212" y="59"/>
                    </a:cubicBezTo>
                    <a:cubicBezTo>
                      <a:pt x="211" y="56"/>
                      <a:pt x="211" y="56"/>
                      <a:pt x="211" y="56"/>
                    </a:cubicBezTo>
                    <a:cubicBezTo>
                      <a:pt x="210" y="54"/>
                      <a:pt x="210" y="54"/>
                      <a:pt x="210" y="54"/>
                    </a:cubicBezTo>
                    <a:cubicBezTo>
                      <a:pt x="210" y="53"/>
                      <a:pt x="210" y="53"/>
                      <a:pt x="210" y="53"/>
                    </a:cubicBezTo>
                    <a:cubicBezTo>
                      <a:pt x="208" y="50"/>
                      <a:pt x="208" y="50"/>
                      <a:pt x="208" y="50"/>
                    </a:cubicBezTo>
                    <a:cubicBezTo>
                      <a:pt x="206" y="47"/>
                      <a:pt x="206" y="47"/>
                      <a:pt x="206" y="47"/>
                    </a:cubicBezTo>
                    <a:cubicBezTo>
                      <a:pt x="203" y="44"/>
                      <a:pt x="203" y="44"/>
                      <a:pt x="203" y="44"/>
                    </a:cubicBezTo>
                    <a:cubicBezTo>
                      <a:pt x="200" y="42"/>
                      <a:pt x="200" y="42"/>
                      <a:pt x="200" y="42"/>
                    </a:cubicBezTo>
                    <a:cubicBezTo>
                      <a:pt x="197" y="40"/>
                      <a:pt x="197" y="40"/>
                      <a:pt x="197" y="40"/>
                    </a:cubicBezTo>
                    <a:cubicBezTo>
                      <a:pt x="194" y="39"/>
                      <a:pt x="194" y="39"/>
                      <a:pt x="194" y="39"/>
                    </a:cubicBezTo>
                    <a:cubicBezTo>
                      <a:pt x="191" y="41"/>
                      <a:pt x="191" y="41"/>
                      <a:pt x="191" y="41"/>
                    </a:cubicBezTo>
                    <a:cubicBezTo>
                      <a:pt x="192" y="44"/>
                      <a:pt x="192" y="44"/>
                      <a:pt x="192" y="44"/>
                    </a:cubicBezTo>
                    <a:cubicBezTo>
                      <a:pt x="195" y="44"/>
                      <a:pt x="195" y="44"/>
                      <a:pt x="195" y="44"/>
                    </a:cubicBezTo>
                    <a:cubicBezTo>
                      <a:pt x="194" y="47"/>
                      <a:pt x="194" y="47"/>
                      <a:pt x="194" y="47"/>
                    </a:cubicBezTo>
                    <a:cubicBezTo>
                      <a:pt x="197" y="47"/>
                      <a:pt x="197" y="47"/>
                      <a:pt x="197" y="47"/>
                    </a:cubicBezTo>
                    <a:cubicBezTo>
                      <a:pt x="200" y="48"/>
                      <a:pt x="200" y="48"/>
                      <a:pt x="200" y="48"/>
                    </a:cubicBezTo>
                    <a:cubicBezTo>
                      <a:pt x="197" y="49"/>
                      <a:pt x="197" y="49"/>
                      <a:pt x="197" y="49"/>
                    </a:cubicBezTo>
                    <a:cubicBezTo>
                      <a:pt x="194" y="49"/>
                      <a:pt x="194" y="49"/>
                      <a:pt x="194" y="49"/>
                    </a:cubicBezTo>
                    <a:cubicBezTo>
                      <a:pt x="191" y="50"/>
                      <a:pt x="191" y="50"/>
                      <a:pt x="191" y="50"/>
                    </a:cubicBezTo>
                    <a:cubicBezTo>
                      <a:pt x="188" y="51"/>
                      <a:pt x="188" y="51"/>
                      <a:pt x="188" y="51"/>
                    </a:cubicBezTo>
                    <a:cubicBezTo>
                      <a:pt x="189" y="54"/>
                      <a:pt x="189" y="54"/>
                      <a:pt x="189" y="54"/>
                    </a:cubicBezTo>
                    <a:cubicBezTo>
                      <a:pt x="188" y="56"/>
                      <a:pt x="188" y="56"/>
                      <a:pt x="188" y="56"/>
                    </a:cubicBezTo>
                    <a:cubicBezTo>
                      <a:pt x="185" y="57"/>
                      <a:pt x="185" y="57"/>
                      <a:pt x="185" y="57"/>
                    </a:cubicBezTo>
                    <a:cubicBezTo>
                      <a:pt x="182" y="59"/>
                      <a:pt x="182" y="59"/>
                      <a:pt x="182" y="59"/>
                    </a:cubicBezTo>
                    <a:cubicBezTo>
                      <a:pt x="180" y="63"/>
                      <a:pt x="180" y="63"/>
                      <a:pt x="180" y="63"/>
                    </a:cubicBezTo>
                    <a:cubicBezTo>
                      <a:pt x="179" y="63"/>
                      <a:pt x="179" y="63"/>
                      <a:pt x="179" y="63"/>
                    </a:cubicBezTo>
                    <a:cubicBezTo>
                      <a:pt x="176" y="62"/>
                      <a:pt x="176" y="62"/>
                      <a:pt x="176" y="62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8" y="56"/>
                      <a:pt x="178" y="56"/>
                      <a:pt x="178" y="56"/>
                    </a:cubicBezTo>
                    <a:cubicBezTo>
                      <a:pt x="176" y="58"/>
                      <a:pt x="176" y="58"/>
                      <a:pt x="176" y="58"/>
                    </a:cubicBezTo>
                    <a:cubicBezTo>
                      <a:pt x="173" y="59"/>
                      <a:pt x="173" y="59"/>
                      <a:pt x="173" y="59"/>
                    </a:cubicBezTo>
                    <a:cubicBezTo>
                      <a:pt x="169" y="59"/>
                      <a:pt x="169" y="59"/>
                      <a:pt x="169" y="59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64" y="61"/>
                      <a:pt x="164" y="61"/>
                      <a:pt x="164" y="61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59" y="63"/>
                      <a:pt x="159" y="63"/>
                      <a:pt x="159" y="63"/>
                    </a:cubicBezTo>
                    <a:cubicBezTo>
                      <a:pt x="157" y="65"/>
                      <a:pt x="157" y="65"/>
                      <a:pt x="157" y="65"/>
                    </a:cubicBezTo>
                    <a:cubicBezTo>
                      <a:pt x="154" y="68"/>
                      <a:pt x="154" y="68"/>
                      <a:pt x="154" y="68"/>
                    </a:cubicBezTo>
                    <a:cubicBezTo>
                      <a:pt x="152" y="72"/>
                      <a:pt x="152" y="72"/>
                      <a:pt x="152" y="72"/>
                    </a:cubicBezTo>
                    <a:cubicBezTo>
                      <a:pt x="149" y="74"/>
                      <a:pt x="149" y="74"/>
                      <a:pt x="149" y="74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49" y="68"/>
                      <a:pt x="149" y="68"/>
                      <a:pt x="149" y="68"/>
                    </a:cubicBezTo>
                    <a:cubicBezTo>
                      <a:pt x="148" y="72"/>
                      <a:pt x="148" y="72"/>
                      <a:pt x="148" y="72"/>
                    </a:cubicBezTo>
                    <a:cubicBezTo>
                      <a:pt x="148" y="68"/>
                      <a:pt x="148" y="68"/>
                      <a:pt x="148" y="68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7" y="69"/>
                      <a:pt x="147" y="69"/>
                      <a:pt x="147" y="69"/>
                    </a:cubicBezTo>
                    <a:cubicBezTo>
                      <a:pt x="145" y="65"/>
                      <a:pt x="145" y="65"/>
                      <a:pt x="145" y="65"/>
                    </a:cubicBezTo>
                    <a:cubicBezTo>
                      <a:pt x="146" y="69"/>
                      <a:pt x="146" y="69"/>
                      <a:pt x="146" y="69"/>
                    </a:cubicBezTo>
                    <a:cubicBezTo>
                      <a:pt x="144" y="72"/>
                      <a:pt x="144" y="72"/>
                      <a:pt x="144" y="72"/>
                    </a:cubicBezTo>
                    <a:cubicBezTo>
                      <a:pt x="143" y="69"/>
                      <a:pt x="143" y="69"/>
                      <a:pt x="143" y="69"/>
                    </a:cubicBezTo>
                    <a:cubicBezTo>
                      <a:pt x="141" y="72"/>
                      <a:pt x="141" y="72"/>
                      <a:pt x="141" y="72"/>
                    </a:cubicBezTo>
                    <a:cubicBezTo>
                      <a:pt x="142" y="69"/>
                      <a:pt x="142" y="69"/>
                      <a:pt x="142" y="69"/>
                    </a:cubicBezTo>
                    <a:cubicBezTo>
                      <a:pt x="139" y="69"/>
                      <a:pt x="139" y="69"/>
                      <a:pt x="139" y="69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36" y="72"/>
                      <a:pt x="136" y="72"/>
                      <a:pt x="136" y="72"/>
                    </a:cubicBezTo>
                    <a:cubicBezTo>
                      <a:pt x="133" y="74"/>
                      <a:pt x="133" y="74"/>
                      <a:pt x="133" y="74"/>
                    </a:cubicBezTo>
                    <a:cubicBezTo>
                      <a:pt x="130" y="76"/>
                      <a:pt x="130" y="76"/>
                      <a:pt x="130" y="76"/>
                    </a:cubicBezTo>
                    <a:cubicBezTo>
                      <a:pt x="127" y="76"/>
                      <a:pt x="127" y="76"/>
                      <a:pt x="127" y="76"/>
                    </a:cubicBezTo>
                    <a:cubicBezTo>
                      <a:pt x="124" y="78"/>
                      <a:pt x="124" y="78"/>
                      <a:pt x="124" y="78"/>
                    </a:cubicBezTo>
                    <a:cubicBezTo>
                      <a:pt x="121" y="80"/>
                      <a:pt x="121" y="80"/>
                      <a:pt x="121" y="80"/>
                    </a:cubicBezTo>
                    <a:cubicBezTo>
                      <a:pt x="122" y="83"/>
                      <a:pt x="122" y="83"/>
                      <a:pt x="122" y="83"/>
                    </a:cubicBezTo>
                    <a:cubicBezTo>
                      <a:pt x="125" y="83"/>
                      <a:pt x="125" y="83"/>
                      <a:pt x="125" y="83"/>
                    </a:cubicBezTo>
                    <a:cubicBezTo>
                      <a:pt x="128" y="85"/>
                      <a:pt x="128" y="85"/>
                      <a:pt x="128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2" y="85"/>
                      <a:pt x="122" y="85"/>
                      <a:pt x="122" y="85"/>
                    </a:cubicBezTo>
                    <a:cubicBezTo>
                      <a:pt x="119" y="85"/>
                      <a:pt x="119" y="85"/>
                      <a:pt x="119" y="85"/>
                    </a:cubicBezTo>
                    <a:cubicBezTo>
                      <a:pt x="116" y="87"/>
                      <a:pt x="116" y="87"/>
                      <a:pt x="116" y="87"/>
                    </a:cubicBezTo>
                    <a:cubicBezTo>
                      <a:pt x="119" y="89"/>
                      <a:pt x="119" y="89"/>
                      <a:pt x="119" y="89"/>
                    </a:cubicBezTo>
                    <a:cubicBezTo>
                      <a:pt x="113" y="86"/>
                      <a:pt x="113" y="86"/>
                      <a:pt x="113" y="86"/>
                    </a:cubicBezTo>
                    <a:cubicBezTo>
                      <a:pt x="113" y="83"/>
                      <a:pt x="113" y="83"/>
                      <a:pt x="113" y="83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21" y="80"/>
                      <a:pt x="121" y="80"/>
                      <a:pt x="121" y="80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24" y="74"/>
                      <a:pt x="124" y="74"/>
                      <a:pt x="124" y="74"/>
                    </a:cubicBezTo>
                    <a:cubicBezTo>
                      <a:pt x="127" y="75"/>
                      <a:pt x="127" y="75"/>
                      <a:pt x="127" y="75"/>
                    </a:cubicBezTo>
                    <a:cubicBezTo>
                      <a:pt x="129" y="72"/>
                      <a:pt x="129" y="72"/>
                      <a:pt x="129" y="72"/>
                    </a:cubicBezTo>
                    <a:cubicBezTo>
                      <a:pt x="133" y="70"/>
                      <a:pt x="133" y="70"/>
                      <a:pt x="133" y="70"/>
                    </a:cubicBezTo>
                    <a:cubicBezTo>
                      <a:pt x="134" y="67"/>
                      <a:pt x="134" y="67"/>
                      <a:pt x="134" y="67"/>
                    </a:cubicBezTo>
                    <a:cubicBezTo>
                      <a:pt x="137" y="66"/>
                      <a:pt x="137" y="66"/>
                      <a:pt x="137" y="66"/>
                    </a:cubicBezTo>
                    <a:cubicBezTo>
                      <a:pt x="140" y="65"/>
                      <a:pt x="140" y="65"/>
                      <a:pt x="140" y="65"/>
                    </a:cubicBezTo>
                    <a:cubicBezTo>
                      <a:pt x="143" y="65"/>
                      <a:pt x="143" y="65"/>
                      <a:pt x="143" y="65"/>
                    </a:cubicBezTo>
                    <a:cubicBezTo>
                      <a:pt x="146" y="64"/>
                      <a:pt x="146" y="64"/>
                      <a:pt x="146" y="64"/>
                    </a:cubicBezTo>
                    <a:cubicBezTo>
                      <a:pt x="149" y="65"/>
                      <a:pt x="149" y="65"/>
                      <a:pt x="149" y="65"/>
                    </a:cubicBezTo>
                    <a:cubicBezTo>
                      <a:pt x="152" y="63"/>
                      <a:pt x="152" y="63"/>
                      <a:pt x="152" y="63"/>
                    </a:cubicBezTo>
                    <a:cubicBezTo>
                      <a:pt x="155" y="62"/>
                      <a:pt x="155" y="62"/>
                      <a:pt x="155" y="62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61" y="58"/>
                      <a:pt x="161" y="58"/>
                      <a:pt x="161" y="58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7" y="55"/>
                      <a:pt x="167" y="55"/>
                      <a:pt x="167" y="55"/>
                    </a:cubicBezTo>
                    <a:cubicBezTo>
                      <a:pt x="170" y="54"/>
                      <a:pt x="170" y="54"/>
                      <a:pt x="170" y="54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69" y="48"/>
                      <a:pt x="169" y="48"/>
                      <a:pt x="169" y="48"/>
                    </a:cubicBezTo>
                    <a:cubicBezTo>
                      <a:pt x="166" y="50"/>
                      <a:pt x="166" y="50"/>
                      <a:pt x="166" y="50"/>
                    </a:cubicBezTo>
                    <a:cubicBezTo>
                      <a:pt x="163" y="52"/>
                      <a:pt x="163" y="52"/>
                      <a:pt x="163" y="52"/>
                    </a:cubicBezTo>
                    <a:cubicBezTo>
                      <a:pt x="161" y="52"/>
                      <a:pt x="161" y="52"/>
                      <a:pt x="161" y="52"/>
                    </a:cubicBezTo>
                    <a:cubicBezTo>
                      <a:pt x="158" y="51"/>
                      <a:pt x="158" y="51"/>
                      <a:pt x="158" y="51"/>
                    </a:cubicBezTo>
                    <a:cubicBezTo>
                      <a:pt x="155" y="51"/>
                      <a:pt x="155" y="51"/>
                      <a:pt x="155" y="51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5" y="56"/>
                      <a:pt x="145" y="56"/>
                      <a:pt x="145" y="56"/>
                    </a:cubicBezTo>
                    <a:cubicBezTo>
                      <a:pt x="142" y="57"/>
                      <a:pt x="142" y="57"/>
                      <a:pt x="142" y="57"/>
                    </a:cubicBezTo>
                    <a:cubicBezTo>
                      <a:pt x="139" y="58"/>
                      <a:pt x="139" y="58"/>
                      <a:pt x="139" y="58"/>
                    </a:cubicBezTo>
                    <a:cubicBezTo>
                      <a:pt x="136" y="60"/>
                      <a:pt x="136" y="60"/>
                      <a:pt x="136" y="60"/>
                    </a:cubicBezTo>
                    <a:cubicBezTo>
                      <a:pt x="133" y="61"/>
                      <a:pt x="133" y="61"/>
                      <a:pt x="133" y="61"/>
                    </a:cubicBezTo>
                    <a:cubicBezTo>
                      <a:pt x="130" y="62"/>
                      <a:pt x="130" y="62"/>
                      <a:pt x="130" y="62"/>
                    </a:cubicBezTo>
                    <a:cubicBezTo>
                      <a:pt x="127" y="61"/>
                      <a:pt x="127" y="61"/>
                      <a:pt x="127" y="61"/>
                    </a:cubicBezTo>
                    <a:cubicBezTo>
                      <a:pt x="130" y="60"/>
                      <a:pt x="130" y="60"/>
                      <a:pt x="130" y="60"/>
                    </a:cubicBezTo>
                    <a:cubicBezTo>
                      <a:pt x="127" y="61"/>
                      <a:pt x="127" y="61"/>
                      <a:pt x="127" y="61"/>
                    </a:cubicBezTo>
                    <a:cubicBezTo>
                      <a:pt x="127" y="64"/>
                      <a:pt x="127" y="64"/>
                      <a:pt x="127" y="64"/>
                    </a:cubicBezTo>
                    <a:cubicBezTo>
                      <a:pt x="124" y="63"/>
                      <a:pt x="124" y="63"/>
                      <a:pt x="124" y="63"/>
                    </a:cubicBezTo>
                    <a:cubicBezTo>
                      <a:pt x="121" y="63"/>
                      <a:pt x="121" y="63"/>
                      <a:pt x="121" y="63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8" y="69"/>
                      <a:pt x="118" y="69"/>
                      <a:pt x="118" y="69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08" y="72"/>
                      <a:pt x="108" y="72"/>
                      <a:pt x="108" y="72"/>
                    </a:cubicBezTo>
                    <a:cubicBezTo>
                      <a:pt x="106" y="73"/>
                      <a:pt x="106" y="73"/>
                      <a:pt x="106" y="73"/>
                    </a:cubicBezTo>
                    <a:cubicBezTo>
                      <a:pt x="102" y="74"/>
                      <a:pt x="102" y="74"/>
                      <a:pt x="102" y="74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97" y="77"/>
                      <a:pt x="97" y="77"/>
                      <a:pt x="97" y="77"/>
                    </a:cubicBezTo>
                    <a:cubicBezTo>
                      <a:pt x="97" y="78"/>
                      <a:pt x="97" y="78"/>
                      <a:pt x="97" y="78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100" y="87"/>
                      <a:pt x="100" y="87"/>
                      <a:pt x="100" y="87"/>
                    </a:cubicBezTo>
                    <a:cubicBezTo>
                      <a:pt x="101" y="88"/>
                      <a:pt x="101" y="88"/>
                      <a:pt x="101" y="88"/>
                    </a:cubicBezTo>
                    <a:cubicBezTo>
                      <a:pt x="101" y="89"/>
                      <a:pt x="101" y="89"/>
                      <a:pt x="101" y="89"/>
                    </a:cubicBezTo>
                    <a:cubicBezTo>
                      <a:pt x="100" y="89"/>
                      <a:pt x="100" y="89"/>
                      <a:pt x="100" y="89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95" y="84"/>
                      <a:pt x="95" y="84"/>
                      <a:pt x="95" y="84"/>
                    </a:cubicBezTo>
                    <a:cubicBezTo>
                      <a:pt x="92" y="82"/>
                      <a:pt x="92" y="82"/>
                      <a:pt x="92" y="82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86" y="82"/>
                      <a:pt x="86" y="82"/>
                      <a:pt x="86" y="82"/>
                    </a:cubicBezTo>
                    <a:cubicBezTo>
                      <a:pt x="83" y="84"/>
                      <a:pt x="83" y="84"/>
                      <a:pt x="83" y="84"/>
                    </a:cubicBezTo>
                    <a:cubicBezTo>
                      <a:pt x="85" y="87"/>
                      <a:pt x="85" y="87"/>
                      <a:pt x="85" y="87"/>
                    </a:cubicBezTo>
                    <a:cubicBezTo>
                      <a:pt x="87" y="89"/>
                      <a:pt x="87" y="89"/>
                      <a:pt x="87" y="89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0" y="87"/>
                      <a:pt x="80" y="87"/>
                      <a:pt x="80" y="87"/>
                    </a:cubicBezTo>
                    <a:cubicBezTo>
                      <a:pt x="77" y="84"/>
                      <a:pt x="77" y="84"/>
                      <a:pt x="77" y="84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2" y="83"/>
                      <a:pt x="72" y="83"/>
                      <a:pt x="72" y="83"/>
                    </a:cubicBezTo>
                    <a:cubicBezTo>
                      <a:pt x="71" y="83"/>
                      <a:pt x="71" y="83"/>
                      <a:pt x="71" y="83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5" y="84"/>
                      <a:pt x="65" y="84"/>
                      <a:pt x="65" y="84"/>
                    </a:cubicBezTo>
                    <a:cubicBezTo>
                      <a:pt x="62" y="83"/>
                      <a:pt x="62" y="83"/>
                      <a:pt x="62" y="83"/>
                    </a:cubicBezTo>
                    <a:cubicBezTo>
                      <a:pt x="59" y="82"/>
                      <a:pt x="59" y="82"/>
                      <a:pt x="59" y="82"/>
                    </a:cubicBezTo>
                    <a:cubicBezTo>
                      <a:pt x="56" y="82"/>
                      <a:pt x="56" y="82"/>
                      <a:pt x="56" y="82"/>
                    </a:cubicBezTo>
                    <a:cubicBezTo>
                      <a:pt x="53" y="80"/>
                      <a:pt x="53" y="80"/>
                      <a:pt x="53" y="80"/>
                    </a:cubicBezTo>
                    <a:cubicBezTo>
                      <a:pt x="50" y="79"/>
                      <a:pt x="50" y="79"/>
                      <a:pt x="50" y="79"/>
                    </a:cubicBezTo>
                    <a:cubicBezTo>
                      <a:pt x="47" y="78"/>
                      <a:pt x="47" y="78"/>
                      <a:pt x="47" y="78"/>
                    </a:cubicBezTo>
                    <a:cubicBezTo>
                      <a:pt x="45" y="77"/>
                      <a:pt x="45" y="77"/>
                      <a:pt x="45" y="77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4" y="66"/>
                      <a:pt x="24" y="66"/>
                      <a:pt x="24" y="66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286"/>
                      <a:pt x="0" y="286"/>
                      <a:pt x="0" y="286"/>
                    </a:cubicBezTo>
                    <a:cubicBezTo>
                      <a:pt x="3" y="290"/>
                      <a:pt x="3" y="290"/>
                      <a:pt x="3" y="290"/>
                    </a:cubicBezTo>
                    <a:cubicBezTo>
                      <a:pt x="6" y="291"/>
                      <a:pt x="6" y="291"/>
                      <a:pt x="6" y="291"/>
                    </a:cubicBezTo>
                    <a:cubicBezTo>
                      <a:pt x="9" y="289"/>
                      <a:pt x="9" y="289"/>
                      <a:pt x="9" y="289"/>
                    </a:cubicBezTo>
                    <a:cubicBezTo>
                      <a:pt x="12" y="290"/>
                      <a:pt x="12" y="290"/>
                      <a:pt x="12" y="290"/>
                    </a:cubicBezTo>
                    <a:cubicBezTo>
                      <a:pt x="15" y="292"/>
                      <a:pt x="15" y="292"/>
                      <a:pt x="15" y="292"/>
                    </a:cubicBezTo>
                    <a:cubicBezTo>
                      <a:pt x="17" y="291"/>
                      <a:pt x="17" y="291"/>
                      <a:pt x="17" y="291"/>
                    </a:cubicBezTo>
                    <a:cubicBezTo>
                      <a:pt x="20" y="289"/>
                      <a:pt x="20" y="289"/>
                      <a:pt x="20" y="289"/>
                    </a:cubicBezTo>
                    <a:cubicBezTo>
                      <a:pt x="23" y="288"/>
                      <a:pt x="23" y="288"/>
                      <a:pt x="23" y="288"/>
                    </a:cubicBezTo>
                    <a:cubicBezTo>
                      <a:pt x="26" y="288"/>
                      <a:pt x="26" y="288"/>
                      <a:pt x="26" y="288"/>
                    </a:cubicBezTo>
                    <a:cubicBezTo>
                      <a:pt x="29" y="290"/>
                      <a:pt x="29" y="290"/>
                      <a:pt x="29" y="290"/>
                    </a:cubicBezTo>
                    <a:cubicBezTo>
                      <a:pt x="28" y="293"/>
                      <a:pt x="28" y="293"/>
                      <a:pt x="28" y="293"/>
                    </a:cubicBezTo>
                    <a:cubicBezTo>
                      <a:pt x="30" y="296"/>
                      <a:pt x="30" y="296"/>
                      <a:pt x="30" y="296"/>
                    </a:cubicBezTo>
                    <a:cubicBezTo>
                      <a:pt x="32" y="297"/>
                      <a:pt x="32" y="297"/>
                      <a:pt x="32" y="297"/>
                    </a:cubicBezTo>
                    <a:cubicBezTo>
                      <a:pt x="35" y="298"/>
                      <a:pt x="35" y="298"/>
                      <a:pt x="35" y="298"/>
                    </a:cubicBezTo>
                    <a:cubicBezTo>
                      <a:pt x="36" y="301"/>
                      <a:pt x="36" y="301"/>
                      <a:pt x="36" y="301"/>
                    </a:cubicBezTo>
                    <a:cubicBezTo>
                      <a:pt x="39" y="303"/>
                      <a:pt x="39" y="303"/>
                      <a:pt x="39" y="303"/>
                    </a:cubicBezTo>
                    <a:cubicBezTo>
                      <a:pt x="42" y="306"/>
                      <a:pt x="42" y="306"/>
                      <a:pt x="42" y="306"/>
                    </a:cubicBezTo>
                    <a:cubicBezTo>
                      <a:pt x="45" y="308"/>
                      <a:pt x="45" y="308"/>
                      <a:pt x="45" y="308"/>
                    </a:cubicBezTo>
                    <a:cubicBezTo>
                      <a:pt x="45" y="308"/>
                      <a:pt x="45" y="308"/>
                      <a:pt x="45" y="308"/>
                    </a:cubicBezTo>
                    <a:cubicBezTo>
                      <a:pt x="48" y="310"/>
                      <a:pt x="48" y="310"/>
                      <a:pt x="48" y="310"/>
                    </a:cubicBezTo>
                    <a:cubicBezTo>
                      <a:pt x="51" y="313"/>
                      <a:pt x="51" y="313"/>
                      <a:pt x="51" y="313"/>
                    </a:cubicBezTo>
                    <a:cubicBezTo>
                      <a:pt x="52" y="316"/>
                      <a:pt x="52" y="316"/>
                      <a:pt x="52" y="316"/>
                    </a:cubicBezTo>
                    <a:cubicBezTo>
                      <a:pt x="55" y="319"/>
                      <a:pt x="55" y="319"/>
                      <a:pt x="55" y="319"/>
                    </a:cubicBezTo>
                    <a:cubicBezTo>
                      <a:pt x="57" y="317"/>
                      <a:pt x="57" y="317"/>
                      <a:pt x="57" y="317"/>
                    </a:cubicBezTo>
                    <a:cubicBezTo>
                      <a:pt x="61" y="315"/>
                      <a:pt x="61" y="315"/>
                      <a:pt x="61" y="315"/>
                    </a:cubicBezTo>
                    <a:cubicBezTo>
                      <a:pt x="64" y="314"/>
                      <a:pt x="64" y="314"/>
                      <a:pt x="64" y="314"/>
                    </a:cubicBezTo>
                    <a:cubicBezTo>
                      <a:pt x="67" y="314"/>
                      <a:pt x="67" y="314"/>
                      <a:pt x="67" y="314"/>
                    </a:cubicBezTo>
                    <a:cubicBezTo>
                      <a:pt x="68" y="311"/>
                      <a:pt x="68" y="311"/>
                      <a:pt x="68" y="311"/>
                    </a:cubicBezTo>
                    <a:cubicBezTo>
                      <a:pt x="70" y="308"/>
                      <a:pt x="70" y="308"/>
                      <a:pt x="70" y="308"/>
                    </a:cubicBezTo>
                    <a:cubicBezTo>
                      <a:pt x="70" y="305"/>
                      <a:pt x="70" y="305"/>
                      <a:pt x="70" y="305"/>
                    </a:cubicBezTo>
                    <a:cubicBezTo>
                      <a:pt x="72" y="304"/>
                      <a:pt x="72" y="304"/>
                      <a:pt x="72" y="304"/>
                    </a:cubicBezTo>
                    <a:cubicBezTo>
                      <a:pt x="75" y="303"/>
                      <a:pt x="75" y="303"/>
                      <a:pt x="75" y="303"/>
                    </a:cubicBezTo>
                    <a:cubicBezTo>
                      <a:pt x="79" y="302"/>
                      <a:pt x="79" y="302"/>
                      <a:pt x="79" y="302"/>
                    </a:cubicBezTo>
                    <a:cubicBezTo>
                      <a:pt x="82" y="300"/>
                      <a:pt x="82" y="300"/>
                      <a:pt x="82" y="300"/>
                    </a:cubicBezTo>
                    <a:cubicBezTo>
                      <a:pt x="85" y="302"/>
                      <a:pt x="85" y="302"/>
                      <a:pt x="85" y="302"/>
                    </a:cubicBezTo>
                    <a:cubicBezTo>
                      <a:pt x="88" y="304"/>
                      <a:pt x="88" y="304"/>
                      <a:pt x="88" y="304"/>
                    </a:cubicBezTo>
                    <a:cubicBezTo>
                      <a:pt x="89" y="306"/>
                      <a:pt x="89" y="306"/>
                      <a:pt x="89" y="306"/>
                    </a:cubicBezTo>
                    <a:cubicBezTo>
                      <a:pt x="89" y="309"/>
                      <a:pt x="89" y="309"/>
                      <a:pt x="89" y="309"/>
                    </a:cubicBezTo>
                    <a:cubicBezTo>
                      <a:pt x="91" y="312"/>
                      <a:pt x="91" y="312"/>
                      <a:pt x="91" y="312"/>
                    </a:cubicBezTo>
                    <a:cubicBezTo>
                      <a:pt x="95" y="314"/>
                      <a:pt x="95" y="314"/>
                      <a:pt x="95" y="314"/>
                    </a:cubicBezTo>
                    <a:cubicBezTo>
                      <a:pt x="98" y="315"/>
                      <a:pt x="98" y="315"/>
                      <a:pt x="98" y="315"/>
                    </a:cubicBezTo>
                    <a:cubicBezTo>
                      <a:pt x="99" y="318"/>
                      <a:pt x="99" y="318"/>
                      <a:pt x="99" y="318"/>
                    </a:cubicBezTo>
                    <a:cubicBezTo>
                      <a:pt x="101" y="321"/>
                      <a:pt x="101" y="321"/>
                      <a:pt x="101" y="321"/>
                    </a:cubicBezTo>
                    <a:cubicBezTo>
                      <a:pt x="104" y="322"/>
                      <a:pt x="104" y="322"/>
                      <a:pt x="104" y="322"/>
                    </a:cubicBezTo>
                    <a:cubicBezTo>
                      <a:pt x="107" y="324"/>
                      <a:pt x="107" y="324"/>
                      <a:pt x="107" y="324"/>
                    </a:cubicBezTo>
                    <a:cubicBezTo>
                      <a:pt x="110" y="327"/>
                      <a:pt x="110" y="327"/>
                      <a:pt x="110" y="327"/>
                    </a:cubicBezTo>
                    <a:cubicBezTo>
                      <a:pt x="110" y="328"/>
                      <a:pt x="110" y="328"/>
                      <a:pt x="110" y="328"/>
                    </a:cubicBezTo>
                    <a:cubicBezTo>
                      <a:pt x="113" y="331"/>
                      <a:pt x="113" y="331"/>
                      <a:pt x="113" y="331"/>
                    </a:cubicBezTo>
                    <a:cubicBezTo>
                      <a:pt x="114" y="333"/>
                      <a:pt x="114" y="333"/>
                      <a:pt x="114" y="333"/>
                    </a:cubicBezTo>
                    <a:cubicBezTo>
                      <a:pt x="117" y="336"/>
                      <a:pt x="117" y="336"/>
                      <a:pt x="117" y="336"/>
                    </a:cubicBezTo>
                    <a:cubicBezTo>
                      <a:pt x="118" y="339"/>
                      <a:pt x="118" y="339"/>
                      <a:pt x="118" y="339"/>
                    </a:cubicBezTo>
                    <a:cubicBezTo>
                      <a:pt x="121" y="342"/>
                      <a:pt x="121" y="342"/>
                      <a:pt x="121" y="342"/>
                    </a:cubicBezTo>
                    <a:cubicBezTo>
                      <a:pt x="122" y="345"/>
                      <a:pt x="122" y="345"/>
                      <a:pt x="122" y="345"/>
                    </a:cubicBezTo>
                    <a:cubicBezTo>
                      <a:pt x="124" y="348"/>
                      <a:pt x="124" y="348"/>
                      <a:pt x="124" y="348"/>
                    </a:cubicBezTo>
                    <a:cubicBezTo>
                      <a:pt x="126" y="351"/>
                      <a:pt x="126" y="351"/>
                      <a:pt x="126" y="351"/>
                    </a:cubicBezTo>
                    <a:cubicBezTo>
                      <a:pt x="129" y="353"/>
                      <a:pt x="129" y="353"/>
                      <a:pt x="129" y="353"/>
                    </a:cubicBezTo>
                    <a:cubicBezTo>
                      <a:pt x="131" y="357"/>
                      <a:pt x="131" y="357"/>
                      <a:pt x="131" y="357"/>
                    </a:cubicBezTo>
                    <a:cubicBezTo>
                      <a:pt x="130" y="359"/>
                      <a:pt x="130" y="359"/>
                      <a:pt x="130" y="359"/>
                    </a:cubicBezTo>
                    <a:cubicBezTo>
                      <a:pt x="134" y="361"/>
                      <a:pt x="134" y="361"/>
                      <a:pt x="134" y="361"/>
                    </a:cubicBezTo>
                    <a:cubicBezTo>
                      <a:pt x="133" y="364"/>
                      <a:pt x="133" y="364"/>
                      <a:pt x="133" y="364"/>
                    </a:cubicBezTo>
                    <a:cubicBezTo>
                      <a:pt x="136" y="365"/>
                      <a:pt x="136" y="365"/>
                      <a:pt x="136" y="365"/>
                    </a:cubicBezTo>
                    <a:cubicBezTo>
                      <a:pt x="137" y="368"/>
                      <a:pt x="137" y="368"/>
                      <a:pt x="137" y="368"/>
                    </a:cubicBezTo>
                    <a:cubicBezTo>
                      <a:pt x="139" y="369"/>
                      <a:pt x="139" y="369"/>
                      <a:pt x="139" y="369"/>
                    </a:cubicBezTo>
                    <a:cubicBezTo>
                      <a:pt x="142" y="370"/>
                      <a:pt x="142" y="370"/>
                      <a:pt x="142" y="370"/>
                    </a:cubicBezTo>
                    <a:cubicBezTo>
                      <a:pt x="145" y="372"/>
                      <a:pt x="145" y="372"/>
                      <a:pt x="145" y="372"/>
                    </a:cubicBezTo>
                    <a:cubicBezTo>
                      <a:pt x="148" y="374"/>
                      <a:pt x="148" y="374"/>
                      <a:pt x="148" y="374"/>
                    </a:cubicBezTo>
                    <a:cubicBezTo>
                      <a:pt x="151" y="374"/>
                      <a:pt x="151" y="374"/>
                      <a:pt x="151" y="374"/>
                    </a:cubicBezTo>
                    <a:cubicBezTo>
                      <a:pt x="154" y="376"/>
                      <a:pt x="154" y="376"/>
                      <a:pt x="154" y="376"/>
                    </a:cubicBezTo>
                    <a:cubicBezTo>
                      <a:pt x="157" y="378"/>
                      <a:pt x="157" y="378"/>
                      <a:pt x="157" y="378"/>
                    </a:cubicBezTo>
                    <a:cubicBezTo>
                      <a:pt x="160" y="380"/>
                      <a:pt x="160" y="380"/>
                      <a:pt x="160" y="380"/>
                    </a:cubicBezTo>
                    <a:cubicBezTo>
                      <a:pt x="163" y="381"/>
                      <a:pt x="163" y="381"/>
                      <a:pt x="163" y="381"/>
                    </a:cubicBezTo>
                    <a:cubicBezTo>
                      <a:pt x="163" y="384"/>
                      <a:pt x="163" y="384"/>
                      <a:pt x="163" y="384"/>
                    </a:cubicBezTo>
                    <a:cubicBezTo>
                      <a:pt x="164" y="384"/>
                      <a:pt x="164" y="384"/>
                      <a:pt x="164" y="384"/>
                    </a:cubicBezTo>
                    <a:cubicBezTo>
                      <a:pt x="164" y="384"/>
                      <a:pt x="164" y="384"/>
                      <a:pt x="164" y="384"/>
                    </a:cubicBezTo>
                    <a:cubicBezTo>
                      <a:pt x="162" y="387"/>
                      <a:pt x="162" y="387"/>
                      <a:pt x="162" y="387"/>
                    </a:cubicBezTo>
                    <a:cubicBezTo>
                      <a:pt x="162" y="390"/>
                      <a:pt x="162" y="390"/>
                      <a:pt x="162" y="390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64" y="396"/>
                      <a:pt x="164" y="396"/>
                      <a:pt x="164" y="396"/>
                    </a:cubicBezTo>
                    <a:cubicBezTo>
                      <a:pt x="164" y="396"/>
                      <a:pt x="164" y="396"/>
                      <a:pt x="164" y="396"/>
                    </a:cubicBezTo>
                    <a:cubicBezTo>
                      <a:pt x="164" y="397"/>
                      <a:pt x="164" y="397"/>
                      <a:pt x="164" y="397"/>
                    </a:cubicBezTo>
                    <a:cubicBezTo>
                      <a:pt x="164" y="397"/>
                      <a:pt x="164" y="397"/>
                      <a:pt x="164" y="397"/>
                    </a:cubicBezTo>
                    <a:cubicBezTo>
                      <a:pt x="164" y="397"/>
                      <a:pt x="164" y="397"/>
                      <a:pt x="164" y="397"/>
                    </a:cubicBezTo>
                    <a:cubicBezTo>
                      <a:pt x="164" y="401"/>
                      <a:pt x="164" y="401"/>
                      <a:pt x="164" y="401"/>
                    </a:cubicBezTo>
                    <a:cubicBezTo>
                      <a:pt x="165" y="400"/>
                      <a:pt x="165" y="400"/>
                      <a:pt x="165" y="400"/>
                    </a:cubicBezTo>
                    <a:cubicBezTo>
                      <a:pt x="166" y="397"/>
                      <a:pt x="166" y="397"/>
                      <a:pt x="166" y="397"/>
                    </a:cubicBezTo>
                    <a:cubicBezTo>
                      <a:pt x="167" y="394"/>
                      <a:pt x="167" y="394"/>
                      <a:pt x="167" y="394"/>
                    </a:cubicBezTo>
                    <a:cubicBezTo>
                      <a:pt x="167" y="391"/>
                      <a:pt x="167" y="391"/>
                      <a:pt x="167" y="391"/>
                    </a:cubicBezTo>
                    <a:cubicBezTo>
                      <a:pt x="169" y="394"/>
                      <a:pt x="169" y="394"/>
                      <a:pt x="169" y="394"/>
                    </a:cubicBezTo>
                    <a:cubicBezTo>
                      <a:pt x="167" y="397"/>
                      <a:pt x="167" y="397"/>
                      <a:pt x="167" y="397"/>
                    </a:cubicBezTo>
                    <a:cubicBezTo>
                      <a:pt x="165" y="400"/>
                      <a:pt x="165" y="400"/>
                      <a:pt x="165" y="400"/>
                    </a:cubicBezTo>
                    <a:cubicBezTo>
                      <a:pt x="166" y="403"/>
                      <a:pt x="166" y="403"/>
                      <a:pt x="166" y="403"/>
                    </a:cubicBezTo>
                    <a:cubicBezTo>
                      <a:pt x="169" y="403"/>
                      <a:pt x="169" y="403"/>
                      <a:pt x="169" y="403"/>
                    </a:cubicBezTo>
                    <a:cubicBezTo>
                      <a:pt x="167" y="403"/>
                      <a:pt x="167" y="403"/>
                      <a:pt x="167" y="403"/>
                    </a:cubicBezTo>
                    <a:cubicBezTo>
                      <a:pt x="164" y="403"/>
                      <a:pt x="164" y="403"/>
                      <a:pt x="164" y="403"/>
                    </a:cubicBezTo>
                    <a:cubicBezTo>
                      <a:pt x="163" y="406"/>
                      <a:pt x="163" y="406"/>
                      <a:pt x="163" y="406"/>
                    </a:cubicBezTo>
                    <a:cubicBezTo>
                      <a:pt x="161" y="408"/>
                      <a:pt x="161" y="408"/>
                      <a:pt x="161" y="408"/>
                    </a:cubicBezTo>
                    <a:cubicBezTo>
                      <a:pt x="164" y="410"/>
                      <a:pt x="164" y="410"/>
                      <a:pt x="164" y="410"/>
                    </a:cubicBezTo>
                    <a:cubicBezTo>
                      <a:pt x="164" y="411"/>
                      <a:pt x="164" y="411"/>
                      <a:pt x="164" y="411"/>
                    </a:cubicBezTo>
                    <a:cubicBezTo>
                      <a:pt x="161" y="409"/>
                      <a:pt x="161" y="409"/>
                      <a:pt x="161" y="409"/>
                    </a:cubicBezTo>
                    <a:cubicBezTo>
                      <a:pt x="158" y="410"/>
                      <a:pt x="158" y="410"/>
                      <a:pt x="158" y="410"/>
                    </a:cubicBezTo>
                    <a:cubicBezTo>
                      <a:pt x="161" y="413"/>
                      <a:pt x="161" y="413"/>
                      <a:pt x="161" y="413"/>
                    </a:cubicBezTo>
                    <a:cubicBezTo>
                      <a:pt x="164" y="413"/>
                      <a:pt x="164" y="413"/>
                      <a:pt x="164" y="413"/>
                    </a:cubicBezTo>
                    <a:cubicBezTo>
                      <a:pt x="164" y="413"/>
                      <a:pt x="164" y="413"/>
                      <a:pt x="164" y="413"/>
                    </a:cubicBezTo>
                    <a:cubicBezTo>
                      <a:pt x="163" y="414"/>
                      <a:pt x="163" y="414"/>
                      <a:pt x="163" y="414"/>
                    </a:cubicBezTo>
                    <a:cubicBezTo>
                      <a:pt x="164" y="417"/>
                      <a:pt x="164" y="417"/>
                      <a:pt x="164" y="417"/>
                    </a:cubicBezTo>
                    <a:cubicBezTo>
                      <a:pt x="164" y="417"/>
                      <a:pt x="164" y="417"/>
                      <a:pt x="164" y="417"/>
                    </a:cubicBezTo>
                    <a:cubicBezTo>
                      <a:pt x="163" y="416"/>
                      <a:pt x="163" y="416"/>
                      <a:pt x="163" y="416"/>
                    </a:cubicBezTo>
                    <a:cubicBezTo>
                      <a:pt x="160" y="413"/>
                      <a:pt x="160" y="413"/>
                      <a:pt x="160" y="413"/>
                    </a:cubicBezTo>
                    <a:cubicBezTo>
                      <a:pt x="157" y="410"/>
                      <a:pt x="157" y="410"/>
                      <a:pt x="157" y="410"/>
                    </a:cubicBezTo>
                    <a:cubicBezTo>
                      <a:pt x="157" y="413"/>
                      <a:pt x="157" y="413"/>
                      <a:pt x="157" y="413"/>
                    </a:cubicBezTo>
                    <a:cubicBezTo>
                      <a:pt x="157" y="416"/>
                      <a:pt x="157" y="416"/>
                      <a:pt x="157" y="416"/>
                    </a:cubicBezTo>
                    <a:cubicBezTo>
                      <a:pt x="160" y="415"/>
                      <a:pt x="160" y="415"/>
                      <a:pt x="160" y="415"/>
                    </a:cubicBezTo>
                    <a:cubicBezTo>
                      <a:pt x="160" y="418"/>
                      <a:pt x="160" y="418"/>
                      <a:pt x="160" y="418"/>
                    </a:cubicBezTo>
                    <a:cubicBezTo>
                      <a:pt x="161" y="419"/>
                      <a:pt x="161" y="419"/>
                      <a:pt x="161" y="419"/>
                    </a:cubicBezTo>
                    <a:cubicBezTo>
                      <a:pt x="164" y="419"/>
                      <a:pt x="164" y="419"/>
                      <a:pt x="164" y="419"/>
                    </a:cubicBezTo>
                    <a:cubicBezTo>
                      <a:pt x="165" y="419"/>
                      <a:pt x="165" y="419"/>
                      <a:pt x="165" y="419"/>
                    </a:cubicBezTo>
                    <a:cubicBezTo>
                      <a:pt x="169" y="419"/>
                      <a:pt x="169" y="419"/>
                      <a:pt x="169" y="419"/>
                    </a:cubicBezTo>
                    <a:cubicBezTo>
                      <a:pt x="172" y="419"/>
                      <a:pt x="172" y="419"/>
                      <a:pt x="172" y="419"/>
                    </a:cubicBezTo>
                    <a:cubicBezTo>
                      <a:pt x="171" y="419"/>
                      <a:pt x="171" y="419"/>
                      <a:pt x="171" y="419"/>
                    </a:cubicBezTo>
                    <a:cubicBezTo>
                      <a:pt x="168" y="419"/>
                      <a:pt x="168" y="419"/>
                      <a:pt x="168" y="419"/>
                    </a:cubicBezTo>
                    <a:cubicBezTo>
                      <a:pt x="165" y="420"/>
                      <a:pt x="165" y="420"/>
                      <a:pt x="165" y="420"/>
                    </a:cubicBezTo>
                    <a:cubicBezTo>
                      <a:pt x="167" y="423"/>
                      <a:pt x="167" y="423"/>
                      <a:pt x="167" y="423"/>
                    </a:cubicBezTo>
                    <a:cubicBezTo>
                      <a:pt x="164" y="420"/>
                      <a:pt x="164" y="420"/>
                      <a:pt x="164" y="420"/>
                    </a:cubicBezTo>
                    <a:cubicBezTo>
                      <a:pt x="163" y="420"/>
                      <a:pt x="163" y="420"/>
                      <a:pt x="163" y="420"/>
                    </a:cubicBezTo>
                    <a:cubicBezTo>
                      <a:pt x="163" y="423"/>
                      <a:pt x="163" y="423"/>
                      <a:pt x="163" y="423"/>
                    </a:cubicBezTo>
                    <a:cubicBezTo>
                      <a:pt x="164" y="426"/>
                      <a:pt x="164" y="426"/>
                      <a:pt x="164" y="426"/>
                    </a:cubicBezTo>
                    <a:cubicBezTo>
                      <a:pt x="166" y="428"/>
                      <a:pt x="166" y="428"/>
                      <a:pt x="166" y="428"/>
                    </a:cubicBezTo>
                    <a:cubicBezTo>
                      <a:pt x="169" y="431"/>
                      <a:pt x="169" y="431"/>
                      <a:pt x="169" y="431"/>
                    </a:cubicBezTo>
                    <a:cubicBezTo>
                      <a:pt x="172" y="434"/>
                      <a:pt x="172" y="434"/>
                      <a:pt x="172" y="434"/>
                    </a:cubicBezTo>
                    <a:cubicBezTo>
                      <a:pt x="174" y="436"/>
                      <a:pt x="174" y="436"/>
                      <a:pt x="174" y="436"/>
                    </a:cubicBezTo>
                    <a:cubicBezTo>
                      <a:pt x="175" y="433"/>
                      <a:pt x="175" y="433"/>
                      <a:pt x="175" y="433"/>
                    </a:cubicBezTo>
                    <a:cubicBezTo>
                      <a:pt x="176" y="430"/>
                      <a:pt x="176" y="430"/>
                      <a:pt x="176" y="430"/>
                    </a:cubicBezTo>
                    <a:cubicBezTo>
                      <a:pt x="178" y="427"/>
                      <a:pt x="178" y="427"/>
                      <a:pt x="178" y="427"/>
                    </a:cubicBezTo>
                    <a:cubicBezTo>
                      <a:pt x="181" y="426"/>
                      <a:pt x="181" y="426"/>
                      <a:pt x="181" y="426"/>
                    </a:cubicBezTo>
                    <a:cubicBezTo>
                      <a:pt x="183" y="423"/>
                      <a:pt x="183" y="423"/>
                      <a:pt x="183" y="423"/>
                    </a:cubicBezTo>
                    <a:cubicBezTo>
                      <a:pt x="184" y="423"/>
                      <a:pt x="184" y="423"/>
                      <a:pt x="184" y="423"/>
                    </a:cubicBezTo>
                    <a:cubicBezTo>
                      <a:pt x="183" y="425"/>
                      <a:pt x="183" y="425"/>
                      <a:pt x="183" y="425"/>
                    </a:cubicBezTo>
                    <a:cubicBezTo>
                      <a:pt x="186" y="427"/>
                      <a:pt x="186" y="427"/>
                      <a:pt x="186" y="427"/>
                    </a:cubicBezTo>
                    <a:cubicBezTo>
                      <a:pt x="183" y="426"/>
                      <a:pt x="183" y="426"/>
                      <a:pt x="183" y="426"/>
                    </a:cubicBezTo>
                    <a:cubicBezTo>
                      <a:pt x="182" y="429"/>
                      <a:pt x="182" y="429"/>
                      <a:pt x="182" y="429"/>
                    </a:cubicBezTo>
                    <a:cubicBezTo>
                      <a:pt x="183" y="432"/>
                      <a:pt x="183" y="432"/>
                      <a:pt x="183" y="432"/>
                    </a:cubicBezTo>
                    <a:cubicBezTo>
                      <a:pt x="186" y="435"/>
                      <a:pt x="186" y="435"/>
                      <a:pt x="186" y="435"/>
                    </a:cubicBezTo>
                    <a:cubicBezTo>
                      <a:pt x="186" y="434"/>
                      <a:pt x="186" y="434"/>
                      <a:pt x="186" y="434"/>
                    </a:cubicBezTo>
                    <a:cubicBezTo>
                      <a:pt x="189" y="434"/>
                      <a:pt x="189" y="434"/>
                      <a:pt x="189" y="434"/>
                    </a:cubicBezTo>
                    <a:cubicBezTo>
                      <a:pt x="192" y="435"/>
                      <a:pt x="192" y="435"/>
                      <a:pt x="192" y="435"/>
                    </a:cubicBezTo>
                    <a:cubicBezTo>
                      <a:pt x="194" y="438"/>
                      <a:pt x="194" y="438"/>
                      <a:pt x="194" y="438"/>
                    </a:cubicBezTo>
                    <a:cubicBezTo>
                      <a:pt x="192" y="435"/>
                      <a:pt x="192" y="435"/>
                      <a:pt x="192" y="435"/>
                    </a:cubicBezTo>
                    <a:cubicBezTo>
                      <a:pt x="189" y="434"/>
                      <a:pt x="189" y="434"/>
                      <a:pt x="189" y="434"/>
                    </a:cubicBezTo>
                    <a:cubicBezTo>
                      <a:pt x="186" y="436"/>
                      <a:pt x="186" y="436"/>
                      <a:pt x="186" y="436"/>
                    </a:cubicBezTo>
                    <a:cubicBezTo>
                      <a:pt x="183" y="434"/>
                      <a:pt x="183" y="434"/>
                      <a:pt x="183" y="434"/>
                    </a:cubicBezTo>
                    <a:cubicBezTo>
                      <a:pt x="180" y="435"/>
                      <a:pt x="180" y="435"/>
                      <a:pt x="180" y="435"/>
                    </a:cubicBezTo>
                    <a:cubicBezTo>
                      <a:pt x="180" y="438"/>
                      <a:pt x="180" y="438"/>
                      <a:pt x="180" y="438"/>
                    </a:cubicBezTo>
                    <a:cubicBezTo>
                      <a:pt x="183" y="440"/>
                      <a:pt x="183" y="440"/>
                      <a:pt x="183" y="440"/>
                    </a:cubicBezTo>
                    <a:cubicBezTo>
                      <a:pt x="186" y="442"/>
                      <a:pt x="186" y="442"/>
                      <a:pt x="186" y="442"/>
                    </a:cubicBezTo>
                    <a:cubicBezTo>
                      <a:pt x="186" y="444"/>
                      <a:pt x="186" y="444"/>
                      <a:pt x="186" y="444"/>
                    </a:cubicBezTo>
                    <a:cubicBezTo>
                      <a:pt x="188" y="447"/>
                      <a:pt x="188" y="447"/>
                      <a:pt x="188" y="447"/>
                    </a:cubicBezTo>
                    <a:cubicBezTo>
                      <a:pt x="191" y="447"/>
                      <a:pt x="191" y="447"/>
                      <a:pt x="191" y="447"/>
                    </a:cubicBezTo>
                    <a:cubicBezTo>
                      <a:pt x="191" y="448"/>
                      <a:pt x="191" y="448"/>
                      <a:pt x="191" y="448"/>
                    </a:cubicBezTo>
                    <a:cubicBezTo>
                      <a:pt x="191" y="450"/>
                      <a:pt x="191" y="450"/>
                      <a:pt x="191" y="450"/>
                    </a:cubicBezTo>
                    <a:cubicBezTo>
                      <a:pt x="190" y="453"/>
                      <a:pt x="190" y="453"/>
                      <a:pt x="190" y="453"/>
                    </a:cubicBezTo>
                    <a:cubicBezTo>
                      <a:pt x="190" y="456"/>
                      <a:pt x="190" y="456"/>
                      <a:pt x="190" y="456"/>
                    </a:cubicBezTo>
                    <a:cubicBezTo>
                      <a:pt x="193" y="453"/>
                      <a:pt x="193" y="453"/>
                      <a:pt x="193" y="453"/>
                    </a:cubicBezTo>
                    <a:cubicBezTo>
                      <a:pt x="194" y="456"/>
                      <a:pt x="194" y="456"/>
                      <a:pt x="194" y="456"/>
                    </a:cubicBezTo>
                    <a:cubicBezTo>
                      <a:pt x="195" y="453"/>
                      <a:pt x="195" y="453"/>
                      <a:pt x="195" y="453"/>
                    </a:cubicBezTo>
                    <a:cubicBezTo>
                      <a:pt x="195" y="457"/>
                      <a:pt x="195" y="457"/>
                      <a:pt x="195" y="457"/>
                    </a:cubicBezTo>
                    <a:cubicBezTo>
                      <a:pt x="195" y="459"/>
                      <a:pt x="195" y="459"/>
                      <a:pt x="195" y="459"/>
                    </a:cubicBezTo>
                    <a:cubicBezTo>
                      <a:pt x="196" y="459"/>
                      <a:pt x="196" y="459"/>
                      <a:pt x="196" y="459"/>
                    </a:cubicBezTo>
                    <a:cubicBezTo>
                      <a:pt x="199" y="457"/>
                      <a:pt x="199" y="457"/>
                      <a:pt x="199" y="457"/>
                    </a:cubicBezTo>
                    <a:cubicBezTo>
                      <a:pt x="201" y="455"/>
                      <a:pt x="201" y="455"/>
                      <a:pt x="201" y="455"/>
                    </a:cubicBezTo>
                    <a:cubicBezTo>
                      <a:pt x="204" y="454"/>
                      <a:pt x="204" y="454"/>
                      <a:pt x="204" y="454"/>
                    </a:cubicBezTo>
                    <a:cubicBezTo>
                      <a:pt x="207" y="451"/>
                      <a:pt x="207" y="451"/>
                      <a:pt x="207" y="451"/>
                    </a:cubicBezTo>
                    <a:cubicBezTo>
                      <a:pt x="209" y="448"/>
                      <a:pt x="209" y="448"/>
                      <a:pt x="209" y="448"/>
                    </a:cubicBezTo>
                    <a:cubicBezTo>
                      <a:pt x="208" y="451"/>
                      <a:pt x="208" y="451"/>
                      <a:pt x="208" y="451"/>
                    </a:cubicBezTo>
                    <a:cubicBezTo>
                      <a:pt x="205" y="454"/>
                      <a:pt x="205" y="454"/>
                      <a:pt x="205" y="454"/>
                    </a:cubicBezTo>
                    <a:cubicBezTo>
                      <a:pt x="206" y="457"/>
                      <a:pt x="206" y="457"/>
                      <a:pt x="206" y="457"/>
                    </a:cubicBezTo>
                    <a:cubicBezTo>
                      <a:pt x="209" y="456"/>
                      <a:pt x="209" y="456"/>
                      <a:pt x="209" y="456"/>
                    </a:cubicBezTo>
                    <a:cubicBezTo>
                      <a:pt x="212" y="456"/>
                      <a:pt x="212" y="456"/>
                      <a:pt x="212" y="456"/>
                    </a:cubicBezTo>
                    <a:cubicBezTo>
                      <a:pt x="212" y="456"/>
                      <a:pt x="212" y="456"/>
                      <a:pt x="212" y="456"/>
                    </a:cubicBezTo>
                    <a:cubicBezTo>
                      <a:pt x="212" y="456"/>
                      <a:pt x="212" y="456"/>
                      <a:pt x="212" y="456"/>
                    </a:cubicBezTo>
                    <a:cubicBezTo>
                      <a:pt x="210" y="458"/>
                      <a:pt x="210" y="458"/>
                      <a:pt x="210" y="458"/>
                    </a:cubicBezTo>
                    <a:cubicBezTo>
                      <a:pt x="211" y="461"/>
                      <a:pt x="211" y="461"/>
                      <a:pt x="211" y="461"/>
                    </a:cubicBezTo>
                    <a:cubicBezTo>
                      <a:pt x="209" y="458"/>
                      <a:pt x="209" y="458"/>
                      <a:pt x="209" y="458"/>
                    </a:cubicBezTo>
                    <a:cubicBezTo>
                      <a:pt x="206" y="457"/>
                      <a:pt x="206" y="457"/>
                      <a:pt x="206" y="457"/>
                    </a:cubicBezTo>
                    <a:cubicBezTo>
                      <a:pt x="203" y="459"/>
                      <a:pt x="203" y="459"/>
                      <a:pt x="203" y="459"/>
                    </a:cubicBezTo>
                    <a:cubicBezTo>
                      <a:pt x="202" y="462"/>
                      <a:pt x="202" y="462"/>
                      <a:pt x="202" y="462"/>
                    </a:cubicBezTo>
                    <a:cubicBezTo>
                      <a:pt x="199" y="462"/>
                      <a:pt x="199" y="462"/>
                      <a:pt x="199" y="462"/>
                    </a:cubicBezTo>
                    <a:cubicBezTo>
                      <a:pt x="196" y="465"/>
                      <a:pt x="196" y="465"/>
                      <a:pt x="196" y="465"/>
                    </a:cubicBezTo>
                    <a:cubicBezTo>
                      <a:pt x="195" y="467"/>
                      <a:pt x="195" y="467"/>
                      <a:pt x="195" y="467"/>
                    </a:cubicBezTo>
                    <a:cubicBezTo>
                      <a:pt x="196" y="470"/>
                      <a:pt x="196" y="470"/>
                      <a:pt x="196" y="470"/>
                    </a:cubicBezTo>
                    <a:cubicBezTo>
                      <a:pt x="196" y="472"/>
                      <a:pt x="196" y="472"/>
                      <a:pt x="196" y="472"/>
                    </a:cubicBezTo>
                    <a:cubicBezTo>
                      <a:pt x="199" y="474"/>
                      <a:pt x="199" y="474"/>
                      <a:pt x="199" y="474"/>
                    </a:cubicBezTo>
                    <a:cubicBezTo>
                      <a:pt x="200" y="471"/>
                      <a:pt x="200" y="471"/>
                      <a:pt x="200" y="471"/>
                    </a:cubicBezTo>
                    <a:cubicBezTo>
                      <a:pt x="200" y="469"/>
                      <a:pt x="200" y="469"/>
                      <a:pt x="200" y="469"/>
                    </a:cubicBezTo>
                    <a:cubicBezTo>
                      <a:pt x="203" y="467"/>
                      <a:pt x="203" y="467"/>
                      <a:pt x="203" y="467"/>
                    </a:cubicBezTo>
                    <a:cubicBezTo>
                      <a:pt x="204" y="470"/>
                      <a:pt x="204" y="470"/>
                      <a:pt x="204" y="470"/>
                    </a:cubicBezTo>
                    <a:cubicBezTo>
                      <a:pt x="207" y="470"/>
                      <a:pt x="207" y="470"/>
                      <a:pt x="207" y="470"/>
                    </a:cubicBezTo>
                    <a:cubicBezTo>
                      <a:pt x="210" y="470"/>
                      <a:pt x="210" y="470"/>
                      <a:pt x="210" y="470"/>
                    </a:cubicBezTo>
                    <a:cubicBezTo>
                      <a:pt x="213" y="467"/>
                      <a:pt x="213" y="467"/>
                      <a:pt x="213" y="467"/>
                    </a:cubicBezTo>
                    <a:cubicBezTo>
                      <a:pt x="212" y="470"/>
                      <a:pt x="212" y="470"/>
                      <a:pt x="212" y="470"/>
                    </a:cubicBezTo>
                    <a:cubicBezTo>
                      <a:pt x="209" y="470"/>
                      <a:pt x="209" y="470"/>
                      <a:pt x="209" y="470"/>
                    </a:cubicBezTo>
                    <a:cubicBezTo>
                      <a:pt x="206" y="470"/>
                      <a:pt x="206" y="470"/>
                      <a:pt x="206" y="470"/>
                    </a:cubicBezTo>
                    <a:cubicBezTo>
                      <a:pt x="203" y="470"/>
                      <a:pt x="203" y="470"/>
                      <a:pt x="203" y="470"/>
                    </a:cubicBezTo>
                    <a:cubicBezTo>
                      <a:pt x="201" y="473"/>
                      <a:pt x="201" y="473"/>
                      <a:pt x="201" y="473"/>
                    </a:cubicBezTo>
                    <a:cubicBezTo>
                      <a:pt x="198" y="476"/>
                      <a:pt x="198" y="476"/>
                      <a:pt x="198" y="476"/>
                    </a:cubicBezTo>
                    <a:cubicBezTo>
                      <a:pt x="198" y="477"/>
                      <a:pt x="198" y="477"/>
                      <a:pt x="198" y="477"/>
                    </a:cubicBezTo>
                    <a:cubicBezTo>
                      <a:pt x="203" y="477"/>
                      <a:pt x="203" y="477"/>
                      <a:pt x="203" y="477"/>
                    </a:cubicBezTo>
                    <a:cubicBezTo>
                      <a:pt x="207" y="476"/>
                      <a:pt x="207" y="476"/>
                      <a:pt x="207" y="476"/>
                    </a:cubicBezTo>
                    <a:cubicBezTo>
                      <a:pt x="204" y="478"/>
                      <a:pt x="204" y="478"/>
                      <a:pt x="204" y="478"/>
                    </a:cubicBezTo>
                    <a:cubicBezTo>
                      <a:pt x="202" y="478"/>
                      <a:pt x="202" y="478"/>
                      <a:pt x="202" y="478"/>
                    </a:cubicBezTo>
                    <a:cubicBezTo>
                      <a:pt x="199" y="478"/>
                      <a:pt x="199" y="478"/>
                      <a:pt x="199" y="478"/>
                    </a:cubicBezTo>
                    <a:cubicBezTo>
                      <a:pt x="198" y="481"/>
                      <a:pt x="198" y="481"/>
                      <a:pt x="198" y="481"/>
                    </a:cubicBezTo>
                    <a:cubicBezTo>
                      <a:pt x="201" y="481"/>
                      <a:pt x="201" y="481"/>
                      <a:pt x="201" y="481"/>
                    </a:cubicBezTo>
                    <a:cubicBezTo>
                      <a:pt x="204" y="482"/>
                      <a:pt x="204" y="482"/>
                      <a:pt x="204" y="482"/>
                    </a:cubicBezTo>
                    <a:cubicBezTo>
                      <a:pt x="207" y="482"/>
                      <a:pt x="207" y="482"/>
                      <a:pt x="207" y="482"/>
                    </a:cubicBezTo>
                    <a:cubicBezTo>
                      <a:pt x="210" y="482"/>
                      <a:pt x="210" y="482"/>
                      <a:pt x="210" y="482"/>
                    </a:cubicBezTo>
                    <a:cubicBezTo>
                      <a:pt x="213" y="481"/>
                      <a:pt x="213" y="481"/>
                      <a:pt x="213" y="481"/>
                    </a:cubicBezTo>
                    <a:cubicBezTo>
                      <a:pt x="210" y="482"/>
                      <a:pt x="210" y="482"/>
                      <a:pt x="210" y="482"/>
                    </a:cubicBezTo>
                    <a:cubicBezTo>
                      <a:pt x="207" y="482"/>
                      <a:pt x="207" y="482"/>
                      <a:pt x="207" y="482"/>
                    </a:cubicBezTo>
                    <a:cubicBezTo>
                      <a:pt x="204" y="482"/>
                      <a:pt x="204" y="482"/>
                      <a:pt x="204" y="482"/>
                    </a:cubicBezTo>
                    <a:cubicBezTo>
                      <a:pt x="201" y="482"/>
                      <a:pt x="201" y="482"/>
                      <a:pt x="201" y="482"/>
                    </a:cubicBezTo>
                    <a:cubicBezTo>
                      <a:pt x="203" y="485"/>
                      <a:pt x="203" y="485"/>
                      <a:pt x="203" y="485"/>
                    </a:cubicBezTo>
                    <a:cubicBezTo>
                      <a:pt x="205" y="486"/>
                      <a:pt x="205" y="486"/>
                      <a:pt x="205" y="486"/>
                    </a:cubicBezTo>
                    <a:cubicBezTo>
                      <a:pt x="209" y="486"/>
                      <a:pt x="209" y="486"/>
                      <a:pt x="209" y="486"/>
                    </a:cubicBezTo>
                    <a:cubicBezTo>
                      <a:pt x="205" y="484"/>
                      <a:pt x="205" y="484"/>
                      <a:pt x="205" y="484"/>
                    </a:cubicBezTo>
                    <a:cubicBezTo>
                      <a:pt x="208" y="485"/>
                      <a:pt x="208" y="485"/>
                      <a:pt x="208" y="485"/>
                    </a:cubicBezTo>
                    <a:cubicBezTo>
                      <a:pt x="214" y="485"/>
                      <a:pt x="214" y="485"/>
                      <a:pt x="214" y="485"/>
                    </a:cubicBezTo>
                    <a:cubicBezTo>
                      <a:pt x="217" y="484"/>
                      <a:pt x="217" y="484"/>
                      <a:pt x="217" y="484"/>
                    </a:cubicBezTo>
                    <a:cubicBezTo>
                      <a:pt x="220" y="485"/>
                      <a:pt x="220" y="485"/>
                      <a:pt x="220" y="485"/>
                    </a:cubicBezTo>
                    <a:cubicBezTo>
                      <a:pt x="217" y="486"/>
                      <a:pt x="217" y="486"/>
                      <a:pt x="217" y="486"/>
                    </a:cubicBezTo>
                    <a:cubicBezTo>
                      <a:pt x="220" y="486"/>
                      <a:pt x="220" y="486"/>
                      <a:pt x="220" y="486"/>
                    </a:cubicBezTo>
                    <a:cubicBezTo>
                      <a:pt x="221" y="489"/>
                      <a:pt x="221" y="489"/>
                      <a:pt x="221" y="489"/>
                    </a:cubicBezTo>
                    <a:cubicBezTo>
                      <a:pt x="224" y="489"/>
                      <a:pt x="224" y="489"/>
                      <a:pt x="224" y="489"/>
                    </a:cubicBezTo>
                    <a:cubicBezTo>
                      <a:pt x="227" y="488"/>
                      <a:pt x="227" y="488"/>
                      <a:pt x="227" y="488"/>
                    </a:cubicBezTo>
                    <a:cubicBezTo>
                      <a:pt x="229" y="485"/>
                      <a:pt x="229" y="485"/>
                      <a:pt x="229" y="485"/>
                    </a:cubicBezTo>
                    <a:cubicBezTo>
                      <a:pt x="230" y="482"/>
                      <a:pt x="230" y="482"/>
                      <a:pt x="230" y="482"/>
                    </a:cubicBezTo>
                    <a:cubicBezTo>
                      <a:pt x="230" y="485"/>
                      <a:pt x="230" y="485"/>
                      <a:pt x="230" y="485"/>
                    </a:cubicBezTo>
                    <a:cubicBezTo>
                      <a:pt x="228" y="488"/>
                      <a:pt x="228" y="488"/>
                      <a:pt x="228" y="488"/>
                    </a:cubicBezTo>
                    <a:cubicBezTo>
                      <a:pt x="225" y="490"/>
                      <a:pt x="225" y="490"/>
                      <a:pt x="225" y="490"/>
                    </a:cubicBezTo>
                    <a:cubicBezTo>
                      <a:pt x="222" y="490"/>
                      <a:pt x="222" y="490"/>
                      <a:pt x="222" y="490"/>
                    </a:cubicBezTo>
                    <a:cubicBezTo>
                      <a:pt x="219" y="490"/>
                      <a:pt x="219" y="490"/>
                      <a:pt x="219" y="490"/>
                    </a:cubicBezTo>
                    <a:cubicBezTo>
                      <a:pt x="220" y="491"/>
                      <a:pt x="220" y="491"/>
                      <a:pt x="220" y="491"/>
                    </a:cubicBezTo>
                    <a:cubicBezTo>
                      <a:pt x="223" y="491"/>
                      <a:pt x="223" y="491"/>
                      <a:pt x="223" y="491"/>
                    </a:cubicBezTo>
                    <a:cubicBezTo>
                      <a:pt x="220" y="493"/>
                      <a:pt x="220" y="493"/>
                      <a:pt x="220" y="493"/>
                    </a:cubicBezTo>
                    <a:cubicBezTo>
                      <a:pt x="223" y="493"/>
                      <a:pt x="223" y="493"/>
                      <a:pt x="223" y="493"/>
                    </a:cubicBezTo>
                    <a:cubicBezTo>
                      <a:pt x="226" y="492"/>
                      <a:pt x="226" y="492"/>
                      <a:pt x="226" y="492"/>
                    </a:cubicBezTo>
                    <a:cubicBezTo>
                      <a:pt x="229" y="494"/>
                      <a:pt x="229" y="494"/>
                      <a:pt x="229" y="494"/>
                    </a:cubicBezTo>
                    <a:cubicBezTo>
                      <a:pt x="230" y="491"/>
                      <a:pt x="230" y="491"/>
                      <a:pt x="230" y="491"/>
                    </a:cubicBezTo>
                    <a:cubicBezTo>
                      <a:pt x="231" y="494"/>
                      <a:pt x="231" y="494"/>
                      <a:pt x="231" y="494"/>
                    </a:cubicBezTo>
                    <a:cubicBezTo>
                      <a:pt x="233" y="494"/>
                      <a:pt x="233" y="494"/>
                      <a:pt x="233" y="494"/>
                    </a:cubicBezTo>
                    <a:cubicBezTo>
                      <a:pt x="236" y="493"/>
                      <a:pt x="236" y="493"/>
                      <a:pt x="236" y="493"/>
                    </a:cubicBezTo>
                    <a:cubicBezTo>
                      <a:pt x="239" y="490"/>
                      <a:pt x="239" y="490"/>
                      <a:pt x="239" y="490"/>
                    </a:cubicBezTo>
                    <a:cubicBezTo>
                      <a:pt x="239" y="487"/>
                      <a:pt x="239" y="487"/>
                      <a:pt x="239" y="487"/>
                    </a:cubicBezTo>
                    <a:cubicBezTo>
                      <a:pt x="240" y="484"/>
                      <a:pt x="240" y="484"/>
                      <a:pt x="240" y="484"/>
                    </a:cubicBezTo>
                    <a:cubicBezTo>
                      <a:pt x="241" y="485"/>
                      <a:pt x="241" y="485"/>
                      <a:pt x="241" y="485"/>
                    </a:cubicBezTo>
                    <a:cubicBezTo>
                      <a:pt x="240" y="488"/>
                      <a:pt x="240" y="488"/>
                      <a:pt x="240" y="488"/>
                    </a:cubicBezTo>
                    <a:cubicBezTo>
                      <a:pt x="240" y="491"/>
                      <a:pt x="240" y="491"/>
                      <a:pt x="240" y="491"/>
                    </a:cubicBezTo>
                    <a:cubicBezTo>
                      <a:pt x="237" y="493"/>
                      <a:pt x="237" y="493"/>
                      <a:pt x="237" y="493"/>
                    </a:cubicBezTo>
                    <a:cubicBezTo>
                      <a:pt x="237" y="496"/>
                      <a:pt x="237" y="496"/>
                      <a:pt x="237" y="496"/>
                    </a:cubicBezTo>
                    <a:cubicBezTo>
                      <a:pt x="240" y="497"/>
                      <a:pt x="240" y="497"/>
                      <a:pt x="240" y="497"/>
                    </a:cubicBezTo>
                    <a:cubicBezTo>
                      <a:pt x="243" y="494"/>
                      <a:pt x="243" y="494"/>
                      <a:pt x="243" y="494"/>
                    </a:cubicBezTo>
                    <a:cubicBezTo>
                      <a:pt x="246" y="494"/>
                      <a:pt x="246" y="494"/>
                      <a:pt x="246" y="494"/>
                    </a:cubicBezTo>
                    <a:cubicBezTo>
                      <a:pt x="243" y="497"/>
                      <a:pt x="243" y="497"/>
                      <a:pt x="243" y="497"/>
                    </a:cubicBezTo>
                    <a:cubicBezTo>
                      <a:pt x="243" y="500"/>
                      <a:pt x="243" y="500"/>
                      <a:pt x="243" y="500"/>
                    </a:cubicBezTo>
                    <a:cubicBezTo>
                      <a:pt x="243" y="503"/>
                      <a:pt x="243" y="503"/>
                      <a:pt x="243" y="503"/>
                    </a:cubicBezTo>
                    <a:cubicBezTo>
                      <a:pt x="241" y="503"/>
                      <a:pt x="241" y="503"/>
                      <a:pt x="241" y="503"/>
                    </a:cubicBezTo>
                    <a:cubicBezTo>
                      <a:pt x="242" y="504"/>
                      <a:pt x="242" y="504"/>
                      <a:pt x="242" y="504"/>
                    </a:cubicBezTo>
                    <a:cubicBezTo>
                      <a:pt x="245" y="507"/>
                      <a:pt x="245" y="507"/>
                      <a:pt x="245" y="507"/>
                    </a:cubicBezTo>
                    <a:cubicBezTo>
                      <a:pt x="248" y="507"/>
                      <a:pt x="248" y="507"/>
                      <a:pt x="248" y="507"/>
                    </a:cubicBezTo>
                    <a:cubicBezTo>
                      <a:pt x="251" y="507"/>
                      <a:pt x="251" y="507"/>
                      <a:pt x="251" y="507"/>
                    </a:cubicBezTo>
                    <a:cubicBezTo>
                      <a:pt x="254" y="505"/>
                      <a:pt x="254" y="505"/>
                      <a:pt x="254" y="505"/>
                    </a:cubicBezTo>
                    <a:cubicBezTo>
                      <a:pt x="253" y="503"/>
                      <a:pt x="253" y="503"/>
                      <a:pt x="253" y="503"/>
                    </a:cubicBezTo>
                    <a:cubicBezTo>
                      <a:pt x="255" y="500"/>
                      <a:pt x="255" y="500"/>
                      <a:pt x="255" y="500"/>
                    </a:cubicBezTo>
                    <a:cubicBezTo>
                      <a:pt x="254" y="503"/>
                      <a:pt x="254" y="503"/>
                      <a:pt x="254" y="503"/>
                    </a:cubicBezTo>
                    <a:cubicBezTo>
                      <a:pt x="254" y="504"/>
                      <a:pt x="254" y="504"/>
                      <a:pt x="254" y="504"/>
                    </a:cubicBezTo>
                    <a:cubicBezTo>
                      <a:pt x="254" y="507"/>
                      <a:pt x="254" y="507"/>
                      <a:pt x="254" y="507"/>
                    </a:cubicBezTo>
                    <a:cubicBezTo>
                      <a:pt x="257" y="509"/>
                      <a:pt x="257" y="509"/>
                      <a:pt x="257" y="509"/>
                    </a:cubicBezTo>
                    <a:cubicBezTo>
                      <a:pt x="260" y="508"/>
                      <a:pt x="260" y="508"/>
                      <a:pt x="260" y="508"/>
                    </a:cubicBezTo>
                    <a:cubicBezTo>
                      <a:pt x="258" y="510"/>
                      <a:pt x="258" y="510"/>
                      <a:pt x="258" y="510"/>
                    </a:cubicBezTo>
                    <a:cubicBezTo>
                      <a:pt x="255" y="510"/>
                      <a:pt x="255" y="510"/>
                      <a:pt x="255" y="510"/>
                    </a:cubicBezTo>
                    <a:cubicBezTo>
                      <a:pt x="252" y="510"/>
                      <a:pt x="252" y="510"/>
                      <a:pt x="252" y="510"/>
                    </a:cubicBezTo>
                    <a:cubicBezTo>
                      <a:pt x="254" y="513"/>
                      <a:pt x="254" y="513"/>
                      <a:pt x="254" y="513"/>
                    </a:cubicBezTo>
                    <a:cubicBezTo>
                      <a:pt x="257" y="514"/>
                      <a:pt x="257" y="514"/>
                      <a:pt x="257" y="514"/>
                    </a:cubicBezTo>
                    <a:cubicBezTo>
                      <a:pt x="260" y="514"/>
                      <a:pt x="260" y="514"/>
                      <a:pt x="260" y="514"/>
                    </a:cubicBezTo>
                    <a:cubicBezTo>
                      <a:pt x="262" y="511"/>
                      <a:pt x="262" y="511"/>
                      <a:pt x="262" y="511"/>
                    </a:cubicBezTo>
                    <a:cubicBezTo>
                      <a:pt x="265" y="510"/>
                      <a:pt x="265" y="510"/>
                      <a:pt x="265" y="510"/>
                    </a:cubicBezTo>
                    <a:cubicBezTo>
                      <a:pt x="264" y="513"/>
                      <a:pt x="264" y="513"/>
                      <a:pt x="264" y="513"/>
                    </a:cubicBezTo>
                    <a:cubicBezTo>
                      <a:pt x="265" y="516"/>
                      <a:pt x="265" y="516"/>
                      <a:pt x="265" y="516"/>
                    </a:cubicBezTo>
                    <a:cubicBezTo>
                      <a:pt x="267" y="516"/>
                      <a:pt x="267" y="516"/>
                      <a:pt x="267" y="516"/>
                    </a:cubicBezTo>
                    <a:cubicBezTo>
                      <a:pt x="270" y="514"/>
                      <a:pt x="270" y="514"/>
                      <a:pt x="270" y="514"/>
                    </a:cubicBezTo>
                    <a:cubicBezTo>
                      <a:pt x="267" y="516"/>
                      <a:pt x="267" y="516"/>
                      <a:pt x="267" y="516"/>
                    </a:cubicBezTo>
                    <a:cubicBezTo>
                      <a:pt x="266" y="518"/>
                      <a:pt x="266" y="518"/>
                      <a:pt x="266" y="518"/>
                    </a:cubicBezTo>
                    <a:cubicBezTo>
                      <a:pt x="267" y="519"/>
                      <a:pt x="267" y="519"/>
                      <a:pt x="267" y="519"/>
                    </a:cubicBezTo>
                    <a:cubicBezTo>
                      <a:pt x="266" y="522"/>
                      <a:pt x="266" y="522"/>
                      <a:pt x="266" y="522"/>
                    </a:cubicBezTo>
                    <a:cubicBezTo>
                      <a:pt x="267" y="522"/>
                      <a:pt x="267" y="522"/>
                      <a:pt x="267" y="522"/>
                    </a:cubicBezTo>
                    <a:cubicBezTo>
                      <a:pt x="268" y="520"/>
                      <a:pt x="268" y="520"/>
                      <a:pt x="268" y="520"/>
                    </a:cubicBezTo>
                    <a:cubicBezTo>
                      <a:pt x="271" y="522"/>
                      <a:pt x="271" y="522"/>
                      <a:pt x="271" y="522"/>
                    </a:cubicBezTo>
                    <a:cubicBezTo>
                      <a:pt x="679" y="522"/>
                      <a:pt x="679" y="522"/>
                      <a:pt x="679" y="522"/>
                    </a:cubicBezTo>
                    <a:lnTo>
                      <a:pt x="681" y="519"/>
                    </a:lnTo>
                    <a:close/>
                    <a:moveTo>
                      <a:pt x="691" y="518"/>
                    </a:moveTo>
                    <a:cubicBezTo>
                      <a:pt x="688" y="520"/>
                      <a:pt x="688" y="520"/>
                      <a:pt x="688" y="520"/>
                    </a:cubicBezTo>
                    <a:lnTo>
                      <a:pt x="691" y="518"/>
                    </a:lnTo>
                    <a:close/>
                    <a:moveTo>
                      <a:pt x="345" y="155"/>
                    </a:moveTo>
                    <a:cubicBezTo>
                      <a:pt x="342" y="155"/>
                      <a:pt x="342" y="155"/>
                      <a:pt x="342" y="155"/>
                    </a:cubicBezTo>
                    <a:cubicBezTo>
                      <a:pt x="339" y="158"/>
                      <a:pt x="339" y="158"/>
                      <a:pt x="339" y="158"/>
                    </a:cubicBezTo>
                    <a:cubicBezTo>
                      <a:pt x="339" y="161"/>
                      <a:pt x="339" y="161"/>
                      <a:pt x="339" y="161"/>
                    </a:cubicBezTo>
                    <a:cubicBezTo>
                      <a:pt x="342" y="161"/>
                      <a:pt x="342" y="161"/>
                      <a:pt x="342" y="161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42" y="161"/>
                      <a:pt x="342" y="161"/>
                      <a:pt x="342" y="161"/>
                    </a:cubicBezTo>
                    <a:cubicBezTo>
                      <a:pt x="345" y="163"/>
                      <a:pt x="345" y="163"/>
                      <a:pt x="345" y="163"/>
                    </a:cubicBezTo>
                    <a:cubicBezTo>
                      <a:pt x="342" y="163"/>
                      <a:pt x="342" y="163"/>
                      <a:pt x="342" y="163"/>
                    </a:cubicBezTo>
                    <a:cubicBezTo>
                      <a:pt x="340" y="164"/>
                      <a:pt x="340" y="164"/>
                      <a:pt x="340" y="164"/>
                    </a:cubicBezTo>
                    <a:cubicBezTo>
                      <a:pt x="337" y="164"/>
                      <a:pt x="337" y="164"/>
                      <a:pt x="337" y="164"/>
                    </a:cubicBezTo>
                    <a:cubicBezTo>
                      <a:pt x="331" y="164"/>
                      <a:pt x="331" y="164"/>
                      <a:pt x="331" y="164"/>
                    </a:cubicBezTo>
                    <a:cubicBezTo>
                      <a:pt x="328" y="161"/>
                      <a:pt x="328" y="161"/>
                      <a:pt x="328" y="161"/>
                    </a:cubicBezTo>
                    <a:cubicBezTo>
                      <a:pt x="324" y="161"/>
                      <a:pt x="324" y="161"/>
                      <a:pt x="324" y="161"/>
                    </a:cubicBezTo>
                    <a:cubicBezTo>
                      <a:pt x="323" y="161"/>
                      <a:pt x="323" y="161"/>
                      <a:pt x="323" y="161"/>
                    </a:cubicBezTo>
                    <a:cubicBezTo>
                      <a:pt x="320" y="161"/>
                      <a:pt x="320" y="161"/>
                      <a:pt x="320" y="161"/>
                    </a:cubicBezTo>
                    <a:cubicBezTo>
                      <a:pt x="317" y="161"/>
                      <a:pt x="317" y="161"/>
                      <a:pt x="317" y="161"/>
                    </a:cubicBezTo>
                    <a:cubicBezTo>
                      <a:pt x="315" y="164"/>
                      <a:pt x="315" y="164"/>
                      <a:pt x="315" y="164"/>
                    </a:cubicBezTo>
                    <a:cubicBezTo>
                      <a:pt x="313" y="165"/>
                      <a:pt x="313" y="165"/>
                      <a:pt x="313" y="165"/>
                    </a:cubicBezTo>
                    <a:cubicBezTo>
                      <a:pt x="312" y="166"/>
                      <a:pt x="312" y="166"/>
                      <a:pt x="312" y="166"/>
                    </a:cubicBezTo>
                    <a:cubicBezTo>
                      <a:pt x="312" y="167"/>
                      <a:pt x="312" y="167"/>
                      <a:pt x="312" y="167"/>
                    </a:cubicBezTo>
                    <a:cubicBezTo>
                      <a:pt x="315" y="169"/>
                      <a:pt x="315" y="169"/>
                      <a:pt x="315" y="169"/>
                    </a:cubicBezTo>
                    <a:cubicBezTo>
                      <a:pt x="318" y="169"/>
                      <a:pt x="318" y="169"/>
                      <a:pt x="318" y="169"/>
                    </a:cubicBezTo>
                    <a:cubicBezTo>
                      <a:pt x="320" y="173"/>
                      <a:pt x="320" y="173"/>
                      <a:pt x="320" y="173"/>
                    </a:cubicBezTo>
                    <a:cubicBezTo>
                      <a:pt x="314" y="172"/>
                      <a:pt x="314" y="172"/>
                      <a:pt x="314" y="172"/>
                    </a:cubicBezTo>
                    <a:cubicBezTo>
                      <a:pt x="312" y="174"/>
                      <a:pt x="312" y="174"/>
                      <a:pt x="312" y="174"/>
                    </a:cubicBezTo>
                    <a:cubicBezTo>
                      <a:pt x="309" y="176"/>
                      <a:pt x="309" y="176"/>
                      <a:pt x="309" y="176"/>
                    </a:cubicBezTo>
                    <a:cubicBezTo>
                      <a:pt x="306" y="178"/>
                      <a:pt x="306" y="178"/>
                      <a:pt x="306" y="178"/>
                    </a:cubicBezTo>
                    <a:cubicBezTo>
                      <a:pt x="303" y="180"/>
                      <a:pt x="303" y="180"/>
                      <a:pt x="303" y="180"/>
                    </a:cubicBezTo>
                    <a:cubicBezTo>
                      <a:pt x="297" y="182"/>
                      <a:pt x="297" y="182"/>
                      <a:pt x="297" y="182"/>
                    </a:cubicBezTo>
                    <a:cubicBezTo>
                      <a:pt x="294" y="185"/>
                      <a:pt x="294" y="185"/>
                      <a:pt x="294" y="185"/>
                    </a:cubicBezTo>
                    <a:cubicBezTo>
                      <a:pt x="292" y="185"/>
                      <a:pt x="292" y="185"/>
                      <a:pt x="292" y="185"/>
                    </a:cubicBezTo>
                    <a:cubicBezTo>
                      <a:pt x="290" y="182"/>
                      <a:pt x="290" y="182"/>
                      <a:pt x="290" y="182"/>
                    </a:cubicBezTo>
                    <a:cubicBezTo>
                      <a:pt x="296" y="181"/>
                      <a:pt x="296" y="181"/>
                      <a:pt x="296" y="181"/>
                    </a:cubicBezTo>
                    <a:cubicBezTo>
                      <a:pt x="297" y="178"/>
                      <a:pt x="297" y="178"/>
                      <a:pt x="297" y="178"/>
                    </a:cubicBezTo>
                    <a:cubicBezTo>
                      <a:pt x="303" y="174"/>
                      <a:pt x="303" y="174"/>
                      <a:pt x="303" y="174"/>
                    </a:cubicBezTo>
                    <a:cubicBezTo>
                      <a:pt x="306" y="171"/>
                      <a:pt x="306" y="171"/>
                      <a:pt x="306" y="171"/>
                    </a:cubicBezTo>
                    <a:cubicBezTo>
                      <a:pt x="307" y="169"/>
                      <a:pt x="307" y="169"/>
                      <a:pt x="307" y="169"/>
                    </a:cubicBezTo>
                    <a:cubicBezTo>
                      <a:pt x="304" y="166"/>
                      <a:pt x="304" y="166"/>
                      <a:pt x="304" y="166"/>
                    </a:cubicBezTo>
                    <a:cubicBezTo>
                      <a:pt x="301" y="166"/>
                      <a:pt x="301" y="166"/>
                      <a:pt x="301" y="166"/>
                    </a:cubicBezTo>
                    <a:cubicBezTo>
                      <a:pt x="298" y="167"/>
                      <a:pt x="298" y="167"/>
                      <a:pt x="298" y="167"/>
                    </a:cubicBezTo>
                    <a:cubicBezTo>
                      <a:pt x="295" y="168"/>
                      <a:pt x="295" y="168"/>
                      <a:pt x="295" y="168"/>
                    </a:cubicBezTo>
                    <a:cubicBezTo>
                      <a:pt x="292" y="170"/>
                      <a:pt x="292" y="170"/>
                      <a:pt x="292" y="170"/>
                    </a:cubicBezTo>
                    <a:cubicBezTo>
                      <a:pt x="289" y="171"/>
                      <a:pt x="289" y="171"/>
                      <a:pt x="289" y="171"/>
                    </a:cubicBezTo>
                    <a:cubicBezTo>
                      <a:pt x="288" y="174"/>
                      <a:pt x="288" y="174"/>
                      <a:pt x="288" y="174"/>
                    </a:cubicBezTo>
                    <a:cubicBezTo>
                      <a:pt x="288" y="177"/>
                      <a:pt x="288" y="177"/>
                      <a:pt x="288" y="177"/>
                    </a:cubicBezTo>
                    <a:cubicBezTo>
                      <a:pt x="285" y="180"/>
                      <a:pt x="285" y="180"/>
                      <a:pt x="285" y="180"/>
                    </a:cubicBezTo>
                    <a:cubicBezTo>
                      <a:pt x="282" y="181"/>
                      <a:pt x="282" y="181"/>
                      <a:pt x="282" y="181"/>
                    </a:cubicBezTo>
                    <a:cubicBezTo>
                      <a:pt x="279" y="181"/>
                      <a:pt x="279" y="181"/>
                      <a:pt x="279" y="181"/>
                    </a:cubicBezTo>
                    <a:cubicBezTo>
                      <a:pt x="276" y="180"/>
                      <a:pt x="276" y="180"/>
                      <a:pt x="276" y="180"/>
                    </a:cubicBezTo>
                    <a:cubicBezTo>
                      <a:pt x="271" y="180"/>
                      <a:pt x="271" y="180"/>
                      <a:pt x="271" y="180"/>
                    </a:cubicBezTo>
                    <a:cubicBezTo>
                      <a:pt x="267" y="179"/>
                      <a:pt x="267" y="179"/>
                      <a:pt x="267" y="179"/>
                    </a:cubicBezTo>
                    <a:cubicBezTo>
                      <a:pt x="265" y="178"/>
                      <a:pt x="265" y="178"/>
                      <a:pt x="265" y="178"/>
                    </a:cubicBezTo>
                    <a:cubicBezTo>
                      <a:pt x="262" y="177"/>
                      <a:pt x="262" y="177"/>
                      <a:pt x="262" y="177"/>
                    </a:cubicBezTo>
                    <a:cubicBezTo>
                      <a:pt x="260" y="177"/>
                      <a:pt x="260" y="177"/>
                      <a:pt x="260" y="177"/>
                    </a:cubicBezTo>
                    <a:cubicBezTo>
                      <a:pt x="263" y="175"/>
                      <a:pt x="263" y="175"/>
                      <a:pt x="263" y="175"/>
                    </a:cubicBezTo>
                    <a:cubicBezTo>
                      <a:pt x="267" y="175"/>
                      <a:pt x="267" y="175"/>
                      <a:pt x="267" y="175"/>
                    </a:cubicBezTo>
                    <a:cubicBezTo>
                      <a:pt x="269" y="174"/>
                      <a:pt x="269" y="174"/>
                      <a:pt x="269" y="174"/>
                    </a:cubicBezTo>
                    <a:cubicBezTo>
                      <a:pt x="271" y="171"/>
                      <a:pt x="271" y="171"/>
                      <a:pt x="271" y="171"/>
                    </a:cubicBezTo>
                    <a:cubicBezTo>
                      <a:pt x="271" y="168"/>
                      <a:pt x="271" y="168"/>
                      <a:pt x="271" y="168"/>
                    </a:cubicBezTo>
                    <a:cubicBezTo>
                      <a:pt x="273" y="167"/>
                      <a:pt x="273" y="167"/>
                      <a:pt x="273" y="167"/>
                    </a:cubicBezTo>
                    <a:cubicBezTo>
                      <a:pt x="277" y="165"/>
                      <a:pt x="277" y="165"/>
                      <a:pt x="277" y="165"/>
                    </a:cubicBezTo>
                    <a:cubicBezTo>
                      <a:pt x="279" y="163"/>
                      <a:pt x="279" y="163"/>
                      <a:pt x="279" y="163"/>
                    </a:cubicBezTo>
                    <a:cubicBezTo>
                      <a:pt x="278" y="160"/>
                      <a:pt x="278" y="160"/>
                      <a:pt x="278" y="160"/>
                    </a:cubicBezTo>
                    <a:cubicBezTo>
                      <a:pt x="275" y="159"/>
                      <a:pt x="275" y="159"/>
                      <a:pt x="275" y="159"/>
                    </a:cubicBezTo>
                    <a:cubicBezTo>
                      <a:pt x="273" y="157"/>
                      <a:pt x="273" y="157"/>
                      <a:pt x="273" y="157"/>
                    </a:cubicBezTo>
                    <a:cubicBezTo>
                      <a:pt x="275" y="156"/>
                      <a:pt x="275" y="156"/>
                      <a:pt x="275" y="156"/>
                    </a:cubicBezTo>
                    <a:cubicBezTo>
                      <a:pt x="278" y="156"/>
                      <a:pt x="278" y="156"/>
                      <a:pt x="278" y="156"/>
                    </a:cubicBezTo>
                    <a:cubicBezTo>
                      <a:pt x="282" y="156"/>
                      <a:pt x="282" y="156"/>
                      <a:pt x="282" y="156"/>
                    </a:cubicBezTo>
                    <a:cubicBezTo>
                      <a:pt x="284" y="158"/>
                      <a:pt x="284" y="158"/>
                      <a:pt x="284" y="158"/>
                    </a:cubicBezTo>
                    <a:cubicBezTo>
                      <a:pt x="290" y="158"/>
                      <a:pt x="290" y="158"/>
                      <a:pt x="290" y="158"/>
                    </a:cubicBezTo>
                    <a:cubicBezTo>
                      <a:pt x="293" y="156"/>
                      <a:pt x="293" y="156"/>
                      <a:pt x="293" y="156"/>
                    </a:cubicBezTo>
                    <a:cubicBezTo>
                      <a:pt x="290" y="154"/>
                      <a:pt x="290" y="154"/>
                      <a:pt x="290" y="154"/>
                    </a:cubicBezTo>
                    <a:cubicBezTo>
                      <a:pt x="284" y="150"/>
                      <a:pt x="284" y="150"/>
                      <a:pt x="284" y="150"/>
                    </a:cubicBezTo>
                    <a:cubicBezTo>
                      <a:pt x="272" y="150"/>
                      <a:pt x="272" y="150"/>
                      <a:pt x="272" y="150"/>
                    </a:cubicBezTo>
                    <a:cubicBezTo>
                      <a:pt x="269" y="150"/>
                      <a:pt x="269" y="150"/>
                      <a:pt x="269" y="150"/>
                    </a:cubicBezTo>
                    <a:cubicBezTo>
                      <a:pt x="267" y="153"/>
                      <a:pt x="267" y="153"/>
                      <a:pt x="267" y="153"/>
                    </a:cubicBezTo>
                    <a:cubicBezTo>
                      <a:pt x="265" y="153"/>
                      <a:pt x="265" y="153"/>
                      <a:pt x="265" y="153"/>
                    </a:cubicBezTo>
                    <a:cubicBezTo>
                      <a:pt x="262" y="152"/>
                      <a:pt x="262" y="152"/>
                      <a:pt x="262" y="152"/>
                    </a:cubicBezTo>
                    <a:cubicBezTo>
                      <a:pt x="258" y="153"/>
                      <a:pt x="258" y="153"/>
                      <a:pt x="258" y="153"/>
                    </a:cubicBezTo>
                    <a:cubicBezTo>
                      <a:pt x="256" y="153"/>
                      <a:pt x="256" y="153"/>
                      <a:pt x="256" y="153"/>
                    </a:cubicBezTo>
                    <a:cubicBezTo>
                      <a:pt x="253" y="154"/>
                      <a:pt x="253" y="154"/>
                      <a:pt x="253" y="154"/>
                    </a:cubicBezTo>
                    <a:cubicBezTo>
                      <a:pt x="250" y="152"/>
                      <a:pt x="250" y="152"/>
                      <a:pt x="250" y="152"/>
                    </a:cubicBezTo>
                    <a:cubicBezTo>
                      <a:pt x="244" y="152"/>
                      <a:pt x="244" y="152"/>
                      <a:pt x="244" y="152"/>
                    </a:cubicBezTo>
                    <a:cubicBezTo>
                      <a:pt x="244" y="155"/>
                      <a:pt x="244" y="155"/>
                      <a:pt x="244" y="155"/>
                    </a:cubicBezTo>
                    <a:cubicBezTo>
                      <a:pt x="241" y="155"/>
                      <a:pt x="241" y="155"/>
                      <a:pt x="241" y="155"/>
                    </a:cubicBezTo>
                    <a:cubicBezTo>
                      <a:pt x="241" y="158"/>
                      <a:pt x="241" y="158"/>
                      <a:pt x="241" y="158"/>
                    </a:cubicBezTo>
                    <a:cubicBezTo>
                      <a:pt x="238" y="156"/>
                      <a:pt x="238" y="156"/>
                      <a:pt x="238" y="156"/>
                    </a:cubicBezTo>
                    <a:cubicBezTo>
                      <a:pt x="236" y="153"/>
                      <a:pt x="236" y="153"/>
                      <a:pt x="236" y="153"/>
                    </a:cubicBezTo>
                    <a:cubicBezTo>
                      <a:pt x="237" y="150"/>
                      <a:pt x="237" y="150"/>
                      <a:pt x="237" y="150"/>
                    </a:cubicBezTo>
                    <a:cubicBezTo>
                      <a:pt x="240" y="150"/>
                      <a:pt x="240" y="150"/>
                      <a:pt x="240" y="150"/>
                    </a:cubicBezTo>
                    <a:cubicBezTo>
                      <a:pt x="243" y="149"/>
                      <a:pt x="243" y="149"/>
                      <a:pt x="243" y="149"/>
                    </a:cubicBezTo>
                    <a:cubicBezTo>
                      <a:pt x="246" y="150"/>
                      <a:pt x="246" y="150"/>
                      <a:pt x="246" y="150"/>
                    </a:cubicBezTo>
                    <a:cubicBezTo>
                      <a:pt x="248" y="147"/>
                      <a:pt x="248" y="147"/>
                      <a:pt x="248" y="147"/>
                    </a:cubicBezTo>
                    <a:cubicBezTo>
                      <a:pt x="251" y="148"/>
                      <a:pt x="251" y="148"/>
                      <a:pt x="251" y="148"/>
                    </a:cubicBezTo>
                    <a:cubicBezTo>
                      <a:pt x="254" y="148"/>
                      <a:pt x="254" y="148"/>
                      <a:pt x="254" y="148"/>
                    </a:cubicBezTo>
                    <a:cubicBezTo>
                      <a:pt x="260" y="146"/>
                      <a:pt x="260" y="146"/>
                      <a:pt x="260" y="146"/>
                    </a:cubicBezTo>
                    <a:cubicBezTo>
                      <a:pt x="263" y="145"/>
                      <a:pt x="263" y="145"/>
                      <a:pt x="263" y="145"/>
                    </a:cubicBezTo>
                    <a:cubicBezTo>
                      <a:pt x="266" y="145"/>
                      <a:pt x="266" y="145"/>
                      <a:pt x="266" y="145"/>
                    </a:cubicBezTo>
                    <a:cubicBezTo>
                      <a:pt x="269" y="143"/>
                      <a:pt x="269" y="143"/>
                      <a:pt x="269" y="143"/>
                    </a:cubicBezTo>
                    <a:cubicBezTo>
                      <a:pt x="275" y="143"/>
                      <a:pt x="275" y="143"/>
                      <a:pt x="275" y="143"/>
                    </a:cubicBezTo>
                    <a:cubicBezTo>
                      <a:pt x="278" y="142"/>
                      <a:pt x="278" y="142"/>
                      <a:pt x="278" y="142"/>
                    </a:cubicBezTo>
                    <a:cubicBezTo>
                      <a:pt x="281" y="141"/>
                      <a:pt x="281" y="141"/>
                      <a:pt x="281" y="141"/>
                    </a:cubicBezTo>
                    <a:cubicBezTo>
                      <a:pt x="284" y="140"/>
                      <a:pt x="284" y="140"/>
                      <a:pt x="284" y="140"/>
                    </a:cubicBezTo>
                    <a:cubicBezTo>
                      <a:pt x="287" y="139"/>
                      <a:pt x="287" y="139"/>
                      <a:pt x="287" y="139"/>
                    </a:cubicBezTo>
                    <a:cubicBezTo>
                      <a:pt x="290" y="139"/>
                      <a:pt x="290" y="139"/>
                      <a:pt x="290" y="139"/>
                    </a:cubicBezTo>
                    <a:cubicBezTo>
                      <a:pt x="292" y="137"/>
                      <a:pt x="292" y="137"/>
                      <a:pt x="292" y="137"/>
                    </a:cubicBezTo>
                    <a:cubicBezTo>
                      <a:pt x="295" y="135"/>
                      <a:pt x="295" y="135"/>
                      <a:pt x="295" y="135"/>
                    </a:cubicBezTo>
                    <a:cubicBezTo>
                      <a:pt x="298" y="135"/>
                      <a:pt x="298" y="135"/>
                      <a:pt x="298" y="135"/>
                    </a:cubicBezTo>
                    <a:cubicBezTo>
                      <a:pt x="302" y="134"/>
                      <a:pt x="302" y="134"/>
                      <a:pt x="302" y="134"/>
                    </a:cubicBezTo>
                    <a:cubicBezTo>
                      <a:pt x="305" y="133"/>
                      <a:pt x="305" y="133"/>
                      <a:pt x="305" y="133"/>
                    </a:cubicBezTo>
                    <a:cubicBezTo>
                      <a:pt x="308" y="133"/>
                      <a:pt x="308" y="133"/>
                      <a:pt x="308" y="133"/>
                    </a:cubicBezTo>
                    <a:cubicBezTo>
                      <a:pt x="312" y="131"/>
                      <a:pt x="312" y="131"/>
                      <a:pt x="312" y="131"/>
                    </a:cubicBezTo>
                    <a:cubicBezTo>
                      <a:pt x="315" y="130"/>
                      <a:pt x="315" y="130"/>
                      <a:pt x="315" y="130"/>
                    </a:cubicBezTo>
                    <a:cubicBezTo>
                      <a:pt x="318" y="132"/>
                      <a:pt x="318" y="132"/>
                      <a:pt x="318" y="132"/>
                    </a:cubicBezTo>
                    <a:cubicBezTo>
                      <a:pt x="324" y="134"/>
                      <a:pt x="324" y="134"/>
                      <a:pt x="324" y="134"/>
                    </a:cubicBezTo>
                    <a:cubicBezTo>
                      <a:pt x="327" y="134"/>
                      <a:pt x="327" y="134"/>
                      <a:pt x="327" y="134"/>
                    </a:cubicBezTo>
                    <a:cubicBezTo>
                      <a:pt x="315" y="139"/>
                      <a:pt x="315" y="139"/>
                      <a:pt x="315" y="139"/>
                    </a:cubicBezTo>
                    <a:cubicBezTo>
                      <a:pt x="312" y="140"/>
                      <a:pt x="312" y="140"/>
                      <a:pt x="312" y="140"/>
                    </a:cubicBezTo>
                    <a:cubicBezTo>
                      <a:pt x="312" y="140"/>
                      <a:pt x="312" y="140"/>
                      <a:pt x="312" y="140"/>
                    </a:cubicBezTo>
                    <a:cubicBezTo>
                      <a:pt x="309" y="143"/>
                      <a:pt x="309" y="143"/>
                      <a:pt x="309" y="143"/>
                    </a:cubicBezTo>
                    <a:cubicBezTo>
                      <a:pt x="306" y="145"/>
                      <a:pt x="306" y="145"/>
                      <a:pt x="306" y="145"/>
                    </a:cubicBezTo>
                    <a:cubicBezTo>
                      <a:pt x="309" y="147"/>
                      <a:pt x="309" y="147"/>
                      <a:pt x="309" y="147"/>
                    </a:cubicBezTo>
                    <a:cubicBezTo>
                      <a:pt x="312" y="147"/>
                      <a:pt x="312" y="147"/>
                      <a:pt x="312" y="147"/>
                    </a:cubicBezTo>
                    <a:cubicBezTo>
                      <a:pt x="315" y="148"/>
                      <a:pt x="315" y="148"/>
                      <a:pt x="315" y="148"/>
                    </a:cubicBezTo>
                    <a:cubicBezTo>
                      <a:pt x="318" y="148"/>
                      <a:pt x="318" y="148"/>
                      <a:pt x="318" y="148"/>
                    </a:cubicBezTo>
                    <a:cubicBezTo>
                      <a:pt x="315" y="148"/>
                      <a:pt x="315" y="148"/>
                      <a:pt x="315" y="148"/>
                    </a:cubicBezTo>
                    <a:cubicBezTo>
                      <a:pt x="318" y="149"/>
                      <a:pt x="318" y="149"/>
                      <a:pt x="318" y="149"/>
                    </a:cubicBezTo>
                    <a:cubicBezTo>
                      <a:pt x="321" y="148"/>
                      <a:pt x="321" y="148"/>
                      <a:pt x="321" y="148"/>
                    </a:cubicBezTo>
                    <a:cubicBezTo>
                      <a:pt x="324" y="148"/>
                      <a:pt x="324" y="148"/>
                      <a:pt x="324" y="148"/>
                    </a:cubicBezTo>
                    <a:cubicBezTo>
                      <a:pt x="333" y="148"/>
                      <a:pt x="333" y="148"/>
                      <a:pt x="333" y="148"/>
                    </a:cubicBezTo>
                    <a:cubicBezTo>
                      <a:pt x="336" y="147"/>
                      <a:pt x="336" y="147"/>
                      <a:pt x="336" y="147"/>
                    </a:cubicBezTo>
                    <a:cubicBezTo>
                      <a:pt x="339" y="145"/>
                      <a:pt x="339" y="145"/>
                      <a:pt x="339" y="145"/>
                    </a:cubicBezTo>
                    <a:cubicBezTo>
                      <a:pt x="340" y="142"/>
                      <a:pt x="340" y="142"/>
                      <a:pt x="340" y="142"/>
                    </a:cubicBezTo>
                    <a:cubicBezTo>
                      <a:pt x="343" y="141"/>
                      <a:pt x="343" y="141"/>
                      <a:pt x="343" y="141"/>
                    </a:cubicBezTo>
                    <a:cubicBezTo>
                      <a:pt x="346" y="140"/>
                      <a:pt x="346" y="140"/>
                      <a:pt x="346" y="140"/>
                    </a:cubicBezTo>
                    <a:cubicBezTo>
                      <a:pt x="346" y="143"/>
                      <a:pt x="346" y="143"/>
                      <a:pt x="346" y="143"/>
                    </a:cubicBezTo>
                    <a:cubicBezTo>
                      <a:pt x="343" y="146"/>
                      <a:pt x="343" y="146"/>
                      <a:pt x="343" y="146"/>
                    </a:cubicBezTo>
                    <a:cubicBezTo>
                      <a:pt x="346" y="145"/>
                      <a:pt x="346" y="145"/>
                      <a:pt x="346" y="145"/>
                    </a:cubicBezTo>
                    <a:cubicBezTo>
                      <a:pt x="349" y="145"/>
                      <a:pt x="349" y="145"/>
                      <a:pt x="349" y="145"/>
                    </a:cubicBezTo>
                    <a:cubicBezTo>
                      <a:pt x="347" y="148"/>
                      <a:pt x="347" y="148"/>
                      <a:pt x="347" y="148"/>
                    </a:cubicBezTo>
                    <a:cubicBezTo>
                      <a:pt x="346" y="151"/>
                      <a:pt x="346" y="151"/>
                      <a:pt x="346" y="151"/>
                    </a:cubicBezTo>
                    <a:cubicBezTo>
                      <a:pt x="343" y="152"/>
                      <a:pt x="343" y="152"/>
                      <a:pt x="343" y="152"/>
                    </a:cubicBezTo>
                    <a:lnTo>
                      <a:pt x="345" y="155"/>
                    </a:lnTo>
                    <a:close/>
                    <a:moveTo>
                      <a:pt x="472" y="236"/>
                    </a:moveTo>
                    <a:cubicBezTo>
                      <a:pt x="469" y="234"/>
                      <a:pt x="469" y="234"/>
                      <a:pt x="469" y="234"/>
                    </a:cubicBezTo>
                    <a:cubicBezTo>
                      <a:pt x="466" y="234"/>
                      <a:pt x="466" y="234"/>
                      <a:pt x="466" y="234"/>
                    </a:cubicBezTo>
                    <a:cubicBezTo>
                      <a:pt x="463" y="233"/>
                      <a:pt x="463" y="233"/>
                      <a:pt x="463" y="233"/>
                    </a:cubicBezTo>
                    <a:cubicBezTo>
                      <a:pt x="460" y="232"/>
                      <a:pt x="460" y="232"/>
                      <a:pt x="460" y="232"/>
                    </a:cubicBezTo>
                    <a:cubicBezTo>
                      <a:pt x="459" y="232"/>
                      <a:pt x="459" y="232"/>
                      <a:pt x="459" y="232"/>
                    </a:cubicBezTo>
                    <a:cubicBezTo>
                      <a:pt x="456" y="232"/>
                      <a:pt x="456" y="232"/>
                      <a:pt x="456" y="232"/>
                    </a:cubicBezTo>
                    <a:cubicBezTo>
                      <a:pt x="453" y="232"/>
                      <a:pt x="453" y="232"/>
                      <a:pt x="453" y="232"/>
                    </a:cubicBezTo>
                    <a:cubicBezTo>
                      <a:pt x="450" y="233"/>
                      <a:pt x="450" y="233"/>
                      <a:pt x="450" y="233"/>
                    </a:cubicBezTo>
                    <a:cubicBezTo>
                      <a:pt x="447" y="234"/>
                      <a:pt x="447" y="234"/>
                      <a:pt x="447" y="234"/>
                    </a:cubicBezTo>
                    <a:cubicBezTo>
                      <a:pt x="444" y="235"/>
                      <a:pt x="444" y="235"/>
                      <a:pt x="444" y="235"/>
                    </a:cubicBezTo>
                    <a:cubicBezTo>
                      <a:pt x="441" y="236"/>
                      <a:pt x="441" y="236"/>
                      <a:pt x="441" y="236"/>
                    </a:cubicBezTo>
                    <a:cubicBezTo>
                      <a:pt x="438" y="238"/>
                      <a:pt x="438" y="238"/>
                      <a:pt x="438" y="238"/>
                    </a:cubicBezTo>
                    <a:cubicBezTo>
                      <a:pt x="437" y="241"/>
                      <a:pt x="437" y="241"/>
                      <a:pt x="437" y="241"/>
                    </a:cubicBezTo>
                    <a:cubicBezTo>
                      <a:pt x="440" y="239"/>
                      <a:pt x="440" y="239"/>
                      <a:pt x="440" y="239"/>
                    </a:cubicBezTo>
                    <a:cubicBezTo>
                      <a:pt x="442" y="237"/>
                      <a:pt x="442" y="237"/>
                      <a:pt x="442" y="237"/>
                    </a:cubicBezTo>
                    <a:cubicBezTo>
                      <a:pt x="446" y="236"/>
                      <a:pt x="446" y="236"/>
                      <a:pt x="446" y="236"/>
                    </a:cubicBezTo>
                    <a:cubicBezTo>
                      <a:pt x="449" y="235"/>
                      <a:pt x="449" y="235"/>
                      <a:pt x="449" y="235"/>
                    </a:cubicBezTo>
                    <a:cubicBezTo>
                      <a:pt x="451" y="236"/>
                      <a:pt x="451" y="236"/>
                      <a:pt x="451" y="236"/>
                    </a:cubicBezTo>
                    <a:cubicBezTo>
                      <a:pt x="455" y="233"/>
                      <a:pt x="455" y="233"/>
                      <a:pt x="455" y="233"/>
                    </a:cubicBezTo>
                    <a:cubicBezTo>
                      <a:pt x="460" y="233"/>
                      <a:pt x="460" y="233"/>
                      <a:pt x="460" y="233"/>
                    </a:cubicBezTo>
                    <a:cubicBezTo>
                      <a:pt x="463" y="234"/>
                      <a:pt x="463" y="234"/>
                      <a:pt x="463" y="234"/>
                    </a:cubicBezTo>
                    <a:cubicBezTo>
                      <a:pt x="457" y="234"/>
                      <a:pt x="457" y="234"/>
                      <a:pt x="457" y="234"/>
                    </a:cubicBezTo>
                    <a:cubicBezTo>
                      <a:pt x="454" y="235"/>
                      <a:pt x="454" y="235"/>
                      <a:pt x="454" y="235"/>
                    </a:cubicBezTo>
                    <a:cubicBezTo>
                      <a:pt x="460" y="235"/>
                      <a:pt x="460" y="235"/>
                      <a:pt x="460" y="235"/>
                    </a:cubicBezTo>
                    <a:cubicBezTo>
                      <a:pt x="463" y="237"/>
                      <a:pt x="463" y="237"/>
                      <a:pt x="463" y="237"/>
                    </a:cubicBezTo>
                    <a:cubicBezTo>
                      <a:pt x="460" y="238"/>
                      <a:pt x="460" y="238"/>
                      <a:pt x="460" y="238"/>
                    </a:cubicBezTo>
                    <a:cubicBezTo>
                      <a:pt x="454" y="238"/>
                      <a:pt x="454" y="238"/>
                      <a:pt x="454" y="238"/>
                    </a:cubicBezTo>
                    <a:cubicBezTo>
                      <a:pt x="451" y="239"/>
                      <a:pt x="451" y="239"/>
                      <a:pt x="451" y="239"/>
                    </a:cubicBezTo>
                    <a:cubicBezTo>
                      <a:pt x="454" y="239"/>
                      <a:pt x="454" y="239"/>
                      <a:pt x="454" y="239"/>
                    </a:cubicBezTo>
                    <a:cubicBezTo>
                      <a:pt x="451" y="241"/>
                      <a:pt x="451" y="241"/>
                      <a:pt x="451" y="241"/>
                    </a:cubicBezTo>
                    <a:cubicBezTo>
                      <a:pt x="455" y="239"/>
                      <a:pt x="455" y="239"/>
                      <a:pt x="455" y="239"/>
                    </a:cubicBezTo>
                    <a:cubicBezTo>
                      <a:pt x="457" y="240"/>
                      <a:pt x="457" y="240"/>
                      <a:pt x="457" y="240"/>
                    </a:cubicBezTo>
                    <a:cubicBezTo>
                      <a:pt x="460" y="239"/>
                      <a:pt x="460" y="239"/>
                      <a:pt x="460" y="239"/>
                    </a:cubicBezTo>
                    <a:cubicBezTo>
                      <a:pt x="460" y="239"/>
                      <a:pt x="460" y="239"/>
                      <a:pt x="460" y="239"/>
                    </a:cubicBezTo>
                    <a:cubicBezTo>
                      <a:pt x="455" y="243"/>
                      <a:pt x="455" y="243"/>
                      <a:pt x="455" y="243"/>
                    </a:cubicBezTo>
                    <a:cubicBezTo>
                      <a:pt x="452" y="243"/>
                      <a:pt x="452" y="243"/>
                      <a:pt x="452" y="243"/>
                    </a:cubicBezTo>
                    <a:cubicBezTo>
                      <a:pt x="446" y="242"/>
                      <a:pt x="446" y="242"/>
                      <a:pt x="446" y="242"/>
                    </a:cubicBezTo>
                    <a:cubicBezTo>
                      <a:pt x="440" y="246"/>
                      <a:pt x="440" y="246"/>
                      <a:pt x="440" y="246"/>
                    </a:cubicBezTo>
                    <a:cubicBezTo>
                      <a:pt x="437" y="248"/>
                      <a:pt x="437" y="248"/>
                      <a:pt x="437" y="248"/>
                    </a:cubicBezTo>
                    <a:cubicBezTo>
                      <a:pt x="437" y="251"/>
                      <a:pt x="437" y="251"/>
                      <a:pt x="437" y="251"/>
                    </a:cubicBezTo>
                    <a:cubicBezTo>
                      <a:pt x="432" y="255"/>
                      <a:pt x="432" y="255"/>
                      <a:pt x="432" y="255"/>
                    </a:cubicBezTo>
                    <a:cubicBezTo>
                      <a:pt x="429" y="258"/>
                      <a:pt x="429" y="258"/>
                      <a:pt x="429" y="258"/>
                    </a:cubicBezTo>
                    <a:cubicBezTo>
                      <a:pt x="426" y="260"/>
                      <a:pt x="426" y="260"/>
                      <a:pt x="426" y="260"/>
                    </a:cubicBezTo>
                    <a:cubicBezTo>
                      <a:pt x="423" y="262"/>
                      <a:pt x="423" y="262"/>
                      <a:pt x="423" y="262"/>
                    </a:cubicBezTo>
                    <a:cubicBezTo>
                      <a:pt x="420" y="264"/>
                      <a:pt x="420" y="264"/>
                      <a:pt x="420" y="264"/>
                    </a:cubicBezTo>
                    <a:cubicBezTo>
                      <a:pt x="416" y="264"/>
                      <a:pt x="416" y="264"/>
                      <a:pt x="416" y="264"/>
                    </a:cubicBezTo>
                    <a:cubicBezTo>
                      <a:pt x="415" y="263"/>
                      <a:pt x="415" y="263"/>
                      <a:pt x="415" y="263"/>
                    </a:cubicBezTo>
                    <a:cubicBezTo>
                      <a:pt x="412" y="263"/>
                      <a:pt x="412" y="263"/>
                      <a:pt x="412" y="263"/>
                    </a:cubicBezTo>
                    <a:cubicBezTo>
                      <a:pt x="410" y="264"/>
                      <a:pt x="410" y="264"/>
                      <a:pt x="410" y="264"/>
                    </a:cubicBezTo>
                    <a:cubicBezTo>
                      <a:pt x="407" y="266"/>
                      <a:pt x="407" y="266"/>
                      <a:pt x="407" y="266"/>
                    </a:cubicBezTo>
                    <a:cubicBezTo>
                      <a:pt x="406" y="267"/>
                      <a:pt x="406" y="267"/>
                      <a:pt x="406" y="267"/>
                    </a:cubicBezTo>
                    <a:cubicBezTo>
                      <a:pt x="405" y="268"/>
                      <a:pt x="405" y="268"/>
                      <a:pt x="405" y="268"/>
                    </a:cubicBezTo>
                    <a:cubicBezTo>
                      <a:pt x="406" y="268"/>
                      <a:pt x="406" y="268"/>
                      <a:pt x="406" y="268"/>
                    </a:cubicBezTo>
                    <a:cubicBezTo>
                      <a:pt x="406" y="271"/>
                      <a:pt x="406" y="271"/>
                      <a:pt x="406" y="271"/>
                    </a:cubicBezTo>
                    <a:cubicBezTo>
                      <a:pt x="404" y="274"/>
                      <a:pt x="404" y="274"/>
                      <a:pt x="404" y="274"/>
                    </a:cubicBezTo>
                    <a:cubicBezTo>
                      <a:pt x="401" y="274"/>
                      <a:pt x="401" y="274"/>
                      <a:pt x="401" y="274"/>
                    </a:cubicBezTo>
                    <a:cubicBezTo>
                      <a:pt x="398" y="273"/>
                      <a:pt x="398" y="273"/>
                      <a:pt x="398" y="273"/>
                    </a:cubicBezTo>
                    <a:cubicBezTo>
                      <a:pt x="395" y="275"/>
                      <a:pt x="395" y="275"/>
                      <a:pt x="395" y="275"/>
                    </a:cubicBezTo>
                    <a:cubicBezTo>
                      <a:pt x="392" y="276"/>
                      <a:pt x="392" y="276"/>
                      <a:pt x="392" y="276"/>
                    </a:cubicBezTo>
                    <a:cubicBezTo>
                      <a:pt x="389" y="275"/>
                      <a:pt x="389" y="275"/>
                      <a:pt x="389" y="275"/>
                    </a:cubicBezTo>
                    <a:cubicBezTo>
                      <a:pt x="386" y="276"/>
                      <a:pt x="386" y="276"/>
                      <a:pt x="386" y="276"/>
                    </a:cubicBezTo>
                    <a:cubicBezTo>
                      <a:pt x="380" y="277"/>
                      <a:pt x="380" y="277"/>
                      <a:pt x="380" y="277"/>
                    </a:cubicBezTo>
                    <a:cubicBezTo>
                      <a:pt x="377" y="277"/>
                      <a:pt x="377" y="277"/>
                      <a:pt x="377" y="277"/>
                    </a:cubicBezTo>
                    <a:cubicBezTo>
                      <a:pt x="374" y="277"/>
                      <a:pt x="374" y="277"/>
                      <a:pt x="374" y="277"/>
                    </a:cubicBezTo>
                    <a:cubicBezTo>
                      <a:pt x="372" y="277"/>
                      <a:pt x="372" y="277"/>
                      <a:pt x="372" y="277"/>
                    </a:cubicBezTo>
                    <a:cubicBezTo>
                      <a:pt x="369" y="276"/>
                      <a:pt x="369" y="276"/>
                      <a:pt x="369" y="276"/>
                    </a:cubicBezTo>
                    <a:cubicBezTo>
                      <a:pt x="366" y="275"/>
                      <a:pt x="366" y="275"/>
                      <a:pt x="366" y="275"/>
                    </a:cubicBezTo>
                    <a:cubicBezTo>
                      <a:pt x="363" y="273"/>
                      <a:pt x="363" y="273"/>
                      <a:pt x="363" y="273"/>
                    </a:cubicBezTo>
                    <a:cubicBezTo>
                      <a:pt x="357" y="273"/>
                      <a:pt x="357" y="273"/>
                      <a:pt x="357" y="273"/>
                    </a:cubicBezTo>
                    <a:cubicBezTo>
                      <a:pt x="357" y="273"/>
                      <a:pt x="357" y="273"/>
                      <a:pt x="357" y="273"/>
                    </a:cubicBezTo>
                    <a:cubicBezTo>
                      <a:pt x="354" y="272"/>
                      <a:pt x="354" y="272"/>
                      <a:pt x="354" y="272"/>
                    </a:cubicBezTo>
                    <a:cubicBezTo>
                      <a:pt x="352" y="271"/>
                      <a:pt x="352" y="271"/>
                      <a:pt x="352" y="271"/>
                    </a:cubicBezTo>
                    <a:cubicBezTo>
                      <a:pt x="349" y="268"/>
                      <a:pt x="349" y="268"/>
                      <a:pt x="349" y="268"/>
                    </a:cubicBezTo>
                    <a:cubicBezTo>
                      <a:pt x="346" y="267"/>
                      <a:pt x="346" y="267"/>
                      <a:pt x="346" y="267"/>
                    </a:cubicBezTo>
                    <a:cubicBezTo>
                      <a:pt x="347" y="267"/>
                      <a:pt x="347" y="267"/>
                      <a:pt x="347" y="267"/>
                    </a:cubicBezTo>
                    <a:cubicBezTo>
                      <a:pt x="350" y="268"/>
                      <a:pt x="350" y="268"/>
                      <a:pt x="350" y="268"/>
                    </a:cubicBezTo>
                    <a:cubicBezTo>
                      <a:pt x="353" y="269"/>
                      <a:pt x="353" y="269"/>
                      <a:pt x="353" y="269"/>
                    </a:cubicBezTo>
                    <a:cubicBezTo>
                      <a:pt x="356" y="270"/>
                      <a:pt x="356" y="270"/>
                      <a:pt x="356" y="270"/>
                    </a:cubicBezTo>
                    <a:cubicBezTo>
                      <a:pt x="359" y="269"/>
                      <a:pt x="359" y="269"/>
                      <a:pt x="359" y="269"/>
                    </a:cubicBezTo>
                    <a:cubicBezTo>
                      <a:pt x="362" y="266"/>
                      <a:pt x="362" y="266"/>
                      <a:pt x="362" y="266"/>
                    </a:cubicBezTo>
                    <a:cubicBezTo>
                      <a:pt x="365" y="267"/>
                      <a:pt x="365" y="267"/>
                      <a:pt x="365" y="267"/>
                    </a:cubicBezTo>
                    <a:cubicBezTo>
                      <a:pt x="368" y="267"/>
                      <a:pt x="368" y="267"/>
                      <a:pt x="368" y="267"/>
                    </a:cubicBezTo>
                    <a:cubicBezTo>
                      <a:pt x="370" y="269"/>
                      <a:pt x="370" y="269"/>
                      <a:pt x="370" y="269"/>
                    </a:cubicBezTo>
                    <a:cubicBezTo>
                      <a:pt x="374" y="267"/>
                      <a:pt x="374" y="267"/>
                      <a:pt x="374" y="267"/>
                    </a:cubicBezTo>
                    <a:cubicBezTo>
                      <a:pt x="373" y="264"/>
                      <a:pt x="373" y="264"/>
                      <a:pt x="373" y="264"/>
                    </a:cubicBezTo>
                    <a:cubicBezTo>
                      <a:pt x="375" y="262"/>
                      <a:pt x="375" y="262"/>
                      <a:pt x="375" y="262"/>
                    </a:cubicBezTo>
                    <a:cubicBezTo>
                      <a:pt x="376" y="259"/>
                      <a:pt x="376" y="259"/>
                      <a:pt x="376" y="259"/>
                    </a:cubicBezTo>
                    <a:cubicBezTo>
                      <a:pt x="379" y="256"/>
                      <a:pt x="379" y="256"/>
                      <a:pt x="379" y="256"/>
                    </a:cubicBezTo>
                    <a:cubicBezTo>
                      <a:pt x="382" y="256"/>
                      <a:pt x="382" y="256"/>
                      <a:pt x="382" y="256"/>
                    </a:cubicBezTo>
                    <a:cubicBezTo>
                      <a:pt x="385" y="257"/>
                      <a:pt x="385" y="257"/>
                      <a:pt x="385" y="257"/>
                    </a:cubicBezTo>
                    <a:cubicBezTo>
                      <a:pt x="388" y="256"/>
                      <a:pt x="388" y="256"/>
                      <a:pt x="388" y="256"/>
                    </a:cubicBezTo>
                    <a:cubicBezTo>
                      <a:pt x="391" y="254"/>
                      <a:pt x="391" y="254"/>
                      <a:pt x="391" y="254"/>
                    </a:cubicBezTo>
                    <a:cubicBezTo>
                      <a:pt x="389" y="251"/>
                      <a:pt x="389" y="251"/>
                      <a:pt x="389" y="251"/>
                    </a:cubicBezTo>
                    <a:cubicBezTo>
                      <a:pt x="386" y="249"/>
                      <a:pt x="386" y="249"/>
                      <a:pt x="386" y="249"/>
                    </a:cubicBezTo>
                    <a:cubicBezTo>
                      <a:pt x="384" y="246"/>
                      <a:pt x="384" y="246"/>
                      <a:pt x="384" y="246"/>
                    </a:cubicBezTo>
                    <a:cubicBezTo>
                      <a:pt x="381" y="245"/>
                      <a:pt x="381" y="245"/>
                      <a:pt x="381" y="245"/>
                    </a:cubicBezTo>
                    <a:cubicBezTo>
                      <a:pt x="382" y="243"/>
                      <a:pt x="382" y="243"/>
                      <a:pt x="382" y="243"/>
                    </a:cubicBezTo>
                    <a:cubicBezTo>
                      <a:pt x="381" y="240"/>
                      <a:pt x="381" y="240"/>
                      <a:pt x="381" y="240"/>
                    </a:cubicBezTo>
                    <a:cubicBezTo>
                      <a:pt x="378" y="240"/>
                      <a:pt x="378" y="240"/>
                      <a:pt x="378" y="240"/>
                    </a:cubicBezTo>
                    <a:cubicBezTo>
                      <a:pt x="372" y="236"/>
                      <a:pt x="372" y="236"/>
                      <a:pt x="372" y="236"/>
                    </a:cubicBezTo>
                    <a:cubicBezTo>
                      <a:pt x="371" y="233"/>
                      <a:pt x="371" y="233"/>
                      <a:pt x="371" y="233"/>
                    </a:cubicBezTo>
                    <a:cubicBezTo>
                      <a:pt x="373" y="233"/>
                      <a:pt x="373" y="233"/>
                      <a:pt x="373" y="233"/>
                    </a:cubicBezTo>
                    <a:cubicBezTo>
                      <a:pt x="375" y="236"/>
                      <a:pt x="375" y="236"/>
                      <a:pt x="375" y="236"/>
                    </a:cubicBezTo>
                    <a:cubicBezTo>
                      <a:pt x="379" y="236"/>
                      <a:pt x="379" y="236"/>
                      <a:pt x="379" y="236"/>
                    </a:cubicBezTo>
                    <a:cubicBezTo>
                      <a:pt x="381" y="237"/>
                      <a:pt x="381" y="237"/>
                      <a:pt x="381" y="237"/>
                    </a:cubicBezTo>
                    <a:cubicBezTo>
                      <a:pt x="384" y="239"/>
                      <a:pt x="384" y="239"/>
                      <a:pt x="384" y="239"/>
                    </a:cubicBezTo>
                    <a:cubicBezTo>
                      <a:pt x="387" y="240"/>
                      <a:pt x="387" y="240"/>
                      <a:pt x="387" y="240"/>
                    </a:cubicBezTo>
                    <a:cubicBezTo>
                      <a:pt x="390" y="242"/>
                      <a:pt x="390" y="242"/>
                      <a:pt x="390" y="242"/>
                    </a:cubicBezTo>
                    <a:cubicBezTo>
                      <a:pt x="393" y="243"/>
                      <a:pt x="393" y="243"/>
                      <a:pt x="393" y="243"/>
                    </a:cubicBezTo>
                    <a:cubicBezTo>
                      <a:pt x="396" y="241"/>
                      <a:pt x="396" y="241"/>
                      <a:pt x="396" y="241"/>
                    </a:cubicBezTo>
                    <a:cubicBezTo>
                      <a:pt x="397" y="242"/>
                      <a:pt x="397" y="242"/>
                      <a:pt x="397" y="242"/>
                    </a:cubicBezTo>
                    <a:cubicBezTo>
                      <a:pt x="399" y="245"/>
                      <a:pt x="399" y="245"/>
                      <a:pt x="399" y="245"/>
                    </a:cubicBezTo>
                    <a:cubicBezTo>
                      <a:pt x="402" y="246"/>
                      <a:pt x="402" y="246"/>
                      <a:pt x="402" y="246"/>
                    </a:cubicBezTo>
                    <a:cubicBezTo>
                      <a:pt x="405" y="249"/>
                      <a:pt x="405" y="249"/>
                      <a:pt x="405" y="249"/>
                    </a:cubicBezTo>
                    <a:cubicBezTo>
                      <a:pt x="408" y="251"/>
                      <a:pt x="408" y="251"/>
                      <a:pt x="408" y="251"/>
                    </a:cubicBezTo>
                    <a:cubicBezTo>
                      <a:pt x="411" y="251"/>
                      <a:pt x="411" y="251"/>
                      <a:pt x="411" y="251"/>
                    </a:cubicBezTo>
                    <a:cubicBezTo>
                      <a:pt x="413" y="250"/>
                      <a:pt x="413" y="250"/>
                      <a:pt x="413" y="250"/>
                    </a:cubicBezTo>
                    <a:cubicBezTo>
                      <a:pt x="414" y="250"/>
                      <a:pt x="414" y="250"/>
                      <a:pt x="414" y="250"/>
                    </a:cubicBezTo>
                    <a:cubicBezTo>
                      <a:pt x="417" y="250"/>
                      <a:pt x="417" y="250"/>
                      <a:pt x="417" y="250"/>
                    </a:cubicBezTo>
                    <a:cubicBezTo>
                      <a:pt x="420" y="249"/>
                      <a:pt x="420" y="249"/>
                      <a:pt x="420" y="249"/>
                    </a:cubicBezTo>
                    <a:cubicBezTo>
                      <a:pt x="423" y="249"/>
                      <a:pt x="423" y="249"/>
                      <a:pt x="423" y="249"/>
                    </a:cubicBezTo>
                    <a:cubicBezTo>
                      <a:pt x="426" y="248"/>
                      <a:pt x="426" y="248"/>
                      <a:pt x="426" y="248"/>
                    </a:cubicBezTo>
                    <a:cubicBezTo>
                      <a:pt x="432" y="243"/>
                      <a:pt x="432" y="243"/>
                      <a:pt x="432" y="243"/>
                    </a:cubicBezTo>
                    <a:cubicBezTo>
                      <a:pt x="434" y="242"/>
                      <a:pt x="434" y="242"/>
                      <a:pt x="434" y="242"/>
                    </a:cubicBezTo>
                    <a:cubicBezTo>
                      <a:pt x="436" y="239"/>
                      <a:pt x="436" y="239"/>
                      <a:pt x="436" y="239"/>
                    </a:cubicBezTo>
                    <a:cubicBezTo>
                      <a:pt x="438" y="237"/>
                      <a:pt x="438" y="237"/>
                      <a:pt x="438" y="237"/>
                    </a:cubicBezTo>
                    <a:cubicBezTo>
                      <a:pt x="440" y="234"/>
                      <a:pt x="440" y="234"/>
                      <a:pt x="440" y="234"/>
                    </a:cubicBezTo>
                    <a:cubicBezTo>
                      <a:pt x="443" y="232"/>
                      <a:pt x="443" y="232"/>
                      <a:pt x="443" y="232"/>
                    </a:cubicBezTo>
                    <a:cubicBezTo>
                      <a:pt x="449" y="230"/>
                      <a:pt x="449" y="230"/>
                      <a:pt x="449" y="230"/>
                    </a:cubicBezTo>
                    <a:cubicBezTo>
                      <a:pt x="452" y="229"/>
                      <a:pt x="452" y="229"/>
                      <a:pt x="452" y="229"/>
                    </a:cubicBezTo>
                    <a:cubicBezTo>
                      <a:pt x="460" y="229"/>
                      <a:pt x="460" y="229"/>
                      <a:pt x="460" y="229"/>
                    </a:cubicBezTo>
                    <a:cubicBezTo>
                      <a:pt x="463" y="230"/>
                      <a:pt x="463" y="230"/>
                      <a:pt x="463" y="230"/>
                    </a:cubicBezTo>
                    <a:cubicBezTo>
                      <a:pt x="466" y="230"/>
                      <a:pt x="466" y="230"/>
                      <a:pt x="466" y="230"/>
                    </a:cubicBezTo>
                    <a:cubicBezTo>
                      <a:pt x="470" y="231"/>
                      <a:pt x="470" y="231"/>
                      <a:pt x="470" y="231"/>
                    </a:cubicBezTo>
                    <a:cubicBezTo>
                      <a:pt x="472" y="231"/>
                      <a:pt x="472" y="231"/>
                      <a:pt x="472" y="231"/>
                    </a:cubicBezTo>
                    <a:cubicBezTo>
                      <a:pt x="474" y="232"/>
                      <a:pt x="474" y="232"/>
                      <a:pt x="474" y="232"/>
                    </a:cubicBezTo>
                    <a:cubicBezTo>
                      <a:pt x="475" y="235"/>
                      <a:pt x="475" y="235"/>
                      <a:pt x="475" y="235"/>
                    </a:cubicBezTo>
                    <a:lnTo>
                      <a:pt x="472" y="236"/>
                    </a:lnTo>
                    <a:close/>
                    <a:moveTo>
                      <a:pt x="662" y="485"/>
                    </a:moveTo>
                    <a:cubicBezTo>
                      <a:pt x="662" y="485"/>
                      <a:pt x="662" y="485"/>
                      <a:pt x="662" y="485"/>
                    </a:cubicBezTo>
                    <a:cubicBezTo>
                      <a:pt x="664" y="491"/>
                      <a:pt x="664" y="491"/>
                      <a:pt x="664" y="491"/>
                    </a:cubicBezTo>
                    <a:cubicBezTo>
                      <a:pt x="663" y="491"/>
                      <a:pt x="663" y="491"/>
                      <a:pt x="663" y="491"/>
                    </a:cubicBezTo>
                    <a:cubicBezTo>
                      <a:pt x="660" y="489"/>
                      <a:pt x="660" y="489"/>
                      <a:pt x="660" y="489"/>
                    </a:cubicBezTo>
                    <a:cubicBezTo>
                      <a:pt x="659" y="491"/>
                      <a:pt x="659" y="491"/>
                      <a:pt x="659" y="491"/>
                    </a:cubicBezTo>
                    <a:cubicBezTo>
                      <a:pt x="659" y="494"/>
                      <a:pt x="659" y="494"/>
                      <a:pt x="659" y="494"/>
                    </a:cubicBezTo>
                    <a:cubicBezTo>
                      <a:pt x="656" y="495"/>
                      <a:pt x="656" y="495"/>
                      <a:pt x="656" y="495"/>
                    </a:cubicBezTo>
                    <a:cubicBezTo>
                      <a:pt x="654" y="493"/>
                      <a:pt x="654" y="493"/>
                      <a:pt x="654" y="493"/>
                    </a:cubicBezTo>
                    <a:cubicBezTo>
                      <a:pt x="654" y="491"/>
                      <a:pt x="654" y="491"/>
                      <a:pt x="654" y="491"/>
                    </a:cubicBezTo>
                    <a:cubicBezTo>
                      <a:pt x="654" y="488"/>
                      <a:pt x="654" y="488"/>
                      <a:pt x="654" y="488"/>
                    </a:cubicBezTo>
                    <a:cubicBezTo>
                      <a:pt x="654" y="484"/>
                      <a:pt x="654" y="484"/>
                      <a:pt x="654" y="484"/>
                    </a:cubicBezTo>
                    <a:cubicBezTo>
                      <a:pt x="654" y="482"/>
                      <a:pt x="654" y="482"/>
                      <a:pt x="654" y="482"/>
                    </a:cubicBezTo>
                    <a:cubicBezTo>
                      <a:pt x="657" y="479"/>
                      <a:pt x="657" y="479"/>
                      <a:pt x="657" y="479"/>
                    </a:cubicBezTo>
                    <a:cubicBezTo>
                      <a:pt x="657" y="476"/>
                      <a:pt x="657" y="476"/>
                      <a:pt x="657" y="476"/>
                    </a:cubicBezTo>
                    <a:cubicBezTo>
                      <a:pt x="654" y="477"/>
                      <a:pt x="654" y="477"/>
                      <a:pt x="654" y="477"/>
                    </a:cubicBezTo>
                    <a:cubicBezTo>
                      <a:pt x="656" y="474"/>
                      <a:pt x="656" y="474"/>
                      <a:pt x="656" y="474"/>
                    </a:cubicBezTo>
                    <a:cubicBezTo>
                      <a:pt x="657" y="471"/>
                      <a:pt x="657" y="471"/>
                      <a:pt x="657" y="471"/>
                    </a:cubicBezTo>
                    <a:cubicBezTo>
                      <a:pt x="654" y="469"/>
                      <a:pt x="654" y="469"/>
                      <a:pt x="654" y="469"/>
                    </a:cubicBezTo>
                    <a:cubicBezTo>
                      <a:pt x="651" y="472"/>
                      <a:pt x="651" y="472"/>
                      <a:pt x="651" y="472"/>
                    </a:cubicBezTo>
                    <a:cubicBezTo>
                      <a:pt x="649" y="474"/>
                      <a:pt x="649" y="474"/>
                      <a:pt x="649" y="474"/>
                    </a:cubicBezTo>
                    <a:cubicBezTo>
                      <a:pt x="649" y="472"/>
                      <a:pt x="649" y="472"/>
                      <a:pt x="649" y="472"/>
                    </a:cubicBezTo>
                    <a:cubicBezTo>
                      <a:pt x="650" y="468"/>
                      <a:pt x="650" y="468"/>
                      <a:pt x="650" y="468"/>
                    </a:cubicBezTo>
                    <a:cubicBezTo>
                      <a:pt x="649" y="465"/>
                      <a:pt x="649" y="465"/>
                      <a:pt x="649" y="465"/>
                    </a:cubicBezTo>
                    <a:cubicBezTo>
                      <a:pt x="647" y="463"/>
                      <a:pt x="647" y="463"/>
                      <a:pt x="647" y="463"/>
                    </a:cubicBezTo>
                    <a:cubicBezTo>
                      <a:pt x="644" y="464"/>
                      <a:pt x="644" y="464"/>
                      <a:pt x="644" y="464"/>
                    </a:cubicBezTo>
                    <a:cubicBezTo>
                      <a:pt x="645" y="461"/>
                      <a:pt x="645" y="461"/>
                      <a:pt x="645" y="461"/>
                    </a:cubicBezTo>
                    <a:cubicBezTo>
                      <a:pt x="642" y="463"/>
                      <a:pt x="642" y="463"/>
                      <a:pt x="642" y="463"/>
                    </a:cubicBezTo>
                    <a:cubicBezTo>
                      <a:pt x="641" y="466"/>
                      <a:pt x="641" y="466"/>
                      <a:pt x="641" y="466"/>
                    </a:cubicBezTo>
                    <a:cubicBezTo>
                      <a:pt x="638" y="464"/>
                      <a:pt x="638" y="464"/>
                      <a:pt x="638" y="464"/>
                    </a:cubicBezTo>
                    <a:cubicBezTo>
                      <a:pt x="638" y="463"/>
                      <a:pt x="638" y="463"/>
                      <a:pt x="638" y="463"/>
                    </a:cubicBezTo>
                    <a:cubicBezTo>
                      <a:pt x="636" y="460"/>
                      <a:pt x="636" y="460"/>
                      <a:pt x="636" y="460"/>
                    </a:cubicBezTo>
                    <a:cubicBezTo>
                      <a:pt x="634" y="457"/>
                      <a:pt x="634" y="457"/>
                      <a:pt x="634" y="457"/>
                    </a:cubicBezTo>
                    <a:cubicBezTo>
                      <a:pt x="631" y="455"/>
                      <a:pt x="631" y="455"/>
                      <a:pt x="631" y="455"/>
                    </a:cubicBezTo>
                    <a:cubicBezTo>
                      <a:pt x="630" y="452"/>
                      <a:pt x="630" y="452"/>
                      <a:pt x="630" y="452"/>
                    </a:cubicBezTo>
                    <a:cubicBezTo>
                      <a:pt x="627" y="450"/>
                      <a:pt x="627" y="450"/>
                      <a:pt x="627" y="450"/>
                    </a:cubicBezTo>
                    <a:cubicBezTo>
                      <a:pt x="625" y="447"/>
                      <a:pt x="625" y="447"/>
                      <a:pt x="625" y="447"/>
                    </a:cubicBezTo>
                    <a:cubicBezTo>
                      <a:pt x="628" y="444"/>
                      <a:pt x="628" y="444"/>
                      <a:pt x="628" y="444"/>
                    </a:cubicBezTo>
                    <a:cubicBezTo>
                      <a:pt x="631" y="442"/>
                      <a:pt x="631" y="442"/>
                      <a:pt x="631" y="442"/>
                    </a:cubicBezTo>
                    <a:cubicBezTo>
                      <a:pt x="627" y="442"/>
                      <a:pt x="627" y="442"/>
                      <a:pt x="627" y="442"/>
                    </a:cubicBezTo>
                    <a:cubicBezTo>
                      <a:pt x="626" y="443"/>
                      <a:pt x="626" y="443"/>
                      <a:pt x="626" y="443"/>
                    </a:cubicBezTo>
                    <a:cubicBezTo>
                      <a:pt x="623" y="442"/>
                      <a:pt x="623" y="442"/>
                      <a:pt x="623" y="442"/>
                    </a:cubicBezTo>
                    <a:cubicBezTo>
                      <a:pt x="620" y="440"/>
                      <a:pt x="620" y="440"/>
                      <a:pt x="620" y="440"/>
                    </a:cubicBezTo>
                    <a:cubicBezTo>
                      <a:pt x="620" y="438"/>
                      <a:pt x="620" y="438"/>
                      <a:pt x="620" y="438"/>
                    </a:cubicBezTo>
                    <a:cubicBezTo>
                      <a:pt x="622" y="435"/>
                      <a:pt x="622" y="435"/>
                      <a:pt x="622" y="435"/>
                    </a:cubicBezTo>
                    <a:cubicBezTo>
                      <a:pt x="623" y="431"/>
                      <a:pt x="623" y="431"/>
                      <a:pt x="623" y="431"/>
                    </a:cubicBezTo>
                    <a:cubicBezTo>
                      <a:pt x="624" y="429"/>
                      <a:pt x="624" y="429"/>
                      <a:pt x="624" y="429"/>
                    </a:cubicBezTo>
                    <a:cubicBezTo>
                      <a:pt x="624" y="426"/>
                      <a:pt x="624" y="426"/>
                      <a:pt x="624" y="426"/>
                    </a:cubicBezTo>
                    <a:cubicBezTo>
                      <a:pt x="626" y="425"/>
                      <a:pt x="626" y="425"/>
                      <a:pt x="626" y="425"/>
                    </a:cubicBezTo>
                    <a:cubicBezTo>
                      <a:pt x="629" y="426"/>
                      <a:pt x="629" y="426"/>
                      <a:pt x="629" y="426"/>
                    </a:cubicBezTo>
                    <a:cubicBezTo>
                      <a:pt x="632" y="426"/>
                      <a:pt x="632" y="426"/>
                      <a:pt x="632" y="426"/>
                    </a:cubicBezTo>
                    <a:cubicBezTo>
                      <a:pt x="635" y="427"/>
                      <a:pt x="635" y="427"/>
                      <a:pt x="635" y="427"/>
                    </a:cubicBezTo>
                    <a:cubicBezTo>
                      <a:pt x="638" y="428"/>
                      <a:pt x="638" y="428"/>
                      <a:pt x="638" y="428"/>
                    </a:cubicBezTo>
                    <a:cubicBezTo>
                      <a:pt x="639" y="428"/>
                      <a:pt x="639" y="428"/>
                      <a:pt x="639" y="428"/>
                    </a:cubicBezTo>
                    <a:cubicBezTo>
                      <a:pt x="637" y="426"/>
                      <a:pt x="637" y="426"/>
                      <a:pt x="637" y="426"/>
                    </a:cubicBezTo>
                    <a:cubicBezTo>
                      <a:pt x="634" y="424"/>
                      <a:pt x="634" y="424"/>
                      <a:pt x="634" y="424"/>
                    </a:cubicBezTo>
                    <a:cubicBezTo>
                      <a:pt x="636" y="418"/>
                      <a:pt x="636" y="418"/>
                      <a:pt x="636" y="418"/>
                    </a:cubicBezTo>
                    <a:cubicBezTo>
                      <a:pt x="638" y="415"/>
                      <a:pt x="638" y="415"/>
                      <a:pt x="638" y="415"/>
                    </a:cubicBezTo>
                    <a:cubicBezTo>
                      <a:pt x="639" y="416"/>
                      <a:pt x="639" y="416"/>
                      <a:pt x="639" y="416"/>
                    </a:cubicBezTo>
                    <a:cubicBezTo>
                      <a:pt x="639" y="419"/>
                      <a:pt x="639" y="419"/>
                      <a:pt x="639" y="419"/>
                    </a:cubicBezTo>
                    <a:cubicBezTo>
                      <a:pt x="636" y="421"/>
                      <a:pt x="636" y="421"/>
                      <a:pt x="636" y="421"/>
                    </a:cubicBezTo>
                    <a:cubicBezTo>
                      <a:pt x="636" y="424"/>
                      <a:pt x="636" y="424"/>
                      <a:pt x="636" y="424"/>
                    </a:cubicBezTo>
                    <a:cubicBezTo>
                      <a:pt x="642" y="421"/>
                      <a:pt x="642" y="421"/>
                      <a:pt x="642" y="421"/>
                    </a:cubicBezTo>
                    <a:cubicBezTo>
                      <a:pt x="642" y="423"/>
                      <a:pt x="642" y="423"/>
                      <a:pt x="642" y="423"/>
                    </a:cubicBezTo>
                    <a:cubicBezTo>
                      <a:pt x="639" y="425"/>
                      <a:pt x="639" y="425"/>
                      <a:pt x="639" y="425"/>
                    </a:cubicBezTo>
                    <a:cubicBezTo>
                      <a:pt x="641" y="428"/>
                      <a:pt x="641" y="428"/>
                      <a:pt x="641" y="428"/>
                    </a:cubicBezTo>
                    <a:cubicBezTo>
                      <a:pt x="641" y="431"/>
                      <a:pt x="641" y="431"/>
                      <a:pt x="641" y="431"/>
                    </a:cubicBezTo>
                    <a:cubicBezTo>
                      <a:pt x="643" y="434"/>
                      <a:pt x="643" y="434"/>
                      <a:pt x="643" y="434"/>
                    </a:cubicBezTo>
                    <a:cubicBezTo>
                      <a:pt x="644" y="437"/>
                      <a:pt x="644" y="437"/>
                      <a:pt x="644" y="437"/>
                    </a:cubicBezTo>
                    <a:cubicBezTo>
                      <a:pt x="647" y="440"/>
                      <a:pt x="647" y="440"/>
                      <a:pt x="647" y="440"/>
                    </a:cubicBezTo>
                    <a:cubicBezTo>
                      <a:pt x="648" y="443"/>
                      <a:pt x="648" y="443"/>
                      <a:pt x="648" y="443"/>
                    </a:cubicBezTo>
                    <a:cubicBezTo>
                      <a:pt x="647" y="444"/>
                      <a:pt x="647" y="444"/>
                      <a:pt x="647" y="444"/>
                    </a:cubicBezTo>
                    <a:cubicBezTo>
                      <a:pt x="648" y="447"/>
                      <a:pt x="648" y="447"/>
                      <a:pt x="648" y="447"/>
                    </a:cubicBezTo>
                    <a:cubicBezTo>
                      <a:pt x="650" y="450"/>
                      <a:pt x="650" y="450"/>
                      <a:pt x="650" y="450"/>
                    </a:cubicBezTo>
                    <a:cubicBezTo>
                      <a:pt x="653" y="456"/>
                      <a:pt x="653" y="456"/>
                      <a:pt x="653" y="456"/>
                    </a:cubicBezTo>
                    <a:cubicBezTo>
                      <a:pt x="652" y="459"/>
                      <a:pt x="652" y="459"/>
                      <a:pt x="652" y="459"/>
                    </a:cubicBezTo>
                    <a:cubicBezTo>
                      <a:pt x="656" y="465"/>
                      <a:pt x="656" y="465"/>
                      <a:pt x="656" y="465"/>
                    </a:cubicBezTo>
                    <a:cubicBezTo>
                      <a:pt x="658" y="468"/>
                      <a:pt x="658" y="468"/>
                      <a:pt x="658" y="468"/>
                    </a:cubicBezTo>
                    <a:cubicBezTo>
                      <a:pt x="658" y="470"/>
                      <a:pt x="658" y="470"/>
                      <a:pt x="658" y="470"/>
                    </a:cubicBezTo>
                    <a:cubicBezTo>
                      <a:pt x="660" y="473"/>
                      <a:pt x="660" y="473"/>
                      <a:pt x="660" y="473"/>
                    </a:cubicBezTo>
                    <a:cubicBezTo>
                      <a:pt x="661" y="476"/>
                      <a:pt x="661" y="476"/>
                      <a:pt x="661" y="476"/>
                    </a:cubicBezTo>
                    <a:cubicBezTo>
                      <a:pt x="664" y="479"/>
                      <a:pt x="664" y="479"/>
                      <a:pt x="664" y="479"/>
                    </a:cubicBezTo>
                    <a:cubicBezTo>
                      <a:pt x="662" y="482"/>
                      <a:pt x="662" y="482"/>
                      <a:pt x="662" y="482"/>
                    </a:cubicBezTo>
                    <a:lnTo>
                      <a:pt x="662" y="485"/>
                    </a:lnTo>
                    <a:close/>
                  </a:path>
                </a:pathLst>
              </a:custGeom>
              <a:solidFill>
                <a:srgbClr val="7030A0"/>
              </a:solidFill>
              <a:ln w="3175" cap="rnd" cmpd="sng">
                <a:solidFill>
                  <a:srgbClr val="9A8B7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12" name="Freeform 506">
                <a:extLst>
                  <a:ext uri="{FF2B5EF4-FFF2-40B4-BE49-F238E27FC236}">
                    <a16:creationId xmlns="" xmlns:a16="http://schemas.microsoft.com/office/drawing/2014/main" id="{46B20C6D-F3EE-4A58-A24A-43E3717408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17" y="6198"/>
                <a:ext cx="16" cy="17"/>
              </a:xfrm>
              <a:custGeom>
                <a:avLst/>
                <a:gdLst>
                  <a:gd name="T0" fmla="*/ 16 w 16"/>
                  <a:gd name="T1" fmla="*/ 0 h 17"/>
                  <a:gd name="T2" fmla="*/ 8 w 16"/>
                  <a:gd name="T3" fmla="*/ 13 h 17"/>
                  <a:gd name="T4" fmla="*/ 0 w 16"/>
                  <a:gd name="T5" fmla="*/ 17 h 17"/>
                  <a:gd name="T6" fmla="*/ 0 w 16"/>
                  <a:gd name="T7" fmla="*/ 9 h 17"/>
                  <a:gd name="T8" fmla="*/ 12 w 16"/>
                  <a:gd name="T9" fmla="*/ 0 h 17"/>
                  <a:gd name="T10" fmla="*/ 16 w 16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7"/>
                  <a:gd name="T20" fmla="*/ 16 w 16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7">
                    <a:moveTo>
                      <a:pt x="16" y="0"/>
                    </a:moveTo>
                    <a:lnTo>
                      <a:pt x="8" y="13"/>
                    </a:lnTo>
                    <a:lnTo>
                      <a:pt x="0" y="17"/>
                    </a:lnTo>
                    <a:lnTo>
                      <a:pt x="0" y="9"/>
                    </a:lnTo>
                    <a:lnTo>
                      <a:pt x="12" y="0"/>
                    </a:lnTo>
                    <a:lnTo>
                      <a:pt x="16" y="0"/>
                    </a:lnTo>
                  </a:path>
                </a:pathLst>
              </a:custGeom>
              <a:grpFill/>
              <a:ln w="3175" cap="rnd" cmpd="sng">
                <a:solidFill>
                  <a:srgbClr val="9A8B7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13" name="Freeform 507">
                <a:extLst>
                  <a:ext uri="{FF2B5EF4-FFF2-40B4-BE49-F238E27FC236}">
                    <a16:creationId xmlns="" xmlns:a16="http://schemas.microsoft.com/office/drawing/2014/main" id="{65D23E58-6908-45B6-9E23-8E84BFF55BA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52" y="6251"/>
                <a:ext cx="25" cy="13"/>
              </a:xfrm>
              <a:custGeom>
                <a:avLst/>
                <a:gdLst>
                  <a:gd name="T0" fmla="*/ 17 w 25"/>
                  <a:gd name="T1" fmla="*/ 4 h 13"/>
                  <a:gd name="T2" fmla="*/ 25 w 25"/>
                  <a:gd name="T3" fmla="*/ 8 h 13"/>
                  <a:gd name="T4" fmla="*/ 17 w 25"/>
                  <a:gd name="T5" fmla="*/ 13 h 13"/>
                  <a:gd name="T6" fmla="*/ 0 w 25"/>
                  <a:gd name="T7" fmla="*/ 8 h 13"/>
                  <a:gd name="T8" fmla="*/ 17 w 25"/>
                  <a:gd name="T9" fmla="*/ 0 h 13"/>
                  <a:gd name="T10" fmla="*/ 17 w 25"/>
                  <a:gd name="T11" fmla="*/ 4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3"/>
                  <a:gd name="T20" fmla="*/ 25 w 2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3">
                    <a:moveTo>
                      <a:pt x="17" y="4"/>
                    </a:moveTo>
                    <a:lnTo>
                      <a:pt x="25" y="8"/>
                    </a:lnTo>
                    <a:lnTo>
                      <a:pt x="17" y="13"/>
                    </a:lnTo>
                    <a:lnTo>
                      <a:pt x="0" y="8"/>
                    </a:lnTo>
                    <a:lnTo>
                      <a:pt x="17" y="0"/>
                    </a:lnTo>
                    <a:lnTo>
                      <a:pt x="17" y="4"/>
                    </a:lnTo>
                  </a:path>
                </a:pathLst>
              </a:custGeom>
              <a:grpFill/>
              <a:ln w="3175" cap="rnd" cmpd="sng">
                <a:solidFill>
                  <a:srgbClr val="9A8B7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14" name="Freeform 508">
                <a:extLst>
                  <a:ext uri="{FF2B5EF4-FFF2-40B4-BE49-F238E27FC236}">
                    <a16:creationId xmlns="" xmlns:a16="http://schemas.microsoft.com/office/drawing/2014/main" id="{905EB702-7803-4F97-A8D6-8B6CC32A9F0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58" y="6146"/>
                <a:ext cx="16" cy="16"/>
              </a:xfrm>
              <a:custGeom>
                <a:avLst/>
                <a:gdLst>
                  <a:gd name="T0" fmla="*/ 16 w 16"/>
                  <a:gd name="T1" fmla="*/ 0 h 16"/>
                  <a:gd name="T2" fmla="*/ 12 w 16"/>
                  <a:gd name="T3" fmla="*/ 12 h 16"/>
                  <a:gd name="T4" fmla="*/ 0 w 16"/>
                  <a:gd name="T5" fmla="*/ 16 h 16"/>
                  <a:gd name="T6" fmla="*/ 8 w 16"/>
                  <a:gd name="T7" fmla="*/ 4 h 16"/>
                  <a:gd name="T8" fmla="*/ 16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16" y="0"/>
                    </a:moveTo>
                    <a:lnTo>
                      <a:pt x="12" y="12"/>
                    </a:lnTo>
                    <a:lnTo>
                      <a:pt x="0" y="16"/>
                    </a:lnTo>
                    <a:lnTo>
                      <a:pt x="8" y="4"/>
                    </a:lnTo>
                    <a:lnTo>
                      <a:pt x="16" y="0"/>
                    </a:lnTo>
                  </a:path>
                </a:pathLst>
              </a:custGeom>
              <a:grpFill/>
              <a:ln w="3175" cap="rnd" cmpd="sng">
                <a:solidFill>
                  <a:srgbClr val="9A8B7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15" name="Freeform 509">
                <a:extLst>
                  <a:ext uri="{FF2B5EF4-FFF2-40B4-BE49-F238E27FC236}">
                    <a16:creationId xmlns="" xmlns:a16="http://schemas.microsoft.com/office/drawing/2014/main" id="{9A518DAC-C20A-4F88-B2F2-C9284307C9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05" y="6166"/>
                <a:ext cx="36" cy="20"/>
              </a:xfrm>
              <a:custGeom>
                <a:avLst/>
                <a:gdLst>
                  <a:gd name="T0" fmla="*/ 36 w 36"/>
                  <a:gd name="T1" fmla="*/ 8 h 20"/>
                  <a:gd name="T2" fmla="*/ 24 w 36"/>
                  <a:gd name="T3" fmla="*/ 12 h 20"/>
                  <a:gd name="T4" fmla="*/ 12 w 36"/>
                  <a:gd name="T5" fmla="*/ 16 h 20"/>
                  <a:gd name="T6" fmla="*/ 0 w 36"/>
                  <a:gd name="T7" fmla="*/ 20 h 20"/>
                  <a:gd name="T8" fmla="*/ 12 w 36"/>
                  <a:gd name="T9" fmla="*/ 8 h 20"/>
                  <a:gd name="T10" fmla="*/ 24 w 36"/>
                  <a:gd name="T11" fmla="*/ 4 h 20"/>
                  <a:gd name="T12" fmla="*/ 36 w 36"/>
                  <a:gd name="T13" fmla="*/ 0 h 20"/>
                  <a:gd name="T14" fmla="*/ 24 w 36"/>
                  <a:gd name="T15" fmla="*/ 8 h 20"/>
                  <a:gd name="T16" fmla="*/ 36 w 36"/>
                  <a:gd name="T17" fmla="*/ 8 h 20"/>
                  <a:gd name="T18" fmla="*/ 36 w 36"/>
                  <a:gd name="T19" fmla="*/ 8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0"/>
                  <a:gd name="T32" fmla="*/ 36 w 36"/>
                  <a:gd name="T33" fmla="*/ 20 h 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0">
                    <a:moveTo>
                      <a:pt x="36" y="8"/>
                    </a:moveTo>
                    <a:lnTo>
                      <a:pt x="24" y="12"/>
                    </a:lnTo>
                    <a:lnTo>
                      <a:pt x="12" y="16"/>
                    </a:lnTo>
                    <a:lnTo>
                      <a:pt x="0" y="20"/>
                    </a:lnTo>
                    <a:lnTo>
                      <a:pt x="12" y="8"/>
                    </a:lnTo>
                    <a:lnTo>
                      <a:pt x="24" y="4"/>
                    </a:lnTo>
                    <a:lnTo>
                      <a:pt x="36" y="0"/>
                    </a:lnTo>
                    <a:lnTo>
                      <a:pt x="24" y="8"/>
                    </a:lnTo>
                    <a:lnTo>
                      <a:pt x="36" y="8"/>
                    </a:lnTo>
                  </a:path>
                </a:pathLst>
              </a:custGeom>
              <a:grpFill/>
              <a:ln w="3175" cap="rnd" cmpd="sng">
                <a:solidFill>
                  <a:srgbClr val="9A8B7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16" name="Freeform 510">
                <a:extLst>
                  <a:ext uri="{FF2B5EF4-FFF2-40B4-BE49-F238E27FC236}">
                    <a16:creationId xmlns="" xmlns:a16="http://schemas.microsoft.com/office/drawing/2014/main" id="{E254ED79-34F0-4838-AB9E-3BE88895AE4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76" y="6190"/>
                <a:ext cx="37" cy="8"/>
              </a:xfrm>
              <a:custGeom>
                <a:avLst/>
                <a:gdLst>
                  <a:gd name="T0" fmla="*/ 37 w 37"/>
                  <a:gd name="T1" fmla="*/ 0 h 8"/>
                  <a:gd name="T2" fmla="*/ 25 w 37"/>
                  <a:gd name="T3" fmla="*/ 4 h 8"/>
                  <a:gd name="T4" fmla="*/ 12 w 37"/>
                  <a:gd name="T5" fmla="*/ 8 h 8"/>
                  <a:gd name="T6" fmla="*/ 0 w 37"/>
                  <a:gd name="T7" fmla="*/ 8 h 8"/>
                  <a:gd name="T8" fmla="*/ 12 w 37"/>
                  <a:gd name="T9" fmla="*/ 4 h 8"/>
                  <a:gd name="T10" fmla="*/ 37 w 37"/>
                  <a:gd name="T11" fmla="*/ 0 h 8"/>
                  <a:gd name="T12" fmla="*/ 37 w 37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8"/>
                  <a:gd name="T23" fmla="*/ 37 w 37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8">
                    <a:moveTo>
                      <a:pt x="37" y="0"/>
                    </a:moveTo>
                    <a:lnTo>
                      <a:pt x="25" y="4"/>
                    </a:lnTo>
                    <a:lnTo>
                      <a:pt x="12" y="8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37" y="0"/>
                    </a:lnTo>
                  </a:path>
                </a:pathLst>
              </a:custGeom>
              <a:grpFill/>
              <a:ln w="3175" cap="rnd" cmpd="sng">
                <a:solidFill>
                  <a:srgbClr val="9A8B7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17" name="Freeform 511">
                <a:extLst>
                  <a:ext uri="{FF2B5EF4-FFF2-40B4-BE49-F238E27FC236}">
                    <a16:creationId xmlns="" xmlns:a16="http://schemas.microsoft.com/office/drawing/2014/main" id="{77ECA23A-E8D2-4824-B2AD-70DCCE03CE9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01" y="6178"/>
                <a:ext cx="48" cy="20"/>
              </a:xfrm>
              <a:custGeom>
                <a:avLst/>
                <a:gdLst>
                  <a:gd name="T0" fmla="*/ 48 w 48"/>
                  <a:gd name="T1" fmla="*/ 4 h 20"/>
                  <a:gd name="T2" fmla="*/ 36 w 48"/>
                  <a:gd name="T3" fmla="*/ 8 h 20"/>
                  <a:gd name="T4" fmla="*/ 24 w 48"/>
                  <a:gd name="T5" fmla="*/ 12 h 20"/>
                  <a:gd name="T6" fmla="*/ 12 w 48"/>
                  <a:gd name="T7" fmla="*/ 20 h 20"/>
                  <a:gd name="T8" fmla="*/ 0 w 48"/>
                  <a:gd name="T9" fmla="*/ 20 h 20"/>
                  <a:gd name="T10" fmla="*/ 12 w 48"/>
                  <a:gd name="T11" fmla="*/ 12 h 20"/>
                  <a:gd name="T12" fmla="*/ 24 w 48"/>
                  <a:gd name="T13" fmla="*/ 8 h 20"/>
                  <a:gd name="T14" fmla="*/ 36 w 48"/>
                  <a:gd name="T15" fmla="*/ 4 h 20"/>
                  <a:gd name="T16" fmla="*/ 48 w 48"/>
                  <a:gd name="T17" fmla="*/ 0 h 20"/>
                  <a:gd name="T18" fmla="*/ 48 w 48"/>
                  <a:gd name="T19" fmla="*/ 4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"/>
                  <a:gd name="T31" fmla="*/ 0 h 20"/>
                  <a:gd name="T32" fmla="*/ 48 w 48"/>
                  <a:gd name="T33" fmla="*/ 20 h 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" h="20">
                    <a:moveTo>
                      <a:pt x="48" y="4"/>
                    </a:moveTo>
                    <a:lnTo>
                      <a:pt x="36" y="8"/>
                    </a:lnTo>
                    <a:lnTo>
                      <a:pt x="24" y="12"/>
                    </a:lnTo>
                    <a:lnTo>
                      <a:pt x="12" y="20"/>
                    </a:lnTo>
                    <a:lnTo>
                      <a:pt x="0" y="20"/>
                    </a:lnTo>
                    <a:lnTo>
                      <a:pt x="12" y="12"/>
                    </a:lnTo>
                    <a:lnTo>
                      <a:pt x="24" y="8"/>
                    </a:lnTo>
                    <a:lnTo>
                      <a:pt x="36" y="4"/>
                    </a:lnTo>
                    <a:lnTo>
                      <a:pt x="48" y="0"/>
                    </a:lnTo>
                    <a:lnTo>
                      <a:pt x="48" y="4"/>
                    </a:lnTo>
                  </a:path>
                </a:pathLst>
              </a:custGeom>
              <a:grpFill/>
              <a:ln w="3175" cap="rnd" cmpd="sng">
                <a:solidFill>
                  <a:srgbClr val="9A8B7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</p:grpSp>
        <p:sp>
          <p:nvSpPr>
            <p:cNvPr id="1306" name="Freeform 512">
              <a:extLst>
                <a:ext uri="{FF2B5EF4-FFF2-40B4-BE49-F238E27FC236}">
                  <a16:creationId xmlns="" xmlns:a16="http://schemas.microsoft.com/office/drawing/2014/main" id="{3B90A063-D041-4528-A12A-90E9E599C0AE}"/>
                </a:ext>
              </a:extLst>
            </p:cNvPr>
            <p:cNvSpPr>
              <a:spLocks/>
            </p:cNvSpPr>
            <p:nvPr/>
          </p:nvSpPr>
          <p:spPr bwMode="gray">
            <a:xfrm>
              <a:off x="1872410" y="2196707"/>
              <a:ext cx="80653" cy="36720"/>
            </a:xfrm>
            <a:custGeom>
              <a:avLst/>
              <a:gdLst>
                <a:gd name="T0" fmla="*/ 175 w 224"/>
                <a:gd name="T1" fmla="*/ 29 h 102"/>
                <a:gd name="T2" fmla="*/ 187 w 224"/>
                <a:gd name="T3" fmla="*/ 29 h 102"/>
                <a:gd name="T4" fmla="*/ 212 w 224"/>
                <a:gd name="T5" fmla="*/ 21 h 102"/>
                <a:gd name="T6" fmla="*/ 224 w 224"/>
                <a:gd name="T7" fmla="*/ 8 h 102"/>
                <a:gd name="T8" fmla="*/ 212 w 224"/>
                <a:gd name="T9" fmla="*/ 0 h 102"/>
                <a:gd name="T10" fmla="*/ 199 w 224"/>
                <a:gd name="T11" fmla="*/ 0 h 102"/>
                <a:gd name="T12" fmla="*/ 187 w 224"/>
                <a:gd name="T13" fmla="*/ 0 h 102"/>
                <a:gd name="T14" fmla="*/ 175 w 224"/>
                <a:gd name="T15" fmla="*/ 0 h 102"/>
                <a:gd name="T16" fmla="*/ 163 w 224"/>
                <a:gd name="T17" fmla="*/ 0 h 102"/>
                <a:gd name="T18" fmla="*/ 151 w 224"/>
                <a:gd name="T19" fmla="*/ 8 h 102"/>
                <a:gd name="T20" fmla="*/ 138 w 224"/>
                <a:gd name="T21" fmla="*/ 4 h 102"/>
                <a:gd name="T22" fmla="*/ 126 w 224"/>
                <a:gd name="T23" fmla="*/ 4 h 102"/>
                <a:gd name="T24" fmla="*/ 114 w 224"/>
                <a:gd name="T25" fmla="*/ 8 h 102"/>
                <a:gd name="T26" fmla="*/ 102 w 224"/>
                <a:gd name="T27" fmla="*/ 8 h 102"/>
                <a:gd name="T28" fmla="*/ 90 w 224"/>
                <a:gd name="T29" fmla="*/ 8 h 102"/>
                <a:gd name="T30" fmla="*/ 77 w 224"/>
                <a:gd name="T31" fmla="*/ 12 h 102"/>
                <a:gd name="T32" fmla="*/ 65 w 224"/>
                <a:gd name="T33" fmla="*/ 12 h 102"/>
                <a:gd name="T34" fmla="*/ 53 w 224"/>
                <a:gd name="T35" fmla="*/ 17 h 102"/>
                <a:gd name="T36" fmla="*/ 41 w 224"/>
                <a:gd name="T37" fmla="*/ 21 h 102"/>
                <a:gd name="T38" fmla="*/ 24 w 224"/>
                <a:gd name="T39" fmla="*/ 25 h 102"/>
                <a:gd name="T40" fmla="*/ 12 w 224"/>
                <a:gd name="T41" fmla="*/ 25 h 102"/>
                <a:gd name="T42" fmla="*/ 0 w 224"/>
                <a:gd name="T43" fmla="*/ 37 h 102"/>
                <a:gd name="T44" fmla="*/ 4 w 224"/>
                <a:gd name="T45" fmla="*/ 49 h 102"/>
                <a:gd name="T46" fmla="*/ 4 w 224"/>
                <a:gd name="T47" fmla="*/ 61 h 102"/>
                <a:gd name="T48" fmla="*/ 8 w 224"/>
                <a:gd name="T49" fmla="*/ 69 h 102"/>
                <a:gd name="T50" fmla="*/ 20 w 224"/>
                <a:gd name="T51" fmla="*/ 78 h 102"/>
                <a:gd name="T52" fmla="*/ 33 w 224"/>
                <a:gd name="T53" fmla="*/ 86 h 102"/>
                <a:gd name="T54" fmla="*/ 45 w 224"/>
                <a:gd name="T55" fmla="*/ 86 h 102"/>
                <a:gd name="T56" fmla="*/ 53 w 224"/>
                <a:gd name="T57" fmla="*/ 98 h 102"/>
                <a:gd name="T58" fmla="*/ 65 w 224"/>
                <a:gd name="T59" fmla="*/ 102 h 102"/>
                <a:gd name="T60" fmla="*/ 77 w 224"/>
                <a:gd name="T61" fmla="*/ 102 h 102"/>
                <a:gd name="T62" fmla="*/ 102 w 224"/>
                <a:gd name="T63" fmla="*/ 94 h 102"/>
                <a:gd name="T64" fmla="*/ 114 w 224"/>
                <a:gd name="T65" fmla="*/ 94 h 102"/>
                <a:gd name="T66" fmla="*/ 126 w 224"/>
                <a:gd name="T67" fmla="*/ 90 h 102"/>
                <a:gd name="T68" fmla="*/ 138 w 224"/>
                <a:gd name="T69" fmla="*/ 94 h 102"/>
                <a:gd name="T70" fmla="*/ 155 w 224"/>
                <a:gd name="T71" fmla="*/ 86 h 102"/>
                <a:gd name="T72" fmla="*/ 167 w 224"/>
                <a:gd name="T73" fmla="*/ 86 h 102"/>
                <a:gd name="T74" fmla="*/ 179 w 224"/>
                <a:gd name="T75" fmla="*/ 82 h 102"/>
                <a:gd name="T76" fmla="*/ 191 w 224"/>
                <a:gd name="T77" fmla="*/ 78 h 102"/>
                <a:gd name="T78" fmla="*/ 195 w 224"/>
                <a:gd name="T79" fmla="*/ 65 h 102"/>
                <a:gd name="T80" fmla="*/ 195 w 224"/>
                <a:gd name="T81" fmla="*/ 53 h 102"/>
                <a:gd name="T82" fmla="*/ 183 w 224"/>
                <a:gd name="T83" fmla="*/ 41 h 102"/>
                <a:gd name="T84" fmla="*/ 171 w 224"/>
                <a:gd name="T85" fmla="*/ 45 h 102"/>
                <a:gd name="T86" fmla="*/ 159 w 224"/>
                <a:gd name="T87" fmla="*/ 45 h 102"/>
                <a:gd name="T88" fmla="*/ 147 w 224"/>
                <a:gd name="T89" fmla="*/ 33 h 102"/>
                <a:gd name="T90" fmla="*/ 163 w 224"/>
                <a:gd name="T91" fmla="*/ 33 h 102"/>
                <a:gd name="T92" fmla="*/ 175 w 224"/>
                <a:gd name="T93" fmla="*/ 29 h 1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4"/>
                <a:gd name="T142" fmla="*/ 0 h 102"/>
                <a:gd name="T143" fmla="*/ 224 w 224"/>
                <a:gd name="T144" fmla="*/ 102 h 10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4" h="102">
                  <a:moveTo>
                    <a:pt x="175" y="29"/>
                  </a:moveTo>
                  <a:lnTo>
                    <a:pt x="187" y="29"/>
                  </a:lnTo>
                  <a:lnTo>
                    <a:pt x="212" y="21"/>
                  </a:lnTo>
                  <a:lnTo>
                    <a:pt x="224" y="8"/>
                  </a:lnTo>
                  <a:lnTo>
                    <a:pt x="212" y="0"/>
                  </a:lnTo>
                  <a:lnTo>
                    <a:pt x="199" y="0"/>
                  </a:lnTo>
                  <a:lnTo>
                    <a:pt x="187" y="0"/>
                  </a:lnTo>
                  <a:lnTo>
                    <a:pt x="175" y="0"/>
                  </a:lnTo>
                  <a:lnTo>
                    <a:pt x="163" y="0"/>
                  </a:lnTo>
                  <a:lnTo>
                    <a:pt x="151" y="8"/>
                  </a:lnTo>
                  <a:lnTo>
                    <a:pt x="138" y="4"/>
                  </a:lnTo>
                  <a:lnTo>
                    <a:pt x="126" y="4"/>
                  </a:lnTo>
                  <a:lnTo>
                    <a:pt x="114" y="8"/>
                  </a:lnTo>
                  <a:lnTo>
                    <a:pt x="102" y="8"/>
                  </a:lnTo>
                  <a:lnTo>
                    <a:pt x="90" y="8"/>
                  </a:lnTo>
                  <a:lnTo>
                    <a:pt x="77" y="12"/>
                  </a:lnTo>
                  <a:lnTo>
                    <a:pt x="65" y="12"/>
                  </a:lnTo>
                  <a:lnTo>
                    <a:pt x="53" y="17"/>
                  </a:lnTo>
                  <a:lnTo>
                    <a:pt x="41" y="21"/>
                  </a:lnTo>
                  <a:lnTo>
                    <a:pt x="24" y="25"/>
                  </a:lnTo>
                  <a:lnTo>
                    <a:pt x="12" y="25"/>
                  </a:lnTo>
                  <a:lnTo>
                    <a:pt x="0" y="37"/>
                  </a:lnTo>
                  <a:lnTo>
                    <a:pt x="4" y="49"/>
                  </a:lnTo>
                  <a:lnTo>
                    <a:pt x="4" y="61"/>
                  </a:lnTo>
                  <a:lnTo>
                    <a:pt x="8" y="69"/>
                  </a:lnTo>
                  <a:lnTo>
                    <a:pt x="20" y="78"/>
                  </a:lnTo>
                  <a:lnTo>
                    <a:pt x="33" y="86"/>
                  </a:lnTo>
                  <a:lnTo>
                    <a:pt x="45" y="86"/>
                  </a:lnTo>
                  <a:lnTo>
                    <a:pt x="53" y="98"/>
                  </a:lnTo>
                  <a:lnTo>
                    <a:pt x="65" y="102"/>
                  </a:lnTo>
                  <a:lnTo>
                    <a:pt x="77" y="102"/>
                  </a:lnTo>
                  <a:lnTo>
                    <a:pt x="102" y="94"/>
                  </a:lnTo>
                  <a:lnTo>
                    <a:pt x="114" y="94"/>
                  </a:lnTo>
                  <a:lnTo>
                    <a:pt x="126" y="90"/>
                  </a:lnTo>
                  <a:lnTo>
                    <a:pt x="138" y="94"/>
                  </a:lnTo>
                  <a:lnTo>
                    <a:pt x="155" y="86"/>
                  </a:lnTo>
                  <a:lnTo>
                    <a:pt x="167" y="86"/>
                  </a:lnTo>
                  <a:lnTo>
                    <a:pt x="179" y="82"/>
                  </a:lnTo>
                  <a:lnTo>
                    <a:pt x="191" y="78"/>
                  </a:lnTo>
                  <a:lnTo>
                    <a:pt x="195" y="65"/>
                  </a:lnTo>
                  <a:lnTo>
                    <a:pt x="195" y="53"/>
                  </a:lnTo>
                  <a:lnTo>
                    <a:pt x="183" y="41"/>
                  </a:lnTo>
                  <a:lnTo>
                    <a:pt x="171" y="45"/>
                  </a:lnTo>
                  <a:lnTo>
                    <a:pt x="159" y="45"/>
                  </a:lnTo>
                  <a:lnTo>
                    <a:pt x="147" y="33"/>
                  </a:lnTo>
                  <a:lnTo>
                    <a:pt x="163" y="33"/>
                  </a:lnTo>
                  <a:lnTo>
                    <a:pt x="175" y="2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07" name="Freeform 513">
              <a:extLst>
                <a:ext uri="{FF2B5EF4-FFF2-40B4-BE49-F238E27FC236}">
                  <a16:creationId xmlns="" xmlns:a16="http://schemas.microsoft.com/office/drawing/2014/main" id="{C04EAA4A-B622-4C39-8B86-29DB0861B557}"/>
                </a:ext>
              </a:extLst>
            </p:cNvPr>
            <p:cNvSpPr>
              <a:spLocks/>
            </p:cNvSpPr>
            <p:nvPr/>
          </p:nvSpPr>
          <p:spPr bwMode="gray">
            <a:xfrm>
              <a:off x="1872410" y="2166107"/>
              <a:ext cx="87855" cy="23400"/>
            </a:xfrm>
            <a:custGeom>
              <a:avLst/>
              <a:gdLst>
                <a:gd name="T0" fmla="*/ 24 w 244"/>
                <a:gd name="T1" fmla="*/ 61 h 65"/>
                <a:gd name="T2" fmla="*/ 37 w 244"/>
                <a:gd name="T3" fmla="*/ 57 h 65"/>
                <a:gd name="T4" fmla="*/ 49 w 244"/>
                <a:gd name="T5" fmla="*/ 57 h 65"/>
                <a:gd name="T6" fmla="*/ 61 w 244"/>
                <a:gd name="T7" fmla="*/ 53 h 65"/>
                <a:gd name="T8" fmla="*/ 77 w 244"/>
                <a:gd name="T9" fmla="*/ 53 h 65"/>
                <a:gd name="T10" fmla="*/ 86 w 244"/>
                <a:gd name="T11" fmla="*/ 61 h 65"/>
                <a:gd name="T12" fmla="*/ 98 w 244"/>
                <a:gd name="T13" fmla="*/ 65 h 65"/>
                <a:gd name="T14" fmla="*/ 110 w 244"/>
                <a:gd name="T15" fmla="*/ 65 h 65"/>
                <a:gd name="T16" fmla="*/ 122 w 244"/>
                <a:gd name="T17" fmla="*/ 57 h 65"/>
                <a:gd name="T18" fmla="*/ 134 w 244"/>
                <a:gd name="T19" fmla="*/ 53 h 65"/>
                <a:gd name="T20" fmla="*/ 151 w 244"/>
                <a:gd name="T21" fmla="*/ 57 h 65"/>
                <a:gd name="T22" fmla="*/ 163 w 244"/>
                <a:gd name="T23" fmla="*/ 61 h 65"/>
                <a:gd name="T24" fmla="*/ 175 w 244"/>
                <a:gd name="T25" fmla="*/ 65 h 65"/>
                <a:gd name="T26" fmla="*/ 187 w 244"/>
                <a:gd name="T27" fmla="*/ 61 h 65"/>
                <a:gd name="T28" fmla="*/ 199 w 244"/>
                <a:gd name="T29" fmla="*/ 57 h 65"/>
                <a:gd name="T30" fmla="*/ 199 w 244"/>
                <a:gd name="T31" fmla="*/ 57 h 65"/>
                <a:gd name="T32" fmla="*/ 212 w 244"/>
                <a:gd name="T33" fmla="*/ 61 h 65"/>
                <a:gd name="T34" fmla="*/ 224 w 244"/>
                <a:gd name="T35" fmla="*/ 61 h 65"/>
                <a:gd name="T36" fmla="*/ 236 w 244"/>
                <a:gd name="T37" fmla="*/ 57 h 65"/>
                <a:gd name="T38" fmla="*/ 240 w 244"/>
                <a:gd name="T39" fmla="*/ 49 h 65"/>
                <a:gd name="T40" fmla="*/ 244 w 244"/>
                <a:gd name="T41" fmla="*/ 36 h 65"/>
                <a:gd name="T42" fmla="*/ 232 w 244"/>
                <a:gd name="T43" fmla="*/ 24 h 65"/>
                <a:gd name="T44" fmla="*/ 220 w 244"/>
                <a:gd name="T45" fmla="*/ 20 h 65"/>
                <a:gd name="T46" fmla="*/ 208 w 244"/>
                <a:gd name="T47" fmla="*/ 12 h 65"/>
                <a:gd name="T48" fmla="*/ 199 w 244"/>
                <a:gd name="T49" fmla="*/ 8 h 65"/>
                <a:gd name="T50" fmla="*/ 187 w 244"/>
                <a:gd name="T51" fmla="*/ 4 h 65"/>
                <a:gd name="T52" fmla="*/ 175 w 244"/>
                <a:gd name="T53" fmla="*/ 0 h 65"/>
                <a:gd name="T54" fmla="*/ 163 w 244"/>
                <a:gd name="T55" fmla="*/ 0 h 65"/>
                <a:gd name="T56" fmla="*/ 151 w 244"/>
                <a:gd name="T57" fmla="*/ 4 h 65"/>
                <a:gd name="T58" fmla="*/ 138 w 244"/>
                <a:gd name="T59" fmla="*/ 8 h 65"/>
                <a:gd name="T60" fmla="*/ 126 w 244"/>
                <a:gd name="T61" fmla="*/ 12 h 65"/>
                <a:gd name="T62" fmla="*/ 114 w 244"/>
                <a:gd name="T63" fmla="*/ 16 h 65"/>
                <a:gd name="T64" fmla="*/ 102 w 244"/>
                <a:gd name="T65" fmla="*/ 24 h 65"/>
                <a:gd name="T66" fmla="*/ 90 w 244"/>
                <a:gd name="T67" fmla="*/ 28 h 65"/>
                <a:gd name="T68" fmla="*/ 77 w 244"/>
                <a:gd name="T69" fmla="*/ 28 h 65"/>
                <a:gd name="T70" fmla="*/ 61 w 244"/>
                <a:gd name="T71" fmla="*/ 28 h 65"/>
                <a:gd name="T72" fmla="*/ 49 w 244"/>
                <a:gd name="T73" fmla="*/ 32 h 65"/>
                <a:gd name="T74" fmla="*/ 41 w 244"/>
                <a:gd name="T75" fmla="*/ 36 h 65"/>
                <a:gd name="T76" fmla="*/ 24 w 244"/>
                <a:gd name="T77" fmla="*/ 40 h 65"/>
                <a:gd name="T78" fmla="*/ 12 w 244"/>
                <a:gd name="T79" fmla="*/ 45 h 65"/>
                <a:gd name="T80" fmla="*/ 0 w 244"/>
                <a:gd name="T81" fmla="*/ 57 h 65"/>
                <a:gd name="T82" fmla="*/ 12 w 244"/>
                <a:gd name="T83" fmla="*/ 65 h 65"/>
                <a:gd name="T84" fmla="*/ 24 w 244"/>
                <a:gd name="T85" fmla="*/ 61 h 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4"/>
                <a:gd name="T130" fmla="*/ 0 h 65"/>
                <a:gd name="T131" fmla="*/ 244 w 244"/>
                <a:gd name="T132" fmla="*/ 65 h 6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4" h="65">
                  <a:moveTo>
                    <a:pt x="24" y="61"/>
                  </a:moveTo>
                  <a:lnTo>
                    <a:pt x="37" y="57"/>
                  </a:lnTo>
                  <a:lnTo>
                    <a:pt x="49" y="57"/>
                  </a:lnTo>
                  <a:lnTo>
                    <a:pt x="61" y="53"/>
                  </a:lnTo>
                  <a:lnTo>
                    <a:pt x="77" y="53"/>
                  </a:lnTo>
                  <a:lnTo>
                    <a:pt x="86" y="61"/>
                  </a:lnTo>
                  <a:lnTo>
                    <a:pt x="98" y="65"/>
                  </a:lnTo>
                  <a:lnTo>
                    <a:pt x="110" y="65"/>
                  </a:lnTo>
                  <a:lnTo>
                    <a:pt x="122" y="57"/>
                  </a:lnTo>
                  <a:lnTo>
                    <a:pt x="134" y="53"/>
                  </a:lnTo>
                  <a:lnTo>
                    <a:pt x="151" y="57"/>
                  </a:lnTo>
                  <a:lnTo>
                    <a:pt x="163" y="61"/>
                  </a:lnTo>
                  <a:lnTo>
                    <a:pt x="175" y="65"/>
                  </a:lnTo>
                  <a:lnTo>
                    <a:pt x="187" y="61"/>
                  </a:lnTo>
                  <a:lnTo>
                    <a:pt x="199" y="57"/>
                  </a:lnTo>
                  <a:lnTo>
                    <a:pt x="212" y="61"/>
                  </a:lnTo>
                  <a:lnTo>
                    <a:pt x="224" y="61"/>
                  </a:lnTo>
                  <a:lnTo>
                    <a:pt x="236" y="57"/>
                  </a:lnTo>
                  <a:lnTo>
                    <a:pt x="240" y="49"/>
                  </a:lnTo>
                  <a:lnTo>
                    <a:pt x="244" y="36"/>
                  </a:lnTo>
                  <a:lnTo>
                    <a:pt x="232" y="24"/>
                  </a:lnTo>
                  <a:lnTo>
                    <a:pt x="220" y="20"/>
                  </a:lnTo>
                  <a:lnTo>
                    <a:pt x="208" y="12"/>
                  </a:lnTo>
                  <a:lnTo>
                    <a:pt x="199" y="8"/>
                  </a:lnTo>
                  <a:lnTo>
                    <a:pt x="187" y="4"/>
                  </a:lnTo>
                  <a:lnTo>
                    <a:pt x="175" y="0"/>
                  </a:lnTo>
                  <a:lnTo>
                    <a:pt x="163" y="0"/>
                  </a:lnTo>
                  <a:lnTo>
                    <a:pt x="151" y="4"/>
                  </a:lnTo>
                  <a:lnTo>
                    <a:pt x="138" y="8"/>
                  </a:lnTo>
                  <a:lnTo>
                    <a:pt x="126" y="12"/>
                  </a:lnTo>
                  <a:lnTo>
                    <a:pt x="114" y="16"/>
                  </a:lnTo>
                  <a:lnTo>
                    <a:pt x="102" y="24"/>
                  </a:lnTo>
                  <a:lnTo>
                    <a:pt x="90" y="28"/>
                  </a:lnTo>
                  <a:lnTo>
                    <a:pt x="77" y="28"/>
                  </a:lnTo>
                  <a:lnTo>
                    <a:pt x="61" y="28"/>
                  </a:lnTo>
                  <a:lnTo>
                    <a:pt x="49" y="32"/>
                  </a:lnTo>
                  <a:lnTo>
                    <a:pt x="41" y="36"/>
                  </a:lnTo>
                  <a:lnTo>
                    <a:pt x="24" y="40"/>
                  </a:lnTo>
                  <a:lnTo>
                    <a:pt x="12" y="45"/>
                  </a:lnTo>
                  <a:lnTo>
                    <a:pt x="0" y="57"/>
                  </a:lnTo>
                  <a:lnTo>
                    <a:pt x="12" y="65"/>
                  </a:lnTo>
                  <a:lnTo>
                    <a:pt x="24" y="6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08" name="Freeform 514">
              <a:extLst>
                <a:ext uri="{FF2B5EF4-FFF2-40B4-BE49-F238E27FC236}">
                  <a16:creationId xmlns="" xmlns:a16="http://schemas.microsoft.com/office/drawing/2014/main" id="{13F3C26D-0F18-40D0-B3A1-4FCAAE4C7172}"/>
                </a:ext>
              </a:extLst>
            </p:cNvPr>
            <p:cNvSpPr>
              <a:spLocks/>
            </p:cNvSpPr>
            <p:nvPr/>
          </p:nvSpPr>
          <p:spPr bwMode="gray">
            <a:xfrm>
              <a:off x="1780234" y="2255386"/>
              <a:ext cx="263564" cy="108359"/>
            </a:xfrm>
            <a:custGeom>
              <a:avLst/>
              <a:gdLst>
                <a:gd name="T0" fmla="*/ 150 w 732"/>
                <a:gd name="T1" fmla="*/ 81 h 301"/>
                <a:gd name="T2" fmla="*/ 138 w 732"/>
                <a:gd name="T3" fmla="*/ 85 h 301"/>
                <a:gd name="T4" fmla="*/ 65 w 732"/>
                <a:gd name="T5" fmla="*/ 85 h 301"/>
                <a:gd name="T6" fmla="*/ 77 w 732"/>
                <a:gd name="T7" fmla="*/ 122 h 301"/>
                <a:gd name="T8" fmla="*/ 142 w 732"/>
                <a:gd name="T9" fmla="*/ 122 h 301"/>
                <a:gd name="T10" fmla="*/ 126 w 732"/>
                <a:gd name="T11" fmla="*/ 126 h 301"/>
                <a:gd name="T12" fmla="*/ 65 w 732"/>
                <a:gd name="T13" fmla="*/ 130 h 301"/>
                <a:gd name="T14" fmla="*/ 32 w 732"/>
                <a:gd name="T15" fmla="*/ 159 h 301"/>
                <a:gd name="T16" fmla="*/ 106 w 732"/>
                <a:gd name="T17" fmla="*/ 155 h 301"/>
                <a:gd name="T18" fmla="*/ 142 w 732"/>
                <a:gd name="T19" fmla="*/ 146 h 301"/>
                <a:gd name="T20" fmla="*/ 69 w 732"/>
                <a:gd name="T21" fmla="*/ 171 h 301"/>
                <a:gd name="T22" fmla="*/ 0 w 732"/>
                <a:gd name="T23" fmla="*/ 191 h 301"/>
                <a:gd name="T24" fmla="*/ 49 w 732"/>
                <a:gd name="T25" fmla="*/ 216 h 301"/>
                <a:gd name="T26" fmla="*/ 93 w 732"/>
                <a:gd name="T27" fmla="*/ 224 h 301"/>
                <a:gd name="T28" fmla="*/ 142 w 732"/>
                <a:gd name="T29" fmla="*/ 212 h 301"/>
                <a:gd name="T30" fmla="*/ 191 w 732"/>
                <a:gd name="T31" fmla="*/ 216 h 301"/>
                <a:gd name="T32" fmla="*/ 211 w 732"/>
                <a:gd name="T33" fmla="*/ 183 h 301"/>
                <a:gd name="T34" fmla="*/ 224 w 732"/>
                <a:gd name="T35" fmla="*/ 191 h 301"/>
                <a:gd name="T36" fmla="*/ 244 w 732"/>
                <a:gd name="T37" fmla="*/ 220 h 301"/>
                <a:gd name="T38" fmla="*/ 293 w 732"/>
                <a:gd name="T39" fmla="*/ 199 h 301"/>
                <a:gd name="T40" fmla="*/ 354 w 732"/>
                <a:gd name="T41" fmla="*/ 208 h 301"/>
                <a:gd name="T42" fmla="*/ 390 w 732"/>
                <a:gd name="T43" fmla="*/ 212 h 301"/>
                <a:gd name="T44" fmla="*/ 317 w 732"/>
                <a:gd name="T45" fmla="*/ 228 h 301"/>
                <a:gd name="T46" fmla="*/ 256 w 732"/>
                <a:gd name="T47" fmla="*/ 240 h 301"/>
                <a:gd name="T48" fmla="*/ 195 w 732"/>
                <a:gd name="T49" fmla="*/ 260 h 301"/>
                <a:gd name="T50" fmla="*/ 244 w 732"/>
                <a:gd name="T51" fmla="*/ 297 h 301"/>
                <a:gd name="T52" fmla="*/ 305 w 732"/>
                <a:gd name="T53" fmla="*/ 297 h 301"/>
                <a:gd name="T54" fmla="*/ 366 w 732"/>
                <a:gd name="T55" fmla="*/ 285 h 301"/>
                <a:gd name="T56" fmla="*/ 431 w 732"/>
                <a:gd name="T57" fmla="*/ 252 h 301"/>
                <a:gd name="T58" fmla="*/ 480 w 732"/>
                <a:gd name="T59" fmla="*/ 244 h 301"/>
                <a:gd name="T60" fmla="*/ 541 w 732"/>
                <a:gd name="T61" fmla="*/ 224 h 301"/>
                <a:gd name="T62" fmla="*/ 582 w 732"/>
                <a:gd name="T63" fmla="*/ 228 h 301"/>
                <a:gd name="T64" fmla="*/ 635 w 732"/>
                <a:gd name="T65" fmla="*/ 236 h 301"/>
                <a:gd name="T66" fmla="*/ 704 w 732"/>
                <a:gd name="T67" fmla="*/ 212 h 301"/>
                <a:gd name="T68" fmla="*/ 732 w 732"/>
                <a:gd name="T69" fmla="*/ 151 h 301"/>
                <a:gd name="T70" fmla="*/ 700 w 732"/>
                <a:gd name="T71" fmla="*/ 106 h 301"/>
                <a:gd name="T72" fmla="*/ 647 w 732"/>
                <a:gd name="T73" fmla="*/ 118 h 301"/>
                <a:gd name="T74" fmla="*/ 635 w 732"/>
                <a:gd name="T75" fmla="*/ 122 h 301"/>
                <a:gd name="T76" fmla="*/ 582 w 732"/>
                <a:gd name="T77" fmla="*/ 118 h 301"/>
                <a:gd name="T78" fmla="*/ 553 w 732"/>
                <a:gd name="T79" fmla="*/ 102 h 301"/>
                <a:gd name="T80" fmla="*/ 545 w 732"/>
                <a:gd name="T81" fmla="*/ 53 h 301"/>
                <a:gd name="T82" fmla="*/ 545 w 732"/>
                <a:gd name="T83" fmla="*/ 12 h 301"/>
                <a:gd name="T84" fmla="*/ 484 w 732"/>
                <a:gd name="T85" fmla="*/ 24 h 301"/>
                <a:gd name="T86" fmla="*/ 435 w 732"/>
                <a:gd name="T87" fmla="*/ 65 h 301"/>
                <a:gd name="T88" fmla="*/ 492 w 732"/>
                <a:gd name="T89" fmla="*/ 90 h 301"/>
                <a:gd name="T90" fmla="*/ 455 w 732"/>
                <a:gd name="T91" fmla="*/ 118 h 301"/>
                <a:gd name="T92" fmla="*/ 508 w 732"/>
                <a:gd name="T93" fmla="*/ 138 h 301"/>
                <a:gd name="T94" fmla="*/ 492 w 732"/>
                <a:gd name="T95" fmla="*/ 167 h 301"/>
                <a:gd name="T96" fmla="*/ 431 w 732"/>
                <a:gd name="T97" fmla="*/ 163 h 301"/>
                <a:gd name="T98" fmla="*/ 370 w 732"/>
                <a:gd name="T99" fmla="*/ 155 h 301"/>
                <a:gd name="T100" fmla="*/ 325 w 732"/>
                <a:gd name="T101" fmla="*/ 130 h 301"/>
                <a:gd name="T102" fmla="*/ 313 w 732"/>
                <a:gd name="T103" fmla="*/ 102 h 301"/>
                <a:gd name="T104" fmla="*/ 256 w 732"/>
                <a:gd name="T105" fmla="*/ 73 h 301"/>
                <a:gd name="T106" fmla="*/ 211 w 732"/>
                <a:gd name="T107" fmla="*/ 57 h 301"/>
                <a:gd name="T108" fmla="*/ 146 w 732"/>
                <a:gd name="T109" fmla="*/ 45 h 30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32"/>
                <a:gd name="T166" fmla="*/ 0 h 301"/>
                <a:gd name="T167" fmla="*/ 732 w 732"/>
                <a:gd name="T168" fmla="*/ 301 h 30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32" h="301">
                  <a:moveTo>
                    <a:pt x="110" y="57"/>
                  </a:moveTo>
                  <a:lnTo>
                    <a:pt x="101" y="69"/>
                  </a:lnTo>
                  <a:lnTo>
                    <a:pt x="114" y="77"/>
                  </a:lnTo>
                  <a:lnTo>
                    <a:pt x="138" y="77"/>
                  </a:lnTo>
                  <a:lnTo>
                    <a:pt x="150" y="81"/>
                  </a:lnTo>
                  <a:lnTo>
                    <a:pt x="162" y="85"/>
                  </a:lnTo>
                  <a:lnTo>
                    <a:pt x="175" y="85"/>
                  </a:lnTo>
                  <a:lnTo>
                    <a:pt x="162" y="85"/>
                  </a:lnTo>
                  <a:lnTo>
                    <a:pt x="150" y="85"/>
                  </a:lnTo>
                  <a:lnTo>
                    <a:pt x="138" y="85"/>
                  </a:lnTo>
                  <a:lnTo>
                    <a:pt x="126" y="81"/>
                  </a:lnTo>
                  <a:lnTo>
                    <a:pt x="101" y="81"/>
                  </a:lnTo>
                  <a:lnTo>
                    <a:pt x="85" y="81"/>
                  </a:lnTo>
                  <a:lnTo>
                    <a:pt x="73" y="81"/>
                  </a:lnTo>
                  <a:lnTo>
                    <a:pt x="65" y="85"/>
                  </a:lnTo>
                  <a:lnTo>
                    <a:pt x="53" y="98"/>
                  </a:lnTo>
                  <a:lnTo>
                    <a:pt x="65" y="102"/>
                  </a:lnTo>
                  <a:lnTo>
                    <a:pt x="53" y="110"/>
                  </a:lnTo>
                  <a:lnTo>
                    <a:pt x="65" y="122"/>
                  </a:lnTo>
                  <a:lnTo>
                    <a:pt x="77" y="122"/>
                  </a:lnTo>
                  <a:lnTo>
                    <a:pt x="89" y="122"/>
                  </a:lnTo>
                  <a:lnTo>
                    <a:pt x="101" y="122"/>
                  </a:lnTo>
                  <a:lnTo>
                    <a:pt x="118" y="122"/>
                  </a:lnTo>
                  <a:lnTo>
                    <a:pt x="126" y="122"/>
                  </a:lnTo>
                  <a:lnTo>
                    <a:pt x="142" y="122"/>
                  </a:lnTo>
                  <a:lnTo>
                    <a:pt x="150" y="118"/>
                  </a:lnTo>
                  <a:lnTo>
                    <a:pt x="167" y="118"/>
                  </a:lnTo>
                  <a:lnTo>
                    <a:pt x="150" y="122"/>
                  </a:lnTo>
                  <a:lnTo>
                    <a:pt x="138" y="126"/>
                  </a:lnTo>
                  <a:lnTo>
                    <a:pt x="126" y="126"/>
                  </a:lnTo>
                  <a:lnTo>
                    <a:pt x="114" y="126"/>
                  </a:lnTo>
                  <a:lnTo>
                    <a:pt x="101" y="126"/>
                  </a:lnTo>
                  <a:lnTo>
                    <a:pt x="89" y="130"/>
                  </a:lnTo>
                  <a:lnTo>
                    <a:pt x="81" y="130"/>
                  </a:lnTo>
                  <a:lnTo>
                    <a:pt x="65" y="130"/>
                  </a:lnTo>
                  <a:lnTo>
                    <a:pt x="53" y="130"/>
                  </a:lnTo>
                  <a:lnTo>
                    <a:pt x="40" y="130"/>
                  </a:lnTo>
                  <a:lnTo>
                    <a:pt x="28" y="142"/>
                  </a:lnTo>
                  <a:lnTo>
                    <a:pt x="20" y="155"/>
                  </a:lnTo>
                  <a:lnTo>
                    <a:pt x="32" y="159"/>
                  </a:lnTo>
                  <a:lnTo>
                    <a:pt x="44" y="159"/>
                  </a:lnTo>
                  <a:lnTo>
                    <a:pt x="69" y="159"/>
                  </a:lnTo>
                  <a:lnTo>
                    <a:pt x="81" y="159"/>
                  </a:lnTo>
                  <a:lnTo>
                    <a:pt x="93" y="155"/>
                  </a:lnTo>
                  <a:lnTo>
                    <a:pt x="106" y="155"/>
                  </a:lnTo>
                  <a:lnTo>
                    <a:pt x="118" y="151"/>
                  </a:lnTo>
                  <a:lnTo>
                    <a:pt x="130" y="146"/>
                  </a:lnTo>
                  <a:lnTo>
                    <a:pt x="142" y="146"/>
                  </a:lnTo>
                  <a:lnTo>
                    <a:pt x="154" y="142"/>
                  </a:lnTo>
                  <a:lnTo>
                    <a:pt x="142" y="146"/>
                  </a:lnTo>
                  <a:lnTo>
                    <a:pt x="130" y="155"/>
                  </a:lnTo>
                  <a:lnTo>
                    <a:pt x="118" y="159"/>
                  </a:lnTo>
                  <a:lnTo>
                    <a:pt x="93" y="171"/>
                  </a:lnTo>
                  <a:lnTo>
                    <a:pt x="81" y="171"/>
                  </a:lnTo>
                  <a:lnTo>
                    <a:pt x="69" y="171"/>
                  </a:lnTo>
                  <a:lnTo>
                    <a:pt x="57" y="171"/>
                  </a:lnTo>
                  <a:lnTo>
                    <a:pt x="32" y="171"/>
                  </a:lnTo>
                  <a:lnTo>
                    <a:pt x="20" y="171"/>
                  </a:lnTo>
                  <a:lnTo>
                    <a:pt x="8" y="179"/>
                  </a:lnTo>
                  <a:lnTo>
                    <a:pt x="0" y="191"/>
                  </a:lnTo>
                  <a:lnTo>
                    <a:pt x="4" y="203"/>
                  </a:lnTo>
                  <a:lnTo>
                    <a:pt x="12" y="208"/>
                  </a:lnTo>
                  <a:lnTo>
                    <a:pt x="24" y="208"/>
                  </a:lnTo>
                  <a:lnTo>
                    <a:pt x="36" y="208"/>
                  </a:lnTo>
                  <a:lnTo>
                    <a:pt x="49" y="216"/>
                  </a:lnTo>
                  <a:lnTo>
                    <a:pt x="65" y="208"/>
                  </a:lnTo>
                  <a:lnTo>
                    <a:pt x="73" y="203"/>
                  </a:lnTo>
                  <a:lnTo>
                    <a:pt x="73" y="216"/>
                  </a:lnTo>
                  <a:lnTo>
                    <a:pt x="89" y="216"/>
                  </a:lnTo>
                  <a:lnTo>
                    <a:pt x="93" y="224"/>
                  </a:lnTo>
                  <a:lnTo>
                    <a:pt x="106" y="232"/>
                  </a:lnTo>
                  <a:lnTo>
                    <a:pt x="118" y="232"/>
                  </a:lnTo>
                  <a:lnTo>
                    <a:pt x="118" y="216"/>
                  </a:lnTo>
                  <a:lnTo>
                    <a:pt x="130" y="216"/>
                  </a:lnTo>
                  <a:lnTo>
                    <a:pt x="142" y="212"/>
                  </a:lnTo>
                  <a:lnTo>
                    <a:pt x="142" y="224"/>
                  </a:lnTo>
                  <a:lnTo>
                    <a:pt x="154" y="232"/>
                  </a:lnTo>
                  <a:lnTo>
                    <a:pt x="167" y="228"/>
                  </a:lnTo>
                  <a:lnTo>
                    <a:pt x="179" y="224"/>
                  </a:lnTo>
                  <a:lnTo>
                    <a:pt x="191" y="216"/>
                  </a:lnTo>
                  <a:lnTo>
                    <a:pt x="195" y="208"/>
                  </a:lnTo>
                  <a:lnTo>
                    <a:pt x="187" y="195"/>
                  </a:lnTo>
                  <a:lnTo>
                    <a:pt x="195" y="199"/>
                  </a:lnTo>
                  <a:lnTo>
                    <a:pt x="207" y="195"/>
                  </a:lnTo>
                  <a:lnTo>
                    <a:pt x="211" y="183"/>
                  </a:lnTo>
                  <a:lnTo>
                    <a:pt x="224" y="183"/>
                  </a:lnTo>
                  <a:lnTo>
                    <a:pt x="236" y="179"/>
                  </a:lnTo>
                  <a:lnTo>
                    <a:pt x="248" y="179"/>
                  </a:lnTo>
                  <a:lnTo>
                    <a:pt x="236" y="187"/>
                  </a:lnTo>
                  <a:lnTo>
                    <a:pt x="224" y="191"/>
                  </a:lnTo>
                  <a:lnTo>
                    <a:pt x="219" y="203"/>
                  </a:lnTo>
                  <a:lnTo>
                    <a:pt x="232" y="203"/>
                  </a:lnTo>
                  <a:lnTo>
                    <a:pt x="219" y="212"/>
                  </a:lnTo>
                  <a:lnTo>
                    <a:pt x="232" y="224"/>
                  </a:lnTo>
                  <a:lnTo>
                    <a:pt x="244" y="220"/>
                  </a:lnTo>
                  <a:lnTo>
                    <a:pt x="256" y="220"/>
                  </a:lnTo>
                  <a:lnTo>
                    <a:pt x="268" y="216"/>
                  </a:lnTo>
                  <a:lnTo>
                    <a:pt x="280" y="216"/>
                  </a:lnTo>
                  <a:lnTo>
                    <a:pt x="293" y="212"/>
                  </a:lnTo>
                  <a:lnTo>
                    <a:pt x="293" y="199"/>
                  </a:lnTo>
                  <a:lnTo>
                    <a:pt x="305" y="208"/>
                  </a:lnTo>
                  <a:lnTo>
                    <a:pt x="317" y="203"/>
                  </a:lnTo>
                  <a:lnTo>
                    <a:pt x="329" y="212"/>
                  </a:lnTo>
                  <a:lnTo>
                    <a:pt x="342" y="212"/>
                  </a:lnTo>
                  <a:lnTo>
                    <a:pt x="354" y="208"/>
                  </a:lnTo>
                  <a:lnTo>
                    <a:pt x="366" y="208"/>
                  </a:lnTo>
                  <a:lnTo>
                    <a:pt x="378" y="203"/>
                  </a:lnTo>
                  <a:lnTo>
                    <a:pt x="390" y="195"/>
                  </a:lnTo>
                  <a:lnTo>
                    <a:pt x="403" y="199"/>
                  </a:lnTo>
                  <a:lnTo>
                    <a:pt x="390" y="212"/>
                  </a:lnTo>
                  <a:lnTo>
                    <a:pt x="366" y="220"/>
                  </a:lnTo>
                  <a:lnTo>
                    <a:pt x="354" y="232"/>
                  </a:lnTo>
                  <a:lnTo>
                    <a:pt x="342" y="228"/>
                  </a:lnTo>
                  <a:lnTo>
                    <a:pt x="329" y="228"/>
                  </a:lnTo>
                  <a:lnTo>
                    <a:pt x="317" y="228"/>
                  </a:lnTo>
                  <a:lnTo>
                    <a:pt x="305" y="228"/>
                  </a:lnTo>
                  <a:lnTo>
                    <a:pt x="293" y="232"/>
                  </a:lnTo>
                  <a:lnTo>
                    <a:pt x="280" y="232"/>
                  </a:lnTo>
                  <a:lnTo>
                    <a:pt x="268" y="236"/>
                  </a:lnTo>
                  <a:lnTo>
                    <a:pt x="256" y="240"/>
                  </a:lnTo>
                  <a:lnTo>
                    <a:pt x="244" y="248"/>
                  </a:lnTo>
                  <a:lnTo>
                    <a:pt x="232" y="248"/>
                  </a:lnTo>
                  <a:lnTo>
                    <a:pt x="219" y="252"/>
                  </a:lnTo>
                  <a:lnTo>
                    <a:pt x="207" y="256"/>
                  </a:lnTo>
                  <a:lnTo>
                    <a:pt x="195" y="260"/>
                  </a:lnTo>
                  <a:lnTo>
                    <a:pt x="195" y="273"/>
                  </a:lnTo>
                  <a:lnTo>
                    <a:pt x="207" y="281"/>
                  </a:lnTo>
                  <a:lnTo>
                    <a:pt x="219" y="289"/>
                  </a:lnTo>
                  <a:lnTo>
                    <a:pt x="232" y="293"/>
                  </a:lnTo>
                  <a:lnTo>
                    <a:pt x="244" y="297"/>
                  </a:lnTo>
                  <a:lnTo>
                    <a:pt x="256" y="297"/>
                  </a:lnTo>
                  <a:lnTo>
                    <a:pt x="268" y="301"/>
                  </a:lnTo>
                  <a:lnTo>
                    <a:pt x="280" y="301"/>
                  </a:lnTo>
                  <a:lnTo>
                    <a:pt x="293" y="301"/>
                  </a:lnTo>
                  <a:lnTo>
                    <a:pt x="305" y="297"/>
                  </a:lnTo>
                  <a:lnTo>
                    <a:pt x="317" y="297"/>
                  </a:lnTo>
                  <a:lnTo>
                    <a:pt x="329" y="293"/>
                  </a:lnTo>
                  <a:lnTo>
                    <a:pt x="342" y="293"/>
                  </a:lnTo>
                  <a:lnTo>
                    <a:pt x="354" y="289"/>
                  </a:lnTo>
                  <a:lnTo>
                    <a:pt x="366" y="285"/>
                  </a:lnTo>
                  <a:lnTo>
                    <a:pt x="378" y="281"/>
                  </a:lnTo>
                  <a:lnTo>
                    <a:pt x="403" y="273"/>
                  </a:lnTo>
                  <a:lnTo>
                    <a:pt x="415" y="264"/>
                  </a:lnTo>
                  <a:lnTo>
                    <a:pt x="419" y="252"/>
                  </a:lnTo>
                  <a:lnTo>
                    <a:pt x="431" y="252"/>
                  </a:lnTo>
                  <a:lnTo>
                    <a:pt x="443" y="248"/>
                  </a:lnTo>
                  <a:lnTo>
                    <a:pt x="455" y="248"/>
                  </a:lnTo>
                  <a:lnTo>
                    <a:pt x="468" y="244"/>
                  </a:lnTo>
                  <a:lnTo>
                    <a:pt x="480" y="244"/>
                  </a:lnTo>
                  <a:lnTo>
                    <a:pt x="492" y="240"/>
                  </a:lnTo>
                  <a:lnTo>
                    <a:pt x="504" y="232"/>
                  </a:lnTo>
                  <a:lnTo>
                    <a:pt x="517" y="228"/>
                  </a:lnTo>
                  <a:lnTo>
                    <a:pt x="529" y="220"/>
                  </a:lnTo>
                  <a:lnTo>
                    <a:pt x="541" y="224"/>
                  </a:lnTo>
                  <a:lnTo>
                    <a:pt x="529" y="232"/>
                  </a:lnTo>
                  <a:lnTo>
                    <a:pt x="545" y="232"/>
                  </a:lnTo>
                  <a:lnTo>
                    <a:pt x="557" y="240"/>
                  </a:lnTo>
                  <a:lnTo>
                    <a:pt x="569" y="236"/>
                  </a:lnTo>
                  <a:lnTo>
                    <a:pt x="582" y="228"/>
                  </a:lnTo>
                  <a:lnTo>
                    <a:pt x="590" y="216"/>
                  </a:lnTo>
                  <a:lnTo>
                    <a:pt x="598" y="228"/>
                  </a:lnTo>
                  <a:lnTo>
                    <a:pt x="606" y="236"/>
                  </a:lnTo>
                  <a:lnTo>
                    <a:pt x="622" y="236"/>
                  </a:lnTo>
                  <a:lnTo>
                    <a:pt x="635" y="236"/>
                  </a:lnTo>
                  <a:lnTo>
                    <a:pt x="659" y="228"/>
                  </a:lnTo>
                  <a:lnTo>
                    <a:pt x="667" y="228"/>
                  </a:lnTo>
                  <a:lnTo>
                    <a:pt x="679" y="224"/>
                  </a:lnTo>
                  <a:lnTo>
                    <a:pt x="691" y="224"/>
                  </a:lnTo>
                  <a:lnTo>
                    <a:pt x="704" y="212"/>
                  </a:lnTo>
                  <a:lnTo>
                    <a:pt x="704" y="199"/>
                  </a:lnTo>
                  <a:lnTo>
                    <a:pt x="716" y="187"/>
                  </a:lnTo>
                  <a:lnTo>
                    <a:pt x="720" y="175"/>
                  </a:lnTo>
                  <a:lnTo>
                    <a:pt x="720" y="163"/>
                  </a:lnTo>
                  <a:lnTo>
                    <a:pt x="732" y="151"/>
                  </a:lnTo>
                  <a:lnTo>
                    <a:pt x="732" y="138"/>
                  </a:lnTo>
                  <a:lnTo>
                    <a:pt x="732" y="126"/>
                  </a:lnTo>
                  <a:lnTo>
                    <a:pt x="724" y="114"/>
                  </a:lnTo>
                  <a:lnTo>
                    <a:pt x="712" y="106"/>
                  </a:lnTo>
                  <a:lnTo>
                    <a:pt x="700" y="106"/>
                  </a:lnTo>
                  <a:lnTo>
                    <a:pt x="687" y="102"/>
                  </a:lnTo>
                  <a:lnTo>
                    <a:pt x="675" y="98"/>
                  </a:lnTo>
                  <a:lnTo>
                    <a:pt x="663" y="98"/>
                  </a:lnTo>
                  <a:lnTo>
                    <a:pt x="651" y="106"/>
                  </a:lnTo>
                  <a:lnTo>
                    <a:pt x="647" y="118"/>
                  </a:lnTo>
                  <a:lnTo>
                    <a:pt x="659" y="130"/>
                  </a:lnTo>
                  <a:lnTo>
                    <a:pt x="647" y="134"/>
                  </a:lnTo>
                  <a:lnTo>
                    <a:pt x="643" y="146"/>
                  </a:lnTo>
                  <a:lnTo>
                    <a:pt x="635" y="134"/>
                  </a:lnTo>
                  <a:lnTo>
                    <a:pt x="635" y="122"/>
                  </a:lnTo>
                  <a:lnTo>
                    <a:pt x="622" y="118"/>
                  </a:lnTo>
                  <a:lnTo>
                    <a:pt x="606" y="118"/>
                  </a:lnTo>
                  <a:lnTo>
                    <a:pt x="598" y="122"/>
                  </a:lnTo>
                  <a:lnTo>
                    <a:pt x="582" y="130"/>
                  </a:lnTo>
                  <a:lnTo>
                    <a:pt x="582" y="118"/>
                  </a:lnTo>
                  <a:lnTo>
                    <a:pt x="594" y="110"/>
                  </a:lnTo>
                  <a:lnTo>
                    <a:pt x="590" y="102"/>
                  </a:lnTo>
                  <a:lnTo>
                    <a:pt x="578" y="98"/>
                  </a:lnTo>
                  <a:lnTo>
                    <a:pt x="565" y="102"/>
                  </a:lnTo>
                  <a:lnTo>
                    <a:pt x="553" y="102"/>
                  </a:lnTo>
                  <a:lnTo>
                    <a:pt x="553" y="90"/>
                  </a:lnTo>
                  <a:lnTo>
                    <a:pt x="565" y="81"/>
                  </a:lnTo>
                  <a:lnTo>
                    <a:pt x="569" y="69"/>
                  </a:lnTo>
                  <a:lnTo>
                    <a:pt x="557" y="57"/>
                  </a:lnTo>
                  <a:lnTo>
                    <a:pt x="545" y="53"/>
                  </a:lnTo>
                  <a:lnTo>
                    <a:pt x="549" y="49"/>
                  </a:lnTo>
                  <a:lnTo>
                    <a:pt x="545" y="37"/>
                  </a:lnTo>
                  <a:lnTo>
                    <a:pt x="533" y="24"/>
                  </a:lnTo>
                  <a:lnTo>
                    <a:pt x="545" y="24"/>
                  </a:lnTo>
                  <a:lnTo>
                    <a:pt x="545" y="12"/>
                  </a:lnTo>
                  <a:lnTo>
                    <a:pt x="533" y="0"/>
                  </a:lnTo>
                  <a:lnTo>
                    <a:pt x="521" y="4"/>
                  </a:lnTo>
                  <a:lnTo>
                    <a:pt x="508" y="4"/>
                  </a:lnTo>
                  <a:lnTo>
                    <a:pt x="496" y="12"/>
                  </a:lnTo>
                  <a:lnTo>
                    <a:pt x="484" y="24"/>
                  </a:lnTo>
                  <a:lnTo>
                    <a:pt x="472" y="33"/>
                  </a:lnTo>
                  <a:lnTo>
                    <a:pt x="468" y="45"/>
                  </a:lnTo>
                  <a:lnTo>
                    <a:pt x="455" y="45"/>
                  </a:lnTo>
                  <a:lnTo>
                    <a:pt x="443" y="53"/>
                  </a:lnTo>
                  <a:lnTo>
                    <a:pt x="435" y="65"/>
                  </a:lnTo>
                  <a:lnTo>
                    <a:pt x="447" y="73"/>
                  </a:lnTo>
                  <a:lnTo>
                    <a:pt x="455" y="77"/>
                  </a:lnTo>
                  <a:lnTo>
                    <a:pt x="468" y="77"/>
                  </a:lnTo>
                  <a:lnTo>
                    <a:pt x="480" y="81"/>
                  </a:lnTo>
                  <a:lnTo>
                    <a:pt x="492" y="90"/>
                  </a:lnTo>
                  <a:lnTo>
                    <a:pt x="500" y="102"/>
                  </a:lnTo>
                  <a:lnTo>
                    <a:pt x="488" y="106"/>
                  </a:lnTo>
                  <a:lnTo>
                    <a:pt x="476" y="114"/>
                  </a:lnTo>
                  <a:lnTo>
                    <a:pt x="464" y="114"/>
                  </a:lnTo>
                  <a:lnTo>
                    <a:pt x="455" y="118"/>
                  </a:lnTo>
                  <a:lnTo>
                    <a:pt x="455" y="122"/>
                  </a:lnTo>
                  <a:lnTo>
                    <a:pt x="468" y="122"/>
                  </a:lnTo>
                  <a:lnTo>
                    <a:pt x="480" y="130"/>
                  </a:lnTo>
                  <a:lnTo>
                    <a:pt x="496" y="134"/>
                  </a:lnTo>
                  <a:lnTo>
                    <a:pt x="508" y="138"/>
                  </a:lnTo>
                  <a:lnTo>
                    <a:pt x="521" y="142"/>
                  </a:lnTo>
                  <a:lnTo>
                    <a:pt x="529" y="155"/>
                  </a:lnTo>
                  <a:lnTo>
                    <a:pt x="517" y="163"/>
                  </a:lnTo>
                  <a:lnTo>
                    <a:pt x="504" y="167"/>
                  </a:lnTo>
                  <a:lnTo>
                    <a:pt x="492" y="167"/>
                  </a:lnTo>
                  <a:lnTo>
                    <a:pt x="480" y="163"/>
                  </a:lnTo>
                  <a:lnTo>
                    <a:pt x="464" y="163"/>
                  </a:lnTo>
                  <a:lnTo>
                    <a:pt x="455" y="163"/>
                  </a:lnTo>
                  <a:lnTo>
                    <a:pt x="443" y="163"/>
                  </a:lnTo>
                  <a:lnTo>
                    <a:pt x="431" y="163"/>
                  </a:lnTo>
                  <a:lnTo>
                    <a:pt x="419" y="159"/>
                  </a:lnTo>
                  <a:lnTo>
                    <a:pt x="407" y="159"/>
                  </a:lnTo>
                  <a:lnTo>
                    <a:pt x="394" y="163"/>
                  </a:lnTo>
                  <a:lnTo>
                    <a:pt x="382" y="167"/>
                  </a:lnTo>
                  <a:lnTo>
                    <a:pt x="370" y="155"/>
                  </a:lnTo>
                  <a:lnTo>
                    <a:pt x="374" y="142"/>
                  </a:lnTo>
                  <a:lnTo>
                    <a:pt x="362" y="130"/>
                  </a:lnTo>
                  <a:lnTo>
                    <a:pt x="350" y="126"/>
                  </a:lnTo>
                  <a:lnTo>
                    <a:pt x="337" y="130"/>
                  </a:lnTo>
                  <a:lnTo>
                    <a:pt x="325" y="130"/>
                  </a:lnTo>
                  <a:lnTo>
                    <a:pt x="337" y="122"/>
                  </a:lnTo>
                  <a:lnTo>
                    <a:pt x="350" y="118"/>
                  </a:lnTo>
                  <a:lnTo>
                    <a:pt x="337" y="110"/>
                  </a:lnTo>
                  <a:lnTo>
                    <a:pt x="325" y="102"/>
                  </a:lnTo>
                  <a:lnTo>
                    <a:pt x="313" y="102"/>
                  </a:lnTo>
                  <a:lnTo>
                    <a:pt x="305" y="90"/>
                  </a:lnTo>
                  <a:lnTo>
                    <a:pt x="293" y="81"/>
                  </a:lnTo>
                  <a:lnTo>
                    <a:pt x="280" y="73"/>
                  </a:lnTo>
                  <a:lnTo>
                    <a:pt x="268" y="73"/>
                  </a:lnTo>
                  <a:lnTo>
                    <a:pt x="256" y="73"/>
                  </a:lnTo>
                  <a:lnTo>
                    <a:pt x="244" y="77"/>
                  </a:lnTo>
                  <a:lnTo>
                    <a:pt x="232" y="81"/>
                  </a:lnTo>
                  <a:lnTo>
                    <a:pt x="219" y="81"/>
                  </a:lnTo>
                  <a:lnTo>
                    <a:pt x="211" y="69"/>
                  </a:lnTo>
                  <a:lnTo>
                    <a:pt x="211" y="57"/>
                  </a:lnTo>
                  <a:lnTo>
                    <a:pt x="199" y="45"/>
                  </a:lnTo>
                  <a:lnTo>
                    <a:pt x="187" y="45"/>
                  </a:lnTo>
                  <a:lnTo>
                    <a:pt x="175" y="45"/>
                  </a:lnTo>
                  <a:lnTo>
                    <a:pt x="158" y="41"/>
                  </a:lnTo>
                  <a:lnTo>
                    <a:pt x="146" y="45"/>
                  </a:lnTo>
                  <a:lnTo>
                    <a:pt x="134" y="49"/>
                  </a:lnTo>
                  <a:lnTo>
                    <a:pt x="122" y="53"/>
                  </a:lnTo>
                  <a:lnTo>
                    <a:pt x="110" y="5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09" name="Freeform 515">
              <a:extLst>
                <a:ext uri="{FF2B5EF4-FFF2-40B4-BE49-F238E27FC236}">
                  <a16:creationId xmlns="" xmlns:a16="http://schemas.microsoft.com/office/drawing/2014/main" id="{E83CD32D-73E9-451F-AEBD-DD271A0E9B75}"/>
                </a:ext>
              </a:extLst>
            </p:cNvPr>
            <p:cNvSpPr>
              <a:spLocks/>
            </p:cNvSpPr>
            <p:nvPr/>
          </p:nvSpPr>
          <p:spPr bwMode="gray">
            <a:xfrm>
              <a:off x="2033716" y="2212906"/>
              <a:ext cx="33486" cy="30600"/>
            </a:xfrm>
            <a:custGeom>
              <a:avLst/>
              <a:gdLst>
                <a:gd name="T0" fmla="*/ 8 w 93"/>
                <a:gd name="T1" fmla="*/ 37 h 85"/>
                <a:gd name="T2" fmla="*/ 16 w 93"/>
                <a:gd name="T3" fmla="*/ 49 h 85"/>
                <a:gd name="T4" fmla="*/ 40 w 93"/>
                <a:gd name="T5" fmla="*/ 73 h 85"/>
                <a:gd name="T6" fmla="*/ 53 w 93"/>
                <a:gd name="T7" fmla="*/ 77 h 85"/>
                <a:gd name="T8" fmla="*/ 65 w 93"/>
                <a:gd name="T9" fmla="*/ 85 h 85"/>
                <a:gd name="T10" fmla="*/ 69 w 93"/>
                <a:gd name="T11" fmla="*/ 85 h 85"/>
                <a:gd name="T12" fmla="*/ 81 w 93"/>
                <a:gd name="T13" fmla="*/ 81 h 85"/>
                <a:gd name="T14" fmla="*/ 93 w 93"/>
                <a:gd name="T15" fmla="*/ 73 h 85"/>
                <a:gd name="T16" fmla="*/ 85 w 93"/>
                <a:gd name="T17" fmla="*/ 61 h 85"/>
                <a:gd name="T18" fmla="*/ 73 w 93"/>
                <a:gd name="T19" fmla="*/ 49 h 85"/>
                <a:gd name="T20" fmla="*/ 61 w 93"/>
                <a:gd name="T21" fmla="*/ 45 h 85"/>
                <a:gd name="T22" fmla="*/ 57 w 93"/>
                <a:gd name="T23" fmla="*/ 33 h 85"/>
                <a:gd name="T24" fmla="*/ 49 w 93"/>
                <a:gd name="T25" fmla="*/ 24 h 85"/>
                <a:gd name="T26" fmla="*/ 32 w 93"/>
                <a:gd name="T27" fmla="*/ 16 h 85"/>
                <a:gd name="T28" fmla="*/ 24 w 93"/>
                <a:gd name="T29" fmla="*/ 4 h 85"/>
                <a:gd name="T30" fmla="*/ 16 w 93"/>
                <a:gd name="T31" fmla="*/ 4 h 85"/>
                <a:gd name="T32" fmla="*/ 4 w 93"/>
                <a:gd name="T33" fmla="*/ 0 h 85"/>
                <a:gd name="T34" fmla="*/ 0 w 93"/>
                <a:gd name="T35" fmla="*/ 0 h 85"/>
                <a:gd name="T36" fmla="*/ 0 w 93"/>
                <a:gd name="T37" fmla="*/ 12 h 85"/>
                <a:gd name="T38" fmla="*/ 4 w 93"/>
                <a:gd name="T39" fmla="*/ 24 h 85"/>
                <a:gd name="T40" fmla="*/ 8 w 93"/>
                <a:gd name="T41" fmla="*/ 37 h 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3"/>
                <a:gd name="T64" fmla="*/ 0 h 85"/>
                <a:gd name="T65" fmla="*/ 93 w 93"/>
                <a:gd name="T66" fmla="*/ 85 h 8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3" h="85">
                  <a:moveTo>
                    <a:pt x="8" y="37"/>
                  </a:moveTo>
                  <a:lnTo>
                    <a:pt x="16" y="49"/>
                  </a:lnTo>
                  <a:lnTo>
                    <a:pt x="40" y="73"/>
                  </a:lnTo>
                  <a:lnTo>
                    <a:pt x="53" y="77"/>
                  </a:lnTo>
                  <a:lnTo>
                    <a:pt x="65" y="85"/>
                  </a:lnTo>
                  <a:lnTo>
                    <a:pt x="69" y="85"/>
                  </a:lnTo>
                  <a:lnTo>
                    <a:pt x="81" y="81"/>
                  </a:lnTo>
                  <a:lnTo>
                    <a:pt x="93" y="73"/>
                  </a:lnTo>
                  <a:lnTo>
                    <a:pt x="85" y="61"/>
                  </a:lnTo>
                  <a:lnTo>
                    <a:pt x="73" y="49"/>
                  </a:lnTo>
                  <a:lnTo>
                    <a:pt x="61" y="45"/>
                  </a:lnTo>
                  <a:lnTo>
                    <a:pt x="57" y="33"/>
                  </a:lnTo>
                  <a:lnTo>
                    <a:pt x="49" y="24"/>
                  </a:lnTo>
                  <a:lnTo>
                    <a:pt x="32" y="16"/>
                  </a:lnTo>
                  <a:lnTo>
                    <a:pt x="24" y="4"/>
                  </a:lnTo>
                  <a:lnTo>
                    <a:pt x="16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4" y="24"/>
                  </a:lnTo>
                  <a:lnTo>
                    <a:pt x="8" y="3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10" name="Freeform 516">
              <a:extLst>
                <a:ext uri="{FF2B5EF4-FFF2-40B4-BE49-F238E27FC236}">
                  <a16:creationId xmlns="" xmlns:a16="http://schemas.microsoft.com/office/drawing/2014/main" id="{6D394744-DC7F-4E38-83CB-0819D5FB5C9C}"/>
                </a:ext>
              </a:extLst>
            </p:cNvPr>
            <p:cNvSpPr>
              <a:spLocks/>
            </p:cNvSpPr>
            <p:nvPr/>
          </p:nvSpPr>
          <p:spPr bwMode="gray">
            <a:xfrm>
              <a:off x="2243271" y="2211466"/>
              <a:ext cx="67331" cy="16200"/>
            </a:xfrm>
            <a:custGeom>
              <a:avLst/>
              <a:gdLst>
                <a:gd name="T0" fmla="*/ 73 w 187"/>
                <a:gd name="T1" fmla="*/ 4 h 45"/>
                <a:gd name="T2" fmla="*/ 61 w 187"/>
                <a:gd name="T3" fmla="*/ 8 h 45"/>
                <a:gd name="T4" fmla="*/ 48 w 187"/>
                <a:gd name="T5" fmla="*/ 0 h 45"/>
                <a:gd name="T6" fmla="*/ 36 w 187"/>
                <a:gd name="T7" fmla="*/ 4 h 45"/>
                <a:gd name="T8" fmla="*/ 20 w 187"/>
                <a:gd name="T9" fmla="*/ 4 h 45"/>
                <a:gd name="T10" fmla="*/ 12 w 187"/>
                <a:gd name="T11" fmla="*/ 8 h 45"/>
                <a:gd name="T12" fmla="*/ 0 w 187"/>
                <a:gd name="T13" fmla="*/ 20 h 45"/>
                <a:gd name="T14" fmla="*/ 4 w 187"/>
                <a:gd name="T15" fmla="*/ 32 h 45"/>
                <a:gd name="T16" fmla="*/ 16 w 187"/>
                <a:gd name="T17" fmla="*/ 41 h 45"/>
                <a:gd name="T18" fmla="*/ 28 w 187"/>
                <a:gd name="T19" fmla="*/ 45 h 45"/>
                <a:gd name="T20" fmla="*/ 53 w 187"/>
                <a:gd name="T21" fmla="*/ 45 h 45"/>
                <a:gd name="T22" fmla="*/ 65 w 187"/>
                <a:gd name="T23" fmla="*/ 45 h 45"/>
                <a:gd name="T24" fmla="*/ 77 w 187"/>
                <a:gd name="T25" fmla="*/ 41 h 45"/>
                <a:gd name="T26" fmla="*/ 114 w 187"/>
                <a:gd name="T27" fmla="*/ 41 h 45"/>
                <a:gd name="T28" fmla="*/ 126 w 187"/>
                <a:gd name="T29" fmla="*/ 45 h 45"/>
                <a:gd name="T30" fmla="*/ 150 w 187"/>
                <a:gd name="T31" fmla="*/ 45 h 45"/>
                <a:gd name="T32" fmla="*/ 162 w 187"/>
                <a:gd name="T33" fmla="*/ 45 h 45"/>
                <a:gd name="T34" fmla="*/ 166 w 187"/>
                <a:gd name="T35" fmla="*/ 32 h 45"/>
                <a:gd name="T36" fmla="*/ 175 w 187"/>
                <a:gd name="T37" fmla="*/ 20 h 45"/>
                <a:gd name="T38" fmla="*/ 187 w 187"/>
                <a:gd name="T39" fmla="*/ 12 h 45"/>
                <a:gd name="T40" fmla="*/ 183 w 187"/>
                <a:gd name="T41" fmla="*/ 12 h 45"/>
                <a:gd name="T42" fmla="*/ 175 w 187"/>
                <a:gd name="T43" fmla="*/ 8 h 45"/>
                <a:gd name="T44" fmla="*/ 162 w 187"/>
                <a:gd name="T45" fmla="*/ 4 h 45"/>
                <a:gd name="T46" fmla="*/ 146 w 187"/>
                <a:gd name="T47" fmla="*/ 8 h 45"/>
                <a:gd name="T48" fmla="*/ 134 w 187"/>
                <a:gd name="T49" fmla="*/ 4 h 45"/>
                <a:gd name="T50" fmla="*/ 122 w 187"/>
                <a:gd name="T51" fmla="*/ 4 h 45"/>
                <a:gd name="T52" fmla="*/ 109 w 187"/>
                <a:gd name="T53" fmla="*/ 4 h 45"/>
                <a:gd name="T54" fmla="*/ 97 w 187"/>
                <a:gd name="T55" fmla="*/ 0 h 45"/>
                <a:gd name="T56" fmla="*/ 85 w 187"/>
                <a:gd name="T57" fmla="*/ 4 h 45"/>
                <a:gd name="T58" fmla="*/ 73 w 187"/>
                <a:gd name="T59" fmla="*/ 4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7"/>
                <a:gd name="T91" fmla="*/ 0 h 45"/>
                <a:gd name="T92" fmla="*/ 187 w 187"/>
                <a:gd name="T93" fmla="*/ 45 h 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7" h="45">
                  <a:moveTo>
                    <a:pt x="73" y="4"/>
                  </a:moveTo>
                  <a:lnTo>
                    <a:pt x="61" y="8"/>
                  </a:lnTo>
                  <a:lnTo>
                    <a:pt x="48" y="0"/>
                  </a:lnTo>
                  <a:lnTo>
                    <a:pt x="36" y="4"/>
                  </a:lnTo>
                  <a:lnTo>
                    <a:pt x="20" y="4"/>
                  </a:lnTo>
                  <a:lnTo>
                    <a:pt x="12" y="8"/>
                  </a:lnTo>
                  <a:lnTo>
                    <a:pt x="0" y="20"/>
                  </a:lnTo>
                  <a:lnTo>
                    <a:pt x="4" y="32"/>
                  </a:lnTo>
                  <a:lnTo>
                    <a:pt x="16" y="41"/>
                  </a:lnTo>
                  <a:lnTo>
                    <a:pt x="28" y="45"/>
                  </a:lnTo>
                  <a:lnTo>
                    <a:pt x="53" y="45"/>
                  </a:lnTo>
                  <a:lnTo>
                    <a:pt x="65" y="45"/>
                  </a:lnTo>
                  <a:lnTo>
                    <a:pt x="77" y="41"/>
                  </a:lnTo>
                  <a:lnTo>
                    <a:pt x="114" y="41"/>
                  </a:lnTo>
                  <a:lnTo>
                    <a:pt x="126" y="45"/>
                  </a:lnTo>
                  <a:lnTo>
                    <a:pt x="150" y="45"/>
                  </a:lnTo>
                  <a:lnTo>
                    <a:pt x="162" y="45"/>
                  </a:lnTo>
                  <a:lnTo>
                    <a:pt x="166" y="32"/>
                  </a:lnTo>
                  <a:lnTo>
                    <a:pt x="175" y="20"/>
                  </a:lnTo>
                  <a:lnTo>
                    <a:pt x="187" y="12"/>
                  </a:lnTo>
                  <a:lnTo>
                    <a:pt x="183" y="12"/>
                  </a:lnTo>
                  <a:lnTo>
                    <a:pt x="175" y="8"/>
                  </a:lnTo>
                  <a:lnTo>
                    <a:pt x="162" y="4"/>
                  </a:lnTo>
                  <a:lnTo>
                    <a:pt x="146" y="8"/>
                  </a:lnTo>
                  <a:lnTo>
                    <a:pt x="134" y="4"/>
                  </a:lnTo>
                  <a:lnTo>
                    <a:pt x="122" y="4"/>
                  </a:lnTo>
                  <a:lnTo>
                    <a:pt x="109" y="4"/>
                  </a:lnTo>
                  <a:lnTo>
                    <a:pt x="97" y="0"/>
                  </a:lnTo>
                  <a:lnTo>
                    <a:pt x="85" y="4"/>
                  </a:lnTo>
                  <a:lnTo>
                    <a:pt x="73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11" name="Freeform 517">
              <a:extLst>
                <a:ext uri="{FF2B5EF4-FFF2-40B4-BE49-F238E27FC236}">
                  <a16:creationId xmlns="" xmlns:a16="http://schemas.microsoft.com/office/drawing/2014/main" id="{6F1EBE7C-26A0-421F-AA9E-4392B919FDCF}"/>
                </a:ext>
              </a:extLst>
            </p:cNvPr>
            <p:cNvSpPr>
              <a:spLocks/>
            </p:cNvSpPr>
            <p:nvPr/>
          </p:nvSpPr>
          <p:spPr bwMode="gray">
            <a:xfrm>
              <a:off x="2229949" y="2245306"/>
              <a:ext cx="379503" cy="115559"/>
            </a:xfrm>
            <a:custGeom>
              <a:avLst/>
              <a:gdLst>
                <a:gd name="T0" fmla="*/ 464 w 1054"/>
                <a:gd name="T1" fmla="*/ 305 h 321"/>
                <a:gd name="T2" fmla="*/ 501 w 1054"/>
                <a:gd name="T3" fmla="*/ 268 h 321"/>
                <a:gd name="T4" fmla="*/ 525 w 1054"/>
                <a:gd name="T5" fmla="*/ 317 h 321"/>
                <a:gd name="T6" fmla="*/ 586 w 1054"/>
                <a:gd name="T7" fmla="*/ 321 h 321"/>
                <a:gd name="T8" fmla="*/ 631 w 1054"/>
                <a:gd name="T9" fmla="*/ 317 h 321"/>
                <a:gd name="T10" fmla="*/ 684 w 1054"/>
                <a:gd name="T11" fmla="*/ 313 h 321"/>
                <a:gd name="T12" fmla="*/ 716 w 1054"/>
                <a:gd name="T13" fmla="*/ 292 h 321"/>
                <a:gd name="T14" fmla="*/ 769 w 1054"/>
                <a:gd name="T15" fmla="*/ 313 h 321"/>
                <a:gd name="T16" fmla="*/ 818 w 1054"/>
                <a:gd name="T17" fmla="*/ 284 h 321"/>
                <a:gd name="T18" fmla="*/ 830 w 1054"/>
                <a:gd name="T19" fmla="*/ 301 h 321"/>
                <a:gd name="T20" fmla="*/ 891 w 1054"/>
                <a:gd name="T21" fmla="*/ 321 h 321"/>
                <a:gd name="T22" fmla="*/ 952 w 1054"/>
                <a:gd name="T23" fmla="*/ 305 h 321"/>
                <a:gd name="T24" fmla="*/ 1005 w 1054"/>
                <a:gd name="T25" fmla="*/ 297 h 321"/>
                <a:gd name="T26" fmla="*/ 1030 w 1054"/>
                <a:gd name="T27" fmla="*/ 276 h 321"/>
                <a:gd name="T28" fmla="*/ 1021 w 1054"/>
                <a:gd name="T29" fmla="*/ 256 h 321"/>
                <a:gd name="T30" fmla="*/ 1017 w 1054"/>
                <a:gd name="T31" fmla="*/ 244 h 321"/>
                <a:gd name="T32" fmla="*/ 1038 w 1054"/>
                <a:gd name="T33" fmla="*/ 199 h 321"/>
                <a:gd name="T34" fmla="*/ 1017 w 1054"/>
                <a:gd name="T35" fmla="*/ 191 h 321"/>
                <a:gd name="T36" fmla="*/ 956 w 1054"/>
                <a:gd name="T37" fmla="*/ 179 h 321"/>
                <a:gd name="T38" fmla="*/ 899 w 1054"/>
                <a:gd name="T39" fmla="*/ 158 h 321"/>
                <a:gd name="T40" fmla="*/ 838 w 1054"/>
                <a:gd name="T41" fmla="*/ 166 h 321"/>
                <a:gd name="T42" fmla="*/ 765 w 1054"/>
                <a:gd name="T43" fmla="*/ 162 h 321"/>
                <a:gd name="T44" fmla="*/ 704 w 1054"/>
                <a:gd name="T45" fmla="*/ 183 h 321"/>
                <a:gd name="T46" fmla="*/ 667 w 1054"/>
                <a:gd name="T47" fmla="*/ 203 h 321"/>
                <a:gd name="T48" fmla="*/ 631 w 1054"/>
                <a:gd name="T49" fmla="*/ 211 h 321"/>
                <a:gd name="T50" fmla="*/ 574 w 1054"/>
                <a:gd name="T51" fmla="*/ 183 h 321"/>
                <a:gd name="T52" fmla="*/ 521 w 1054"/>
                <a:gd name="T53" fmla="*/ 199 h 321"/>
                <a:gd name="T54" fmla="*/ 488 w 1054"/>
                <a:gd name="T55" fmla="*/ 203 h 321"/>
                <a:gd name="T56" fmla="*/ 427 w 1054"/>
                <a:gd name="T57" fmla="*/ 187 h 321"/>
                <a:gd name="T58" fmla="*/ 439 w 1054"/>
                <a:gd name="T59" fmla="*/ 150 h 321"/>
                <a:gd name="T60" fmla="*/ 403 w 1054"/>
                <a:gd name="T61" fmla="*/ 142 h 321"/>
                <a:gd name="T62" fmla="*/ 358 w 1054"/>
                <a:gd name="T63" fmla="*/ 134 h 321"/>
                <a:gd name="T64" fmla="*/ 395 w 1054"/>
                <a:gd name="T65" fmla="*/ 130 h 321"/>
                <a:gd name="T66" fmla="*/ 334 w 1054"/>
                <a:gd name="T67" fmla="*/ 118 h 321"/>
                <a:gd name="T68" fmla="*/ 387 w 1054"/>
                <a:gd name="T69" fmla="*/ 113 h 321"/>
                <a:gd name="T70" fmla="*/ 439 w 1054"/>
                <a:gd name="T71" fmla="*/ 113 h 321"/>
                <a:gd name="T72" fmla="*/ 423 w 1054"/>
                <a:gd name="T73" fmla="*/ 93 h 321"/>
                <a:gd name="T74" fmla="*/ 366 w 1054"/>
                <a:gd name="T75" fmla="*/ 81 h 321"/>
                <a:gd name="T76" fmla="*/ 350 w 1054"/>
                <a:gd name="T77" fmla="*/ 73 h 321"/>
                <a:gd name="T78" fmla="*/ 358 w 1054"/>
                <a:gd name="T79" fmla="*/ 52 h 321"/>
                <a:gd name="T80" fmla="*/ 297 w 1054"/>
                <a:gd name="T81" fmla="*/ 52 h 321"/>
                <a:gd name="T82" fmla="*/ 236 w 1054"/>
                <a:gd name="T83" fmla="*/ 56 h 321"/>
                <a:gd name="T84" fmla="*/ 220 w 1054"/>
                <a:gd name="T85" fmla="*/ 56 h 321"/>
                <a:gd name="T86" fmla="*/ 175 w 1054"/>
                <a:gd name="T87" fmla="*/ 20 h 321"/>
                <a:gd name="T88" fmla="*/ 110 w 1054"/>
                <a:gd name="T89" fmla="*/ 8 h 321"/>
                <a:gd name="T90" fmla="*/ 49 w 1054"/>
                <a:gd name="T91" fmla="*/ 4 h 321"/>
                <a:gd name="T92" fmla="*/ 12 w 1054"/>
                <a:gd name="T93" fmla="*/ 28 h 321"/>
                <a:gd name="T94" fmla="*/ 12 w 1054"/>
                <a:gd name="T95" fmla="*/ 44 h 321"/>
                <a:gd name="T96" fmla="*/ 73 w 1054"/>
                <a:gd name="T97" fmla="*/ 61 h 321"/>
                <a:gd name="T98" fmla="*/ 81 w 1054"/>
                <a:gd name="T99" fmla="*/ 89 h 321"/>
                <a:gd name="T100" fmla="*/ 94 w 1054"/>
                <a:gd name="T101" fmla="*/ 97 h 321"/>
                <a:gd name="T102" fmla="*/ 155 w 1054"/>
                <a:gd name="T103" fmla="*/ 101 h 321"/>
                <a:gd name="T104" fmla="*/ 220 w 1054"/>
                <a:gd name="T105" fmla="*/ 89 h 321"/>
                <a:gd name="T106" fmla="*/ 269 w 1054"/>
                <a:gd name="T107" fmla="*/ 138 h 321"/>
                <a:gd name="T108" fmla="*/ 281 w 1054"/>
                <a:gd name="T109" fmla="*/ 191 h 321"/>
                <a:gd name="T110" fmla="*/ 289 w 1054"/>
                <a:gd name="T111" fmla="*/ 236 h 321"/>
                <a:gd name="T112" fmla="*/ 313 w 1054"/>
                <a:gd name="T113" fmla="*/ 288 h 321"/>
                <a:gd name="T114" fmla="*/ 354 w 1054"/>
                <a:gd name="T115" fmla="*/ 284 h 321"/>
                <a:gd name="T116" fmla="*/ 382 w 1054"/>
                <a:gd name="T117" fmla="*/ 305 h 3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54"/>
                <a:gd name="T178" fmla="*/ 0 h 321"/>
                <a:gd name="T179" fmla="*/ 1054 w 1054"/>
                <a:gd name="T180" fmla="*/ 321 h 32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54" h="321">
                  <a:moveTo>
                    <a:pt x="415" y="305"/>
                  </a:moveTo>
                  <a:lnTo>
                    <a:pt x="427" y="313"/>
                  </a:lnTo>
                  <a:lnTo>
                    <a:pt x="439" y="309"/>
                  </a:lnTo>
                  <a:lnTo>
                    <a:pt x="452" y="305"/>
                  </a:lnTo>
                  <a:lnTo>
                    <a:pt x="464" y="305"/>
                  </a:lnTo>
                  <a:lnTo>
                    <a:pt x="468" y="292"/>
                  </a:lnTo>
                  <a:lnTo>
                    <a:pt x="472" y="280"/>
                  </a:lnTo>
                  <a:lnTo>
                    <a:pt x="484" y="292"/>
                  </a:lnTo>
                  <a:lnTo>
                    <a:pt x="492" y="280"/>
                  </a:lnTo>
                  <a:lnTo>
                    <a:pt x="501" y="268"/>
                  </a:lnTo>
                  <a:lnTo>
                    <a:pt x="505" y="280"/>
                  </a:lnTo>
                  <a:lnTo>
                    <a:pt x="509" y="292"/>
                  </a:lnTo>
                  <a:lnTo>
                    <a:pt x="501" y="305"/>
                  </a:lnTo>
                  <a:lnTo>
                    <a:pt x="513" y="317"/>
                  </a:lnTo>
                  <a:lnTo>
                    <a:pt x="525" y="317"/>
                  </a:lnTo>
                  <a:lnTo>
                    <a:pt x="537" y="321"/>
                  </a:lnTo>
                  <a:lnTo>
                    <a:pt x="549" y="313"/>
                  </a:lnTo>
                  <a:lnTo>
                    <a:pt x="562" y="321"/>
                  </a:lnTo>
                  <a:lnTo>
                    <a:pt x="574" y="313"/>
                  </a:lnTo>
                  <a:lnTo>
                    <a:pt x="586" y="321"/>
                  </a:lnTo>
                  <a:lnTo>
                    <a:pt x="598" y="317"/>
                  </a:lnTo>
                  <a:lnTo>
                    <a:pt x="610" y="321"/>
                  </a:lnTo>
                  <a:lnTo>
                    <a:pt x="606" y="309"/>
                  </a:lnTo>
                  <a:lnTo>
                    <a:pt x="619" y="313"/>
                  </a:lnTo>
                  <a:lnTo>
                    <a:pt x="631" y="317"/>
                  </a:lnTo>
                  <a:lnTo>
                    <a:pt x="643" y="305"/>
                  </a:lnTo>
                  <a:lnTo>
                    <a:pt x="651" y="317"/>
                  </a:lnTo>
                  <a:lnTo>
                    <a:pt x="659" y="317"/>
                  </a:lnTo>
                  <a:lnTo>
                    <a:pt x="675" y="317"/>
                  </a:lnTo>
                  <a:lnTo>
                    <a:pt x="684" y="313"/>
                  </a:lnTo>
                  <a:lnTo>
                    <a:pt x="684" y="301"/>
                  </a:lnTo>
                  <a:lnTo>
                    <a:pt x="696" y="313"/>
                  </a:lnTo>
                  <a:lnTo>
                    <a:pt x="708" y="317"/>
                  </a:lnTo>
                  <a:lnTo>
                    <a:pt x="712" y="305"/>
                  </a:lnTo>
                  <a:lnTo>
                    <a:pt x="716" y="292"/>
                  </a:lnTo>
                  <a:lnTo>
                    <a:pt x="720" y="305"/>
                  </a:lnTo>
                  <a:lnTo>
                    <a:pt x="732" y="313"/>
                  </a:lnTo>
                  <a:lnTo>
                    <a:pt x="745" y="317"/>
                  </a:lnTo>
                  <a:lnTo>
                    <a:pt x="757" y="317"/>
                  </a:lnTo>
                  <a:lnTo>
                    <a:pt x="769" y="313"/>
                  </a:lnTo>
                  <a:lnTo>
                    <a:pt x="781" y="313"/>
                  </a:lnTo>
                  <a:lnTo>
                    <a:pt x="793" y="313"/>
                  </a:lnTo>
                  <a:lnTo>
                    <a:pt x="806" y="309"/>
                  </a:lnTo>
                  <a:lnTo>
                    <a:pt x="810" y="297"/>
                  </a:lnTo>
                  <a:lnTo>
                    <a:pt x="818" y="284"/>
                  </a:lnTo>
                  <a:lnTo>
                    <a:pt x="806" y="276"/>
                  </a:lnTo>
                  <a:lnTo>
                    <a:pt x="818" y="276"/>
                  </a:lnTo>
                  <a:lnTo>
                    <a:pt x="830" y="276"/>
                  </a:lnTo>
                  <a:lnTo>
                    <a:pt x="830" y="288"/>
                  </a:lnTo>
                  <a:lnTo>
                    <a:pt x="830" y="301"/>
                  </a:lnTo>
                  <a:lnTo>
                    <a:pt x="846" y="313"/>
                  </a:lnTo>
                  <a:lnTo>
                    <a:pt x="855" y="313"/>
                  </a:lnTo>
                  <a:lnTo>
                    <a:pt x="867" y="313"/>
                  </a:lnTo>
                  <a:lnTo>
                    <a:pt x="879" y="313"/>
                  </a:lnTo>
                  <a:lnTo>
                    <a:pt x="891" y="321"/>
                  </a:lnTo>
                  <a:lnTo>
                    <a:pt x="907" y="321"/>
                  </a:lnTo>
                  <a:lnTo>
                    <a:pt x="916" y="321"/>
                  </a:lnTo>
                  <a:lnTo>
                    <a:pt x="928" y="313"/>
                  </a:lnTo>
                  <a:lnTo>
                    <a:pt x="944" y="309"/>
                  </a:lnTo>
                  <a:lnTo>
                    <a:pt x="952" y="305"/>
                  </a:lnTo>
                  <a:lnTo>
                    <a:pt x="968" y="309"/>
                  </a:lnTo>
                  <a:lnTo>
                    <a:pt x="981" y="309"/>
                  </a:lnTo>
                  <a:lnTo>
                    <a:pt x="993" y="305"/>
                  </a:lnTo>
                  <a:lnTo>
                    <a:pt x="1005" y="305"/>
                  </a:lnTo>
                  <a:lnTo>
                    <a:pt x="1005" y="297"/>
                  </a:lnTo>
                  <a:lnTo>
                    <a:pt x="1009" y="284"/>
                  </a:lnTo>
                  <a:lnTo>
                    <a:pt x="997" y="272"/>
                  </a:lnTo>
                  <a:lnTo>
                    <a:pt x="1009" y="276"/>
                  </a:lnTo>
                  <a:lnTo>
                    <a:pt x="1017" y="276"/>
                  </a:lnTo>
                  <a:lnTo>
                    <a:pt x="1030" y="276"/>
                  </a:lnTo>
                  <a:lnTo>
                    <a:pt x="1046" y="272"/>
                  </a:lnTo>
                  <a:lnTo>
                    <a:pt x="1054" y="272"/>
                  </a:lnTo>
                  <a:lnTo>
                    <a:pt x="1046" y="260"/>
                  </a:lnTo>
                  <a:lnTo>
                    <a:pt x="1034" y="252"/>
                  </a:lnTo>
                  <a:lnTo>
                    <a:pt x="1021" y="256"/>
                  </a:lnTo>
                  <a:lnTo>
                    <a:pt x="1017" y="256"/>
                  </a:lnTo>
                  <a:lnTo>
                    <a:pt x="1005" y="260"/>
                  </a:lnTo>
                  <a:lnTo>
                    <a:pt x="993" y="252"/>
                  </a:lnTo>
                  <a:lnTo>
                    <a:pt x="1005" y="248"/>
                  </a:lnTo>
                  <a:lnTo>
                    <a:pt x="1017" y="244"/>
                  </a:lnTo>
                  <a:lnTo>
                    <a:pt x="1030" y="236"/>
                  </a:lnTo>
                  <a:lnTo>
                    <a:pt x="1042" y="231"/>
                  </a:lnTo>
                  <a:lnTo>
                    <a:pt x="1042" y="219"/>
                  </a:lnTo>
                  <a:lnTo>
                    <a:pt x="1050" y="207"/>
                  </a:lnTo>
                  <a:lnTo>
                    <a:pt x="1038" y="199"/>
                  </a:lnTo>
                  <a:lnTo>
                    <a:pt x="1025" y="199"/>
                  </a:lnTo>
                  <a:lnTo>
                    <a:pt x="1017" y="199"/>
                  </a:lnTo>
                  <a:lnTo>
                    <a:pt x="1005" y="199"/>
                  </a:lnTo>
                  <a:lnTo>
                    <a:pt x="1017" y="191"/>
                  </a:lnTo>
                  <a:lnTo>
                    <a:pt x="1005" y="183"/>
                  </a:lnTo>
                  <a:lnTo>
                    <a:pt x="993" y="179"/>
                  </a:lnTo>
                  <a:lnTo>
                    <a:pt x="981" y="179"/>
                  </a:lnTo>
                  <a:lnTo>
                    <a:pt x="968" y="179"/>
                  </a:lnTo>
                  <a:lnTo>
                    <a:pt x="956" y="179"/>
                  </a:lnTo>
                  <a:lnTo>
                    <a:pt x="944" y="179"/>
                  </a:lnTo>
                  <a:lnTo>
                    <a:pt x="952" y="166"/>
                  </a:lnTo>
                  <a:lnTo>
                    <a:pt x="940" y="162"/>
                  </a:lnTo>
                  <a:lnTo>
                    <a:pt x="928" y="158"/>
                  </a:lnTo>
                  <a:lnTo>
                    <a:pt x="899" y="158"/>
                  </a:lnTo>
                  <a:lnTo>
                    <a:pt x="891" y="154"/>
                  </a:lnTo>
                  <a:lnTo>
                    <a:pt x="875" y="154"/>
                  </a:lnTo>
                  <a:lnTo>
                    <a:pt x="863" y="158"/>
                  </a:lnTo>
                  <a:lnTo>
                    <a:pt x="850" y="158"/>
                  </a:lnTo>
                  <a:lnTo>
                    <a:pt x="838" y="166"/>
                  </a:lnTo>
                  <a:lnTo>
                    <a:pt x="814" y="166"/>
                  </a:lnTo>
                  <a:lnTo>
                    <a:pt x="802" y="158"/>
                  </a:lnTo>
                  <a:lnTo>
                    <a:pt x="789" y="158"/>
                  </a:lnTo>
                  <a:lnTo>
                    <a:pt x="777" y="158"/>
                  </a:lnTo>
                  <a:lnTo>
                    <a:pt x="765" y="162"/>
                  </a:lnTo>
                  <a:lnTo>
                    <a:pt x="753" y="170"/>
                  </a:lnTo>
                  <a:lnTo>
                    <a:pt x="741" y="174"/>
                  </a:lnTo>
                  <a:lnTo>
                    <a:pt x="728" y="174"/>
                  </a:lnTo>
                  <a:lnTo>
                    <a:pt x="716" y="174"/>
                  </a:lnTo>
                  <a:lnTo>
                    <a:pt x="704" y="183"/>
                  </a:lnTo>
                  <a:lnTo>
                    <a:pt x="692" y="187"/>
                  </a:lnTo>
                  <a:lnTo>
                    <a:pt x="680" y="183"/>
                  </a:lnTo>
                  <a:lnTo>
                    <a:pt x="667" y="191"/>
                  </a:lnTo>
                  <a:lnTo>
                    <a:pt x="655" y="191"/>
                  </a:lnTo>
                  <a:lnTo>
                    <a:pt x="667" y="203"/>
                  </a:lnTo>
                  <a:lnTo>
                    <a:pt x="680" y="207"/>
                  </a:lnTo>
                  <a:lnTo>
                    <a:pt x="667" y="207"/>
                  </a:lnTo>
                  <a:lnTo>
                    <a:pt x="655" y="203"/>
                  </a:lnTo>
                  <a:lnTo>
                    <a:pt x="643" y="207"/>
                  </a:lnTo>
                  <a:lnTo>
                    <a:pt x="631" y="211"/>
                  </a:lnTo>
                  <a:lnTo>
                    <a:pt x="623" y="199"/>
                  </a:lnTo>
                  <a:lnTo>
                    <a:pt x="610" y="199"/>
                  </a:lnTo>
                  <a:lnTo>
                    <a:pt x="598" y="195"/>
                  </a:lnTo>
                  <a:lnTo>
                    <a:pt x="586" y="183"/>
                  </a:lnTo>
                  <a:lnTo>
                    <a:pt x="574" y="183"/>
                  </a:lnTo>
                  <a:lnTo>
                    <a:pt x="570" y="195"/>
                  </a:lnTo>
                  <a:lnTo>
                    <a:pt x="557" y="187"/>
                  </a:lnTo>
                  <a:lnTo>
                    <a:pt x="545" y="187"/>
                  </a:lnTo>
                  <a:lnTo>
                    <a:pt x="533" y="191"/>
                  </a:lnTo>
                  <a:lnTo>
                    <a:pt x="521" y="199"/>
                  </a:lnTo>
                  <a:lnTo>
                    <a:pt x="513" y="187"/>
                  </a:lnTo>
                  <a:lnTo>
                    <a:pt x="501" y="179"/>
                  </a:lnTo>
                  <a:lnTo>
                    <a:pt x="488" y="179"/>
                  </a:lnTo>
                  <a:lnTo>
                    <a:pt x="488" y="191"/>
                  </a:lnTo>
                  <a:lnTo>
                    <a:pt x="488" y="203"/>
                  </a:lnTo>
                  <a:lnTo>
                    <a:pt x="476" y="203"/>
                  </a:lnTo>
                  <a:lnTo>
                    <a:pt x="468" y="191"/>
                  </a:lnTo>
                  <a:lnTo>
                    <a:pt x="452" y="183"/>
                  </a:lnTo>
                  <a:lnTo>
                    <a:pt x="444" y="191"/>
                  </a:lnTo>
                  <a:lnTo>
                    <a:pt x="427" y="187"/>
                  </a:lnTo>
                  <a:lnTo>
                    <a:pt x="444" y="183"/>
                  </a:lnTo>
                  <a:lnTo>
                    <a:pt x="456" y="179"/>
                  </a:lnTo>
                  <a:lnTo>
                    <a:pt x="464" y="166"/>
                  </a:lnTo>
                  <a:lnTo>
                    <a:pt x="452" y="158"/>
                  </a:lnTo>
                  <a:lnTo>
                    <a:pt x="439" y="150"/>
                  </a:lnTo>
                  <a:lnTo>
                    <a:pt x="427" y="154"/>
                  </a:lnTo>
                  <a:lnTo>
                    <a:pt x="427" y="142"/>
                  </a:lnTo>
                  <a:lnTo>
                    <a:pt x="415" y="134"/>
                  </a:lnTo>
                  <a:lnTo>
                    <a:pt x="403" y="142"/>
                  </a:lnTo>
                  <a:lnTo>
                    <a:pt x="391" y="142"/>
                  </a:lnTo>
                  <a:lnTo>
                    <a:pt x="378" y="138"/>
                  </a:lnTo>
                  <a:lnTo>
                    <a:pt x="366" y="134"/>
                  </a:lnTo>
                  <a:lnTo>
                    <a:pt x="354" y="146"/>
                  </a:lnTo>
                  <a:lnTo>
                    <a:pt x="358" y="134"/>
                  </a:lnTo>
                  <a:lnTo>
                    <a:pt x="346" y="134"/>
                  </a:lnTo>
                  <a:lnTo>
                    <a:pt x="358" y="130"/>
                  </a:lnTo>
                  <a:lnTo>
                    <a:pt x="370" y="130"/>
                  </a:lnTo>
                  <a:lnTo>
                    <a:pt x="382" y="130"/>
                  </a:lnTo>
                  <a:lnTo>
                    <a:pt x="395" y="130"/>
                  </a:lnTo>
                  <a:lnTo>
                    <a:pt x="382" y="122"/>
                  </a:lnTo>
                  <a:lnTo>
                    <a:pt x="370" y="126"/>
                  </a:lnTo>
                  <a:lnTo>
                    <a:pt x="358" y="118"/>
                  </a:lnTo>
                  <a:lnTo>
                    <a:pt x="346" y="113"/>
                  </a:lnTo>
                  <a:lnTo>
                    <a:pt x="334" y="118"/>
                  </a:lnTo>
                  <a:lnTo>
                    <a:pt x="326" y="105"/>
                  </a:lnTo>
                  <a:lnTo>
                    <a:pt x="338" y="105"/>
                  </a:lnTo>
                  <a:lnTo>
                    <a:pt x="362" y="113"/>
                  </a:lnTo>
                  <a:lnTo>
                    <a:pt x="374" y="113"/>
                  </a:lnTo>
                  <a:lnTo>
                    <a:pt x="387" y="113"/>
                  </a:lnTo>
                  <a:lnTo>
                    <a:pt x="399" y="113"/>
                  </a:lnTo>
                  <a:lnTo>
                    <a:pt x="411" y="113"/>
                  </a:lnTo>
                  <a:lnTo>
                    <a:pt x="415" y="113"/>
                  </a:lnTo>
                  <a:lnTo>
                    <a:pt x="427" y="113"/>
                  </a:lnTo>
                  <a:lnTo>
                    <a:pt x="439" y="113"/>
                  </a:lnTo>
                  <a:lnTo>
                    <a:pt x="452" y="113"/>
                  </a:lnTo>
                  <a:lnTo>
                    <a:pt x="460" y="101"/>
                  </a:lnTo>
                  <a:lnTo>
                    <a:pt x="448" y="97"/>
                  </a:lnTo>
                  <a:lnTo>
                    <a:pt x="435" y="93"/>
                  </a:lnTo>
                  <a:lnTo>
                    <a:pt x="423" y="93"/>
                  </a:lnTo>
                  <a:lnTo>
                    <a:pt x="415" y="89"/>
                  </a:lnTo>
                  <a:lnTo>
                    <a:pt x="403" y="89"/>
                  </a:lnTo>
                  <a:lnTo>
                    <a:pt x="391" y="85"/>
                  </a:lnTo>
                  <a:lnTo>
                    <a:pt x="378" y="85"/>
                  </a:lnTo>
                  <a:lnTo>
                    <a:pt x="366" y="81"/>
                  </a:lnTo>
                  <a:lnTo>
                    <a:pt x="354" y="77"/>
                  </a:lnTo>
                  <a:lnTo>
                    <a:pt x="338" y="77"/>
                  </a:lnTo>
                  <a:lnTo>
                    <a:pt x="326" y="73"/>
                  </a:lnTo>
                  <a:lnTo>
                    <a:pt x="338" y="73"/>
                  </a:lnTo>
                  <a:lnTo>
                    <a:pt x="350" y="73"/>
                  </a:lnTo>
                  <a:lnTo>
                    <a:pt x="362" y="77"/>
                  </a:lnTo>
                  <a:lnTo>
                    <a:pt x="374" y="77"/>
                  </a:lnTo>
                  <a:lnTo>
                    <a:pt x="382" y="65"/>
                  </a:lnTo>
                  <a:lnTo>
                    <a:pt x="370" y="61"/>
                  </a:lnTo>
                  <a:lnTo>
                    <a:pt x="358" y="52"/>
                  </a:lnTo>
                  <a:lnTo>
                    <a:pt x="346" y="52"/>
                  </a:lnTo>
                  <a:lnTo>
                    <a:pt x="334" y="48"/>
                  </a:lnTo>
                  <a:lnTo>
                    <a:pt x="321" y="48"/>
                  </a:lnTo>
                  <a:lnTo>
                    <a:pt x="309" y="48"/>
                  </a:lnTo>
                  <a:lnTo>
                    <a:pt x="297" y="52"/>
                  </a:lnTo>
                  <a:lnTo>
                    <a:pt x="285" y="56"/>
                  </a:lnTo>
                  <a:lnTo>
                    <a:pt x="273" y="61"/>
                  </a:lnTo>
                  <a:lnTo>
                    <a:pt x="260" y="56"/>
                  </a:lnTo>
                  <a:lnTo>
                    <a:pt x="244" y="56"/>
                  </a:lnTo>
                  <a:lnTo>
                    <a:pt x="236" y="56"/>
                  </a:lnTo>
                  <a:lnTo>
                    <a:pt x="220" y="65"/>
                  </a:lnTo>
                  <a:lnTo>
                    <a:pt x="208" y="77"/>
                  </a:lnTo>
                  <a:lnTo>
                    <a:pt x="195" y="81"/>
                  </a:lnTo>
                  <a:lnTo>
                    <a:pt x="208" y="69"/>
                  </a:lnTo>
                  <a:lnTo>
                    <a:pt x="220" y="56"/>
                  </a:lnTo>
                  <a:lnTo>
                    <a:pt x="224" y="44"/>
                  </a:lnTo>
                  <a:lnTo>
                    <a:pt x="212" y="36"/>
                  </a:lnTo>
                  <a:lnTo>
                    <a:pt x="199" y="28"/>
                  </a:lnTo>
                  <a:lnTo>
                    <a:pt x="183" y="20"/>
                  </a:lnTo>
                  <a:lnTo>
                    <a:pt x="175" y="20"/>
                  </a:lnTo>
                  <a:lnTo>
                    <a:pt x="159" y="24"/>
                  </a:lnTo>
                  <a:lnTo>
                    <a:pt x="151" y="20"/>
                  </a:lnTo>
                  <a:lnTo>
                    <a:pt x="138" y="12"/>
                  </a:lnTo>
                  <a:lnTo>
                    <a:pt x="126" y="12"/>
                  </a:lnTo>
                  <a:lnTo>
                    <a:pt x="110" y="8"/>
                  </a:lnTo>
                  <a:lnTo>
                    <a:pt x="98" y="8"/>
                  </a:lnTo>
                  <a:lnTo>
                    <a:pt x="90" y="4"/>
                  </a:lnTo>
                  <a:lnTo>
                    <a:pt x="73" y="4"/>
                  </a:lnTo>
                  <a:lnTo>
                    <a:pt x="61" y="0"/>
                  </a:lnTo>
                  <a:lnTo>
                    <a:pt x="49" y="4"/>
                  </a:lnTo>
                  <a:lnTo>
                    <a:pt x="37" y="4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4" y="20"/>
                  </a:lnTo>
                  <a:lnTo>
                    <a:pt x="12" y="28"/>
                  </a:lnTo>
                  <a:lnTo>
                    <a:pt x="28" y="32"/>
                  </a:lnTo>
                  <a:lnTo>
                    <a:pt x="16" y="40"/>
                  </a:lnTo>
                  <a:lnTo>
                    <a:pt x="4" y="32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24" y="48"/>
                  </a:lnTo>
                  <a:lnTo>
                    <a:pt x="37" y="56"/>
                  </a:lnTo>
                  <a:lnTo>
                    <a:pt x="49" y="61"/>
                  </a:lnTo>
                  <a:lnTo>
                    <a:pt x="61" y="65"/>
                  </a:lnTo>
                  <a:lnTo>
                    <a:pt x="73" y="61"/>
                  </a:lnTo>
                  <a:lnTo>
                    <a:pt x="61" y="69"/>
                  </a:lnTo>
                  <a:lnTo>
                    <a:pt x="49" y="69"/>
                  </a:lnTo>
                  <a:lnTo>
                    <a:pt x="57" y="81"/>
                  </a:lnTo>
                  <a:lnTo>
                    <a:pt x="69" y="85"/>
                  </a:lnTo>
                  <a:lnTo>
                    <a:pt x="81" y="89"/>
                  </a:lnTo>
                  <a:lnTo>
                    <a:pt x="94" y="89"/>
                  </a:lnTo>
                  <a:lnTo>
                    <a:pt x="106" y="89"/>
                  </a:lnTo>
                  <a:lnTo>
                    <a:pt x="118" y="89"/>
                  </a:lnTo>
                  <a:lnTo>
                    <a:pt x="106" y="97"/>
                  </a:lnTo>
                  <a:lnTo>
                    <a:pt x="94" y="97"/>
                  </a:lnTo>
                  <a:lnTo>
                    <a:pt x="106" y="105"/>
                  </a:lnTo>
                  <a:lnTo>
                    <a:pt x="118" y="101"/>
                  </a:lnTo>
                  <a:lnTo>
                    <a:pt x="130" y="97"/>
                  </a:lnTo>
                  <a:lnTo>
                    <a:pt x="142" y="97"/>
                  </a:lnTo>
                  <a:lnTo>
                    <a:pt x="155" y="101"/>
                  </a:lnTo>
                  <a:lnTo>
                    <a:pt x="167" y="101"/>
                  </a:lnTo>
                  <a:lnTo>
                    <a:pt x="183" y="101"/>
                  </a:lnTo>
                  <a:lnTo>
                    <a:pt x="195" y="101"/>
                  </a:lnTo>
                  <a:lnTo>
                    <a:pt x="208" y="93"/>
                  </a:lnTo>
                  <a:lnTo>
                    <a:pt x="220" y="89"/>
                  </a:lnTo>
                  <a:lnTo>
                    <a:pt x="232" y="97"/>
                  </a:lnTo>
                  <a:lnTo>
                    <a:pt x="244" y="105"/>
                  </a:lnTo>
                  <a:lnTo>
                    <a:pt x="256" y="122"/>
                  </a:lnTo>
                  <a:lnTo>
                    <a:pt x="256" y="130"/>
                  </a:lnTo>
                  <a:lnTo>
                    <a:pt x="269" y="138"/>
                  </a:lnTo>
                  <a:lnTo>
                    <a:pt x="281" y="146"/>
                  </a:lnTo>
                  <a:lnTo>
                    <a:pt x="289" y="158"/>
                  </a:lnTo>
                  <a:lnTo>
                    <a:pt x="289" y="170"/>
                  </a:lnTo>
                  <a:lnTo>
                    <a:pt x="293" y="183"/>
                  </a:lnTo>
                  <a:lnTo>
                    <a:pt x="281" y="191"/>
                  </a:lnTo>
                  <a:lnTo>
                    <a:pt x="273" y="199"/>
                  </a:lnTo>
                  <a:lnTo>
                    <a:pt x="273" y="211"/>
                  </a:lnTo>
                  <a:lnTo>
                    <a:pt x="264" y="223"/>
                  </a:lnTo>
                  <a:lnTo>
                    <a:pt x="277" y="236"/>
                  </a:lnTo>
                  <a:lnTo>
                    <a:pt x="289" y="236"/>
                  </a:lnTo>
                  <a:lnTo>
                    <a:pt x="281" y="252"/>
                  </a:lnTo>
                  <a:lnTo>
                    <a:pt x="293" y="260"/>
                  </a:lnTo>
                  <a:lnTo>
                    <a:pt x="293" y="272"/>
                  </a:lnTo>
                  <a:lnTo>
                    <a:pt x="301" y="284"/>
                  </a:lnTo>
                  <a:lnTo>
                    <a:pt x="313" y="288"/>
                  </a:lnTo>
                  <a:lnTo>
                    <a:pt x="326" y="301"/>
                  </a:lnTo>
                  <a:lnTo>
                    <a:pt x="338" y="292"/>
                  </a:lnTo>
                  <a:lnTo>
                    <a:pt x="350" y="301"/>
                  </a:lnTo>
                  <a:lnTo>
                    <a:pt x="342" y="288"/>
                  </a:lnTo>
                  <a:lnTo>
                    <a:pt x="354" y="284"/>
                  </a:lnTo>
                  <a:lnTo>
                    <a:pt x="366" y="272"/>
                  </a:lnTo>
                  <a:lnTo>
                    <a:pt x="362" y="284"/>
                  </a:lnTo>
                  <a:lnTo>
                    <a:pt x="362" y="297"/>
                  </a:lnTo>
                  <a:lnTo>
                    <a:pt x="374" y="301"/>
                  </a:lnTo>
                  <a:lnTo>
                    <a:pt x="382" y="305"/>
                  </a:lnTo>
                  <a:lnTo>
                    <a:pt x="399" y="305"/>
                  </a:lnTo>
                  <a:lnTo>
                    <a:pt x="407" y="309"/>
                  </a:lnTo>
                  <a:lnTo>
                    <a:pt x="415" y="30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12" name="Freeform 518">
              <a:extLst>
                <a:ext uri="{FF2B5EF4-FFF2-40B4-BE49-F238E27FC236}">
                  <a16:creationId xmlns="" xmlns:a16="http://schemas.microsoft.com/office/drawing/2014/main" id="{1216EC3F-AC28-4FE3-A982-2047170BA169}"/>
                </a:ext>
              </a:extLst>
            </p:cNvPr>
            <p:cNvSpPr>
              <a:spLocks/>
            </p:cNvSpPr>
            <p:nvPr/>
          </p:nvSpPr>
          <p:spPr bwMode="gray">
            <a:xfrm>
              <a:off x="2039477" y="2136587"/>
              <a:ext cx="145104" cy="74879"/>
            </a:xfrm>
            <a:custGeom>
              <a:avLst/>
              <a:gdLst>
                <a:gd name="T0" fmla="*/ 28 w 403"/>
                <a:gd name="T1" fmla="*/ 45 h 208"/>
                <a:gd name="T2" fmla="*/ 53 w 403"/>
                <a:gd name="T3" fmla="*/ 45 h 208"/>
                <a:gd name="T4" fmla="*/ 41 w 403"/>
                <a:gd name="T5" fmla="*/ 70 h 208"/>
                <a:gd name="T6" fmla="*/ 65 w 403"/>
                <a:gd name="T7" fmla="*/ 70 h 208"/>
                <a:gd name="T8" fmla="*/ 81 w 403"/>
                <a:gd name="T9" fmla="*/ 53 h 208"/>
                <a:gd name="T10" fmla="*/ 106 w 403"/>
                <a:gd name="T11" fmla="*/ 61 h 208"/>
                <a:gd name="T12" fmla="*/ 94 w 403"/>
                <a:gd name="T13" fmla="*/ 82 h 208"/>
                <a:gd name="T14" fmla="*/ 118 w 403"/>
                <a:gd name="T15" fmla="*/ 78 h 208"/>
                <a:gd name="T16" fmla="*/ 130 w 403"/>
                <a:gd name="T17" fmla="*/ 90 h 208"/>
                <a:gd name="T18" fmla="*/ 102 w 403"/>
                <a:gd name="T19" fmla="*/ 98 h 208"/>
                <a:gd name="T20" fmla="*/ 126 w 403"/>
                <a:gd name="T21" fmla="*/ 102 h 208"/>
                <a:gd name="T22" fmla="*/ 118 w 403"/>
                <a:gd name="T23" fmla="*/ 114 h 208"/>
                <a:gd name="T24" fmla="*/ 94 w 403"/>
                <a:gd name="T25" fmla="*/ 114 h 208"/>
                <a:gd name="T26" fmla="*/ 69 w 403"/>
                <a:gd name="T27" fmla="*/ 106 h 208"/>
                <a:gd name="T28" fmla="*/ 41 w 403"/>
                <a:gd name="T29" fmla="*/ 110 h 208"/>
                <a:gd name="T30" fmla="*/ 45 w 403"/>
                <a:gd name="T31" fmla="*/ 131 h 208"/>
                <a:gd name="T32" fmla="*/ 69 w 403"/>
                <a:gd name="T33" fmla="*/ 147 h 208"/>
                <a:gd name="T34" fmla="*/ 94 w 403"/>
                <a:gd name="T35" fmla="*/ 151 h 208"/>
                <a:gd name="T36" fmla="*/ 118 w 403"/>
                <a:gd name="T37" fmla="*/ 139 h 208"/>
                <a:gd name="T38" fmla="*/ 146 w 403"/>
                <a:gd name="T39" fmla="*/ 135 h 208"/>
                <a:gd name="T40" fmla="*/ 171 w 403"/>
                <a:gd name="T41" fmla="*/ 131 h 208"/>
                <a:gd name="T42" fmla="*/ 183 w 403"/>
                <a:gd name="T43" fmla="*/ 151 h 208"/>
                <a:gd name="T44" fmla="*/ 208 w 403"/>
                <a:gd name="T45" fmla="*/ 147 h 208"/>
                <a:gd name="T46" fmla="*/ 232 w 403"/>
                <a:gd name="T47" fmla="*/ 147 h 208"/>
                <a:gd name="T48" fmla="*/ 256 w 403"/>
                <a:gd name="T49" fmla="*/ 155 h 208"/>
                <a:gd name="T50" fmla="*/ 285 w 403"/>
                <a:gd name="T51" fmla="*/ 167 h 208"/>
                <a:gd name="T52" fmla="*/ 301 w 403"/>
                <a:gd name="T53" fmla="*/ 192 h 208"/>
                <a:gd name="T54" fmla="*/ 326 w 403"/>
                <a:gd name="T55" fmla="*/ 208 h 208"/>
                <a:gd name="T56" fmla="*/ 342 w 403"/>
                <a:gd name="T57" fmla="*/ 208 h 208"/>
                <a:gd name="T58" fmla="*/ 366 w 403"/>
                <a:gd name="T59" fmla="*/ 208 h 208"/>
                <a:gd name="T60" fmla="*/ 391 w 403"/>
                <a:gd name="T61" fmla="*/ 204 h 208"/>
                <a:gd name="T62" fmla="*/ 403 w 403"/>
                <a:gd name="T63" fmla="*/ 179 h 208"/>
                <a:gd name="T64" fmla="*/ 378 w 403"/>
                <a:gd name="T65" fmla="*/ 155 h 208"/>
                <a:gd name="T66" fmla="*/ 354 w 403"/>
                <a:gd name="T67" fmla="*/ 143 h 208"/>
                <a:gd name="T68" fmla="*/ 358 w 403"/>
                <a:gd name="T69" fmla="*/ 118 h 208"/>
                <a:gd name="T70" fmla="*/ 354 w 403"/>
                <a:gd name="T71" fmla="*/ 102 h 208"/>
                <a:gd name="T72" fmla="*/ 342 w 403"/>
                <a:gd name="T73" fmla="*/ 102 h 208"/>
                <a:gd name="T74" fmla="*/ 330 w 403"/>
                <a:gd name="T75" fmla="*/ 82 h 208"/>
                <a:gd name="T76" fmla="*/ 301 w 403"/>
                <a:gd name="T77" fmla="*/ 78 h 208"/>
                <a:gd name="T78" fmla="*/ 277 w 403"/>
                <a:gd name="T79" fmla="*/ 78 h 208"/>
                <a:gd name="T80" fmla="*/ 264 w 403"/>
                <a:gd name="T81" fmla="*/ 53 h 208"/>
                <a:gd name="T82" fmla="*/ 232 w 403"/>
                <a:gd name="T83" fmla="*/ 41 h 208"/>
                <a:gd name="T84" fmla="*/ 208 w 403"/>
                <a:gd name="T85" fmla="*/ 45 h 208"/>
                <a:gd name="T86" fmla="*/ 195 w 403"/>
                <a:gd name="T87" fmla="*/ 57 h 208"/>
                <a:gd name="T88" fmla="*/ 175 w 403"/>
                <a:gd name="T89" fmla="*/ 53 h 208"/>
                <a:gd name="T90" fmla="*/ 171 w 403"/>
                <a:gd name="T91" fmla="*/ 29 h 208"/>
                <a:gd name="T92" fmla="*/ 151 w 403"/>
                <a:gd name="T93" fmla="*/ 13 h 208"/>
                <a:gd name="T94" fmla="*/ 126 w 403"/>
                <a:gd name="T95" fmla="*/ 9 h 208"/>
                <a:gd name="T96" fmla="*/ 102 w 403"/>
                <a:gd name="T97" fmla="*/ 0 h 208"/>
                <a:gd name="T98" fmla="*/ 65 w 403"/>
                <a:gd name="T99" fmla="*/ 4 h 208"/>
                <a:gd name="T100" fmla="*/ 24 w 403"/>
                <a:gd name="T101" fmla="*/ 9 h 208"/>
                <a:gd name="T102" fmla="*/ 8 w 403"/>
                <a:gd name="T103" fmla="*/ 17 h 208"/>
                <a:gd name="T104" fmla="*/ 0 w 403"/>
                <a:gd name="T105" fmla="*/ 41 h 20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03"/>
                <a:gd name="T160" fmla="*/ 0 h 208"/>
                <a:gd name="T161" fmla="*/ 403 w 403"/>
                <a:gd name="T162" fmla="*/ 208 h 20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03" h="208">
                  <a:moveTo>
                    <a:pt x="16" y="49"/>
                  </a:moveTo>
                  <a:lnTo>
                    <a:pt x="28" y="45"/>
                  </a:lnTo>
                  <a:lnTo>
                    <a:pt x="41" y="45"/>
                  </a:lnTo>
                  <a:lnTo>
                    <a:pt x="53" y="45"/>
                  </a:lnTo>
                  <a:lnTo>
                    <a:pt x="53" y="57"/>
                  </a:lnTo>
                  <a:lnTo>
                    <a:pt x="41" y="70"/>
                  </a:lnTo>
                  <a:lnTo>
                    <a:pt x="53" y="78"/>
                  </a:lnTo>
                  <a:lnTo>
                    <a:pt x="65" y="70"/>
                  </a:lnTo>
                  <a:lnTo>
                    <a:pt x="69" y="57"/>
                  </a:lnTo>
                  <a:lnTo>
                    <a:pt x="81" y="53"/>
                  </a:lnTo>
                  <a:lnTo>
                    <a:pt x="94" y="53"/>
                  </a:lnTo>
                  <a:lnTo>
                    <a:pt x="106" y="61"/>
                  </a:lnTo>
                  <a:lnTo>
                    <a:pt x="94" y="74"/>
                  </a:lnTo>
                  <a:lnTo>
                    <a:pt x="94" y="82"/>
                  </a:lnTo>
                  <a:lnTo>
                    <a:pt x="106" y="82"/>
                  </a:lnTo>
                  <a:lnTo>
                    <a:pt x="118" y="78"/>
                  </a:lnTo>
                  <a:lnTo>
                    <a:pt x="130" y="78"/>
                  </a:lnTo>
                  <a:lnTo>
                    <a:pt x="130" y="90"/>
                  </a:lnTo>
                  <a:lnTo>
                    <a:pt x="114" y="94"/>
                  </a:lnTo>
                  <a:lnTo>
                    <a:pt x="102" y="98"/>
                  </a:lnTo>
                  <a:lnTo>
                    <a:pt x="114" y="102"/>
                  </a:lnTo>
                  <a:lnTo>
                    <a:pt x="126" y="102"/>
                  </a:lnTo>
                  <a:lnTo>
                    <a:pt x="130" y="114"/>
                  </a:lnTo>
                  <a:lnTo>
                    <a:pt x="118" y="114"/>
                  </a:lnTo>
                  <a:lnTo>
                    <a:pt x="106" y="114"/>
                  </a:lnTo>
                  <a:lnTo>
                    <a:pt x="94" y="114"/>
                  </a:lnTo>
                  <a:lnTo>
                    <a:pt x="81" y="110"/>
                  </a:lnTo>
                  <a:lnTo>
                    <a:pt x="69" y="106"/>
                  </a:lnTo>
                  <a:lnTo>
                    <a:pt x="57" y="106"/>
                  </a:lnTo>
                  <a:lnTo>
                    <a:pt x="41" y="110"/>
                  </a:lnTo>
                  <a:lnTo>
                    <a:pt x="37" y="118"/>
                  </a:lnTo>
                  <a:lnTo>
                    <a:pt x="45" y="131"/>
                  </a:lnTo>
                  <a:lnTo>
                    <a:pt x="57" y="139"/>
                  </a:lnTo>
                  <a:lnTo>
                    <a:pt x="69" y="147"/>
                  </a:lnTo>
                  <a:lnTo>
                    <a:pt x="85" y="151"/>
                  </a:lnTo>
                  <a:lnTo>
                    <a:pt x="94" y="151"/>
                  </a:lnTo>
                  <a:lnTo>
                    <a:pt x="110" y="147"/>
                  </a:lnTo>
                  <a:lnTo>
                    <a:pt x="118" y="139"/>
                  </a:lnTo>
                  <a:lnTo>
                    <a:pt x="134" y="139"/>
                  </a:lnTo>
                  <a:lnTo>
                    <a:pt x="146" y="135"/>
                  </a:lnTo>
                  <a:lnTo>
                    <a:pt x="159" y="135"/>
                  </a:lnTo>
                  <a:lnTo>
                    <a:pt x="171" y="131"/>
                  </a:lnTo>
                  <a:lnTo>
                    <a:pt x="171" y="143"/>
                  </a:lnTo>
                  <a:lnTo>
                    <a:pt x="183" y="151"/>
                  </a:lnTo>
                  <a:lnTo>
                    <a:pt x="195" y="147"/>
                  </a:lnTo>
                  <a:lnTo>
                    <a:pt x="208" y="147"/>
                  </a:lnTo>
                  <a:lnTo>
                    <a:pt x="224" y="147"/>
                  </a:lnTo>
                  <a:lnTo>
                    <a:pt x="232" y="147"/>
                  </a:lnTo>
                  <a:lnTo>
                    <a:pt x="248" y="151"/>
                  </a:lnTo>
                  <a:lnTo>
                    <a:pt x="256" y="155"/>
                  </a:lnTo>
                  <a:lnTo>
                    <a:pt x="273" y="159"/>
                  </a:lnTo>
                  <a:lnTo>
                    <a:pt x="285" y="167"/>
                  </a:lnTo>
                  <a:lnTo>
                    <a:pt x="289" y="179"/>
                  </a:lnTo>
                  <a:lnTo>
                    <a:pt x="301" y="192"/>
                  </a:lnTo>
                  <a:lnTo>
                    <a:pt x="313" y="200"/>
                  </a:lnTo>
                  <a:lnTo>
                    <a:pt x="326" y="208"/>
                  </a:lnTo>
                  <a:lnTo>
                    <a:pt x="338" y="208"/>
                  </a:lnTo>
                  <a:lnTo>
                    <a:pt x="342" y="208"/>
                  </a:lnTo>
                  <a:lnTo>
                    <a:pt x="354" y="208"/>
                  </a:lnTo>
                  <a:lnTo>
                    <a:pt x="366" y="208"/>
                  </a:lnTo>
                  <a:lnTo>
                    <a:pt x="378" y="204"/>
                  </a:lnTo>
                  <a:lnTo>
                    <a:pt x="391" y="204"/>
                  </a:lnTo>
                  <a:lnTo>
                    <a:pt x="395" y="192"/>
                  </a:lnTo>
                  <a:lnTo>
                    <a:pt x="403" y="179"/>
                  </a:lnTo>
                  <a:lnTo>
                    <a:pt x="391" y="167"/>
                  </a:lnTo>
                  <a:lnTo>
                    <a:pt x="378" y="155"/>
                  </a:lnTo>
                  <a:lnTo>
                    <a:pt x="366" y="143"/>
                  </a:lnTo>
                  <a:lnTo>
                    <a:pt x="354" y="143"/>
                  </a:lnTo>
                  <a:lnTo>
                    <a:pt x="354" y="131"/>
                  </a:lnTo>
                  <a:lnTo>
                    <a:pt x="358" y="118"/>
                  </a:lnTo>
                  <a:lnTo>
                    <a:pt x="370" y="106"/>
                  </a:lnTo>
                  <a:lnTo>
                    <a:pt x="354" y="102"/>
                  </a:lnTo>
                  <a:lnTo>
                    <a:pt x="342" y="102"/>
                  </a:lnTo>
                  <a:lnTo>
                    <a:pt x="342" y="86"/>
                  </a:lnTo>
                  <a:lnTo>
                    <a:pt x="330" y="82"/>
                  </a:lnTo>
                  <a:lnTo>
                    <a:pt x="317" y="74"/>
                  </a:lnTo>
                  <a:lnTo>
                    <a:pt x="301" y="78"/>
                  </a:lnTo>
                  <a:lnTo>
                    <a:pt x="289" y="78"/>
                  </a:lnTo>
                  <a:lnTo>
                    <a:pt x="277" y="78"/>
                  </a:lnTo>
                  <a:lnTo>
                    <a:pt x="277" y="66"/>
                  </a:lnTo>
                  <a:lnTo>
                    <a:pt x="264" y="53"/>
                  </a:lnTo>
                  <a:lnTo>
                    <a:pt x="236" y="41"/>
                  </a:lnTo>
                  <a:lnTo>
                    <a:pt x="232" y="41"/>
                  </a:lnTo>
                  <a:lnTo>
                    <a:pt x="220" y="37"/>
                  </a:lnTo>
                  <a:lnTo>
                    <a:pt x="208" y="45"/>
                  </a:lnTo>
                  <a:lnTo>
                    <a:pt x="203" y="45"/>
                  </a:lnTo>
                  <a:lnTo>
                    <a:pt x="195" y="57"/>
                  </a:lnTo>
                  <a:lnTo>
                    <a:pt x="183" y="66"/>
                  </a:lnTo>
                  <a:lnTo>
                    <a:pt x="175" y="53"/>
                  </a:lnTo>
                  <a:lnTo>
                    <a:pt x="183" y="41"/>
                  </a:lnTo>
                  <a:lnTo>
                    <a:pt x="171" y="29"/>
                  </a:lnTo>
                  <a:lnTo>
                    <a:pt x="163" y="21"/>
                  </a:lnTo>
                  <a:lnTo>
                    <a:pt x="151" y="13"/>
                  </a:lnTo>
                  <a:lnTo>
                    <a:pt x="138" y="9"/>
                  </a:lnTo>
                  <a:lnTo>
                    <a:pt x="126" y="9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0" y="0"/>
                  </a:lnTo>
                  <a:lnTo>
                    <a:pt x="65" y="4"/>
                  </a:lnTo>
                  <a:lnTo>
                    <a:pt x="37" y="9"/>
                  </a:lnTo>
                  <a:lnTo>
                    <a:pt x="24" y="9"/>
                  </a:lnTo>
                  <a:lnTo>
                    <a:pt x="12" y="4"/>
                  </a:lnTo>
                  <a:lnTo>
                    <a:pt x="8" y="17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16" y="4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13" name="Freeform 519">
              <a:extLst>
                <a:ext uri="{FF2B5EF4-FFF2-40B4-BE49-F238E27FC236}">
                  <a16:creationId xmlns="" xmlns:a16="http://schemas.microsoft.com/office/drawing/2014/main" id="{9D935954-3886-442C-B176-9D3DE535037A}"/>
                </a:ext>
              </a:extLst>
            </p:cNvPr>
            <p:cNvSpPr>
              <a:spLocks/>
            </p:cNvSpPr>
            <p:nvPr/>
          </p:nvSpPr>
          <p:spPr bwMode="gray">
            <a:xfrm>
              <a:off x="2235710" y="2309746"/>
              <a:ext cx="69131" cy="43920"/>
            </a:xfrm>
            <a:custGeom>
              <a:avLst/>
              <a:gdLst>
                <a:gd name="T0" fmla="*/ 29 w 192"/>
                <a:gd name="T1" fmla="*/ 77 h 122"/>
                <a:gd name="T2" fmla="*/ 33 w 192"/>
                <a:gd name="T3" fmla="*/ 89 h 122"/>
                <a:gd name="T4" fmla="*/ 45 w 192"/>
                <a:gd name="T5" fmla="*/ 97 h 122"/>
                <a:gd name="T6" fmla="*/ 57 w 192"/>
                <a:gd name="T7" fmla="*/ 97 h 122"/>
                <a:gd name="T8" fmla="*/ 69 w 192"/>
                <a:gd name="T9" fmla="*/ 109 h 122"/>
                <a:gd name="T10" fmla="*/ 82 w 192"/>
                <a:gd name="T11" fmla="*/ 101 h 122"/>
                <a:gd name="T12" fmla="*/ 94 w 192"/>
                <a:gd name="T13" fmla="*/ 109 h 122"/>
                <a:gd name="T14" fmla="*/ 106 w 192"/>
                <a:gd name="T15" fmla="*/ 113 h 122"/>
                <a:gd name="T16" fmla="*/ 118 w 192"/>
                <a:gd name="T17" fmla="*/ 122 h 122"/>
                <a:gd name="T18" fmla="*/ 130 w 192"/>
                <a:gd name="T19" fmla="*/ 122 h 122"/>
                <a:gd name="T20" fmla="*/ 143 w 192"/>
                <a:gd name="T21" fmla="*/ 118 h 122"/>
                <a:gd name="T22" fmla="*/ 155 w 192"/>
                <a:gd name="T23" fmla="*/ 122 h 122"/>
                <a:gd name="T24" fmla="*/ 167 w 192"/>
                <a:gd name="T25" fmla="*/ 122 h 122"/>
                <a:gd name="T26" fmla="*/ 179 w 192"/>
                <a:gd name="T27" fmla="*/ 118 h 122"/>
                <a:gd name="T28" fmla="*/ 192 w 192"/>
                <a:gd name="T29" fmla="*/ 105 h 122"/>
                <a:gd name="T30" fmla="*/ 192 w 192"/>
                <a:gd name="T31" fmla="*/ 97 h 122"/>
                <a:gd name="T32" fmla="*/ 192 w 192"/>
                <a:gd name="T33" fmla="*/ 81 h 122"/>
                <a:gd name="T34" fmla="*/ 179 w 192"/>
                <a:gd name="T35" fmla="*/ 73 h 122"/>
                <a:gd name="T36" fmla="*/ 187 w 192"/>
                <a:gd name="T37" fmla="*/ 61 h 122"/>
                <a:gd name="T38" fmla="*/ 187 w 192"/>
                <a:gd name="T39" fmla="*/ 48 h 122"/>
                <a:gd name="T40" fmla="*/ 175 w 192"/>
                <a:gd name="T41" fmla="*/ 40 h 122"/>
                <a:gd name="T42" fmla="*/ 167 w 192"/>
                <a:gd name="T43" fmla="*/ 28 h 122"/>
                <a:gd name="T44" fmla="*/ 151 w 192"/>
                <a:gd name="T45" fmla="*/ 20 h 122"/>
                <a:gd name="T46" fmla="*/ 139 w 192"/>
                <a:gd name="T47" fmla="*/ 8 h 122"/>
                <a:gd name="T48" fmla="*/ 126 w 192"/>
                <a:gd name="T49" fmla="*/ 4 h 122"/>
                <a:gd name="T50" fmla="*/ 114 w 192"/>
                <a:gd name="T51" fmla="*/ 4 h 122"/>
                <a:gd name="T52" fmla="*/ 106 w 192"/>
                <a:gd name="T53" fmla="*/ 0 h 122"/>
                <a:gd name="T54" fmla="*/ 90 w 192"/>
                <a:gd name="T55" fmla="*/ 4 h 122"/>
                <a:gd name="T56" fmla="*/ 82 w 192"/>
                <a:gd name="T57" fmla="*/ 4 h 122"/>
                <a:gd name="T58" fmla="*/ 65 w 192"/>
                <a:gd name="T59" fmla="*/ 8 h 122"/>
                <a:gd name="T60" fmla="*/ 57 w 192"/>
                <a:gd name="T61" fmla="*/ 12 h 122"/>
                <a:gd name="T62" fmla="*/ 57 w 192"/>
                <a:gd name="T63" fmla="*/ 24 h 122"/>
                <a:gd name="T64" fmla="*/ 45 w 192"/>
                <a:gd name="T65" fmla="*/ 24 h 122"/>
                <a:gd name="T66" fmla="*/ 33 w 192"/>
                <a:gd name="T67" fmla="*/ 28 h 122"/>
                <a:gd name="T68" fmla="*/ 45 w 192"/>
                <a:gd name="T69" fmla="*/ 28 h 122"/>
                <a:gd name="T70" fmla="*/ 33 w 192"/>
                <a:gd name="T71" fmla="*/ 40 h 122"/>
                <a:gd name="T72" fmla="*/ 21 w 192"/>
                <a:gd name="T73" fmla="*/ 48 h 122"/>
                <a:gd name="T74" fmla="*/ 8 w 192"/>
                <a:gd name="T75" fmla="*/ 57 h 122"/>
                <a:gd name="T76" fmla="*/ 0 w 192"/>
                <a:gd name="T77" fmla="*/ 69 h 122"/>
                <a:gd name="T78" fmla="*/ 12 w 192"/>
                <a:gd name="T79" fmla="*/ 77 h 122"/>
                <a:gd name="T80" fmla="*/ 17 w 192"/>
                <a:gd name="T81" fmla="*/ 89 h 122"/>
                <a:gd name="T82" fmla="*/ 29 w 192"/>
                <a:gd name="T83" fmla="*/ 77 h 12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2"/>
                <a:gd name="T127" fmla="*/ 0 h 122"/>
                <a:gd name="T128" fmla="*/ 192 w 192"/>
                <a:gd name="T129" fmla="*/ 122 h 12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2" h="122">
                  <a:moveTo>
                    <a:pt x="29" y="77"/>
                  </a:moveTo>
                  <a:lnTo>
                    <a:pt x="33" y="89"/>
                  </a:lnTo>
                  <a:lnTo>
                    <a:pt x="45" y="97"/>
                  </a:lnTo>
                  <a:lnTo>
                    <a:pt x="57" y="97"/>
                  </a:lnTo>
                  <a:lnTo>
                    <a:pt x="69" y="109"/>
                  </a:lnTo>
                  <a:lnTo>
                    <a:pt x="82" y="101"/>
                  </a:lnTo>
                  <a:lnTo>
                    <a:pt x="94" y="109"/>
                  </a:lnTo>
                  <a:lnTo>
                    <a:pt x="106" y="113"/>
                  </a:lnTo>
                  <a:lnTo>
                    <a:pt x="118" y="122"/>
                  </a:lnTo>
                  <a:lnTo>
                    <a:pt x="130" y="122"/>
                  </a:lnTo>
                  <a:lnTo>
                    <a:pt x="143" y="118"/>
                  </a:lnTo>
                  <a:lnTo>
                    <a:pt x="155" y="122"/>
                  </a:lnTo>
                  <a:lnTo>
                    <a:pt x="167" y="122"/>
                  </a:lnTo>
                  <a:lnTo>
                    <a:pt x="179" y="118"/>
                  </a:lnTo>
                  <a:lnTo>
                    <a:pt x="192" y="105"/>
                  </a:lnTo>
                  <a:lnTo>
                    <a:pt x="192" y="97"/>
                  </a:lnTo>
                  <a:lnTo>
                    <a:pt x="192" y="81"/>
                  </a:lnTo>
                  <a:lnTo>
                    <a:pt x="179" y="73"/>
                  </a:lnTo>
                  <a:lnTo>
                    <a:pt x="187" y="61"/>
                  </a:lnTo>
                  <a:lnTo>
                    <a:pt x="187" y="48"/>
                  </a:lnTo>
                  <a:lnTo>
                    <a:pt x="175" y="40"/>
                  </a:lnTo>
                  <a:lnTo>
                    <a:pt x="167" y="28"/>
                  </a:lnTo>
                  <a:lnTo>
                    <a:pt x="151" y="20"/>
                  </a:lnTo>
                  <a:lnTo>
                    <a:pt x="139" y="8"/>
                  </a:lnTo>
                  <a:lnTo>
                    <a:pt x="126" y="4"/>
                  </a:lnTo>
                  <a:lnTo>
                    <a:pt x="114" y="4"/>
                  </a:lnTo>
                  <a:lnTo>
                    <a:pt x="106" y="0"/>
                  </a:lnTo>
                  <a:lnTo>
                    <a:pt x="90" y="4"/>
                  </a:lnTo>
                  <a:lnTo>
                    <a:pt x="82" y="4"/>
                  </a:lnTo>
                  <a:lnTo>
                    <a:pt x="65" y="8"/>
                  </a:lnTo>
                  <a:lnTo>
                    <a:pt x="57" y="12"/>
                  </a:lnTo>
                  <a:lnTo>
                    <a:pt x="57" y="24"/>
                  </a:lnTo>
                  <a:lnTo>
                    <a:pt x="45" y="24"/>
                  </a:lnTo>
                  <a:lnTo>
                    <a:pt x="33" y="28"/>
                  </a:lnTo>
                  <a:lnTo>
                    <a:pt x="45" y="28"/>
                  </a:lnTo>
                  <a:lnTo>
                    <a:pt x="33" y="40"/>
                  </a:lnTo>
                  <a:lnTo>
                    <a:pt x="21" y="48"/>
                  </a:lnTo>
                  <a:lnTo>
                    <a:pt x="8" y="57"/>
                  </a:lnTo>
                  <a:lnTo>
                    <a:pt x="0" y="69"/>
                  </a:lnTo>
                  <a:lnTo>
                    <a:pt x="12" y="77"/>
                  </a:lnTo>
                  <a:lnTo>
                    <a:pt x="17" y="89"/>
                  </a:lnTo>
                  <a:lnTo>
                    <a:pt x="29" y="7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14" name="Freeform 520">
              <a:extLst>
                <a:ext uri="{FF2B5EF4-FFF2-40B4-BE49-F238E27FC236}">
                  <a16:creationId xmlns="" xmlns:a16="http://schemas.microsoft.com/office/drawing/2014/main" id="{7878B7EB-37ED-47F3-8811-30FCDBF0CAFF}"/>
                </a:ext>
              </a:extLst>
            </p:cNvPr>
            <p:cNvSpPr>
              <a:spLocks/>
            </p:cNvSpPr>
            <p:nvPr/>
          </p:nvSpPr>
          <p:spPr bwMode="gray">
            <a:xfrm>
              <a:off x="2197544" y="2163227"/>
              <a:ext cx="74892" cy="48240"/>
            </a:xfrm>
            <a:custGeom>
              <a:avLst/>
              <a:gdLst>
                <a:gd name="T0" fmla="*/ 21 w 208"/>
                <a:gd name="T1" fmla="*/ 32 h 134"/>
                <a:gd name="T2" fmla="*/ 9 w 208"/>
                <a:gd name="T3" fmla="*/ 40 h 134"/>
                <a:gd name="T4" fmla="*/ 0 w 208"/>
                <a:gd name="T5" fmla="*/ 48 h 134"/>
                <a:gd name="T6" fmla="*/ 13 w 208"/>
                <a:gd name="T7" fmla="*/ 57 h 134"/>
                <a:gd name="T8" fmla="*/ 17 w 208"/>
                <a:gd name="T9" fmla="*/ 65 h 134"/>
                <a:gd name="T10" fmla="*/ 29 w 208"/>
                <a:gd name="T11" fmla="*/ 73 h 134"/>
                <a:gd name="T12" fmla="*/ 41 w 208"/>
                <a:gd name="T13" fmla="*/ 81 h 134"/>
                <a:gd name="T14" fmla="*/ 53 w 208"/>
                <a:gd name="T15" fmla="*/ 81 h 134"/>
                <a:gd name="T16" fmla="*/ 66 w 208"/>
                <a:gd name="T17" fmla="*/ 85 h 134"/>
                <a:gd name="T18" fmla="*/ 78 w 208"/>
                <a:gd name="T19" fmla="*/ 89 h 134"/>
                <a:gd name="T20" fmla="*/ 90 w 208"/>
                <a:gd name="T21" fmla="*/ 93 h 134"/>
                <a:gd name="T22" fmla="*/ 78 w 208"/>
                <a:gd name="T23" fmla="*/ 97 h 134"/>
                <a:gd name="T24" fmla="*/ 66 w 208"/>
                <a:gd name="T25" fmla="*/ 97 h 134"/>
                <a:gd name="T26" fmla="*/ 49 w 208"/>
                <a:gd name="T27" fmla="*/ 97 h 134"/>
                <a:gd name="T28" fmla="*/ 37 w 208"/>
                <a:gd name="T29" fmla="*/ 101 h 134"/>
                <a:gd name="T30" fmla="*/ 49 w 208"/>
                <a:gd name="T31" fmla="*/ 110 h 134"/>
                <a:gd name="T32" fmla="*/ 61 w 208"/>
                <a:gd name="T33" fmla="*/ 114 h 134"/>
                <a:gd name="T34" fmla="*/ 74 w 208"/>
                <a:gd name="T35" fmla="*/ 118 h 134"/>
                <a:gd name="T36" fmla="*/ 78 w 208"/>
                <a:gd name="T37" fmla="*/ 130 h 134"/>
                <a:gd name="T38" fmla="*/ 90 w 208"/>
                <a:gd name="T39" fmla="*/ 134 h 134"/>
                <a:gd name="T40" fmla="*/ 102 w 208"/>
                <a:gd name="T41" fmla="*/ 130 h 134"/>
                <a:gd name="T42" fmla="*/ 114 w 208"/>
                <a:gd name="T43" fmla="*/ 122 h 134"/>
                <a:gd name="T44" fmla="*/ 127 w 208"/>
                <a:gd name="T45" fmla="*/ 126 h 134"/>
                <a:gd name="T46" fmla="*/ 139 w 208"/>
                <a:gd name="T47" fmla="*/ 126 h 134"/>
                <a:gd name="T48" fmla="*/ 167 w 208"/>
                <a:gd name="T49" fmla="*/ 118 h 134"/>
                <a:gd name="T50" fmla="*/ 180 w 208"/>
                <a:gd name="T51" fmla="*/ 114 h 134"/>
                <a:gd name="T52" fmla="*/ 192 w 208"/>
                <a:gd name="T53" fmla="*/ 114 h 134"/>
                <a:gd name="T54" fmla="*/ 204 w 208"/>
                <a:gd name="T55" fmla="*/ 110 h 134"/>
                <a:gd name="T56" fmla="*/ 208 w 208"/>
                <a:gd name="T57" fmla="*/ 97 h 134"/>
                <a:gd name="T58" fmla="*/ 196 w 208"/>
                <a:gd name="T59" fmla="*/ 85 h 134"/>
                <a:gd name="T60" fmla="*/ 184 w 208"/>
                <a:gd name="T61" fmla="*/ 81 h 134"/>
                <a:gd name="T62" fmla="*/ 196 w 208"/>
                <a:gd name="T63" fmla="*/ 69 h 134"/>
                <a:gd name="T64" fmla="*/ 208 w 208"/>
                <a:gd name="T65" fmla="*/ 65 h 134"/>
                <a:gd name="T66" fmla="*/ 204 w 208"/>
                <a:gd name="T67" fmla="*/ 53 h 134"/>
                <a:gd name="T68" fmla="*/ 192 w 208"/>
                <a:gd name="T69" fmla="*/ 48 h 134"/>
                <a:gd name="T70" fmla="*/ 180 w 208"/>
                <a:gd name="T71" fmla="*/ 44 h 134"/>
                <a:gd name="T72" fmla="*/ 167 w 208"/>
                <a:gd name="T73" fmla="*/ 40 h 134"/>
                <a:gd name="T74" fmla="*/ 155 w 208"/>
                <a:gd name="T75" fmla="*/ 40 h 134"/>
                <a:gd name="T76" fmla="*/ 139 w 208"/>
                <a:gd name="T77" fmla="*/ 44 h 134"/>
                <a:gd name="T78" fmla="*/ 127 w 208"/>
                <a:gd name="T79" fmla="*/ 40 h 134"/>
                <a:gd name="T80" fmla="*/ 135 w 208"/>
                <a:gd name="T81" fmla="*/ 28 h 134"/>
                <a:gd name="T82" fmla="*/ 123 w 208"/>
                <a:gd name="T83" fmla="*/ 24 h 134"/>
                <a:gd name="T84" fmla="*/ 110 w 208"/>
                <a:gd name="T85" fmla="*/ 20 h 134"/>
                <a:gd name="T86" fmla="*/ 94 w 208"/>
                <a:gd name="T87" fmla="*/ 16 h 134"/>
                <a:gd name="T88" fmla="*/ 86 w 208"/>
                <a:gd name="T89" fmla="*/ 12 h 134"/>
                <a:gd name="T90" fmla="*/ 70 w 208"/>
                <a:gd name="T91" fmla="*/ 8 h 134"/>
                <a:gd name="T92" fmla="*/ 61 w 208"/>
                <a:gd name="T93" fmla="*/ 8 h 134"/>
                <a:gd name="T94" fmla="*/ 45 w 208"/>
                <a:gd name="T95" fmla="*/ 4 h 134"/>
                <a:gd name="T96" fmla="*/ 33 w 208"/>
                <a:gd name="T97" fmla="*/ 0 h 134"/>
                <a:gd name="T98" fmla="*/ 21 w 208"/>
                <a:gd name="T99" fmla="*/ 0 h 134"/>
                <a:gd name="T100" fmla="*/ 9 w 208"/>
                <a:gd name="T101" fmla="*/ 4 h 134"/>
                <a:gd name="T102" fmla="*/ 0 w 208"/>
                <a:gd name="T103" fmla="*/ 16 h 134"/>
                <a:gd name="T104" fmla="*/ 9 w 208"/>
                <a:gd name="T105" fmla="*/ 24 h 134"/>
                <a:gd name="T106" fmla="*/ 21 w 208"/>
                <a:gd name="T107" fmla="*/ 32 h 1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8"/>
                <a:gd name="T163" fmla="*/ 0 h 134"/>
                <a:gd name="T164" fmla="*/ 208 w 208"/>
                <a:gd name="T165" fmla="*/ 134 h 13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8" h="134">
                  <a:moveTo>
                    <a:pt x="21" y="32"/>
                  </a:moveTo>
                  <a:lnTo>
                    <a:pt x="9" y="40"/>
                  </a:lnTo>
                  <a:lnTo>
                    <a:pt x="0" y="48"/>
                  </a:lnTo>
                  <a:lnTo>
                    <a:pt x="13" y="57"/>
                  </a:lnTo>
                  <a:lnTo>
                    <a:pt x="17" y="65"/>
                  </a:lnTo>
                  <a:lnTo>
                    <a:pt x="29" y="73"/>
                  </a:lnTo>
                  <a:lnTo>
                    <a:pt x="41" y="81"/>
                  </a:lnTo>
                  <a:lnTo>
                    <a:pt x="53" y="81"/>
                  </a:lnTo>
                  <a:lnTo>
                    <a:pt x="66" y="85"/>
                  </a:lnTo>
                  <a:lnTo>
                    <a:pt x="78" y="89"/>
                  </a:lnTo>
                  <a:lnTo>
                    <a:pt x="90" y="93"/>
                  </a:lnTo>
                  <a:lnTo>
                    <a:pt x="78" y="97"/>
                  </a:lnTo>
                  <a:lnTo>
                    <a:pt x="66" y="97"/>
                  </a:lnTo>
                  <a:lnTo>
                    <a:pt x="49" y="97"/>
                  </a:lnTo>
                  <a:lnTo>
                    <a:pt x="37" y="101"/>
                  </a:lnTo>
                  <a:lnTo>
                    <a:pt x="49" y="110"/>
                  </a:lnTo>
                  <a:lnTo>
                    <a:pt x="61" y="114"/>
                  </a:lnTo>
                  <a:lnTo>
                    <a:pt x="74" y="118"/>
                  </a:lnTo>
                  <a:lnTo>
                    <a:pt x="78" y="130"/>
                  </a:lnTo>
                  <a:lnTo>
                    <a:pt x="90" y="134"/>
                  </a:lnTo>
                  <a:lnTo>
                    <a:pt x="102" y="130"/>
                  </a:lnTo>
                  <a:lnTo>
                    <a:pt x="114" y="122"/>
                  </a:lnTo>
                  <a:lnTo>
                    <a:pt x="127" y="126"/>
                  </a:lnTo>
                  <a:lnTo>
                    <a:pt x="139" y="126"/>
                  </a:lnTo>
                  <a:lnTo>
                    <a:pt x="167" y="118"/>
                  </a:lnTo>
                  <a:lnTo>
                    <a:pt x="180" y="114"/>
                  </a:lnTo>
                  <a:lnTo>
                    <a:pt x="192" y="114"/>
                  </a:lnTo>
                  <a:lnTo>
                    <a:pt x="204" y="110"/>
                  </a:lnTo>
                  <a:lnTo>
                    <a:pt x="208" y="97"/>
                  </a:lnTo>
                  <a:lnTo>
                    <a:pt x="196" y="85"/>
                  </a:lnTo>
                  <a:lnTo>
                    <a:pt x="184" y="81"/>
                  </a:lnTo>
                  <a:lnTo>
                    <a:pt x="196" y="69"/>
                  </a:lnTo>
                  <a:lnTo>
                    <a:pt x="208" y="65"/>
                  </a:lnTo>
                  <a:lnTo>
                    <a:pt x="204" y="53"/>
                  </a:lnTo>
                  <a:lnTo>
                    <a:pt x="192" y="48"/>
                  </a:lnTo>
                  <a:lnTo>
                    <a:pt x="180" y="44"/>
                  </a:lnTo>
                  <a:lnTo>
                    <a:pt x="167" y="40"/>
                  </a:lnTo>
                  <a:lnTo>
                    <a:pt x="155" y="40"/>
                  </a:lnTo>
                  <a:lnTo>
                    <a:pt x="139" y="44"/>
                  </a:lnTo>
                  <a:lnTo>
                    <a:pt x="127" y="40"/>
                  </a:lnTo>
                  <a:lnTo>
                    <a:pt x="135" y="28"/>
                  </a:lnTo>
                  <a:lnTo>
                    <a:pt x="123" y="24"/>
                  </a:lnTo>
                  <a:lnTo>
                    <a:pt x="110" y="20"/>
                  </a:lnTo>
                  <a:lnTo>
                    <a:pt x="94" y="16"/>
                  </a:lnTo>
                  <a:lnTo>
                    <a:pt x="86" y="12"/>
                  </a:lnTo>
                  <a:lnTo>
                    <a:pt x="70" y="8"/>
                  </a:lnTo>
                  <a:lnTo>
                    <a:pt x="61" y="8"/>
                  </a:lnTo>
                  <a:lnTo>
                    <a:pt x="45" y="4"/>
                  </a:lnTo>
                  <a:lnTo>
                    <a:pt x="33" y="0"/>
                  </a:lnTo>
                  <a:lnTo>
                    <a:pt x="21" y="0"/>
                  </a:lnTo>
                  <a:lnTo>
                    <a:pt x="9" y="4"/>
                  </a:lnTo>
                  <a:lnTo>
                    <a:pt x="0" y="16"/>
                  </a:lnTo>
                  <a:lnTo>
                    <a:pt x="9" y="24"/>
                  </a:lnTo>
                  <a:lnTo>
                    <a:pt x="21" y="3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15" name="Freeform 521">
              <a:extLst>
                <a:ext uri="{FF2B5EF4-FFF2-40B4-BE49-F238E27FC236}">
                  <a16:creationId xmlns="" xmlns:a16="http://schemas.microsoft.com/office/drawing/2014/main" id="{7AD606C5-16BD-477D-8C75-45873382DB2B}"/>
                </a:ext>
              </a:extLst>
            </p:cNvPr>
            <p:cNvSpPr>
              <a:spLocks/>
            </p:cNvSpPr>
            <p:nvPr/>
          </p:nvSpPr>
          <p:spPr bwMode="gray">
            <a:xfrm>
              <a:off x="2232829" y="2035788"/>
              <a:ext cx="256362" cy="159478"/>
            </a:xfrm>
            <a:custGeom>
              <a:avLst/>
              <a:gdLst>
                <a:gd name="T0" fmla="*/ 29 w 712"/>
                <a:gd name="T1" fmla="*/ 232 h 443"/>
                <a:gd name="T2" fmla="*/ 106 w 712"/>
                <a:gd name="T3" fmla="*/ 240 h 443"/>
                <a:gd name="T4" fmla="*/ 102 w 712"/>
                <a:gd name="T5" fmla="*/ 252 h 443"/>
                <a:gd name="T6" fmla="*/ 86 w 712"/>
                <a:gd name="T7" fmla="*/ 276 h 443"/>
                <a:gd name="T8" fmla="*/ 155 w 712"/>
                <a:gd name="T9" fmla="*/ 276 h 443"/>
                <a:gd name="T10" fmla="*/ 204 w 712"/>
                <a:gd name="T11" fmla="*/ 272 h 443"/>
                <a:gd name="T12" fmla="*/ 256 w 712"/>
                <a:gd name="T13" fmla="*/ 268 h 443"/>
                <a:gd name="T14" fmla="*/ 309 w 712"/>
                <a:gd name="T15" fmla="*/ 280 h 443"/>
                <a:gd name="T16" fmla="*/ 285 w 712"/>
                <a:gd name="T17" fmla="*/ 293 h 443"/>
                <a:gd name="T18" fmla="*/ 285 w 712"/>
                <a:gd name="T19" fmla="*/ 301 h 443"/>
                <a:gd name="T20" fmla="*/ 374 w 712"/>
                <a:gd name="T21" fmla="*/ 297 h 443"/>
                <a:gd name="T22" fmla="*/ 301 w 712"/>
                <a:gd name="T23" fmla="*/ 309 h 443"/>
                <a:gd name="T24" fmla="*/ 228 w 712"/>
                <a:gd name="T25" fmla="*/ 309 h 443"/>
                <a:gd name="T26" fmla="*/ 151 w 712"/>
                <a:gd name="T27" fmla="*/ 329 h 443"/>
                <a:gd name="T28" fmla="*/ 224 w 712"/>
                <a:gd name="T29" fmla="*/ 362 h 443"/>
                <a:gd name="T30" fmla="*/ 208 w 712"/>
                <a:gd name="T31" fmla="*/ 386 h 443"/>
                <a:gd name="T32" fmla="*/ 281 w 712"/>
                <a:gd name="T33" fmla="*/ 386 h 443"/>
                <a:gd name="T34" fmla="*/ 256 w 712"/>
                <a:gd name="T35" fmla="*/ 394 h 443"/>
                <a:gd name="T36" fmla="*/ 273 w 712"/>
                <a:gd name="T37" fmla="*/ 419 h 443"/>
                <a:gd name="T38" fmla="*/ 342 w 712"/>
                <a:gd name="T39" fmla="*/ 439 h 443"/>
                <a:gd name="T40" fmla="*/ 362 w 712"/>
                <a:gd name="T41" fmla="*/ 419 h 443"/>
                <a:gd name="T42" fmla="*/ 431 w 712"/>
                <a:gd name="T43" fmla="*/ 431 h 443"/>
                <a:gd name="T44" fmla="*/ 427 w 712"/>
                <a:gd name="T45" fmla="*/ 407 h 443"/>
                <a:gd name="T46" fmla="*/ 497 w 712"/>
                <a:gd name="T47" fmla="*/ 402 h 443"/>
                <a:gd name="T48" fmla="*/ 529 w 712"/>
                <a:gd name="T49" fmla="*/ 378 h 443"/>
                <a:gd name="T50" fmla="*/ 537 w 712"/>
                <a:gd name="T51" fmla="*/ 321 h 443"/>
                <a:gd name="T52" fmla="*/ 558 w 712"/>
                <a:gd name="T53" fmla="*/ 370 h 443"/>
                <a:gd name="T54" fmla="*/ 611 w 712"/>
                <a:gd name="T55" fmla="*/ 333 h 443"/>
                <a:gd name="T56" fmla="*/ 700 w 712"/>
                <a:gd name="T57" fmla="*/ 301 h 443"/>
                <a:gd name="T58" fmla="*/ 663 w 712"/>
                <a:gd name="T59" fmla="*/ 248 h 443"/>
                <a:gd name="T60" fmla="*/ 611 w 712"/>
                <a:gd name="T61" fmla="*/ 240 h 443"/>
                <a:gd name="T62" fmla="*/ 582 w 712"/>
                <a:gd name="T63" fmla="*/ 236 h 443"/>
                <a:gd name="T64" fmla="*/ 586 w 712"/>
                <a:gd name="T65" fmla="*/ 203 h 443"/>
                <a:gd name="T66" fmla="*/ 541 w 712"/>
                <a:gd name="T67" fmla="*/ 175 h 443"/>
                <a:gd name="T68" fmla="*/ 513 w 712"/>
                <a:gd name="T69" fmla="*/ 134 h 443"/>
                <a:gd name="T70" fmla="*/ 517 w 712"/>
                <a:gd name="T71" fmla="*/ 179 h 443"/>
                <a:gd name="T72" fmla="*/ 460 w 712"/>
                <a:gd name="T73" fmla="*/ 150 h 443"/>
                <a:gd name="T74" fmla="*/ 407 w 712"/>
                <a:gd name="T75" fmla="*/ 122 h 443"/>
                <a:gd name="T76" fmla="*/ 358 w 712"/>
                <a:gd name="T77" fmla="*/ 93 h 443"/>
                <a:gd name="T78" fmla="*/ 297 w 712"/>
                <a:gd name="T79" fmla="*/ 36 h 443"/>
                <a:gd name="T80" fmla="*/ 195 w 712"/>
                <a:gd name="T81" fmla="*/ 0 h 443"/>
                <a:gd name="T82" fmla="*/ 155 w 712"/>
                <a:gd name="T83" fmla="*/ 24 h 443"/>
                <a:gd name="T84" fmla="*/ 216 w 712"/>
                <a:gd name="T85" fmla="*/ 40 h 443"/>
                <a:gd name="T86" fmla="*/ 159 w 712"/>
                <a:gd name="T87" fmla="*/ 49 h 443"/>
                <a:gd name="T88" fmla="*/ 98 w 712"/>
                <a:gd name="T89" fmla="*/ 49 h 443"/>
                <a:gd name="T90" fmla="*/ 134 w 712"/>
                <a:gd name="T91" fmla="*/ 93 h 443"/>
                <a:gd name="T92" fmla="*/ 130 w 712"/>
                <a:gd name="T93" fmla="*/ 110 h 443"/>
                <a:gd name="T94" fmla="*/ 118 w 712"/>
                <a:gd name="T95" fmla="*/ 118 h 443"/>
                <a:gd name="T96" fmla="*/ 53 w 712"/>
                <a:gd name="T97" fmla="*/ 130 h 443"/>
                <a:gd name="T98" fmla="*/ 29 w 712"/>
                <a:gd name="T99" fmla="*/ 146 h 443"/>
                <a:gd name="T100" fmla="*/ 53 w 712"/>
                <a:gd name="T101" fmla="*/ 167 h 443"/>
                <a:gd name="T102" fmla="*/ 77 w 712"/>
                <a:gd name="T103" fmla="*/ 179 h 443"/>
                <a:gd name="T104" fmla="*/ 151 w 712"/>
                <a:gd name="T105" fmla="*/ 171 h 443"/>
                <a:gd name="T106" fmla="*/ 130 w 712"/>
                <a:gd name="T107" fmla="*/ 195 h 443"/>
                <a:gd name="T108" fmla="*/ 53 w 712"/>
                <a:gd name="T109" fmla="*/ 187 h 443"/>
                <a:gd name="T110" fmla="*/ 12 w 712"/>
                <a:gd name="T111" fmla="*/ 187 h 4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2"/>
                <a:gd name="T169" fmla="*/ 0 h 443"/>
                <a:gd name="T170" fmla="*/ 712 w 712"/>
                <a:gd name="T171" fmla="*/ 443 h 4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2" h="443">
                  <a:moveTo>
                    <a:pt x="4" y="195"/>
                  </a:moveTo>
                  <a:lnTo>
                    <a:pt x="20" y="203"/>
                  </a:lnTo>
                  <a:lnTo>
                    <a:pt x="29" y="203"/>
                  </a:lnTo>
                  <a:lnTo>
                    <a:pt x="16" y="207"/>
                  </a:lnTo>
                  <a:lnTo>
                    <a:pt x="20" y="219"/>
                  </a:lnTo>
                  <a:lnTo>
                    <a:pt x="29" y="232"/>
                  </a:lnTo>
                  <a:lnTo>
                    <a:pt x="41" y="236"/>
                  </a:lnTo>
                  <a:lnTo>
                    <a:pt x="57" y="244"/>
                  </a:lnTo>
                  <a:lnTo>
                    <a:pt x="69" y="244"/>
                  </a:lnTo>
                  <a:lnTo>
                    <a:pt x="82" y="244"/>
                  </a:lnTo>
                  <a:lnTo>
                    <a:pt x="94" y="244"/>
                  </a:lnTo>
                  <a:lnTo>
                    <a:pt x="106" y="240"/>
                  </a:lnTo>
                  <a:lnTo>
                    <a:pt x="118" y="240"/>
                  </a:lnTo>
                  <a:lnTo>
                    <a:pt x="130" y="232"/>
                  </a:lnTo>
                  <a:lnTo>
                    <a:pt x="143" y="228"/>
                  </a:lnTo>
                  <a:lnTo>
                    <a:pt x="143" y="240"/>
                  </a:lnTo>
                  <a:lnTo>
                    <a:pt x="114" y="248"/>
                  </a:lnTo>
                  <a:lnTo>
                    <a:pt x="102" y="252"/>
                  </a:lnTo>
                  <a:lnTo>
                    <a:pt x="90" y="252"/>
                  </a:lnTo>
                  <a:lnTo>
                    <a:pt x="77" y="256"/>
                  </a:lnTo>
                  <a:lnTo>
                    <a:pt x="65" y="256"/>
                  </a:lnTo>
                  <a:lnTo>
                    <a:pt x="61" y="268"/>
                  </a:lnTo>
                  <a:lnTo>
                    <a:pt x="73" y="276"/>
                  </a:lnTo>
                  <a:lnTo>
                    <a:pt x="86" y="276"/>
                  </a:lnTo>
                  <a:lnTo>
                    <a:pt x="90" y="289"/>
                  </a:lnTo>
                  <a:lnTo>
                    <a:pt x="106" y="293"/>
                  </a:lnTo>
                  <a:lnTo>
                    <a:pt x="118" y="289"/>
                  </a:lnTo>
                  <a:lnTo>
                    <a:pt x="130" y="284"/>
                  </a:lnTo>
                  <a:lnTo>
                    <a:pt x="143" y="280"/>
                  </a:lnTo>
                  <a:lnTo>
                    <a:pt x="155" y="276"/>
                  </a:lnTo>
                  <a:lnTo>
                    <a:pt x="167" y="280"/>
                  </a:lnTo>
                  <a:lnTo>
                    <a:pt x="155" y="293"/>
                  </a:lnTo>
                  <a:lnTo>
                    <a:pt x="167" y="297"/>
                  </a:lnTo>
                  <a:lnTo>
                    <a:pt x="183" y="293"/>
                  </a:lnTo>
                  <a:lnTo>
                    <a:pt x="195" y="284"/>
                  </a:lnTo>
                  <a:lnTo>
                    <a:pt x="204" y="272"/>
                  </a:lnTo>
                  <a:lnTo>
                    <a:pt x="204" y="284"/>
                  </a:lnTo>
                  <a:lnTo>
                    <a:pt x="216" y="280"/>
                  </a:lnTo>
                  <a:lnTo>
                    <a:pt x="220" y="268"/>
                  </a:lnTo>
                  <a:lnTo>
                    <a:pt x="232" y="276"/>
                  </a:lnTo>
                  <a:lnTo>
                    <a:pt x="244" y="272"/>
                  </a:lnTo>
                  <a:lnTo>
                    <a:pt x="256" y="268"/>
                  </a:lnTo>
                  <a:lnTo>
                    <a:pt x="269" y="268"/>
                  </a:lnTo>
                  <a:lnTo>
                    <a:pt x="256" y="276"/>
                  </a:lnTo>
                  <a:lnTo>
                    <a:pt x="269" y="284"/>
                  </a:lnTo>
                  <a:lnTo>
                    <a:pt x="281" y="284"/>
                  </a:lnTo>
                  <a:lnTo>
                    <a:pt x="297" y="284"/>
                  </a:lnTo>
                  <a:lnTo>
                    <a:pt x="309" y="280"/>
                  </a:lnTo>
                  <a:lnTo>
                    <a:pt x="322" y="280"/>
                  </a:lnTo>
                  <a:lnTo>
                    <a:pt x="334" y="276"/>
                  </a:lnTo>
                  <a:lnTo>
                    <a:pt x="322" y="284"/>
                  </a:lnTo>
                  <a:lnTo>
                    <a:pt x="309" y="284"/>
                  </a:lnTo>
                  <a:lnTo>
                    <a:pt x="297" y="289"/>
                  </a:lnTo>
                  <a:lnTo>
                    <a:pt x="285" y="293"/>
                  </a:lnTo>
                  <a:lnTo>
                    <a:pt x="273" y="289"/>
                  </a:lnTo>
                  <a:lnTo>
                    <a:pt x="261" y="289"/>
                  </a:lnTo>
                  <a:lnTo>
                    <a:pt x="248" y="293"/>
                  </a:lnTo>
                  <a:lnTo>
                    <a:pt x="261" y="301"/>
                  </a:lnTo>
                  <a:lnTo>
                    <a:pt x="273" y="301"/>
                  </a:lnTo>
                  <a:lnTo>
                    <a:pt x="285" y="301"/>
                  </a:lnTo>
                  <a:lnTo>
                    <a:pt x="297" y="301"/>
                  </a:lnTo>
                  <a:lnTo>
                    <a:pt x="309" y="301"/>
                  </a:lnTo>
                  <a:lnTo>
                    <a:pt x="322" y="301"/>
                  </a:lnTo>
                  <a:lnTo>
                    <a:pt x="338" y="297"/>
                  </a:lnTo>
                  <a:lnTo>
                    <a:pt x="362" y="297"/>
                  </a:lnTo>
                  <a:lnTo>
                    <a:pt x="374" y="297"/>
                  </a:lnTo>
                  <a:lnTo>
                    <a:pt x="362" y="301"/>
                  </a:lnTo>
                  <a:lnTo>
                    <a:pt x="350" y="301"/>
                  </a:lnTo>
                  <a:lnTo>
                    <a:pt x="338" y="305"/>
                  </a:lnTo>
                  <a:lnTo>
                    <a:pt x="322" y="305"/>
                  </a:lnTo>
                  <a:lnTo>
                    <a:pt x="313" y="305"/>
                  </a:lnTo>
                  <a:lnTo>
                    <a:pt x="301" y="309"/>
                  </a:lnTo>
                  <a:lnTo>
                    <a:pt x="289" y="309"/>
                  </a:lnTo>
                  <a:lnTo>
                    <a:pt x="277" y="309"/>
                  </a:lnTo>
                  <a:lnTo>
                    <a:pt x="265" y="309"/>
                  </a:lnTo>
                  <a:lnTo>
                    <a:pt x="252" y="309"/>
                  </a:lnTo>
                  <a:lnTo>
                    <a:pt x="240" y="309"/>
                  </a:lnTo>
                  <a:lnTo>
                    <a:pt x="228" y="309"/>
                  </a:lnTo>
                  <a:lnTo>
                    <a:pt x="212" y="309"/>
                  </a:lnTo>
                  <a:lnTo>
                    <a:pt x="200" y="309"/>
                  </a:lnTo>
                  <a:lnTo>
                    <a:pt x="191" y="321"/>
                  </a:lnTo>
                  <a:lnTo>
                    <a:pt x="175" y="325"/>
                  </a:lnTo>
                  <a:lnTo>
                    <a:pt x="163" y="325"/>
                  </a:lnTo>
                  <a:lnTo>
                    <a:pt x="151" y="329"/>
                  </a:lnTo>
                  <a:lnTo>
                    <a:pt x="159" y="341"/>
                  </a:lnTo>
                  <a:lnTo>
                    <a:pt x="171" y="354"/>
                  </a:lnTo>
                  <a:lnTo>
                    <a:pt x="187" y="354"/>
                  </a:lnTo>
                  <a:lnTo>
                    <a:pt x="200" y="354"/>
                  </a:lnTo>
                  <a:lnTo>
                    <a:pt x="212" y="358"/>
                  </a:lnTo>
                  <a:lnTo>
                    <a:pt x="224" y="362"/>
                  </a:lnTo>
                  <a:lnTo>
                    <a:pt x="212" y="366"/>
                  </a:lnTo>
                  <a:lnTo>
                    <a:pt x="200" y="362"/>
                  </a:lnTo>
                  <a:lnTo>
                    <a:pt x="183" y="358"/>
                  </a:lnTo>
                  <a:lnTo>
                    <a:pt x="191" y="370"/>
                  </a:lnTo>
                  <a:lnTo>
                    <a:pt x="204" y="374"/>
                  </a:lnTo>
                  <a:lnTo>
                    <a:pt x="208" y="386"/>
                  </a:lnTo>
                  <a:lnTo>
                    <a:pt x="220" y="382"/>
                  </a:lnTo>
                  <a:lnTo>
                    <a:pt x="232" y="378"/>
                  </a:lnTo>
                  <a:lnTo>
                    <a:pt x="244" y="382"/>
                  </a:lnTo>
                  <a:lnTo>
                    <a:pt x="256" y="386"/>
                  </a:lnTo>
                  <a:lnTo>
                    <a:pt x="269" y="386"/>
                  </a:lnTo>
                  <a:lnTo>
                    <a:pt x="281" y="386"/>
                  </a:lnTo>
                  <a:lnTo>
                    <a:pt x="297" y="386"/>
                  </a:lnTo>
                  <a:lnTo>
                    <a:pt x="305" y="386"/>
                  </a:lnTo>
                  <a:lnTo>
                    <a:pt x="297" y="390"/>
                  </a:lnTo>
                  <a:lnTo>
                    <a:pt x="281" y="394"/>
                  </a:lnTo>
                  <a:lnTo>
                    <a:pt x="269" y="394"/>
                  </a:lnTo>
                  <a:lnTo>
                    <a:pt x="256" y="394"/>
                  </a:lnTo>
                  <a:lnTo>
                    <a:pt x="244" y="398"/>
                  </a:lnTo>
                  <a:lnTo>
                    <a:pt x="232" y="398"/>
                  </a:lnTo>
                  <a:lnTo>
                    <a:pt x="236" y="411"/>
                  </a:lnTo>
                  <a:lnTo>
                    <a:pt x="248" y="415"/>
                  </a:lnTo>
                  <a:lnTo>
                    <a:pt x="261" y="423"/>
                  </a:lnTo>
                  <a:lnTo>
                    <a:pt x="273" y="419"/>
                  </a:lnTo>
                  <a:lnTo>
                    <a:pt x="277" y="431"/>
                  </a:lnTo>
                  <a:lnTo>
                    <a:pt x="289" y="431"/>
                  </a:lnTo>
                  <a:lnTo>
                    <a:pt x="301" y="435"/>
                  </a:lnTo>
                  <a:lnTo>
                    <a:pt x="313" y="439"/>
                  </a:lnTo>
                  <a:lnTo>
                    <a:pt x="330" y="439"/>
                  </a:lnTo>
                  <a:lnTo>
                    <a:pt x="342" y="439"/>
                  </a:lnTo>
                  <a:lnTo>
                    <a:pt x="354" y="443"/>
                  </a:lnTo>
                  <a:lnTo>
                    <a:pt x="379" y="443"/>
                  </a:lnTo>
                  <a:lnTo>
                    <a:pt x="391" y="439"/>
                  </a:lnTo>
                  <a:lnTo>
                    <a:pt x="387" y="427"/>
                  </a:lnTo>
                  <a:lnTo>
                    <a:pt x="374" y="427"/>
                  </a:lnTo>
                  <a:lnTo>
                    <a:pt x="362" y="419"/>
                  </a:lnTo>
                  <a:lnTo>
                    <a:pt x="374" y="419"/>
                  </a:lnTo>
                  <a:lnTo>
                    <a:pt x="387" y="419"/>
                  </a:lnTo>
                  <a:lnTo>
                    <a:pt x="399" y="419"/>
                  </a:lnTo>
                  <a:lnTo>
                    <a:pt x="407" y="427"/>
                  </a:lnTo>
                  <a:lnTo>
                    <a:pt x="431" y="443"/>
                  </a:lnTo>
                  <a:lnTo>
                    <a:pt x="431" y="431"/>
                  </a:lnTo>
                  <a:lnTo>
                    <a:pt x="427" y="419"/>
                  </a:lnTo>
                  <a:lnTo>
                    <a:pt x="415" y="407"/>
                  </a:lnTo>
                  <a:lnTo>
                    <a:pt x="407" y="402"/>
                  </a:lnTo>
                  <a:lnTo>
                    <a:pt x="399" y="386"/>
                  </a:lnTo>
                  <a:lnTo>
                    <a:pt x="407" y="382"/>
                  </a:lnTo>
                  <a:lnTo>
                    <a:pt x="427" y="407"/>
                  </a:lnTo>
                  <a:lnTo>
                    <a:pt x="440" y="415"/>
                  </a:lnTo>
                  <a:lnTo>
                    <a:pt x="464" y="439"/>
                  </a:lnTo>
                  <a:lnTo>
                    <a:pt x="476" y="443"/>
                  </a:lnTo>
                  <a:lnTo>
                    <a:pt x="484" y="431"/>
                  </a:lnTo>
                  <a:lnTo>
                    <a:pt x="488" y="419"/>
                  </a:lnTo>
                  <a:lnTo>
                    <a:pt x="497" y="402"/>
                  </a:lnTo>
                  <a:lnTo>
                    <a:pt x="484" y="394"/>
                  </a:lnTo>
                  <a:lnTo>
                    <a:pt x="497" y="386"/>
                  </a:lnTo>
                  <a:lnTo>
                    <a:pt x="509" y="394"/>
                  </a:lnTo>
                  <a:lnTo>
                    <a:pt x="521" y="402"/>
                  </a:lnTo>
                  <a:lnTo>
                    <a:pt x="529" y="394"/>
                  </a:lnTo>
                  <a:lnTo>
                    <a:pt x="529" y="378"/>
                  </a:lnTo>
                  <a:lnTo>
                    <a:pt x="517" y="374"/>
                  </a:lnTo>
                  <a:lnTo>
                    <a:pt x="517" y="362"/>
                  </a:lnTo>
                  <a:lnTo>
                    <a:pt x="513" y="354"/>
                  </a:lnTo>
                  <a:lnTo>
                    <a:pt x="513" y="337"/>
                  </a:lnTo>
                  <a:lnTo>
                    <a:pt x="529" y="329"/>
                  </a:lnTo>
                  <a:lnTo>
                    <a:pt x="537" y="321"/>
                  </a:lnTo>
                  <a:lnTo>
                    <a:pt x="533" y="333"/>
                  </a:lnTo>
                  <a:lnTo>
                    <a:pt x="529" y="346"/>
                  </a:lnTo>
                  <a:lnTo>
                    <a:pt x="529" y="358"/>
                  </a:lnTo>
                  <a:lnTo>
                    <a:pt x="533" y="370"/>
                  </a:lnTo>
                  <a:lnTo>
                    <a:pt x="545" y="378"/>
                  </a:lnTo>
                  <a:lnTo>
                    <a:pt x="558" y="370"/>
                  </a:lnTo>
                  <a:lnTo>
                    <a:pt x="570" y="358"/>
                  </a:lnTo>
                  <a:lnTo>
                    <a:pt x="582" y="350"/>
                  </a:lnTo>
                  <a:lnTo>
                    <a:pt x="590" y="337"/>
                  </a:lnTo>
                  <a:lnTo>
                    <a:pt x="590" y="325"/>
                  </a:lnTo>
                  <a:lnTo>
                    <a:pt x="598" y="333"/>
                  </a:lnTo>
                  <a:lnTo>
                    <a:pt x="611" y="333"/>
                  </a:lnTo>
                  <a:lnTo>
                    <a:pt x="619" y="321"/>
                  </a:lnTo>
                  <a:lnTo>
                    <a:pt x="631" y="317"/>
                  </a:lnTo>
                  <a:lnTo>
                    <a:pt x="659" y="313"/>
                  </a:lnTo>
                  <a:lnTo>
                    <a:pt x="672" y="309"/>
                  </a:lnTo>
                  <a:lnTo>
                    <a:pt x="684" y="305"/>
                  </a:lnTo>
                  <a:lnTo>
                    <a:pt x="700" y="301"/>
                  </a:lnTo>
                  <a:lnTo>
                    <a:pt x="712" y="297"/>
                  </a:lnTo>
                  <a:lnTo>
                    <a:pt x="708" y="284"/>
                  </a:lnTo>
                  <a:lnTo>
                    <a:pt x="696" y="276"/>
                  </a:lnTo>
                  <a:lnTo>
                    <a:pt x="684" y="264"/>
                  </a:lnTo>
                  <a:lnTo>
                    <a:pt x="676" y="252"/>
                  </a:lnTo>
                  <a:lnTo>
                    <a:pt x="663" y="248"/>
                  </a:lnTo>
                  <a:lnTo>
                    <a:pt x="655" y="260"/>
                  </a:lnTo>
                  <a:lnTo>
                    <a:pt x="647" y="272"/>
                  </a:lnTo>
                  <a:lnTo>
                    <a:pt x="639" y="260"/>
                  </a:lnTo>
                  <a:lnTo>
                    <a:pt x="635" y="248"/>
                  </a:lnTo>
                  <a:lnTo>
                    <a:pt x="623" y="244"/>
                  </a:lnTo>
                  <a:lnTo>
                    <a:pt x="611" y="240"/>
                  </a:lnTo>
                  <a:lnTo>
                    <a:pt x="598" y="248"/>
                  </a:lnTo>
                  <a:lnTo>
                    <a:pt x="586" y="248"/>
                  </a:lnTo>
                  <a:lnTo>
                    <a:pt x="574" y="260"/>
                  </a:lnTo>
                  <a:lnTo>
                    <a:pt x="562" y="260"/>
                  </a:lnTo>
                  <a:lnTo>
                    <a:pt x="574" y="248"/>
                  </a:lnTo>
                  <a:lnTo>
                    <a:pt x="582" y="236"/>
                  </a:lnTo>
                  <a:lnTo>
                    <a:pt x="582" y="223"/>
                  </a:lnTo>
                  <a:lnTo>
                    <a:pt x="590" y="211"/>
                  </a:lnTo>
                  <a:lnTo>
                    <a:pt x="578" y="211"/>
                  </a:lnTo>
                  <a:lnTo>
                    <a:pt x="562" y="215"/>
                  </a:lnTo>
                  <a:lnTo>
                    <a:pt x="574" y="207"/>
                  </a:lnTo>
                  <a:lnTo>
                    <a:pt x="586" y="203"/>
                  </a:lnTo>
                  <a:lnTo>
                    <a:pt x="578" y="195"/>
                  </a:lnTo>
                  <a:lnTo>
                    <a:pt x="566" y="183"/>
                  </a:lnTo>
                  <a:lnTo>
                    <a:pt x="554" y="183"/>
                  </a:lnTo>
                  <a:lnTo>
                    <a:pt x="541" y="187"/>
                  </a:lnTo>
                  <a:lnTo>
                    <a:pt x="529" y="179"/>
                  </a:lnTo>
                  <a:lnTo>
                    <a:pt x="541" y="175"/>
                  </a:lnTo>
                  <a:lnTo>
                    <a:pt x="554" y="171"/>
                  </a:lnTo>
                  <a:lnTo>
                    <a:pt x="549" y="158"/>
                  </a:lnTo>
                  <a:lnTo>
                    <a:pt x="549" y="146"/>
                  </a:lnTo>
                  <a:lnTo>
                    <a:pt x="537" y="138"/>
                  </a:lnTo>
                  <a:lnTo>
                    <a:pt x="525" y="134"/>
                  </a:lnTo>
                  <a:lnTo>
                    <a:pt x="513" y="134"/>
                  </a:lnTo>
                  <a:lnTo>
                    <a:pt x="501" y="134"/>
                  </a:lnTo>
                  <a:lnTo>
                    <a:pt x="488" y="142"/>
                  </a:lnTo>
                  <a:lnTo>
                    <a:pt x="488" y="154"/>
                  </a:lnTo>
                  <a:lnTo>
                    <a:pt x="497" y="162"/>
                  </a:lnTo>
                  <a:lnTo>
                    <a:pt x="513" y="167"/>
                  </a:lnTo>
                  <a:lnTo>
                    <a:pt x="517" y="179"/>
                  </a:lnTo>
                  <a:lnTo>
                    <a:pt x="505" y="175"/>
                  </a:lnTo>
                  <a:lnTo>
                    <a:pt x="493" y="179"/>
                  </a:lnTo>
                  <a:lnTo>
                    <a:pt x="480" y="175"/>
                  </a:lnTo>
                  <a:lnTo>
                    <a:pt x="468" y="171"/>
                  </a:lnTo>
                  <a:lnTo>
                    <a:pt x="456" y="162"/>
                  </a:lnTo>
                  <a:lnTo>
                    <a:pt x="460" y="150"/>
                  </a:lnTo>
                  <a:lnTo>
                    <a:pt x="452" y="138"/>
                  </a:lnTo>
                  <a:lnTo>
                    <a:pt x="456" y="126"/>
                  </a:lnTo>
                  <a:lnTo>
                    <a:pt x="444" y="118"/>
                  </a:lnTo>
                  <a:lnTo>
                    <a:pt x="431" y="118"/>
                  </a:lnTo>
                  <a:lnTo>
                    <a:pt x="419" y="122"/>
                  </a:lnTo>
                  <a:lnTo>
                    <a:pt x="407" y="122"/>
                  </a:lnTo>
                  <a:lnTo>
                    <a:pt x="407" y="118"/>
                  </a:lnTo>
                  <a:lnTo>
                    <a:pt x="395" y="118"/>
                  </a:lnTo>
                  <a:lnTo>
                    <a:pt x="383" y="118"/>
                  </a:lnTo>
                  <a:lnTo>
                    <a:pt x="366" y="118"/>
                  </a:lnTo>
                  <a:lnTo>
                    <a:pt x="370" y="101"/>
                  </a:lnTo>
                  <a:lnTo>
                    <a:pt x="358" y="93"/>
                  </a:lnTo>
                  <a:lnTo>
                    <a:pt x="346" y="93"/>
                  </a:lnTo>
                  <a:lnTo>
                    <a:pt x="338" y="81"/>
                  </a:lnTo>
                  <a:lnTo>
                    <a:pt x="326" y="69"/>
                  </a:lnTo>
                  <a:lnTo>
                    <a:pt x="313" y="57"/>
                  </a:lnTo>
                  <a:lnTo>
                    <a:pt x="301" y="49"/>
                  </a:lnTo>
                  <a:lnTo>
                    <a:pt x="297" y="36"/>
                  </a:lnTo>
                  <a:lnTo>
                    <a:pt x="285" y="24"/>
                  </a:lnTo>
                  <a:lnTo>
                    <a:pt x="273" y="20"/>
                  </a:lnTo>
                  <a:lnTo>
                    <a:pt x="256" y="16"/>
                  </a:lnTo>
                  <a:lnTo>
                    <a:pt x="236" y="8"/>
                  </a:lnTo>
                  <a:lnTo>
                    <a:pt x="220" y="4"/>
                  </a:lnTo>
                  <a:lnTo>
                    <a:pt x="195" y="0"/>
                  </a:lnTo>
                  <a:lnTo>
                    <a:pt x="183" y="8"/>
                  </a:lnTo>
                  <a:lnTo>
                    <a:pt x="171" y="4"/>
                  </a:lnTo>
                  <a:lnTo>
                    <a:pt x="159" y="4"/>
                  </a:lnTo>
                  <a:lnTo>
                    <a:pt x="151" y="4"/>
                  </a:lnTo>
                  <a:lnTo>
                    <a:pt x="143" y="16"/>
                  </a:lnTo>
                  <a:lnTo>
                    <a:pt x="155" y="24"/>
                  </a:lnTo>
                  <a:lnTo>
                    <a:pt x="167" y="24"/>
                  </a:lnTo>
                  <a:lnTo>
                    <a:pt x="179" y="24"/>
                  </a:lnTo>
                  <a:lnTo>
                    <a:pt x="191" y="24"/>
                  </a:lnTo>
                  <a:lnTo>
                    <a:pt x="204" y="24"/>
                  </a:lnTo>
                  <a:lnTo>
                    <a:pt x="220" y="28"/>
                  </a:lnTo>
                  <a:lnTo>
                    <a:pt x="216" y="40"/>
                  </a:lnTo>
                  <a:lnTo>
                    <a:pt x="204" y="44"/>
                  </a:lnTo>
                  <a:lnTo>
                    <a:pt x="191" y="44"/>
                  </a:lnTo>
                  <a:lnTo>
                    <a:pt x="179" y="40"/>
                  </a:lnTo>
                  <a:lnTo>
                    <a:pt x="155" y="40"/>
                  </a:lnTo>
                  <a:lnTo>
                    <a:pt x="143" y="40"/>
                  </a:lnTo>
                  <a:lnTo>
                    <a:pt x="159" y="49"/>
                  </a:lnTo>
                  <a:lnTo>
                    <a:pt x="171" y="49"/>
                  </a:lnTo>
                  <a:lnTo>
                    <a:pt x="147" y="53"/>
                  </a:lnTo>
                  <a:lnTo>
                    <a:pt x="134" y="61"/>
                  </a:lnTo>
                  <a:lnTo>
                    <a:pt x="126" y="49"/>
                  </a:lnTo>
                  <a:lnTo>
                    <a:pt x="110" y="49"/>
                  </a:lnTo>
                  <a:lnTo>
                    <a:pt x="98" y="49"/>
                  </a:lnTo>
                  <a:lnTo>
                    <a:pt x="86" y="65"/>
                  </a:lnTo>
                  <a:lnTo>
                    <a:pt x="82" y="77"/>
                  </a:lnTo>
                  <a:lnTo>
                    <a:pt x="94" y="85"/>
                  </a:lnTo>
                  <a:lnTo>
                    <a:pt x="106" y="81"/>
                  </a:lnTo>
                  <a:lnTo>
                    <a:pt x="118" y="93"/>
                  </a:lnTo>
                  <a:lnTo>
                    <a:pt x="134" y="93"/>
                  </a:lnTo>
                  <a:lnTo>
                    <a:pt x="147" y="93"/>
                  </a:lnTo>
                  <a:lnTo>
                    <a:pt x="159" y="93"/>
                  </a:lnTo>
                  <a:lnTo>
                    <a:pt x="147" y="97"/>
                  </a:lnTo>
                  <a:lnTo>
                    <a:pt x="134" y="97"/>
                  </a:lnTo>
                  <a:lnTo>
                    <a:pt x="130" y="110"/>
                  </a:lnTo>
                  <a:lnTo>
                    <a:pt x="143" y="110"/>
                  </a:lnTo>
                  <a:lnTo>
                    <a:pt x="155" y="110"/>
                  </a:lnTo>
                  <a:lnTo>
                    <a:pt x="167" y="114"/>
                  </a:lnTo>
                  <a:lnTo>
                    <a:pt x="155" y="118"/>
                  </a:lnTo>
                  <a:lnTo>
                    <a:pt x="130" y="118"/>
                  </a:lnTo>
                  <a:lnTo>
                    <a:pt x="118" y="118"/>
                  </a:lnTo>
                  <a:lnTo>
                    <a:pt x="106" y="110"/>
                  </a:lnTo>
                  <a:lnTo>
                    <a:pt x="94" y="114"/>
                  </a:lnTo>
                  <a:lnTo>
                    <a:pt x="82" y="110"/>
                  </a:lnTo>
                  <a:lnTo>
                    <a:pt x="53" y="114"/>
                  </a:lnTo>
                  <a:lnTo>
                    <a:pt x="41" y="126"/>
                  </a:lnTo>
                  <a:lnTo>
                    <a:pt x="53" y="130"/>
                  </a:lnTo>
                  <a:lnTo>
                    <a:pt x="65" y="138"/>
                  </a:lnTo>
                  <a:lnTo>
                    <a:pt x="77" y="142"/>
                  </a:lnTo>
                  <a:lnTo>
                    <a:pt x="65" y="142"/>
                  </a:lnTo>
                  <a:lnTo>
                    <a:pt x="53" y="142"/>
                  </a:lnTo>
                  <a:lnTo>
                    <a:pt x="41" y="142"/>
                  </a:lnTo>
                  <a:lnTo>
                    <a:pt x="29" y="146"/>
                  </a:lnTo>
                  <a:lnTo>
                    <a:pt x="16" y="146"/>
                  </a:lnTo>
                  <a:lnTo>
                    <a:pt x="4" y="146"/>
                  </a:lnTo>
                  <a:lnTo>
                    <a:pt x="16" y="150"/>
                  </a:lnTo>
                  <a:lnTo>
                    <a:pt x="29" y="162"/>
                  </a:lnTo>
                  <a:lnTo>
                    <a:pt x="41" y="162"/>
                  </a:lnTo>
                  <a:lnTo>
                    <a:pt x="53" y="167"/>
                  </a:lnTo>
                  <a:lnTo>
                    <a:pt x="65" y="162"/>
                  </a:lnTo>
                  <a:lnTo>
                    <a:pt x="77" y="162"/>
                  </a:lnTo>
                  <a:lnTo>
                    <a:pt x="90" y="162"/>
                  </a:lnTo>
                  <a:lnTo>
                    <a:pt x="77" y="167"/>
                  </a:lnTo>
                  <a:lnTo>
                    <a:pt x="65" y="167"/>
                  </a:lnTo>
                  <a:lnTo>
                    <a:pt x="77" y="179"/>
                  </a:lnTo>
                  <a:lnTo>
                    <a:pt x="90" y="179"/>
                  </a:lnTo>
                  <a:lnTo>
                    <a:pt x="102" y="175"/>
                  </a:lnTo>
                  <a:lnTo>
                    <a:pt x="118" y="171"/>
                  </a:lnTo>
                  <a:lnTo>
                    <a:pt x="126" y="162"/>
                  </a:lnTo>
                  <a:lnTo>
                    <a:pt x="138" y="167"/>
                  </a:lnTo>
                  <a:lnTo>
                    <a:pt x="151" y="171"/>
                  </a:lnTo>
                  <a:lnTo>
                    <a:pt x="143" y="171"/>
                  </a:lnTo>
                  <a:lnTo>
                    <a:pt x="126" y="175"/>
                  </a:lnTo>
                  <a:lnTo>
                    <a:pt x="126" y="187"/>
                  </a:lnTo>
                  <a:lnTo>
                    <a:pt x="138" y="195"/>
                  </a:lnTo>
                  <a:lnTo>
                    <a:pt x="130" y="195"/>
                  </a:lnTo>
                  <a:lnTo>
                    <a:pt x="118" y="191"/>
                  </a:lnTo>
                  <a:lnTo>
                    <a:pt x="106" y="187"/>
                  </a:lnTo>
                  <a:lnTo>
                    <a:pt x="90" y="191"/>
                  </a:lnTo>
                  <a:lnTo>
                    <a:pt x="77" y="187"/>
                  </a:lnTo>
                  <a:lnTo>
                    <a:pt x="65" y="187"/>
                  </a:lnTo>
                  <a:lnTo>
                    <a:pt x="53" y="187"/>
                  </a:lnTo>
                  <a:lnTo>
                    <a:pt x="41" y="183"/>
                  </a:lnTo>
                  <a:lnTo>
                    <a:pt x="29" y="179"/>
                  </a:lnTo>
                  <a:lnTo>
                    <a:pt x="16" y="175"/>
                  </a:lnTo>
                  <a:lnTo>
                    <a:pt x="4" y="175"/>
                  </a:lnTo>
                  <a:lnTo>
                    <a:pt x="0" y="187"/>
                  </a:lnTo>
                  <a:lnTo>
                    <a:pt x="12" y="187"/>
                  </a:lnTo>
                  <a:lnTo>
                    <a:pt x="4" y="19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16" name="Freeform 522">
              <a:extLst>
                <a:ext uri="{FF2B5EF4-FFF2-40B4-BE49-F238E27FC236}">
                  <a16:creationId xmlns="" xmlns:a16="http://schemas.microsoft.com/office/drawing/2014/main" id="{57DC1940-A72F-435B-93BB-F34BB7E3DE2D}"/>
                </a:ext>
              </a:extLst>
            </p:cNvPr>
            <p:cNvSpPr>
              <a:spLocks/>
            </p:cNvSpPr>
            <p:nvPr/>
          </p:nvSpPr>
          <p:spPr bwMode="gray">
            <a:xfrm>
              <a:off x="2158297" y="2098788"/>
              <a:ext cx="32045" cy="20520"/>
            </a:xfrm>
            <a:custGeom>
              <a:avLst/>
              <a:gdLst>
                <a:gd name="T0" fmla="*/ 4 w 89"/>
                <a:gd name="T1" fmla="*/ 36 h 57"/>
                <a:gd name="T2" fmla="*/ 12 w 89"/>
                <a:gd name="T3" fmla="*/ 36 h 57"/>
                <a:gd name="T4" fmla="*/ 16 w 89"/>
                <a:gd name="T5" fmla="*/ 36 h 57"/>
                <a:gd name="T6" fmla="*/ 28 w 89"/>
                <a:gd name="T7" fmla="*/ 36 h 57"/>
                <a:gd name="T8" fmla="*/ 40 w 89"/>
                <a:gd name="T9" fmla="*/ 36 h 57"/>
                <a:gd name="T10" fmla="*/ 52 w 89"/>
                <a:gd name="T11" fmla="*/ 40 h 57"/>
                <a:gd name="T12" fmla="*/ 52 w 89"/>
                <a:gd name="T13" fmla="*/ 53 h 57"/>
                <a:gd name="T14" fmla="*/ 65 w 89"/>
                <a:gd name="T15" fmla="*/ 57 h 57"/>
                <a:gd name="T16" fmla="*/ 77 w 89"/>
                <a:gd name="T17" fmla="*/ 57 h 57"/>
                <a:gd name="T18" fmla="*/ 89 w 89"/>
                <a:gd name="T19" fmla="*/ 57 h 57"/>
                <a:gd name="T20" fmla="*/ 89 w 89"/>
                <a:gd name="T21" fmla="*/ 44 h 57"/>
                <a:gd name="T22" fmla="*/ 85 w 89"/>
                <a:gd name="T23" fmla="*/ 32 h 57"/>
                <a:gd name="T24" fmla="*/ 85 w 89"/>
                <a:gd name="T25" fmla="*/ 20 h 57"/>
                <a:gd name="T26" fmla="*/ 81 w 89"/>
                <a:gd name="T27" fmla="*/ 16 h 57"/>
                <a:gd name="T28" fmla="*/ 69 w 89"/>
                <a:gd name="T29" fmla="*/ 4 h 57"/>
                <a:gd name="T30" fmla="*/ 57 w 89"/>
                <a:gd name="T31" fmla="*/ 4 h 57"/>
                <a:gd name="T32" fmla="*/ 48 w 89"/>
                <a:gd name="T33" fmla="*/ 4 h 57"/>
                <a:gd name="T34" fmla="*/ 36 w 89"/>
                <a:gd name="T35" fmla="*/ 0 h 57"/>
                <a:gd name="T36" fmla="*/ 24 w 89"/>
                <a:gd name="T37" fmla="*/ 0 h 57"/>
                <a:gd name="T38" fmla="*/ 8 w 89"/>
                <a:gd name="T39" fmla="*/ 8 h 57"/>
                <a:gd name="T40" fmla="*/ 0 w 89"/>
                <a:gd name="T41" fmla="*/ 20 h 57"/>
                <a:gd name="T42" fmla="*/ 4 w 89"/>
                <a:gd name="T43" fmla="*/ 24 h 57"/>
                <a:gd name="T44" fmla="*/ 4 w 89"/>
                <a:gd name="T45" fmla="*/ 36 h 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9"/>
                <a:gd name="T70" fmla="*/ 0 h 57"/>
                <a:gd name="T71" fmla="*/ 89 w 89"/>
                <a:gd name="T72" fmla="*/ 57 h 5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9" h="57">
                  <a:moveTo>
                    <a:pt x="4" y="36"/>
                  </a:moveTo>
                  <a:lnTo>
                    <a:pt x="12" y="36"/>
                  </a:lnTo>
                  <a:lnTo>
                    <a:pt x="16" y="36"/>
                  </a:lnTo>
                  <a:lnTo>
                    <a:pt x="28" y="36"/>
                  </a:lnTo>
                  <a:lnTo>
                    <a:pt x="40" y="36"/>
                  </a:lnTo>
                  <a:lnTo>
                    <a:pt x="52" y="40"/>
                  </a:lnTo>
                  <a:lnTo>
                    <a:pt x="52" y="53"/>
                  </a:lnTo>
                  <a:lnTo>
                    <a:pt x="65" y="57"/>
                  </a:lnTo>
                  <a:lnTo>
                    <a:pt x="77" y="57"/>
                  </a:lnTo>
                  <a:lnTo>
                    <a:pt x="89" y="57"/>
                  </a:lnTo>
                  <a:lnTo>
                    <a:pt x="89" y="44"/>
                  </a:lnTo>
                  <a:lnTo>
                    <a:pt x="85" y="32"/>
                  </a:lnTo>
                  <a:lnTo>
                    <a:pt x="85" y="20"/>
                  </a:lnTo>
                  <a:lnTo>
                    <a:pt x="81" y="16"/>
                  </a:lnTo>
                  <a:lnTo>
                    <a:pt x="69" y="4"/>
                  </a:lnTo>
                  <a:lnTo>
                    <a:pt x="57" y="4"/>
                  </a:lnTo>
                  <a:lnTo>
                    <a:pt x="48" y="4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20"/>
                  </a:lnTo>
                  <a:lnTo>
                    <a:pt x="4" y="24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17" name="Freeform 523">
              <a:extLst>
                <a:ext uri="{FF2B5EF4-FFF2-40B4-BE49-F238E27FC236}">
                  <a16:creationId xmlns="" xmlns:a16="http://schemas.microsoft.com/office/drawing/2014/main" id="{10F8127A-DC01-4424-AAA0-EBFED6B9B80D}"/>
                </a:ext>
              </a:extLst>
            </p:cNvPr>
            <p:cNvSpPr>
              <a:spLocks/>
            </p:cNvSpPr>
            <p:nvPr/>
          </p:nvSpPr>
          <p:spPr bwMode="gray">
            <a:xfrm>
              <a:off x="2099607" y="2262586"/>
              <a:ext cx="121700" cy="76319"/>
            </a:xfrm>
            <a:custGeom>
              <a:avLst/>
              <a:gdLst>
                <a:gd name="T0" fmla="*/ 236 w 338"/>
                <a:gd name="T1" fmla="*/ 13 h 212"/>
                <a:gd name="T2" fmla="*/ 220 w 338"/>
                <a:gd name="T3" fmla="*/ 25 h 212"/>
                <a:gd name="T4" fmla="*/ 175 w 338"/>
                <a:gd name="T5" fmla="*/ 8 h 212"/>
                <a:gd name="T6" fmla="*/ 134 w 338"/>
                <a:gd name="T7" fmla="*/ 13 h 212"/>
                <a:gd name="T8" fmla="*/ 138 w 338"/>
                <a:gd name="T9" fmla="*/ 41 h 212"/>
                <a:gd name="T10" fmla="*/ 175 w 338"/>
                <a:gd name="T11" fmla="*/ 49 h 212"/>
                <a:gd name="T12" fmla="*/ 163 w 338"/>
                <a:gd name="T13" fmla="*/ 61 h 212"/>
                <a:gd name="T14" fmla="*/ 199 w 338"/>
                <a:gd name="T15" fmla="*/ 65 h 212"/>
                <a:gd name="T16" fmla="*/ 159 w 338"/>
                <a:gd name="T17" fmla="*/ 70 h 212"/>
                <a:gd name="T18" fmla="*/ 175 w 338"/>
                <a:gd name="T19" fmla="*/ 86 h 212"/>
                <a:gd name="T20" fmla="*/ 187 w 338"/>
                <a:gd name="T21" fmla="*/ 98 h 212"/>
                <a:gd name="T22" fmla="*/ 163 w 338"/>
                <a:gd name="T23" fmla="*/ 90 h 212"/>
                <a:gd name="T24" fmla="*/ 130 w 338"/>
                <a:gd name="T25" fmla="*/ 65 h 212"/>
                <a:gd name="T26" fmla="*/ 110 w 338"/>
                <a:gd name="T27" fmla="*/ 45 h 212"/>
                <a:gd name="T28" fmla="*/ 73 w 338"/>
                <a:gd name="T29" fmla="*/ 29 h 212"/>
                <a:gd name="T30" fmla="*/ 45 w 338"/>
                <a:gd name="T31" fmla="*/ 57 h 212"/>
                <a:gd name="T32" fmla="*/ 81 w 338"/>
                <a:gd name="T33" fmla="*/ 57 h 212"/>
                <a:gd name="T34" fmla="*/ 69 w 338"/>
                <a:gd name="T35" fmla="*/ 86 h 212"/>
                <a:gd name="T36" fmla="*/ 81 w 338"/>
                <a:gd name="T37" fmla="*/ 94 h 212"/>
                <a:gd name="T38" fmla="*/ 118 w 338"/>
                <a:gd name="T39" fmla="*/ 110 h 212"/>
                <a:gd name="T40" fmla="*/ 81 w 338"/>
                <a:gd name="T41" fmla="*/ 110 h 212"/>
                <a:gd name="T42" fmla="*/ 45 w 338"/>
                <a:gd name="T43" fmla="*/ 102 h 212"/>
                <a:gd name="T44" fmla="*/ 49 w 338"/>
                <a:gd name="T45" fmla="*/ 122 h 212"/>
                <a:gd name="T46" fmla="*/ 12 w 338"/>
                <a:gd name="T47" fmla="*/ 126 h 212"/>
                <a:gd name="T48" fmla="*/ 24 w 338"/>
                <a:gd name="T49" fmla="*/ 143 h 212"/>
                <a:gd name="T50" fmla="*/ 61 w 338"/>
                <a:gd name="T51" fmla="*/ 139 h 212"/>
                <a:gd name="T52" fmla="*/ 110 w 338"/>
                <a:gd name="T53" fmla="*/ 135 h 212"/>
                <a:gd name="T54" fmla="*/ 146 w 338"/>
                <a:gd name="T55" fmla="*/ 131 h 212"/>
                <a:gd name="T56" fmla="*/ 199 w 338"/>
                <a:gd name="T57" fmla="*/ 122 h 212"/>
                <a:gd name="T58" fmla="*/ 228 w 338"/>
                <a:gd name="T59" fmla="*/ 126 h 212"/>
                <a:gd name="T60" fmla="*/ 187 w 338"/>
                <a:gd name="T61" fmla="*/ 126 h 212"/>
                <a:gd name="T62" fmla="*/ 175 w 338"/>
                <a:gd name="T63" fmla="*/ 143 h 212"/>
                <a:gd name="T64" fmla="*/ 175 w 338"/>
                <a:gd name="T65" fmla="*/ 151 h 212"/>
                <a:gd name="T66" fmla="*/ 134 w 338"/>
                <a:gd name="T67" fmla="*/ 155 h 212"/>
                <a:gd name="T68" fmla="*/ 146 w 338"/>
                <a:gd name="T69" fmla="*/ 171 h 212"/>
                <a:gd name="T70" fmla="*/ 175 w 338"/>
                <a:gd name="T71" fmla="*/ 179 h 212"/>
                <a:gd name="T72" fmla="*/ 150 w 338"/>
                <a:gd name="T73" fmla="*/ 179 h 212"/>
                <a:gd name="T74" fmla="*/ 175 w 338"/>
                <a:gd name="T75" fmla="*/ 212 h 212"/>
                <a:gd name="T76" fmla="*/ 211 w 338"/>
                <a:gd name="T77" fmla="*/ 200 h 212"/>
                <a:gd name="T78" fmla="*/ 244 w 338"/>
                <a:gd name="T79" fmla="*/ 208 h 212"/>
                <a:gd name="T80" fmla="*/ 281 w 338"/>
                <a:gd name="T81" fmla="*/ 204 h 212"/>
                <a:gd name="T82" fmla="*/ 289 w 338"/>
                <a:gd name="T83" fmla="*/ 183 h 212"/>
                <a:gd name="T84" fmla="*/ 309 w 338"/>
                <a:gd name="T85" fmla="*/ 179 h 212"/>
                <a:gd name="T86" fmla="*/ 297 w 338"/>
                <a:gd name="T87" fmla="*/ 163 h 212"/>
                <a:gd name="T88" fmla="*/ 317 w 338"/>
                <a:gd name="T89" fmla="*/ 143 h 212"/>
                <a:gd name="T90" fmla="*/ 329 w 338"/>
                <a:gd name="T91" fmla="*/ 147 h 212"/>
                <a:gd name="T92" fmla="*/ 317 w 338"/>
                <a:gd name="T93" fmla="*/ 122 h 212"/>
                <a:gd name="T94" fmla="*/ 317 w 338"/>
                <a:gd name="T95" fmla="*/ 94 h 212"/>
                <a:gd name="T96" fmla="*/ 321 w 338"/>
                <a:gd name="T97" fmla="*/ 57 h 212"/>
                <a:gd name="T98" fmla="*/ 309 w 338"/>
                <a:gd name="T99" fmla="*/ 25 h 212"/>
                <a:gd name="T100" fmla="*/ 272 w 338"/>
                <a:gd name="T101" fmla="*/ 17 h 212"/>
                <a:gd name="T102" fmla="*/ 260 w 338"/>
                <a:gd name="T103" fmla="*/ 0 h 2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8"/>
                <a:gd name="T157" fmla="*/ 0 h 212"/>
                <a:gd name="T158" fmla="*/ 338 w 338"/>
                <a:gd name="T159" fmla="*/ 212 h 2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8" h="212">
                  <a:moveTo>
                    <a:pt x="260" y="4"/>
                  </a:moveTo>
                  <a:lnTo>
                    <a:pt x="248" y="13"/>
                  </a:lnTo>
                  <a:lnTo>
                    <a:pt x="236" y="13"/>
                  </a:lnTo>
                  <a:lnTo>
                    <a:pt x="236" y="25"/>
                  </a:lnTo>
                  <a:lnTo>
                    <a:pt x="228" y="33"/>
                  </a:lnTo>
                  <a:lnTo>
                    <a:pt x="220" y="25"/>
                  </a:lnTo>
                  <a:lnTo>
                    <a:pt x="207" y="17"/>
                  </a:lnTo>
                  <a:lnTo>
                    <a:pt x="195" y="13"/>
                  </a:lnTo>
                  <a:lnTo>
                    <a:pt x="175" y="8"/>
                  </a:lnTo>
                  <a:lnTo>
                    <a:pt x="159" y="4"/>
                  </a:lnTo>
                  <a:lnTo>
                    <a:pt x="150" y="8"/>
                  </a:lnTo>
                  <a:lnTo>
                    <a:pt x="134" y="13"/>
                  </a:lnTo>
                  <a:lnTo>
                    <a:pt x="122" y="21"/>
                  </a:lnTo>
                  <a:lnTo>
                    <a:pt x="126" y="33"/>
                  </a:lnTo>
                  <a:lnTo>
                    <a:pt x="138" y="41"/>
                  </a:lnTo>
                  <a:lnTo>
                    <a:pt x="163" y="41"/>
                  </a:lnTo>
                  <a:lnTo>
                    <a:pt x="175" y="45"/>
                  </a:lnTo>
                  <a:lnTo>
                    <a:pt x="175" y="49"/>
                  </a:lnTo>
                  <a:lnTo>
                    <a:pt x="159" y="49"/>
                  </a:lnTo>
                  <a:lnTo>
                    <a:pt x="150" y="49"/>
                  </a:lnTo>
                  <a:lnTo>
                    <a:pt x="163" y="61"/>
                  </a:lnTo>
                  <a:lnTo>
                    <a:pt x="175" y="61"/>
                  </a:lnTo>
                  <a:lnTo>
                    <a:pt x="187" y="65"/>
                  </a:lnTo>
                  <a:lnTo>
                    <a:pt x="199" y="65"/>
                  </a:lnTo>
                  <a:lnTo>
                    <a:pt x="187" y="70"/>
                  </a:lnTo>
                  <a:lnTo>
                    <a:pt x="175" y="65"/>
                  </a:lnTo>
                  <a:lnTo>
                    <a:pt x="159" y="70"/>
                  </a:lnTo>
                  <a:lnTo>
                    <a:pt x="171" y="82"/>
                  </a:lnTo>
                  <a:lnTo>
                    <a:pt x="175" y="82"/>
                  </a:lnTo>
                  <a:lnTo>
                    <a:pt x="175" y="86"/>
                  </a:lnTo>
                  <a:lnTo>
                    <a:pt x="187" y="90"/>
                  </a:lnTo>
                  <a:lnTo>
                    <a:pt x="199" y="90"/>
                  </a:lnTo>
                  <a:lnTo>
                    <a:pt x="187" y="98"/>
                  </a:lnTo>
                  <a:lnTo>
                    <a:pt x="175" y="102"/>
                  </a:lnTo>
                  <a:lnTo>
                    <a:pt x="175" y="94"/>
                  </a:lnTo>
                  <a:lnTo>
                    <a:pt x="163" y="90"/>
                  </a:lnTo>
                  <a:lnTo>
                    <a:pt x="150" y="78"/>
                  </a:lnTo>
                  <a:lnTo>
                    <a:pt x="138" y="78"/>
                  </a:lnTo>
                  <a:lnTo>
                    <a:pt x="130" y="65"/>
                  </a:lnTo>
                  <a:lnTo>
                    <a:pt x="118" y="57"/>
                  </a:lnTo>
                  <a:lnTo>
                    <a:pt x="106" y="57"/>
                  </a:lnTo>
                  <a:lnTo>
                    <a:pt x="110" y="45"/>
                  </a:lnTo>
                  <a:lnTo>
                    <a:pt x="97" y="37"/>
                  </a:lnTo>
                  <a:lnTo>
                    <a:pt x="85" y="33"/>
                  </a:lnTo>
                  <a:lnTo>
                    <a:pt x="73" y="29"/>
                  </a:lnTo>
                  <a:lnTo>
                    <a:pt x="57" y="33"/>
                  </a:lnTo>
                  <a:lnTo>
                    <a:pt x="49" y="45"/>
                  </a:lnTo>
                  <a:lnTo>
                    <a:pt x="45" y="57"/>
                  </a:lnTo>
                  <a:lnTo>
                    <a:pt x="57" y="57"/>
                  </a:lnTo>
                  <a:lnTo>
                    <a:pt x="69" y="57"/>
                  </a:lnTo>
                  <a:lnTo>
                    <a:pt x="81" y="57"/>
                  </a:lnTo>
                  <a:lnTo>
                    <a:pt x="69" y="65"/>
                  </a:lnTo>
                  <a:lnTo>
                    <a:pt x="57" y="74"/>
                  </a:lnTo>
                  <a:lnTo>
                    <a:pt x="69" y="86"/>
                  </a:lnTo>
                  <a:lnTo>
                    <a:pt x="81" y="86"/>
                  </a:lnTo>
                  <a:lnTo>
                    <a:pt x="93" y="82"/>
                  </a:lnTo>
                  <a:lnTo>
                    <a:pt x="81" y="94"/>
                  </a:lnTo>
                  <a:lnTo>
                    <a:pt x="89" y="106"/>
                  </a:lnTo>
                  <a:lnTo>
                    <a:pt x="106" y="110"/>
                  </a:lnTo>
                  <a:lnTo>
                    <a:pt x="118" y="110"/>
                  </a:lnTo>
                  <a:lnTo>
                    <a:pt x="106" y="114"/>
                  </a:lnTo>
                  <a:lnTo>
                    <a:pt x="89" y="118"/>
                  </a:lnTo>
                  <a:lnTo>
                    <a:pt x="81" y="110"/>
                  </a:lnTo>
                  <a:lnTo>
                    <a:pt x="65" y="102"/>
                  </a:lnTo>
                  <a:lnTo>
                    <a:pt x="57" y="102"/>
                  </a:lnTo>
                  <a:lnTo>
                    <a:pt x="45" y="102"/>
                  </a:lnTo>
                  <a:lnTo>
                    <a:pt x="28" y="110"/>
                  </a:lnTo>
                  <a:lnTo>
                    <a:pt x="45" y="110"/>
                  </a:lnTo>
                  <a:lnTo>
                    <a:pt x="49" y="122"/>
                  </a:lnTo>
                  <a:lnTo>
                    <a:pt x="36" y="118"/>
                  </a:lnTo>
                  <a:lnTo>
                    <a:pt x="24" y="118"/>
                  </a:lnTo>
                  <a:lnTo>
                    <a:pt x="12" y="126"/>
                  </a:lnTo>
                  <a:lnTo>
                    <a:pt x="0" y="131"/>
                  </a:lnTo>
                  <a:lnTo>
                    <a:pt x="12" y="143"/>
                  </a:lnTo>
                  <a:lnTo>
                    <a:pt x="24" y="143"/>
                  </a:lnTo>
                  <a:lnTo>
                    <a:pt x="36" y="143"/>
                  </a:lnTo>
                  <a:lnTo>
                    <a:pt x="49" y="143"/>
                  </a:lnTo>
                  <a:lnTo>
                    <a:pt x="61" y="139"/>
                  </a:lnTo>
                  <a:lnTo>
                    <a:pt x="85" y="135"/>
                  </a:lnTo>
                  <a:lnTo>
                    <a:pt x="97" y="135"/>
                  </a:lnTo>
                  <a:lnTo>
                    <a:pt x="110" y="135"/>
                  </a:lnTo>
                  <a:lnTo>
                    <a:pt x="122" y="135"/>
                  </a:lnTo>
                  <a:lnTo>
                    <a:pt x="134" y="131"/>
                  </a:lnTo>
                  <a:lnTo>
                    <a:pt x="146" y="131"/>
                  </a:lnTo>
                  <a:lnTo>
                    <a:pt x="175" y="126"/>
                  </a:lnTo>
                  <a:lnTo>
                    <a:pt x="187" y="126"/>
                  </a:lnTo>
                  <a:lnTo>
                    <a:pt x="199" y="122"/>
                  </a:lnTo>
                  <a:lnTo>
                    <a:pt x="224" y="122"/>
                  </a:lnTo>
                  <a:lnTo>
                    <a:pt x="236" y="122"/>
                  </a:lnTo>
                  <a:lnTo>
                    <a:pt x="228" y="126"/>
                  </a:lnTo>
                  <a:lnTo>
                    <a:pt x="211" y="126"/>
                  </a:lnTo>
                  <a:lnTo>
                    <a:pt x="203" y="126"/>
                  </a:lnTo>
                  <a:lnTo>
                    <a:pt x="187" y="126"/>
                  </a:lnTo>
                  <a:lnTo>
                    <a:pt x="175" y="139"/>
                  </a:lnTo>
                  <a:lnTo>
                    <a:pt x="175" y="143"/>
                  </a:lnTo>
                  <a:lnTo>
                    <a:pt x="163" y="143"/>
                  </a:lnTo>
                  <a:lnTo>
                    <a:pt x="175" y="147"/>
                  </a:lnTo>
                  <a:lnTo>
                    <a:pt x="175" y="151"/>
                  </a:lnTo>
                  <a:lnTo>
                    <a:pt x="163" y="151"/>
                  </a:lnTo>
                  <a:lnTo>
                    <a:pt x="150" y="155"/>
                  </a:lnTo>
                  <a:lnTo>
                    <a:pt x="134" y="155"/>
                  </a:lnTo>
                  <a:lnTo>
                    <a:pt x="146" y="163"/>
                  </a:lnTo>
                  <a:lnTo>
                    <a:pt x="134" y="167"/>
                  </a:lnTo>
                  <a:lnTo>
                    <a:pt x="146" y="171"/>
                  </a:lnTo>
                  <a:lnTo>
                    <a:pt x="159" y="179"/>
                  </a:lnTo>
                  <a:lnTo>
                    <a:pt x="171" y="179"/>
                  </a:lnTo>
                  <a:lnTo>
                    <a:pt x="175" y="179"/>
                  </a:lnTo>
                  <a:lnTo>
                    <a:pt x="163" y="179"/>
                  </a:lnTo>
                  <a:lnTo>
                    <a:pt x="150" y="179"/>
                  </a:lnTo>
                  <a:lnTo>
                    <a:pt x="150" y="204"/>
                  </a:lnTo>
                  <a:lnTo>
                    <a:pt x="163" y="208"/>
                  </a:lnTo>
                  <a:lnTo>
                    <a:pt x="175" y="212"/>
                  </a:lnTo>
                  <a:lnTo>
                    <a:pt x="187" y="212"/>
                  </a:lnTo>
                  <a:lnTo>
                    <a:pt x="199" y="212"/>
                  </a:lnTo>
                  <a:lnTo>
                    <a:pt x="211" y="200"/>
                  </a:lnTo>
                  <a:lnTo>
                    <a:pt x="224" y="208"/>
                  </a:lnTo>
                  <a:lnTo>
                    <a:pt x="236" y="208"/>
                  </a:lnTo>
                  <a:lnTo>
                    <a:pt x="244" y="208"/>
                  </a:lnTo>
                  <a:lnTo>
                    <a:pt x="256" y="208"/>
                  </a:lnTo>
                  <a:lnTo>
                    <a:pt x="272" y="208"/>
                  </a:lnTo>
                  <a:lnTo>
                    <a:pt x="281" y="204"/>
                  </a:lnTo>
                  <a:lnTo>
                    <a:pt x="297" y="208"/>
                  </a:lnTo>
                  <a:lnTo>
                    <a:pt x="293" y="196"/>
                  </a:lnTo>
                  <a:lnTo>
                    <a:pt x="289" y="183"/>
                  </a:lnTo>
                  <a:lnTo>
                    <a:pt x="301" y="192"/>
                  </a:lnTo>
                  <a:lnTo>
                    <a:pt x="313" y="196"/>
                  </a:lnTo>
                  <a:lnTo>
                    <a:pt x="309" y="179"/>
                  </a:lnTo>
                  <a:lnTo>
                    <a:pt x="297" y="175"/>
                  </a:lnTo>
                  <a:lnTo>
                    <a:pt x="285" y="167"/>
                  </a:lnTo>
                  <a:lnTo>
                    <a:pt x="297" y="163"/>
                  </a:lnTo>
                  <a:lnTo>
                    <a:pt x="289" y="151"/>
                  </a:lnTo>
                  <a:lnTo>
                    <a:pt x="305" y="147"/>
                  </a:lnTo>
                  <a:lnTo>
                    <a:pt x="317" y="143"/>
                  </a:lnTo>
                  <a:lnTo>
                    <a:pt x="325" y="155"/>
                  </a:lnTo>
                  <a:lnTo>
                    <a:pt x="338" y="159"/>
                  </a:lnTo>
                  <a:lnTo>
                    <a:pt x="329" y="147"/>
                  </a:lnTo>
                  <a:lnTo>
                    <a:pt x="329" y="135"/>
                  </a:lnTo>
                  <a:lnTo>
                    <a:pt x="329" y="126"/>
                  </a:lnTo>
                  <a:lnTo>
                    <a:pt x="317" y="122"/>
                  </a:lnTo>
                  <a:lnTo>
                    <a:pt x="305" y="118"/>
                  </a:lnTo>
                  <a:lnTo>
                    <a:pt x="317" y="106"/>
                  </a:lnTo>
                  <a:lnTo>
                    <a:pt x="317" y="94"/>
                  </a:lnTo>
                  <a:lnTo>
                    <a:pt x="317" y="82"/>
                  </a:lnTo>
                  <a:lnTo>
                    <a:pt x="321" y="70"/>
                  </a:lnTo>
                  <a:lnTo>
                    <a:pt x="321" y="57"/>
                  </a:lnTo>
                  <a:lnTo>
                    <a:pt x="309" y="49"/>
                  </a:lnTo>
                  <a:lnTo>
                    <a:pt x="313" y="37"/>
                  </a:lnTo>
                  <a:lnTo>
                    <a:pt x="309" y="25"/>
                  </a:lnTo>
                  <a:lnTo>
                    <a:pt x="297" y="21"/>
                  </a:lnTo>
                  <a:lnTo>
                    <a:pt x="285" y="17"/>
                  </a:lnTo>
                  <a:lnTo>
                    <a:pt x="272" y="17"/>
                  </a:lnTo>
                  <a:lnTo>
                    <a:pt x="285" y="13"/>
                  </a:lnTo>
                  <a:lnTo>
                    <a:pt x="272" y="8"/>
                  </a:lnTo>
                  <a:lnTo>
                    <a:pt x="260" y="0"/>
                  </a:lnTo>
                  <a:lnTo>
                    <a:pt x="248" y="0"/>
                  </a:lnTo>
                  <a:lnTo>
                    <a:pt x="260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18" name="Freeform 524">
              <a:extLst>
                <a:ext uri="{FF2B5EF4-FFF2-40B4-BE49-F238E27FC236}">
                  <a16:creationId xmlns="" xmlns:a16="http://schemas.microsoft.com/office/drawing/2014/main" id="{AD437F1B-B9B7-49EA-AE5E-9495B6552745}"/>
                </a:ext>
              </a:extLst>
            </p:cNvPr>
            <p:cNvSpPr>
              <a:spLocks/>
            </p:cNvSpPr>
            <p:nvPr/>
          </p:nvSpPr>
          <p:spPr bwMode="gray">
            <a:xfrm>
              <a:off x="1746389" y="2407665"/>
              <a:ext cx="397146" cy="193318"/>
            </a:xfrm>
            <a:custGeom>
              <a:avLst/>
              <a:gdLst>
                <a:gd name="T0" fmla="*/ 1058 w 1103"/>
                <a:gd name="T1" fmla="*/ 362 h 537"/>
                <a:gd name="T2" fmla="*/ 985 w 1103"/>
                <a:gd name="T3" fmla="*/ 322 h 537"/>
                <a:gd name="T4" fmla="*/ 944 w 1103"/>
                <a:gd name="T5" fmla="*/ 309 h 537"/>
                <a:gd name="T6" fmla="*/ 883 w 1103"/>
                <a:gd name="T7" fmla="*/ 244 h 537"/>
                <a:gd name="T8" fmla="*/ 863 w 1103"/>
                <a:gd name="T9" fmla="*/ 171 h 537"/>
                <a:gd name="T10" fmla="*/ 830 w 1103"/>
                <a:gd name="T11" fmla="*/ 86 h 537"/>
                <a:gd name="T12" fmla="*/ 765 w 1103"/>
                <a:gd name="T13" fmla="*/ 21 h 537"/>
                <a:gd name="T14" fmla="*/ 696 w 1103"/>
                <a:gd name="T15" fmla="*/ 4 h 537"/>
                <a:gd name="T16" fmla="*/ 663 w 1103"/>
                <a:gd name="T17" fmla="*/ 37 h 537"/>
                <a:gd name="T18" fmla="*/ 680 w 1103"/>
                <a:gd name="T19" fmla="*/ 110 h 537"/>
                <a:gd name="T20" fmla="*/ 704 w 1103"/>
                <a:gd name="T21" fmla="*/ 179 h 537"/>
                <a:gd name="T22" fmla="*/ 659 w 1103"/>
                <a:gd name="T23" fmla="*/ 163 h 537"/>
                <a:gd name="T24" fmla="*/ 623 w 1103"/>
                <a:gd name="T25" fmla="*/ 90 h 537"/>
                <a:gd name="T26" fmla="*/ 570 w 1103"/>
                <a:gd name="T27" fmla="*/ 49 h 537"/>
                <a:gd name="T28" fmla="*/ 521 w 1103"/>
                <a:gd name="T29" fmla="*/ 57 h 537"/>
                <a:gd name="T30" fmla="*/ 537 w 1103"/>
                <a:gd name="T31" fmla="*/ 73 h 537"/>
                <a:gd name="T32" fmla="*/ 562 w 1103"/>
                <a:gd name="T33" fmla="*/ 106 h 537"/>
                <a:gd name="T34" fmla="*/ 484 w 1103"/>
                <a:gd name="T35" fmla="*/ 110 h 537"/>
                <a:gd name="T36" fmla="*/ 452 w 1103"/>
                <a:gd name="T37" fmla="*/ 110 h 537"/>
                <a:gd name="T38" fmla="*/ 440 w 1103"/>
                <a:gd name="T39" fmla="*/ 57 h 537"/>
                <a:gd name="T40" fmla="*/ 354 w 1103"/>
                <a:gd name="T41" fmla="*/ 45 h 537"/>
                <a:gd name="T42" fmla="*/ 297 w 1103"/>
                <a:gd name="T43" fmla="*/ 86 h 537"/>
                <a:gd name="T44" fmla="*/ 309 w 1103"/>
                <a:gd name="T45" fmla="*/ 61 h 537"/>
                <a:gd name="T46" fmla="*/ 269 w 1103"/>
                <a:gd name="T47" fmla="*/ 0 h 537"/>
                <a:gd name="T48" fmla="*/ 191 w 1103"/>
                <a:gd name="T49" fmla="*/ 25 h 537"/>
                <a:gd name="T50" fmla="*/ 106 w 1103"/>
                <a:gd name="T51" fmla="*/ 53 h 537"/>
                <a:gd name="T52" fmla="*/ 45 w 1103"/>
                <a:gd name="T53" fmla="*/ 118 h 537"/>
                <a:gd name="T54" fmla="*/ 4 w 1103"/>
                <a:gd name="T55" fmla="*/ 167 h 537"/>
                <a:gd name="T56" fmla="*/ 61 w 1103"/>
                <a:gd name="T57" fmla="*/ 191 h 537"/>
                <a:gd name="T58" fmla="*/ 73 w 1103"/>
                <a:gd name="T59" fmla="*/ 224 h 537"/>
                <a:gd name="T60" fmla="*/ 159 w 1103"/>
                <a:gd name="T61" fmla="*/ 216 h 537"/>
                <a:gd name="T62" fmla="*/ 244 w 1103"/>
                <a:gd name="T63" fmla="*/ 208 h 537"/>
                <a:gd name="T64" fmla="*/ 183 w 1103"/>
                <a:gd name="T65" fmla="*/ 228 h 537"/>
                <a:gd name="T66" fmla="*/ 90 w 1103"/>
                <a:gd name="T67" fmla="*/ 248 h 537"/>
                <a:gd name="T68" fmla="*/ 90 w 1103"/>
                <a:gd name="T69" fmla="*/ 309 h 537"/>
                <a:gd name="T70" fmla="*/ 175 w 1103"/>
                <a:gd name="T71" fmla="*/ 305 h 537"/>
                <a:gd name="T72" fmla="*/ 273 w 1103"/>
                <a:gd name="T73" fmla="*/ 309 h 537"/>
                <a:gd name="T74" fmla="*/ 370 w 1103"/>
                <a:gd name="T75" fmla="*/ 313 h 537"/>
                <a:gd name="T76" fmla="*/ 448 w 1103"/>
                <a:gd name="T77" fmla="*/ 338 h 537"/>
                <a:gd name="T78" fmla="*/ 387 w 1103"/>
                <a:gd name="T79" fmla="*/ 350 h 537"/>
                <a:gd name="T80" fmla="*/ 301 w 1103"/>
                <a:gd name="T81" fmla="*/ 342 h 537"/>
                <a:gd name="T82" fmla="*/ 216 w 1103"/>
                <a:gd name="T83" fmla="*/ 350 h 537"/>
                <a:gd name="T84" fmla="*/ 118 w 1103"/>
                <a:gd name="T85" fmla="*/ 366 h 537"/>
                <a:gd name="T86" fmla="*/ 155 w 1103"/>
                <a:gd name="T87" fmla="*/ 436 h 537"/>
                <a:gd name="T88" fmla="*/ 236 w 1103"/>
                <a:gd name="T89" fmla="*/ 456 h 537"/>
                <a:gd name="T90" fmla="*/ 322 w 1103"/>
                <a:gd name="T91" fmla="*/ 460 h 537"/>
                <a:gd name="T92" fmla="*/ 358 w 1103"/>
                <a:gd name="T93" fmla="*/ 529 h 537"/>
                <a:gd name="T94" fmla="*/ 444 w 1103"/>
                <a:gd name="T95" fmla="*/ 533 h 537"/>
                <a:gd name="T96" fmla="*/ 505 w 1103"/>
                <a:gd name="T97" fmla="*/ 525 h 537"/>
                <a:gd name="T98" fmla="*/ 590 w 1103"/>
                <a:gd name="T99" fmla="*/ 513 h 537"/>
                <a:gd name="T100" fmla="*/ 672 w 1103"/>
                <a:gd name="T101" fmla="*/ 488 h 537"/>
                <a:gd name="T102" fmla="*/ 745 w 1103"/>
                <a:gd name="T103" fmla="*/ 444 h 537"/>
                <a:gd name="T104" fmla="*/ 806 w 1103"/>
                <a:gd name="T105" fmla="*/ 464 h 537"/>
                <a:gd name="T106" fmla="*/ 867 w 1103"/>
                <a:gd name="T107" fmla="*/ 497 h 537"/>
                <a:gd name="T108" fmla="*/ 952 w 1103"/>
                <a:gd name="T109" fmla="*/ 505 h 537"/>
                <a:gd name="T110" fmla="*/ 1046 w 1103"/>
                <a:gd name="T111" fmla="*/ 472 h 537"/>
                <a:gd name="T112" fmla="*/ 1009 w 1103"/>
                <a:gd name="T113" fmla="*/ 431 h 537"/>
                <a:gd name="T114" fmla="*/ 973 w 1103"/>
                <a:gd name="T115" fmla="*/ 427 h 537"/>
                <a:gd name="T116" fmla="*/ 993 w 1103"/>
                <a:gd name="T117" fmla="*/ 399 h 537"/>
                <a:gd name="T118" fmla="*/ 1074 w 1103"/>
                <a:gd name="T119" fmla="*/ 407 h 5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3"/>
                <a:gd name="T181" fmla="*/ 0 h 537"/>
                <a:gd name="T182" fmla="*/ 1103 w 1103"/>
                <a:gd name="T183" fmla="*/ 537 h 53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3" h="537">
                  <a:moveTo>
                    <a:pt x="1103" y="399"/>
                  </a:moveTo>
                  <a:lnTo>
                    <a:pt x="1099" y="387"/>
                  </a:lnTo>
                  <a:lnTo>
                    <a:pt x="1099" y="374"/>
                  </a:lnTo>
                  <a:lnTo>
                    <a:pt x="1095" y="362"/>
                  </a:lnTo>
                  <a:lnTo>
                    <a:pt x="1083" y="358"/>
                  </a:lnTo>
                  <a:lnTo>
                    <a:pt x="1070" y="358"/>
                  </a:lnTo>
                  <a:lnTo>
                    <a:pt x="1058" y="362"/>
                  </a:lnTo>
                  <a:lnTo>
                    <a:pt x="1058" y="350"/>
                  </a:lnTo>
                  <a:lnTo>
                    <a:pt x="1046" y="342"/>
                  </a:lnTo>
                  <a:lnTo>
                    <a:pt x="1034" y="342"/>
                  </a:lnTo>
                  <a:lnTo>
                    <a:pt x="1022" y="342"/>
                  </a:lnTo>
                  <a:lnTo>
                    <a:pt x="1009" y="330"/>
                  </a:lnTo>
                  <a:lnTo>
                    <a:pt x="997" y="326"/>
                  </a:lnTo>
                  <a:lnTo>
                    <a:pt x="985" y="322"/>
                  </a:lnTo>
                  <a:lnTo>
                    <a:pt x="977" y="309"/>
                  </a:lnTo>
                  <a:lnTo>
                    <a:pt x="965" y="301"/>
                  </a:lnTo>
                  <a:lnTo>
                    <a:pt x="969" y="313"/>
                  </a:lnTo>
                  <a:lnTo>
                    <a:pt x="977" y="318"/>
                  </a:lnTo>
                  <a:lnTo>
                    <a:pt x="969" y="322"/>
                  </a:lnTo>
                  <a:lnTo>
                    <a:pt x="956" y="309"/>
                  </a:lnTo>
                  <a:lnTo>
                    <a:pt x="944" y="309"/>
                  </a:lnTo>
                  <a:lnTo>
                    <a:pt x="932" y="301"/>
                  </a:lnTo>
                  <a:lnTo>
                    <a:pt x="920" y="293"/>
                  </a:lnTo>
                  <a:lnTo>
                    <a:pt x="908" y="281"/>
                  </a:lnTo>
                  <a:lnTo>
                    <a:pt x="899" y="269"/>
                  </a:lnTo>
                  <a:lnTo>
                    <a:pt x="887" y="265"/>
                  </a:lnTo>
                  <a:lnTo>
                    <a:pt x="875" y="257"/>
                  </a:lnTo>
                  <a:lnTo>
                    <a:pt x="883" y="244"/>
                  </a:lnTo>
                  <a:lnTo>
                    <a:pt x="883" y="232"/>
                  </a:lnTo>
                  <a:lnTo>
                    <a:pt x="895" y="228"/>
                  </a:lnTo>
                  <a:lnTo>
                    <a:pt x="891" y="216"/>
                  </a:lnTo>
                  <a:lnTo>
                    <a:pt x="891" y="204"/>
                  </a:lnTo>
                  <a:lnTo>
                    <a:pt x="883" y="191"/>
                  </a:lnTo>
                  <a:lnTo>
                    <a:pt x="875" y="179"/>
                  </a:lnTo>
                  <a:lnTo>
                    <a:pt x="863" y="171"/>
                  </a:lnTo>
                  <a:lnTo>
                    <a:pt x="863" y="159"/>
                  </a:lnTo>
                  <a:lnTo>
                    <a:pt x="851" y="147"/>
                  </a:lnTo>
                  <a:lnTo>
                    <a:pt x="855" y="134"/>
                  </a:lnTo>
                  <a:lnTo>
                    <a:pt x="847" y="122"/>
                  </a:lnTo>
                  <a:lnTo>
                    <a:pt x="838" y="110"/>
                  </a:lnTo>
                  <a:lnTo>
                    <a:pt x="838" y="98"/>
                  </a:lnTo>
                  <a:lnTo>
                    <a:pt x="830" y="86"/>
                  </a:lnTo>
                  <a:lnTo>
                    <a:pt x="826" y="73"/>
                  </a:lnTo>
                  <a:lnTo>
                    <a:pt x="826" y="61"/>
                  </a:lnTo>
                  <a:lnTo>
                    <a:pt x="814" y="49"/>
                  </a:lnTo>
                  <a:lnTo>
                    <a:pt x="802" y="41"/>
                  </a:lnTo>
                  <a:lnTo>
                    <a:pt x="790" y="37"/>
                  </a:lnTo>
                  <a:lnTo>
                    <a:pt x="777" y="33"/>
                  </a:lnTo>
                  <a:lnTo>
                    <a:pt x="765" y="21"/>
                  </a:lnTo>
                  <a:lnTo>
                    <a:pt x="753" y="16"/>
                  </a:lnTo>
                  <a:lnTo>
                    <a:pt x="741" y="4"/>
                  </a:lnTo>
                  <a:lnTo>
                    <a:pt x="733" y="8"/>
                  </a:lnTo>
                  <a:lnTo>
                    <a:pt x="733" y="16"/>
                  </a:lnTo>
                  <a:lnTo>
                    <a:pt x="720" y="16"/>
                  </a:lnTo>
                  <a:lnTo>
                    <a:pt x="708" y="8"/>
                  </a:lnTo>
                  <a:lnTo>
                    <a:pt x="696" y="4"/>
                  </a:lnTo>
                  <a:lnTo>
                    <a:pt x="684" y="4"/>
                  </a:lnTo>
                  <a:lnTo>
                    <a:pt x="672" y="0"/>
                  </a:lnTo>
                  <a:lnTo>
                    <a:pt x="667" y="12"/>
                  </a:lnTo>
                  <a:lnTo>
                    <a:pt x="680" y="16"/>
                  </a:lnTo>
                  <a:lnTo>
                    <a:pt x="667" y="16"/>
                  </a:lnTo>
                  <a:lnTo>
                    <a:pt x="655" y="25"/>
                  </a:lnTo>
                  <a:lnTo>
                    <a:pt x="663" y="37"/>
                  </a:lnTo>
                  <a:lnTo>
                    <a:pt x="659" y="45"/>
                  </a:lnTo>
                  <a:lnTo>
                    <a:pt x="663" y="57"/>
                  </a:lnTo>
                  <a:lnTo>
                    <a:pt x="667" y="69"/>
                  </a:lnTo>
                  <a:lnTo>
                    <a:pt x="667" y="73"/>
                  </a:lnTo>
                  <a:lnTo>
                    <a:pt x="672" y="86"/>
                  </a:lnTo>
                  <a:lnTo>
                    <a:pt x="676" y="98"/>
                  </a:lnTo>
                  <a:lnTo>
                    <a:pt x="680" y="110"/>
                  </a:lnTo>
                  <a:lnTo>
                    <a:pt x="688" y="118"/>
                  </a:lnTo>
                  <a:lnTo>
                    <a:pt x="684" y="130"/>
                  </a:lnTo>
                  <a:lnTo>
                    <a:pt x="696" y="143"/>
                  </a:lnTo>
                  <a:lnTo>
                    <a:pt x="700" y="155"/>
                  </a:lnTo>
                  <a:lnTo>
                    <a:pt x="712" y="163"/>
                  </a:lnTo>
                  <a:lnTo>
                    <a:pt x="716" y="175"/>
                  </a:lnTo>
                  <a:lnTo>
                    <a:pt x="704" y="179"/>
                  </a:lnTo>
                  <a:lnTo>
                    <a:pt x="692" y="187"/>
                  </a:lnTo>
                  <a:lnTo>
                    <a:pt x="680" y="187"/>
                  </a:lnTo>
                  <a:lnTo>
                    <a:pt x="684" y="195"/>
                  </a:lnTo>
                  <a:lnTo>
                    <a:pt x="672" y="191"/>
                  </a:lnTo>
                  <a:lnTo>
                    <a:pt x="659" y="187"/>
                  </a:lnTo>
                  <a:lnTo>
                    <a:pt x="655" y="175"/>
                  </a:lnTo>
                  <a:lnTo>
                    <a:pt x="659" y="163"/>
                  </a:lnTo>
                  <a:lnTo>
                    <a:pt x="647" y="155"/>
                  </a:lnTo>
                  <a:lnTo>
                    <a:pt x="647" y="143"/>
                  </a:lnTo>
                  <a:lnTo>
                    <a:pt x="639" y="130"/>
                  </a:lnTo>
                  <a:lnTo>
                    <a:pt x="635" y="118"/>
                  </a:lnTo>
                  <a:lnTo>
                    <a:pt x="631" y="106"/>
                  </a:lnTo>
                  <a:lnTo>
                    <a:pt x="635" y="94"/>
                  </a:lnTo>
                  <a:lnTo>
                    <a:pt x="623" y="90"/>
                  </a:lnTo>
                  <a:lnTo>
                    <a:pt x="611" y="90"/>
                  </a:lnTo>
                  <a:lnTo>
                    <a:pt x="615" y="77"/>
                  </a:lnTo>
                  <a:lnTo>
                    <a:pt x="602" y="73"/>
                  </a:lnTo>
                  <a:lnTo>
                    <a:pt x="598" y="69"/>
                  </a:lnTo>
                  <a:lnTo>
                    <a:pt x="586" y="69"/>
                  </a:lnTo>
                  <a:lnTo>
                    <a:pt x="574" y="61"/>
                  </a:lnTo>
                  <a:lnTo>
                    <a:pt x="570" y="49"/>
                  </a:lnTo>
                  <a:lnTo>
                    <a:pt x="558" y="45"/>
                  </a:lnTo>
                  <a:lnTo>
                    <a:pt x="549" y="45"/>
                  </a:lnTo>
                  <a:lnTo>
                    <a:pt x="537" y="41"/>
                  </a:lnTo>
                  <a:lnTo>
                    <a:pt x="525" y="41"/>
                  </a:lnTo>
                  <a:lnTo>
                    <a:pt x="513" y="41"/>
                  </a:lnTo>
                  <a:lnTo>
                    <a:pt x="513" y="49"/>
                  </a:lnTo>
                  <a:lnTo>
                    <a:pt x="521" y="57"/>
                  </a:lnTo>
                  <a:lnTo>
                    <a:pt x="529" y="61"/>
                  </a:lnTo>
                  <a:lnTo>
                    <a:pt x="541" y="69"/>
                  </a:lnTo>
                  <a:lnTo>
                    <a:pt x="549" y="69"/>
                  </a:lnTo>
                  <a:lnTo>
                    <a:pt x="562" y="73"/>
                  </a:lnTo>
                  <a:lnTo>
                    <a:pt x="549" y="77"/>
                  </a:lnTo>
                  <a:lnTo>
                    <a:pt x="549" y="73"/>
                  </a:lnTo>
                  <a:lnTo>
                    <a:pt x="537" y="73"/>
                  </a:lnTo>
                  <a:lnTo>
                    <a:pt x="549" y="86"/>
                  </a:lnTo>
                  <a:lnTo>
                    <a:pt x="562" y="98"/>
                  </a:lnTo>
                  <a:lnTo>
                    <a:pt x="549" y="94"/>
                  </a:lnTo>
                  <a:lnTo>
                    <a:pt x="537" y="90"/>
                  </a:lnTo>
                  <a:lnTo>
                    <a:pt x="549" y="98"/>
                  </a:lnTo>
                  <a:lnTo>
                    <a:pt x="562" y="106"/>
                  </a:lnTo>
                  <a:lnTo>
                    <a:pt x="549" y="102"/>
                  </a:lnTo>
                  <a:lnTo>
                    <a:pt x="529" y="94"/>
                  </a:lnTo>
                  <a:lnTo>
                    <a:pt x="529" y="102"/>
                  </a:lnTo>
                  <a:lnTo>
                    <a:pt x="517" y="102"/>
                  </a:lnTo>
                  <a:lnTo>
                    <a:pt x="505" y="94"/>
                  </a:lnTo>
                  <a:lnTo>
                    <a:pt x="493" y="102"/>
                  </a:lnTo>
                  <a:lnTo>
                    <a:pt x="484" y="110"/>
                  </a:lnTo>
                  <a:lnTo>
                    <a:pt x="472" y="114"/>
                  </a:lnTo>
                  <a:lnTo>
                    <a:pt x="460" y="110"/>
                  </a:lnTo>
                  <a:lnTo>
                    <a:pt x="456" y="122"/>
                  </a:lnTo>
                  <a:lnTo>
                    <a:pt x="444" y="130"/>
                  </a:lnTo>
                  <a:lnTo>
                    <a:pt x="452" y="118"/>
                  </a:lnTo>
                  <a:lnTo>
                    <a:pt x="440" y="118"/>
                  </a:lnTo>
                  <a:lnTo>
                    <a:pt x="452" y="110"/>
                  </a:lnTo>
                  <a:lnTo>
                    <a:pt x="464" y="102"/>
                  </a:lnTo>
                  <a:lnTo>
                    <a:pt x="476" y="90"/>
                  </a:lnTo>
                  <a:lnTo>
                    <a:pt x="476" y="77"/>
                  </a:lnTo>
                  <a:lnTo>
                    <a:pt x="476" y="73"/>
                  </a:lnTo>
                  <a:lnTo>
                    <a:pt x="464" y="69"/>
                  </a:lnTo>
                  <a:lnTo>
                    <a:pt x="452" y="61"/>
                  </a:lnTo>
                  <a:lnTo>
                    <a:pt x="440" y="57"/>
                  </a:lnTo>
                  <a:lnTo>
                    <a:pt x="427" y="53"/>
                  </a:lnTo>
                  <a:lnTo>
                    <a:pt x="415" y="53"/>
                  </a:lnTo>
                  <a:lnTo>
                    <a:pt x="403" y="49"/>
                  </a:lnTo>
                  <a:lnTo>
                    <a:pt x="391" y="45"/>
                  </a:lnTo>
                  <a:lnTo>
                    <a:pt x="379" y="41"/>
                  </a:lnTo>
                  <a:lnTo>
                    <a:pt x="366" y="41"/>
                  </a:lnTo>
                  <a:lnTo>
                    <a:pt x="354" y="45"/>
                  </a:lnTo>
                  <a:lnTo>
                    <a:pt x="342" y="57"/>
                  </a:lnTo>
                  <a:lnTo>
                    <a:pt x="334" y="69"/>
                  </a:lnTo>
                  <a:lnTo>
                    <a:pt x="346" y="73"/>
                  </a:lnTo>
                  <a:lnTo>
                    <a:pt x="334" y="82"/>
                  </a:lnTo>
                  <a:lnTo>
                    <a:pt x="322" y="82"/>
                  </a:lnTo>
                  <a:lnTo>
                    <a:pt x="309" y="82"/>
                  </a:lnTo>
                  <a:lnTo>
                    <a:pt x="297" y="86"/>
                  </a:lnTo>
                  <a:lnTo>
                    <a:pt x="285" y="94"/>
                  </a:lnTo>
                  <a:lnTo>
                    <a:pt x="277" y="90"/>
                  </a:lnTo>
                  <a:lnTo>
                    <a:pt x="273" y="86"/>
                  </a:lnTo>
                  <a:lnTo>
                    <a:pt x="285" y="82"/>
                  </a:lnTo>
                  <a:lnTo>
                    <a:pt x="289" y="69"/>
                  </a:lnTo>
                  <a:lnTo>
                    <a:pt x="301" y="65"/>
                  </a:lnTo>
                  <a:lnTo>
                    <a:pt x="309" y="61"/>
                  </a:lnTo>
                  <a:lnTo>
                    <a:pt x="305" y="49"/>
                  </a:lnTo>
                  <a:lnTo>
                    <a:pt x="309" y="41"/>
                  </a:lnTo>
                  <a:lnTo>
                    <a:pt x="313" y="25"/>
                  </a:lnTo>
                  <a:lnTo>
                    <a:pt x="305" y="16"/>
                  </a:lnTo>
                  <a:lnTo>
                    <a:pt x="293" y="4"/>
                  </a:lnTo>
                  <a:lnTo>
                    <a:pt x="281" y="0"/>
                  </a:lnTo>
                  <a:lnTo>
                    <a:pt x="269" y="0"/>
                  </a:lnTo>
                  <a:lnTo>
                    <a:pt x="261" y="0"/>
                  </a:lnTo>
                  <a:lnTo>
                    <a:pt x="248" y="4"/>
                  </a:lnTo>
                  <a:lnTo>
                    <a:pt x="236" y="8"/>
                  </a:lnTo>
                  <a:lnTo>
                    <a:pt x="228" y="12"/>
                  </a:lnTo>
                  <a:lnTo>
                    <a:pt x="212" y="16"/>
                  </a:lnTo>
                  <a:lnTo>
                    <a:pt x="204" y="21"/>
                  </a:lnTo>
                  <a:lnTo>
                    <a:pt x="191" y="25"/>
                  </a:lnTo>
                  <a:lnTo>
                    <a:pt x="175" y="25"/>
                  </a:lnTo>
                  <a:lnTo>
                    <a:pt x="167" y="33"/>
                  </a:lnTo>
                  <a:lnTo>
                    <a:pt x="155" y="33"/>
                  </a:lnTo>
                  <a:lnTo>
                    <a:pt x="143" y="41"/>
                  </a:lnTo>
                  <a:lnTo>
                    <a:pt x="130" y="45"/>
                  </a:lnTo>
                  <a:lnTo>
                    <a:pt x="118" y="49"/>
                  </a:lnTo>
                  <a:lnTo>
                    <a:pt x="106" y="53"/>
                  </a:lnTo>
                  <a:lnTo>
                    <a:pt x="94" y="65"/>
                  </a:lnTo>
                  <a:lnTo>
                    <a:pt x="82" y="69"/>
                  </a:lnTo>
                  <a:lnTo>
                    <a:pt x="69" y="77"/>
                  </a:lnTo>
                  <a:lnTo>
                    <a:pt x="57" y="86"/>
                  </a:lnTo>
                  <a:lnTo>
                    <a:pt x="45" y="94"/>
                  </a:lnTo>
                  <a:lnTo>
                    <a:pt x="33" y="106"/>
                  </a:lnTo>
                  <a:lnTo>
                    <a:pt x="45" y="118"/>
                  </a:lnTo>
                  <a:lnTo>
                    <a:pt x="57" y="118"/>
                  </a:lnTo>
                  <a:lnTo>
                    <a:pt x="61" y="126"/>
                  </a:lnTo>
                  <a:lnTo>
                    <a:pt x="49" y="130"/>
                  </a:lnTo>
                  <a:lnTo>
                    <a:pt x="37" y="134"/>
                  </a:lnTo>
                  <a:lnTo>
                    <a:pt x="25" y="143"/>
                  </a:lnTo>
                  <a:lnTo>
                    <a:pt x="12" y="155"/>
                  </a:lnTo>
                  <a:lnTo>
                    <a:pt x="4" y="167"/>
                  </a:lnTo>
                  <a:lnTo>
                    <a:pt x="0" y="179"/>
                  </a:lnTo>
                  <a:lnTo>
                    <a:pt x="0" y="191"/>
                  </a:lnTo>
                  <a:lnTo>
                    <a:pt x="12" y="204"/>
                  </a:lnTo>
                  <a:lnTo>
                    <a:pt x="25" y="191"/>
                  </a:lnTo>
                  <a:lnTo>
                    <a:pt x="37" y="195"/>
                  </a:lnTo>
                  <a:lnTo>
                    <a:pt x="49" y="200"/>
                  </a:lnTo>
                  <a:lnTo>
                    <a:pt x="61" y="191"/>
                  </a:lnTo>
                  <a:lnTo>
                    <a:pt x="73" y="191"/>
                  </a:lnTo>
                  <a:lnTo>
                    <a:pt x="86" y="204"/>
                  </a:lnTo>
                  <a:lnTo>
                    <a:pt x="73" y="208"/>
                  </a:lnTo>
                  <a:lnTo>
                    <a:pt x="61" y="208"/>
                  </a:lnTo>
                  <a:lnTo>
                    <a:pt x="49" y="216"/>
                  </a:lnTo>
                  <a:lnTo>
                    <a:pt x="61" y="224"/>
                  </a:lnTo>
                  <a:lnTo>
                    <a:pt x="73" y="224"/>
                  </a:lnTo>
                  <a:lnTo>
                    <a:pt x="86" y="224"/>
                  </a:lnTo>
                  <a:lnTo>
                    <a:pt x="98" y="220"/>
                  </a:lnTo>
                  <a:lnTo>
                    <a:pt x="110" y="224"/>
                  </a:lnTo>
                  <a:lnTo>
                    <a:pt x="122" y="220"/>
                  </a:lnTo>
                  <a:lnTo>
                    <a:pt x="134" y="220"/>
                  </a:lnTo>
                  <a:lnTo>
                    <a:pt x="147" y="216"/>
                  </a:lnTo>
                  <a:lnTo>
                    <a:pt x="159" y="216"/>
                  </a:lnTo>
                  <a:lnTo>
                    <a:pt x="171" y="212"/>
                  </a:lnTo>
                  <a:lnTo>
                    <a:pt x="183" y="212"/>
                  </a:lnTo>
                  <a:lnTo>
                    <a:pt x="195" y="208"/>
                  </a:lnTo>
                  <a:lnTo>
                    <a:pt x="208" y="204"/>
                  </a:lnTo>
                  <a:lnTo>
                    <a:pt x="220" y="208"/>
                  </a:lnTo>
                  <a:lnTo>
                    <a:pt x="232" y="212"/>
                  </a:lnTo>
                  <a:lnTo>
                    <a:pt x="244" y="208"/>
                  </a:lnTo>
                  <a:lnTo>
                    <a:pt x="228" y="216"/>
                  </a:lnTo>
                  <a:lnTo>
                    <a:pt x="220" y="216"/>
                  </a:lnTo>
                  <a:lnTo>
                    <a:pt x="204" y="212"/>
                  </a:lnTo>
                  <a:lnTo>
                    <a:pt x="195" y="216"/>
                  </a:lnTo>
                  <a:lnTo>
                    <a:pt x="183" y="220"/>
                  </a:lnTo>
                  <a:lnTo>
                    <a:pt x="195" y="224"/>
                  </a:lnTo>
                  <a:lnTo>
                    <a:pt x="183" y="228"/>
                  </a:lnTo>
                  <a:lnTo>
                    <a:pt x="167" y="228"/>
                  </a:lnTo>
                  <a:lnTo>
                    <a:pt x="159" y="232"/>
                  </a:lnTo>
                  <a:lnTo>
                    <a:pt x="143" y="232"/>
                  </a:lnTo>
                  <a:lnTo>
                    <a:pt x="138" y="236"/>
                  </a:lnTo>
                  <a:lnTo>
                    <a:pt x="114" y="240"/>
                  </a:lnTo>
                  <a:lnTo>
                    <a:pt x="102" y="244"/>
                  </a:lnTo>
                  <a:lnTo>
                    <a:pt x="90" y="248"/>
                  </a:lnTo>
                  <a:lnTo>
                    <a:pt x="77" y="248"/>
                  </a:lnTo>
                  <a:lnTo>
                    <a:pt x="65" y="257"/>
                  </a:lnTo>
                  <a:lnTo>
                    <a:pt x="53" y="261"/>
                  </a:lnTo>
                  <a:lnTo>
                    <a:pt x="45" y="273"/>
                  </a:lnTo>
                  <a:lnTo>
                    <a:pt x="57" y="285"/>
                  </a:lnTo>
                  <a:lnTo>
                    <a:pt x="82" y="297"/>
                  </a:lnTo>
                  <a:lnTo>
                    <a:pt x="90" y="309"/>
                  </a:lnTo>
                  <a:lnTo>
                    <a:pt x="102" y="309"/>
                  </a:lnTo>
                  <a:lnTo>
                    <a:pt x="114" y="309"/>
                  </a:lnTo>
                  <a:lnTo>
                    <a:pt x="126" y="309"/>
                  </a:lnTo>
                  <a:lnTo>
                    <a:pt x="138" y="309"/>
                  </a:lnTo>
                  <a:lnTo>
                    <a:pt x="151" y="309"/>
                  </a:lnTo>
                  <a:lnTo>
                    <a:pt x="163" y="305"/>
                  </a:lnTo>
                  <a:lnTo>
                    <a:pt x="175" y="305"/>
                  </a:lnTo>
                  <a:lnTo>
                    <a:pt x="187" y="313"/>
                  </a:lnTo>
                  <a:lnTo>
                    <a:pt x="200" y="309"/>
                  </a:lnTo>
                  <a:lnTo>
                    <a:pt x="212" y="309"/>
                  </a:lnTo>
                  <a:lnTo>
                    <a:pt x="224" y="309"/>
                  </a:lnTo>
                  <a:lnTo>
                    <a:pt x="248" y="309"/>
                  </a:lnTo>
                  <a:lnTo>
                    <a:pt x="261" y="309"/>
                  </a:lnTo>
                  <a:lnTo>
                    <a:pt x="273" y="309"/>
                  </a:lnTo>
                  <a:lnTo>
                    <a:pt x="285" y="301"/>
                  </a:lnTo>
                  <a:lnTo>
                    <a:pt x="297" y="301"/>
                  </a:lnTo>
                  <a:lnTo>
                    <a:pt x="309" y="297"/>
                  </a:lnTo>
                  <a:lnTo>
                    <a:pt x="322" y="301"/>
                  </a:lnTo>
                  <a:lnTo>
                    <a:pt x="334" y="305"/>
                  </a:lnTo>
                  <a:lnTo>
                    <a:pt x="346" y="305"/>
                  </a:lnTo>
                  <a:lnTo>
                    <a:pt x="370" y="313"/>
                  </a:lnTo>
                  <a:lnTo>
                    <a:pt x="383" y="313"/>
                  </a:lnTo>
                  <a:lnTo>
                    <a:pt x="395" y="318"/>
                  </a:lnTo>
                  <a:lnTo>
                    <a:pt x="407" y="322"/>
                  </a:lnTo>
                  <a:lnTo>
                    <a:pt x="419" y="322"/>
                  </a:lnTo>
                  <a:lnTo>
                    <a:pt x="427" y="334"/>
                  </a:lnTo>
                  <a:lnTo>
                    <a:pt x="436" y="334"/>
                  </a:lnTo>
                  <a:lnTo>
                    <a:pt x="448" y="338"/>
                  </a:lnTo>
                  <a:lnTo>
                    <a:pt x="460" y="338"/>
                  </a:lnTo>
                  <a:lnTo>
                    <a:pt x="448" y="346"/>
                  </a:lnTo>
                  <a:lnTo>
                    <a:pt x="436" y="346"/>
                  </a:lnTo>
                  <a:lnTo>
                    <a:pt x="423" y="346"/>
                  </a:lnTo>
                  <a:lnTo>
                    <a:pt x="411" y="342"/>
                  </a:lnTo>
                  <a:lnTo>
                    <a:pt x="399" y="350"/>
                  </a:lnTo>
                  <a:lnTo>
                    <a:pt x="387" y="350"/>
                  </a:lnTo>
                  <a:lnTo>
                    <a:pt x="374" y="350"/>
                  </a:lnTo>
                  <a:lnTo>
                    <a:pt x="362" y="350"/>
                  </a:lnTo>
                  <a:lnTo>
                    <a:pt x="350" y="346"/>
                  </a:lnTo>
                  <a:lnTo>
                    <a:pt x="338" y="346"/>
                  </a:lnTo>
                  <a:lnTo>
                    <a:pt x="326" y="346"/>
                  </a:lnTo>
                  <a:lnTo>
                    <a:pt x="313" y="346"/>
                  </a:lnTo>
                  <a:lnTo>
                    <a:pt x="301" y="342"/>
                  </a:lnTo>
                  <a:lnTo>
                    <a:pt x="289" y="342"/>
                  </a:lnTo>
                  <a:lnTo>
                    <a:pt x="277" y="342"/>
                  </a:lnTo>
                  <a:lnTo>
                    <a:pt x="265" y="342"/>
                  </a:lnTo>
                  <a:lnTo>
                    <a:pt x="252" y="346"/>
                  </a:lnTo>
                  <a:lnTo>
                    <a:pt x="240" y="346"/>
                  </a:lnTo>
                  <a:lnTo>
                    <a:pt x="228" y="346"/>
                  </a:lnTo>
                  <a:lnTo>
                    <a:pt x="216" y="350"/>
                  </a:lnTo>
                  <a:lnTo>
                    <a:pt x="204" y="350"/>
                  </a:lnTo>
                  <a:lnTo>
                    <a:pt x="191" y="350"/>
                  </a:lnTo>
                  <a:lnTo>
                    <a:pt x="179" y="354"/>
                  </a:lnTo>
                  <a:lnTo>
                    <a:pt x="167" y="354"/>
                  </a:lnTo>
                  <a:lnTo>
                    <a:pt x="143" y="362"/>
                  </a:lnTo>
                  <a:lnTo>
                    <a:pt x="130" y="362"/>
                  </a:lnTo>
                  <a:lnTo>
                    <a:pt x="118" y="366"/>
                  </a:lnTo>
                  <a:lnTo>
                    <a:pt x="106" y="370"/>
                  </a:lnTo>
                  <a:lnTo>
                    <a:pt x="102" y="374"/>
                  </a:lnTo>
                  <a:lnTo>
                    <a:pt x="106" y="387"/>
                  </a:lnTo>
                  <a:lnTo>
                    <a:pt x="114" y="399"/>
                  </a:lnTo>
                  <a:lnTo>
                    <a:pt x="126" y="407"/>
                  </a:lnTo>
                  <a:lnTo>
                    <a:pt x="138" y="411"/>
                  </a:lnTo>
                  <a:lnTo>
                    <a:pt x="155" y="436"/>
                  </a:lnTo>
                  <a:lnTo>
                    <a:pt x="167" y="440"/>
                  </a:lnTo>
                  <a:lnTo>
                    <a:pt x="179" y="448"/>
                  </a:lnTo>
                  <a:lnTo>
                    <a:pt x="191" y="452"/>
                  </a:lnTo>
                  <a:lnTo>
                    <a:pt x="204" y="452"/>
                  </a:lnTo>
                  <a:lnTo>
                    <a:pt x="216" y="456"/>
                  </a:lnTo>
                  <a:lnTo>
                    <a:pt x="228" y="456"/>
                  </a:lnTo>
                  <a:lnTo>
                    <a:pt x="236" y="456"/>
                  </a:lnTo>
                  <a:lnTo>
                    <a:pt x="252" y="452"/>
                  </a:lnTo>
                  <a:lnTo>
                    <a:pt x="261" y="456"/>
                  </a:lnTo>
                  <a:lnTo>
                    <a:pt x="273" y="456"/>
                  </a:lnTo>
                  <a:lnTo>
                    <a:pt x="289" y="452"/>
                  </a:lnTo>
                  <a:lnTo>
                    <a:pt x="297" y="456"/>
                  </a:lnTo>
                  <a:lnTo>
                    <a:pt x="309" y="456"/>
                  </a:lnTo>
                  <a:lnTo>
                    <a:pt x="322" y="460"/>
                  </a:lnTo>
                  <a:lnTo>
                    <a:pt x="334" y="464"/>
                  </a:lnTo>
                  <a:lnTo>
                    <a:pt x="330" y="472"/>
                  </a:lnTo>
                  <a:lnTo>
                    <a:pt x="334" y="484"/>
                  </a:lnTo>
                  <a:lnTo>
                    <a:pt x="334" y="497"/>
                  </a:lnTo>
                  <a:lnTo>
                    <a:pt x="338" y="509"/>
                  </a:lnTo>
                  <a:lnTo>
                    <a:pt x="346" y="521"/>
                  </a:lnTo>
                  <a:lnTo>
                    <a:pt x="358" y="529"/>
                  </a:lnTo>
                  <a:lnTo>
                    <a:pt x="370" y="537"/>
                  </a:lnTo>
                  <a:lnTo>
                    <a:pt x="383" y="537"/>
                  </a:lnTo>
                  <a:lnTo>
                    <a:pt x="391" y="533"/>
                  </a:lnTo>
                  <a:lnTo>
                    <a:pt x="403" y="533"/>
                  </a:lnTo>
                  <a:lnTo>
                    <a:pt x="415" y="533"/>
                  </a:lnTo>
                  <a:lnTo>
                    <a:pt x="427" y="533"/>
                  </a:lnTo>
                  <a:lnTo>
                    <a:pt x="444" y="533"/>
                  </a:lnTo>
                  <a:lnTo>
                    <a:pt x="456" y="529"/>
                  </a:lnTo>
                  <a:lnTo>
                    <a:pt x="468" y="533"/>
                  </a:lnTo>
                  <a:lnTo>
                    <a:pt x="476" y="533"/>
                  </a:lnTo>
                  <a:lnTo>
                    <a:pt x="468" y="529"/>
                  </a:lnTo>
                  <a:lnTo>
                    <a:pt x="476" y="525"/>
                  </a:lnTo>
                  <a:lnTo>
                    <a:pt x="488" y="525"/>
                  </a:lnTo>
                  <a:lnTo>
                    <a:pt x="505" y="525"/>
                  </a:lnTo>
                  <a:lnTo>
                    <a:pt x="513" y="525"/>
                  </a:lnTo>
                  <a:lnTo>
                    <a:pt x="525" y="525"/>
                  </a:lnTo>
                  <a:lnTo>
                    <a:pt x="537" y="521"/>
                  </a:lnTo>
                  <a:lnTo>
                    <a:pt x="549" y="521"/>
                  </a:lnTo>
                  <a:lnTo>
                    <a:pt x="562" y="521"/>
                  </a:lnTo>
                  <a:lnTo>
                    <a:pt x="574" y="521"/>
                  </a:lnTo>
                  <a:lnTo>
                    <a:pt x="590" y="513"/>
                  </a:lnTo>
                  <a:lnTo>
                    <a:pt x="598" y="513"/>
                  </a:lnTo>
                  <a:lnTo>
                    <a:pt x="611" y="509"/>
                  </a:lnTo>
                  <a:lnTo>
                    <a:pt x="623" y="505"/>
                  </a:lnTo>
                  <a:lnTo>
                    <a:pt x="635" y="497"/>
                  </a:lnTo>
                  <a:lnTo>
                    <a:pt x="647" y="488"/>
                  </a:lnTo>
                  <a:lnTo>
                    <a:pt x="659" y="488"/>
                  </a:lnTo>
                  <a:lnTo>
                    <a:pt x="672" y="488"/>
                  </a:lnTo>
                  <a:lnTo>
                    <a:pt x="684" y="484"/>
                  </a:lnTo>
                  <a:lnTo>
                    <a:pt x="696" y="484"/>
                  </a:lnTo>
                  <a:lnTo>
                    <a:pt x="708" y="480"/>
                  </a:lnTo>
                  <a:lnTo>
                    <a:pt x="720" y="468"/>
                  </a:lnTo>
                  <a:lnTo>
                    <a:pt x="733" y="460"/>
                  </a:lnTo>
                  <a:lnTo>
                    <a:pt x="733" y="448"/>
                  </a:lnTo>
                  <a:lnTo>
                    <a:pt x="745" y="444"/>
                  </a:lnTo>
                  <a:lnTo>
                    <a:pt x="753" y="431"/>
                  </a:lnTo>
                  <a:lnTo>
                    <a:pt x="765" y="436"/>
                  </a:lnTo>
                  <a:lnTo>
                    <a:pt x="773" y="448"/>
                  </a:lnTo>
                  <a:lnTo>
                    <a:pt x="769" y="460"/>
                  </a:lnTo>
                  <a:lnTo>
                    <a:pt x="777" y="468"/>
                  </a:lnTo>
                  <a:lnTo>
                    <a:pt x="794" y="464"/>
                  </a:lnTo>
                  <a:lnTo>
                    <a:pt x="806" y="464"/>
                  </a:lnTo>
                  <a:lnTo>
                    <a:pt x="818" y="464"/>
                  </a:lnTo>
                  <a:lnTo>
                    <a:pt x="830" y="472"/>
                  </a:lnTo>
                  <a:lnTo>
                    <a:pt x="842" y="472"/>
                  </a:lnTo>
                  <a:lnTo>
                    <a:pt x="855" y="472"/>
                  </a:lnTo>
                  <a:lnTo>
                    <a:pt x="842" y="484"/>
                  </a:lnTo>
                  <a:lnTo>
                    <a:pt x="855" y="492"/>
                  </a:lnTo>
                  <a:lnTo>
                    <a:pt x="867" y="497"/>
                  </a:lnTo>
                  <a:lnTo>
                    <a:pt x="879" y="497"/>
                  </a:lnTo>
                  <a:lnTo>
                    <a:pt x="891" y="488"/>
                  </a:lnTo>
                  <a:lnTo>
                    <a:pt x="904" y="497"/>
                  </a:lnTo>
                  <a:lnTo>
                    <a:pt x="916" y="497"/>
                  </a:lnTo>
                  <a:lnTo>
                    <a:pt x="928" y="501"/>
                  </a:lnTo>
                  <a:lnTo>
                    <a:pt x="940" y="501"/>
                  </a:lnTo>
                  <a:lnTo>
                    <a:pt x="952" y="505"/>
                  </a:lnTo>
                  <a:lnTo>
                    <a:pt x="960" y="497"/>
                  </a:lnTo>
                  <a:lnTo>
                    <a:pt x="977" y="505"/>
                  </a:lnTo>
                  <a:lnTo>
                    <a:pt x="997" y="497"/>
                  </a:lnTo>
                  <a:lnTo>
                    <a:pt x="1009" y="488"/>
                  </a:lnTo>
                  <a:lnTo>
                    <a:pt x="1022" y="488"/>
                  </a:lnTo>
                  <a:lnTo>
                    <a:pt x="1034" y="484"/>
                  </a:lnTo>
                  <a:lnTo>
                    <a:pt x="1046" y="472"/>
                  </a:lnTo>
                  <a:lnTo>
                    <a:pt x="1046" y="460"/>
                  </a:lnTo>
                  <a:lnTo>
                    <a:pt x="1034" y="456"/>
                  </a:lnTo>
                  <a:lnTo>
                    <a:pt x="1022" y="460"/>
                  </a:lnTo>
                  <a:lnTo>
                    <a:pt x="1030" y="448"/>
                  </a:lnTo>
                  <a:lnTo>
                    <a:pt x="1038" y="436"/>
                  </a:lnTo>
                  <a:lnTo>
                    <a:pt x="1026" y="431"/>
                  </a:lnTo>
                  <a:lnTo>
                    <a:pt x="1009" y="431"/>
                  </a:lnTo>
                  <a:lnTo>
                    <a:pt x="1001" y="440"/>
                  </a:lnTo>
                  <a:lnTo>
                    <a:pt x="989" y="444"/>
                  </a:lnTo>
                  <a:lnTo>
                    <a:pt x="977" y="452"/>
                  </a:lnTo>
                  <a:lnTo>
                    <a:pt x="969" y="464"/>
                  </a:lnTo>
                  <a:lnTo>
                    <a:pt x="973" y="452"/>
                  </a:lnTo>
                  <a:lnTo>
                    <a:pt x="973" y="440"/>
                  </a:lnTo>
                  <a:lnTo>
                    <a:pt x="973" y="427"/>
                  </a:lnTo>
                  <a:lnTo>
                    <a:pt x="948" y="419"/>
                  </a:lnTo>
                  <a:lnTo>
                    <a:pt x="960" y="411"/>
                  </a:lnTo>
                  <a:lnTo>
                    <a:pt x="973" y="419"/>
                  </a:lnTo>
                  <a:lnTo>
                    <a:pt x="985" y="427"/>
                  </a:lnTo>
                  <a:lnTo>
                    <a:pt x="997" y="423"/>
                  </a:lnTo>
                  <a:lnTo>
                    <a:pt x="1001" y="411"/>
                  </a:lnTo>
                  <a:lnTo>
                    <a:pt x="993" y="399"/>
                  </a:lnTo>
                  <a:lnTo>
                    <a:pt x="1005" y="399"/>
                  </a:lnTo>
                  <a:lnTo>
                    <a:pt x="1017" y="391"/>
                  </a:lnTo>
                  <a:lnTo>
                    <a:pt x="1030" y="391"/>
                  </a:lnTo>
                  <a:lnTo>
                    <a:pt x="1038" y="403"/>
                  </a:lnTo>
                  <a:lnTo>
                    <a:pt x="1050" y="407"/>
                  </a:lnTo>
                  <a:lnTo>
                    <a:pt x="1062" y="395"/>
                  </a:lnTo>
                  <a:lnTo>
                    <a:pt x="1074" y="407"/>
                  </a:lnTo>
                  <a:lnTo>
                    <a:pt x="1087" y="411"/>
                  </a:lnTo>
                  <a:lnTo>
                    <a:pt x="1099" y="411"/>
                  </a:lnTo>
                  <a:lnTo>
                    <a:pt x="1103" y="39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19" name="Freeform 525">
              <a:extLst>
                <a:ext uri="{FF2B5EF4-FFF2-40B4-BE49-F238E27FC236}">
                  <a16:creationId xmlns="" xmlns:a16="http://schemas.microsoft.com/office/drawing/2014/main" id="{27F1BCB0-93A5-4A9F-BC29-2D65686B5C4E}"/>
                </a:ext>
              </a:extLst>
            </p:cNvPr>
            <p:cNvSpPr>
              <a:spLocks/>
            </p:cNvSpPr>
            <p:nvPr/>
          </p:nvSpPr>
          <p:spPr bwMode="gray">
            <a:xfrm>
              <a:off x="2054240" y="2318385"/>
              <a:ext cx="29165" cy="17640"/>
            </a:xfrm>
            <a:custGeom>
              <a:avLst/>
              <a:gdLst>
                <a:gd name="T0" fmla="*/ 12 w 81"/>
                <a:gd name="T1" fmla="*/ 24 h 49"/>
                <a:gd name="T2" fmla="*/ 0 w 81"/>
                <a:gd name="T3" fmla="*/ 37 h 49"/>
                <a:gd name="T4" fmla="*/ 12 w 81"/>
                <a:gd name="T5" fmla="*/ 45 h 49"/>
                <a:gd name="T6" fmla="*/ 28 w 81"/>
                <a:gd name="T7" fmla="*/ 49 h 49"/>
                <a:gd name="T8" fmla="*/ 40 w 81"/>
                <a:gd name="T9" fmla="*/ 49 h 49"/>
                <a:gd name="T10" fmla="*/ 53 w 81"/>
                <a:gd name="T11" fmla="*/ 49 h 49"/>
                <a:gd name="T12" fmla="*/ 69 w 81"/>
                <a:gd name="T13" fmla="*/ 45 h 49"/>
                <a:gd name="T14" fmla="*/ 81 w 81"/>
                <a:gd name="T15" fmla="*/ 37 h 49"/>
                <a:gd name="T16" fmla="*/ 73 w 81"/>
                <a:gd name="T17" fmla="*/ 24 h 49"/>
                <a:gd name="T18" fmla="*/ 69 w 81"/>
                <a:gd name="T19" fmla="*/ 12 h 49"/>
                <a:gd name="T20" fmla="*/ 57 w 81"/>
                <a:gd name="T21" fmla="*/ 4 h 49"/>
                <a:gd name="T22" fmla="*/ 49 w 81"/>
                <a:gd name="T23" fmla="*/ 0 h 49"/>
                <a:gd name="T24" fmla="*/ 40 w 81"/>
                <a:gd name="T25" fmla="*/ 0 h 49"/>
                <a:gd name="T26" fmla="*/ 28 w 81"/>
                <a:gd name="T27" fmla="*/ 4 h 49"/>
                <a:gd name="T28" fmla="*/ 16 w 81"/>
                <a:gd name="T29" fmla="*/ 12 h 49"/>
                <a:gd name="T30" fmla="*/ 12 w 81"/>
                <a:gd name="T31" fmla="*/ 24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1"/>
                <a:gd name="T49" fmla="*/ 0 h 49"/>
                <a:gd name="T50" fmla="*/ 81 w 81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1" h="49">
                  <a:moveTo>
                    <a:pt x="12" y="24"/>
                  </a:moveTo>
                  <a:lnTo>
                    <a:pt x="0" y="37"/>
                  </a:lnTo>
                  <a:lnTo>
                    <a:pt x="12" y="45"/>
                  </a:lnTo>
                  <a:lnTo>
                    <a:pt x="28" y="49"/>
                  </a:lnTo>
                  <a:lnTo>
                    <a:pt x="40" y="49"/>
                  </a:lnTo>
                  <a:lnTo>
                    <a:pt x="53" y="49"/>
                  </a:lnTo>
                  <a:lnTo>
                    <a:pt x="69" y="45"/>
                  </a:lnTo>
                  <a:lnTo>
                    <a:pt x="81" y="37"/>
                  </a:lnTo>
                  <a:lnTo>
                    <a:pt x="73" y="24"/>
                  </a:lnTo>
                  <a:lnTo>
                    <a:pt x="69" y="12"/>
                  </a:lnTo>
                  <a:lnTo>
                    <a:pt x="57" y="4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28" y="4"/>
                  </a:lnTo>
                  <a:lnTo>
                    <a:pt x="16" y="12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20" name="Freeform 526">
              <a:extLst>
                <a:ext uri="{FF2B5EF4-FFF2-40B4-BE49-F238E27FC236}">
                  <a16:creationId xmlns="" xmlns:a16="http://schemas.microsoft.com/office/drawing/2014/main" id="{22C6B1C5-8C65-42DE-8261-2268357A98BA}"/>
                </a:ext>
              </a:extLst>
            </p:cNvPr>
            <p:cNvSpPr>
              <a:spLocks/>
            </p:cNvSpPr>
            <p:nvPr/>
          </p:nvSpPr>
          <p:spPr bwMode="gray">
            <a:xfrm>
              <a:off x="2108249" y="2207147"/>
              <a:ext cx="32405" cy="10080"/>
            </a:xfrm>
            <a:custGeom>
              <a:avLst/>
              <a:gdLst>
                <a:gd name="T0" fmla="*/ 12 w 90"/>
                <a:gd name="T1" fmla="*/ 0 h 28"/>
                <a:gd name="T2" fmla="*/ 0 w 90"/>
                <a:gd name="T3" fmla="*/ 4 h 28"/>
                <a:gd name="T4" fmla="*/ 0 w 90"/>
                <a:gd name="T5" fmla="*/ 16 h 28"/>
                <a:gd name="T6" fmla="*/ 17 w 90"/>
                <a:gd name="T7" fmla="*/ 24 h 28"/>
                <a:gd name="T8" fmla="*/ 25 w 90"/>
                <a:gd name="T9" fmla="*/ 28 h 28"/>
                <a:gd name="T10" fmla="*/ 41 w 90"/>
                <a:gd name="T11" fmla="*/ 28 h 28"/>
                <a:gd name="T12" fmla="*/ 49 w 90"/>
                <a:gd name="T13" fmla="*/ 24 h 28"/>
                <a:gd name="T14" fmla="*/ 61 w 90"/>
                <a:gd name="T15" fmla="*/ 20 h 28"/>
                <a:gd name="T16" fmla="*/ 73 w 90"/>
                <a:gd name="T17" fmla="*/ 20 h 28"/>
                <a:gd name="T18" fmla="*/ 90 w 90"/>
                <a:gd name="T19" fmla="*/ 20 h 28"/>
                <a:gd name="T20" fmla="*/ 78 w 90"/>
                <a:gd name="T21" fmla="*/ 8 h 28"/>
                <a:gd name="T22" fmla="*/ 65 w 90"/>
                <a:gd name="T23" fmla="*/ 4 h 28"/>
                <a:gd name="T24" fmla="*/ 53 w 90"/>
                <a:gd name="T25" fmla="*/ 4 h 28"/>
                <a:gd name="T26" fmla="*/ 49 w 90"/>
                <a:gd name="T27" fmla="*/ 0 h 28"/>
                <a:gd name="T28" fmla="*/ 25 w 90"/>
                <a:gd name="T29" fmla="*/ 0 h 28"/>
                <a:gd name="T30" fmla="*/ 12 w 90"/>
                <a:gd name="T31" fmla="*/ 0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"/>
                <a:gd name="T49" fmla="*/ 0 h 28"/>
                <a:gd name="T50" fmla="*/ 90 w 90"/>
                <a:gd name="T51" fmla="*/ 28 h 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" h="28">
                  <a:moveTo>
                    <a:pt x="12" y="0"/>
                  </a:moveTo>
                  <a:lnTo>
                    <a:pt x="0" y="4"/>
                  </a:lnTo>
                  <a:lnTo>
                    <a:pt x="0" y="16"/>
                  </a:lnTo>
                  <a:lnTo>
                    <a:pt x="17" y="24"/>
                  </a:lnTo>
                  <a:lnTo>
                    <a:pt x="25" y="28"/>
                  </a:lnTo>
                  <a:lnTo>
                    <a:pt x="41" y="28"/>
                  </a:lnTo>
                  <a:lnTo>
                    <a:pt x="49" y="24"/>
                  </a:lnTo>
                  <a:lnTo>
                    <a:pt x="61" y="20"/>
                  </a:lnTo>
                  <a:lnTo>
                    <a:pt x="73" y="20"/>
                  </a:lnTo>
                  <a:lnTo>
                    <a:pt x="90" y="20"/>
                  </a:lnTo>
                  <a:lnTo>
                    <a:pt x="78" y="8"/>
                  </a:lnTo>
                  <a:lnTo>
                    <a:pt x="65" y="4"/>
                  </a:lnTo>
                  <a:lnTo>
                    <a:pt x="53" y="4"/>
                  </a:lnTo>
                  <a:lnTo>
                    <a:pt x="49" y="0"/>
                  </a:lnTo>
                  <a:lnTo>
                    <a:pt x="25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21" name="Freeform 527">
              <a:extLst>
                <a:ext uri="{FF2B5EF4-FFF2-40B4-BE49-F238E27FC236}">
                  <a16:creationId xmlns="" xmlns:a16="http://schemas.microsoft.com/office/drawing/2014/main" id="{85E65408-954D-4248-8B23-3722517D53D3}"/>
                </a:ext>
              </a:extLst>
            </p:cNvPr>
            <p:cNvSpPr>
              <a:spLocks/>
            </p:cNvSpPr>
            <p:nvPr/>
          </p:nvSpPr>
          <p:spPr bwMode="gray">
            <a:xfrm>
              <a:off x="2177020" y="2375625"/>
              <a:ext cx="35286" cy="12960"/>
            </a:xfrm>
            <a:custGeom>
              <a:avLst/>
              <a:gdLst>
                <a:gd name="T0" fmla="*/ 13 w 98"/>
                <a:gd name="T1" fmla="*/ 20 h 36"/>
                <a:gd name="T2" fmla="*/ 0 w 98"/>
                <a:gd name="T3" fmla="*/ 20 h 36"/>
                <a:gd name="T4" fmla="*/ 13 w 98"/>
                <a:gd name="T5" fmla="*/ 32 h 36"/>
                <a:gd name="T6" fmla="*/ 25 w 98"/>
                <a:gd name="T7" fmla="*/ 32 h 36"/>
                <a:gd name="T8" fmla="*/ 13 w 98"/>
                <a:gd name="T9" fmla="*/ 32 h 36"/>
                <a:gd name="T10" fmla="*/ 25 w 98"/>
                <a:gd name="T11" fmla="*/ 36 h 36"/>
                <a:gd name="T12" fmla="*/ 37 w 98"/>
                <a:gd name="T13" fmla="*/ 32 h 36"/>
                <a:gd name="T14" fmla="*/ 49 w 98"/>
                <a:gd name="T15" fmla="*/ 32 h 36"/>
                <a:gd name="T16" fmla="*/ 62 w 98"/>
                <a:gd name="T17" fmla="*/ 28 h 36"/>
                <a:gd name="T18" fmla="*/ 74 w 98"/>
                <a:gd name="T19" fmla="*/ 28 h 36"/>
                <a:gd name="T20" fmla="*/ 86 w 98"/>
                <a:gd name="T21" fmla="*/ 20 h 36"/>
                <a:gd name="T22" fmla="*/ 98 w 98"/>
                <a:gd name="T23" fmla="*/ 12 h 36"/>
                <a:gd name="T24" fmla="*/ 98 w 98"/>
                <a:gd name="T25" fmla="*/ 4 h 36"/>
                <a:gd name="T26" fmla="*/ 90 w 98"/>
                <a:gd name="T27" fmla="*/ 0 h 36"/>
                <a:gd name="T28" fmla="*/ 74 w 98"/>
                <a:gd name="T29" fmla="*/ 4 h 36"/>
                <a:gd name="T30" fmla="*/ 62 w 98"/>
                <a:gd name="T31" fmla="*/ 4 h 36"/>
                <a:gd name="T32" fmla="*/ 49 w 98"/>
                <a:gd name="T33" fmla="*/ 12 h 36"/>
                <a:gd name="T34" fmla="*/ 37 w 98"/>
                <a:gd name="T35" fmla="*/ 12 h 36"/>
                <a:gd name="T36" fmla="*/ 25 w 98"/>
                <a:gd name="T37" fmla="*/ 12 h 36"/>
                <a:gd name="T38" fmla="*/ 13 w 98"/>
                <a:gd name="T39" fmla="*/ 20 h 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8"/>
                <a:gd name="T61" fmla="*/ 0 h 36"/>
                <a:gd name="T62" fmla="*/ 98 w 98"/>
                <a:gd name="T63" fmla="*/ 36 h 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8" h="36">
                  <a:moveTo>
                    <a:pt x="13" y="20"/>
                  </a:moveTo>
                  <a:lnTo>
                    <a:pt x="0" y="20"/>
                  </a:lnTo>
                  <a:lnTo>
                    <a:pt x="13" y="32"/>
                  </a:lnTo>
                  <a:lnTo>
                    <a:pt x="25" y="32"/>
                  </a:lnTo>
                  <a:lnTo>
                    <a:pt x="13" y="32"/>
                  </a:lnTo>
                  <a:lnTo>
                    <a:pt x="25" y="36"/>
                  </a:lnTo>
                  <a:lnTo>
                    <a:pt x="37" y="32"/>
                  </a:lnTo>
                  <a:lnTo>
                    <a:pt x="49" y="32"/>
                  </a:lnTo>
                  <a:lnTo>
                    <a:pt x="62" y="28"/>
                  </a:lnTo>
                  <a:lnTo>
                    <a:pt x="74" y="28"/>
                  </a:lnTo>
                  <a:lnTo>
                    <a:pt x="86" y="20"/>
                  </a:lnTo>
                  <a:lnTo>
                    <a:pt x="98" y="12"/>
                  </a:lnTo>
                  <a:lnTo>
                    <a:pt x="98" y="4"/>
                  </a:lnTo>
                  <a:lnTo>
                    <a:pt x="90" y="0"/>
                  </a:lnTo>
                  <a:lnTo>
                    <a:pt x="74" y="4"/>
                  </a:lnTo>
                  <a:lnTo>
                    <a:pt x="62" y="4"/>
                  </a:lnTo>
                  <a:lnTo>
                    <a:pt x="49" y="12"/>
                  </a:lnTo>
                  <a:lnTo>
                    <a:pt x="37" y="12"/>
                  </a:lnTo>
                  <a:lnTo>
                    <a:pt x="25" y="12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22" name="Freeform 528">
              <a:extLst>
                <a:ext uri="{FF2B5EF4-FFF2-40B4-BE49-F238E27FC236}">
                  <a16:creationId xmlns="" xmlns:a16="http://schemas.microsoft.com/office/drawing/2014/main" id="{B082432C-E72B-4E42-B4E6-FD56C2C917A3}"/>
                </a:ext>
              </a:extLst>
            </p:cNvPr>
            <p:cNvSpPr>
              <a:spLocks/>
            </p:cNvSpPr>
            <p:nvPr/>
          </p:nvSpPr>
          <p:spPr bwMode="gray">
            <a:xfrm>
              <a:off x="2102488" y="2382825"/>
              <a:ext cx="139343" cy="108359"/>
            </a:xfrm>
            <a:custGeom>
              <a:avLst/>
              <a:gdLst>
                <a:gd name="T0" fmla="*/ 378 w 387"/>
                <a:gd name="T1" fmla="*/ 155 h 301"/>
                <a:gd name="T2" fmla="*/ 350 w 387"/>
                <a:gd name="T3" fmla="*/ 146 h 301"/>
                <a:gd name="T4" fmla="*/ 334 w 387"/>
                <a:gd name="T5" fmla="*/ 130 h 301"/>
                <a:gd name="T6" fmla="*/ 317 w 387"/>
                <a:gd name="T7" fmla="*/ 110 h 301"/>
                <a:gd name="T8" fmla="*/ 281 w 387"/>
                <a:gd name="T9" fmla="*/ 106 h 301"/>
                <a:gd name="T10" fmla="*/ 256 w 387"/>
                <a:gd name="T11" fmla="*/ 114 h 301"/>
                <a:gd name="T12" fmla="*/ 293 w 387"/>
                <a:gd name="T13" fmla="*/ 85 h 301"/>
                <a:gd name="T14" fmla="*/ 330 w 387"/>
                <a:gd name="T15" fmla="*/ 69 h 301"/>
                <a:gd name="T16" fmla="*/ 309 w 387"/>
                <a:gd name="T17" fmla="*/ 57 h 301"/>
                <a:gd name="T18" fmla="*/ 346 w 387"/>
                <a:gd name="T19" fmla="*/ 41 h 301"/>
                <a:gd name="T20" fmla="*/ 325 w 387"/>
                <a:gd name="T21" fmla="*/ 8 h 301"/>
                <a:gd name="T22" fmla="*/ 289 w 387"/>
                <a:gd name="T23" fmla="*/ 12 h 301"/>
                <a:gd name="T24" fmla="*/ 252 w 387"/>
                <a:gd name="T25" fmla="*/ 20 h 301"/>
                <a:gd name="T26" fmla="*/ 216 w 387"/>
                <a:gd name="T27" fmla="*/ 28 h 301"/>
                <a:gd name="T28" fmla="*/ 179 w 387"/>
                <a:gd name="T29" fmla="*/ 8 h 301"/>
                <a:gd name="T30" fmla="*/ 151 w 387"/>
                <a:gd name="T31" fmla="*/ 4 h 301"/>
                <a:gd name="T32" fmla="*/ 151 w 387"/>
                <a:gd name="T33" fmla="*/ 16 h 301"/>
                <a:gd name="T34" fmla="*/ 118 w 387"/>
                <a:gd name="T35" fmla="*/ 16 h 301"/>
                <a:gd name="T36" fmla="*/ 114 w 387"/>
                <a:gd name="T37" fmla="*/ 33 h 301"/>
                <a:gd name="T38" fmla="*/ 142 w 387"/>
                <a:gd name="T39" fmla="*/ 61 h 301"/>
                <a:gd name="T40" fmla="*/ 102 w 387"/>
                <a:gd name="T41" fmla="*/ 41 h 301"/>
                <a:gd name="T42" fmla="*/ 69 w 387"/>
                <a:gd name="T43" fmla="*/ 57 h 301"/>
                <a:gd name="T44" fmla="*/ 106 w 387"/>
                <a:gd name="T45" fmla="*/ 77 h 301"/>
                <a:gd name="T46" fmla="*/ 142 w 387"/>
                <a:gd name="T47" fmla="*/ 73 h 301"/>
                <a:gd name="T48" fmla="*/ 179 w 387"/>
                <a:gd name="T49" fmla="*/ 85 h 301"/>
                <a:gd name="T50" fmla="*/ 142 w 387"/>
                <a:gd name="T51" fmla="*/ 77 h 301"/>
                <a:gd name="T52" fmla="*/ 155 w 387"/>
                <a:gd name="T53" fmla="*/ 106 h 301"/>
                <a:gd name="T54" fmla="*/ 138 w 387"/>
                <a:gd name="T55" fmla="*/ 110 h 301"/>
                <a:gd name="T56" fmla="*/ 130 w 387"/>
                <a:gd name="T57" fmla="*/ 138 h 301"/>
                <a:gd name="T58" fmla="*/ 102 w 387"/>
                <a:gd name="T59" fmla="*/ 146 h 301"/>
                <a:gd name="T60" fmla="*/ 69 w 387"/>
                <a:gd name="T61" fmla="*/ 122 h 301"/>
                <a:gd name="T62" fmla="*/ 41 w 387"/>
                <a:gd name="T63" fmla="*/ 102 h 301"/>
                <a:gd name="T64" fmla="*/ 8 w 387"/>
                <a:gd name="T65" fmla="*/ 118 h 301"/>
                <a:gd name="T66" fmla="*/ 12 w 387"/>
                <a:gd name="T67" fmla="*/ 151 h 301"/>
                <a:gd name="T68" fmla="*/ 53 w 387"/>
                <a:gd name="T69" fmla="*/ 179 h 301"/>
                <a:gd name="T70" fmla="*/ 73 w 387"/>
                <a:gd name="T71" fmla="*/ 191 h 301"/>
                <a:gd name="T72" fmla="*/ 106 w 387"/>
                <a:gd name="T73" fmla="*/ 203 h 301"/>
                <a:gd name="T74" fmla="*/ 142 w 387"/>
                <a:gd name="T75" fmla="*/ 220 h 301"/>
                <a:gd name="T76" fmla="*/ 179 w 387"/>
                <a:gd name="T77" fmla="*/ 248 h 301"/>
                <a:gd name="T78" fmla="*/ 207 w 387"/>
                <a:gd name="T79" fmla="*/ 285 h 301"/>
                <a:gd name="T80" fmla="*/ 236 w 387"/>
                <a:gd name="T81" fmla="*/ 301 h 301"/>
                <a:gd name="T82" fmla="*/ 273 w 387"/>
                <a:gd name="T83" fmla="*/ 293 h 301"/>
                <a:gd name="T84" fmla="*/ 260 w 387"/>
                <a:gd name="T85" fmla="*/ 256 h 301"/>
                <a:gd name="T86" fmla="*/ 264 w 387"/>
                <a:gd name="T87" fmla="*/ 248 h 301"/>
                <a:gd name="T88" fmla="*/ 293 w 387"/>
                <a:gd name="T89" fmla="*/ 264 h 301"/>
                <a:gd name="T90" fmla="*/ 334 w 387"/>
                <a:gd name="T91" fmla="*/ 260 h 301"/>
                <a:gd name="T92" fmla="*/ 370 w 387"/>
                <a:gd name="T93" fmla="*/ 244 h 301"/>
                <a:gd name="T94" fmla="*/ 378 w 387"/>
                <a:gd name="T95" fmla="*/ 224 h 301"/>
                <a:gd name="T96" fmla="*/ 374 w 387"/>
                <a:gd name="T97" fmla="*/ 199 h 301"/>
                <a:gd name="T98" fmla="*/ 387 w 387"/>
                <a:gd name="T99" fmla="*/ 179 h 3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87"/>
                <a:gd name="T151" fmla="*/ 0 h 301"/>
                <a:gd name="T152" fmla="*/ 387 w 387"/>
                <a:gd name="T153" fmla="*/ 301 h 3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87" h="301">
                  <a:moveTo>
                    <a:pt x="387" y="179"/>
                  </a:moveTo>
                  <a:lnTo>
                    <a:pt x="387" y="167"/>
                  </a:lnTo>
                  <a:lnTo>
                    <a:pt x="378" y="155"/>
                  </a:lnTo>
                  <a:lnTo>
                    <a:pt x="374" y="142"/>
                  </a:lnTo>
                  <a:lnTo>
                    <a:pt x="362" y="142"/>
                  </a:lnTo>
                  <a:lnTo>
                    <a:pt x="350" y="146"/>
                  </a:lnTo>
                  <a:lnTo>
                    <a:pt x="342" y="155"/>
                  </a:lnTo>
                  <a:lnTo>
                    <a:pt x="342" y="142"/>
                  </a:lnTo>
                  <a:lnTo>
                    <a:pt x="334" y="130"/>
                  </a:lnTo>
                  <a:lnTo>
                    <a:pt x="321" y="126"/>
                  </a:lnTo>
                  <a:lnTo>
                    <a:pt x="330" y="114"/>
                  </a:lnTo>
                  <a:lnTo>
                    <a:pt x="317" y="110"/>
                  </a:lnTo>
                  <a:lnTo>
                    <a:pt x="305" y="106"/>
                  </a:lnTo>
                  <a:lnTo>
                    <a:pt x="293" y="106"/>
                  </a:lnTo>
                  <a:lnTo>
                    <a:pt x="281" y="106"/>
                  </a:lnTo>
                  <a:lnTo>
                    <a:pt x="269" y="114"/>
                  </a:lnTo>
                  <a:lnTo>
                    <a:pt x="260" y="126"/>
                  </a:lnTo>
                  <a:lnTo>
                    <a:pt x="256" y="114"/>
                  </a:lnTo>
                  <a:lnTo>
                    <a:pt x="269" y="102"/>
                  </a:lnTo>
                  <a:lnTo>
                    <a:pt x="281" y="94"/>
                  </a:lnTo>
                  <a:lnTo>
                    <a:pt x="293" y="85"/>
                  </a:lnTo>
                  <a:lnTo>
                    <a:pt x="305" y="73"/>
                  </a:lnTo>
                  <a:lnTo>
                    <a:pt x="317" y="69"/>
                  </a:lnTo>
                  <a:lnTo>
                    <a:pt x="330" y="69"/>
                  </a:lnTo>
                  <a:lnTo>
                    <a:pt x="334" y="57"/>
                  </a:lnTo>
                  <a:lnTo>
                    <a:pt x="325" y="57"/>
                  </a:lnTo>
                  <a:lnTo>
                    <a:pt x="309" y="57"/>
                  </a:lnTo>
                  <a:lnTo>
                    <a:pt x="317" y="45"/>
                  </a:lnTo>
                  <a:lnTo>
                    <a:pt x="334" y="45"/>
                  </a:lnTo>
                  <a:lnTo>
                    <a:pt x="346" y="41"/>
                  </a:lnTo>
                  <a:lnTo>
                    <a:pt x="350" y="24"/>
                  </a:lnTo>
                  <a:lnTo>
                    <a:pt x="338" y="16"/>
                  </a:lnTo>
                  <a:lnTo>
                    <a:pt x="325" y="8"/>
                  </a:lnTo>
                  <a:lnTo>
                    <a:pt x="313" y="8"/>
                  </a:lnTo>
                  <a:lnTo>
                    <a:pt x="301" y="8"/>
                  </a:lnTo>
                  <a:lnTo>
                    <a:pt x="289" y="12"/>
                  </a:lnTo>
                  <a:lnTo>
                    <a:pt x="277" y="16"/>
                  </a:lnTo>
                  <a:lnTo>
                    <a:pt x="264" y="16"/>
                  </a:lnTo>
                  <a:lnTo>
                    <a:pt x="252" y="20"/>
                  </a:lnTo>
                  <a:lnTo>
                    <a:pt x="240" y="24"/>
                  </a:lnTo>
                  <a:lnTo>
                    <a:pt x="228" y="24"/>
                  </a:lnTo>
                  <a:lnTo>
                    <a:pt x="216" y="28"/>
                  </a:lnTo>
                  <a:lnTo>
                    <a:pt x="203" y="16"/>
                  </a:lnTo>
                  <a:lnTo>
                    <a:pt x="191" y="12"/>
                  </a:lnTo>
                  <a:lnTo>
                    <a:pt x="179" y="8"/>
                  </a:lnTo>
                  <a:lnTo>
                    <a:pt x="167" y="0"/>
                  </a:lnTo>
                  <a:lnTo>
                    <a:pt x="151" y="4"/>
                  </a:lnTo>
                  <a:lnTo>
                    <a:pt x="167" y="12"/>
                  </a:lnTo>
                  <a:lnTo>
                    <a:pt x="167" y="20"/>
                  </a:lnTo>
                  <a:lnTo>
                    <a:pt x="151" y="16"/>
                  </a:lnTo>
                  <a:lnTo>
                    <a:pt x="142" y="12"/>
                  </a:lnTo>
                  <a:lnTo>
                    <a:pt x="130" y="12"/>
                  </a:lnTo>
                  <a:lnTo>
                    <a:pt x="118" y="16"/>
                  </a:lnTo>
                  <a:lnTo>
                    <a:pt x="106" y="16"/>
                  </a:lnTo>
                  <a:lnTo>
                    <a:pt x="102" y="28"/>
                  </a:lnTo>
                  <a:lnTo>
                    <a:pt x="114" y="33"/>
                  </a:lnTo>
                  <a:lnTo>
                    <a:pt x="126" y="41"/>
                  </a:lnTo>
                  <a:lnTo>
                    <a:pt x="130" y="53"/>
                  </a:lnTo>
                  <a:lnTo>
                    <a:pt x="142" y="61"/>
                  </a:lnTo>
                  <a:lnTo>
                    <a:pt x="126" y="57"/>
                  </a:lnTo>
                  <a:lnTo>
                    <a:pt x="118" y="45"/>
                  </a:lnTo>
                  <a:lnTo>
                    <a:pt x="102" y="41"/>
                  </a:lnTo>
                  <a:lnTo>
                    <a:pt x="89" y="41"/>
                  </a:lnTo>
                  <a:lnTo>
                    <a:pt x="77" y="45"/>
                  </a:lnTo>
                  <a:lnTo>
                    <a:pt x="69" y="57"/>
                  </a:lnTo>
                  <a:lnTo>
                    <a:pt x="81" y="61"/>
                  </a:lnTo>
                  <a:lnTo>
                    <a:pt x="94" y="69"/>
                  </a:lnTo>
                  <a:lnTo>
                    <a:pt x="106" y="77"/>
                  </a:lnTo>
                  <a:lnTo>
                    <a:pt x="118" y="77"/>
                  </a:lnTo>
                  <a:lnTo>
                    <a:pt x="130" y="77"/>
                  </a:lnTo>
                  <a:lnTo>
                    <a:pt x="142" y="73"/>
                  </a:lnTo>
                  <a:lnTo>
                    <a:pt x="155" y="73"/>
                  </a:lnTo>
                  <a:lnTo>
                    <a:pt x="167" y="81"/>
                  </a:lnTo>
                  <a:lnTo>
                    <a:pt x="179" y="85"/>
                  </a:lnTo>
                  <a:lnTo>
                    <a:pt x="167" y="90"/>
                  </a:lnTo>
                  <a:lnTo>
                    <a:pt x="155" y="81"/>
                  </a:lnTo>
                  <a:lnTo>
                    <a:pt x="142" y="77"/>
                  </a:lnTo>
                  <a:lnTo>
                    <a:pt x="134" y="90"/>
                  </a:lnTo>
                  <a:lnTo>
                    <a:pt x="146" y="94"/>
                  </a:lnTo>
                  <a:lnTo>
                    <a:pt x="155" y="106"/>
                  </a:lnTo>
                  <a:lnTo>
                    <a:pt x="163" y="118"/>
                  </a:lnTo>
                  <a:lnTo>
                    <a:pt x="151" y="126"/>
                  </a:lnTo>
                  <a:lnTo>
                    <a:pt x="138" y="110"/>
                  </a:lnTo>
                  <a:lnTo>
                    <a:pt x="142" y="126"/>
                  </a:lnTo>
                  <a:lnTo>
                    <a:pt x="142" y="138"/>
                  </a:lnTo>
                  <a:lnTo>
                    <a:pt x="130" y="138"/>
                  </a:lnTo>
                  <a:lnTo>
                    <a:pt x="118" y="138"/>
                  </a:lnTo>
                  <a:lnTo>
                    <a:pt x="114" y="138"/>
                  </a:lnTo>
                  <a:lnTo>
                    <a:pt x="102" y="146"/>
                  </a:lnTo>
                  <a:lnTo>
                    <a:pt x="89" y="142"/>
                  </a:lnTo>
                  <a:lnTo>
                    <a:pt x="81" y="134"/>
                  </a:lnTo>
                  <a:lnTo>
                    <a:pt x="69" y="122"/>
                  </a:lnTo>
                  <a:lnTo>
                    <a:pt x="57" y="11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24" y="102"/>
                  </a:lnTo>
                  <a:lnTo>
                    <a:pt x="12" y="106"/>
                  </a:lnTo>
                  <a:lnTo>
                    <a:pt x="8" y="118"/>
                  </a:lnTo>
                  <a:lnTo>
                    <a:pt x="0" y="130"/>
                  </a:lnTo>
                  <a:lnTo>
                    <a:pt x="0" y="142"/>
                  </a:lnTo>
                  <a:lnTo>
                    <a:pt x="12" y="151"/>
                  </a:lnTo>
                  <a:lnTo>
                    <a:pt x="24" y="159"/>
                  </a:lnTo>
                  <a:lnTo>
                    <a:pt x="49" y="171"/>
                  </a:lnTo>
                  <a:lnTo>
                    <a:pt x="53" y="179"/>
                  </a:lnTo>
                  <a:lnTo>
                    <a:pt x="53" y="183"/>
                  </a:lnTo>
                  <a:lnTo>
                    <a:pt x="65" y="191"/>
                  </a:lnTo>
                  <a:lnTo>
                    <a:pt x="73" y="191"/>
                  </a:lnTo>
                  <a:lnTo>
                    <a:pt x="85" y="187"/>
                  </a:lnTo>
                  <a:lnTo>
                    <a:pt x="98" y="191"/>
                  </a:lnTo>
                  <a:lnTo>
                    <a:pt x="106" y="203"/>
                  </a:lnTo>
                  <a:lnTo>
                    <a:pt x="118" y="199"/>
                  </a:lnTo>
                  <a:lnTo>
                    <a:pt x="130" y="208"/>
                  </a:lnTo>
                  <a:lnTo>
                    <a:pt x="142" y="220"/>
                  </a:lnTo>
                  <a:lnTo>
                    <a:pt x="155" y="232"/>
                  </a:lnTo>
                  <a:lnTo>
                    <a:pt x="167" y="240"/>
                  </a:lnTo>
                  <a:lnTo>
                    <a:pt x="179" y="248"/>
                  </a:lnTo>
                  <a:lnTo>
                    <a:pt x="187" y="260"/>
                  </a:lnTo>
                  <a:lnTo>
                    <a:pt x="199" y="269"/>
                  </a:lnTo>
                  <a:lnTo>
                    <a:pt x="207" y="285"/>
                  </a:lnTo>
                  <a:lnTo>
                    <a:pt x="212" y="293"/>
                  </a:lnTo>
                  <a:lnTo>
                    <a:pt x="224" y="293"/>
                  </a:lnTo>
                  <a:lnTo>
                    <a:pt x="236" y="301"/>
                  </a:lnTo>
                  <a:lnTo>
                    <a:pt x="244" y="301"/>
                  </a:lnTo>
                  <a:lnTo>
                    <a:pt x="260" y="301"/>
                  </a:lnTo>
                  <a:lnTo>
                    <a:pt x="273" y="293"/>
                  </a:lnTo>
                  <a:lnTo>
                    <a:pt x="281" y="281"/>
                  </a:lnTo>
                  <a:lnTo>
                    <a:pt x="269" y="269"/>
                  </a:lnTo>
                  <a:lnTo>
                    <a:pt x="260" y="256"/>
                  </a:lnTo>
                  <a:lnTo>
                    <a:pt x="260" y="244"/>
                  </a:lnTo>
                  <a:lnTo>
                    <a:pt x="273" y="236"/>
                  </a:lnTo>
                  <a:lnTo>
                    <a:pt x="264" y="248"/>
                  </a:lnTo>
                  <a:lnTo>
                    <a:pt x="269" y="260"/>
                  </a:lnTo>
                  <a:lnTo>
                    <a:pt x="281" y="264"/>
                  </a:lnTo>
                  <a:lnTo>
                    <a:pt x="293" y="264"/>
                  </a:lnTo>
                  <a:lnTo>
                    <a:pt x="305" y="264"/>
                  </a:lnTo>
                  <a:lnTo>
                    <a:pt x="317" y="264"/>
                  </a:lnTo>
                  <a:lnTo>
                    <a:pt x="334" y="260"/>
                  </a:lnTo>
                  <a:lnTo>
                    <a:pt x="342" y="252"/>
                  </a:lnTo>
                  <a:lnTo>
                    <a:pt x="358" y="244"/>
                  </a:lnTo>
                  <a:lnTo>
                    <a:pt x="370" y="244"/>
                  </a:lnTo>
                  <a:lnTo>
                    <a:pt x="378" y="232"/>
                  </a:lnTo>
                  <a:lnTo>
                    <a:pt x="366" y="236"/>
                  </a:lnTo>
                  <a:lnTo>
                    <a:pt x="378" y="224"/>
                  </a:lnTo>
                  <a:lnTo>
                    <a:pt x="366" y="224"/>
                  </a:lnTo>
                  <a:lnTo>
                    <a:pt x="378" y="212"/>
                  </a:lnTo>
                  <a:lnTo>
                    <a:pt x="374" y="199"/>
                  </a:lnTo>
                  <a:lnTo>
                    <a:pt x="362" y="191"/>
                  </a:lnTo>
                  <a:lnTo>
                    <a:pt x="374" y="183"/>
                  </a:lnTo>
                  <a:lnTo>
                    <a:pt x="387" y="17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23" name="Freeform 529">
              <a:extLst>
                <a:ext uri="{FF2B5EF4-FFF2-40B4-BE49-F238E27FC236}">
                  <a16:creationId xmlns="" xmlns:a16="http://schemas.microsoft.com/office/drawing/2014/main" id="{E8406BC7-2E41-4494-A812-53E56794D2AC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4793" y="2372745"/>
              <a:ext cx="115939" cy="90719"/>
            </a:xfrm>
            <a:custGeom>
              <a:avLst/>
              <a:gdLst>
                <a:gd name="T0" fmla="*/ 289 w 322"/>
                <a:gd name="T1" fmla="*/ 85 h 252"/>
                <a:gd name="T2" fmla="*/ 322 w 322"/>
                <a:gd name="T3" fmla="*/ 48 h 252"/>
                <a:gd name="T4" fmla="*/ 313 w 322"/>
                <a:gd name="T5" fmla="*/ 28 h 252"/>
                <a:gd name="T6" fmla="*/ 289 w 322"/>
                <a:gd name="T7" fmla="*/ 24 h 252"/>
                <a:gd name="T8" fmla="*/ 265 w 322"/>
                <a:gd name="T9" fmla="*/ 20 h 252"/>
                <a:gd name="T10" fmla="*/ 240 w 322"/>
                <a:gd name="T11" fmla="*/ 20 h 252"/>
                <a:gd name="T12" fmla="*/ 216 w 322"/>
                <a:gd name="T13" fmla="*/ 28 h 252"/>
                <a:gd name="T14" fmla="*/ 191 w 322"/>
                <a:gd name="T15" fmla="*/ 12 h 252"/>
                <a:gd name="T16" fmla="*/ 167 w 322"/>
                <a:gd name="T17" fmla="*/ 4 h 252"/>
                <a:gd name="T18" fmla="*/ 143 w 322"/>
                <a:gd name="T19" fmla="*/ 0 h 252"/>
                <a:gd name="T20" fmla="*/ 118 w 322"/>
                <a:gd name="T21" fmla="*/ 4 h 252"/>
                <a:gd name="T22" fmla="*/ 82 w 322"/>
                <a:gd name="T23" fmla="*/ 8 h 252"/>
                <a:gd name="T24" fmla="*/ 57 w 322"/>
                <a:gd name="T25" fmla="*/ 12 h 252"/>
                <a:gd name="T26" fmla="*/ 33 w 322"/>
                <a:gd name="T27" fmla="*/ 20 h 252"/>
                <a:gd name="T28" fmla="*/ 37 w 322"/>
                <a:gd name="T29" fmla="*/ 44 h 252"/>
                <a:gd name="T30" fmla="*/ 61 w 322"/>
                <a:gd name="T31" fmla="*/ 61 h 252"/>
                <a:gd name="T32" fmla="*/ 37 w 322"/>
                <a:gd name="T33" fmla="*/ 56 h 252"/>
                <a:gd name="T34" fmla="*/ 12 w 322"/>
                <a:gd name="T35" fmla="*/ 52 h 252"/>
                <a:gd name="T36" fmla="*/ 4 w 322"/>
                <a:gd name="T37" fmla="*/ 77 h 252"/>
                <a:gd name="T38" fmla="*/ 4 w 322"/>
                <a:gd name="T39" fmla="*/ 101 h 252"/>
                <a:gd name="T40" fmla="*/ 4 w 322"/>
                <a:gd name="T41" fmla="*/ 122 h 252"/>
                <a:gd name="T42" fmla="*/ 4 w 322"/>
                <a:gd name="T43" fmla="*/ 150 h 252"/>
                <a:gd name="T44" fmla="*/ 8 w 322"/>
                <a:gd name="T45" fmla="*/ 174 h 252"/>
                <a:gd name="T46" fmla="*/ 25 w 322"/>
                <a:gd name="T47" fmla="*/ 191 h 252"/>
                <a:gd name="T48" fmla="*/ 33 w 322"/>
                <a:gd name="T49" fmla="*/ 215 h 252"/>
                <a:gd name="T50" fmla="*/ 45 w 322"/>
                <a:gd name="T51" fmla="*/ 236 h 252"/>
                <a:gd name="T52" fmla="*/ 45 w 322"/>
                <a:gd name="T53" fmla="*/ 236 h 252"/>
                <a:gd name="T54" fmla="*/ 33 w 322"/>
                <a:gd name="T55" fmla="*/ 252 h 252"/>
                <a:gd name="T56" fmla="*/ 57 w 322"/>
                <a:gd name="T57" fmla="*/ 252 h 252"/>
                <a:gd name="T58" fmla="*/ 82 w 322"/>
                <a:gd name="T59" fmla="*/ 248 h 252"/>
                <a:gd name="T60" fmla="*/ 102 w 322"/>
                <a:gd name="T61" fmla="*/ 240 h 252"/>
                <a:gd name="T62" fmla="*/ 118 w 322"/>
                <a:gd name="T63" fmla="*/ 215 h 252"/>
                <a:gd name="T64" fmla="*/ 134 w 322"/>
                <a:gd name="T65" fmla="*/ 195 h 252"/>
                <a:gd name="T66" fmla="*/ 114 w 322"/>
                <a:gd name="T67" fmla="*/ 174 h 252"/>
                <a:gd name="T68" fmla="*/ 90 w 322"/>
                <a:gd name="T69" fmla="*/ 170 h 252"/>
                <a:gd name="T70" fmla="*/ 114 w 322"/>
                <a:gd name="T71" fmla="*/ 162 h 252"/>
                <a:gd name="T72" fmla="*/ 143 w 322"/>
                <a:gd name="T73" fmla="*/ 162 h 252"/>
                <a:gd name="T74" fmla="*/ 175 w 322"/>
                <a:gd name="T75" fmla="*/ 166 h 252"/>
                <a:gd name="T76" fmla="*/ 204 w 322"/>
                <a:gd name="T77" fmla="*/ 170 h 252"/>
                <a:gd name="T78" fmla="*/ 228 w 322"/>
                <a:gd name="T79" fmla="*/ 158 h 252"/>
                <a:gd name="T80" fmla="*/ 244 w 322"/>
                <a:gd name="T81" fmla="*/ 138 h 252"/>
                <a:gd name="T82" fmla="*/ 252 w 322"/>
                <a:gd name="T83" fmla="*/ 113 h 252"/>
                <a:gd name="T84" fmla="*/ 277 w 322"/>
                <a:gd name="T85" fmla="*/ 97 h 2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252"/>
                <a:gd name="T131" fmla="*/ 322 w 322"/>
                <a:gd name="T132" fmla="*/ 252 h 2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252">
                  <a:moveTo>
                    <a:pt x="277" y="97"/>
                  </a:moveTo>
                  <a:lnTo>
                    <a:pt x="289" y="85"/>
                  </a:lnTo>
                  <a:lnTo>
                    <a:pt x="309" y="61"/>
                  </a:lnTo>
                  <a:lnTo>
                    <a:pt x="322" y="48"/>
                  </a:lnTo>
                  <a:lnTo>
                    <a:pt x="322" y="36"/>
                  </a:lnTo>
                  <a:lnTo>
                    <a:pt x="313" y="28"/>
                  </a:lnTo>
                  <a:lnTo>
                    <a:pt x="301" y="24"/>
                  </a:lnTo>
                  <a:lnTo>
                    <a:pt x="289" y="24"/>
                  </a:lnTo>
                  <a:lnTo>
                    <a:pt x="277" y="20"/>
                  </a:lnTo>
                  <a:lnTo>
                    <a:pt x="265" y="20"/>
                  </a:lnTo>
                  <a:lnTo>
                    <a:pt x="252" y="20"/>
                  </a:lnTo>
                  <a:lnTo>
                    <a:pt x="240" y="20"/>
                  </a:lnTo>
                  <a:lnTo>
                    <a:pt x="228" y="20"/>
                  </a:lnTo>
                  <a:lnTo>
                    <a:pt x="216" y="28"/>
                  </a:lnTo>
                  <a:lnTo>
                    <a:pt x="204" y="16"/>
                  </a:lnTo>
                  <a:lnTo>
                    <a:pt x="191" y="12"/>
                  </a:lnTo>
                  <a:lnTo>
                    <a:pt x="183" y="12"/>
                  </a:lnTo>
                  <a:lnTo>
                    <a:pt x="167" y="4"/>
                  </a:lnTo>
                  <a:lnTo>
                    <a:pt x="159" y="4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8" y="4"/>
                  </a:lnTo>
                  <a:lnTo>
                    <a:pt x="94" y="4"/>
                  </a:lnTo>
                  <a:lnTo>
                    <a:pt x="82" y="8"/>
                  </a:lnTo>
                  <a:lnTo>
                    <a:pt x="69" y="12"/>
                  </a:lnTo>
                  <a:lnTo>
                    <a:pt x="57" y="12"/>
                  </a:lnTo>
                  <a:lnTo>
                    <a:pt x="45" y="20"/>
                  </a:lnTo>
                  <a:lnTo>
                    <a:pt x="33" y="20"/>
                  </a:lnTo>
                  <a:lnTo>
                    <a:pt x="25" y="32"/>
                  </a:lnTo>
                  <a:lnTo>
                    <a:pt x="37" y="44"/>
                  </a:lnTo>
                  <a:lnTo>
                    <a:pt x="45" y="52"/>
                  </a:lnTo>
                  <a:lnTo>
                    <a:pt x="61" y="61"/>
                  </a:lnTo>
                  <a:lnTo>
                    <a:pt x="49" y="61"/>
                  </a:lnTo>
                  <a:lnTo>
                    <a:pt x="37" y="56"/>
                  </a:lnTo>
                  <a:lnTo>
                    <a:pt x="21" y="52"/>
                  </a:lnTo>
                  <a:lnTo>
                    <a:pt x="12" y="52"/>
                  </a:lnTo>
                  <a:lnTo>
                    <a:pt x="0" y="65"/>
                  </a:lnTo>
                  <a:lnTo>
                    <a:pt x="4" y="77"/>
                  </a:lnTo>
                  <a:lnTo>
                    <a:pt x="4" y="89"/>
                  </a:lnTo>
                  <a:lnTo>
                    <a:pt x="4" y="101"/>
                  </a:lnTo>
                  <a:lnTo>
                    <a:pt x="8" y="113"/>
                  </a:lnTo>
                  <a:lnTo>
                    <a:pt x="4" y="122"/>
                  </a:lnTo>
                  <a:lnTo>
                    <a:pt x="4" y="138"/>
                  </a:lnTo>
                  <a:lnTo>
                    <a:pt x="4" y="150"/>
                  </a:lnTo>
                  <a:lnTo>
                    <a:pt x="4" y="162"/>
                  </a:lnTo>
                  <a:lnTo>
                    <a:pt x="8" y="174"/>
                  </a:lnTo>
                  <a:lnTo>
                    <a:pt x="21" y="179"/>
                  </a:lnTo>
                  <a:lnTo>
                    <a:pt x="25" y="191"/>
                  </a:lnTo>
                  <a:lnTo>
                    <a:pt x="33" y="203"/>
                  </a:lnTo>
                  <a:lnTo>
                    <a:pt x="33" y="215"/>
                  </a:lnTo>
                  <a:lnTo>
                    <a:pt x="33" y="227"/>
                  </a:lnTo>
                  <a:lnTo>
                    <a:pt x="45" y="236"/>
                  </a:lnTo>
                  <a:lnTo>
                    <a:pt x="57" y="236"/>
                  </a:lnTo>
                  <a:lnTo>
                    <a:pt x="45" y="236"/>
                  </a:lnTo>
                  <a:lnTo>
                    <a:pt x="33" y="240"/>
                  </a:lnTo>
                  <a:lnTo>
                    <a:pt x="33" y="252"/>
                  </a:lnTo>
                  <a:lnTo>
                    <a:pt x="45" y="252"/>
                  </a:lnTo>
                  <a:lnTo>
                    <a:pt x="57" y="252"/>
                  </a:lnTo>
                  <a:lnTo>
                    <a:pt x="69" y="252"/>
                  </a:lnTo>
                  <a:lnTo>
                    <a:pt x="82" y="248"/>
                  </a:lnTo>
                  <a:lnTo>
                    <a:pt x="94" y="252"/>
                  </a:lnTo>
                  <a:lnTo>
                    <a:pt x="102" y="240"/>
                  </a:lnTo>
                  <a:lnTo>
                    <a:pt x="110" y="227"/>
                  </a:lnTo>
                  <a:lnTo>
                    <a:pt x="118" y="215"/>
                  </a:lnTo>
                  <a:lnTo>
                    <a:pt x="130" y="207"/>
                  </a:lnTo>
                  <a:lnTo>
                    <a:pt x="134" y="195"/>
                  </a:lnTo>
                  <a:lnTo>
                    <a:pt x="126" y="183"/>
                  </a:lnTo>
                  <a:lnTo>
                    <a:pt x="114" y="174"/>
                  </a:lnTo>
                  <a:lnTo>
                    <a:pt x="106" y="170"/>
                  </a:lnTo>
                  <a:lnTo>
                    <a:pt x="90" y="170"/>
                  </a:lnTo>
                  <a:lnTo>
                    <a:pt x="106" y="166"/>
                  </a:lnTo>
                  <a:lnTo>
                    <a:pt x="114" y="162"/>
                  </a:lnTo>
                  <a:lnTo>
                    <a:pt x="126" y="162"/>
                  </a:lnTo>
                  <a:lnTo>
                    <a:pt x="143" y="162"/>
                  </a:lnTo>
                  <a:lnTo>
                    <a:pt x="155" y="162"/>
                  </a:lnTo>
                  <a:lnTo>
                    <a:pt x="175" y="166"/>
                  </a:lnTo>
                  <a:lnTo>
                    <a:pt x="191" y="170"/>
                  </a:lnTo>
                  <a:lnTo>
                    <a:pt x="204" y="170"/>
                  </a:lnTo>
                  <a:lnTo>
                    <a:pt x="216" y="170"/>
                  </a:lnTo>
                  <a:lnTo>
                    <a:pt x="228" y="158"/>
                  </a:lnTo>
                  <a:lnTo>
                    <a:pt x="240" y="146"/>
                  </a:lnTo>
                  <a:lnTo>
                    <a:pt x="244" y="138"/>
                  </a:lnTo>
                  <a:lnTo>
                    <a:pt x="257" y="122"/>
                  </a:lnTo>
                  <a:lnTo>
                    <a:pt x="252" y="113"/>
                  </a:lnTo>
                  <a:lnTo>
                    <a:pt x="265" y="109"/>
                  </a:lnTo>
                  <a:lnTo>
                    <a:pt x="277" y="9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24" name="Freeform 530">
              <a:extLst>
                <a:ext uri="{FF2B5EF4-FFF2-40B4-BE49-F238E27FC236}">
                  <a16:creationId xmlns="" xmlns:a16="http://schemas.microsoft.com/office/drawing/2014/main" id="{621AFF9E-7EE5-4234-B5A6-91C6FFB39E55}"/>
                </a:ext>
              </a:extLst>
            </p:cNvPr>
            <p:cNvSpPr>
              <a:spLocks/>
            </p:cNvSpPr>
            <p:nvPr/>
          </p:nvSpPr>
          <p:spPr bwMode="gray">
            <a:xfrm>
              <a:off x="1662855" y="2222986"/>
              <a:ext cx="162747" cy="79199"/>
            </a:xfrm>
            <a:custGeom>
              <a:avLst/>
              <a:gdLst>
                <a:gd name="T0" fmla="*/ 16 w 452"/>
                <a:gd name="T1" fmla="*/ 200 h 220"/>
                <a:gd name="T2" fmla="*/ 41 w 452"/>
                <a:gd name="T3" fmla="*/ 200 h 220"/>
                <a:gd name="T4" fmla="*/ 65 w 452"/>
                <a:gd name="T5" fmla="*/ 192 h 220"/>
                <a:gd name="T6" fmla="*/ 90 w 452"/>
                <a:gd name="T7" fmla="*/ 200 h 220"/>
                <a:gd name="T8" fmla="*/ 114 w 452"/>
                <a:gd name="T9" fmla="*/ 196 h 220"/>
                <a:gd name="T10" fmla="*/ 122 w 452"/>
                <a:gd name="T11" fmla="*/ 171 h 220"/>
                <a:gd name="T12" fmla="*/ 134 w 452"/>
                <a:gd name="T13" fmla="*/ 188 h 220"/>
                <a:gd name="T14" fmla="*/ 151 w 452"/>
                <a:gd name="T15" fmla="*/ 208 h 220"/>
                <a:gd name="T16" fmla="*/ 167 w 452"/>
                <a:gd name="T17" fmla="*/ 212 h 220"/>
                <a:gd name="T18" fmla="*/ 179 w 452"/>
                <a:gd name="T19" fmla="*/ 216 h 220"/>
                <a:gd name="T20" fmla="*/ 200 w 452"/>
                <a:gd name="T21" fmla="*/ 200 h 220"/>
                <a:gd name="T22" fmla="*/ 191 w 452"/>
                <a:gd name="T23" fmla="*/ 184 h 220"/>
                <a:gd name="T24" fmla="*/ 204 w 452"/>
                <a:gd name="T25" fmla="*/ 171 h 220"/>
                <a:gd name="T26" fmla="*/ 212 w 452"/>
                <a:gd name="T27" fmla="*/ 163 h 220"/>
                <a:gd name="T28" fmla="*/ 232 w 452"/>
                <a:gd name="T29" fmla="*/ 184 h 220"/>
                <a:gd name="T30" fmla="*/ 244 w 452"/>
                <a:gd name="T31" fmla="*/ 163 h 220"/>
                <a:gd name="T32" fmla="*/ 265 w 452"/>
                <a:gd name="T33" fmla="*/ 151 h 220"/>
                <a:gd name="T34" fmla="*/ 248 w 452"/>
                <a:gd name="T35" fmla="*/ 127 h 220"/>
                <a:gd name="T36" fmla="*/ 273 w 452"/>
                <a:gd name="T37" fmla="*/ 127 h 220"/>
                <a:gd name="T38" fmla="*/ 281 w 452"/>
                <a:gd name="T39" fmla="*/ 102 h 220"/>
                <a:gd name="T40" fmla="*/ 305 w 452"/>
                <a:gd name="T41" fmla="*/ 94 h 220"/>
                <a:gd name="T42" fmla="*/ 305 w 452"/>
                <a:gd name="T43" fmla="*/ 118 h 220"/>
                <a:gd name="T44" fmla="*/ 297 w 452"/>
                <a:gd name="T45" fmla="*/ 143 h 220"/>
                <a:gd name="T46" fmla="*/ 322 w 452"/>
                <a:gd name="T47" fmla="*/ 159 h 220"/>
                <a:gd name="T48" fmla="*/ 346 w 452"/>
                <a:gd name="T49" fmla="*/ 159 h 220"/>
                <a:gd name="T50" fmla="*/ 358 w 452"/>
                <a:gd name="T51" fmla="*/ 143 h 220"/>
                <a:gd name="T52" fmla="*/ 370 w 452"/>
                <a:gd name="T53" fmla="*/ 131 h 220"/>
                <a:gd name="T54" fmla="*/ 395 w 452"/>
                <a:gd name="T55" fmla="*/ 123 h 220"/>
                <a:gd name="T56" fmla="*/ 419 w 452"/>
                <a:gd name="T57" fmla="*/ 114 h 220"/>
                <a:gd name="T58" fmla="*/ 411 w 452"/>
                <a:gd name="T59" fmla="*/ 90 h 220"/>
                <a:gd name="T60" fmla="*/ 415 w 452"/>
                <a:gd name="T61" fmla="*/ 82 h 220"/>
                <a:gd name="T62" fmla="*/ 427 w 452"/>
                <a:gd name="T63" fmla="*/ 74 h 220"/>
                <a:gd name="T64" fmla="*/ 403 w 452"/>
                <a:gd name="T65" fmla="*/ 57 h 220"/>
                <a:gd name="T66" fmla="*/ 427 w 452"/>
                <a:gd name="T67" fmla="*/ 45 h 220"/>
                <a:gd name="T68" fmla="*/ 452 w 452"/>
                <a:gd name="T69" fmla="*/ 33 h 220"/>
                <a:gd name="T70" fmla="*/ 427 w 452"/>
                <a:gd name="T71" fmla="*/ 17 h 220"/>
                <a:gd name="T72" fmla="*/ 403 w 452"/>
                <a:gd name="T73" fmla="*/ 5 h 220"/>
                <a:gd name="T74" fmla="*/ 375 w 452"/>
                <a:gd name="T75" fmla="*/ 5 h 220"/>
                <a:gd name="T76" fmla="*/ 350 w 452"/>
                <a:gd name="T77" fmla="*/ 13 h 220"/>
                <a:gd name="T78" fmla="*/ 379 w 452"/>
                <a:gd name="T79" fmla="*/ 21 h 220"/>
                <a:gd name="T80" fmla="*/ 354 w 452"/>
                <a:gd name="T81" fmla="*/ 25 h 220"/>
                <a:gd name="T82" fmla="*/ 330 w 452"/>
                <a:gd name="T83" fmla="*/ 29 h 220"/>
                <a:gd name="T84" fmla="*/ 305 w 452"/>
                <a:gd name="T85" fmla="*/ 25 h 220"/>
                <a:gd name="T86" fmla="*/ 277 w 452"/>
                <a:gd name="T87" fmla="*/ 25 h 220"/>
                <a:gd name="T88" fmla="*/ 252 w 452"/>
                <a:gd name="T89" fmla="*/ 25 h 220"/>
                <a:gd name="T90" fmla="*/ 228 w 452"/>
                <a:gd name="T91" fmla="*/ 29 h 220"/>
                <a:gd name="T92" fmla="*/ 208 w 452"/>
                <a:gd name="T93" fmla="*/ 49 h 220"/>
                <a:gd name="T94" fmla="*/ 183 w 452"/>
                <a:gd name="T95" fmla="*/ 70 h 220"/>
                <a:gd name="T96" fmla="*/ 167 w 452"/>
                <a:gd name="T97" fmla="*/ 82 h 220"/>
                <a:gd name="T98" fmla="*/ 151 w 452"/>
                <a:gd name="T99" fmla="*/ 98 h 220"/>
                <a:gd name="T100" fmla="*/ 126 w 452"/>
                <a:gd name="T101" fmla="*/ 106 h 220"/>
                <a:gd name="T102" fmla="*/ 102 w 452"/>
                <a:gd name="T103" fmla="*/ 118 h 220"/>
                <a:gd name="T104" fmla="*/ 82 w 452"/>
                <a:gd name="T105" fmla="*/ 143 h 220"/>
                <a:gd name="T106" fmla="*/ 57 w 452"/>
                <a:gd name="T107" fmla="*/ 143 h 220"/>
                <a:gd name="T108" fmla="*/ 33 w 452"/>
                <a:gd name="T109" fmla="*/ 151 h 220"/>
                <a:gd name="T110" fmla="*/ 8 w 452"/>
                <a:gd name="T111" fmla="*/ 167 h 220"/>
                <a:gd name="T112" fmla="*/ 25 w 452"/>
                <a:gd name="T113" fmla="*/ 175 h 2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2"/>
                <a:gd name="T172" fmla="*/ 0 h 220"/>
                <a:gd name="T173" fmla="*/ 452 w 452"/>
                <a:gd name="T174" fmla="*/ 220 h 2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2" h="220">
                  <a:moveTo>
                    <a:pt x="29" y="188"/>
                  </a:moveTo>
                  <a:lnTo>
                    <a:pt x="16" y="200"/>
                  </a:lnTo>
                  <a:lnTo>
                    <a:pt x="29" y="204"/>
                  </a:lnTo>
                  <a:lnTo>
                    <a:pt x="41" y="200"/>
                  </a:lnTo>
                  <a:lnTo>
                    <a:pt x="53" y="192"/>
                  </a:lnTo>
                  <a:lnTo>
                    <a:pt x="65" y="192"/>
                  </a:lnTo>
                  <a:lnTo>
                    <a:pt x="77" y="192"/>
                  </a:lnTo>
                  <a:lnTo>
                    <a:pt x="90" y="200"/>
                  </a:lnTo>
                  <a:lnTo>
                    <a:pt x="102" y="204"/>
                  </a:lnTo>
                  <a:lnTo>
                    <a:pt x="114" y="196"/>
                  </a:lnTo>
                  <a:lnTo>
                    <a:pt x="118" y="184"/>
                  </a:lnTo>
                  <a:lnTo>
                    <a:pt x="122" y="171"/>
                  </a:lnTo>
                  <a:lnTo>
                    <a:pt x="139" y="175"/>
                  </a:lnTo>
                  <a:lnTo>
                    <a:pt x="134" y="188"/>
                  </a:lnTo>
                  <a:lnTo>
                    <a:pt x="147" y="196"/>
                  </a:lnTo>
                  <a:lnTo>
                    <a:pt x="151" y="208"/>
                  </a:lnTo>
                  <a:lnTo>
                    <a:pt x="155" y="220"/>
                  </a:lnTo>
                  <a:lnTo>
                    <a:pt x="167" y="212"/>
                  </a:lnTo>
                  <a:lnTo>
                    <a:pt x="179" y="216"/>
                  </a:lnTo>
                  <a:lnTo>
                    <a:pt x="191" y="212"/>
                  </a:lnTo>
                  <a:lnTo>
                    <a:pt x="200" y="200"/>
                  </a:lnTo>
                  <a:lnTo>
                    <a:pt x="204" y="188"/>
                  </a:lnTo>
                  <a:lnTo>
                    <a:pt x="191" y="184"/>
                  </a:lnTo>
                  <a:lnTo>
                    <a:pt x="204" y="184"/>
                  </a:lnTo>
                  <a:lnTo>
                    <a:pt x="204" y="171"/>
                  </a:lnTo>
                  <a:lnTo>
                    <a:pt x="200" y="159"/>
                  </a:lnTo>
                  <a:lnTo>
                    <a:pt x="212" y="163"/>
                  </a:lnTo>
                  <a:lnTo>
                    <a:pt x="220" y="175"/>
                  </a:lnTo>
                  <a:lnTo>
                    <a:pt x="232" y="184"/>
                  </a:lnTo>
                  <a:lnTo>
                    <a:pt x="244" y="175"/>
                  </a:lnTo>
                  <a:lnTo>
                    <a:pt x="244" y="163"/>
                  </a:lnTo>
                  <a:lnTo>
                    <a:pt x="257" y="159"/>
                  </a:lnTo>
                  <a:lnTo>
                    <a:pt x="265" y="151"/>
                  </a:lnTo>
                  <a:lnTo>
                    <a:pt x="252" y="139"/>
                  </a:lnTo>
                  <a:lnTo>
                    <a:pt x="248" y="127"/>
                  </a:lnTo>
                  <a:lnTo>
                    <a:pt x="261" y="135"/>
                  </a:lnTo>
                  <a:lnTo>
                    <a:pt x="273" y="127"/>
                  </a:lnTo>
                  <a:lnTo>
                    <a:pt x="281" y="114"/>
                  </a:lnTo>
                  <a:lnTo>
                    <a:pt x="281" y="102"/>
                  </a:lnTo>
                  <a:lnTo>
                    <a:pt x="293" y="102"/>
                  </a:lnTo>
                  <a:lnTo>
                    <a:pt x="305" y="94"/>
                  </a:lnTo>
                  <a:lnTo>
                    <a:pt x="309" y="106"/>
                  </a:lnTo>
                  <a:lnTo>
                    <a:pt x="305" y="118"/>
                  </a:lnTo>
                  <a:lnTo>
                    <a:pt x="305" y="131"/>
                  </a:lnTo>
                  <a:lnTo>
                    <a:pt x="297" y="143"/>
                  </a:lnTo>
                  <a:lnTo>
                    <a:pt x="309" y="155"/>
                  </a:lnTo>
                  <a:lnTo>
                    <a:pt x="322" y="159"/>
                  </a:lnTo>
                  <a:lnTo>
                    <a:pt x="334" y="163"/>
                  </a:lnTo>
                  <a:lnTo>
                    <a:pt x="346" y="159"/>
                  </a:lnTo>
                  <a:lnTo>
                    <a:pt x="358" y="155"/>
                  </a:lnTo>
                  <a:lnTo>
                    <a:pt x="358" y="143"/>
                  </a:lnTo>
                  <a:lnTo>
                    <a:pt x="358" y="131"/>
                  </a:lnTo>
                  <a:lnTo>
                    <a:pt x="370" y="131"/>
                  </a:lnTo>
                  <a:lnTo>
                    <a:pt x="383" y="123"/>
                  </a:lnTo>
                  <a:lnTo>
                    <a:pt x="395" y="123"/>
                  </a:lnTo>
                  <a:lnTo>
                    <a:pt x="407" y="123"/>
                  </a:lnTo>
                  <a:lnTo>
                    <a:pt x="419" y="114"/>
                  </a:lnTo>
                  <a:lnTo>
                    <a:pt x="423" y="102"/>
                  </a:lnTo>
                  <a:lnTo>
                    <a:pt x="411" y="90"/>
                  </a:lnTo>
                  <a:lnTo>
                    <a:pt x="399" y="86"/>
                  </a:lnTo>
                  <a:lnTo>
                    <a:pt x="415" y="82"/>
                  </a:lnTo>
                  <a:lnTo>
                    <a:pt x="427" y="82"/>
                  </a:lnTo>
                  <a:lnTo>
                    <a:pt x="427" y="74"/>
                  </a:lnTo>
                  <a:lnTo>
                    <a:pt x="415" y="70"/>
                  </a:lnTo>
                  <a:lnTo>
                    <a:pt x="403" y="57"/>
                  </a:lnTo>
                  <a:lnTo>
                    <a:pt x="415" y="45"/>
                  </a:lnTo>
                  <a:lnTo>
                    <a:pt x="427" y="45"/>
                  </a:lnTo>
                  <a:lnTo>
                    <a:pt x="440" y="37"/>
                  </a:lnTo>
                  <a:lnTo>
                    <a:pt x="452" y="33"/>
                  </a:lnTo>
                  <a:lnTo>
                    <a:pt x="440" y="21"/>
                  </a:lnTo>
                  <a:lnTo>
                    <a:pt x="427" y="17"/>
                  </a:lnTo>
                  <a:lnTo>
                    <a:pt x="415" y="13"/>
                  </a:lnTo>
                  <a:lnTo>
                    <a:pt x="403" y="5"/>
                  </a:lnTo>
                  <a:lnTo>
                    <a:pt x="391" y="0"/>
                  </a:lnTo>
                  <a:lnTo>
                    <a:pt x="375" y="5"/>
                  </a:lnTo>
                  <a:lnTo>
                    <a:pt x="366" y="5"/>
                  </a:lnTo>
                  <a:lnTo>
                    <a:pt x="350" y="13"/>
                  </a:lnTo>
                  <a:lnTo>
                    <a:pt x="366" y="21"/>
                  </a:lnTo>
                  <a:lnTo>
                    <a:pt x="379" y="21"/>
                  </a:lnTo>
                  <a:lnTo>
                    <a:pt x="366" y="29"/>
                  </a:lnTo>
                  <a:lnTo>
                    <a:pt x="354" y="25"/>
                  </a:lnTo>
                  <a:lnTo>
                    <a:pt x="342" y="33"/>
                  </a:lnTo>
                  <a:lnTo>
                    <a:pt x="330" y="29"/>
                  </a:lnTo>
                  <a:lnTo>
                    <a:pt x="314" y="29"/>
                  </a:lnTo>
                  <a:lnTo>
                    <a:pt x="305" y="25"/>
                  </a:lnTo>
                  <a:lnTo>
                    <a:pt x="293" y="25"/>
                  </a:lnTo>
                  <a:lnTo>
                    <a:pt x="277" y="25"/>
                  </a:lnTo>
                  <a:lnTo>
                    <a:pt x="265" y="25"/>
                  </a:lnTo>
                  <a:lnTo>
                    <a:pt x="252" y="25"/>
                  </a:lnTo>
                  <a:lnTo>
                    <a:pt x="240" y="29"/>
                  </a:lnTo>
                  <a:lnTo>
                    <a:pt x="228" y="29"/>
                  </a:lnTo>
                  <a:lnTo>
                    <a:pt x="220" y="41"/>
                  </a:lnTo>
                  <a:lnTo>
                    <a:pt x="208" y="49"/>
                  </a:lnTo>
                  <a:lnTo>
                    <a:pt x="196" y="57"/>
                  </a:lnTo>
                  <a:lnTo>
                    <a:pt x="183" y="70"/>
                  </a:lnTo>
                  <a:lnTo>
                    <a:pt x="179" y="70"/>
                  </a:lnTo>
                  <a:lnTo>
                    <a:pt x="167" y="82"/>
                  </a:lnTo>
                  <a:lnTo>
                    <a:pt x="155" y="86"/>
                  </a:lnTo>
                  <a:lnTo>
                    <a:pt x="151" y="98"/>
                  </a:lnTo>
                  <a:lnTo>
                    <a:pt x="143" y="102"/>
                  </a:lnTo>
                  <a:lnTo>
                    <a:pt x="126" y="106"/>
                  </a:lnTo>
                  <a:lnTo>
                    <a:pt x="114" y="110"/>
                  </a:lnTo>
                  <a:lnTo>
                    <a:pt x="102" y="118"/>
                  </a:lnTo>
                  <a:lnTo>
                    <a:pt x="94" y="131"/>
                  </a:lnTo>
                  <a:lnTo>
                    <a:pt x="82" y="143"/>
                  </a:lnTo>
                  <a:lnTo>
                    <a:pt x="69" y="143"/>
                  </a:lnTo>
                  <a:lnTo>
                    <a:pt x="57" y="143"/>
                  </a:lnTo>
                  <a:lnTo>
                    <a:pt x="45" y="143"/>
                  </a:lnTo>
                  <a:lnTo>
                    <a:pt x="33" y="151"/>
                  </a:lnTo>
                  <a:lnTo>
                    <a:pt x="21" y="159"/>
                  </a:lnTo>
                  <a:lnTo>
                    <a:pt x="8" y="167"/>
                  </a:lnTo>
                  <a:lnTo>
                    <a:pt x="0" y="180"/>
                  </a:lnTo>
                  <a:lnTo>
                    <a:pt x="25" y="175"/>
                  </a:lnTo>
                  <a:lnTo>
                    <a:pt x="29" y="18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25" name="Freeform 531">
              <a:extLst>
                <a:ext uri="{FF2B5EF4-FFF2-40B4-BE49-F238E27FC236}">
                  <a16:creationId xmlns="" xmlns:a16="http://schemas.microsoft.com/office/drawing/2014/main" id="{1A84DAE9-251B-4FF5-BDEA-AD34BC819C21}"/>
                </a:ext>
              </a:extLst>
            </p:cNvPr>
            <p:cNvSpPr>
              <a:spLocks/>
            </p:cNvSpPr>
            <p:nvPr/>
          </p:nvSpPr>
          <p:spPr bwMode="gray">
            <a:xfrm>
              <a:off x="1598404" y="2357985"/>
              <a:ext cx="230078" cy="142199"/>
            </a:xfrm>
            <a:custGeom>
              <a:avLst/>
              <a:gdLst>
                <a:gd name="T0" fmla="*/ 53 w 639"/>
                <a:gd name="T1" fmla="*/ 301 h 395"/>
                <a:gd name="T2" fmla="*/ 90 w 639"/>
                <a:gd name="T3" fmla="*/ 317 h 395"/>
                <a:gd name="T4" fmla="*/ 134 w 639"/>
                <a:gd name="T5" fmla="*/ 350 h 395"/>
                <a:gd name="T6" fmla="*/ 159 w 639"/>
                <a:gd name="T7" fmla="*/ 386 h 395"/>
                <a:gd name="T8" fmla="*/ 191 w 639"/>
                <a:gd name="T9" fmla="*/ 395 h 395"/>
                <a:gd name="T10" fmla="*/ 228 w 639"/>
                <a:gd name="T11" fmla="*/ 374 h 395"/>
                <a:gd name="T12" fmla="*/ 265 w 639"/>
                <a:gd name="T13" fmla="*/ 362 h 395"/>
                <a:gd name="T14" fmla="*/ 301 w 639"/>
                <a:gd name="T15" fmla="*/ 358 h 395"/>
                <a:gd name="T16" fmla="*/ 334 w 639"/>
                <a:gd name="T17" fmla="*/ 333 h 395"/>
                <a:gd name="T18" fmla="*/ 330 w 639"/>
                <a:gd name="T19" fmla="*/ 297 h 395"/>
                <a:gd name="T20" fmla="*/ 346 w 639"/>
                <a:gd name="T21" fmla="*/ 264 h 395"/>
                <a:gd name="T22" fmla="*/ 383 w 639"/>
                <a:gd name="T23" fmla="*/ 260 h 395"/>
                <a:gd name="T24" fmla="*/ 407 w 639"/>
                <a:gd name="T25" fmla="*/ 232 h 395"/>
                <a:gd name="T26" fmla="*/ 436 w 639"/>
                <a:gd name="T27" fmla="*/ 207 h 395"/>
                <a:gd name="T28" fmla="*/ 468 w 639"/>
                <a:gd name="T29" fmla="*/ 195 h 395"/>
                <a:gd name="T30" fmla="*/ 505 w 639"/>
                <a:gd name="T31" fmla="*/ 179 h 395"/>
                <a:gd name="T32" fmla="*/ 545 w 639"/>
                <a:gd name="T33" fmla="*/ 163 h 395"/>
                <a:gd name="T34" fmla="*/ 578 w 639"/>
                <a:gd name="T35" fmla="*/ 146 h 395"/>
                <a:gd name="T36" fmla="*/ 639 w 639"/>
                <a:gd name="T37" fmla="*/ 126 h 395"/>
                <a:gd name="T38" fmla="*/ 623 w 639"/>
                <a:gd name="T39" fmla="*/ 102 h 395"/>
                <a:gd name="T40" fmla="*/ 586 w 639"/>
                <a:gd name="T41" fmla="*/ 81 h 395"/>
                <a:gd name="T42" fmla="*/ 549 w 639"/>
                <a:gd name="T43" fmla="*/ 53 h 395"/>
                <a:gd name="T44" fmla="*/ 501 w 639"/>
                <a:gd name="T45" fmla="*/ 32 h 395"/>
                <a:gd name="T46" fmla="*/ 472 w 639"/>
                <a:gd name="T47" fmla="*/ 28 h 395"/>
                <a:gd name="T48" fmla="*/ 431 w 639"/>
                <a:gd name="T49" fmla="*/ 53 h 395"/>
                <a:gd name="T50" fmla="*/ 415 w 639"/>
                <a:gd name="T51" fmla="*/ 49 h 395"/>
                <a:gd name="T52" fmla="*/ 383 w 639"/>
                <a:gd name="T53" fmla="*/ 49 h 395"/>
                <a:gd name="T54" fmla="*/ 375 w 639"/>
                <a:gd name="T55" fmla="*/ 45 h 395"/>
                <a:gd name="T56" fmla="*/ 362 w 639"/>
                <a:gd name="T57" fmla="*/ 32 h 395"/>
                <a:gd name="T58" fmla="*/ 342 w 639"/>
                <a:gd name="T59" fmla="*/ 28 h 395"/>
                <a:gd name="T60" fmla="*/ 305 w 639"/>
                <a:gd name="T61" fmla="*/ 12 h 395"/>
                <a:gd name="T62" fmla="*/ 269 w 639"/>
                <a:gd name="T63" fmla="*/ 0 h 395"/>
                <a:gd name="T64" fmla="*/ 232 w 639"/>
                <a:gd name="T65" fmla="*/ 4 h 395"/>
                <a:gd name="T66" fmla="*/ 195 w 639"/>
                <a:gd name="T67" fmla="*/ 8 h 395"/>
                <a:gd name="T68" fmla="*/ 155 w 639"/>
                <a:gd name="T69" fmla="*/ 12 h 395"/>
                <a:gd name="T70" fmla="*/ 106 w 639"/>
                <a:gd name="T71" fmla="*/ 16 h 395"/>
                <a:gd name="T72" fmla="*/ 69 w 639"/>
                <a:gd name="T73" fmla="*/ 24 h 395"/>
                <a:gd name="T74" fmla="*/ 90 w 639"/>
                <a:gd name="T75" fmla="*/ 53 h 395"/>
                <a:gd name="T76" fmla="*/ 118 w 639"/>
                <a:gd name="T77" fmla="*/ 81 h 395"/>
                <a:gd name="T78" fmla="*/ 114 w 639"/>
                <a:gd name="T79" fmla="*/ 110 h 395"/>
                <a:gd name="T80" fmla="*/ 90 w 639"/>
                <a:gd name="T81" fmla="*/ 138 h 395"/>
                <a:gd name="T82" fmla="*/ 69 w 639"/>
                <a:gd name="T83" fmla="*/ 175 h 395"/>
                <a:gd name="T84" fmla="*/ 65 w 639"/>
                <a:gd name="T85" fmla="*/ 191 h 395"/>
                <a:gd name="T86" fmla="*/ 53 w 639"/>
                <a:gd name="T87" fmla="*/ 215 h 395"/>
                <a:gd name="T88" fmla="*/ 37 w 639"/>
                <a:gd name="T89" fmla="*/ 236 h 395"/>
                <a:gd name="T90" fmla="*/ 20 w 639"/>
                <a:gd name="T91" fmla="*/ 272 h 395"/>
                <a:gd name="T92" fmla="*/ 12 w 639"/>
                <a:gd name="T93" fmla="*/ 297 h 3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9"/>
                <a:gd name="T142" fmla="*/ 0 h 395"/>
                <a:gd name="T143" fmla="*/ 639 w 639"/>
                <a:gd name="T144" fmla="*/ 395 h 39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9" h="395">
                  <a:moveTo>
                    <a:pt x="29" y="297"/>
                  </a:moveTo>
                  <a:lnTo>
                    <a:pt x="37" y="297"/>
                  </a:lnTo>
                  <a:lnTo>
                    <a:pt x="53" y="301"/>
                  </a:lnTo>
                  <a:lnTo>
                    <a:pt x="61" y="309"/>
                  </a:lnTo>
                  <a:lnTo>
                    <a:pt x="73" y="313"/>
                  </a:lnTo>
                  <a:lnTo>
                    <a:pt x="90" y="317"/>
                  </a:lnTo>
                  <a:lnTo>
                    <a:pt x="110" y="325"/>
                  </a:lnTo>
                  <a:lnTo>
                    <a:pt x="122" y="338"/>
                  </a:lnTo>
                  <a:lnTo>
                    <a:pt x="134" y="350"/>
                  </a:lnTo>
                  <a:lnTo>
                    <a:pt x="143" y="362"/>
                  </a:lnTo>
                  <a:lnTo>
                    <a:pt x="147" y="374"/>
                  </a:lnTo>
                  <a:lnTo>
                    <a:pt x="159" y="386"/>
                  </a:lnTo>
                  <a:lnTo>
                    <a:pt x="167" y="395"/>
                  </a:lnTo>
                  <a:lnTo>
                    <a:pt x="179" y="395"/>
                  </a:lnTo>
                  <a:lnTo>
                    <a:pt x="191" y="395"/>
                  </a:lnTo>
                  <a:lnTo>
                    <a:pt x="204" y="382"/>
                  </a:lnTo>
                  <a:lnTo>
                    <a:pt x="216" y="378"/>
                  </a:lnTo>
                  <a:lnTo>
                    <a:pt x="228" y="374"/>
                  </a:lnTo>
                  <a:lnTo>
                    <a:pt x="240" y="366"/>
                  </a:lnTo>
                  <a:lnTo>
                    <a:pt x="252" y="354"/>
                  </a:lnTo>
                  <a:lnTo>
                    <a:pt x="265" y="362"/>
                  </a:lnTo>
                  <a:lnTo>
                    <a:pt x="277" y="362"/>
                  </a:lnTo>
                  <a:lnTo>
                    <a:pt x="289" y="358"/>
                  </a:lnTo>
                  <a:lnTo>
                    <a:pt x="301" y="358"/>
                  </a:lnTo>
                  <a:lnTo>
                    <a:pt x="313" y="354"/>
                  </a:lnTo>
                  <a:lnTo>
                    <a:pt x="326" y="346"/>
                  </a:lnTo>
                  <a:lnTo>
                    <a:pt x="334" y="333"/>
                  </a:lnTo>
                  <a:lnTo>
                    <a:pt x="334" y="321"/>
                  </a:lnTo>
                  <a:lnTo>
                    <a:pt x="334" y="309"/>
                  </a:lnTo>
                  <a:lnTo>
                    <a:pt x="330" y="297"/>
                  </a:lnTo>
                  <a:lnTo>
                    <a:pt x="342" y="289"/>
                  </a:lnTo>
                  <a:lnTo>
                    <a:pt x="350" y="277"/>
                  </a:lnTo>
                  <a:lnTo>
                    <a:pt x="346" y="264"/>
                  </a:lnTo>
                  <a:lnTo>
                    <a:pt x="358" y="268"/>
                  </a:lnTo>
                  <a:lnTo>
                    <a:pt x="366" y="268"/>
                  </a:lnTo>
                  <a:lnTo>
                    <a:pt x="383" y="260"/>
                  </a:lnTo>
                  <a:lnTo>
                    <a:pt x="391" y="256"/>
                  </a:lnTo>
                  <a:lnTo>
                    <a:pt x="399" y="244"/>
                  </a:lnTo>
                  <a:lnTo>
                    <a:pt x="407" y="232"/>
                  </a:lnTo>
                  <a:lnTo>
                    <a:pt x="411" y="220"/>
                  </a:lnTo>
                  <a:lnTo>
                    <a:pt x="423" y="215"/>
                  </a:lnTo>
                  <a:lnTo>
                    <a:pt x="436" y="207"/>
                  </a:lnTo>
                  <a:lnTo>
                    <a:pt x="448" y="207"/>
                  </a:lnTo>
                  <a:lnTo>
                    <a:pt x="460" y="199"/>
                  </a:lnTo>
                  <a:lnTo>
                    <a:pt x="468" y="195"/>
                  </a:lnTo>
                  <a:lnTo>
                    <a:pt x="484" y="191"/>
                  </a:lnTo>
                  <a:lnTo>
                    <a:pt x="493" y="183"/>
                  </a:lnTo>
                  <a:lnTo>
                    <a:pt x="505" y="179"/>
                  </a:lnTo>
                  <a:lnTo>
                    <a:pt x="517" y="171"/>
                  </a:lnTo>
                  <a:lnTo>
                    <a:pt x="529" y="167"/>
                  </a:lnTo>
                  <a:lnTo>
                    <a:pt x="545" y="163"/>
                  </a:lnTo>
                  <a:lnTo>
                    <a:pt x="554" y="159"/>
                  </a:lnTo>
                  <a:lnTo>
                    <a:pt x="566" y="154"/>
                  </a:lnTo>
                  <a:lnTo>
                    <a:pt x="578" y="146"/>
                  </a:lnTo>
                  <a:lnTo>
                    <a:pt x="615" y="138"/>
                  </a:lnTo>
                  <a:lnTo>
                    <a:pt x="627" y="130"/>
                  </a:lnTo>
                  <a:lnTo>
                    <a:pt x="639" y="126"/>
                  </a:lnTo>
                  <a:lnTo>
                    <a:pt x="639" y="122"/>
                  </a:lnTo>
                  <a:lnTo>
                    <a:pt x="635" y="110"/>
                  </a:lnTo>
                  <a:lnTo>
                    <a:pt x="623" y="102"/>
                  </a:lnTo>
                  <a:lnTo>
                    <a:pt x="611" y="97"/>
                  </a:lnTo>
                  <a:lnTo>
                    <a:pt x="598" y="89"/>
                  </a:lnTo>
                  <a:lnTo>
                    <a:pt x="586" y="81"/>
                  </a:lnTo>
                  <a:lnTo>
                    <a:pt x="574" y="73"/>
                  </a:lnTo>
                  <a:lnTo>
                    <a:pt x="562" y="61"/>
                  </a:lnTo>
                  <a:lnTo>
                    <a:pt x="549" y="53"/>
                  </a:lnTo>
                  <a:lnTo>
                    <a:pt x="525" y="41"/>
                  </a:lnTo>
                  <a:lnTo>
                    <a:pt x="513" y="36"/>
                  </a:lnTo>
                  <a:lnTo>
                    <a:pt x="501" y="32"/>
                  </a:lnTo>
                  <a:lnTo>
                    <a:pt x="497" y="32"/>
                  </a:lnTo>
                  <a:lnTo>
                    <a:pt x="484" y="32"/>
                  </a:lnTo>
                  <a:lnTo>
                    <a:pt x="472" y="28"/>
                  </a:lnTo>
                  <a:lnTo>
                    <a:pt x="444" y="32"/>
                  </a:lnTo>
                  <a:lnTo>
                    <a:pt x="431" y="36"/>
                  </a:lnTo>
                  <a:lnTo>
                    <a:pt x="431" y="53"/>
                  </a:lnTo>
                  <a:lnTo>
                    <a:pt x="419" y="61"/>
                  </a:lnTo>
                  <a:lnTo>
                    <a:pt x="407" y="61"/>
                  </a:lnTo>
                  <a:lnTo>
                    <a:pt x="415" y="49"/>
                  </a:lnTo>
                  <a:lnTo>
                    <a:pt x="407" y="36"/>
                  </a:lnTo>
                  <a:lnTo>
                    <a:pt x="395" y="36"/>
                  </a:lnTo>
                  <a:lnTo>
                    <a:pt x="383" y="49"/>
                  </a:lnTo>
                  <a:lnTo>
                    <a:pt x="375" y="61"/>
                  </a:lnTo>
                  <a:lnTo>
                    <a:pt x="370" y="57"/>
                  </a:lnTo>
                  <a:lnTo>
                    <a:pt x="375" y="45"/>
                  </a:lnTo>
                  <a:lnTo>
                    <a:pt x="387" y="36"/>
                  </a:lnTo>
                  <a:lnTo>
                    <a:pt x="375" y="32"/>
                  </a:lnTo>
                  <a:lnTo>
                    <a:pt x="362" y="32"/>
                  </a:lnTo>
                  <a:lnTo>
                    <a:pt x="358" y="32"/>
                  </a:lnTo>
                  <a:lnTo>
                    <a:pt x="354" y="32"/>
                  </a:lnTo>
                  <a:lnTo>
                    <a:pt x="342" y="28"/>
                  </a:lnTo>
                  <a:lnTo>
                    <a:pt x="330" y="24"/>
                  </a:lnTo>
                  <a:lnTo>
                    <a:pt x="318" y="20"/>
                  </a:lnTo>
                  <a:lnTo>
                    <a:pt x="305" y="12"/>
                  </a:lnTo>
                  <a:lnTo>
                    <a:pt x="293" y="4"/>
                  </a:lnTo>
                  <a:lnTo>
                    <a:pt x="281" y="0"/>
                  </a:lnTo>
                  <a:lnTo>
                    <a:pt x="269" y="0"/>
                  </a:lnTo>
                  <a:lnTo>
                    <a:pt x="256" y="0"/>
                  </a:lnTo>
                  <a:lnTo>
                    <a:pt x="244" y="0"/>
                  </a:lnTo>
                  <a:lnTo>
                    <a:pt x="232" y="4"/>
                  </a:lnTo>
                  <a:lnTo>
                    <a:pt x="220" y="8"/>
                  </a:lnTo>
                  <a:lnTo>
                    <a:pt x="208" y="8"/>
                  </a:lnTo>
                  <a:lnTo>
                    <a:pt x="195" y="8"/>
                  </a:lnTo>
                  <a:lnTo>
                    <a:pt x="183" y="8"/>
                  </a:lnTo>
                  <a:lnTo>
                    <a:pt x="167" y="12"/>
                  </a:lnTo>
                  <a:lnTo>
                    <a:pt x="155" y="12"/>
                  </a:lnTo>
                  <a:lnTo>
                    <a:pt x="130" y="12"/>
                  </a:lnTo>
                  <a:lnTo>
                    <a:pt x="122" y="16"/>
                  </a:lnTo>
                  <a:lnTo>
                    <a:pt x="106" y="16"/>
                  </a:lnTo>
                  <a:lnTo>
                    <a:pt x="98" y="16"/>
                  </a:lnTo>
                  <a:lnTo>
                    <a:pt x="82" y="20"/>
                  </a:lnTo>
                  <a:lnTo>
                    <a:pt x="69" y="24"/>
                  </a:lnTo>
                  <a:lnTo>
                    <a:pt x="82" y="32"/>
                  </a:lnTo>
                  <a:lnTo>
                    <a:pt x="86" y="41"/>
                  </a:lnTo>
                  <a:lnTo>
                    <a:pt x="90" y="53"/>
                  </a:lnTo>
                  <a:lnTo>
                    <a:pt x="98" y="65"/>
                  </a:lnTo>
                  <a:lnTo>
                    <a:pt x="106" y="77"/>
                  </a:lnTo>
                  <a:lnTo>
                    <a:pt x="118" y="81"/>
                  </a:lnTo>
                  <a:lnTo>
                    <a:pt x="130" y="85"/>
                  </a:lnTo>
                  <a:lnTo>
                    <a:pt x="122" y="97"/>
                  </a:lnTo>
                  <a:lnTo>
                    <a:pt x="114" y="110"/>
                  </a:lnTo>
                  <a:lnTo>
                    <a:pt x="106" y="122"/>
                  </a:lnTo>
                  <a:lnTo>
                    <a:pt x="94" y="130"/>
                  </a:lnTo>
                  <a:lnTo>
                    <a:pt x="90" y="138"/>
                  </a:lnTo>
                  <a:lnTo>
                    <a:pt x="82" y="150"/>
                  </a:lnTo>
                  <a:lnTo>
                    <a:pt x="69" y="163"/>
                  </a:lnTo>
                  <a:lnTo>
                    <a:pt x="69" y="175"/>
                  </a:lnTo>
                  <a:lnTo>
                    <a:pt x="82" y="179"/>
                  </a:lnTo>
                  <a:lnTo>
                    <a:pt x="77" y="191"/>
                  </a:lnTo>
                  <a:lnTo>
                    <a:pt x="65" y="191"/>
                  </a:lnTo>
                  <a:lnTo>
                    <a:pt x="53" y="191"/>
                  </a:lnTo>
                  <a:lnTo>
                    <a:pt x="57" y="207"/>
                  </a:lnTo>
                  <a:lnTo>
                    <a:pt x="53" y="215"/>
                  </a:lnTo>
                  <a:lnTo>
                    <a:pt x="53" y="228"/>
                  </a:lnTo>
                  <a:lnTo>
                    <a:pt x="41" y="236"/>
                  </a:lnTo>
                  <a:lnTo>
                    <a:pt x="37" y="236"/>
                  </a:lnTo>
                  <a:lnTo>
                    <a:pt x="33" y="248"/>
                  </a:lnTo>
                  <a:lnTo>
                    <a:pt x="29" y="260"/>
                  </a:lnTo>
                  <a:lnTo>
                    <a:pt x="20" y="272"/>
                  </a:lnTo>
                  <a:lnTo>
                    <a:pt x="12" y="285"/>
                  </a:lnTo>
                  <a:lnTo>
                    <a:pt x="0" y="297"/>
                  </a:lnTo>
                  <a:lnTo>
                    <a:pt x="12" y="297"/>
                  </a:lnTo>
                  <a:lnTo>
                    <a:pt x="29" y="29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26" name="Freeform 532">
              <a:extLst>
                <a:ext uri="{FF2B5EF4-FFF2-40B4-BE49-F238E27FC236}">
                  <a16:creationId xmlns="" xmlns:a16="http://schemas.microsoft.com/office/drawing/2014/main" id="{F2D434BC-E2CC-4A6F-BA89-38EF7BB43DDB}"/>
                </a:ext>
              </a:extLst>
            </p:cNvPr>
            <p:cNvSpPr>
              <a:spLocks/>
            </p:cNvSpPr>
            <p:nvPr/>
          </p:nvSpPr>
          <p:spPr bwMode="gray">
            <a:xfrm>
              <a:off x="1834243" y="2198147"/>
              <a:ext cx="32405" cy="17640"/>
            </a:xfrm>
            <a:custGeom>
              <a:avLst/>
              <a:gdLst>
                <a:gd name="T0" fmla="*/ 25 w 90"/>
                <a:gd name="T1" fmla="*/ 37 h 49"/>
                <a:gd name="T2" fmla="*/ 41 w 90"/>
                <a:gd name="T3" fmla="*/ 45 h 49"/>
                <a:gd name="T4" fmla="*/ 53 w 90"/>
                <a:gd name="T5" fmla="*/ 49 h 49"/>
                <a:gd name="T6" fmla="*/ 65 w 90"/>
                <a:gd name="T7" fmla="*/ 45 h 49"/>
                <a:gd name="T8" fmla="*/ 78 w 90"/>
                <a:gd name="T9" fmla="*/ 45 h 49"/>
                <a:gd name="T10" fmla="*/ 90 w 90"/>
                <a:gd name="T11" fmla="*/ 33 h 49"/>
                <a:gd name="T12" fmla="*/ 78 w 90"/>
                <a:gd name="T13" fmla="*/ 25 h 49"/>
                <a:gd name="T14" fmla="*/ 65 w 90"/>
                <a:gd name="T15" fmla="*/ 17 h 49"/>
                <a:gd name="T16" fmla="*/ 53 w 90"/>
                <a:gd name="T17" fmla="*/ 13 h 49"/>
                <a:gd name="T18" fmla="*/ 45 w 90"/>
                <a:gd name="T19" fmla="*/ 0 h 49"/>
                <a:gd name="T20" fmla="*/ 37 w 90"/>
                <a:gd name="T21" fmla="*/ 4 h 49"/>
                <a:gd name="T22" fmla="*/ 25 w 90"/>
                <a:gd name="T23" fmla="*/ 8 h 49"/>
                <a:gd name="T24" fmla="*/ 0 w 90"/>
                <a:gd name="T25" fmla="*/ 21 h 49"/>
                <a:gd name="T26" fmla="*/ 12 w 90"/>
                <a:gd name="T27" fmla="*/ 29 h 49"/>
                <a:gd name="T28" fmla="*/ 25 w 90"/>
                <a:gd name="T29" fmla="*/ 37 h 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0"/>
                <a:gd name="T46" fmla="*/ 0 h 49"/>
                <a:gd name="T47" fmla="*/ 90 w 90"/>
                <a:gd name="T48" fmla="*/ 49 h 4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0" h="49">
                  <a:moveTo>
                    <a:pt x="25" y="37"/>
                  </a:moveTo>
                  <a:lnTo>
                    <a:pt x="41" y="45"/>
                  </a:lnTo>
                  <a:lnTo>
                    <a:pt x="53" y="49"/>
                  </a:lnTo>
                  <a:lnTo>
                    <a:pt x="65" y="45"/>
                  </a:lnTo>
                  <a:lnTo>
                    <a:pt x="78" y="45"/>
                  </a:lnTo>
                  <a:lnTo>
                    <a:pt x="90" y="33"/>
                  </a:lnTo>
                  <a:lnTo>
                    <a:pt x="78" y="25"/>
                  </a:lnTo>
                  <a:lnTo>
                    <a:pt x="65" y="17"/>
                  </a:lnTo>
                  <a:lnTo>
                    <a:pt x="53" y="13"/>
                  </a:lnTo>
                  <a:lnTo>
                    <a:pt x="45" y="0"/>
                  </a:lnTo>
                  <a:lnTo>
                    <a:pt x="37" y="4"/>
                  </a:lnTo>
                  <a:lnTo>
                    <a:pt x="25" y="8"/>
                  </a:lnTo>
                  <a:lnTo>
                    <a:pt x="0" y="21"/>
                  </a:lnTo>
                  <a:lnTo>
                    <a:pt x="12" y="29"/>
                  </a:lnTo>
                  <a:lnTo>
                    <a:pt x="25" y="3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27" name="Freeform 533">
              <a:extLst>
                <a:ext uri="{FF2B5EF4-FFF2-40B4-BE49-F238E27FC236}">
                  <a16:creationId xmlns="" xmlns:a16="http://schemas.microsoft.com/office/drawing/2014/main" id="{23FD95A2-0294-430C-B9BE-696FFDE1DE17}"/>
                </a:ext>
              </a:extLst>
            </p:cNvPr>
            <p:cNvSpPr>
              <a:spLocks/>
            </p:cNvSpPr>
            <p:nvPr/>
          </p:nvSpPr>
          <p:spPr bwMode="gray">
            <a:xfrm>
              <a:off x="1843245" y="2253946"/>
              <a:ext cx="24844" cy="7200"/>
            </a:xfrm>
            <a:custGeom>
              <a:avLst/>
              <a:gdLst>
                <a:gd name="T0" fmla="*/ 49 w 69"/>
                <a:gd name="T1" fmla="*/ 0 h 20"/>
                <a:gd name="T2" fmla="*/ 36 w 69"/>
                <a:gd name="T3" fmla="*/ 0 h 20"/>
                <a:gd name="T4" fmla="*/ 12 w 69"/>
                <a:gd name="T5" fmla="*/ 0 h 20"/>
                <a:gd name="T6" fmla="*/ 0 w 69"/>
                <a:gd name="T7" fmla="*/ 4 h 20"/>
                <a:gd name="T8" fmla="*/ 0 w 69"/>
                <a:gd name="T9" fmla="*/ 16 h 20"/>
                <a:gd name="T10" fmla="*/ 12 w 69"/>
                <a:gd name="T11" fmla="*/ 20 h 20"/>
                <a:gd name="T12" fmla="*/ 24 w 69"/>
                <a:gd name="T13" fmla="*/ 20 h 20"/>
                <a:gd name="T14" fmla="*/ 36 w 69"/>
                <a:gd name="T15" fmla="*/ 20 h 20"/>
                <a:gd name="T16" fmla="*/ 40 w 69"/>
                <a:gd name="T17" fmla="*/ 20 h 20"/>
                <a:gd name="T18" fmla="*/ 53 w 69"/>
                <a:gd name="T19" fmla="*/ 20 h 20"/>
                <a:gd name="T20" fmla="*/ 65 w 69"/>
                <a:gd name="T21" fmla="*/ 20 h 20"/>
                <a:gd name="T22" fmla="*/ 69 w 69"/>
                <a:gd name="T23" fmla="*/ 8 h 20"/>
                <a:gd name="T24" fmla="*/ 61 w 69"/>
                <a:gd name="T25" fmla="*/ 0 h 20"/>
                <a:gd name="T26" fmla="*/ 49 w 69"/>
                <a:gd name="T27" fmla="*/ 0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9"/>
                <a:gd name="T43" fmla="*/ 0 h 20"/>
                <a:gd name="T44" fmla="*/ 69 w 69"/>
                <a:gd name="T45" fmla="*/ 20 h 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9" h="20">
                  <a:moveTo>
                    <a:pt x="49" y="0"/>
                  </a:moveTo>
                  <a:lnTo>
                    <a:pt x="36" y="0"/>
                  </a:lnTo>
                  <a:lnTo>
                    <a:pt x="12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12" y="20"/>
                  </a:lnTo>
                  <a:lnTo>
                    <a:pt x="24" y="20"/>
                  </a:lnTo>
                  <a:lnTo>
                    <a:pt x="36" y="20"/>
                  </a:lnTo>
                  <a:lnTo>
                    <a:pt x="40" y="20"/>
                  </a:lnTo>
                  <a:lnTo>
                    <a:pt x="53" y="20"/>
                  </a:lnTo>
                  <a:lnTo>
                    <a:pt x="65" y="20"/>
                  </a:lnTo>
                  <a:lnTo>
                    <a:pt x="69" y="8"/>
                  </a:lnTo>
                  <a:lnTo>
                    <a:pt x="61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28" name="Freeform 534">
              <a:extLst>
                <a:ext uri="{FF2B5EF4-FFF2-40B4-BE49-F238E27FC236}">
                  <a16:creationId xmlns="" xmlns:a16="http://schemas.microsoft.com/office/drawing/2014/main" id="{4DA29051-21E5-4962-80CD-A6CB26EE66D4}"/>
                </a:ext>
              </a:extLst>
            </p:cNvPr>
            <p:cNvSpPr>
              <a:spLocks/>
            </p:cNvSpPr>
            <p:nvPr/>
          </p:nvSpPr>
          <p:spPr bwMode="gray">
            <a:xfrm>
              <a:off x="1740628" y="2289226"/>
              <a:ext cx="41047" cy="26280"/>
            </a:xfrm>
            <a:custGeom>
              <a:avLst/>
              <a:gdLst>
                <a:gd name="T0" fmla="*/ 93 w 114"/>
                <a:gd name="T1" fmla="*/ 0 h 73"/>
                <a:gd name="T2" fmla="*/ 73 w 114"/>
                <a:gd name="T3" fmla="*/ 16 h 73"/>
                <a:gd name="T4" fmla="*/ 57 w 114"/>
                <a:gd name="T5" fmla="*/ 16 h 73"/>
                <a:gd name="T6" fmla="*/ 45 w 114"/>
                <a:gd name="T7" fmla="*/ 24 h 73"/>
                <a:gd name="T8" fmla="*/ 36 w 114"/>
                <a:gd name="T9" fmla="*/ 32 h 73"/>
                <a:gd name="T10" fmla="*/ 20 w 114"/>
                <a:gd name="T11" fmla="*/ 44 h 73"/>
                <a:gd name="T12" fmla="*/ 8 w 114"/>
                <a:gd name="T13" fmla="*/ 52 h 73"/>
                <a:gd name="T14" fmla="*/ 0 w 114"/>
                <a:gd name="T15" fmla="*/ 65 h 73"/>
                <a:gd name="T16" fmla="*/ 16 w 114"/>
                <a:gd name="T17" fmla="*/ 65 h 73"/>
                <a:gd name="T18" fmla="*/ 28 w 114"/>
                <a:gd name="T19" fmla="*/ 69 h 73"/>
                <a:gd name="T20" fmla="*/ 41 w 114"/>
                <a:gd name="T21" fmla="*/ 73 h 73"/>
                <a:gd name="T22" fmla="*/ 53 w 114"/>
                <a:gd name="T23" fmla="*/ 69 h 73"/>
                <a:gd name="T24" fmla="*/ 65 w 114"/>
                <a:gd name="T25" fmla="*/ 65 h 73"/>
                <a:gd name="T26" fmla="*/ 77 w 114"/>
                <a:gd name="T27" fmla="*/ 52 h 73"/>
                <a:gd name="T28" fmla="*/ 89 w 114"/>
                <a:gd name="T29" fmla="*/ 44 h 73"/>
                <a:gd name="T30" fmla="*/ 93 w 114"/>
                <a:gd name="T31" fmla="*/ 32 h 73"/>
                <a:gd name="T32" fmla="*/ 102 w 114"/>
                <a:gd name="T33" fmla="*/ 20 h 73"/>
                <a:gd name="T34" fmla="*/ 114 w 114"/>
                <a:gd name="T35" fmla="*/ 8 h 73"/>
                <a:gd name="T36" fmla="*/ 106 w 114"/>
                <a:gd name="T37" fmla="*/ 0 h 73"/>
                <a:gd name="T38" fmla="*/ 93 w 114"/>
                <a:gd name="T39" fmla="*/ 0 h 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4"/>
                <a:gd name="T61" fmla="*/ 0 h 73"/>
                <a:gd name="T62" fmla="*/ 114 w 114"/>
                <a:gd name="T63" fmla="*/ 73 h 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4" h="73">
                  <a:moveTo>
                    <a:pt x="93" y="0"/>
                  </a:moveTo>
                  <a:lnTo>
                    <a:pt x="73" y="16"/>
                  </a:lnTo>
                  <a:lnTo>
                    <a:pt x="57" y="16"/>
                  </a:lnTo>
                  <a:lnTo>
                    <a:pt x="45" y="24"/>
                  </a:lnTo>
                  <a:lnTo>
                    <a:pt x="36" y="32"/>
                  </a:lnTo>
                  <a:lnTo>
                    <a:pt x="20" y="44"/>
                  </a:lnTo>
                  <a:lnTo>
                    <a:pt x="8" y="52"/>
                  </a:lnTo>
                  <a:lnTo>
                    <a:pt x="0" y="65"/>
                  </a:lnTo>
                  <a:lnTo>
                    <a:pt x="16" y="65"/>
                  </a:lnTo>
                  <a:lnTo>
                    <a:pt x="28" y="69"/>
                  </a:lnTo>
                  <a:lnTo>
                    <a:pt x="41" y="73"/>
                  </a:lnTo>
                  <a:lnTo>
                    <a:pt x="53" y="69"/>
                  </a:lnTo>
                  <a:lnTo>
                    <a:pt x="65" y="65"/>
                  </a:lnTo>
                  <a:lnTo>
                    <a:pt x="77" y="52"/>
                  </a:lnTo>
                  <a:lnTo>
                    <a:pt x="89" y="44"/>
                  </a:lnTo>
                  <a:lnTo>
                    <a:pt x="93" y="32"/>
                  </a:lnTo>
                  <a:lnTo>
                    <a:pt x="102" y="20"/>
                  </a:lnTo>
                  <a:lnTo>
                    <a:pt x="114" y="8"/>
                  </a:lnTo>
                  <a:lnTo>
                    <a:pt x="106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29" name="Freeform 535">
              <a:extLst>
                <a:ext uri="{FF2B5EF4-FFF2-40B4-BE49-F238E27FC236}">
                  <a16:creationId xmlns="" xmlns:a16="http://schemas.microsoft.com/office/drawing/2014/main" id="{93ED81EA-4362-4E05-995E-93FB7CD7B7E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36887" y="1944709"/>
              <a:ext cx="671151" cy="343077"/>
            </a:xfrm>
            <a:custGeom>
              <a:avLst/>
              <a:gdLst>
                <a:gd name="T0" fmla="*/ 1274 w 1864"/>
                <a:gd name="T1" fmla="*/ 420 h 953"/>
                <a:gd name="T2" fmla="*/ 1457 w 1864"/>
                <a:gd name="T3" fmla="*/ 330 h 953"/>
                <a:gd name="T4" fmla="*/ 1579 w 1864"/>
                <a:gd name="T5" fmla="*/ 236 h 953"/>
                <a:gd name="T6" fmla="*/ 1310 w 1864"/>
                <a:gd name="T7" fmla="*/ 285 h 953"/>
                <a:gd name="T8" fmla="*/ 1412 w 1864"/>
                <a:gd name="T9" fmla="*/ 236 h 953"/>
                <a:gd name="T10" fmla="*/ 1603 w 1864"/>
                <a:gd name="T11" fmla="*/ 212 h 953"/>
                <a:gd name="T12" fmla="*/ 1827 w 1864"/>
                <a:gd name="T13" fmla="*/ 139 h 953"/>
                <a:gd name="T14" fmla="*/ 1721 w 1864"/>
                <a:gd name="T15" fmla="*/ 41 h 953"/>
                <a:gd name="T16" fmla="*/ 1473 w 1864"/>
                <a:gd name="T17" fmla="*/ 66 h 953"/>
                <a:gd name="T18" fmla="*/ 1436 w 1864"/>
                <a:gd name="T19" fmla="*/ 25 h 953"/>
                <a:gd name="T20" fmla="*/ 1221 w 1864"/>
                <a:gd name="T21" fmla="*/ 4 h 953"/>
                <a:gd name="T22" fmla="*/ 1054 w 1864"/>
                <a:gd name="T23" fmla="*/ 13 h 953"/>
                <a:gd name="T24" fmla="*/ 985 w 1864"/>
                <a:gd name="T25" fmla="*/ 74 h 953"/>
                <a:gd name="T26" fmla="*/ 757 w 1864"/>
                <a:gd name="T27" fmla="*/ 21 h 953"/>
                <a:gd name="T28" fmla="*/ 704 w 1864"/>
                <a:gd name="T29" fmla="*/ 53 h 953"/>
                <a:gd name="T30" fmla="*/ 614 w 1864"/>
                <a:gd name="T31" fmla="*/ 90 h 953"/>
                <a:gd name="T32" fmla="*/ 753 w 1864"/>
                <a:gd name="T33" fmla="*/ 192 h 953"/>
                <a:gd name="T34" fmla="*/ 590 w 1864"/>
                <a:gd name="T35" fmla="*/ 155 h 953"/>
                <a:gd name="T36" fmla="*/ 387 w 1864"/>
                <a:gd name="T37" fmla="*/ 110 h 953"/>
                <a:gd name="T38" fmla="*/ 411 w 1864"/>
                <a:gd name="T39" fmla="*/ 167 h 953"/>
                <a:gd name="T40" fmla="*/ 195 w 1864"/>
                <a:gd name="T41" fmla="*/ 155 h 953"/>
                <a:gd name="T42" fmla="*/ 41 w 1864"/>
                <a:gd name="T43" fmla="*/ 232 h 953"/>
                <a:gd name="T44" fmla="*/ 199 w 1864"/>
                <a:gd name="T45" fmla="*/ 228 h 953"/>
                <a:gd name="T46" fmla="*/ 183 w 1864"/>
                <a:gd name="T47" fmla="*/ 273 h 953"/>
                <a:gd name="T48" fmla="*/ 322 w 1864"/>
                <a:gd name="T49" fmla="*/ 289 h 953"/>
                <a:gd name="T50" fmla="*/ 269 w 1864"/>
                <a:gd name="T51" fmla="*/ 310 h 953"/>
                <a:gd name="T52" fmla="*/ 334 w 1864"/>
                <a:gd name="T53" fmla="*/ 322 h 953"/>
                <a:gd name="T54" fmla="*/ 525 w 1864"/>
                <a:gd name="T55" fmla="*/ 293 h 953"/>
                <a:gd name="T56" fmla="*/ 366 w 1864"/>
                <a:gd name="T57" fmla="*/ 371 h 953"/>
                <a:gd name="T58" fmla="*/ 598 w 1864"/>
                <a:gd name="T59" fmla="*/ 330 h 953"/>
                <a:gd name="T60" fmla="*/ 708 w 1864"/>
                <a:gd name="T61" fmla="*/ 346 h 953"/>
                <a:gd name="T62" fmla="*/ 903 w 1864"/>
                <a:gd name="T63" fmla="*/ 245 h 953"/>
                <a:gd name="T64" fmla="*/ 920 w 1864"/>
                <a:gd name="T65" fmla="*/ 330 h 953"/>
                <a:gd name="T66" fmla="*/ 769 w 1864"/>
                <a:gd name="T67" fmla="*/ 371 h 953"/>
                <a:gd name="T68" fmla="*/ 610 w 1864"/>
                <a:gd name="T69" fmla="*/ 452 h 953"/>
                <a:gd name="T70" fmla="*/ 610 w 1864"/>
                <a:gd name="T71" fmla="*/ 489 h 953"/>
                <a:gd name="T72" fmla="*/ 322 w 1864"/>
                <a:gd name="T73" fmla="*/ 424 h 953"/>
                <a:gd name="T74" fmla="*/ 427 w 1864"/>
                <a:gd name="T75" fmla="*/ 517 h 953"/>
                <a:gd name="T76" fmla="*/ 529 w 1864"/>
                <a:gd name="T77" fmla="*/ 590 h 953"/>
                <a:gd name="T78" fmla="*/ 570 w 1864"/>
                <a:gd name="T79" fmla="*/ 639 h 953"/>
                <a:gd name="T80" fmla="*/ 301 w 1864"/>
                <a:gd name="T81" fmla="*/ 643 h 953"/>
                <a:gd name="T82" fmla="*/ 411 w 1864"/>
                <a:gd name="T83" fmla="*/ 680 h 953"/>
                <a:gd name="T84" fmla="*/ 423 w 1864"/>
                <a:gd name="T85" fmla="*/ 708 h 953"/>
                <a:gd name="T86" fmla="*/ 448 w 1864"/>
                <a:gd name="T87" fmla="*/ 778 h 953"/>
                <a:gd name="T88" fmla="*/ 480 w 1864"/>
                <a:gd name="T89" fmla="*/ 794 h 953"/>
                <a:gd name="T90" fmla="*/ 228 w 1864"/>
                <a:gd name="T91" fmla="*/ 753 h 953"/>
                <a:gd name="T92" fmla="*/ 224 w 1864"/>
                <a:gd name="T93" fmla="*/ 826 h 953"/>
                <a:gd name="T94" fmla="*/ 224 w 1864"/>
                <a:gd name="T95" fmla="*/ 924 h 953"/>
                <a:gd name="T96" fmla="*/ 407 w 1864"/>
                <a:gd name="T97" fmla="*/ 932 h 953"/>
                <a:gd name="T98" fmla="*/ 517 w 1864"/>
                <a:gd name="T99" fmla="*/ 891 h 953"/>
                <a:gd name="T100" fmla="*/ 663 w 1864"/>
                <a:gd name="T101" fmla="*/ 908 h 953"/>
                <a:gd name="T102" fmla="*/ 855 w 1864"/>
                <a:gd name="T103" fmla="*/ 871 h 953"/>
                <a:gd name="T104" fmla="*/ 688 w 1864"/>
                <a:gd name="T105" fmla="*/ 814 h 953"/>
                <a:gd name="T106" fmla="*/ 696 w 1864"/>
                <a:gd name="T107" fmla="*/ 806 h 953"/>
                <a:gd name="T108" fmla="*/ 867 w 1864"/>
                <a:gd name="T109" fmla="*/ 725 h 953"/>
                <a:gd name="T110" fmla="*/ 1005 w 1864"/>
                <a:gd name="T111" fmla="*/ 664 h 953"/>
                <a:gd name="T112" fmla="*/ 977 w 1864"/>
                <a:gd name="T113" fmla="*/ 599 h 953"/>
                <a:gd name="T114" fmla="*/ 818 w 1864"/>
                <a:gd name="T115" fmla="*/ 574 h 953"/>
                <a:gd name="T116" fmla="*/ 859 w 1864"/>
                <a:gd name="T117" fmla="*/ 558 h 953"/>
                <a:gd name="T118" fmla="*/ 1034 w 1864"/>
                <a:gd name="T119" fmla="*/ 558 h 953"/>
                <a:gd name="T120" fmla="*/ 936 w 1864"/>
                <a:gd name="T121" fmla="*/ 537 h 953"/>
                <a:gd name="T122" fmla="*/ 1074 w 1864"/>
                <a:gd name="T123" fmla="*/ 525 h 953"/>
                <a:gd name="T124" fmla="*/ 1148 w 1864"/>
                <a:gd name="T125" fmla="*/ 472 h 9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64"/>
                <a:gd name="T190" fmla="*/ 0 h 953"/>
                <a:gd name="T191" fmla="*/ 1864 w 1864"/>
                <a:gd name="T192" fmla="*/ 953 h 95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64" h="953">
                  <a:moveTo>
                    <a:pt x="1282" y="448"/>
                  </a:moveTo>
                  <a:lnTo>
                    <a:pt x="1290" y="436"/>
                  </a:lnTo>
                  <a:lnTo>
                    <a:pt x="1282" y="428"/>
                  </a:lnTo>
                  <a:lnTo>
                    <a:pt x="1253" y="432"/>
                  </a:lnTo>
                  <a:lnTo>
                    <a:pt x="1241" y="436"/>
                  </a:lnTo>
                  <a:lnTo>
                    <a:pt x="1229" y="440"/>
                  </a:lnTo>
                  <a:lnTo>
                    <a:pt x="1213" y="440"/>
                  </a:lnTo>
                  <a:lnTo>
                    <a:pt x="1200" y="440"/>
                  </a:lnTo>
                  <a:lnTo>
                    <a:pt x="1188" y="440"/>
                  </a:lnTo>
                  <a:lnTo>
                    <a:pt x="1176" y="436"/>
                  </a:lnTo>
                  <a:lnTo>
                    <a:pt x="1188" y="436"/>
                  </a:lnTo>
                  <a:lnTo>
                    <a:pt x="1205" y="436"/>
                  </a:lnTo>
                  <a:lnTo>
                    <a:pt x="1188" y="424"/>
                  </a:lnTo>
                  <a:lnTo>
                    <a:pt x="1176" y="420"/>
                  </a:lnTo>
                  <a:lnTo>
                    <a:pt x="1188" y="420"/>
                  </a:lnTo>
                  <a:lnTo>
                    <a:pt x="1200" y="424"/>
                  </a:lnTo>
                  <a:lnTo>
                    <a:pt x="1213" y="432"/>
                  </a:lnTo>
                  <a:lnTo>
                    <a:pt x="1225" y="432"/>
                  </a:lnTo>
                  <a:lnTo>
                    <a:pt x="1237" y="428"/>
                  </a:lnTo>
                  <a:lnTo>
                    <a:pt x="1249" y="424"/>
                  </a:lnTo>
                  <a:lnTo>
                    <a:pt x="1262" y="424"/>
                  </a:lnTo>
                  <a:lnTo>
                    <a:pt x="1274" y="420"/>
                  </a:lnTo>
                  <a:lnTo>
                    <a:pt x="1290" y="420"/>
                  </a:lnTo>
                  <a:lnTo>
                    <a:pt x="1314" y="420"/>
                  </a:lnTo>
                  <a:lnTo>
                    <a:pt x="1323" y="407"/>
                  </a:lnTo>
                  <a:lnTo>
                    <a:pt x="1306" y="403"/>
                  </a:lnTo>
                  <a:lnTo>
                    <a:pt x="1294" y="399"/>
                  </a:lnTo>
                  <a:lnTo>
                    <a:pt x="1298" y="387"/>
                  </a:lnTo>
                  <a:lnTo>
                    <a:pt x="1282" y="379"/>
                  </a:lnTo>
                  <a:lnTo>
                    <a:pt x="1294" y="379"/>
                  </a:lnTo>
                  <a:lnTo>
                    <a:pt x="1306" y="387"/>
                  </a:lnTo>
                  <a:lnTo>
                    <a:pt x="1306" y="399"/>
                  </a:lnTo>
                  <a:lnTo>
                    <a:pt x="1323" y="399"/>
                  </a:lnTo>
                  <a:lnTo>
                    <a:pt x="1335" y="399"/>
                  </a:lnTo>
                  <a:lnTo>
                    <a:pt x="1347" y="399"/>
                  </a:lnTo>
                  <a:lnTo>
                    <a:pt x="1359" y="395"/>
                  </a:lnTo>
                  <a:lnTo>
                    <a:pt x="1367" y="383"/>
                  </a:lnTo>
                  <a:lnTo>
                    <a:pt x="1380" y="371"/>
                  </a:lnTo>
                  <a:lnTo>
                    <a:pt x="1396" y="358"/>
                  </a:lnTo>
                  <a:lnTo>
                    <a:pt x="1408" y="354"/>
                  </a:lnTo>
                  <a:lnTo>
                    <a:pt x="1420" y="346"/>
                  </a:lnTo>
                  <a:lnTo>
                    <a:pt x="1432" y="338"/>
                  </a:lnTo>
                  <a:lnTo>
                    <a:pt x="1445" y="338"/>
                  </a:lnTo>
                  <a:lnTo>
                    <a:pt x="1457" y="330"/>
                  </a:lnTo>
                  <a:lnTo>
                    <a:pt x="1473" y="326"/>
                  </a:lnTo>
                  <a:lnTo>
                    <a:pt x="1485" y="318"/>
                  </a:lnTo>
                  <a:lnTo>
                    <a:pt x="1498" y="314"/>
                  </a:lnTo>
                  <a:lnTo>
                    <a:pt x="1510" y="310"/>
                  </a:lnTo>
                  <a:lnTo>
                    <a:pt x="1522" y="306"/>
                  </a:lnTo>
                  <a:lnTo>
                    <a:pt x="1534" y="297"/>
                  </a:lnTo>
                  <a:lnTo>
                    <a:pt x="1546" y="285"/>
                  </a:lnTo>
                  <a:lnTo>
                    <a:pt x="1559" y="281"/>
                  </a:lnTo>
                  <a:lnTo>
                    <a:pt x="1571" y="277"/>
                  </a:lnTo>
                  <a:lnTo>
                    <a:pt x="1583" y="273"/>
                  </a:lnTo>
                  <a:lnTo>
                    <a:pt x="1595" y="273"/>
                  </a:lnTo>
                  <a:lnTo>
                    <a:pt x="1607" y="269"/>
                  </a:lnTo>
                  <a:lnTo>
                    <a:pt x="1620" y="261"/>
                  </a:lnTo>
                  <a:lnTo>
                    <a:pt x="1632" y="257"/>
                  </a:lnTo>
                  <a:lnTo>
                    <a:pt x="1644" y="253"/>
                  </a:lnTo>
                  <a:lnTo>
                    <a:pt x="1656" y="245"/>
                  </a:lnTo>
                  <a:lnTo>
                    <a:pt x="1656" y="232"/>
                  </a:lnTo>
                  <a:lnTo>
                    <a:pt x="1632" y="232"/>
                  </a:lnTo>
                  <a:lnTo>
                    <a:pt x="1620" y="232"/>
                  </a:lnTo>
                  <a:lnTo>
                    <a:pt x="1607" y="236"/>
                  </a:lnTo>
                  <a:lnTo>
                    <a:pt x="1591" y="236"/>
                  </a:lnTo>
                  <a:lnTo>
                    <a:pt x="1579" y="236"/>
                  </a:lnTo>
                  <a:lnTo>
                    <a:pt x="1567" y="240"/>
                  </a:lnTo>
                  <a:lnTo>
                    <a:pt x="1555" y="245"/>
                  </a:lnTo>
                  <a:lnTo>
                    <a:pt x="1542" y="245"/>
                  </a:lnTo>
                  <a:lnTo>
                    <a:pt x="1530" y="249"/>
                  </a:lnTo>
                  <a:lnTo>
                    <a:pt x="1502" y="253"/>
                  </a:lnTo>
                  <a:lnTo>
                    <a:pt x="1489" y="253"/>
                  </a:lnTo>
                  <a:lnTo>
                    <a:pt x="1477" y="257"/>
                  </a:lnTo>
                  <a:lnTo>
                    <a:pt x="1465" y="261"/>
                  </a:lnTo>
                  <a:lnTo>
                    <a:pt x="1441" y="269"/>
                  </a:lnTo>
                  <a:lnTo>
                    <a:pt x="1428" y="269"/>
                  </a:lnTo>
                  <a:lnTo>
                    <a:pt x="1416" y="269"/>
                  </a:lnTo>
                  <a:lnTo>
                    <a:pt x="1404" y="273"/>
                  </a:lnTo>
                  <a:lnTo>
                    <a:pt x="1392" y="277"/>
                  </a:lnTo>
                  <a:lnTo>
                    <a:pt x="1380" y="277"/>
                  </a:lnTo>
                  <a:lnTo>
                    <a:pt x="1363" y="281"/>
                  </a:lnTo>
                  <a:lnTo>
                    <a:pt x="1351" y="285"/>
                  </a:lnTo>
                  <a:lnTo>
                    <a:pt x="1339" y="289"/>
                  </a:lnTo>
                  <a:lnTo>
                    <a:pt x="1327" y="293"/>
                  </a:lnTo>
                  <a:lnTo>
                    <a:pt x="1323" y="293"/>
                  </a:lnTo>
                  <a:lnTo>
                    <a:pt x="1335" y="285"/>
                  </a:lnTo>
                  <a:lnTo>
                    <a:pt x="1323" y="285"/>
                  </a:lnTo>
                  <a:lnTo>
                    <a:pt x="1310" y="285"/>
                  </a:lnTo>
                  <a:lnTo>
                    <a:pt x="1323" y="281"/>
                  </a:lnTo>
                  <a:lnTo>
                    <a:pt x="1347" y="277"/>
                  </a:lnTo>
                  <a:lnTo>
                    <a:pt x="1375" y="269"/>
                  </a:lnTo>
                  <a:lnTo>
                    <a:pt x="1388" y="269"/>
                  </a:lnTo>
                  <a:lnTo>
                    <a:pt x="1404" y="269"/>
                  </a:lnTo>
                  <a:lnTo>
                    <a:pt x="1416" y="265"/>
                  </a:lnTo>
                  <a:lnTo>
                    <a:pt x="1428" y="261"/>
                  </a:lnTo>
                  <a:lnTo>
                    <a:pt x="1453" y="253"/>
                  </a:lnTo>
                  <a:lnTo>
                    <a:pt x="1465" y="253"/>
                  </a:lnTo>
                  <a:lnTo>
                    <a:pt x="1477" y="249"/>
                  </a:lnTo>
                  <a:lnTo>
                    <a:pt x="1502" y="240"/>
                  </a:lnTo>
                  <a:lnTo>
                    <a:pt x="1514" y="236"/>
                  </a:lnTo>
                  <a:lnTo>
                    <a:pt x="1530" y="236"/>
                  </a:lnTo>
                  <a:lnTo>
                    <a:pt x="1514" y="228"/>
                  </a:lnTo>
                  <a:lnTo>
                    <a:pt x="1502" y="228"/>
                  </a:lnTo>
                  <a:lnTo>
                    <a:pt x="1489" y="228"/>
                  </a:lnTo>
                  <a:lnTo>
                    <a:pt x="1477" y="228"/>
                  </a:lnTo>
                  <a:lnTo>
                    <a:pt x="1465" y="228"/>
                  </a:lnTo>
                  <a:lnTo>
                    <a:pt x="1449" y="228"/>
                  </a:lnTo>
                  <a:lnTo>
                    <a:pt x="1436" y="232"/>
                  </a:lnTo>
                  <a:lnTo>
                    <a:pt x="1424" y="232"/>
                  </a:lnTo>
                  <a:lnTo>
                    <a:pt x="1412" y="236"/>
                  </a:lnTo>
                  <a:lnTo>
                    <a:pt x="1400" y="232"/>
                  </a:lnTo>
                  <a:lnTo>
                    <a:pt x="1412" y="232"/>
                  </a:lnTo>
                  <a:lnTo>
                    <a:pt x="1404" y="220"/>
                  </a:lnTo>
                  <a:lnTo>
                    <a:pt x="1375" y="208"/>
                  </a:lnTo>
                  <a:lnTo>
                    <a:pt x="1388" y="212"/>
                  </a:lnTo>
                  <a:lnTo>
                    <a:pt x="1400" y="216"/>
                  </a:lnTo>
                  <a:lnTo>
                    <a:pt x="1412" y="220"/>
                  </a:lnTo>
                  <a:lnTo>
                    <a:pt x="1424" y="228"/>
                  </a:lnTo>
                  <a:lnTo>
                    <a:pt x="1436" y="228"/>
                  </a:lnTo>
                  <a:lnTo>
                    <a:pt x="1453" y="224"/>
                  </a:lnTo>
                  <a:lnTo>
                    <a:pt x="1465" y="224"/>
                  </a:lnTo>
                  <a:lnTo>
                    <a:pt x="1477" y="220"/>
                  </a:lnTo>
                  <a:lnTo>
                    <a:pt x="1489" y="220"/>
                  </a:lnTo>
                  <a:lnTo>
                    <a:pt x="1502" y="220"/>
                  </a:lnTo>
                  <a:lnTo>
                    <a:pt x="1514" y="220"/>
                  </a:lnTo>
                  <a:lnTo>
                    <a:pt x="1526" y="220"/>
                  </a:lnTo>
                  <a:lnTo>
                    <a:pt x="1538" y="216"/>
                  </a:lnTo>
                  <a:lnTo>
                    <a:pt x="1550" y="220"/>
                  </a:lnTo>
                  <a:lnTo>
                    <a:pt x="1563" y="216"/>
                  </a:lnTo>
                  <a:lnTo>
                    <a:pt x="1575" y="216"/>
                  </a:lnTo>
                  <a:lnTo>
                    <a:pt x="1587" y="216"/>
                  </a:lnTo>
                  <a:lnTo>
                    <a:pt x="1603" y="212"/>
                  </a:lnTo>
                  <a:lnTo>
                    <a:pt x="1591" y="208"/>
                  </a:lnTo>
                  <a:lnTo>
                    <a:pt x="1563" y="208"/>
                  </a:lnTo>
                  <a:lnTo>
                    <a:pt x="1575" y="208"/>
                  </a:lnTo>
                  <a:lnTo>
                    <a:pt x="1591" y="208"/>
                  </a:lnTo>
                  <a:lnTo>
                    <a:pt x="1599" y="204"/>
                  </a:lnTo>
                  <a:lnTo>
                    <a:pt x="1611" y="200"/>
                  </a:lnTo>
                  <a:lnTo>
                    <a:pt x="1628" y="200"/>
                  </a:lnTo>
                  <a:lnTo>
                    <a:pt x="1640" y="204"/>
                  </a:lnTo>
                  <a:lnTo>
                    <a:pt x="1652" y="204"/>
                  </a:lnTo>
                  <a:lnTo>
                    <a:pt x="1664" y="204"/>
                  </a:lnTo>
                  <a:lnTo>
                    <a:pt x="1677" y="200"/>
                  </a:lnTo>
                  <a:lnTo>
                    <a:pt x="1689" y="196"/>
                  </a:lnTo>
                  <a:lnTo>
                    <a:pt x="1701" y="192"/>
                  </a:lnTo>
                  <a:lnTo>
                    <a:pt x="1713" y="184"/>
                  </a:lnTo>
                  <a:lnTo>
                    <a:pt x="1725" y="184"/>
                  </a:lnTo>
                  <a:lnTo>
                    <a:pt x="1738" y="179"/>
                  </a:lnTo>
                  <a:lnTo>
                    <a:pt x="1750" y="175"/>
                  </a:lnTo>
                  <a:lnTo>
                    <a:pt x="1762" y="171"/>
                  </a:lnTo>
                  <a:lnTo>
                    <a:pt x="1774" y="167"/>
                  </a:lnTo>
                  <a:lnTo>
                    <a:pt x="1791" y="163"/>
                  </a:lnTo>
                  <a:lnTo>
                    <a:pt x="1803" y="155"/>
                  </a:lnTo>
                  <a:lnTo>
                    <a:pt x="1827" y="139"/>
                  </a:lnTo>
                  <a:lnTo>
                    <a:pt x="1839" y="139"/>
                  </a:lnTo>
                  <a:lnTo>
                    <a:pt x="1852" y="135"/>
                  </a:lnTo>
                  <a:lnTo>
                    <a:pt x="1864" y="122"/>
                  </a:lnTo>
                  <a:lnTo>
                    <a:pt x="1860" y="106"/>
                  </a:lnTo>
                  <a:lnTo>
                    <a:pt x="1847" y="98"/>
                  </a:lnTo>
                  <a:lnTo>
                    <a:pt x="1835" y="94"/>
                  </a:lnTo>
                  <a:lnTo>
                    <a:pt x="1831" y="94"/>
                  </a:lnTo>
                  <a:lnTo>
                    <a:pt x="1815" y="90"/>
                  </a:lnTo>
                  <a:lnTo>
                    <a:pt x="1803" y="90"/>
                  </a:lnTo>
                  <a:lnTo>
                    <a:pt x="1791" y="94"/>
                  </a:lnTo>
                  <a:lnTo>
                    <a:pt x="1778" y="86"/>
                  </a:lnTo>
                  <a:lnTo>
                    <a:pt x="1762" y="90"/>
                  </a:lnTo>
                  <a:lnTo>
                    <a:pt x="1750" y="94"/>
                  </a:lnTo>
                  <a:lnTo>
                    <a:pt x="1738" y="98"/>
                  </a:lnTo>
                  <a:lnTo>
                    <a:pt x="1725" y="98"/>
                  </a:lnTo>
                  <a:lnTo>
                    <a:pt x="1738" y="98"/>
                  </a:lnTo>
                  <a:lnTo>
                    <a:pt x="1746" y="82"/>
                  </a:lnTo>
                  <a:lnTo>
                    <a:pt x="1729" y="74"/>
                  </a:lnTo>
                  <a:lnTo>
                    <a:pt x="1717" y="66"/>
                  </a:lnTo>
                  <a:lnTo>
                    <a:pt x="1705" y="57"/>
                  </a:lnTo>
                  <a:lnTo>
                    <a:pt x="1717" y="53"/>
                  </a:lnTo>
                  <a:lnTo>
                    <a:pt x="1721" y="41"/>
                  </a:lnTo>
                  <a:lnTo>
                    <a:pt x="1705" y="41"/>
                  </a:lnTo>
                  <a:lnTo>
                    <a:pt x="1693" y="41"/>
                  </a:lnTo>
                  <a:lnTo>
                    <a:pt x="1681" y="41"/>
                  </a:lnTo>
                  <a:lnTo>
                    <a:pt x="1668" y="45"/>
                  </a:lnTo>
                  <a:lnTo>
                    <a:pt x="1652" y="49"/>
                  </a:lnTo>
                  <a:lnTo>
                    <a:pt x="1644" y="41"/>
                  </a:lnTo>
                  <a:lnTo>
                    <a:pt x="1632" y="37"/>
                  </a:lnTo>
                  <a:lnTo>
                    <a:pt x="1644" y="33"/>
                  </a:lnTo>
                  <a:lnTo>
                    <a:pt x="1632" y="29"/>
                  </a:lnTo>
                  <a:lnTo>
                    <a:pt x="1620" y="33"/>
                  </a:lnTo>
                  <a:lnTo>
                    <a:pt x="1607" y="45"/>
                  </a:lnTo>
                  <a:lnTo>
                    <a:pt x="1595" y="45"/>
                  </a:lnTo>
                  <a:lnTo>
                    <a:pt x="1583" y="37"/>
                  </a:lnTo>
                  <a:lnTo>
                    <a:pt x="1571" y="41"/>
                  </a:lnTo>
                  <a:lnTo>
                    <a:pt x="1559" y="45"/>
                  </a:lnTo>
                  <a:lnTo>
                    <a:pt x="1546" y="49"/>
                  </a:lnTo>
                  <a:lnTo>
                    <a:pt x="1530" y="53"/>
                  </a:lnTo>
                  <a:lnTo>
                    <a:pt x="1522" y="57"/>
                  </a:lnTo>
                  <a:lnTo>
                    <a:pt x="1510" y="57"/>
                  </a:lnTo>
                  <a:lnTo>
                    <a:pt x="1493" y="61"/>
                  </a:lnTo>
                  <a:lnTo>
                    <a:pt x="1481" y="66"/>
                  </a:lnTo>
                  <a:lnTo>
                    <a:pt x="1473" y="66"/>
                  </a:lnTo>
                  <a:lnTo>
                    <a:pt x="1445" y="66"/>
                  </a:lnTo>
                  <a:lnTo>
                    <a:pt x="1432" y="70"/>
                  </a:lnTo>
                  <a:lnTo>
                    <a:pt x="1420" y="70"/>
                  </a:lnTo>
                  <a:lnTo>
                    <a:pt x="1404" y="70"/>
                  </a:lnTo>
                  <a:lnTo>
                    <a:pt x="1416" y="66"/>
                  </a:lnTo>
                  <a:lnTo>
                    <a:pt x="1428" y="61"/>
                  </a:lnTo>
                  <a:lnTo>
                    <a:pt x="1441" y="61"/>
                  </a:lnTo>
                  <a:lnTo>
                    <a:pt x="1453" y="57"/>
                  </a:lnTo>
                  <a:lnTo>
                    <a:pt x="1469" y="53"/>
                  </a:lnTo>
                  <a:lnTo>
                    <a:pt x="1481" y="53"/>
                  </a:lnTo>
                  <a:lnTo>
                    <a:pt x="1493" y="49"/>
                  </a:lnTo>
                  <a:lnTo>
                    <a:pt x="1506" y="45"/>
                  </a:lnTo>
                  <a:lnTo>
                    <a:pt x="1534" y="37"/>
                  </a:lnTo>
                  <a:lnTo>
                    <a:pt x="1542" y="29"/>
                  </a:lnTo>
                  <a:lnTo>
                    <a:pt x="1530" y="25"/>
                  </a:lnTo>
                  <a:lnTo>
                    <a:pt x="1518" y="25"/>
                  </a:lnTo>
                  <a:lnTo>
                    <a:pt x="1506" y="21"/>
                  </a:lnTo>
                  <a:lnTo>
                    <a:pt x="1489" y="25"/>
                  </a:lnTo>
                  <a:lnTo>
                    <a:pt x="1477" y="25"/>
                  </a:lnTo>
                  <a:lnTo>
                    <a:pt x="1465" y="21"/>
                  </a:lnTo>
                  <a:lnTo>
                    <a:pt x="1453" y="21"/>
                  </a:lnTo>
                  <a:lnTo>
                    <a:pt x="1436" y="25"/>
                  </a:lnTo>
                  <a:lnTo>
                    <a:pt x="1424" y="17"/>
                  </a:lnTo>
                  <a:lnTo>
                    <a:pt x="1412" y="13"/>
                  </a:lnTo>
                  <a:lnTo>
                    <a:pt x="1404" y="21"/>
                  </a:lnTo>
                  <a:lnTo>
                    <a:pt x="1388" y="17"/>
                  </a:lnTo>
                  <a:lnTo>
                    <a:pt x="1375" y="13"/>
                  </a:lnTo>
                  <a:lnTo>
                    <a:pt x="1351" y="17"/>
                  </a:lnTo>
                  <a:lnTo>
                    <a:pt x="1335" y="9"/>
                  </a:lnTo>
                  <a:lnTo>
                    <a:pt x="1323" y="0"/>
                  </a:lnTo>
                  <a:lnTo>
                    <a:pt x="1298" y="0"/>
                  </a:lnTo>
                  <a:lnTo>
                    <a:pt x="1282" y="0"/>
                  </a:lnTo>
                  <a:lnTo>
                    <a:pt x="1270" y="0"/>
                  </a:lnTo>
                  <a:lnTo>
                    <a:pt x="1257" y="0"/>
                  </a:lnTo>
                  <a:lnTo>
                    <a:pt x="1245" y="9"/>
                  </a:lnTo>
                  <a:lnTo>
                    <a:pt x="1233" y="13"/>
                  </a:lnTo>
                  <a:lnTo>
                    <a:pt x="1245" y="21"/>
                  </a:lnTo>
                  <a:lnTo>
                    <a:pt x="1257" y="25"/>
                  </a:lnTo>
                  <a:lnTo>
                    <a:pt x="1270" y="29"/>
                  </a:lnTo>
                  <a:lnTo>
                    <a:pt x="1257" y="29"/>
                  </a:lnTo>
                  <a:lnTo>
                    <a:pt x="1245" y="29"/>
                  </a:lnTo>
                  <a:lnTo>
                    <a:pt x="1233" y="25"/>
                  </a:lnTo>
                  <a:lnTo>
                    <a:pt x="1217" y="17"/>
                  </a:lnTo>
                  <a:lnTo>
                    <a:pt x="1221" y="4"/>
                  </a:lnTo>
                  <a:lnTo>
                    <a:pt x="1209" y="0"/>
                  </a:lnTo>
                  <a:lnTo>
                    <a:pt x="1192" y="0"/>
                  </a:lnTo>
                  <a:lnTo>
                    <a:pt x="1180" y="0"/>
                  </a:lnTo>
                  <a:lnTo>
                    <a:pt x="1168" y="4"/>
                  </a:lnTo>
                  <a:lnTo>
                    <a:pt x="1152" y="4"/>
                  </a:lnTo>
                  <a:lnTo>
                    <a:pt x="1139" y="4"/>
                  </a:lnTo>
                  <a:lnTo>
                    <a:pt x="1127" y="13"/>
                  </a:lnTo>
                  <a:lnTo>
                    <a:pt x="1115" y="21"/>
                  </a:lnTo>
                  <a:lnTo>
                    <a:pt x="1103" y="25"/>
                  </a:lnTo>
                  <a:lnTo>
                    <a:pt x="1115" y="33"/>
                  </a:lnTo>
                  <a:lnTo>
                    <a:pt x="1127" y="45"/>
                  </a:lnTo>
                  <a:lnTo>
                    <a:pt x="1139" y="49"/>
                  </a:lnTo>
                  <a:lnTo>
                    <a:pt x="1164" y="53"/>
                  </a:lnTo>
                  <a:lnTo>
                    <a:pt x="1152" y="57"/>
                  </a:lnTo>
                  <a:lnTo>
                    <a:pt x="1139" y="53"/>
                  </a:lnTo>
                  <a:lnTo>
                    <a:pt x="1127" y="53"/>
                  </a:lnTo>
                  <a:lnTo>
                    <a:pt x="1115" y="49"/>
                  </a:lnTo>
                  <a:lnTo>
                    <a:pt x="1103" y="45"/>
                  </a:lnTo>
                  <a:lnTo>
                    <a:pt x="1091" y="37"/>
                  </a:lnTo>
                  <a:lnTo>
                    <a:pt x="1078" y="29"/>
                  </a:lnTo>
                  <a:lnTo>
                    <a:pt x="1066" y="17"/>
                  </a:lnTo>
                  <a:lnTo>
                    <a:pt x="1054" y="13"/>
                  </a:lnTo>
                  <a:lnTo>
                    <a:pt x="1042" y="13"/>
                  </a:lnTo>
                  <a:lnTo>
                    <a:pt x="1025" y="9"/>
                  </a:lnTo>
                  <a:lnTo>
                    <a:pt x="1013" y="9"/>
                  </a:lnTo>
                  <a:lnTo>
                    <a:pt x="1005" y="13"/>
                  </a:lnTo>
                  <a:lnTo>
                    <a:pt x="997" y="13"/>
                  </a:lnTo>
                  <a:lnTo>
                    <a:pt x="952" y="9"/>
                  </a:lnTo>
                  <a:lnTo>
                    <a:pt x="940" y="9"/>
                  </a:lnTo>
                  <a:lnTo>
                    <a:pt x="928" y="13"/>
                  </a:lnTo>
                  <a:lnTo>
                    <a:pt x="912" y="13"/>
                  </a:lnTo>
                  <a:lnTo>
                    <a:pt x="887" y="13"/>
                  </a:lnTo>
                  <a:lnTo>
                    <a:pt x="871" y="21"/>
                  </a:lnTo>
                  <a:lnTo>
                    <a:pt x="883" y="29"/>
                  </a:lnTo>
                  <a:lnTo>
                    <a:pt x="899" y="29"/>
                  </a:lnTo>
                  <a:lnTo>
                    <a:pt x="912" y="37"/>
                  </a:lnTo>
                  <a:lnTo>
                    <a:pt x="924" y="45"/>
                  </a:lnTo>
                  <a:lnTo>
                    <a:pt x="936" y="49"/>
                  </a:lnTo>
                  <a:lnTo>
                    <a:pt x="952" y="49"/>
                  </a:lnTo>
                  <a:lnTo>
                    <a:pt x="936" y="57"/>
                  </a:lnTo>
                  <a:lnTo>
                    <a:pt x="948" y="61"/>
                  </a:lnTo>
                  <a:lnTo>
                    <a:pt x="960" y="66"/>
                  </a:lnTo>
                  <a:lnTo>
                    <a:pt x="973" y="70"/>
                  </a:lnTo>
                  <a:lnTo>
                    <a:pt x="985" y="74"/>
                  </a:lnTo>
                  <a:lnTo>
                    <a:pt x="973" y="78"/>
                  </a:lnTo>
                  <a:lnTo>
                    <a:pt x="960" y="86"/>
                  </a:lnTo>
                  <a:lnTo>
                    <a:pt x="948" y="94"/>
                  </a:lnTo>
                  <a:lnTo>
                    <a:pt x="936" y="98"/>
                  </a:lnTo>
                  <a:lnTo>
                    <a:pt x="944" y="86"/>
                  </a:lnTo>
                  <a:lnTo>
                    <a:pt x="956" y="78"/>
                  </a:lnTo>
                  <a:lnTo>
                    <a:pt x="944" y="74"/>
                  </a:lnTo>
                  <a:lnTo>
                    <a:pt x="932" y="70"/>
                  </a:lnTo>
                  <a:lnTo>
                    <a:pt x="920" y="66"/>
                  </a:lnTo>
                  <a:lnTo>
                    <a:pt x="903" y="53"/>
                  </a:lnTo>
                  <a:lnTo>
                    <a:pt x="895" y="45"/>
                  </a:lnTo>
                  <a:lnTo>
                    <a:pt x="879" y="37"/>
                  </a:lnTo>
                  <a:lnTo>
                    <a:pt x="867" y="37"/>
                  </a:lnTo>
                  <a:lnTo>
                    <a:pt x="855" y="33"/>
                  </a:lnTo>
                  <a:lnTo>
                    <a:pt x="842" y="29"/>
                  </a:lnTo>
                  <a:lnTo>
                    <a:pt x="830" y="37"/>
                  </a:lnTo>
                  <a:lnTo>
                    <a:pt x="818" y="33"/>
                  </a:lnTo>
                  <a:lnTo>
                    <a:pt x="806" y="25"/>
                  </a:lnTo>
                  <a:lnTo>
                    <a:pt x="794" y="25"/>
                  </a:lnTo>
                  <a:lnTo>
                    <a:pt x="777" y="33"/>
                  </a:lnTo>
                  <a:lnTo>
                    <a:pt x="769" y="21"/>
                  </a:lnTo>
                  <a:lnTo>
                    <a:pt x="757" y="21"/>
                  </a:lnTo>
                  <a:lnTo>
                    <a:pt x="745" y="21"/>
                  </a:lnTo>
                  <a:lnTo>
                    <a:pt x="733" y="21"/>
                  </a:lnTo>
                  <a:lnTo>
                    <a:pt x="716" y="25"/>
                  </a:lnTo>
                  <a:lnTo>
                    <a:pt x="704" y="29"/>
                  </a:lnTo>
                  <a:lnTo>
                    <a:pt x="712" y="41"/>
                  </a:lnTo>
                  <a:lnTo>
                    <a:pt x="728" y="41"/>
                  </a:lnTo>
                  <a:lnTo>
                    <a:pt x="741" y="41"/>
                  </a:lnTo>
                  <a:lnTo>
                    <a:pt x="728" y="45"/>
                  </a:lnTo>
                  <a:lnTo>
                    <a:pt x="741" y="53"/>
                  </a:lnTo>
                  <a:lnTo>
                    <a:pt x="753" y="57"/>
                  </a:lnTo>
                  <a:lnTo>
                    <a:pt x="765" y="61"/>
                  </a:lnTo>
                  <a:lnTo>
                    <a:pt x="781" y="61"/>
                  </a:lnTo>
                  <a:lnTo>
                    <a:pt x="794" y="61"/>
                  </a:lnTo>
                  <a:lnTo>
                    <a:pt x="806" y="61"/>
                  </a:lnTo>
                  <a:lnTo>
                    <a:pt x="794" y="66"/>
                  </a:lnTo>
                  <a:lnTo>
                    <a:pt x="781" y="66"/>
                  </a:lnTo>
                  <a:lnTo>
                    <a:pt x="769" y="66"/>
                  </a:lnTo>
                  <a:lnTo>
                    <a:pt x="757" y="66"/>
                  </a:lnTo>
                  <a:lnTo>
                    <a:pt x="741" y="61"/>
                  </a:lnTo>
                  <a:lnTo>
                    <a:pt x="728" y="57"/>
                  </a:lnTo>
                  <a:lnTo>
                    <a:pt x="716" y="66"/>
                  </a:lnTo>
                  <a:lnTo>
                    <a:pt x="704" y="53"/>
                  </a:lnTo>
                  <a:lnTo>
                    <a:pt x="692" y="45"/>
                  </a:lnTo>
                  <a:lnTo>
                    <a:pt x="680" y="45"/>
                  </a:lnTo>
                  <a:lnTo>
                    <a:pt x="663" y="41"/>
                  </a:lnTo>
                  <a:lnTo>
                    <a:pt x="651" y="41"/>
                  </a:lnTo>
                  <a:lnTo>
                    <a:pt x="635" y="41"/>
                  </a:lnTo>
                  <a:lnTo>
                    <a:pt x="639" y="53"/>
                  </a:lnTo>
                  <a:lnTo>
                    <a:pt x="651" y="57"/>
                  </a:lnTo>
                  <a:lnTo>
                    <a:pt x="663" y="70"/>
                  </a:lnTo>
                  <a:lnTo>
                    <a:pt x="676" y="74"/>
                  </a:lnTo>
                  <a:lnTo>
                    <a:pt x="663" y="86"/>
                  </a:lnTo>
                  <a:lnTo>
                    <a:pt x="651" y="78"/>
                  </a:lnTo>
                  <a:lnTo>
                    <a:pt x="635" y="70"/>
                  </a:lnTo>
                  <a:lnTo>
                    <a:pt x="623" y="70"/>
                  </a:lnTo>
                  <a:lnTo>
                    <a:pt x="598" y="66"/>
                  </a:lnTo>
                  <a:lnTo>
                    <a:pt x="586" y="66"/>
                  </a:lnTo>
                  <a:lnTo>
                    <a:pt x="582" y="78"/>
                  </a:lnTo>
                  <a:lnTo>
                    <a:pt x="594" y="82"/>
                  </a:lnTo>
                  <a:lnTo>
                    <a:pt x="606" y="90"/>
                  </a:lnTo>
                  <a:lnTo>
                    <a:pt x="619" y="90"/>
                  </a:lnTo>
                  <a:lnTo>
                    <a:pt x="631" y="90"/>
                  </a:lnTo>
                  <a:lnTo>
                    <a:pt x="619" y="90"/>
                  </a:lnTo>
                  <a:lnTo>
                    <a:pt x="614" y="90"/>
                  </a:lnTo>
                  <a:lnTo>
                    <a:pt x="602" y="90"/>
                  </a:lnTo>
                  <a:lnTo>
                    <a:pt x="590" y="90"/>
                  </a:lnTo>
                  <a:lnTo>
                    <a:pt x="578" y="90"/>
                  </a:lnTo>
                  <a:lnTo>
                    <a:pt x="562" y="98"/>
                  </a:lnTo>
                  <a:lnTo>
                    <a:pt x="562" y="110"/>
                  </a:lnTo>
                  <a:lnTo>
                    <a:pt x="574" y="114"/>
                  </a:lnTo>
                  <a:lnTo>
                    <a:pt x="590" y="122"/>
                  </a:lnTo>
                  <a:lnTo>
                    <a:pt x="602" y="127"/>
                  </a:lnTo>
                  <a:lnTo>
                    <a:pt x="610" y="131"/>
                  </a:lnTo>
                  <a:lnTo>
                    <a:pt x="627" y="135"/>
                  </a:lnTo>
                  <a:lnTo>
                    <a:pt x="635" y="139"/>
                  </a:lnTo>
                  <a:lnTo>
                    <a:pt x="651" y="139"/>
                  </a:lnTo>
                  <a:lnTo>
                    <a:pt x="663" y="147"/>
                  </a:lnTo>
                  <a:lnTo>
                    <a:pt x="676" y="151"/>
                  </a:lnTo>
                  <a:lnTo>
                    <a:pt x="688" y="155"/>
                  </a:lnTo>
                  <a:lnTo>
                    <a:pt x="700" y="159"/>
                  </a:lnTo>
                  <a:lnTo>
                    <a:pt x="712" y="159"/>
                  </a:lnTo>
                  <a:lnTo>
                    <a:pt x="728" y="167"/>
                  </a:lnTo>
                  <a:lnTo>
                    <a:pt x="741" y="175"/>
                  </a:lnTo>
                  <a:lnTo>
                    <a:pt x="753" y="179"/>
                  </a:lnTo>
                  <a:lnTo>
                    <a:pt x="765" y="192"/>
                  </a:lnTo>
                  <a:lnTo>
                    <a:pt x="753" y="192"/>
                  </a:lnTo>
                  <a:lnTo>
                    <a:pt x="741" y="184"/>
                  </a:lnTo>
                  <a:lnTo>
                    <a:pt x="728" y="175"/>
                  </a:lnTo>
                  <a:lnTo>
                    <a:pt x="712" y="167"/>
                  </a:lnTo>
                  <a:lnTo>
                    <a:pt x="700" y="167"/>
                  </a:lnTo>
                  <a:lnTo>
                    <a:pt x="688" y="167"/>
                  </a:lnTo>
                  <a:lnTo>
                    <a:pt x="676" y="159"/>
                  </a:lnTo>
                  <a:lnTo>
                    <a:pt x="663" y="159"/>
                  </a:lnTo>
                  <a:lnTo>
                    <a:pt x="651" y="155"/>
                  </a:lnTo>
                  <a:lnTo>
                    <a:pt x="627" y="147"/>
                  </a:lnTo>
                  <a:lnTo>
                    <a:pt x="614" y="143"/>
                  </a:lnTo>
                  <a:lnTo>
                    <a:pt x="602" y="139"/>
                  </a:lnTo>
                  <a:lnTo>
                    <a:pt x="590" y="135"/>
                  </a:lnTo>
                  <a:lnTo>
                    <a:pt x="578" y="131"/>
                  </a:lnTo>
                  <a:lnTo>
                    <a:pt x="566" y="122"/>
                  </a:lnTo>
                  <a:lnTo>
                    <a:pt x="553" y="122"/>
                  </a:lnTo>
                  <a:lnTo>
                    <a:pt x="541" y="131"/>
                  </a:lnTo>
                  <a:lnTo>
                    <a:pt x="549" y="139"/>
                  </a:lnTo>
                  <a:lnTo>
                    <a:pt x="562" y="151"/>
                  </a:lnTo>
                  <a:lnTo>
                    <a:pt x="578" y="151"/>
                  </a:lnTo>
                  <a:lnTo>
                    <a:pt x="590" y="151"/>
                  </a:lnTo>
                  <a:lnTo>
                    <a:pt x="602" y="159"/>
                  </a:lnTo>
                  <a:lnTo>
                    <a:pt x="590" y="155"/>
                  </a:lnTo>
                  <a:lnTo>
                    <a:pt x="578" y="155"/>
                  </a:lnTo>
                  <a:lnTo>
                    <a:pt x="566" y="155"/>
                  </a:lnTo>
                  <a:lnTo>
                    <a:pt x="553" y="151"/>
                  </a:lnTo>
                  <a:lnTo>
                    <a:pt x="537" y="151"/>
                  </a:lnTo>
                  <a:lnTo>
                    <a:pt x="537" y="139"/>
                  </a:lnTo>
                  <a:lnTo>
                    <a:pt x="525" y="135"/>
                  </a:lnTo>
                  <a:lnTo>
                    <a:pt x="517" y="122"/>
                  </a:lnTo>
                  <a:lnTo>
                    <a:pt x="505" y="114"/>
                  </a:lnTo>
                  <a:lnTo>
                    <a:pt x="492" y="110"/>
                  </a:lnTo>
                  <a:lnTo>
                    <a:pt x="480" y="110"/>
                  </a:lnTo>
                  <a:lnTo>
                    <a:pt x="464" y="110"/>
                  </a:lnTo>
                  <a:lnTo>
                    <a:pt x="452" y="106"/>
                  </a:lnTo>
                  <a:lnTo>
                    <a:pt x="440" y="106"/>
                  </a:lnTo>
                  <a:lnTo>
                    <a:pt x="427" y="98"/>
                  </a:lnTo>
                  <a:lnTo>
                    <a:pt x="440" y="98"/>
                  </a:lnTo>
                  <a:lnTo>
                    <a:pt x="440" y="94"/>
                  </a:lnTo>
                  <a:lnTo>
                    <a:pt x="427" y="94"/>
                  </a:lnTo>
                  <a:lnTo>
                    <a:pt x="415" y="94"/>
                  </a:lnTo>
                  <a:lnTo>
                    <a:pt x="403" y="94"/>
                  </a:lnTo>
                  <a:lnTo>
                    <a:pt x="387" y="94"/>
                  </a:lnTo>
                  <a:lnTo>
                    <a:pt x="374" y="102"/>
                  </a:lnTo>
                  <a:lnTo>
                    <a:pt x="387" y="110"/>
                  </a:lnTo>
                  <a:lnTo>
                    <a:pt x="399" y="122"/>
                  </a:lnTo>
                  <a:lnTo>
                    <a:pt x="387" y="122"/>
                  </a:lnTo>
                  <a:lnTo>
                    <a:pt x="374" y="131"/>
                  </a:lnTo>
                  <a:lnTo>
                    <a:pt x="362" y="131"/>
                  </a:lnTo>
                  <a:lnTo>
                    <a:pt x="350" y="131"/>
                  </a:lnTo>
                  <a:lnTo>
                    <a:pt x="334" y="131"/>
                  </a:lnTo>
                  <a:lnTo>
                    <a:pt x="322" y="131"/>
                  </a:lnTo>
                  <a:lnTo>
                    <a:pt x="309" y="139"/>
                  </a:lnTo>
                  <a:lnTo>
                    <a:pt x="322" y="147"/>
                  </a:lnTo>
                  <a:lnTo>
                    <a:pt x="334" y="147"/>
                  </a:lnTo>
                  <a:lnTo>
                    <a:pt x="342" y="147"/>
                  </a:lnTo>
                  <a:lnTo>
                    <a:pt x="358" y="151"/>
                  </a:lnTo>
                  <a:lnTo>
                    <a:pt x="370" y="155"/>
                  </a:lnTo>
                  <a:lnTo>
                    <a:pt x="383" y="155"/>
                  </a:lnTo>
                  <a:lnTo>
                    <a:pt x="407" y="159"/>
                  </a:lnTo>
                  <a:lnTo>
                    <a:pt x="423" y="159"/>
                  </a:lnTo>
                  <a:lnTo>
                    <a:pt x="435" y="167"/>
                  </a:lnTo>
                  <a:lnTo>
                    <a:pt x="435" y="179"/>
                  </a:lnTo>
                  <a:lnTo>
                    <a:pt x="427" y="167"/>
                  </a:lnTo>
                  <a:lnTo>
                    <a:pt x="415" y="167"/>
                  </a:lnTo>
                  <a:lnTo>
                    <a:pt x="423" y="179"/>
                  </a:lnTo>
                  <a:lnTo>
                    <a:pt x="411" y="167"/>
                  </a:lnTo>
                  <a:lnTo>
                    <a:pt x="399" y="163"/>
                  </a:lnTo>
                  <a:lnTo>
                    <a:pt x="383" y="175"/>
                  </a:lnTo>
                  <a:lnTo>
                    <a:pt x="395" y="184"/>
                  </a:lnTo>
                  <a:lnTo>
                    <a:pt x="383" y="175"/>
                  </a:lnTo>
                  <a:lnTo>
                    <a:pt x="370" y="167"/>
                  </a:lnTo>
                  <a:lnTo>
                    <a:pt x="358" y="163"/>
                  </a:lnTo>
                  <a:lnTo>
                    <a:pt x="346" y="155"/>
                  </a:lnTo>
                  <a:lnTo>
                    <a:pt x="334" y="155"/>
                  </a:lnTo>
                  <a:lnTo>
                    <a:pt x="317" y="155"/>
                  </a:lnTo>
                  <a:lnTo>
                    <a:pt x="309" y="167"/>
                  </a:lnTo>
                  <a:lnTo>
                    <a:pt x="293" y="171"/>
                  </a:lnTo>
                  <a:lnTo>
                    <a:pt x="309" y="179"/>
                  </a:lnTo>
                  <a:lnTo>
                    <a:pt x="293" y="175"/>
                  </a:lnTo>
                  <a:lnTo>
                    <a:pt x="285" y="171"/>
                  </a:lnTo>
                  <a:lnTo>
                    <a:pt x="285" y="155"/>
                  </a:lnTo>
                  <a:lnTo>
                    <a:pt x="273" y="151"/>
                  </a:lnTo>
                  <a:lnTo>
                    <a:pt x="256" y="151"/>
                  </a:lnTo>
                  <a:lnTo>
                    <a:pt x="244" y="151"/>
                  </a:lnTo>
                  <a:lnTo>
                    <a:pt x="232" y="151"/>
                  </a:lnTo>
                  <a:lnTo>
                    <a:pt x="220" y="151"/>
                  </a:lnTo>
                  <a:lnTo>
                    <a:pt x="208" y="155"/>
                  </a:lnTo>
                  <a:lnTo>
                    <a:pt x="195" y="155"/>
                  </a:lnTo>
                  <a:lnTo>
                    <a:pt x="183" y="163"/>
                  </a:lnTo>
                  <a:lnTo>
                    <a:pt x="171" y="175"/>
                  </a:lnTo>
                  <a:lnTo>
                    <a:pt x="155" y="175"/>
                  </a:lnTo>
                  <a:lnTo>
                    <a:pt x="171" y="184"/>
                  </a:lnTo>
                  <a:lnTo>
                    <a:pt x="155" y="192"/>
                  </a:lnTo>
                  <a:lnTo>
                    <a:pt x="142" y="188"/>
                  </a:lnTo>
                  <a:lnTo>
                    <a:pt x="130" y="175"/>
                  </a:lnTo>
                  <a:lnTo>
                    <a:pt x="118" y="179"/>
                  </a:lnTo>
                  <a:lnTo>
                    <a:pt x="114" y="179"/>
                  </a:lnTo>
                  <a:lnTo>
                    <a:pt x="102" y="179"/>
                  </a:lnTo>
                  <a:lnTo>
                    <a:pt x="90" y="179"/>
                  </a:lnTo>
                  <a:lnTo>
                    <a:pt x="77" y="188"/>
                  </a:lnTo>
                  <a:lnTo>
                    <a:pt x="65" y="188"/>
                  </a:lnTo>
                  <a:lnTo>
                    <a:pt x="53" y="200"/>
                  </a:lnTo>
                  <a:lnTo>
                    <a:pt x="37" y="200"/>
                  </a:lnTo>
                  <a:lnTo>
                    <a:pt x="24" y="200"/>
                  </a:lnTo>
                  <a:lnTo>
                    <a:pt x="12" y="208"/>
                  </a:lnTo>
                  <a:lnTo>
                    <a:pt x="0" y="216"/>
                  </a:lnTo>
                  <a:lnTo>
                    <a:pt x="4" y="220"/>
                  </a:lnTo>
                  <a:lnTo>
                    <a:pt x="16" y="220"/>
                  </a:lnTo>
                  <a:lnTo>
                    <a:pt x="29" y="232"/>
                  </a:lnTo>
                  <a:lnTo>
                    <a:pt x="41" y="232"/>
                  </a:lnTo>
                  <a:lnTo>
                    <a:pt x="53" y="228"/>
                  </a:lnTo>
                  <a:lnTo>
                    <a:pt x="69" y="216"/>
                  </a:lnTo>
                  <a:lnTo>
                    <a:pt x="77" y="212"/>
                  </a:lnTo>
                  <a:lnTo>
                    <a:pt x="94" y="216"/>
                  </a:lnTo>
                  <a:lnTo>
                    <a:pt x="106" y="208"/>
                  </a:lnTo>
                  <a:lnTo>
                    <a:pt x="118" y="220"/>
                  </a:lnTo>
                  <a:lnTo>
                    <a:pt x="130" y="216"/>
                  </a:lnTo>
                  <a:lnTo>
                    <a:pt x="142" y="220"/>
                  </a:lnTo>
                  <a:lnTo>
                    <a:pt x="130" y="220"/>
                  </a:lnTo>
                  <a:lnTo>
                    <a:pt x="118" y="228"/>
                  </a:lnTo>
                  <a:lnTo>
                    <a:pt x="106" y="228"/>
                  </a:lnTo>
                  <a:lnTo>
                    <a:pt x="94" y="236"/>
                  </a:lnTo>
                  <a:lnTo>
                    <a:pt x="81" y="236"/>
                  </a:lnTo>
                  <a:lnTo>
                    <a:pt x="69" y="245"/>
                  </a:lnTo>
                  <a:lnTo>
                    <a:pt x="81" y="249"/>
                  </a:lnTo>
                  <a:lnTo>
                    <a:pt x="94" y="257"/>
                  </a:lnTo>
                  <a:lnTo>
                    <a:pt x="106" y="253"/>
                  </a:lnTo>
                  <a:lnTo>
                    <a:pt x="118" y="249"/>
                  </a:lnTo>
                  <a:lnTo>
                    <a:pt x="122" y="249"/>
                  </a:lnTo>
                  <a:lnTo>
                    <a:pt x="134" y="245"/>
                  </a:lnTo>
                  <a:lnTo>
                    <a:pt x="187" y="228"/>
                  </a:lnTo>
                  <a:lnTo>
                    <a:pt x="199" y="228"/>
                  </a:lnTo>
                  <a:lnTo>
                    <a:pt x="212" y="224"/>
                  </a:lnTo>
                  <a:lnTo>
                    <a:pt x="224" y="228"/>
                  </a:lnTo>
                  <a:lnTo>
                    <a:pt x="236" y="228"/>
                  </a:lnTo>
                  <a:lnTo>
                    <a:pt x="248" y="228"/>
                  </a:lnTo>
                  <a:lnTo>
                    <a:pt x="260" y="232"/>
                  </a:lnTo>
                  <a:lnTo>
                    <a:pt x="277" y="236"/>
                  </a:lnTo>
                  <a:lnTo>
                    <a:pt x="260" y="236"/>
                  </a:lnTo>
                  <a:lnTo>
                    <a:pt x="248" y="236"/>
                  </a:lnTo>
                  <a:lnTo>
                    <a:pt x="236" y="232"/>
                  </a:lnTo>
                  <a:lnTo>
                    <a:pt x="224" y="232"/>
                  </a:lnTo>
                  <a:lnTo>
                    <a:pt x="212" y="232"/>
                  </a:lnTo>
                  <a:lnTo>
                    <a:pt x="199" y="236"/>
                  </a:lnTo>
                  <a:lnTo>
                    <a:pt x="183" y="245"/>
                  </a:lnTo>
                  <a:lnTo>
                    <a:pt x="171" y="245"/>
                  </a:lnTo>
                  <a:lnTo>
                    <a:pt x="159" y="249"/>
                  </a:lnTo>
                  <a:lnTo>
                    <a:pt x="147" y="253"/>
                  </a:lnTo>
                  <a:lnTo>
                    <a:pt x="122" y="261"/>
                  </a:lnTo>
                  <a:lnTo>
                    <a:pt x="134" y="265"/>
                  </a:lnTo>
                  <a:lnTo>
                    <a:pt x="147" y="269"/>
                  </a:lnTo>
                  <a:lnTo>
                    <a:pt x="159" y="273"/>
                  </a:lnTo>
                  <a:lnTo>
                    <a:pt x="171" y="269"/>
                  </a:lnTo>
                  <a:lnTo>
                    <a:pt x="183" y="273"/>
                  </a:lnTo>
                  <a:lnTo>
                    <a:pt x="171" y="273"/>
                  </a:lnTo>
                  <a:lnTo>
                    <a:pt x="155" y="277"/>
                  </a:lnTo>
                  <a:lnTo>
                    <a:pt x="142" y="277"/>
                  </a:lnTo>
                  <a:lnTo>
                    <a:pt x="130" y="273"/>
                  </a:lnTo>
                  <a:lnTo>
                    <a:pt x="118" y="273"/>
                  </a:lnTo>
                  <a:lnTo>
                    <a:pt x="110" y="277"/>
                  </a:lnTo>
                  <a:lnTo>
                    <a:pt x="98" y="285"/>
                  </a:lnTo>
                  <a:lnTo>
                    <a:pt x="106" y="297"/>
                  </a:lnTo>
                  <a:lnTo>
                    <a:pt x="118" y="302"/>
                  </a:lnTo>
                  <a:lnTo>
                    <a:pt x="126" y="306"/>
                  </a:lnTo>
                  <a:lnTo>
                    <a:pt x="138" y="306"/>
                  </a:lnTo>
                  <a:lnTo>
                    <a:pt x="151" y="306"/>
                  </a:lnTo>
                  <a:lnTo>
                    <a:pt x="163" y="306"/>
                  </a:lnTo>
                  <a:lnTo>
                    <a:pt x="175" y="302"/>
                  </a:lnTo>
                  <a:lnTo>
                    <a:pt x="187" y="302"/>
                  </a:lnTo>
                  <a:lnTo>
                    <a:pt x="199" y="302"/>
                  </a:lnTo>
                  <a:lnTo>
                    <a:pt x="216" y="297"/>
                  </a:lnTo>
                  <a:lnTo>
                    <a:pt x="240" y="297"/>
                  </a:lnTo>
                  <a:lnTo>
                    <a:pt x="252" y="297"/>
                  </a:lnTo>
                  <a:lnTo>
                    <a:pt x="265" y="297"/>
                  </a:lnTo>
                  <a:lnTo>
                    <a:pt x="277" y="297"/>
                  </a:lnTo>
                  <a:lnTo>
                    <a:pt x="322" y="289"/>
                  </a:lnTo>
                  <a:lnTo>
                    <a:pt x="334" y="289"/>
                  </a:lnTo>
                  <a:lnTo>
                    <a:pt x="346" y="281"/>
                  </a:lnTo>
                  <a:lnTo>
                    <a:pt x="358" y="277"/>
                  </a:lnTo>
                  <a:lnTo>
                    <a:pt x="370" y="273"/>
                  </a:lnTo>
                  <a:lnTo>
                    <a:pt x="383" y="269"/>
                  </a:lnTo>
                  <a:lnTo>
                    <a:pt x="395" y="269"/>
                  </a:lnTo>
                  <a:lnTo>
                    <a:pt x="407" y="265"/>
                  </a:lnTo>
                  <a:lnTo>
                    <a:pt x="423" y="265"/>
                  </a:lnTo>
                  <a:lnTo>
                    <a:pt x="431" y="269"/>
                  </a:lnTo>
                  <a:lnTo>
                    <a:pt x="423" y="273"/>
                  </a:lnTo>
                  <a:lnTo>
                    <a:pt x="407" y="277"/>
                  </a:lnTo>
                  <a:lnTo>
                    <a:pt x="395" y="277"/>
                  </a:lnTo>
                  <a:lnTo>
                    <a:pt x="383" y="285"/>
                  </a:lnTo>
                  <a:lnTo>
                    <a:pt x="370" y="289"/>
                  </a:lnTo>
                  <a:lnTo>
                    <a:pt x="358" y="293"/>
                  </a:lnTo>
                  <a:lnTo>
                    <a:pt x="346" y="297"/>
                  </a:lnTo>
                  <a:lnTo>
                    <a:pt x="334" y="302"/>
                  </a:lnTo>
                  <a:lnTo>
                    <a:pt x="317" y="306"/>
                  </a:lnTo>
                  <a:lnTo>
                    <a:pt x="305" y="306"/>
                  </a:lnTo>
                  <a:lnTo>
                    <a:pt x="293" y="310"/>
                  </a:lnTo>
                  <a:lnTo>
                    <a:pt x="281" y="310"/>
                  </a:lnTo>
                  <a:lnTo>
                    <a:pt x="269" y="310"/>
                  </a:lnTo>
                  <a:lnTo>
                    <a:pt x="256" y="310"/>
                  </a:lnTo>
                  <a:lnTo>
                    <a:pt x="244" y="306"/>
                  </a:lnTo>
                  <a:lnTo>
                    <a:pt x="220" y="306"/>
                  </a:lnTo>
                  <a:lnTo>
                    <a:pt x="208" y="310"/>
                  </a:lnTo>
                  <a:lnTo>
                    <a:pt x="191" y="310"/>
                  </a:lnTo>
                  <a:lnTo>
                    <a:pt x="179" y="314"/>
                  </a:lnTo>
                  <a:lnTo>
                    <a:pt x="167" y="314"/>
                  </a:lnTo>
                  <a:lnTo>
                    <a:pt x="155" y="318"/>
                  </a:lnTo>
                  <a:lnTo>
                    <a:pt x="163" y="330"/>
                  </a:lnTo>
                  <a:lnTo>
                    <a:pt x="183" y="338"/>
                  </a:lnTo>
                  <a:lnTo>
                    <a:pt x="199" y="338"/>
                  </a:lnTo>
                  <a:lnTo>
                    <a:pt x="212" y="346"/>
                  </a:lnTo>
                  <a:lnTo>
                    <a:pt x="224" y="350"/>
                  </a:lnTo>
                  <a:lnTo>
                    <a:pt x="236" y="350"/>
                  </a:lnTo>
                  <a:lnTo>
                    <a:pt x="248" y="354"/>
                  </a:lnTo>
                  <a:lnTo>
                    <a:pt x="260" y="358"/>
                  </a:lnTo>
                  <a:lnTo>
                    <a:pt x="273" y="358"/>
                  </a:lnTo>
                  <a:lnTo>
                    <a:pt x="289" y="358"/>
                  </a:lnTo>
                  <a:lnTo>
                    <a:pt x="297" y="346"/>
                  </a:lnTo>
                  <a:lnTo>
                    <a:pt x="309" y="338"/>
                  </a:lnTo>
                  <a:lnTo>
                    <a:pt x="322" y="330"/>
                  </a:lnTo>
                  <a:lnTo>
                    <a:pt x="334" y="322"/>
                  </a:lnTo>
                  <a:lnTo>
                    <a:pt x="346" y="314"/>
                  </a:lnTo>
                  <a:lnTo>
                    <a:pt x="362" y="306"/>
                  </a:lnTo>
                  <a:lnTo>
                    <a:pt x="370" y="302"/>
                  </a:lnTo>
                  <a:lnTo>
                    <a:pt x="387" y="302"/>
                  </a:lnTo>
                  <a:lnTo>
                    <a:pt x="399" y="302"/>
                  </a:lnTo>
                  <a:lnTo>
                    <a:pt x="411" y="297"/>
                  </a:lnTo>
                  <a:lnTo>
                    <a:pt x="423" y="297"/>
                  </a:lnTo>
                  <a:lnTo>
                    <a:pt x="448" y="293"/>
                  </a:lnTo>
                  <a:lnTo>
                    <a:pt x="464" y="293"/>
                  </a:lnTo>
                  <a:lnTo>
                    <a:pt x="476" y="293"/>
                  </a:lnTo>
                  <a:lnTo>
                    <a:pt x="488" y="293"/>
                  </a:lnTo>
                  <a:lnTo>
                    <a:pt x="505" y="289"/>
                  </a:lnTo>
                  <a:lnTo>
                    <a:pt x="517" y="289"/>
                  </a:lnTo>
                  <a:lnTo>
                    <a:pt x="525" y="285"/>
                  </a:lnTo>
                  <a:lnTo>
                    <a:pt x="541" y="285"/>
                  </a:lnTo>
                  <a:lnTo>
                    <a:pt x="553" y="281"/>
                  </a:lnTo>
                  <a:lnTo>
                    <a:pt x="566" y="285"/>
                  </a:lnTo>
                  <a:lnTo>
                    <a:pt x="578" y="285"/>
                  </a:lnTo>
                  <a:lnTo>
                    <a:pt x="566" y="285"/>
                  </a:lnTo>
                  <a:lnTo>
                    <a:pt x="549" y="289"/>
                  </a:lnTo>
                  <a:lnTo>
                    <a:pt x="537" y="289"/>
                  </a:lnTo>
                  <a:lnTo>
                    <a:pt x="525" y="293"/>
                  </a:lnTo>
                  <a:lnTo>
                    <a:pt x="501" y="297"/>
                  </a:lnTo>
                  <a:lnTo>
                    <a:pt x="484" y="297"/>
                  </a:lnTo>
                  <a:lnTo>
                    <a:pt x="472" y="297"/>
                  </a:lnTo>
                  <a:lnTo>
                    <a:pt x="460" y="302"/>
                  </a:lnTo>
                  <a:lnTo>
                    <a:pt x="448" y="302"/>
                  </a:lnTo>
                  <a:lnTo>
                    <a:pt x="435" y="302"/>
                  </a:lnTo>
                  <a:lnTo>
                    <a:pt x="423" y="302"/>
                  </a:lnTo>
                  <a:lnTo>
                    <a:pt x="411" y="306"/>
                  </a:lnTo>
                  <a:lnTo>
                    <a:pt x="399" y="310"/>
                  </a:lnTo>
                  <a:lnTo>
                    <a:pt x="383" y="310"/>
                  </a:lnTo>
                  <a:lnTo>
                    <a:pt x="370" y="318"/>
                  </a:lnTo>
                  <a:lnTo>
                    <a:pt x="358" y="326"/>
                  </a:lnTo>
                  <a:lnTo>
                    <a:pt x="346" y="338"/>
                  </a:lnTo>
                  <a:lnTo>
                    <a:pt x="334" y="342"/>
                  </a:lnTo>
                  <a:lnTo>
                    <a:pt x="322" y="354"/>
                  </a:lnTo>
                  <a:lnTo>
                    <a:pt x="317" y="363"/>
                  </a:lnTo>
                  <a:lnTo>
                    <a:pt x="326" y="367"/>
                  </a:lnTo>
                  <a:lnTo>
                    <a:pt x="342" y="371"/>
                  </a:lnTo>
                  <a:lnTo>
                    <a:pt x="354" y="375"/>
                  </a:lnTo>
                  <a:lnTo>
                    <a:pt x="366" y="367"/>
                  </a:lnTo>
                  <a:lnTo>
                    <a:pt x="378" y="363"/>
                  </a:lnTo>
                  <a:lnTo>
                    <a:pt x="366" y="371"/>
                  </a:lnTo>
                  <a:lnTo>
                    <a:pt x="378" y="375"/>
                  </a:lnTo>
                  <a:lnTo>
                    <a:pt x="391" y="375"/>
                  </a:lnTo>
                  <a:lnTo>
                    <a:pt x="407" y="375"/>
                  </a:lnTo>
                  <a:lnTo>
                    <a:pt x="419" y="379"/>
                  </a:lnTo>
                  <a:lnTo>
                    <a:pt x="431" y="375"/>
                  </a:lnTo>
                  <a:lnTo>
                    <a:pt x="444" y="375"/>
                  </a:lnTo>
                  <a:lnTo>
                    <a:pt x="456" y="375"/>
                  </a:lnTo>
                  <a:lnTo>
                    <a:pt x="468" y="375"/>
                  </a:lnTo>
                  <a:lnTo>
                    <a:pt x="480" y="375"/>
                  </a:lnTo>
                  <a:lnTo>
                    <a:pt x="492" y="367"/>
                  </a:lnTo>
                  <a:lnTo>
                    <a:pt x="496" y="354"/>
                  </a:lnTo>
                  <a:lnTo>
                    <a:pt x="501" y="342"/>
                  </a:lnTo>
                  <a:lnTo>
                    <a:pt x="509" y="338"/>
                  </a:lnTo>
                  <a:lnTo>
                    <a:pt x="525" y="338"/>
                  </a:lnTo>
                  <a:lnTo>
                    <a:pt x="509" y="350"/>
                  </a:lnTo>
                  <a:lnTo>
                    <a:pt x="525" y="350"/>
                  </a:lnTo>
                  <a:lnTo>
                    <a:pt x="537" y="350"/>
                  </a:lnTo>
                  <a:lnTo>
                    <a:pt x="549" y="346"/>
                  </a:lnTo>
                  <a:lnTo>
                    <a:pt x="562" y="346"/>
                  </a:lnTo>
                  <a:lnTo>
                    <a:pt x="574" y="338"/>
                  </a:lnTo>
                  <a:lnTo>
                    <a:pt x="586" y="338"/>
                  </a:lnTo>
                  <a:lnTo>
                    <a:pt x="598" y="330"/>
                  </a:lnTo>
                  <a:lnTo>
                    <a:pt x="610" y="334"/>
                  </a:lnTo>
                  <a:lnTo>
                    <a:pt x="598" y="342"/>
                  </a:lnTo>
                  <a:lnTo>
                    <a:pt x="586" y="346"/>
                  </a:lnTo>
                  <a:lnTo>
                    <a:pt x="570" y="350"/>
                  </a:lnTo>
                  <a:lnTo>
                    <a:pt x="558" y="350"/>
                  </a:lnTo>
                  <a:lnTo>
                    <a:pt x="545" y="354"/>
                  </a:lnTo>
                  <a:lnTo>
                    <a:pt x="533" y="358"/>
                  </a:lnTo>
                  <a:lnTo>
                    <a:pt x="533" y="371"/>
                  </a:lnTo>
                  <a:lnTo>
                    <a:pt x="541" y="371"/>
                  </a:lnTo>
                  <a:lnTo>
                    <a:pt x="558" y="371"/>
                  </a:lnTo>
                  <a:lnTo>
                    <a:pt x="570" y="371"/>
                  </a:lnTo>
                  <a:lnTo>
                    <a:pt x="582" y="371"/>
                  </a:lnTo>
                  <a:lnTo>
                    <a:pt x="594" y="367"/>
                  </a:lnTo>
                  <a:lnTo>
                    <a:pt x="606" y="367"/>
                  </a:lnTo>
                  <a:lnTo>
                    <a:pt x="619" y="363"/>
                  </a:lnTo>
                  <a:lnTo>
                    <a:pt x="635" y="363"/>
                  </a:lnTo>
                  <a:lnTo>
                    <a:pt x="647" y="358"/>
                  </a:lnTo>
                  <a:lnTo>
                    <a:pt x="655" y="358"/>
                  </a:lnTo>
                  <a:lnTo>
                    <a:pt x="671" y="354"/>
                  </a:lnTo>
                  <a:lnTo>
                    <a:pt x="680" y="350"/>
                  </a:lnTo>
                  <a:lnTo>
                    <a:pt x="696" y="346"/>
                  </a:lnTo>
                  <a:lnTo>
                    <a:pt x="708" y="346"/>
                  </a:lnTo>
                  <a:lnTo>
                    <a:pt x="720" y="338"/>
                  </a:lnTo>
                  <a:lnTo>
                    <a:pt x="733" y="338"/>
                  </a:lnTo>
                  <a:lnTo>
                    <a:pt x="745" y="330"/>
                  </a:lnTo>
                  <a:lnTo>
                    <a:pt x="757" y="322"/>
                  </a:lnTo>
                  <a:lnTo>
                    <a:pt x="769" y="314"/>
                  </a:lnTo>
                  <a:lnTo>
                    <a:pt x="765" y="302"/>
                  </a:lnTo>
                  <a:lnTo>
                    <a:pt x="777" y="293"/>
                  </a:lnTo>
                  <a:lnTo>
                    <a:pt x="765" y="289"/>
                  </a:lnTo>
                  <a:lnTo>
                    <a:pt x="753" y="281"/>
                  </a:lnTo>
                  <a:lnTo>
                    <a:pt x="765" y="285"/>
                  </a:lnTo>
                  <a:lnTo>
                    <a:pt x="773" y="289"/>
                  </a:lnTo>
                  <a:lnTo>
                    <a:pt x="789" y="293"/>
                  </a:lnTo>
                  <a:lnTo>
                    <a:pt x="802" y="289"/>
                  </a:lnTo>
                  <a:lnTo>
                    <a:pt x="806" y="277"/>
                  </a:lnTo>
                  <a:lnTo>
                    <a:pt x="818" y="273"/>
                  </a:lnTo>
                  <a:lnTo>
                    <a:pt x="826" y="265"/>
                  </a:lnTo>
                  <a:lnTo>
                    <a:pt x="838" y="261"/>
                  </a:lnTo>
                  <a:lnTo>
                    <a:pt x="851" y="257"/>
                  </a:lnTo>
                  <a:lnTo>
                    <a:pt x="867" y="253"/>
                  </a:lnTo>
                  <a:lnTo>
                    <a:pt x="879" y="249"/>
                  </a:lnTo>
                  <a:lnTo>
                    <a:pt x="891" y="245"/>
                  </a:lnTo>
                  <a:lnTo>
                    <a:pt x="903" y="245"/>
                  </a:lnTo>
                  <a:lnTo>
                    <a:pt x="895" y="253"/>
                  </a:lnTo>
                  <a:lnTo>
                    <a:pt x="879" y="257"/>
                  </a:lnTo>
                  <a:lnTo>
                    <a:pt x="871" y="261"/>
                  </a:lnTo>
                  <a:lnTo>
                    <a:pt x="855" y="261"/>
                  </a:lnTo>
                  <a:lnTo>
                    <a:pt x="842" y="273"/>
                  </a:lnTo>
                  <a:lnTo>
                    <a:pt x="830" y="281"/>
                  </a:lnTo>
                  <a:lnTo>
                    <a:pt x="818" y="289"/>
                  </a:lnTo>
                  <a:lnTo>
                    <a:pt x="806" y="297"/>
                  </a:lnTo>
                  <a:lnTo>
                    <a:pt x="794" y="302"/>
                  </a:lnTo>
                  <a:lnTo>
                    <a:pt x="789" y="314"/>
                  </a:lnTo>
                  <a:lnTo>
                    <a:pt x="789" y="330"/>
                  </a:lnTo>
                  <a:lnTo>
                    <a:pt x="806" y="326"/>
                  </a:lnTo>
                  <a:lnTo>
                    <a:pt x="818" y="326"/>
                  </a:lnTo>
                  <a:lnTo>
                    <a:pt x="830" y="322"/>
                  </a:lnTo>
                  <a:lnTo>
                    <a:pt x="842" y="322"/>
                  </a:lnTo>
                  <a:lnTo>
                    <a:pt x="855" y="322"/>
                  </a:lnTo>
                  <a:lnTo>
                    <a:pt x="867" y="322"/>
                  </a:lnTo>
                  <a:lnTo>
                    <a:pt x="879" y="322"/>
                  </a:lnTo>
                  <a:lnTo>
                    <a:pt x="891" y="322"/>
                  </a:lnTo>
                  <a:lnTo>
                    <a:pt x="920" y="322"/>
                  </a:lnTo>
                  <a:lnTo>
                    <a:pt x="932" y="330"/>
                  </a:lnTo>
                  <a:lnTo>
                    <a:pt x="920" y="330"/>
                  </a:lnTo>
                  <a:lnTo>
                    <a:pt x="891" y="330"/>
                  </a:lnTo>
                  <a:lnTo>
                    <a:pt x="879" y="330"/>
                  </a:lnTo>
                  <a:lnTo>
                    <a:pt x="863" y="330"/>
                  </a:lnTo>
                  <a:lnTo>
                    <a:pt x="851" y="334"/>
                  </a:lnTo>
                  <a:lnTo>
                    <a:pt x="838" y="334"/>
                  </a:lnTo>
                  <a:lnTo>
                    <a:pt x="810" y="338"/>
                  </a:lnTo>
                  <a:lnTo>
                    <a:pt x="798" y="342"/>
                  </a:lnTo>
                  <a:lnTo>
                    <a:pt x="785" y="346"/>
                  </a:lnTo>
                  <a:lnTo>
                    <a:pt x="773" y="346"/>
                  </a:lnTo>
                  <a:lnTo>
                    <a:pt x="745" y="354"/>
                  </a:lnTo>
                  <a:lnTo>
                    <a:pt x="733" y="363"/>
                  </a:lnTo>
                  <a:lnTo>
                    <a:pt x="749" y="363"/>
                  </a:lnTo>
                  <a:lnTo>
                    <a:pt x="773" y="363"/>
                  </a:lnTo>
                  <a:lnTo>
                    <a:pt x="789" y="363"/>
                  </a:lnTo>
                  <a:lnTo>
                    <a:pt x="802" y="363"/>
                  </a:lnTo>
                  <a:lnTo>
                    <a:pt x="814" y="363"/>
                  </a:lnTo>
                  <a:lnTo>
                    <a:pt x="826" y="363"/>
                  </a:lnTo>
                  <a:lnTo>
                    <a:pt x="838" y="367"/>
                  </a:lnTo>
                  <a:lnTo>
                    <a:pt x="834" y="371"/>
                  </a:lnTo>
                  <a:lnTo>
                    <a:pt x="806" y="371"/>
                  </a:lnTo>
                  <a:lnTo>
                    <a:pt x="794" y="371"/>
                  </a:lnTo>
                  <a:lnTo>
                    <a:pt x="769" y="371"/>
                  </a:lnTo>
                  <a:lnTo>
                    <a:pt x="757" y="371"/>
                  </a:lnTo>
                  <a:lnTo>
                    <a:pt x="741" y="371"/>
                  </a:lnTo>
                  <a:lnTo>
                    <a:pt x="728" y="375"/>
                  </a:lnTo>
                  <a:lnTo>
                    <a:pt x="716" y="375"/>
                  </a:lnTo>
                  <a:lnTo>
                    <a:pt x="704" y="379"/>
                  </a:lnTo>
                  <a:lnTo>
                    <a:pt x="692" y="383"/>
                  </a:lnTo>
                  <a:lnTo>
                    <a:pt x="680" y="383"/>
                  </a:lnTo>
                  <a:lnTo>
                    <a:pt x="667" y="383"/>
                  </a:lnTo>
                  <a:lnTo>
                    <a:pt x="639" y="391"/>
                  </a:lnTo>
                  <a:lnTo>
                    <a:pt x="614" y="391"/>
                  </a:lnTo>
                  <a:lnTo>
                    <a:pt x="602" y="391"/>
                  </a:lnTo>
                  <a:lnTo>
                    <a:pt x="590" y="395"/>
                  </a:lnTo>
                  <a:lnTo>
                    <a:pt x="578" y="395"/>
                  </a:lnTo>
                  <a:lnTo>
                    <a:pt x="562" y="399"/>
                  </a:lnTo>
                  <a:lnTo>
                    <a:pt x="549" y="399"/>
                  </a:lnTo>
                  <a:lnTo>
                    <a:pt x="537" y="407"/>
                  </a:lnTo>
                  <a:lnTo>
                    <a:pt x="549" y="420"/>
                  </a:lnTo>
                  <a:lnTo>
                    <a:pt x="562" y="424"/>
                  </a:lnTo>
                  <a:lnTo>
                    <a:pt x="574" y="432"/>
                  </a:lnTo>
                  <a:lnTo>
                    <a:pt x="586" y="440"/>
                  </a:lnTo>
                  <a:lnTo>
                    <a:pt x="598" y="448"/>
                  </a:lnTo>
                  <a:lnTo>
                    <a:pt x="610" y="452"/>
                  </a:lnTo>
                  <a:lnTo>
                    <a:pt x="623" y="452"/>
                  </a:lnTo>
                  <a:lnTo>
                    <a:pt x="635" y="456"/>
                  </a:lnTo>
                  <a:lnTo>
                    <a:pt x="627" y="468"/>
                  </a:lnTo>
                  <a:lnTo>
                    <a:pt x="623" y="481"/>
                  </a:lnTo>
                  <a:lnTo>
                    <a:pt x="635" y="485"/>
                  </a:lnTo>
                  <a:lnTo>
                    <a:pt x="647" y="489"/>
                  </a:lnTo>
                  <a:lnTo>
                    <a:pt x="659" y="493"/>
                  </a:lnTo>
                  <a:lnTo>
                    <a:pt x="671" y="497"/>
                  </a:lnTo>
                  <a:lnTo>
                    <a:pt x="684" y="493"/>
                  </a:lnTo>
                  <a:lnTo>
                    <a:pt x="696" y="493"/>
                  </a:lnTo>
                  <a:lnTo>
                    <a:pt x="708" y="489"/>
                  </a:lnTo>
                  <a:lnTo>
                    <a:pt x="720" y="489"/>
                  </a:lnTo>
                  <a:lnTo>
                    <a:pt x="733" y="489"/>
                  </a:lnTo>
                  <a:lnTo>
                    <a:pt x="720" y="497"/>
                  </a:lnTo>
                  <a:lnTo>
                    <a:pt x="716" y="497"/>
                  </a:lnTo>
                  <a:lnTo>
                    <a:pt x="688" y="501"/>
                  </a:lnTo>
                  <a:lnTo>
                    <a:pt x="676" y="505"/>
                  </a:lnTo>
                  <a:lnTo>
                    <a:pt x="663" y="501"/>
                  </a:lnTo>
                  <a:lnTo>
                    <a:pt x="651" y="501"/>
                  </a:lnTo>
                  <a:lnTo>
                    <a:pt x="635" y="497"/>
                  </a:lnTo>
                  <a:lnTo>
                    <a:pt x="623" y="501"/>
                  </a:lnTo>
                  <a:lnTo>
                    <a:pt x="610" y="489"/>
                  </a:lnTo>
                  <a:lnTo>
                    <a:pt x="598" y="476"/>
                  </a:lnTo>
                  <a:lnTo>
                    <a:pt x="590" y="468"/>
                  </a:lnTo>
                  <a:lnTo>
                    <a:pt x="578" y="460"/>
                  </a:lnTo>
                  <a:lnTo>
                    <a:pt x="566" y="452"/>
                  </a:lnTo>
                  <a:lnTo>
                    <a:pt x="553" y="448"/>
                  </a:lnTo>
                  <a:lnTo>
                    <a:pt x="529" y="436"/>
                  </a:lnTo>
                  <a:lnTo>
                    <a:pt x="517" y="428"/>
                  </a:lnTo>
                  <a:lnTo>
                    <a:pt x="505" y="420"/>
                  </a:lnTo>
                  <a:lnTo>
                    <a:pt x="492" y="415"/>
                  </a:lnTo>
                  <a:lnTo>
                    <a:pt x="480" y="411"/>
                  </a:lnTo>
                  <a:lnTo>
                    <a:pt x="468" y="411"/>
                  </a:lnTo>
                  <a:lnTo>
                    <a:pt x="456" y="407"/>
                  </a:lnTo>
                  <a:lnTo>
                    <a:pt x="444" y="407"/>
                  </a:lnTo>
                  <a:lnTo>
                    <a:pt x="427" y="411"/>
                  </a:lnTo>
                  <a:lnTo>
                    <a:pt x="415" y="411"/>
                  </a:lnTo>
                  <a:lnTo>
                    <a:pt x="403" y="411"/>
                  </a:lnTo>
                  <a:lnTo>
                    <a:pt x="391" y="407"/>
                  </a:lnTo>
                  <a:lnTo>
                    <a:pt x="366" y="399"/>
                  </a:lnTo>
                  <a:lnTo>
                    <a:pt x="354" y="399"/>
                  </a:lnTo>
                  <a:lnTo>
                    <a:pt x="342" y="403"/>
                  </a:lnTo>
                  <a:lnTo>
                    <a:pt x="326" y="411"/>
                  </a:lnTo>
                  <a:lnTo>
                    <a:pt x="322" y="424"/>
                  </a:lnTo>
                  <a:lnTo>
                    <a:pt x="322" y="436"/>
                  </a:lnTo>
                  <a:lnTo>
                    <a:pt x="334" y="448"/>
                  </a:lnTo>
                  <a:lnTo>
                    <a:pt x="342" y="448"/>
                  </a:lnTo>
                  <a:lnTo>
                    <a:pt x="354" y="448"/>
                  </a:lnTo>
                  <a:lnTo>
                    <a:pt x="366" y="452"/>
                  </a:lnTo>
                  <a:lnTo>
                    <a:pt x="383" y="452"/>
                  </a:lnTo>
                  <a:lnTo>
                    <a:pt x="395" y="460"/>
                  </a:lnTo>
                  <a:lnTo>
                    <a:pt x="383" y="456"/>
                  </a:lnTo>
                  <a:lnTo>
                    <a:pt x="370" y="456"/>
                  </a:lnTo>
                  <a:lnTo>
                    <a:pt x="358" y="452"/>
                  </a:lnTo>
                  <a:lnTo>
                    <a:pt x="346" y="452"/>
                  </a:lnTo>
                  <a:lnTo>
                    <a:pt x="334" y="456"/>
                  </a:lnTo>
                  <a:lnTo>
                    <a:pt x="334" y="468"/>
                  </a:lnTo>
                  <a:lnTo>
                    <a:pt x="330" y="481"/>
                  </a:lnTo>
                  <a:lnTo>
                    <a:pt x="342" y="485"/>
                  </a:lnTo>
                  <a:lnTo>
                    <a:pt x="354" y="485"/>
                  </a:lnTo>
                  <a:lnTo>
                    <a:pt x="370" y="489"/>
                  </a:lnTo>
                  <a:lnTo>
                    <a:pt x="383" y="489"/>
                  </a:lnTo>
                  <a:lnTo>
                    <a:pt x="395" y="489"/>
                  </a:lnTo>
                  <a:lnTo>
                    <a:pt x="407" y="493"/>
                  </a:lnTo>
                  <a:lnTo>
                    <a:pt x="419" y="505"/>
                  </a:lnTo>
                  <a:lnTo>
                    <a:pt x="427" y="517"/>
                  </a:lnTo>
                  <a:lnTo>
                    <a:pt x="440" y="525"/>
                  </a:lnTo>
                  <a:lnTo>
                    <a:pt x="452" y="533"/>
                  </a:lnTo>
                  <a:lnTo>
                    <a:pt x="456" y="546"/>
                  </a:lnTo>
                  <a:lnTo>
                    <a:pt x="464" y="558"/>
                  </a:lnTo>
                  <a:lnTo>
                    <a:pt x="480" y="562"/>
                  </a:lnTo>
                  <a:lnTo>
                    <a:pt x="488" y="570"/>
                  </a:lnTo>
                  <a:lnTo>
                    <a:pt x="501" y="574"/>
                  </a:lnTo>
                  <a:lnTo>
                    <a:pt x="517" y="578"/>
                  </a:lnTo>
                  <a:lnTo>
                    <a:pt x="501" y="578"/>
                  </a:lnTo>
                  <a:lnTo>
                    <a:pt x="488" y="578"/>
                  </a:lnTo>
                  <a:lnTo>
                    <a:pt x="476" y="570"/>
                  </a:lnTo>
                  <a:lnTo>
                    <a:pt x="464" y="566"/>
                  </a:lnTo>
                  <a:lnTo>
                    <a:pt x="452" y="562"/>
                  </a:lnTo>
                  <a:lnTo>
                    <a:pt x="440" y="570"/>
                  </a:lnTo>
                  <a:lnTo>
                    <a:pt x="444" y="582"/>
                  </a:lnTo>
                  <a:lnTo>
                    <a:pt x="456" y="586"/>
                  </a:lnTo>
                  <a:lnTo>
                    <a:pt x="468" y="586"/>
                  </a:lnTo>
                  <a:lnTo>
                    <a:pt x="480" y="590"/>
                  </a:lnTo>
                  <a:lnTo>
                    <a:pt x="492" y="590"/>
                  </a:lnTo>
                  <a:lnTo>
                    <a:pt x="505" y="594"/>
                  </a:lnTo>
                  <a:lnTo>
                    <a:pt x="517" y="590"/>
                  </a:lnTo>
                  <a:lnTo>
                    <a:pt x="529" y="590"/>
                  </a:lnTo>
                  <a:lnTo>
                    <a:pt x="541" y="590"/>
                  </a:lnTo>
                  <a:lnTo>
                    <a:pt x="570" y="599"/>
                  </a:lnTo>
                  <a:lnTo>
                    <a:pt x="582" y="594"/>
                  </a:lnTo>
                  <a:lnTo>
                    <a:pt x="594" y="594"/>
                  </a:lnTo>
                  <a:lnTo>
                    <a:pt x="606" y="582"/>
                  </a:lnTo>
                  <a:lnTo>
                    <a:pt x="619" y="578"/>
                  </a:lnTo>
                  <a:lnTo>
                    <a:pt x="631" y="578"/>
                  </a:lnTo>
                  <a:lnTo>
                    <a:pt x="619" y="590"/>
                  </a:lnTo>
                  <a:lnTo>
                    <a:pt x="610" y="603"/>
                  </a:lnTo>
                  <a:lnTo>
                    <a:pt x="598" y="603"/>
                  </a:lnTo>
                  <a:lnTo>
                    <a:pt x="586" y="607"/>
                  </a:lnTo>
                  <a:lnTo>
                    <a:pt x="574" y="607"/>
                  </a:lnTo>
                  <a:lnTo>
                    <a:pt x="558" y="607"/>
                  </a:lnTo>
                  <a:lnTo>
                    <a:pt x="549" y="603"/>
                  </a:lnTo>
                  <a:lnTo>
                    <a:pt x="537" y="611"/>
                  </a:lnTo>
                  <a:lnTo>
                    <a:pt x="549" y="615"/>
                  </a:lnTo>
                  <a:lnTo>
                    <a:pt x="562" y="619"/>
                  </a:lnTo>
                  <a:lnTo>
                    <a:pt x="574" y="615"/>
                  </a:lnTo>
                  <a:lnTo>
                    <a:pt x="586" y="623"/>
                  </a:lnTo>
                  <a:lnTo>
                    <a:pt x="574" y="631"/>
                  </a:lnTo>
                  <a:lnTo>
                    <a:pt x="582" y="639"/>
                  </a:lnTo>
                  <a:lnTo>
                    <a:pt x="570" y="639"/>
                  </a:lnTo>
                  <a:lnTo>
                    <a:pt x="558" y="627"/>
                  </a:lnTo>
                  <a:lnTo>
                    <a:pt x="545" y="623"/>
                  </a:lnTo>
                  <a:lnTo>
                    <a:pt x="533" y="619"/>
                  </a:lnTo>
                  <a:lnTo>
                    <a:pt x="521" y="615"/>
                  </a:lnTo>
                  <a:lnTo>
                    <a:pt x="509" y="611"/>
                  </a:lnTo>
                  <a:lnTo>
                    <a:pt x="492" y="607"/>
                  </a:lnTo>
                  <a:lnTo>
                    <a:pt x="480" y="603"/>
                  </a:lnTo>
                  <a:lnTo>
                    <a:pt x="468" y="603"/>
                  </a:lnTo>
                  <a:lnTo>
                    <a:pt x="456" y="603"/>
                  </a:lnTo>
                  <a:lnTo>
                    <a:pt x="444" y="603"/>
                  </a:lnTo>
                  <a:lnTo>
                    <a:pt x="431" y="599"/>
                  </a:lnTo>
                  <a:lnTo>
                    <a:pt x="419" y="594"/>
                  </a:lnTo>
                  <a:lnTo>
                    <a:pt x="407" y="594"/>
                  </a:lnTo>
                  <a:lnTo>
                    <a:pt x="395" y="599"/>
                  </a:lnTo>
                  <a:lnTo>
                    <a:pt x="383" y="603"/>
                  </a:lnTo>
                  <a:lnTo>
                    <a:pt x="358" y="607"/>
                  </a:lnTo>
                  <a:lnTo>
                    <a:pt x="346" y="607"/>
                  </a:lnTo>
                  <a:lnTo>
                    <a:pt x="334" y="611"/>
                  </a:lnTo>
                  <a:lnTo>
                    <a:pt x="317" y="611"/>
                  </a:lnTo>
                  <a:lnTo>
                    <a:pt x="305" y="619"/>
                  </a:lnTo>
                  <a:lnTo>
                    <a:pt x="301" y="631"/>
                  </a:lnTo>
                  <a:lnTo>
                    <a:pt x="301" y="643"/>
                  </a:lnTo>
                  <a:lnTo>
                    <a:pt x="289" y="643"/>
                  </a:lnTo>
                  <a:lnTo>
                    <a:pt x="277" y="651"/>
                  </a:lnTo>
                  <a:lnTo>
                    <a:pt x="269" y="664"/>
                  </a:lnTo>
                  <a:lnTo>
                    <a:pt x="269" y="676"/>
                  </a:lnTo>
                  <a:lnTo>
                    <a:pt x="277" y="688"/>
                  </a:lnTo>
                  <a:lnTo>
                    <a:pt x="289" y="688"/>
                  </a:lnTo>
                  <a:lnTo>
                    <a:pt x="277" y="700"/>
                  </a:lnTo>
                  <a:lnTo>
                    <a:pt x="289" y="700"/>
                  </a:lnTo>
                  <a:lnTo>
                    <a:pt x="301" y="700"/>
                  </a:lnTo>
                  <a:lnTo>
                    <a:pt x="317" y="700"/>
                  </a:lnTo>
                  <a:lnTo>
                    <a:pt x="330" y="688"/>
                  </a:lnTo>
                  <a:lnTo>
                    <a:pt x="342" y="688"/>
                  </a:lnTo>
                  <a:lnTo>
                    <a:pt x="354" y="684"/>
                  </a:lnTo>
                  <a:lnTo>
                    <a:pt x="366" y="676"/>
                  </a:lnTo>
                  <a:lnTo>
                    <a:pt x="358" y="688"/>
                  </a:lnTo>
                  <a:lnTo>
                    <a:pt x="342" y="696"/>
                  </a:lnTo>
                  <a:lnTo>
                    <a:pt x="354" y="708"/>
                  </a:lnTo>
                  <a:lnTo>
                    <a:pt x="366" y="704"/>
                  </a:lnTo>
                  <a:lnTo>
                    <a:pt x="378" y="704"/>
                  </a:lnTo>
                  <a:lnTo>
                    <a:pt x="391" y="700"/>
                  </a:lnTo>
                  <a:lnTo>
                    <a:pt x="403" y="692"/>
                  </a:lnTo>
                  <a:lnTo>
                    <a:pt x="411" y="680"/>
                  </a:lnTo>
                  <a:lnTo>
                    <a:pt x="423" y="668"/>
                  </a:lnTo>
                  <a:lnTo>
                    <a:pt x="427" y="655"/>
                  </a:lnTo>
                  <a:lnTo>
                    <a:pt x="440" y="643"/>
                  </a:lnTo>
                  <a:lnTo>
                    <a:pt x="431" y="655"/>
                  </a:lnTo>
                  <a:lnTo>
                    <a:pt x="431" y="668"/>
                  </a:lnTo>
                  <a:lnTo>
                    <a:pt x="444" y="672"/>
                  </a:lnTo>
                  <a:lnTo>
                    <a:pt x="427" y="676"/>
                  </a:lnTo>
                  <a:lnTo>
                    <a:pt x="431" y="688"/>
                  </a:lnTo>
                  <a:lnTo>
                    <a:pt x="444" y="688"/>
                  </a:lnTo>
                  <a:lnTo>
                    <a:pt x="456" y="688"/>
                  </a:lnTo>
                  <a:lnTo>
                    <a:pt x="468" y="696"/>
                  </a:lnTo>
                  <a:lnTo>
                    <a:pt x="456" y="692"/>
                  </a:lnTo>
                  <a:lnTo>
                    <a:pt x="444" y="688"/>
                  </a:lnTo>
                  <a:lnTo>
                    <a:pt x="431" y="692"/>
                  </a:lnTo>
                  <a:lnTo>
                    <a:pt x="419" y="692"/>
                  </a:lnTo>
                  <a:lnTo>
                    <a:pt x="423" y="708"/>
                  </a:lnTo>
                  <a:lnTo>
                    <a:pt x="435" y="708"/>
                  </a:lnTo>
                  <a:lnTo>
                    <a:pt x="448" y="704"/>
                  </a:lnTo>
                  <a:lnTo>
                    <a:pt x="460" y="704"/>
                  </a:lnTo>
                  <a:lnTo>
                    <a:pt x="448" y="704"/>
                  </a:lnTo>
                  <a:lnTo>
                    <a:pt x="435" y="712"/>
                  </a:lnTo>
                  <a:lnTo>
                    <a:pt x="423" y="708"/>
                  </a:lnTo>
                  <a:lnTo>
                    <a:pt x="411" y="708"/>
                  </a:lnTo>
                  <a:lnTo>
                    <a:pt x="399" y="712"/>
                  </a:lnTo>
                  <a:lnTo>
                    <a:pt x="387" y="721"/>
                  </a:lnTo>
                  <a:lnTo>
                    <a:pt x="387" y="733"/>
                  </a:lnTo>
                  <a:lnTo>
                    <a:pt x="403" y="729"/>
                  </a:lnTo>
                  <a:lnTo>
                    <a:pt x="411" y="729"/>
                  </a:lnTo>
                  <a:lnTo>
                    <a:pt x="427" y="729"/>
                  </a:lnTo>
                  <a:lnTo>
                    <a:pt x="440" y="725"/>
                  </a:lnTo>
                  <a:lnTo>
                    <a:pt x="448" y="729"/>
                  </a:lnTo>
                  <a:lnTo>
                    <a:pt x="440" y="729"/>
                  </a:lnTo>
                  <a:lnTo>
                    <a:pt x="427" y="729"/>
                  </a:lnTo>
                  <a:lnTo>
                    <a:pt x="411" y="733"/>
                  </a:lnTo>
                  <a:lnTo>
                    <a:pt x="399" y="741"/>
                  </a:lnTo>
                  <a:lnTo>
                    <a:pt x="411" y="741"/>
                  </a:lnTo>
                  <a:lnTo>
                    <a:pt x="399" y="749"/>
                  </a:lnTo>
                  <a:lnTo>
                    <a:pt x="411" y="761"/>
                  </a:lnTo>
                  <a:lnTo>
                    <a:pt x="423" y="765"/>
                  </a:lnTo>
                  <a:lnTo>
                    <a:pt x="440" y="761"/>
                  </a:lnTo>
                  <a:lnTo>
                    <a:pt x="452" y="757"/>
                  </a:lnTo>
                  <a:lnTo>
                    <a:pt x="440" y="765"/>
                  </a:lnTo>
                  <a:lnTo>
                    <a:pt x="435" y="778"/>
                  </a:lnTo>
                  <a:lnTo>
                    <a:pt x="448" y="778"/>
                  </a:lnTo>
                  <a:lnTo>
                    <a:pt x="460" y="778"/>
                  </a:lnTo>
                  <a:lnTo>
                    <a:pt x="472" y="778"/>
                  </a:lnTo>
                  <a:lnTo>
                    <a:pt x="488" y="782"/>
                  </a:lnTo>
                  <a:lnTo>
                    <a:pt x="501" y="778"/>
                  </a:lnTo>
                  <a:lnTo>
                    <a:pt x="513" y="769"/>
                  </a:lnTo>
                  <a:lnTo>
                    <a:pt x="525" y="757"/>
                  </a:lnTo>
                  <a:lnTo>
                    <a:pt x="533" y="741"/>
                  </a:lnTo>
                  <a:lnTo>
                    <a:pt x="541" y="733"/>
                  </a:lnTo>
                  <a:lnTo>
                    <a:pt x="558" y="725"/>
                  </a:lnTo>
                  <a:lnTo>
                    <a:pt x="553" y="712"/>
                  </a:lnTo>
                  <a:lnTo>
                    <a:pt x="566" y="708"/>
                  </a:lnTo>
                  <a:lnTo>
                    <a:pt x="578" y="708"/>
                  </a:lnTo>
                  <a:lnTo>
                    <a:pt x="570" y="721"/>
                  </a:lnTo>
                  <a:lnTo>
                    <a:pt x="562" y="733"/>
                  </a:lnTo>
                  <a:lnTo>
                    <a:pt x="541" y="757"/>
                  </a:lnTo>
                  <a:lnTo>
                    <a:pt x="529" y="769"/>
                  </a:lnTo>
                  <a:lnTo>
                    <a:pt x="517" y="778"/>
                  </a:lnTo>
                  <a:lnTo>
                    <a:pt x="505" y="782"/>
                  </a:lnTo>
                  <a:lnTo>
                    <a:pt x="492" y="790"/>
                  </a:lnTo>
                  <a:lnTo>
                    <a:pt x="505" y="798"/>
                  </a:lnTo>
                  <a:lnTo>
                    <a:pt x="492" y="798"/>
                  </a:lnTo>
                  <a:lnTo>
                    <a:pt x="480" y="794"/>
                  </a:lnTo>
                  <a:lnTo>
                    <a:pt x="468" y="794"/>
                  </a:lnTo>
                  <a:lnTo>
                    <a:pt x="444" y="794"/>
                  </a:lnTo>
                  <a:lnTo>
                    <a:pt x="448" y="806"/>
                  </a:lnTo>
                  <a:lnTo>
                    <a:pt x="435" y="802"/>
                  </a:lnTo>
                  <a:lnTo>
                    <a:pt x="423" y="794"/>
                  </a:lnTo>
                  <a:lnTo>
                    <a:pt x="411" y="794"/>
                  </a:lnTo>
                  <a:lnTo>
                    <a:pt x="399" y="794"/>
                  </a:lnTo>
                  <a:lnTo>
                    <a:pt x="387" y="786"/>
                  </a:lnTo>
                  <a:lnTo>
                    <a:pt x="374" y="786"/>
                  </a:lnTo>
                  <a:lnTo>
                    <a:pt x="370" y="773"/>
                  </a:lnTo>
                  <a:lnTo>
                    <a:pt x="366" y="761"/>
                  </a:lnTo>
                  <a:lnTo>
                    <a:pt x="354" y="749"/>
                  </a:lnTo>
                  <a:lnTo>
                    <a:pt x="342" y="741"/>
                  </a:lnTo>
                  <a:lnTo>
                    <a:pt x="330" y="737"/>
                  </a:lnTo>
                  <a:lnTo>
                    <a:pt x="317" y="733"/>
                  </a:lnTo>
                  <a:lnTo>
                    <a:pt x="305" y="729"/>
                  </a:lnTo>
                  <a:lnTo>
                    <a:pt x="293" y="729"/>
                  </a:lnTo>
                  <a:lnTo>
                    <a:pt x="281" y="729"/>
                  </a:lnTo>
                  <a:lnTo>
                    <a:pt x="256" y="733"/>
                  </a:lnTo>
                  <a:lnTo>
                    <a:pt x="244" y="737"/>
                  </a:lnTo>
                  <a:lnTo>
                    <a:pt x="232" y="741"/>
                  </a:lnTo>
                  <a:lnTo>
                    <a:pt x="228" y="753"/>
                  </a:lnTo>
                  <a:lnTo>
                    <a:pt x="232" y="765"/>
                  </a:lnTo>
                  <a:lnTo>
                    <a:pt x="244" y="769"/>
                  </a:lnTo>
                  <a:lnTo>
                    <a:pt x="256" y="773"/>
                  </a:lnTo>
                  <a:lnTo>
                    <a:pt x="252" y="786"/>
                  </a:lnTo>
                  <a:lnTo>
                    <a:pt x="260" y="798"/>
                  </a:lnTo>
                  <a:lnTo>
                    <a:pt x="273" y="802"/>
                  </a:lnTo>
                  <a:lnTo>
                    <a:pt x="285" y="798"/>
                  </a:lnTo>
                  <a:lnTo>
                    <a:pt x="297" y="798"/>
                  </a:lnTo>
                  <a:lnTo>
                    <a:pt x="309" y="798"/>
                  </a:lnTo>
                  <a:lnTo>
                    <a:pt x="297" y="802"/>
                  </a:lnTo>
                  <a:lnTo>
                    <a:pt x="285" y="806"/>
                  </a:lnTo>
                  <a:lnTo>
                    <a:pt x="297" y="818"/>
                  </a:lnTo>
                  <a:lnTo>
                    <a:pt x="309" y="818"/>
                  </a:lnTo>
                  <a:lnTo>
                    <a:pt x="322" y="822"/>
                  </a:lnTo>
                  <a:lnTo>
                    <a:pt x="309" y="826"/>
                  </a:lnTo>
                  <a:lnTo>
                    <a:pt x="297" y="818"/>
                  </a:lnTo>
                  <a:lnTo>
                    <a:pt x="285" y="822"/>
                  </a:lnTo>
                  <a:lnTo>
                    <a:pt x="273" y="830"/>
                  </a:lnTo>
                  <a:lnTo>
                    <a:pt x="260" y="826"/>
                  </a:lnTo>
                  <a:lnTo>
                    <a:pt x="248" y="826"/>
                  </a:lnTo>
                  <a:lnTo>
                    <a:pt x="236" y="830"/>
                  </a:lnTo>
                  <a:lnTo>
                    <a:pt x="224" y="826"/>
                  </a:lnTo>
                  <a:lnTo>
                    <a:pt x="208" y="835"/>
                  </a:lnTo>
                  <a:lnTo>
                    <a:pt x="195" y="843"/>
                  </a:lnTo>
                  <a:lnTo>
                    <a:pt x="183" y="847"/>
                  </a:lnTo>
                  <a:lnTo>
                    <a:pt x="159" y="859"/>
                  </a:lnTo>
                  <a:lnTo>
                    <a:pt x="147" y="863"/>
                  </a:lnTo>
                  <a:lnTo>
                    <a:pt x="151" y="875"/>
                  </a:lnTo>
                  <a:lnTo>
                    <a:pt x="151" y="887"/>
                  </a:lnTo>
                  <a:lnTo>
                    <a:pt x="138" y="900"/>
                  </a:lnTo>
                  <a:lnTo>
                    <a:pt x="163" y="916"/>
                  </a:lnTo>
                  <a:lnTo>
                    <a:pt x="175" y="916"/>
                  </a:lnTo>
                  <a:lnTo>
                    <a:pt x="187" y="916"/>
                  </a:lnTo>
                  <a:lnTo>
                    <a:pt x="199" y="900"/>
                  </a:lnTo>
                  <a:lnTo>
                    <a:pt x="199" y="912"/>
                  </a:lnTo>
                  <a:lnTo>
                    <a:pt x="208" y="900"/>
                  </a:lnTo>
                  <a:lnTo>
                    <a:pt x="204" y="887"/>
                  </a:lnTo>
                  <a:lnTo>
                    <a:pt x="199" y="875"/>
                  </a:lnTo>
                  <a:lnTo>
                    <a:pt x="208" y="871"/>
                  </a:lnTo>
                  <a:lnTo>
                    <a:pt x="208" y="883"/>
                  </a:lnTo>
                  <a:lnTo>
                    <a:pt x="212" y="896"/>
                  </a:lnTo>
                  <a:lnTo>
                    <a:pt x="216" y="908"/>
                  </a:lnTo>
                  <a:lnTo>
                    <a:pt x="212" y="920"/>
                  </a:lnTo>
                  <a:lnTo>
                    <a:pt x="224" y="924"/>
                  </a:lnTo>
                  <a:lnTo>
                    <a:pt x="236" y="924"/>
                  </a:lnTo>
                  <a:lnTo>
                    <a:pt x="248" y="920"/>
                  </a:lnTo>
                  <a:lnTo>
                    <a:pt x="260" y="928"/>
                  </a:lnTo>
                  <a:lnTo>
                    <a:pt x="273" y="924"/>
                  </a:lnTo>
                  <a:lnTo>
                    <a:pt x="265" y="912"/>
                  </a:lnTo>
                  <a:lnTo>
                    <a:pt x="269" y="900"/>
                  </a:lnTo>
                  <a:lnTo>
                    <a:pt x="281" y="912"/>
                  </a:lnTo>
                  <a:lnTo>
                    <a:pt x="293" y="920"/>
                  </a:lnTo>
                  <a:lnTo>
                    <a:pt x="305" y="924"/>
                  </a:lnTo>
                  <a:lnTo>
                    <a:pt x="317" y="924"/>
                  </a:lnTo>
                  <a:lnTo>
                    <a:pt x="322" y="912"/>
                  </a:lnTo>
                  <a:lnTo>
                    <a:pt x="334" y="900"/>
                  </a:lnTo>
                  <a:lnTo>
                    <a:pt x="322" y="887"/>
                  </a:lnTo>
                  <a:lnTo>
                    <a:pt x="334" y="896"/>
                  </a:lnTo>
                  <a:lnTo>
                    <a:pt x="346" y="904"/>
                  </a:lnTo>
                  <a:lnTo>
                    <a:pt x="334" y="908"/>
                  </a:lnTo>
                  <a:lnTo>
                    <a:pt x="342" y="924"/>
                  </a:lnTo>
                  <a:lnTo>
                    <a:pt x="354" y="924"/>
                  </a:lnTo>
                  <a:lnTo>
                    <a:pt x="370" y="924"/>
                  </a:lnTo>
                  <a:lnTo>
                    <a:pt x="383" y="928"/>
                  </a:lnTo>
                  <a:lnTo>
                    <a:pt x="395" y="932"/>
                  </a:lnTo>
                  <a:lnTo>
                    <a:pt x="407" y="932"/>
                  </a:lnTo>
                  <a:lnTo>
                    <a:pt x="419" y="932"/>
                  </a:lnTo>
                  <a:lnTo>
                    <a:pt x="431" y="932"/>
                  </a:lnTo>
                  <a:lnTo>
                    <a:pt x="444" y="932"/>
                  </a:lnTo>
                  <a:lnTo>
                    <a:pt x="456" y="928"/>
                  </a:lnTo>
                  <a:lnTo>
                    <a:pt x="444" y="924"/>
                  </a:lnTo>
                  <a:lnTo>
                    <a:pt x="431" y="920"/>
                  </a:lnTo>
                  <a:lnTo>
                    <a:pt x="419" y="908"/>
                  </a:lnTo>
                  <a:lnTo>
                    <a:pt x="419" y="896"/>
                  </a:lnTo>
                  <a:lnTo>
                    <a:pt x="431" y="904"/>
                  </a:lnTo>
                  <a:lnTo>
                    <a:pt x="444" y="916"/>
                  </a:lnTo>
                  <a:lnTo>
                    <a:pt x="456" y="916"/>
                  </a:lnTo>
                  <a:lnTo>
                    <a:pt x="468" y="912"/>
                  </a:lnTo>
                  <a:lnTo>
                    <a:pt x="464" y="900"/>
                  </a:lnTo>
                  <a:lnTo>
                    <a:pt x="464" y="887"/>
                  </a:lnTo>
                  <a:lnTo>
                    <a:pt x="476" y="891"/>
                  </a:lnTo>
                  <a:lnTo>
                    <a:pt x="480" y="904"/>
                  </a:lnTo>
                  <a:lnTo>
                    <a:pt x="492" y="908"/>
                  </a:lnTo>
                  <a:lnTo>
                    <a:pt x="505" y="916"/>
                  </a:lnTo>
                  <a:lnTo>
                    <a:pt x="517" y="916"/>
                  </a:lnTo>
                  <a:lnTo>
                    <a:pt x="529" y="916"/>
                  </a:lnTo>
                  <a:lnTo>
                    <a:pt x="525" y="904"/>
                  </a:lnTo>
                  <a:lnTo>
                    <a:pt x="517" y="891"/>
                  </a:lnTo>
                  <a:lnTo>
                    <a:pt x="517" y="879"/>
                  </a:lnTo>
                  <a:lnTo>
                    <a:pt x="529" y="891"/>
                  </a:lnTo>
                  <a:lnTo>
                    <a:pt x="537" y="904"/>
                  </a:lnTo>
                  <a:lnTo>
                    <a:pt x="537" y="916"/>
                  </a:lnTo>
                  <a:lnTo>
                    <a:pt x="549" y="920"/>
                  </a:lnTo>
                  <a:lnTo>
                    <a:pt x="578" y="920"/>
                  </a:lnTo>
                  <a:lnTo>
                    <a:pt x="590" y="908"/>
                  </a:lnTo>
                  <a:lnTo>
                    <a:pt x="590" y="896"/>
                  </a:lnTo>
                  <a:lnTo>
                    <a:pt x="578" y="891"/>
                  </a:lnTo>
                  <a:lnTo>
                    <a:pt x="566" y="883"/>
                  </a:lnTo>
                  <a:lnTo>
                    <a:pt x="566" y="871"/>
                  </a:lnTo>
                  <a:lnTo>
                    <a:pt x="574" y="883"/>
                  </a:lnTo>
                  <a:lnTo>
                    <a:pt x="586" y="891"/>
                  </a:lnTo>
                  <a:lnTo>
                    <a:pt x="598" y="887"/>
                  </a:lnTo>
                  <a:lnTo>
                    <a:pt x="610" y="887"/>
                  </a:lnTo>
                  <a:lnTo>
                    <a:pt x="598" y="896"/>
                  </a:lnTo>
                  <a:lnTo>
                    <a:pt x="598" y="908"/>
                  </a:lnTo>
                  <a:lnTo>
                    <a:pt x="610" y="908"/>
                  </a:lnTo>
                  <a:lnTo>
                    <a:pt x="623" y="912"/>
                  </a:lnTo>
                  <a:lnTo>
                    <a:pt x="635" y="908"/>
                  </a:lnTo>
                  <a:lnTo>
                    <a:pt x="647" y="908"/>
                  </a:lnTo>
                  <a:lnTo>
                    <a:pt x="663" y="908"/>
                  </a:lnTo>
                  <a:lnTo>
                    <a:pt x="676" y="916"/>
                  </a:lnTo>
                  <a:lnTo>
                    <a:pt x="667" y="928"/>
                  </a:lnTo>
                  <a:lnTo>
                    <a:pt x="659" y="940"/>
                  </a:lnTo>
                  <a:lnTo>
                    <a:pt x="663" y="953"/>
                  </a:lnTo>
                  <a:lnTo>
                    <a:pt x="684" y="944"/>
                  </a:lnTo>
                  <a:lnTo>
                    <a:pt x="696" y="944"/>
                  </a:lnTo>
                  <a:lnTo>
                    <a:pt x="708" y="940"/>
                  </a:lnTo>
                  <a:lnTo>
                    <a:pt x="720" y="940"/>
                  </a:lnTo>
                  <a:lnTo>
                    <a:pt x="728" y="936"/>
                  </a:lnTo>
                  <a:lnTo>
                    <a:pt x="741" y="932"/>
                  </a:lnTo>
                  <a:lnTo>
                    <a:pt x="753" y="932"/>
                  </a:lnTo>
                  <a:lnTo>
                    <a:pt x="765" y="932"/>
                  </a:lnTo>
                  <a:lnTo>
                    <a:pt x="773" y="916"/>
                  </a:lnTo>
                  <a:lnTo>
                    <a:pt x="789" y="908"/>
                  </a:lnTo>
                  <a:lnTo>
                    <a:pt x="794" y="896"/>
                  </a:lnTo>
                  <a:lnTo>
                    <a:pt x="810" y="900"/>
                  </a:lnTo>
                  <a:lnTo>
                    <a:pt x="810" y="912"/>
                  </a:lnTo>
                  <a:lnTo>
                    <a:pt x="822" y="908"/>
                  </a:lnTo>
                  <a:lnTo>
                    <a:pt x="834" y="904"/>
                  </a:lnTo>
                  <a:lnTo>
                    <a:pt x="842" y="891"/>
                  </a:lnTo>
                  <a:lnTo>
                    <a:pt x="855" y="883"/>
                  </a:lnTo>
                  <a:lnTo>
                    <a:pt x="855" y="871"/>
                  </a:lnTo>
                  <a:lnTo>
                    <a:pt x="851" y="859"/>
                  </a:lnTo>
                  <a:lnTo>
                    <a:pt x="842" y="847"/>
                  </a:lnTo>
                  <a:lnTo>
                    <a:pt x="830" y="843"/>
                  </a:lnTo>
                  <a:lnTo>
                    <a:pt x="818" y="847"/>
                  </a:lnTo>
                  <a:lnTo>
                    <a:pt x="810" y="859"/>
                  </a:lnTo>
                  <a:lnTo>
                    <a:pt x="794" y="867"/>
                  </a:lnTo>
                  <a:lnTo>
                    <a:pt x="781" y="863"/>
                  </a:lnTo>
                  <a:lnTo>
                    <a:pt x="785" y="851"/>
                  </a:lnTo>
                  <a:lnTo>
                    <a:pt x="773" y="855"/>
                  </a:lnTo>
                  <a:lnTo>
                    <a:pt x="757" y="855"/>
                  </a:lnTo>
                  <a:lnTo>
                    <a:pt x="769" y="843"/>
                  </a:lnTo>
                  <a:lnTo>
                    <a:pt x="781" y="830"/>
                  </a:lnTo>
                  <a:lnTo>
                    <a:pt x="769" y="818"/>
                  </a:lnTo>
                  <a:lnTo>
                    <a:pt x="757" y="814"/>
                  </a:lnTo>
                  <a:lnTo>
                    <a:pt x="745" y="814"/>
                  </a:lnTo>
                  <a:lnTo>
                    <a:pt x="733" y="814"/>
                  </a:lnTo>
                  <a:lnTo>
                    <a:pt x="720" y="818"/>
                  </a:lnTo>
                  <a:lnTo>
                    <a:pt x="716" y="822"/>
                  </a:lnTo>
                  <a:lnTo>
                    <a:pt x="704" y="830"/>
                  </a:lnTo>
                  <a:lnTo>
                    <a:pt x="712" y="818"/>
                  </a:lnTo>
                  <a:lnTo>
                    <a:pt x="696" y="814"/>
                  </a:lnTo>
                  <a:lnTo>
                    <a:pt x="688" y="814"/>
                  </a:lnTo>
                  <a:lnTo>
                    <a:pt x="659" y="810"/>
                  </a:lnTo>
                  <a:lnTo>
                    <a:pt x="647" y="810"/>
                  </a:lnTo>
                  <a:lnTo>
                    <a:pt x="635" y="814"/>
                  </a:lnTo>
                  <a:lnTo>
                    <a:pt x="623" y="818"/>
                  </a:lnTo>
                  <a:lnTo>
                    <a:pt x="610" y="822"/>
                  </a:lnTo>
                  <a:lnTo>
                    <a:pt x="602" y="810"/>
                  </a:lnTo>
                  <a:lnTo>
                    <a:pt x="590" y="806"/>
                  </a:lnTo>
                  <a:lnTo>
                    <a:pt x="602" y="806"/>
                  </a:lnTo>
                  <a:lnTo>
                    <a:pt x="614" y="806"/>
                  </a:lnTo>
                  <a:lnTo>
                    <a:pt x="627" y="806"/>
                  </a:lnTo>
                  <a:lnTo>
                    <a:pt x="639" y="798"/>
                  </a:lnTo>
                  <a:lnTo>
                    <a:pt x="627" y="794"/>
                  </a:lnTo>
                  <a:lnTo>
                    <a:pt x="614" y="786"/>
                  </a:lnTo>
                  <a:lnTo>
                    <a:pt x="619" y="778"/>
                  </a:lnTo>
                  <a:lnTo>
                    <a:pt x="610" y="761"/>
                  </a:lnTo>
                  <a:lnTo>
                    <a:pt x="623" y="773"/>
                  </a:lnTo>
                  <a:lnTo>
                    <a:pt x="635" y="782"/>
                  </a:lnTo>
                  <a:lnTo>
                    <a:pt x="647" y="790"/>
                  </a:lnTo>
                  <a:lnTo>
                    <a:pt x="659" y="794"/>
                  </a:lnTo>
                  <a:lnTo>
                    <a:pt x="671" y="802"/>
                  </a:lnTo>
                  <a:lnTo>
                    <a:pt x="684" y="802"/>
                  </a:lnTo>
                  <a:lnTo>
                    <a:pt x="696" y="806"/>
                  </a:lnTo>
                  <a:lnTo>
                    <a:pt x="708" y="806"/>
                  </a:lnTo>
                  <a:lnTo>
                    <a:pt x="720" y="810"/>
                  </a:lnTo>
                  <a:lnTo>
                    <a:pt x="724" y="806"/>
                  </a:lnTo>
                  <a:lnTo>
                    <a:pt x="737" y="802"/>
                  </a:lnTo>
                  <a:lnTo>
                    <a:pt x="749" y="806"/>
                  </a:lnTo>
                  <a:lnTo>
                    <a:pt x="761" y="806"/>
                  </a:lnTo>
                  <a:lnTo>
                    <a:pt x="773" y="806"/>
                  </a:lnTo>
                  <a:lnTo>
                    <a:pt x="789" y="798"/>
                  </a:lnTo>
                  <a:lnTo>
                    <a:pt x="802" y="802"/>
                  </a:lnTo>
                  <a:lnTo>
                    <a:pt x="814" y="798"/>
                  </a:lnTo>
                  <a:lnTo>
                    <a:pt x="826" y="790"/>
                  </a:lnTo>
                  <a:lnTo>
                    <a:pt x="838" y="786"/>
                  </a:lnTo>
                  <a:lnTo>
                    <a:pt x="842" y="773"/>
                  </a:lnTo>
                  <a:lnTo>
                    <a:pt x="855" y="765"/>
                  </a:lnTo>
                  <a:lnTo>
                    <a:pt x="842" y="753"/>
                  </a:lnTo>
                  <a:lnTo>
                    <a:pt x="842" y="741"/>
                  </a:lnTo>
                  <a:lnTo>
                    <a:pt x="830" y="733"/>
                  </a:lnTo>
                  <a:lnTo>
                    <a:pt x="818" y="725"/>
                  </a:lnTo>
                  <a:lnTo>
                    <a:pt x="830" y="717"/>
                  </a:lnTo>
                  <a:lnTo>
                    <a:pt x="842" y="721"/>
                  </a:lnTo>
                  <a:lnTo>
                    <a:pt x="855" y="721"/>
                  </a:lnTo>
                  <a:lnTo>
                    <a:pt x="867" y="725"/>
                  </a:lnTo>
                  <a:lnTo>
                    <a:pt x="895" y="725"/>
                  </a:lnTo>
                  <a:lnTo>
                    <a:pt x="907" y="729"/>
                  </a:lnTo>
                  <a:lnTo>
                    <a:pt x="920" y="725"/>
                  </a:lnTo>
                  <a:lnTo>
                    <a:pt x="932" y="721"/>
                  </a:lnTo>
                  <a:lnTo>
                    <a:pt x="944" y="717"/>
                  </a:lnTo>
                  <a:lnTo>
                    <a:pt x="956" y="717"/>
                  </a:lnTo>
                  <a:lnTo>
                    <a:pt x="969" y="721"/>
                  </a:lnTo>
                  <a:lnTo>
                    <a:pt x="981" y="708"/>
                  </a:lnTo>
                  <a:lnTo>
                    <a:pt x="981" y="700"/>
                  </a:lnTo>
                  <a:lnTo>
                    <a:pt x="969" y="700"/>
                  </a:lnTo>
                  <a:lnTo>
                    <a:pt x="944" y="696"/>
                  </a:lnTo>
                  <a:lnTo>
                    <a:pt x="932" y="696"/>
                  </a:lnTo>
                  <a:lnTo>
                    <a:pt x="920" y="684"/>
                  </a:lnTo>
                  <a:lnTo>
                    <a:pt x="932" y="684"/>
                  </a:lnTo>
                  <a:lnTo>
                    <a:pt x="944" y="684"/>
                  </a:lnTo>
                  <a:lnTo>
                    <a:pt x="956" y="684"/>
                  </a:lnTo>
                  <a:lnTo>
                    <a:pt x="969" y="684"/>
                  </a:lnTo>
                  <a:lnTo>
                    <a:pt x="981" y="688"/>
                  </a:lnTo>
                  <a:lnTo>
                    <a:pt x="993" y="688"/>
                  </a:lnTo>
                  <a:lnTo>
                    <a:pt x="1005" y="676"/>
                  </a:lnTo>
                  <a:lnTo>
                    <a:pt x="1017" y="668"/>
                  </a:lnTo>
                  <a:lnTo>
                    <a:pt x="1005" y="664"/>
                  </a:lnTo>
                  <a:lnTo>
                    <a:pt x="993" y="660"/>
                  </a:lnTo>
                  <a:lnTo>
                    <a:pt x="981" y="655"/>
                  </a:lnTo>
                  <a:lnTo>
                    <a:pt x="964" y="655"/>
                  </a:lnTo>
                  <a:lnTo>
                    <a:pt x="952" y="651"/>
                  </a:lnTo>
                  <a:lnTo>
                    <a:pt x="940" y="647"/>
                  </a:lnTo>
                  <a:lnTo>
                    <a:pt x="928" y="647"/>
                  </a:lnTo>
                  <a:lnTo>
                    <a:pt x="940" y="643"/>
                  </a:lnTo>
                  <a:lnTo>
                    <a:pt x="956" y="643"/>
                  </a:lnTo>
                  <a:lnTo>
                    <a:pt x="969" y="647"/>
                  </a:lnTo>
                  <a:lnTo>
                    <a:pt x="993" y="647"/>
                  </a:lnTo>
                  <a:lnTo>
                    <a:pt x="1005" y="647"/>
                  </a:lnTo>
                  <a:lnTo>
                    <a:pt x="1017" y="647"/>
                  </a:lnTo>
                  <a:lnTo>
                    <a:pt x="1034" y="639"/>
                  </a:lnTo>
                  <a:lnTo>
                    <a:pt x="1042" y="635"/>
                  </a:lnTo>
                  <a:lnTo>
                    <a:pt x="1034" y="631"/>
                  </a:lnTo>
                  <a:lnTo>
                    <a:pt x="1034" y="619"/>
                  </a:lnTo>
                  <a:lnTo>
                    <a:pt x="1038" y="607"/>
                  </a:lnTo>
                  <a:lnTo>
                    <a:pt x="1025" y="603"/>
                  </a:lnTo>
                  <a:lnTo>
                    <a:pt x="1013" y="599"/>
                  </a:lnTo>
                  <a:lnTo>
                    <a:pt x="1001" y="599"/>
                  </a:lnTo>
                  <a:lnTo>
                    <a:pt x="989" y="599"/>
                  </a:lnTo>
                  <a:lnTo>
                    <a:pt x="977" y="599"/>
                  </a:lnTo>
                  <a:lnTo>
                    <a:pt x="964" y="599"/>
                  </a:lnTo>
                  <a:lnTo>
                    <a:pt x="952" y="599"/>
                  </a:lnTo>
                  <a:lnTo>
                    <a:pt x="936" y="599"/>
                  </a:lnTo>
                  <a:lnTo>
                    <a:pt x="948" y="594"/>
                  </a:lnTo>
                  <a:lnTo>
                    <a:pt x="964" y="594"/>
                  </a:lnTo>
                  <a:lnTo>
                    <a:pt x="977" y="586"/>
                  </a:lnTo>
                  <a:lnTo>
                    <a:pt x="964" y="582"/>
                  </a:lnTo>
                  <a:lnTo>
                    <a:pt x="952" y="582"/>
                  </a:lnTo>
                  <a:lnTo>
                    <a:pt x="940" y="578"/>
                  </a:lnTo>
                  <a:lnTo>
                    <a:pt x="912" y="578"/>
                  </a:lnTo>
                  <a:lnTo>
                    <a:pt x="887" y="586"/>
                  </a:lnTo>
                  <a:lnTo>
                    <a:pt x="871" y="586"/>
                  </a:lnTo>
                  <a:lnTo>
                    <a:pt x="859" y="586"/>
                  </a:lnTo>
                  <a:lnTo>
                    <a:pt x="851" y="594"/>
                  </a:lnTo>
                  <a:lnTo>
                    <a:pt x="838" y="607"/>
                  </a:lnTo>
                  <a:lnTo>
                    <a:pt x="826" y="615"/>
                  </a:lnTo>
                  <a:lnTo>
                    <a:pt x="834" y="603"/>
                  </a:lnTo>
                  <a:lnTo>
                    <a:pt x="846" y="590"/>
                  </a:lnTo>
                  <a:lnTo>
                    <a:pt x="855" y="578"/>
                  </a:lnTo>
                  <a:lnTo>
                    <a:pt x="842" y="578"/>
                  </a:lnTo>
                  <a:lnTo>
                    <a:pt x="830" y="574"/>
                  </a:lnTo>
                  <a:lnTo>
                    <a:pt x="818" y="574"/>
                  </a:lnTo>
                  <a:lnTo>
                    <a:pt x="806" y="574"/>
                  </a:lnTo>
                  <a:lnTo>
                    <a:pt x="794" y="574"/>
                  </a:lnTo>
                  <a:lnTo>
                    <a:pt x="806" y="574"/>
                  </a:lnTo>
                  <a:lnTo>
                    <a:pt x="818" y="570"/>
                  </a:lnTo>
                  <a:lnTo>
                    <a:pt x="834" y="574"/>
                  </a:lnTo>
                  <a:lnTo>
                    <a:pt x="842" y="574"/>
                  </a:lnTo>
                  <a:lnTo>
                    <a:pt x="871" y="582"/>
                  </a:lnTo>
                  <a:lnTo>
                    <a:pt x="883" y="578"/>
                  </a:lnTo>
                  <a:lnTo>
                    <a:pt x="895" y="574"/>
                  </a:lnTo>
                  <a:lnTo>
                    <a:pt x="907" y="574"/>
                  </a:lnTo>
                  <a:lnTo>
                    <a:pt x="920" y="570"/>
                  </a:lnTo>
                  <a:lnTo>
                    <a:pt x="932" y="570"/>
                  </a:lnTo>
                  <a:lnTo>
                    <a:pt x="944" y="574"/>
                  </a:lnTo>
                  <a:lnTo>
                    <a:pt x="956" y="570"/>
                  </a:lnTo>
                  <a:lnTo>
                    <a:pt x="944" y="566"/>
                  </a:lnTo>
                  <a:lnTo>
                    <a:pt x="932" y="566"/>
                  </a:lnTo>
                  <a:lnTo>
                    <a:pt x="920" y="562"/>
                  </a:lnTo>
                  <a:lnTo>
                    <a:pt x="907" y="562"/>
                  </a:lnTo>
                  <a:lnTo>
                    <a:pt x="895" y="562"/>
                  </a:lnTo>
                  <a:lnTo>
                    <a:pt x="883" y="562"/>
                  </a:lnTo>
                  <a:lnTo>
                    <a:pt x="871" y="562"/>
                  </a:lnTo>
                  <a:lnTo>
                    <a:pt x="859" y="558"/>
                  </a:lnTo>
                  <a:lnTo>
                    <a:pt x="846" y="558"/>
                  </a:lnTo>
                  <a:lnTo>
                    <a:pt x="834" y="558"/>
                  </a:lnTo>
                  <a:lnTo>
                    <a:pt x="846" y="558"/>
                  </a:lnTo>
                  <a:lnTo>
                    <a:pt x="859" y="554"/>
                  </a:lnTo>
                  <a:lnTo>
                    <a:pt x="871" y="558"/>
                  </a:lnTo>
                  <a:lnTo>
                    <a:pt x="887" y="558"/>
                  </a:lnTo>
                  <a:lnTo>
                    <a:pt x="895" y="558"/>
                  </a:lnTo>
                  <a:lnTo>
                    <a:pt x="912" y="558"/>
                  </a:lnTo>
                  <a:lnTo>
                    <a:pt x="924" y="558"/>
                  </a:lnTo>
                  <a:lnTo>
                    <a:pt x="936" y="558"/>
                  </a:lnTo>
                  <a:lnTo>
                    <a:pt x="948" y="558"/>
                  </a:lnTo>
                  <a:lnTo>
                    <a:pt x="960" y="558"/>
                  </a:lnTo>
                  <a:lnTo>
                    <a:pt x="973" y="570"/>
                  </a:lnTo>
                  <a:lnTo>
                    <a:pt x="985" y="574"/>
                  </a:lnTo>
                  <a:lnTo>
                    <a:pt x="997" y="574"/>
                  </a:lnTo>
                  <a:lnTo>
                    <a:pt x="1009" y="578"/>
                  </a:lnTo>
                  <a:lnTo>
                    <a:pt x="1025" y="578"/>
                  </a:lnTo>
                  <a:lnTo>
                    <a:pt x="1030" y="578"/>
                  </a:lnTo>
                  <a:lnTo>
                    <a:pt x="1042" y="578"/>
                  </a:lnTo>
                  <a:lnTo>
                    <a:pt x="1054" y="578"/>
                  </a:lnTo>
                  <a:lnTo>
                    <a:pt x="1050" y="566"/>
                  </a:lnTo>
                  <a:lnTo>
                    <a:pt x="1034" y="558"/>
                  </a:lnTo>
                  <a:lnTo>
                    <a:pt x="1050" y="554"/>
                  </a:lnTo>
                  <a:lnTo>
                    <a:pt x="1034" y="550"/>
                  </a:lnTo>
                  <a:lnTo>
                    <a:pt x="1025" y="554"/>
                  </a:lnTo>
                  <a:lnTo>
                    <a:pt x="1009" y="550"/>
                  </a:lnTo>
                  <a:lnTo>
                    <a:pt x="985" y="550"/>
                  </a:lnTo>
                  <a:lnTo>
                    <a:pt x="973" y="554"/>
                  </a:lnTo>
                  <a:lnTo>
                    <a:pt x="960" y="550"/>
                  </a:lnTo>
                  <a:lnTo>
                    <a:pt x="948" y="546"/>
                  </a:lnTo>
                  <a:lnTo>
                    <a:pt x="936" y="546"/>
                  </a:lnTo>
                  <a:lnTo>
                    <a:pt x="912" y="546"/>
                  </a:lnTo>
                  <a:lnTo>
                    <a:pt x="895" y="546"/>
                  </a:lnTo>
                  <a:lnTo>
                    <a:pt x="887" y="550"/>
                  </a:lnTo>
                  <a:lnTo>
                    <a:pt x="871" y="542"/>
                  </a:lnTo>
                  <a:lnTo>
                    <a:pt x="859" y="542"/>
                  </a:lnTo>
                  <a:lnTo>
                    <a:pt x="851" y="533"/>
                  </a:lnTo>
                  <a:lnTo>
                    <a:pt x="863" y="537"/>
                  </a:lnTo>
                  <a:lnTo>
                    <a:pt x="875" y="537"/>
                  </a:lnTo>
                  <a:lnTo>
                    <a:pt x="887" y="533"/>
                  </a:lnTo>
                  <a:lnTo>
                    <a:pt x="883" y="521"/>
                  </a:lnTo>
                  <a:lnTo>
                    <a:pt x="912" y="537"/>
                  </a:lnTo>
                  <a:lnTo>
                    <a:pt x="924" y="537"/>
                  </a:lnTo>
                  <a:lnTo>
                    <a:pt x="936" y="537"/>
                  </a:lnTo>
                  <a:lnTo>
                    <a:pt x="948" y="537"/>
                  </a:lnTo>
                  <a:lnTo>
                    <a:pt x="960" y="533"/>
                  </a:lnTo>
                  <a:lnTo>
                    <a:pt x="948" y="521"/>
                  </a:lnTo>
                  <a:lnTo>
                    <a:pt x="936" y="517"/>
                  </a:lnTo>
                  <a:lnTo>
                    <a:pt x="924" y="517"/>
                  </a:lnTo>
                  <a:lnTo>
                    <a:pt x="912" y="517"/>
                  </a:lnTo>
                  <a:lnTo>
                    <a:pt x="899" y="513"/>
                  </a:lnTo>
                  <a:lnTo>
                    <a:pt x="912" y="513"/>
                  </a:lnTo>
                  <a:lnTo>
                    <a:pt x="924" y="513"/>
                  </a:lnTo>
                  <a:lnTo>
                    <a:pt x="936" y="513"/>
                  </a:lnTo>
                  <a:lnTo>
                    <a:pt x="952" y="517"/>
                  </a:lnTo>
                  <a:lnTo>
                    <a:pt x="964" y="525"/>
                  </a:lnTo>
                  <a:lnTo>
                    <a:pt x="973" y="521"/>
                  </a:lnTo>
                  <a:lnTo>
                    <a:pt x="985" y="525"/>
                  </a:lnTo>
                  <a:lnTo>
                    <a:pt x="997" y="529"/>
                  </a:lnTo>
                  <a:lnTo>
                    <a:pt x="1009" y="533"/>
                  </a:lnTo>
                  <a:lnTo>
                    <a:pt x="1025" y="533"/>
                  </a:lnTo>
                  <a:lnTo>
                    <a:pt x="1021" y="521"/>
                  </a:lnTo>
                  <a:lnTo>
                    <a:pt x="1034" y="517"/>
                  </a:lnTo>
                  <a:lnTo>
                    <a:pt x="1050" y="525"/>
                  </a:lnTo>
                  <a:lnTo>
                    <a:pt x="1058" y="521"/>
                  </a:lnTo>
                  <a:lnTo>
                    <a:pt x="1074" y="525"/>
                  </a:lnTo>
                  <a:lnTo>
                    <a:pt x="1087" y="521"/>
                  </a:lnTo>
                  <a:lnTo>
                    <a:pt x="1087" y="509"/>
                  </a:lnTo>
                  <a:lnTo>
                    <a:pt x="1099" y="517"/>
                  </a:lnTo>
                  <a:lnTo>
                    <a:pt x="1111" y="517"/>
                  </a:lnTo>
                  <a:lnTo>
                    <a:pt x="1123" y="513"/>
                  </a:lnTo>
                  <a:lnTo>
                    <a:pt x="1135" y="509"/>
                  </a:lnTo>
                  <a:lnTo>
                    <a:pt x="1135" y="497"/>
                  </a:lnTo>
                  <a:lnTo>
                    <a:pt x="1123" y="485"/>
                  </a:lnTo>
                  <a:lnTo>
                    <a:pt x="1111" y="481"/>
                  </a:lnTo>
                  <a:lnTo>
                    <a:pt x="1095" y="481"/>
                  </a:lnTo>
                  <a:lnTo>
                    <a:pt x="1082" y="476"/>
                  </a:lnTo>
                  <a:lnTo>
                    <a:pt x="1070" y="476"/>
                  </a:lnTo>
                  <a:lnTo>
                    <a:pt x="1058" y="476"/>
                  </a:lnTo>
                  <a:lnTo>
                    <a:pt x="1046" y="476"/>
                  </a:lnTo>
                  <a:lnTo>
                    <a:pt x="1034" y="468"/>
                  </a:lnTo>
                  <a:lnTo>
                    <a:pt x="1058" y="468"/>
                  </a:lnTo>
                  <a:lnTo>
                    <a:pt x="1070" y="464"/>
                  </a:lnTo>
                  <a:lnTo>
                    <a:pt x="1082" y="464"/>
                  </a:lnTo>
                  <a:lnTo>
                    <a:pt x="1111" y="468"/>
                  </a:lnTo>
                  <a:lnTo>
                    <a:pt x="1119" y="468"/>
                  </a:lnTo>
                  <a:lnTo>
                    <a:pt x="1135" y="472"/>
                  </a:lnTo>
                  <a:lnTo>
                    <a:pt x="1148" y="472"/>
                  </a:lnTo>
                  <a:lnTo>
                    <a:pt x="1148" y="485"/>
                  </a:lnTo>
                  <a:lnTo>
                    <a:pt x="1160" y="493"/>
                  </a:lnTo>
                  <a:lnTo>
                    <a:pt x="1172" y="493"/>
                  </a:lnTo>
                  <a:lnTo>
                    <a:pt x="1184" y="493"/>
                  </a:lnTo>
                  <a:lnTo>
                    <a:pt x="1196" y="493"/>
                  </a:lnTo>
                  <a:lnTo>
                    <a:pt x="1209" y="489"/>
                  </a:lnTo>
                  <a:lnTo>
                    <a:pt x="1221" y="489"/>
                  </a:lnTo>
                  <a:lnTo>
                    <a:pt x="1233" y="485"/>
                  </a:lnTo>
                  <a:lnTo>
                    <a:pt x="1249" y="481"/>
                  </a:lnTo>
                  <a:lnTo>
                    <a:pt x="1262" y="472"/>
                  </a:lnTo>
                  <a:lnTo>
                    <a:pt x="1266" y="460"/>
                  </a:lnTo>
                  <a:lnTo>
                    <a:pt x="1249" y="460"/>
                  </a:lnTo>
                  <a:lnTo>
                    <a:pt x="1237" y="464"/>
                  </a:lnTo>
                  <a:lnTo>
                    <a:pt x="1253" y="452"/>
                  </a:lnTo>
                  <a:lnTo>
                    <a:pt x="1266" y="452"/>
                  </a:lnTo>
                  <a:lnTo>
                    <a:pt x="1278" y="448"/>
                  </a:lnTo>
                  <a:lnTo>
                    <a:pt x="1282" y="448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30" name="Freeform 536">
              <a:extLst>
                <a:ext uri="{FF2B5EF4-FFF2-40B4-BE49-F238E27FC236}">
                  <a16:creationId xmlns="" xmlns:a16="http://schemas.microsoft.com/office/drawing/2014/main" id="{24E27D94-5814-42D9-8135-BD72CA3F836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379374" y="2208586"/>
              <a:ext cx="624343" cy="626754"/>
            </a:xfrm>
            <a:custGeom>
              <a:avLst/>
              <a:gdLst>
                <a:gd name="T0" fmla="*/ 61 w 1734"/>
                <a:gd name="T1" fmla="*/ 814 h 1741"/>
                <a:gd name="T2" fmla="*/ 216 w 1734"/>
                <a:gd name="T3" fmla="*/ 879 h 1741"/>
                <a:gd name="T4" fmla="*/ 370 w 1734"/>
                <a:gd name="T5" fmla="*/ 932 h 1741"/>
                <a:gd name="T6" fmla="*/ 517 w 1734"/>
                <a:gd name="T7" fmla="*/ 940 h 1741"/>
                <a:gd name="T8" fmla="*/ 684 w 1734"/>
                <a:gd name="T9" fmla="*/ 932 h 1741"/>
                <a:gd name="T10" fmla="*/ 741 w 1734"/>
                <a:gd name="T11" fmla="*/ 927 h 1741"/>
                <a:gd name="T12" fmla="*/ 834 w 1734"/>
                <a:gd name="T13" fmla="*/ 1029 h 1741"/>
                <a:gd name="T14" fmla="*/ 952 w 1734"/>
                <a:gd name="T15" fmla="*/ 1086 h 1741"/>
                <a:gd name="T16" fmla="*/ 1058 w 1734"/>
                <a:gd name="T17" fmla="*/ 1233 h 1741"/>
                <a:gd name="T18" fmla="*/ 1253 w 1734"/>
                <a:gd name="T19" fmla="*/ 1286 h 1741"/>
                <a:gd name="T20" fmla="*/ 1127 w 1734"/>
                <a:gd name="T21" fmla="*/ 1290 h 1741"/>
                <a:gd name="T22" fmla="*/ 964 w 1734"/>
                <a:gd name="T23" fmla="*/ 1391 h 1741"/>
                <a:gd name="T24" fmla="*/ 826 w 1734"/>
                <a:gd name="T25" fmla="*/ 1408 h 1741"/>
                <a:gd name="T26" fmla="*/ 802 w 1734"/>
                <a:gd name="T27" fmla="*/ 1513 h 1741"/>
                <a:gd name="T28" fmla="*/ 956 w 1734"/>
                <a:gd name="T29" fmla="*/ 1493 h 1741"/>
                <a:gd name="T30" fmla="*/ 1123 w 1734"/>
                <a:gd name="T31" fmla="*/ 1574 h 1741"/>
                <a:gd name="T32" fmla="*/ 1245 w 1734"/>
                <a:gd name="T33" fmla="*/ 1680 h 1741"/>
                <a:gd name="T34" fmla="*/ 1424 w 1734"/>
                <a:gd name="T35" fmla="*/ 1688 h 1741"/>
                <a:gd name="T36" fmla="*/ 1318 w 1734"/>
                <a:gd name="T37" fmla="*/ 1579 h 1741"/>
                <a:gd name="T38" fmla="*/ 1469 w 1734"/>
                <a:gd name="T39" fmla="*/ 1648 h 1741"/>
                <a:gd name="T40" fmla="*/ 1526 w 1734"/>
                <a:gd name="T41" fmla="*/ 1607 h 1741"/>
                <a:gd name="T42" fmla="*/ 1461 w 1734"/>
                <a:gd name="T43" fmla="*/ 1461 h 1741"/>
                <a:gd name="T44" fmla="*/ 1343 w 1734"/>
                <a:gd name="T45" fmla="*/ 1379 h 1741"/>
                <a:gd name="T46" fmla="*/ 1335 w 1734"/>
                <a:gd name="T47" fmla="*/ 1302 h 1741"/>
                <a:gd name="T48" fmla="*/ 1473 w 1734"/>
                <a:gd name="T49" fmla="*/ 1318 h 1741"/>
                <a:gd name="T50" fmla="*/ 1498 w 1734"/>
                <a:gd name="T51" fmla="*/ 1379 h 1741"/>
                <a:gd name="T52" fmla="*/ 1559 w 1734"/>
                <a:gd name="T53" fmla="*/ 1436 h 1741"/>
                <a:gd name="T54" fmla="*/ 1652 w 1734"/>
                <a:gd name="T55" fmla="*/ 1371 h 1741"/>
                <a:gd name="T56" fmla="*/ 1693 w 1734"/>
                <a:gd name="T57" fmla="*/ 1314 h 1741"/>
                <a:gd name="T58" fmla="*/ 1668 w 1734"/>
                <a:gd name="T59" fmla="*/ 1261 h 1741"/>
                <a:gd name="T60" fmla="*/ 1591 w 1734"/>
                <a:gd name="T61" fmla="*/ 1237 h 1741"/>
                <a:gd name="T62" fmla="*/ 1571 w 1734"/>
                <a:gd name="T63" fmla="*/ 1200 h 1741"/>
                <a:gd name="T64" fmla="*/ 1477 w 1734"/>
                <a:gd name="T65" fmla="*/ 1155 h 1741"/>
                <a:gd name="T66" fmla="*/ 1388 w 1734"/>
                <a:gd name="T67" fmla="*/ 1111 h 1741"/>
                <a:gd name="T68" fmla="*/ 1335 w 1734"/>
                <a:gd name="T69" fmla="*/ 1082 h 1741"/>
                <a:gd name="T70" fmla="*/ 1323 w 1734"/>
                <a:gd name="T71" fmla="*/ 1058 h 1741"/>
                <a:gd name="T72" fmla="*/ 1270 w 1734"/>
                <a:gd name="T73" fmla="*/ 1013 h 1741"/>
                <a:gd name="T74" fmla="*/ 1408 w 1734"/>
                <a:gd name="T75" fmla="*/ 1009 h 1741"/>
                <a:gd name="T76" fmla="*/ 1278 w 1734"/>
                <a:gd name="T77" fmla="*/ 968 h 1741"/>
                <a:gd name="T78" fmla="*/ 1241 w 1734"/>
                <a:gd name="T79" fmla="*/ 952 h 1741"/>
                <a:gd name="T80" fmla="*/ 1196 w 1734"/>
                <a:gd name="T81" fmla="*/ 940 h 1741"/>
                <a:gd name="T82" fmla="*/ 1196 w 1734"/>
                <a:gd name="T83" fmla="*/ 862 h 1741"/>
                <a:gd name="T84" fmla="*/ 1111 w 1734"/>
                <a:gd name="T85" fmla="*/ 875 h 1741"/>
                <a:gd name="T86" fmla="*/ 1050 w 1734"/>
                <a:gd name="T87" fmla="*/ 862 h 1741"/>
                <a:gd name="T88" fmla="*/ 1026 w 1734"/>
                <a:gd name="T89" fmla="*/ 785 h 1741"/>
                <a:gd name="T90" fmla="*/ 952 w 1734"/>
                <a:gd name="T91" fmla="*/ 773 h 1741"/>
                <a:gd name="T92" fmla="*/ 891 w 1734"/>
                <a:gd name="T93" fmla="*/ 757 h 1741"/>
                <a:gd name="T94" fmla="*/ 883 w 1734"/>
                <a:gd name="T95" fmla="*/ 696 h 1741"/>
                <a:gd name="T96" fmla="*/ 798 w 1734"/>
                <a:gd name="T97" fmla="*/ 626 h 1741"/>
                <a:gd name="T98" fmla="*/ 704 w 1734"/>
                <a:gd name="T99" fmla="*/ 671 h 1741"/>
                <a:gd name="T100" fmla="*/ 684 w 1734"/>
                <a:gd name="T101" fmla="*/ 712 h 1741"/>
                <a:gd name="T102" fmla="*/ 582 w 1734"/>
                <a:gd name="T103" fmla="*/ 700 h 1741"/>
                <a:gd name="T104" fmla="*/ 566 w 1734"/>
                <a:gd name="T105" fmla="*/ 602 h 1741"/>
                <a:gd name="T106" fmla="*/ 383 w 1734"/>
                <a:gd name="T107" fmla="*/ 553 h 1741"/>
                <a:gd name="T108" fmla="*/ 305 w 1734"/>
                <a:gd name="T109" fmla="*/ 582 h 1741"/>
                <a:gd name="T110" fmla="*/ 281 w 1734"/>
                <a:gd name="T111" fmla="*/ 663 h 1741"/>
                <a:gd name="T112" fmla="*/ 277 w 1734"/>
                <a:gd name="T113" fmla="*/ 732 h 1741"/>
                <a:gd name="T114" fmla="*/ 199 w 1734"/>
                <a:gd name="T115" fmla="*/ 818 h 1741"/>
                <a:gd name="T116" fmla="*/ 204 w 1734"/>
                <a:gd name="T117" fmla="*/ 606 h 1741"/>
                <a:gd name="T118" fmla="*/ 102 w 1734"/>
                <a:gd name="T119" fmla="*/ 529 h 1741"/>
                <a:gd name="T120" fmla="*/ 0 w 1734"/>
                <a:gd name="T121" fmla="*/ 748 h 17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34"/>
                <a:gd name="T184" fmla="*/ 0 h 1741"/>
                <a:gd name="T185" fmla="*/ 1734 w 1734"/>
                <a:gd name="T186" fmla="*/ 1741 h 17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34" h="1741">
                  <a:moveTo>
                    <a:pt x="0" y="769"/>
                  </a:moveTo>
                  <a:lnTo>
                    <a:pt x="8" y="781"/>
                  </a:lnTo>
                  <a:lnTo>
                    <a:pt x="20" y="785"/>
                  </a:lnTo>
                  <a:lnTo>
                    <a:pt x="33" y="785"/>
                  </a:lnTo>
                  <a:lnTo>
                    <a:pt x="45" y="789"/>
                  </a:lnTo>
                  <a:lnTo>
                    <a:pt x="77" y="793"/>
                  </a:lnTo>
                  <a:lnTo>
                    <a:pt x="90" y="793"/>
                  </a:lnTo>
                  <a:lnTo>
                    <a:pt x="102" y="793"/>
                  </a:lnTo>
                  <a:lnTo>
                    <a:pt x="114" y="797"/>
                  </a:lnTo>
                  <a:lnTo>
                    <a:pt x="126" y="789"/>
                  </a:lnTo>
                  <a:lnTo>
                    <a:pt x="134" y="801"/>
                  </a:lnTo>
                  <a:lnTo>
                    <a:pt x="147" y="810"/>
                  </a:lnTo>
                  <a:lnTo>
                    <a:pt x="159" y="814"/>
                  </a:lnTo>
                  <a:lnTo>
                    <a:pt x="171" y="818"/>
                  </a:lnTo>
                  <a:lnTo>
                    <a:pt x="159" y="826"/>
                  </a:lnTo>
                  <a:lnTo>
                    <a:pt x="147" y="826"/>
                  </a:lnTo>
                  <a:lnTo>
                    <a:pt x="134" y="826"/>
                  </a:lnTo>
                  <a:lnTo>
                    <a:pt x="122" y="826"/>
                  </a:lnTo>
                  <a:lnTo>
                    <a:pt x="110" y="826"/>
                  </a:lnTo>
                  <a:lnTo>
                    <a:pt x="98" y="818"/>
                  </a:lnTo>
                  <a:lnTo>
                    <a:pt x="86" y="814"/>
                  </a:lnTo>
                  <a:lnTo>
                    <a:pt x="73" y="818"/>
                  </a:lnTo>
                  <a:lnTo>
                    <a:pt x="61" y="814"/>
                  </a:lnTo>
                  <a:lnTo>
                    <a:pt x="49" y="814"/>
                  </a:lnTo>
                  <a:lnTo>
                    <a:pt x="37" y="810"/>
                  </a:lnTo>
                  <a:lnTo>
                    <a:pt x="45" y="822"/>
                  </a:lnTo>
                  <a:lnTo>
                    <a:pt x="33" y="830"/>
                  </a:lnTo>
                  <a:lnTo>
                    <a:pt x="37" y="842"/>
                  </a:lnTo>
                  <a:lnTo>
                    <a:pt x="49" y="850"/>
                  </a:lnTo>
                  <a:lnTo>
                    <a:pt x="61" y="862"/>
                  </a:lnTo>
                  <a:lnTo>
                    <a:pt x="69" y="875"/>
                  </a:lnTo>
                  <a:lnTo>
                    <a:pt x="81" y="879"/>
                  </a:lnTo>
                  <a:lnTo>
                    <a:pt x="94" y="879"/>
                  </a:lnTo>
                  <a:lnTo>
                    <a:pt x="106" y="883"/>
                  </a:lnTo>
                  <a:lnTo>
                    <a:pt x="118" y="891"/>
                  </a:lnTo>
                  <a:lnTo>
                    <a:pt x="106" y="891"/>
                  </a:lnTo>
                  <a:lnTo>
                    <a:pt x="118" y="895"/>
                  </a:lnTo>
                  <a:lnTo>
                    <a:pt x="130" y="903"/>
                  </a:lnTo>
                  <a:lnTo>
                    <a:pt x="155" y="895"/>
                  </a:lnTo>
                  <a:lnTo>
                    <a:pt x="167" y="895"/>
                  </a:lnTo>
                  <a:lnTo>
                    <a:pt x="179" y="895"/>
                  </a:lnTo>
                  <a:lnTo>
                    <a:pt x="167" y="887"/>
                  </a:lnTo>
                  <a:lnTo>
                    <a:pt x="179" y="879"/>
                  </a:lnTo>
                  <a:lnTo>
                    <a:pt x="191" y="887"/>
                  </a:lnTo>
                  <a:lnTo>
                    <a:pt x="204" y="887"/>
                  </a:lnTo>
                  <a:lnTo>
                    <a:pt x="216" y="879"/>
                  </a:lnTo>
                  <a:lnTo>
                    <a:pt x="208" y="891"/>
                  </a:lnTo>
                  <a:lnTo>
                    <a:pt x="208" y="903"/>
                  </a:lnTo>
                  <a:lnTo>
                    <a:pt x="220" y="911"/>
                  </a:lnTo>
                  <a:lnTo>
                    <a:pt x="232" y="919"/>
                  </a:lnTo>
                  <a:lnTo>
                    <a:pt x="244" y="923"/>
                  </a:lnTo>
                  <a:lnTo>
                    <a:pt x="252" y="927"/>
                  </a:lnTo>
                  <a:lnTo>
                    <a:pt x="260" y="927"/>
                  </a:lnTo>
                  <a:lnTo>
                    <a:pt x="273" y="927"/>
                  </a:lnTo>
                  <a:lnTo>
                    <a:pt x="277" y="927"/>
                  </a:lnTo>
                  <a:lnTo>
                    <a:pt x="285" y="927"/>
                  </a:lnTo>
                  <a:lnTo>
                    <a:pt x="273" y="923"/>
                  </a:lnTo>
                  <a:lnTo>
                    <a:pt x="260" y="919"/>
                  </a:lnTo>
                  <a:lnTo>
                    <a:pt x="248" y="923"/>
                  </a:lnTo>
                  <a:lnTo>
                    <a:pt x="260" y="915"/>
                  </a:lnTo>
                  <a:lnTo>
                    <a:pt x="273" y="919"/>
                  </a:lnTo>
                  <a:lnTo>
                    <a:pt x="285" y="919"/>
                  </a:lnTo>
                  <a:lnTo>
                    <a:pt x="297" y="919"/>
                  </a:lnTo>
                  <a:lnTo>
                    <a:pt x="309" y="919"/>
                  </a:lnTo>
                  <a:lnTo>
                    <a:pt x="322" y="927"/>
                  </a:lnTo>
                  <a:lnTo>
                    <a:pt x="338" y="927"/>
                  </a:lnTo>
                  <a:lnTo>
                    <a:pt x="346" y="932"/>
                  </a:lnTo>
                  <a:lnTo>
                    <a:pt x="362" y="932"/>
                  </a:lnTo>
                  <a:lnTo>
                    <a:pt x="370" y="932"/>
                  </a:lnTo>
                  <a:lnTo>
                    <a:pt x="383" y="936"/>
                  </a:lnTo>
                  <a:lnTo>
                    <a:pt x="395" y="932"/>
                  </a:lnTo>
                  <a:lnTo>
                    <a:pt x="403" y="927"/>
                  </a:lnTo>
                  <a:lnTo>
                    <a:pt x="419" y="927"/>
                  </a:lnTo>
                  <a:lnTo>
                    <a:pt x="431" y="936"/>
                  </a:lnTo>
                  <a:lnTo>
                    <a:pt x="444" y="940"/>
                  </a:lnTo>
                  <a:lnTo>
                    <a:pt x="456" y="944"/>
                  </a:lnTo>
                  <a:lnTo>
                    <a:pt x="468" y="944"/>
                  </a:lnTo>
                  <a:lnTo>
                    <a:pt x="480" y="944"/>
                  </a:lnTo>
                  <a:lnTo>
                    <a:pt x="492" y="944"/>
                  </a:lnTo>
                  <a:lnTo>
                    <a:pt x="488" y="932"/>
                  </a:lnTo>
                  <a:lnTo>
                    <a:pt x="484" y="927"/>
                  </a:lnTo>
                  <a:lnTo>
                    <a:pt x="472" y="919"/>
                  </a:lnTo>
                  <a:lnTo>
                    <a:pt x="448" y="911"/>
                  </a:lnTo>
                  <a:lnTo>
                    <a:pt x="435" y="907"/>
                  </a:lnTo>
                  <a:lnTo>
                    <a:pt x="423" y="899"/>
                  </a:lnTo>
                  <a:lnTo>
                    <a:pt x="448" y="907"/>
                  </a:lnTo>
                  <a:lnTo>
                    <a:pt x="460" y="911"/>
                  </a:lnTo>
                  <a:lnTo>
                    <a:pt x="472" y="915"/>
                  </a:lnTo>
                  <a:lnTo>
                    <a:pt x="484" y="923"/>
                  </a:lnTo>
                  <a:lnTo>
                    <a:pt x="492" y="927"/>
                  </a:lnTo>
                  <a:lnTo>
                    <a:pt x="505" y="932"/>
                  </a:lnTo>
                  <a:lnTo>
                    <a:pt x="517" y="940"/>
                  </a:lnTo>
                  <a:lnTo>
                    <a:pt x="529" y="948"/>
                  </a:lnTo>
                  <a:lnTo>
                    <a:pt x="541" y="956"/>
                  </a:lnTo>
                  <a:lnTo>
                    <a:pt x="553" y="956"/>
                  </a:lnTo>
                  <a:lnTo>
                    <a:pt x="549" y="944"/>
                  </a:lnTo>
                  <a:lnTo>
                    <a:pt x="537" y="936"/>
                  </a:lnTo>
                  <a:lnTo>
                    <a:pt x="529" y="927"/>
                  </a:lnTo>
                  <a:lnTo>
                    <a:pt x="517" y="927"/>
                  </a:lnTo>
                  <a:lnTo>
                    <a:pt x="505" y="923"/>
                  </a:lnTo>
                  <a:lnTo>
                    <a:pt x="517" y="919"/>
                  </a:lnTo>
                  <a:lnTo>
                    <a:pt x="529" y="919"/>
                  </a:lnTo>
                  <a:lnTo>
                    <a:pt x="541" y="923"/>
                  </a:lnTo>
                  <a:lnTo>
                    <a:pt x="553" y="923"/>
                  </a:lnTo>
                  <a:lnTo>
                    <a:pt x="566" y="923"/>
                  </a:lnTo>
                  <a:lnTo>
                    <a:pt x="578" y="927"/>
                  </a:lnTo>
                  <a:lnTo>
                    <a:pt x="594" y="927"/>
                  </a:lnTo>
                  <a:lnTo>
                    <a:pt x="602" y="936"/>
                  </a:lnTo>
                  <a:lnTo>
                    <a:pt x="615" y="936"/>
                  </a:lnTo>
                  <a:lnTo>
                    <a:pt x="627" y="944"/>
                  </a:lnTo>
                  <a:lnTo>
                    <a:pt x="639" y="940"/>
                  </a:lnTo>
                  <a:lnTo>
                    <a:pt x="663" y="940"/>
                  </a:lnTo>
                  <a:lnTo>
                    <a:pt x="676" y="940"/>
                  </a:lnTo>
                  <a:lnTo>
                    <a:pt x="684" y="932"/>
                  </a:lnTo>
                  <a:lnTo>
                    <a:pt x="684" y="927"/>
                  </a:lnTo>
                  <a:lnTo>
                    <a:pt x="680" y="915"/>
                  </a:lnTo>
                  <a:lnTo>
                    <a:pt x="671" y="903"/>
                  </a:lnTo>
                  <a:lnTo>
                    <a:pt x="663" y="891"/>
                  </a:lnTo>
                  <a:lnTo>
                    <a:pt x="651" y="895"/>
                  </a:lnTo>
                  <a:lnTo>
                    <a:pt x="639" y="887"/>
                  </a:lnTo>
                  <a:lnTo>
                    <a:pt x="639" y="879"/>
                  </a:lnTo>
                  <a:lnTo>
                    <a:pt x="651" y="883"/>
                  </a:lnTo>
                  <a:lnTo>
                    <a:pt x="655" y="871"/>
                  </a:lnTo>
                  <a:lnTo>
                    <a:pt x="655" y="858"/>
                  </a:lnTo>
                  <a:lnTo>
                    <a:pt x="667" y="862"/>
                  </a:lnTo>
                  <a:lnTo>
                    <a:pt x="680" y="871"/>
                  </a:lnTo>
                  <a:lnTo>
                    <a:pt x="667" y="866"/>
                  </a:lnTo>
                  <a:lnTo>
                    <a:pt x="659" y="879"/>
                  </a:lnTo>
                  <a:lnTo>
                    <a:pt x="671" y="879"/>
                  </a:lnTo>
                  <a:lnTo>
                    <a:pt x="684" y="887"/>
                  </a:lnTo>
                  <a:lnTo>
                    <a:pt x="696" y="891"/>
                  </a:lnTo>
                  <a:lnTo>
                    <a:pt x="700" y="903"/>
                  </a:lnTo>
                  <a:lnTo>
                    <a:pt x="712" y="907"/>
                  </a:lnTo>
                  <a:lnTo>
                    <a:pt x="724" y="903"/>
                  </a:lnTo>
                  <a:lnTo>
                    <a:pt x="737" y="903"/>
                  </a:lnTo>
                  <a:lnTo>
                    <a:pt x="741" y="915"/>
                  </a:lnTo>
                  <a:lnTo>
                    <a:pt x="741" y="927"/>
                  </a:lnTo>
                  <a:lnTo>
                    <a:pt x="745" y="940"/>
                  </a:lnTo>
                  <a:lnTo>
                    <a:pt x="745" y="952"/>
                  </a:lnTo>
                  <a:lnTo>
                    <a:pt x="757" y="952"/>
                  </a:lnTo>
                  <a:lnTo>
                    <a:pt x="769" y="940"/>
                  </a:lnTo>
                  <a:lnTo>
                    <a:pt x="781" y="936"/>
                  </a:lnTo>
                  <a:lnTo>
                    <a:pt x="769" y="940"/>
                  </a:lnTo>
                  <a:lnTo>
                    <a:pt x="781" y="944"/>
                  </a:lnTo>
                  <a:lnTo>
                    <a:pt x="794" y="948"/>
                  </a:lnTo>
                  <a:lnTo>
                    <a:pt x="794" y="960"/>
                  </a:lnTo>
                  <a:lnTo>
                    <a:pt x="785" y="960"/>
                  </a:lnTo>
                  <a:lnTo>
                    <a:pt x="785" y="972"/>
                  </a:lnTo>
                  <a:lnTo>
                    <a:pt x="798" y="972"/>
                  </a:lnTo>
                  <a:lnTo>
                    <a:pt x="810" y="968"/>
                  </a:lnTo>
                  <a:lnTo>
                    <a:pt x="822" y="964"/>
                  </a:lnTo>
                  <a:lnTo>
                    <a:pt x="810" y="972"/>
                  </a:lnTo>
                  <a:lnTo>
                    <a:pt x="814" y="984"/>
                  </a:lnTo>
                  <a:lnTo>
                    <a:pt x="826" y="993"/>
                  </a:lnTo>
                  <a:lnTo>
                    <a:pt x="838" y="993"/>
                  </a:lnTo>
                  <a:lnTo>
                    <a:pt x="851" y="1001"/>
                  </a:lnTo>
                  <a:lnTo>
                    <a:pt x="863" y="1005"/>
                  </a:lnTo>
                  <a:lnTo>
                    <a:pt x="871" y="1017"/>
                  </a:lnTo>
                  <a:lnTo>
                    <a:pt x="846" y="1033"/>
                  </a:lnTo>
                  <a:lnTo>
                    <a:pt x="834" y="1029"/>
                  </a:lnTo>
                  <a:lnTo>
                    <a:pt x="822" y="1029"/>
                  </a:lnTo>
                  <a:lnTo>
                    <a:pt x="810" y="1033"/>
                  </a:lnTo>
                  <a:lnTo>
                    <a:pt x="806" y="1041"/>
                  </a:lnTo>
                  <a:lnTo>
                    <a:pt x="810" y="1058"/>
                  </a:lnTo>
                  <a:lnTo>
                    <a:pt x="806" y="1070"/>
                  </a:lnTo>
                  <a:lnTo>
                    <a:pt x="818" y="1070"/>
                  </a:lnTo>
                  <a:lnTo>
                    <a:pt x="830" y="1066"/>
                  </a:lnTo>
                  <a:lnTo>
                    <a:pt x="842" y="1062"/>
                  </a:lnTo>
                  <a:lnTo>
                    <a:pt x="855" y="1054"/>
                  </a:lnTo>
                  <a:lnTo>
                    <a:pt x="867" y="1050"/>
                  </a:lnTo>
                  <a:lnTo>
                    <a:pt x="871" y="1037"/>
                  </a:lnTo>
                  <a:lnTo>
                    <a:pt x="883" y="1037"/>
                  </a:lnTo>
                  <a:lnTo>
                    <a:pt x="895" y="1045"/>
                  </a:lnTo>
                  <a:lnTo>
                    <a:pt x="903" y="1033"/>
                  </a:lnTo>
                  <a:lnTo>
                    <a:pt x="916" y="1025"/>
                  </a:lnTo>
                  <a:lnTo>
                    <a:pt x="928" y="1033"/>
                  </a:lnTo>
                  <a:lnTo>
                    <a:pt x="916" y="1033"/>
                  </a:lnTo>
                  <a:lnTo>
                    <a:pt x="924" y="1045"/>
                  </a:lnTo>
                  <a:lnTo>
                    <a:pt x="912" y="1054"/>
                  </a:lnTo>
                  <a:lnTo>
                    <a:pt x="924" y="1058"/>
                  </a:lnTo>
                  <a:lnTo>
                    <a:pt x="932" y="1070"/>
                  </a:lnTo>
                  <a:lnTo>
                    <a:pt x="940" y="1082"/>
                  </a:lnTo>
                  <a:lnTo>
                    <a:pt x="952" y="1086"/>
                  </a:lnTo>
                  <a:lnTo>
                    <a:pt x="964" y="1086"/>
                  </a:lnTo>
                  <a:lnTo>
                    <a:pt x="964" y="1074"/>
                  </a:lnTo>
                  <a:lnTo>
                    <a:pt x="977" y="1066"/>
                  </a:lnTo>
                  <a:lnTo>
                    <a:pt x="981" y="1078"/>
                  </a:lnTo>
                  <a:lnTo>
                    <a:pt x="973" y="1090"/>
                  </a:lnTo>
                  <a:lnTo>
                    <a:pt x="973" y="1102"/>
                  </a:lnTo>
                  <a:lnTo>
                    <a:pt x="985" y="1107"/>
                  </a:lnTo>
                  <a:lnTo>
                    <a:pt x="989" y="1111"/>
                  </a:lnTo>
                  <a:lnTo>
                    <a:pt x="997" y="1111"/>
                  </a:lnTo>
                  <a:lnTo>
                    <a:pt x="1009" y="1102"/>
                  </a:lnTo>
                  <a:lnTo>
                    <a:pt x="1001" y="1115"/>
                  </a:lnTo>
                  <a:lnTo>
                    <a:pt x="1013" y="1115"/>
                  </a:lnTo>
                  <a:lnTo>
                    <a:pt x="1026" y="1119"/>
                  </a:lnTo>
                  <a:lnTo>
                    <a:pt x="1030" y="1131"/>
                  </a:lnTo>
                  <a:lnTo>
                    <a:pt x="1034" y="1143"/>
                  </a:lnTo>
                  <a:lnTo>
                    <a:pt x="1038" y="1155"/>
                  </a:lnTo>
                  <a:lnTo>
                    <a:pt x="1050" y="1159"/>
                  </a:lnTo>
                  <a:lnTo>
                    <a:pt x="1046" y="1172"/>
                  </a:lnTo>
                  <a:lnTo>
                    <a:pt x="1058" y="1184"/>
                  </a:lnTo>
                  <a:lnTo>
                    <a:pt x="1062" y="1196"/>
                  </a:lnTo>
                  <a:lnTo>
                    <a:pt x="1062" y="1208"/>
                  </a:lnTo>
                  <a:lnTo>
                    <a:pt x="1070" y="1220"/>
                  </a:lnTo>
                  <a:lnTo>
                    <a:pt x="1058" y="1233"/>
                  </a:lnTo>
                  <a:lnTo>
                    <a:pt x="1046" y="1233"/>
                  </a:lnTo>
                  <a:lnTo>
                    <a:pt x="1034" y="1245"/>
                  </a:lnTo>
                  <a:lnTo>
                    <a:pt x="1030" y="1257"/>
                  </a:lnTo>
                  <a:lnTo>
                    <a:pt x="1030" y="1269"/>
                  </a:lnTo>
                  <a:lnTo>
                    <a:pt x="1042" y="1273"/>
                  </a:lnTo>
                  <a:lnTo>
                    <a:pt x="1066" y="1273"/>
                  </a:lnTo>
                  <a:lnTo>
                    <a:pt x="1087" y="1273"/>
                  </a:lnTo>
                  <a:lnTo>
                    <a:pt x="1099" y="1277"/>
                  </a:lnTo>
                  <a:lnTo>
                    <a:pt x="1111" y="1281"/>
                  </a:lnTo>
                  <a:lnTo>
                    <a:pt x="1123" y="1273"/>
                  </a:lnTo>
                  <a:lnTo>
                    <a:pt x="1127" y="1265"/>
                  </a:lnTo>
                  <a:lnTo>
                    <a:pt x="1135" y="1253"/>
                  </a:lnTo>
                  <a:lnTo>
                    <a:pt x="1139" y="1241"/>
                  </a:lnTo>
                  <a:lnTo>
                    <a:pt x="1152" y="1245"/>
                  </a:lnTo>
                  <a:lnTo>
                    <a:pt x="1164" y="1249"/>
                  </a:lnTo>
                  <a:lnTo>
                    <a:pt x="1172" y="1261"/>
                  </a:lnTo>
                  <a:lnTo>
                    <a:pt x="1180" y="1269"/>
                  </a:lnTo>
                  <a:lnTo>
                    <a:pt x="1196" y="1269"/>
                  </a:lnTo>
                  <a:lnTo>
                    <a:pt x="1209" y="1273"/>
                  </a:lnTo>
                  <a:lnTo>
                    <a:pt x="1217" y="1277"/>
                  </a:lnTo>
                  <a:lnTo>
                    <a:pt x="1229" y="1281"/>
                  </a:lnTo>
                  <a:lnTo>
                    <a:pt x="1241" y="1294"/>
                  </a:lnTo>
                  <a:lnTo>
                    <a:pt x="1253" y="1286"/>
                  </a:lnTo>
                  <a:lnTo>
                    <a:pt x="1241" y="1294"/>
                  </a:lnTo>
                  <a:lnTo>
                    <a:pt x="1229" y="1298"/>
                  </a:lnTo>
                  <a:lnTo>
                    <a:pt x="1241" y="1298"/>
                  </a:lnTo>
                  <a:lnTo>
                    <a:pt x="1253" y="1306"/>
                  </a:lnTo>
                  <a:lnTo>
                    <a:pt x="1241" y="1310"/>
                  </a:lnTo>
                  <a:lnTo>
                    <a:pt x="1229" y="1322"/>
                  </a:lnTo>
                  <a:lnTo>
                    <a:pt x="1217" y="1322"/>
                  </a:lnTo>
                  <a:lnTo>
                    <a:pt x="1209" y="1318"/>
                  </a:lnTo>
                  <a:lnTo>
                    <a:pt x="1205" y="1318"/>
                  </a:lnTo>
                  <a:lnTo>
                    <a:pt x="1192" y="1322"/>
                  </a:lnTo>
                  <a:lnTo>
                    <a:pt x="1180" y="1322"/>
                  </a:lnTo>
                  <a:lnTo>
                    <a:pt x="1168" y="1310"/>
                  </a:lnTo>
                  <a:lnTo>
                    <a:pt x="1164" y="1322"/>
                  </a:lnTo>
                  <a:lnTo>
                    <a:pt x="1152" y="1330"/>
                  </a:lnTo>
                  <a:lnTo>
                    <a:pt x="1139" y="1343"/>
                  </a:lnTo>
                  <a:lnTo>
                    <a:pt x="1131" y="1347"/>
                  </a:lnTo>
                  <a:lnTo>
                    <a:pt x="1131" y="1343"/>
                  </a:lnTo>
                  <a:lnTo>
                    <a:pt x="1139" y="1334"/>
                  </a:lnTo>
                  <a:lnTo>
                    <a:pt x="1131" y="1334"/>
                  </a:lnTo>
                  <a:lnTo>
                    <a:pt x="1135" y="1322"/>
                  </a:lnTo>
                  <a:lnTo>
                    <a:pt x="1139" y="1310"/>
                  </a:lnTo>
                  <a:lnTo>
                    <a:pt x="1131" y="1302"/>
                  </a:lnTo>
                  <a:lnTo>
                    <a:pt x="1127" y="1290"/>
                  </a:lnTo>
                  <a:lnTo>
                    <a:pt x="1115" y="1286"/>
                  </a:lnTo>
                  <a:lnTo>
                    <a:pt x="1103" y="1281"/>
                  </a:lnTo>
                  <a:lnTo>
                    <a:pt x="1091" y="1277"/>
                  </a:lnTo>
                  <a:lnTo>
                    <a:pt x="1078" y="1273"/>
                  </a:lnTo>
                  <a:lnTo>
                    <a:pt x="1066" y="1273"/>
                  </a:lnTo>
                  <a:lnTo>
                    <a:pt x="1054" y="1273"/>
                  </a:lnTo>
                  <a:lnTo>
                    <a:pt x="1042" y="1273"/>
                  </a:lnTo>
                  <a:lnTo>
                    <a:pt x="1030" y="1273"/>
                  </a:lnTo>
                  <a:lnTo>
                    <a:pt x="1017" y="1273"/>
                  </a:lnTo>
                  <a:lnTo>
                    <a:pt x="1005" y="1277"/>
                  </a:lnTo>
                  <a:lnTo>
                    <a:pt x="997" y="1290"/>
                  </a:lnTo>
                  <a:lnTo>
                    <a:pt x="985" y="1298"/>
                  </a:lnTo>
                  <a:lnTo>
                    <a:pt x="960" y="1314"/>
                  </a:lnTo>
                  <a:lnTo>
                    <a:pt x="948" y="1318"/>
                  </a:lnTo>
                  <a:lnTo>
                    <a:pt x="936" y="1330"/>
                  </a:lnTo>
                  <a:lnTo>
                    <a:pt x="948" y="1343"/>
                  </a:lnTo>
                  <a:lnTo>
                    <a:pt x="960" y="1351"/>
                  </a:lnTo>
                  <a:lnTo>
                    <a:pt x="973" y="1363"/>
                  </a:lnTo>
                  <a:lnTo>
                    <a:pt x="985" y="1371"/>
                  </a:lnTo>
                  <a:lnTo>
                    <a:pt x="989" y="1383"/>
                  </a:lnTo>
                  <a:lnTo>
                    <a:pt x="989" y="1395"/>
                  </a:lnTo>
                  <a:lnTo>
                    <a:pt x="977" y="1391"/>
                  </a:lnTo>
                  <a:lnTo>
                    <a:pt x="964" y="1391"/>
                  </a:lnTo>
                  <a:lnTo>
                    <a:pt x="952" y="1395"/>
                  </a:lnTo>
                  <a:lnTo>
                    <a:pt x="940" y="1404"/>
                  </a:lnTo>
                  <a:lnTo>
                    <a:pt x="928" y="1408"/>
                  </a:lnTo>
                  <a:lnTo>
                    <a:pt x="916" y="1404"/>
                  </a:lnTo>
                  <a:lnTo>
                    <a:pt x="907" y="1404"/>
                  </a:lnTo>
                  <a:lnTo>
                    <a:pt x="899" y="1404"/>
                  </a:lnTo>
                  <a:lnTo>
                    <a:pt x="895" y="1416"/>
                  </a:lnTo>
                  <a:lnTo>
                    <a:pt x="883" y="1416"/>
                  </a:lnTo>
                  <a:lnTo>
                    <a:pt x="871" y="1416"/>
                  </a:lnTo>
                  <a:lnTo>
                    <a:pt x="859" y="1420"/>
                  </a:lnTo>
                  <a:lnTo>
                    <a:pt x="871" y="1428"/>
                  </a:lnTo>
                  <a:lnTo>
                    <a:pt x="879" y="1440"/>
                  </a:lnTo>
                  <a:lnTo>
                    <a:pt x="895" y="1436"/>
                  </a:lnTo>
                  <a:lnTo>
                    <a:pt x="887" y="1448"/>
                  </a:lnTo>
                  <a:lnTo>
                    <a:pt x="875" y="1456"/>
                  </a:lnTo>
                  <a:lnTo>
                    <a:pt x="879" y="1461"/>
                  </a:lnTo>
                  <a:lnTo>
                    <a:pt x="867" y="1448"/>
                  </a:lnTo>
                  <a:lnTo>
                    <a:pt x="879" y="1444"/>
                  </a:lnTo>
                  <a:lnTo>
                    <a:pt x="871" y="1432"/>
                  </a:lnTo>
                  <a:lnTo>
                    <a:pt x="863" y="1428"/>
                  </a:lnTo>
                  <a:lnTo>
                    <a:pt x="851" y="1416"/>
                  </a:lnTo>
                  <a:lnTo>
                    <a:pt x="838" y="1416"/>
                  </a:lnTo>
                  <a:lnTo>
                    <a:pt x="826" y="1408"/>
                  </a:lnTo>
                  <a:lnTo>
                    <a:pt x="814" y="1404"/>
                  </a:lnTo>
                  <a:lnTo>
                    <a:pt x="802" y="1404"/>
                  </a:lnTo>
                  <a:lnTo>
                    <a:pt x="789" y="1399"/>
                  </a:lnTo>
                  <a:lnTo>
                    <a:pt x="777" y="1399"/>
                  </a:lnTo>
                  <a:lnTo>
                    <a:pt x="773" y="1395"/>
                  </a:lnTo>
                  <a:lnTo>
                    <a:pt x="761" y="1399"/>
                  </a:lnTo>
                  <a:lnTo>
                    <a:pt x="757" y="1412"/>
                  </a:lnTo>
                  <a:lnTo>
                    <a:pt x="765" y="1424"/>
                  </a:lnTo>
                  <a:lnTo>
                    <a:pt x="753" y="1428"/>
                  </a:lnTo>
                  <a:lnTo>
                    <a:pt x="741" y="1432"/>
                  </a:lnTo>
                  <a:lnTo>
                    <a:pt x="728" y="1436"/>
                  </a:lnTo>
                  <a:lnTo>
                    <a:pt x="716" y="1444"/>
                  </a:lnTo>
                  <a:lnTo>
                    <a:pt x="720" y="1456"/>
                  </a:lnTo>
                  <a:lnTo>
                    <a:pt x="712" y="1469"/>
                  </a:lnTo>
                  <a:lnTo>
                    <a:pt x="716" y="1481"/>
                  </a:lnTo>
                  <a:lnTo>
                    <a:pt x="720" y="1493"/>
                  </a:lnTo>
                  <a:lnTo>
                    <a:pt x="733" y="1505"/>
                  </a:lnTo>
                  <a:lnTo>
                    <a:pt x="745" y="1501"/>
                  </a:lnTo>
                  <a:lnTo>
                    <a:pt x="757" y="1509"/>
                  </a:lnTo>
                  <a:lnTo>
                    <a:pt x="769" y="1513"/>
                  </a:lnTo>
                  <a:lnTo>
                    <a:pt x="781" y="1513"/>
                  </a:lnTo>
                  <a:lnTo>
                    <a:pt x="794" y="1517"/>
                  </a:lnTo>
                  <a:lnTo>
                    <a:pt x="802" y="1513"/>
                  </a:lnTo>
                  <a:lnTo>
                    <a:pt x="818" y="1509"/>
                  </a:lnTo>
                  <a:lnTo>
                    <a:pt x="830" y="1513"/>
                  </a:lnTo>
                  <a:lnTo>
                    <a:pt x="838" y="1505"/>
                  </a:lnTo>
                  <a:lnTo>
                    <a:pt x="855" y="1501"/>
                  </a:lnTo>
                  <a:lnTo>
                    <a:pt x="863" y="1497"/>
                  </a:lnTo>
                  <a:lnTo>
                    <a:pt x="859" y="1485"/>
                  </a:lnTo>
                  <a:lnTo>
                    <a:pt x="871" y="1485"/>
                  </a:lnTo>
                  <a:lnTo>
                    <a:pt x="879" y="1489"/>
                  </a:lnTo>
                  <a:lnTo>
                    <a:pt x="895" y="1497"/>
                  </a:lnTo>
                  <a:lnTo>
                    <a:pt x="907" y="1497"/>
                  </a:lnTo>
                  <a:lnTo>
                    <a:pt x="916" y="1501"/>
                  </a:lnTo>
                  <a:lnTo>
                    <a:pt x="928" y="1497"/>
                  </a:lnTo>
                  <a:lnTo>
                    <a:pt x="936" y="1485"/>
                  </a:lnTo>
                  <a:lnTo>
                    <a:pt x="924" y="1473"/>
                  </a:lnTo>
                  <a:lnTo>
                    <a:pt x="912" y="1465"/>
                  </a:lnTo>
                  <a:lnTo>
                    <a:pt x="924" y="1456"/>
                  </a:lnTo>
                  <a:lnTo>
                    <a:pt x="924" y="1469"/>
                  </a:lnTo>
                  <a:lnTo>
                    <a:pt x="932" y="1481"/>
                  </a:lnTo>
                  <a:lnTo>
                    <a:pt x="944" y="1477"/>
                  </a:lnTo>
                  <a:lnTo>
                    <a:pt x="956" y="1473"/>
                  </a:lnTo>
                  <a:lnTo>
                    <a:pt x="956" y="1485"/>
                  </a:lnTo>
                  <a:lnTo>
                    <a:pt x="969" y="1489"/>
                  </a:lnTo>
                  <a:lnTo>
                    <a:pt x="956" y="1493"/>
                  </a:lnTo>
                  <a:lnTo>
                    <a:pt x="956" y="1505"/>
                  </a:lnTo>
                  <a:lnTo>
                    <a:pt x="969" y="1493"/>
                  </a:lnTo>
                  <a:lnTo>
                    <a:pt x="969" y="1481"/>
                  </a:lnTo>
                  <a:lnTo>
                    <a:pt x="981" y="1485"/>
                  </a:lnTo>
                  <a:lnTo>
                    <a:pt x="993" y="1481"/>
                  </a:lnTo>
                  <a:lnTo>
                    <a:pt x="1005" y="1489"/>
                  </a:lnTo>
                  <a:lnTo>
                    <a:pt x="1005" y="1477"/>
                  </a:lnTo>
                  <a:lnTo>
                    <a:pt x="1009" y="1489"/>
                  </a:lnTo>
                  <a:lnTo>
                    <a:pt x="997" y="1497"/>
                  </a:lnTo>
                  <a:lnTo>
                    <a:pt x="1009" y="1505"/>
                  </a:lnTo>
                  <a:lnTo>
                    <a:pt x="1017" y="1517"/>
                  </a:lnTo>
                  <a:lnTo>
                    <a:pt x="1030" y="1526"/>
                  </a:lnTo>
                  <a:lnTo>
                    <a:pt x="1034" y="1534"/>
                  </a:lnTo>
                  <a:lnTo>
                    <a:pt x="1046" y="1542"/>
                  </a:lnTo>
                  <a:lnTo>
                    <a:pt x="1046" y="1554"/>
                  </a:lnTo>
                  <a:lnTo>
                    <a:pt x="1058" y="1558"/>
                  </a:lnTo>
                  <a:lnTo>
                    <a:pt x="1070" y="1550"/>
                  </a:lnTo>
                  <a:lnTo>
                    <a:pt x="1062" y="1562"/>
                  </a:lnTo>
                  <a:lnTo>
                    <a:pt x="1074" y="1562"/>
                  </a:lnTo>
                  <a:lnTo>
                    <a:pt x="1087" y="1566"/>
                  </a:lnTo>
                  <a:lnTo>
                    <a:pt x="1099" y="1562"/>
                  </a:lnTo>
                  <a:lnTo>
                    <a:pt x="1111" y="1566"/>
                  </a:lnTo>
                  <a:lnTo>
                    <a:pt x="1123" y="1574"/>
                  </a:lnTo>
                  <a:lnTo>
                    <a:pt x="1131" y="1574"/>
                  </a:lnTo>
                  <a:lnTo>
                    <a:pt x="1119" y="1587"/>
                  </a:lnTo>
                  <a:lnTo>
                    <a:pt x="1111" y="1595"/>
                  </a:lnTo>
                  <a:lnTo>
                    <a:pt x="1099" y="1595"/>
                  </a:lnTo>
                  <a:lnTo>
                    <a:pt x="1087" y="1595"/>
                  </a:lnTo>
                  <a:lnTo>
                    <a:pt x="1099" y="1599"/>
                  </a:lnTo>
                  <a:lnTo>
                    <a:pt x="1099" y="1611"/>
                  </a:lnTo>
                  <a:lnTo>
                    <a:pt x="1111" y="1623"/>
                  </a:lnTo>
                  <a:lnTo>
                    <a:pt x="1123" y="1623"/>
                  </a:lnTo>
                  <a:lnTo>
                    <a:pt x="1135" y="1631"/>
                  </a:lnTo>
                  <a:lnTo>
                    <a:pt x="1148" y="1627"/>
                  </a:lnTo>
                  <a:lnTo>
                    <a:pt x="1148" y="1635"/>
                  </a:lnTo>
                  <a:lnTo>
                    <a:pt x="1164" y="1644"/>
                  </a:lnTo>
                  <a:lnTo>
                    <a:pt x="1172" y="1648"/>
                  </a:lnTo>
                  <a:lnTo>
                    <a:pt x="1184" y="1656"/>
                  </a:lnTo>
                  <a:lnTo>
                    <a:pt x="1196" y="1660"/>
                  </a:lnTo>
                  <a:lnTo>
                    <a:pt x="1209" y="1656"/>
                  </a:lnTo>
                  <a:lnTo>
                    <a:pt x="1217" y="1660"/>
                  </a:lnTo>
                  <a:lnTo>
                    <a:pt x="1229" y="1656"/>
                  </a:lnTo>
                  <a:lnTo>
                    <a:pt x="1241" y="1656"/>
                  </a:lnTo>
                  <a:lnTo>
                    <a:pt x="1233" y="1668"/>
                  </a:lnTo>
                  <a:lnTo>
                    <a:pt x="1245" y="1680"/>
                  </a:lnTo>
                  <a:lnTo>
                    <a:pt x="1257" y="1688"/>
                  </a:lnTo>
                  <a:lnTo>
                    <a:pt x="1270" y="1692"/>
                  </a:lnTo>
                  <a:lnTo>
                    <a:pt x="1282" y="1697"/>
                  </a:lnTo>
                  <a:lnTo>
                    <a:pt x="1294" y="1705"/>
                  </a:lnTo>
                  <a:lnTo>
                    <a:pt x="1306" y="1705"/>
                  </a:lnTo>
                  <a:lnTo>
                    <a:pt x="1318" y="1709"/>
                  </a:lnTo>
                  <a:lnTo>
                    <a:pt x="1327" y="1709"/>
                  </a:lnTo>
                  <a:lnTo>
                    <a:pt x="1343" y="1713"/>
                  </a:lnTo>
                  <a:lnTo>
                    <a:pt x="1355" y="1713"/>
                  </a:lnTo>
                  <a:lnTo>
                    <a:pt x="1363" y="1713"/>
                  </a:lnTo>
                  <a:lnTo>
                    <a:pt x="1375" y="1721"/>
                  </a:lnTo>
                  <a:lnTo>
                    <a:pt x="1388" y="1725"/>
                  </a:lnTo>
                  <a:lnTo>
                    <a:pt x="1400" y="1729"/>
                  </a:lnTo>
                  <a:lnTo>
                    <a:pt x="1412" y="1737"/>
                  </a:lnTo>
                  <a:lnTo>
                    <a:pt x="1424" y="1741"/>
                  </a:lnTo>
                  <a:lnTo>
                    <a:pt x="1428" y="1741"/>
                  </a:lnTo>
                  <a:lnTo>
                    <a:pt x="1441" y="1741"/>
                  </a:lnTo>
                  <a:lnTo>
                    <a:pt x="1445" y="1729"/>
                  </a:lnTo>
                  <a:lnTo>
                    <a:pt x="1437" y="1717"/>
                  </a:lnTo>
                  <a:lnTo>
                    <a:pt x="1449" y="1713"/>
                  </a:lnTo>
                  <a:lnTo>
                    <a:pt x="1437" y="1705"/>
                  </a:lnTo>
                  <a:lnTo>
                    <a:pt x="1424" y="1701"/>
                  </a:lnTo>
                  <a:lnTo>
                    <a:pt x="1424" y="1688"/>
                  </a:lnTo>
                  <a:lnTo>
                    <a:pt x="1420" y="1688"/>
                  </a:lnTo>
                  <a:lnTo>
                    <a:pt x="1416" y="1680"/>
                  </a:lnTo>
                  <a:lnTo>
                    <a:pt x="1404" y="1668"/>
                  </a:lnTo>
                  <a:lnTo>
                    <a:pt x="1392" y="1668"/>
                  </a:lnTo>
                  <a:lnTo>
                    <a:pt x="1384" y="1656"/>
                  </a:lnTo>
                  <a:lnTo>
                    <a:pt x="1371" y="1648"/>
                  </a:lnTo>
                  <a:lnTo>
                    <a:pt x="1359" y="1635"/>
                  </a:lnTo>
                  <a:lnTo>
                    <a:pt x="1347" y="1644"/>
                  </a:lnTo>
                  <a:lnTo>
                    <a:pt x="1355" y="1631"/>
                  </a:lnTo>
                  <a:lnTo>
                    <a:pt x="1343" y="1640"/>
                  </a:lnTo>
                  <a:lnTo>
                    <a:pt x="1351" y="1627"/>
                  </a:lnTo>
                  <a:lnTo>
                    <a:pt x="1339" y="1627"/>
                  </a:lnTo>
                  <a:lnTo>
                    <a:pt x="1327" y="1619"/>
                  </a:lnTo>
                  <a:lnTo>
                    <a:pt x="1314" y="1615"/>
                  </a:lnTo>
                  <a:lnTo>
                    <a:pt x="1306" y="1603"/>
                  </a:lnTo>
                  <a:lnTo>
                    <a:pt x="1302" y="1595"/>
                  </a:lnTo>
                  <a:lnTo>
                    <a:pt x="1286" y="1587"/>
                  </a:lnTo>
                  <a:lnTo>
                    <a:pt x="1278" y="1579"/>
                  </a:lnTo>
                  <a:lnTo>
                    <a:pt x="1270" y="1566"/>
                  </a:lnTo>
                  <a:lnTo>
                    <a:pt x="1282" y="1566"/>
                  </a:lnTo>
                  <a:lnTo>
                    <a:pt x="1294" y="1566"/>
                  </a:lnTo>
                  <a:lnTo>
                    <a:pt x="1306" y="1574"/>
                  </a:lnTo>
                  <a:lnTo>
                    <a:pt x="1318" y="1579"/>
                  </a:lnTo>
                  <a:lnTo>
                    <a:pt x="1327" y="1587"/>
                  </a:lnTo>
                  <a:lnTo>
                    <a:pt x="1339" y="1595"/>
                  </a:lnTo>
                  <a:lnTo>
                    <a:pt x="1339" y="1587"/>
                  </a:lnTo>
                  <a:lnTo>
                    <a:pt x="1339" y="1574"/>
                  </a:lnTo>
                  <a:lnTo>
                    <a:pt x="1351" y="1583"/>
                  </a:lnTo>
                  <a:lnTo>
                    <a:pt x="1359" y="1595"/>
                  </a:lnTo>
                  <a:lnTo>
                    <a:pt x="1371" y="1603"/>
                  </a:lnTo>
                  <a:lnTo>
                    <a:pt x="1384" y="1607"/>
                  </a:lnTo>
                  <a:lnTo>
                    <a:pt x="1388" y="1595"/>
                  </a:lnTo>
                  <a:lnTo>
                    <a:pt x="1388" y="1607"/>
                  </a:lnTo>
                  <a:lnTo>
                    <a:pt x="1396" y="1619"/>
                  </a:lnTo>
                  <a:lnTo>
                    <a:pt x="1404" y="1631"/>
                  </a:lnTo>
                  <a:lnTo>
                    <a:pt x="1412" y="1619"/>
                  </a:lnTo>
                  <a:lnTo>
                    <a:pt x="1404" y="1607"/>
                  </a:lnTo>
                  <a:lnTo>
                    <a:pt x="1412" y="1619"/>
                  </a:lnTo>
                  <a:lnTo>
                    <a:pt x="1420" y="1631"/>
                  </a:lnTo>
                  <a:lnTo>
                    <a:pt x="1432" y="1635"/>
                  </a:lnTo>
                  <a:lnTo>
                    <a:pt x="1441" y="1640"/>
                  </a:lnTo>
                  <a:lnTo>
                    <a:pt x="1437" y="1627"/>
                  </a:lnTo>
                  <a:lnTo>
                    <a:pt x="1449" y="1635"/>
                  </a:lnTo>
                  <a:lnTo>
                    <a:pt x="1461" y="1648"/>
                  </a:lnTo>
                  <a:lnTo>
                    <a:pt x="1465" y="1635"/>
                  </a:lnTo>
                  <a:lnTo>
                    <a:pt x="1469" y="1648"/>
                  </a:lnTo>
                  <a:lnTo>
                    <a:pt x="1481" y="1652"/>
                  </a:lnTo>
                  <a:lnTo>
                    <a:pt x="1493" y="1652"/>
                  </a:lnTo>
                  <a:lnTo>
                    <a:pt x="1489" y="1664"/>
                  </a:lnTo>
                  <a:lnTo>
                    <a:pt x="1493" y="1672"/>
                  </a:lnTo>
                  <a:lnTo>
                    <a:pt x="1506" y="1672"/>
                  </a:lnTo>
                  <a:lnTo>
                    <a:pt x="1510" y="1660"/>
                  </a:lnTo>
                  <a:lnTo>
                    <a:pt x="1498" y="1648"/>
                  </a:lnTo>
                  <a:lnTo>
                    <a:pt x="1489" y="1635"/>
                  </a:lnTo>
                  <a:lnTo>
                    <a:pt x="1502" y="1640"/>
                  </a:lnTo>
                  <a:lnTo>
                    <a:pt x="1514" y="1648"/>
                  </a:lnTo>
                  <a:lnTo>
                    <a:pt x="1526" y="1644"/>
                  </a:lnTo>
                  <a:lnTo>
                    <a:pt x="1522" y="1631"/>
                  </a:lnTo>
                  <a:lnTo>
                    <a:pt x="1514" y="1619"/>
                  </a:lnTo>
                  <a:lnTo>
                    <a:pt x="1502" y="1611"/>
                  </a:lnTo>
                  <a:lnTo>
                    <a:pt x="1514" y="1611"/>
                  </a:lnTo>
                  <a:lnTo>
                    <a:pt x="1510" y="1599"/>
                  </a:lnTo>
                  <a:lnTo>
                    <a:pt x="1506" y="1587"/>
                  </a:lnTo>
                  <a:lnTo>
                    <a:pt x="1510" y="1574"/>
                  </a:lnTo>
                  <a:lnTo>
                    <a:pt x="1498" y="1566"/>
                  </a:lnTo>
                  <a:lnTo>
                    <a:pt x="1510" y="1574"/>
                  </a:lnTo>
                  <a:lnTo>
                    <a:pt x="1518" y="1587"/>
                  </a:lnTo>
                  <a:lnTo>
                    <a:pt x="1522" y="1595"/>
                  </a:lnTo>
                  <a:lnTo>
                    <a:pt x="1526" y="1607"/>
                  </a:lnTo>
                  <a:lnTo>
                    <a:pt x="1538" y="1611"/>
                  </a:lnTo>
                  <a:lnTo>
                    <a:pt x="1538" y="1607"/>
                  </a:lnTo>
                  <a:lnTo>
                    <a:pt x="1538" y="1595"/>
                  </a:lnTo>
                  <a:lnTo>
                    <a:pt x="1534" y="1583"/>
                  </a:lnTo>
                  <a:lnTo>
                    <a:pt x="1538" y="1570"/>
                  </a:lnTo>
                  <a:lnTo>
                    <a:pt x="1526" y="1562"/>
                  </a:lnTo>
                  <a:lnTo>
                    <a:pt x="1514" y="1562"/>
                  </a:lnTo>
                  <a:lnTo>
                    <a:pt x="1518" y="1550"/>
                  </a:lnTo>
                  <a:lnTo>
                    <a:pt x="1526" y="1542"/>
                  </a:lnTo>
                  <a:lnTo>
                    <a:pt x="1518" y="1542"/>
                  </a:lnTo>
                  <a:lnTo>
                    <a:pt x="1502" y="1538"/>
                  </a:lnTo>
                  <a:lnTo>
                    <a:pt x="1498" y="1526"/>
                  </a:lnTo>
                  <a:lnTo>
                    <a:pt x="1485" y="1526"/>
                  </a:lnTo>
                  <a:lnTo>
                    <a:pt x="1485" y="1517"/>
                  </a:lnTo>
                  <a:lnTo>
                    <a:pt x="1473" y="1517"/>
                  </a:lnTo>
                  <a:lnTo>
                    <a:pt x="1485" y="1509"/>
                  </a:lnTo>
                  <a:lnTo>
                    <a:pt x="1498" y="1501"/>
                  </a:lnTo>
                  <a:lnTo>
                    <a:pt x="1498" y="1489"/>
                  </a:lnTo>
                  <a:lnTo>
                    <a:pt x="1485" y="1497"/>
                  </a:lnTo>
                  <a:lnTo>
                    <a:pt x="1473" y="1489"/>
                  </a:lnTo>
                  <a:lnTo>
                    <a:pt x="1469" y="1481"/>
                  </a:lnTo>
                  <a:lnTo>
                    <a:pt x="1473" y="1469"/>
                  </a:lnTo>
                  <a:lnTo>
                    <a:pt x="1461" y="1461"/>
                  </a:lnTo>
                  <a:lnTo>
                    <a:pt x="1449" y="1452"/>
                  </a:lnTo>
                  <a:lnTo>
                    <a:pt x="1457" y="1465"/>
                  </a:lnTo>
                  <a:lnTo>
                    <a:pt x="1461" y="1477"/>
                  </a:lnTo>
                  <a:lnTo>
                    <a:pt x="1449" y="1465"/>
                  </a:lnTo>
                  <a:lnTo>
                    <a:pt x="1441" y="1473"/>
                  </a:lnTo>
                  <a:lnTo>
                    <a:pt x="1437" y="1473"/>
                  </a:lnTo>
                  <a:lnTo>
                    <a:pt x="1437" y="1461"/>
                  </a:lnTo>
                  <a:lnTo>
                    <a:pt x="1428" y="1448"/>
                  </a:lnTo>
                  <a:lnTo>
                    <a:pt x="1416" y="1444"/>
                  </a:lnTo>
                  <a:lnTo>
                    <a:pt x="1408" y="1456"/>
                  </a:lnTo>
                  <a:lnTo>
                    <a:pt x="1404" y="1444"/>
                  </a:lnTo>
                  <a:lnTo>
                    <a:pt x="1392" y="1440"/>
                  </a:lnTo>
                  <a:lnTo>
                    <a:pt x="1404" y="1424"/>
                  </a:lnTo>
                  <a:lnTo>
                    <a:pt x="1392" y="1436"/>
                  </a:lnTo>
                  <a:lnTo>
                    <a:pt x="1392" y="1424"/>
                  </a:lnTo>
                  <a:lnTo>
                    <a:pt x="1380" y="1420"/>
                  </a:lnTo>
                  <a:lnTo>
                    <a:pt x="1371" y="1408"/>
                  </a:lnTo>
                  <a:lnTo>
                    <a:pt x="1384" y="1404"/>
                  </a:lnTo>
                  <a:lnTo>
                    <a:pt x="1384" y="1395"/>
                  </a:lnTo>
                  <a:lnTo>
                    <a:pt x="1371" y="1395"/>
                  </a:lnTo>
                  <a:lnTo>
                    <a:pt x="1367" y="1383"/>
                  </a:lnTo>
                  <a:lnTo>
                    <a:pt x="1355" y="1379"/>
                  </a:lnTo>
                  <a:lnTo>
                    <a:pt x="1343" y="1379"/>
                  </a:lnTo>
                  <a:lnTo>
                    <a:pt x="1335" y="1387"/>
                  </a:lnTo>
                  <a:lnTo>
                    <a:pt x="1335" y="1375"/>
                  </a:lnTo>
                  <a:lnTo>
                    <a:pt x="1339" y="1363"/>
                  </a:lnTo>
                  <a:lnTo>
                    <a:pt x="1327" y="1367"/>
                  </a:lnTo>
                  <a:lnTo>
                    <a:pt x="1318" y="1355"/>
                  </a:lnTo>
                  <a:lnTo>
                    <a:pt x="1306" y="1343"/>
                  </a:lnTo>
                  <a:lnTo>
                    <a:pt x="1318" y="1347"/>
                  </a:lnTo>
                  <a:lnTo>
                    <a:pt x="1323" y="1334"/>
                  </a:lnTo>
                  <a:lnTo>
                    <a:pt x="1310" y="1334"/>
                  </a:lnTo>
                  <a:lnTo>
                    <a:pt x="1298" y="1326"/>
                  </a:lnTo>
                  <a:lnTo>
                    <a:pt x="1286" y="1326"/>
                  </a:lnTo>
                  <a:lnTo>
                    <a:pt x="1298" y="1322"/>
                  </a:lnTo>
                  <a:lnTo>
                    <a:pt x="1310" y="1322"/>
                  </a:lnTo>
                  <a:lnTo>
                    <a:pt x="1318" y="1330"/>
                  </a:lnTo>
                  <a:lnTo>
                    <a:pt x="1327" y="1343"/>
                  </a:lnTo>
                  <a:lnTo>
                    <a:pt x="1335" y="1355"/>
                  </a:lnTo>
                  <a:lnTo>
                    <a:pt x="1347" y="1351"/>
                  </a:lnTo>
                  <a:lnTo>
                    <a:pt x="1363" y="1351"/>
                  </a:lnTo>
                  <a:lnTo>
                    <a:pt x="1371" y="1351"/>
                  </a:lnTo>
                  <a:lnTo>
                    <a:pt x="1380" y="1338"/>
                  </a:lnTo>
                  <a:lnTo>
                    <a:pt x="1367" y="1330"/>
                  </a:lnTo>
                  <a:lnTo>
                    <a:pt x="1355" y="1326"/>
                  </a:lnTo>
                  <a:lnTo>
                    <a:pt x="1335" y="1302"/>
                  </a:lnTo>
                  <a:lnTo>
                    <a:pt x="1347" y="1298"/>
                  </a:lnTo>
                  <a:lnTo>
                    <a:pt x="1355" y="1302"/>
                  </a:lnTo>
                  <a:lnTo>
                    <a:pt x="1363" y="1314"/>
                  </a:lnTo>
                  <a:lnTo>
                    <a:pt x="1375" y="1314"/>
                  </a:lnTo>
                  <a:lnTo>
                    <a:pt x="1363" y="1302"/>
                  </a:lnTo>
                  <a:lnTo>
                    <a:pt x="1375" y="1306"/>
                  </a:lnTo>
                  <a:lnTo>
                    <a:pt x="1371" y="1294"/>
                  </a:lnTo>
                  <a:lnTo>
                    <a:pt x="1359" y="1290"/>
                  </a:lnTo>
                  <a:lnTo>
                    <a:pt x="1347" y="1286"/>
                  </a:lnTo>
                  <a:lnTo>
                    <a:pt x="1359" y="1286"/>
                  </a:lnTo>
                  <a:lnTo>
                    <a:pt x="1371" y="1290"/>
                  </a:lnTo>
                  <a:lnTo>
                    <a:pt x="1384" y="1290"/>
                  </a:lnTo>
                  <a:lnTo>
                    <a:pt x="1384" y="1277"/>
                  </a:lnTo>
                  <a:lnTo>
                    <a:pt x="1396" y="1286"/>
                  </a:lnTo>
                  <a:lnTo>
                    <a:pt x="1400" y="1294"/>
                  </a:lnTo>
                  <a:lnTo>
                    <a:pt x="1412" y="1306"/>
                  </a:lnTo>
                  <a:lnTo>
                    <a:pt x="1416" y="1318"/>
                  </a:lnTo>
                  <a:lnTo>
                    <a:pt x="1428" y="1318"/>
                  </a:lnTo>
                  <a:lnTo>
                    <a:pt x="1441" y="1314"/>
                  </a:lnTo>
                  <a:lnTo>
                    <a:pt x="1437" y="1326"/>
                  </a:lnTo>
                  <a:lnTo>
                    <a:pt x="1449" y="1330"/>
                  </a:lnTo>
                  <a:lnTo>
                    <a:pt x="1461" y="1326"/>
                  </a:lnTo>
                  <a:lnTo>
                    <a:pt x="1473" y="1318"/>
                  </a:lnTo>
                  <a:lnTo>
                    <a:pt x="1477" y="1306"/>
                  </a:lnTo>
                  <a:lnTo>
                    <a:pt x="1481" y="1306"/>
                  </a:lnTo>
                  <a:lnTo>
                    <a:pt x="1477" y="1318"/>
                  </a:lnTo>
                  <a:lnTo>
                    <a:pt x="1465" y="1326"/>
                  </a:lnTo>
                  <a:lnTo>
                    <a:pt x="1453" y="1334"/>
                  </a:lnTo>
                  <a:lnTo>
                    <a:pt x="1453" y="1347"/>
                  </a:lnTo>
                  <a:lnTo>
                    <a:pt x="1457" y="1347"/>
                  </a:lnTo>
                  <a:lnTo>
                    <a:pt x="1469" y="1347"/>
                  </a:lnTo>
                  <a:lnTo>
                    <a:pt x="1481" y="1347"/>
                  </a:lnTo>
                  <a:lnTo>
                    <a:pt x="1489" y="1338"/>
                  </a:lnTo>
                  <a:lnTo>
                    <a:pt x="1502" y="1338"/>
                  </a:lnTo>
                  <a:lnTo>
                    <a:pt x="1518" y="1334"/>
                  </a:lnTo>
                  <a:lnTo>
                    <a:pt x="1522" y="1322"/>
                  </a:lnTo>
                  <a:lnTo>
                    <a:pt x="1534" y="1314"/>
                  </a:lnTo>
                  <a:lnTo>
                    <a:pt x="1542" y="1310"/>
                  </a:lnTo>
                  <a:lnTo>
                    <a:pt x="1534" y="1318"/>
                  </a:lnTo>
                  <a:lnTo>
                    <a:pt x="1522" y="1330"/>
                  </a:lnTo>
                  <a:lnTo>
                    <a:pt x="1518" y="1343"/>
                  </a:lnTo>
                  <a:lnTo>
                    <a:pt x="1506" y="1343"/>
                  </a:lnTo>
                  <a:lnTo>
                    <a:pt x="1493" y="1351"/>
                  </a:lnTo>
                  <a:lnTo>
                    <a:pt x="1481" y="1359"/>
                  </a:lnTo>
                  <a:lnTo>
                    <a:pt x="1485" y="1371"/>
                  </a:lnTo>
                  <a:lnTo>
                    <a:pt x="1498" y="1379"/>
                  </a:lnTo>
                  <a:lnTo>
                    <a:pt x="1510" y="1371"/>
                  </a:lnTo>
                  <a:lnTo>
                    <a:pt x="1522" y="1371"/>
                  </a:lnTo>
                  <a:lnTo>
                    <a:pt x="1510" y="1371"/>
                  </a:lnTo>
                  <a:lnTo>
                    <a:pt x="1498" y="1379"/>
                  </a:lnTo>
                  <a:lnTo>
                    <a:pt x="1510" y="1387"/>
                  </a:lnTo>
                  <a:lnTo>
                    <a:pt x="1522" y="1379"/>
                  </a:lnTo>
                  <a:lnTo>
                    <a:pt x="1514" y="1387"/>
                  </a:lnTo>
                  <a:lnTo>
                    <a:pt x="1502" y="1391"/>
                  </a:lnTo>
                  <a:lnTo>
                    <a:pt x="1502" y="1404"/>
                  </a:lnTo>
                  <a:lnTo>
                    <a:pt x="1514" y="1404"/>
                  </a:lnTo>
                  <a:lnTo>
                    <a:pt x="1526" y="1399"/>
                  </a:lnTo>
                  <a:lnTo>
                    <a:pt x="1538" y="1395"/>
                  </a:lnTo>
                  <a:lnTo>
                    <a:pt x="1526" y="1404"/>
                  </a:lnTo>
                  <a:lnTo>
                    <a:pt x="1514" y="1408"/>
                  </a:lnTo>
                  <a:lnTo>
                    <a:pt x="1526" y="1408"/>
                  </a:lnTo>
                  <a:lnTo>
                    <a:pt x="1514" y="1412"/>
                  </a:lnTo>
                  <a:lnTo>
                    <a:pt x="1526" y="1416"/>
                  </a:lnTo>
                  <a:lnTo>
                    <a:pt x="1530" y="1428"/>
                  </a:lnTo>
                  <a:lnTo>
                    <a:pt x="1542" y="1416"/>
                  </a:lnTo>
                  <a:lnTo>
                    <a:pt x="1546" y="1404"/>
                  </a:lnTo>
                  <a:lnTo>
                    <a:pt x="1546" y="1416"/>
                  </a:lnTo>
                  <a:lnTo>
                    <a:pt x="1559" y="1424"/>
                  </a:lnTo>
                  <a:lnTo>
                    <a:pt x="1559" y="1436"/>
                  </a:lnTo>
                  <a:lnTo>
                    <a:pt x="1571" y="1432"/>
                  </a:lnTo>
                  <a:lnTo>
                    <a:pt x="1583" y="1440"/>
                  </a:lnTo>
                  <a:lnTo>
                    <a:pt x="1591" y="1448"/>
                  </a:lnTo>
                  <a:lnTo>
                    <a:pt x="1603" y="1440"/>
                  </a:lnTo>
                  <a:lnTo>
                    <a:pt x="1603" y="1428"/>
                  </a:lnTo>
                  <a:lnTo>
                    <a:pt x="1607" y="1416"/>
                  </a:lnTo>
                  <a:lnTo>
                    <a:pt x="1599" y="1404"/>
                  </a:lnTo>
                  <a:lnTo>
                    <a:pt x="1611" y="1399"/>
                  </a:lnTo>
                  <a:lnTo>
                    <a:pt x="1599" y="1395"/>
                  </a:lnTo>
                  <a:lnTo>
                    <a:pt x="1611" y="1383"/>
                  </a:lnTo>
                  <a:lnTo>
                    <a:pt x="1599" y="1379"/>
                  </a:lnTo>
                  <a:lnTo>
                    <a:pt x="1587" y="1375"/>
                  </a:lnTo>
                  <a:lnTo>
                    <a:pt x="1599" y="1375"/>
                  </a:lnTo>
                  <a:lnTo>
                    <a:pt x="1603" y="1363"/>
                  </a:lnTo>
                  <a:lnTo>
                    <a:pt x="1599" y="1351"/>
                  </a:lnTo>
                  <a:lnTo>
                    <a:pt x="1607" y="1363"/>
                  </a:lnTo>
                  <a:lnTo>
                    <a:pt x="1616" y="1375"/>
                  </a:lnTo>
                  <a:lnTo>
                    <a:pt x="1628" y="1379"/>
                  </a:lnTo>
                  <a:lnTo>
                    <a:pt x="1632" y="1383"/>
                  </a:lnTo>
                  <a:lnTo>
                    <a:pt x="1636" y="1371"/>
                  </a:lnTo>
                  <a:lnTo>
                    <a:pt x="1648" y="1379"/>
                  </a:lnTo>
                  <a:lnTo>
                    <a:pt x="1640" y="1367"/>
                  </a:lnTo>
                  <a:lnTo>
                    <a:pt x="1652" y="1371"/>
                  </a:lnTo>
                  <a:lnTo>
                    <a:pt x="1640" y="1359"/>
                  </a:lnTo>
                  <a:lnTo>
                    <a:pt x="1652" y="1363"/>
                  </a:lnTo>
                  <a:lnTo>
                    <a:pt x="1664" y="1363"/>
                  </a:lnTo>
                  <a:lnTo>
                    <a:pt x="1664" y="1351"/>
                  </a:lnTo>
                  <a:lnTo>
                    <a:pt x="1652" y="1343"/>
                  </a:lnTo>
                  <a:lnTo>
                    <a:pt x="1640" y="1338"/>
                  </a:lnTo>
                  <a:lnTo>
                    <a:pt x="1632" y="1330"/>
                  </a:lnTo>
                  <a:lnTo>
                    <a:pt x="1644" y="1338"/>
                  </a:lnTo>
                  <a:lnTo>
                    <a:pt x="1656" y="1338"/>
                  </a:lnTo>
                  <a:lnTo>
                    <a:pt x="1668" y="1343"/>
                  </a:lnTo>
                  <a:lnTo>
                    <a:pt x="1681" y="1343"/>
                  </a:lnTo>
                  <a:lnTo>
                    <a:pt x="1681" y="1330"/>
                  </a:lnTo>
                  <a:lnTo>
                    <a:pt x="1668" y="1326"/>
                  </a:lnTo>
                  <a:lnTo>
                    <a:pt x="1656" y="1322"/>
                  </a:lnTo>
                  <a:lnTo>
                    <a:pt x="1644" y="1318"/>
                  </a:lnTo>
                  <a:lnTo>
                    <a:pt x="1656" y="1318"/>
                  </a:lnTo>
                  <a:lnTo>
                    <a:pt x="1668" y="1314"/>
                  </a:lnTo>
                  <a:lnTo>
                    <a:pt x="1660" y="1302"/>
                  </a:lnTo>
                  <a:lnTo>
                    <a:pt x="1648" y="1302"/>
                  </a:lnTo>
                  <a:lnTo>
                    <a:pt x="1660" y="1302"/>
                  </a:lnTo>
                  <a:lnTo>
                    <a:pt x="1668" y="1302"/>
                  </a:lnTo>
                  <a:lnTo>
                    <a:pt x="1681" y="1310"/>
                  </a:lnTo>
                  <a:lnTo>
                    <a:pt x="1693" y="1314"/>
                  </a:lnTo>
                  <a:lnTo>
                    <a:pt x="1705" y="1310"/>
                  </a:lnTo>
                  <a:lnTo>
                    <a:pt x="1717" y="1306"/>
                  </a:lnTo>
                  <a:lnTo>
                    <a:pt x="1705" y="1302"/>
                  </a:lnTo>
                  <a:lnTo>
                    <a:pt x="1693" y="1302"/>
                  </a:lnTo>
                  <a:lnTo>
                    <a:pt x="1705" y="1298"/>
                  </a:lnTo>
                  <a:lnTo>
                    <a:pt x="1705" y="1286"/>
                  </a:lnTo>
                  <a:lnTo>
                    <a:pt x="1693" y="1277"/>
                  </a:lnTo>
                  <a:lnTo>
                    <a:pt x="1681" y="1281"/>
                  </a:lnTo>
                  <a:lnTo>
                    <a:pt x="1693" y="1273"/>
                  </a:lnTo>
                  <a:lnTo>
                    <a:pt x="1705" y="1277"/>
                  </a:lnTo>
                  <a:lnTo>
                    <a:pt x="1717" y="1290"/>
                  </a:lnTo>
                  <a:lnTo>
                    <a:pt x="1729" y="1286"/>
                  </a:lnTo>
                  <a:lnTo>
                    <a:pt x="1734" y="1281"/>
                  </a:lnTo>
                  <a:lnTo>
                    <a:pt x="1725" y="1269"/>
                  </a:lnTo>
                  <a:lnTo>
                    <a:pt x="1713" y="1261"/>
                  </a:lnTo>
                  <a:lnTo>
                    <a:pt x="1701" y="1253"/>
                  </a:lnTo>
                  <a:lnTo>
                    <a:pt x="1689" y="1257"/>
                  </a:lnTo>
                  <a:lnTo>
                    <a:pt x="1701" y="1253"/>
                  </a:lnTo>
                  <a:lnTo>
                    <a:pt x="1689" y="1249"/>
                  </a:lnTo>
                  <a:lnTo>
                    <a:pt x="1689" y="1237"/>
                  </a:lnTo>
                  <a:lnTo>
                    <a:pt x="1677" y="1241"/>
                  </a:lnTo>
                  <a:lnTo>
                    <a:pt x="1664" y="1249"/>
                  </a:lnTo>
                  <a:lnTo>
                    <a:pt x="1668" y="1261"/>
                  </a:lnTo>
                  <a:lnTo>
                    <a:pt x="1656" y="1249"/>
                  </a:lnTo>
                  <a:lnTo>
                    <a:pt x="1648" y="1249"/>
                  </a:lnTo>
                  <a:lnTo>
                    <a:pt x="1644" y="1261"/>
                  </a:lnTo>
                  <a:lnTo>
                    <a:pt x="1640" y="1273"/>
                  </a:lnTo>
                  <a:lnTo>
                    <a:pt x="1636" y="1277"/>
                  </a:lnTo>
                  <a:lnTo>
                    <a:pt x="1640" y="1265"/>
                  </a:lnTo>
                  <a:lnTo>
                    <a:pt x="1640" y="1253"/>
                  </a:lnTo>
                  <a:lnTo>
                    <a:pt x="1628" y="1249"/>
                  </a:lnTo>
                  <a:lnTo>
                    <a:pt x="1616" y="1253"/>
                  </a:lnTo>
                  <a:lnTo>
                    <a:pt x="1607" y="1265"/>
                  </a:lnTo>
                  <a:lnTo>
                    <a:pt x="1603" y="1253"/>
                  </a:lnTo>
                  <a:lnTo>
                    <a:pt x="1591" y="1261"/>
                  </a:lnTo>
                  <a:lnTo>
                    <a:pt x="1579" y="1261"/>
                  </a:lnTo>
                  <a:lnTo>
                    <a:pt x="1591" y="1261"/>
                  </a:lnTo>
                  <a:lnTo>
                    <a:pt x="1599" y="1253"/>
                  </a:lnTo>
                  <a:lnTo>
                    <a:pt x="1611" y="1249"/>
                  </a:lnTo>
                  <a:lnTo>
                    <a:pt x="1616" y="1237"/>
                  </a:lnTo>
                  <a:lnTo>
                    <a:pt x="1628" y="1225"/>
                  </a:lnTo>
                  <a:lnTo>
                    <a:pt x="1628" y="1212"/>
                  </a:lnTo>
                  <a:lnTo>
                    <a:pt x="1620" y="1208"/>
                  </a:lnTo>
                  <a:lnTo>
                    <a:pt x="1607" y="1220"/>
                  </a:lnTo>
                  <a:lnTo>
                    <a:pt x="1603" y="1233"/>
                  </a:lnTo>
                  <a:lnTo>
                    <a:pt x="1591" y="1237"/>
                  </a:lnTo>
                  <a:lnTo>
                    <a:pt x="1603" y="1225"/>
                  </a:lnTo>
                  <a:lnTo>
                    <a:pt x="1587" y="1220"/>
                  </a:lnTo>
                  <a:lnTo>
                    <a:pt x="1579" y="1220"/>
                  </a:lnTo>
                  <a:lnTo>
                    <a:pt x="1567" y="1225"/>
                  </a:lnTo>
                  <a:lnTo>
                    <a:pt x="1555" y="1225"/>
                  </a:lnTo>
                  <a:lnTo>
                    <a:pt x="1542" y="1229"/>
                  </a:lnTo>
                  <a:lnTo>
                    <a:pt x="1530" y="1241"/>
                  </a:lnTo>
                  <a:lnTo>
                    <a:pt x="1526" y="1241"/>
                  </a:lnTo>
                  <a:lnTo>
                    <a:pt x="1530" y="1233"/>
                  </a:lnTo>
                  <a:lnTo>
                    <a:pt x="1542" y="1225"/>
                  </a:lnTo>
                  <a:lnTo>
                    <a:pt x="1555" y="1225"/>
                  </a:lnTo>
                  <a:lnTo>
                    <a:pt x="1567" y="1220"/>
                  </a:lnTo>
                  <a:lnTo>
                    <a:pt x="1555" y="1216"/>
                  </a:lnTo>
                  <a:lnTo>
                    <a:pt x="1542" y="1220"/>
                  </a:lnTo>
                  <a:lnTo>
                    <a:pt x="1530" y="1220"/>
                  </a:lnTo>
                  <a:lnTo>
                    <a:pt x="1542" y="1216"/>
                  </a:lnTo>
                  <a:lnTo>
                    <a:pt x="1555" y="1216"/>
                  </a:lnTo>
                  <a:lnTo>
                    <a:pt x="1542" y="1212"/>
                  </a:lnTo>
                  <a:lnTo>
                    <a:pt x="1530" y="1208"/>
                  </a:lnTo>
                  <a:lnTo>
                    <a:pt x="1542" y="1208"/>
                  </a:lnTo>
                  <a:lnTo>
                    <a:pt x="1555" y="1208"/>
                  </a:lnTo>
                  <a:lnTo>
                    <a:pt x="1567" y="1212"/>
                  </a:lnTo>
                  <a:lnTo>
                    <a:pt x="1571" y="1200"/>
                  </a:lnTo>
                  <a:lnTo>
                    <a:pt x="1559" y="1196"/>
                  </a:lnTo>
                  <a:lnTo>
                    <a:pt x="1546" y="1196"/>
                  </a:lnTo>
                  <a:lnTo>
                    <a:pt x="1559" y="1192"/>
                  </a:lnTo>
                  <a:lnTo>
                    <a:pt x="1563" y="1180"/>
                  </a:lnTo>
                  <a:lnTo>
                    <a:pt x="1567" y="1180"/>
                  </a:lnTo>
                  <a:lnTo>
                    <a:pt x="1555" y="1180"/>
                  </a:lnTo>
                  <a:lnTo>
                    <a:pt x="1550" y="1168"/>
                  </a:lnTo>
                  <a:lnTo>
                    <a:pt x="1538" y="1172"/>
                  </a:lnTo>
                  <a:lnTo>
                    <a:pt x="1538" y="1159"/>
                  </a:lnTo>
                  <a:lnTo>
                    <a:pt x="1526" y="1159"/>
                  </a:lnTo>
                  <a:lnTo>
                    <a:pt x="1522" y="1172"/>
                  </a:lnTo>
                  <a:lnTo>
                    <a:pt x="1510" y="1163"/>
                  </a:lnTo>
                  <a:lnTo>
                    <a:pt x="1498" y="1176"/>
                  </a:lnTo>
                  <a:lnTo>
                    <a:pt x="1506" y="1163"/>
                  </a:lnTo>
                  <a:lnTo>
                    <a:pt x="1510" y="1151"/>
                  </a:lnTo>
                  <a:lnTo>
                    <a:pt x="1522" y="1143"/>
                  </a:lnTo>
                  <a:lnTo>
                    <a:pt x="1510" y="1135"/>
                  </a:lnTo>
                  <a:lnTo>
                    <a:pt x="1498" y="1143"/>
                  </a:lnTo>
                  <a:lnTo>
                    <a:pt x="1485" y="1147"/>
                  </a:lnTo>
                  <a:lnTo>
                    <a:pt x="1477" y="1159"/>
                  </a:lnTo>
                  <a:lnTo>
                    <a:pt x="1485" y="1172"/>
                  </a:lnTo>
                  <a:lnTo>
                    <a:pt x="1473" y="1163"/>
                  </a:lnTo>
                  <a:lnTo>
                    <a:pt x="1477" y="1155"/>
                  </a:lnTo>
                  <a:lnTo>
                    <a:pt x="1481" y="1143"/>
                  </a:lnTo>
                  <a:lnTo>
                    <a:pt x="1469" y="1139"/>
                  </a:lnTo>
                  <a:lnTo>
                    <a:pt x="1461" y="1151"/>
                  </a:lnTo>
                  <a:lnTo>
                    <a:pt x="1453" y="1163"/>
                  </a:lnTo>
                  <a:lnTo>
                    <a:pt x="1449" y="1176"/>
                  </a:lnTo>
                  <a:lnTo>
                    <a:pt x="1449" y="1163"/>
                  </a:lnTo>
                  <a:lnTo>
                    <a:pt x="1453" y="1151"/>
                  </a:lnTo>
                  <a:lnTo>
                    <a:pt x="1449" y="1147"/>
                  </a:lnTo>
                  <a:lnTo>
                    <a:pt x="1457" y="1135"/>
                  </a:lnTo>
                  <a:lnTo>
                    <a:pt x="1445" y="1139"/>
                  </a:lnTo>
                  <a:lnTo>
                    <a:pt x="1432" y="1143"/>
                  </a:lnTo>
                  <a:lnTo>
                    <a:pt x="1424" y="1155"/>
                  </a:lnTo>
                  <a:lnTo>
                    <a:pt x="1420" y="1159"/>
                  </a:lnTo>
                  <a:lnTo>
                    <a:pt x="1404" y="1155"/>
                  </a:lnTo>
                  <a:lnTo>
                    <a:pt x="1416" y="1155"/>
                  </a:lnTo>
                  <a:lnTo>
                    <a:pt x="1428" y="1143"/>
                  </a:lnTo>
                  <a:lnTo>
                    <a:pt x="1432" y="1131"/>
                  </a:lnTo>
                  <a:lnTo>
                    <a:pt x="1420" y="1131"/>
                  </a:lnTo>
                  <a:lnTo>
                    <a:pt x="1408" y="1139"/>
                  </a:lnTo>
                  <a:lnTo>
                    <a:pt x="1408" y="1127"/>
                  </a:lnTo>
                  <a:lnTo>
                    <a:pt x="1396" y="1131"/>
                  </a:lnTo>
                  <a:lnTo>
                    <a:pt x="1400" y="1119"/>
                  </a:lnTo>
                  <a:lnTo>
                    <a:pt x="1388" y="1111"/>
                  </a:lnTo>
                  <a:lnTo>
                    <a:pt x="1375" y="1111"/>
                  </a:lnTo>
                  <a:lnTo>
                    <a:pt x="1367" y="1127"/>
                  </a:lnTo>
                  <a:lnTo>
                    <a:pt x="1355" y="1123"/>
                  </a:lnTo>
                  <a:lnTo>
                    <a:pt x="1367" y="1123"/>
                  </a:lnTo>
                  <a:lnTo>
                    <a:pt x="1371" y="1111"/>
                  </a:lnTo>
                  <a:lnTo>
                    <a:pt x="1384" y="1107"/>
                  </a:lnTo>
                  <a:lnTo>
                    <a:pt x="1371" y="1102"/>
                  </a:lnTo>
                  <a:lnTo>
                    <a:pt x="1363" y="1102"/>
                  </a:lnTo>
                  <a:lnTo>
                    <a:pt x="1347" y="1115"/>
                  </a:lnTo>
                  <a:lnTo>
                    <a:pt x="1335" y="1111"/>
                  </a:lnTo>
                  <a:lnTo>
                    <a:pt x="1347" y="1102"/>
                  </a:lnTo>
                  <a:lnTo>
                    <a:pt x="1359" y="1102"/>
                  </a:lnTo>
                  <a:lnTo>
                    <a:pt x="1371" y="1098"/>
                  </a:lnTo>
                  <a:lnTo>
                    <a:pt x="1384" y="1102"/>
                  </a:lnTo>
                  <a:lnTo>
                    <a:pt x="1396" y="1094"/>
                  </a:lnTo>
                  <a:lnTo>
                    <a:pt x="1384" y="1090"/>
                  </a:lnTo>
                  <a:lnTo>
                    <a:pt x="1371" y="1098"/>
                  </a:lnTo>
                  <a:lnTo>
                    <a:pt x="1363" y="1090"/>
                  </a:lnTo>
                  <a:lnTo>
                    <a:pt x="1351" y="1102"/>
                  </a:lnTo>
                  <a:lnTo>
                    <a:pt x="1351" y="1086"/>
                  </a:lnTo>
                  <a:lnTo>
                    <a:pt x="1339" y="1082"/>
                  </a:lnTo>
                  <a:lnTo>
                    <a:pt x="1335" y="1094"/>
                  </a:lnTo>
                  <a:lnTo>
                    <a:pt x="1335" y="1082"/>
                  </a:lnTo>
                  <a:lnTo>
                    <a:pt x="1318" y="1086"/>
                  </a:lnTo>
                  <a:lnTo>
                    <a:pt x="1310" y="1078"/>
                  </a:lnTo>
                  <a:lnTo>
                    <a:pt x="1298" y="1082"/>
                  </a:lnTo>
                  <a:lnTo>
                    <a:pt x="1286" y="1082"/>
                  </a:lnTo>
                  <a:lnTo>
                    <a:pt x="1298" y="1078"/>
                  </a:lnTo>
                  <a:lnTo>
                    <a:pt x="1286" y="1074"/>
                  </a:lnTo>
                  <a:lnTo>
                    <a:pt x="1274" y="1078"/>
                  </a:lnTo>
                  <a:lnTo>
                    <a:pt x="1286" y="1070"/>
                  </a:lnTo>
                  <a:lnTo>
                    <a:pt x="1298" y="1074"/>
                  </a:lnTo>
                  <a:lnTo>
                    <a:pt x="1310" y="1074"/>
                  </a:lnTo>
                  <a:lnTo>
                    <a:pt x="1323" y="1074"/>
                  </a:lnTo>
                  <a:lnTo>
                    <a:pt x="1310" y="1066"/>
                  </a:lnTo>
                  <a:lnTo>
                    <a:pt x="1298" y="1062"/>
                  </a:lnTo>
                  <a:lnTo>
                    <a:pt x="1286" y="1062"/>
                  </a:lnTo>
                  <a:lnTo>
                    <a:pt x="1274" y="1062"/>
                  </a:lnTo>
                  <a:lnTo>
                    <a:pt x="1262" y="1058"/>
                  </a:lnTo>
                  <a:lnTo>
                    <a:pt x="1249" y="1054"/>
                  </a:lnTo>
                  <a:lnTo>
                    <a:pt x="1262" y="1050"/>
                  </a:lnTo>
                  <a:lnTo>
                    <a:pt x="1274" y="1054"/>
                  </a:lnTo>
                  <a:lnTo>
                    <a:pt x="1286" y="1058"/>
                  </a:lnTo>
                  <a:lnTo>
                    <a:pt x="1298" y="1058"/>
                  </a:lnTo>
                  <a:lnTo>
                    <a:pt x="1310" y="1054"/>
                  </a:lnTo>
                  <a:lnTo>
                    <a:pt x="1323" y="1058"/>
                  </a:lnTo>
                  <a:lnTo>
                    <a:pt x="1335" y="1058"/>
                  </a:lnTo>
                  <a:lnTo>
                    <a:pt x="1323" y="1054"/>
                  </a:lnTo>
                  <a:lnTo>
                    <a:pt x="1310" y="1050"/>
                  </a:lnTo>
                  <a:lnTo>
                    <a:pt x="1298" y="1045"/>
                  </a:lnTo>
                  <a:lnTo>
                    <a:pt x="1310" y="1045"/>
                  </a:lnTo>
                  <a:lnTo>
                    <a:pt x="1323" y="1050"/>
                  </a:lnTo>
                  <a:lnTo>
                    <a:pt x="1310" y="1037"/>
                  </a:lnTo>
                  <a:lnTo>
                    <a:pt x="1298" y="1037"/>
                  </a:lnTo>
                  <a:lnTo>
                    <a:pt x="1310" y="1033"/>
                  </a:lnTo>
                  <a:lnTo>
                    <a:pt x="1323" y="1037"/>
                  </a:lnTo>
                  <a:lnTo>
                    <a:pt x="1335" y="1033"/>
                  </a:lnTo>
                  <a:lnTo>
                    <a:pt x="1327" y="1025"/>
                  </a:lnTo>
                  <a:lnTo>
                    <a:pt x="1310" y="1017"/>
                  </a:lnTo>
                  <a:lnTo>
                    <a:pt x="1302" y="1017"/>
                  </a:lnTo>
                  <a:lnTo>
                    <a:pt x="1290" y="1021"/>
                  </a:lnTo>
                  <a:lnTo>
                    <a:pt x="1278" y="1025"/>
                  </a:lnTo>
                  <a:lnTo>
                    <a:pt x="1270" y="1037"/>
                  </a:lnTo>
                  <a:lnTo>
                    <a:pt x="1270" y="1025"/>
                  </a:lnTo>
                  <a:lnTo>
                    <a:pt x="1286" y="1021"/>
                  </a:lnTo>
                  <a:lnTo>
                    <a:pt x="1294" y="1017"/>
                  </a:lnTo>
                  <a:lnTo>
                    <a:pt x="1286" y="1013"/>
                  </a:lnTo>
                  <a:lnTo>
                    <a:pt x="1270" y="1013"/>
                  </a:lnTo>
                  <a:lnTo>
                    <a:pt x="1282" y="1013"/>
                  </a:lnTo>
                  <a:lnTo>
                    <a:pt x="1294" y="1009"/>
                  </a:lnTo>
                  <a:lnTo>
                    <a:pt x="1306" y="1013"/>
                  </a:lnTo>
                  <a:lnTo>
                    <a:pt x="1318" y="1013"/>
                  </a:lnTo>
                  <a:lnTo>
                    <a:pt x="1306" y="1005"/>
                  </a:lnTo>
                  <a:lnTo>
                    <a:pt x="1294" y="1005"/>
                  </a:lnTo>
                  <a:lnTo>
                    <a:pt x="1282" y="1001"/>
                  </a:lnTo>
                  <a:lnTo>
                    <a:pt x="1270" y="1001"/>
                  </a:lnTo>
                  <a:lnTo>
                    <a:pt x="1257" y="1005"/>
                  </a:lnTo>
                  <a:lnTo>
                    <a:pt x="1270" y="997"/>
                  </a:lnTo>
                  <a:lnTo>
                    <a:pt x="1282" y="1001"/>
                  </a:lnTo>
                  <a:lnTo>
                    <a:pt x="1294" y="1001"/>
                  </a:lnTo>
                  <a:lnTo>
                    <a:pt x="1306" y="1005"/>
                  </a:lnTo>
                  <a:lnTo>
                    <a:pt x="1318" y="1005"/>
                  </a:lnTo>
                  <a:lnTo>
                    <a:pt x="1331" y="1009"/>
                  </a:lnTo>
                  <a:lnTo>
                    <a:pt x="1343" y="1017"/>
                  </a:lnTo>
                  <a:lnTo>
                    <a:pt x="1355" y="1017"/>
                  </a:lnTo>
                  <a:lnTo>
                    <a:pt x="1367" y="1017"/>
                  </a:lnTo>
                  <a:lnTo>
                    <a:pt x="1380" y="1017"/>
                  </a:lnTo>
                  <a:lnTo>
                    <a:pt x="1392" y="1017"/>
                  </a:lnTo>
                  <a:lnTo>
                    <a:pt x="1404" y="1021"/>
                  </a:lnTo>
                  <a:lnTo>
                    <a:pt x="1408" y="1009"/>
                  </a:lnTo>
                  <a:lnTo>
                    <a:pt x="1396" y="997"/>
                  </a:lnTo>
                  <a:lnTo>
                    <a:pt x="1384" y="993"/>
                  </a:lnTo>
                  <a:lnTo>
                    <a:pt x="1371" y="984"/>
                  </a:lnTo>
                  <a:lnTo>
                    <a:pt x="1359" y="984"/>
                  </a:lnTo>
                  <a:lnTo>
                    <a:pt x="1347" y="984"/>
                  </a:lnTo>
                  <a:lnTo>
                    <a:pt x="1335" y="989"/>
                  </a:lnTo>
                  <a:lnTo>
                    <a:pt x="1323" y="984"/>
                  </a:lnTo>
                  <a:lnTo>
                    <a:pt x="1310" y="980"/>
                  </a:lnTo>
                  <a:lnTo>
                    <a:pt x="1298" y="972"/>
                  </a:lnTo>
                  <a:lnTo>
                    <a:pt x="1286" y="972"/>
                  </a:lnTo>
                  <a:lnTo>
                    <a:pt x="1274" y="972"/>
                  </a:lnTo>
                  <a:lnTo>
                    <a:pt x="1262" y="980"/>
                  </a:lnTo>
                  <a:lnTo>
                    <a:pt x="1249" y="980"/>
                  </a:lnTo>
                  <a:lnTo>
                    <a:pt x="1233" y="980"/>
                  </a:lnTo>
                  <a:lnTo>
                    <a:pt x="1225" y="976"/>
                  </a:lnTo>
                  <a:lnTo>
                    <a:pt x="1213" y="980"/>
                  </a:lnTo>
                  <a:lnTo>
                    <a:pt x="1209" y="980"/>
                  </a:lnTo>
                  <a:lnTo>
                    <a:pt x="1209" y="976"/>
                  </a:lnTo>
                  <a:lnTo>
                    <a:pt x="1217" y="976"/>
                  </a:lnTo>
                  <a:lnTo>
                    <a:pt x="1233" y="976"/>
                  </a:lnTo>
                  <a:lnTo>
                    <a:pt x="1241" y="976"/>
                  </a:lnTo>
                  <a:lnTo>
                    <a:pt x="1253" y="976"/>
                  </a:lnTo>
                  <a:lnTo>
                    <a:pt x="1278" y="968"/>
                  </a:lnTo>
                  <a:lnTo>
                    <a:pt x="1290" y="968"/>
                  </a:lnTo>
                  <a:lnTo>
                    <a:pt x="1302" y="968"/>
                  </a:lnTo>
                  <a:lnTo>
                    <a:pt x="1314" y="960"/>
                  </a:lnTo>
                  <a:lnTo>
                    <a:pt x="1327" y="952"/>
                  </a:lnTo>
                  <a:lnTo>
                    <a:pt x="1339" y="952"/>
                  </a:lnTo>
                  <a:lnTo>
                    <a:pt x="1351" y="956"/>
                  </a:lnTo>
                  <a:lnTo>
                    <a:pt x="1363" y="960"/>
                  </a:lnTo>
                  <a:lnTo>
                    <a:pt x="1375" y="960"/>
                  </a:lnTo>
                  <a:lnTo>
                    <a:pt x="1380" y="948"/>
                  </a:lnTo>
                  <a:lnTo>
                    <a:pt x="1375" y="936"/>
                  </a:lnTo>
                  <a:lnTo>
                    <a:pt x="1367" y="927"/>
                  </a:lnTo>
                  <a:lnTo>
                    <a:pt x="1359" y="915"/>
                  </a:lnTo>
                  <a:lnTo>
                    <a:pt x="1347" y="907"/>
                  </a:lnTo>
                  <a:lnTo>
                    <a:pt x="1335" y="899"/>
                  </a:lnTo>
                  <a:lnTo>
                    <a:pt x="1323" y="895"/>
                  </a:lnTo>
                  <a:lnTo>
                    <a:pt x="1310" y="903"/>
                  </a:lnTo>
                  <a:lnTo>
                    <a:pt x="1314" y="915"/>
                  </a:lnTo>
                  <a:lnTo>
                    <a:pt x="1302" y="923"/>
                  </a:lnTo>
                  <a:lnTo>
                    <a:pt x="1294" y="927"/>
                  </a:lnTo>
                  <a:lnTo>
                    <a:pt x="1278" y="932"/>
                  </a:lnTo>
                  <a:lnTo>
                    <a:pt x="1266" y="936"/>
                  </a:lnTo>
                  <a:lnTo>
                    <a:pt x="1253" y="940"/>
                  </a:lnTo>
                  <a:lnTo>
                    <a:pt x="1241" y="952"/>
                  </a:lnTo>
                  <a:lnTo>
                    <a:pt x="1233" y="948"/>
                  </a:lnTo>
                  <a:lnTo>
                    <a:pt x="1221" y="952"/>
                  </a:lnTo>
                  <a:lnTo>
                    <a:pt x="1209" y="964"/>
                  </a:lnTo>
                  <a:lnTo>
                    <a:pt x="1209" y="968"/>
                  </a:lnTo>
                  <a:lnTo>
                    <a:pt x="1209" y="964"/>
                  </a:lnTo>
                  <a:lnTo>
                    <a:pt x="1213" y="952"/>
                  </a:lnTo>
                  <a:lnTo>
                    <a:pt x="1225" y="948"/>
                  </a:lnTo>
                  <a:lnTo>
                    <a:pt x="1241" y="948"/>
                  </a:lnTo>
                  <a:lnTo>
                    <a:pt x="1249" y="940"/>
                  </a:lnTo>
                  <a:lnTo>
                    <a:pt x="1266" y="932"/>
                  </a:lnTo>
                  <a:lnTo>
                    <a:pt x="1270" y="927"/>
                  </a:lnTo>
                  <a:lnTo>
                    <a:pt x="1282" y="923"/>
                  </a:lnTo>
                  <a:lnTo>
                    <a:pt x="1290" y="911"/>
                  </a:lnTo>
                  <a:lnTo>
                    <a:pt x="1278" y="907"/>
                  </a:lnTo>
                  <a:lnTo>
                    <a:pt x="1266" y="903"/>
                  </a:lnTo>
                  <a:lnTo>
                    <a:pt x="1249" y="907"/>
                  </a:lnTo>
                  <a:lnTo>
                    <a:pt x="1241" y="911"/>
                  </a:lnTo>
                  <a:lnTo>
                    <a:pt x="1229" y="911"/>
                  </a:lnTo>
                  <a:lnTo>
                    <a:pt x="1221" y="923"/>
                  </a:lnTo>
                  <a:lnTo>
                    <a:pt x="1225" y="927"/>
                  </a:lnTo>
                  <a:lnTo>
                    <a:pt x="1209" y="932"/>
                  </a:lnTo>
                  <a:lnTo>
                    <a:pt x="1196" y="940"/>
                  </a:lnTo>
                  <a:lnTo>
                    <a:pt x="1184" y="948"/>
                  </a:lnTo>
                  <a:lnTo>
                    <a:pt x="1196" y="932"/>
                  </a:lnTo>
                  <a:lnTo>
                    <a:pt x="1209" y="932"/>
                  </a:lnTo>
                  <a:lnTo>
                    <a:pt x="1217" y="927"/>
                  </a:lnTo>
                  <a:lnTo>
                    <a:pt x="1209" y="923"/>
                  </a:lnTo>
                  <a:lnTo>
                    <a:pt x="1209" y="919"/>
                  </a:lnTo>
                  <a:lnTo>
                    <a:pt x="1217" y="911"/>
                  </a:lnTo>
                  <a:lnTo>
                    <a:pt x="1233" y="903"/>
                  </a:lnTo>
                  <a:lnTo>
                    <a:pt x="1241" y="899"/>
                  </a:lnTo>
                  <a:lnTo>
                    <a:pt x="1270" y="895"/>
                  </a:lnTo>
                  <a:lnTo>
                    <a:pt x="1282" y="895"/>
                  </a:lnTo>
                  <a:lnTo>
                    <a:pt x="1286" y="883"/>
                  </a:lnTo>
                  <a:lnTo>
                    <a:pt x="1298" y="887"/>
                  </a:lnTo>
                  <a:lnTo>
                    <a:pt x="1306" y="879"/>
                  </a:lnTo>
                  <a:lnTo>
                    <a:pt x="1302" y="862"/>
                  </a:lnTo>
                  <a:lnTo>
                    <a:pt x="1278" y="858"/>
                  </a:lnTo>
                  <a:lnTo>
                    <a:pt x="1266" y="854"/>
                  </a:lnTo>
                  <a:lnTo>
                    <a:pt x="1257" y="846"/>
                  </a:lnTo>
                  <a:lnTo>
                    <a:pt x="1241" y="846"/>
                  </a:lnTo>
                  <a:lnTo>
                    <a:pt x="1233" y="846"/>
                  </a:lnTo>
                  <a:lnTo>
                    <a:pt x="1217" y="850"/>
                  </a:lnTo>
                  <a:lnTo>
                    <a:pt x="1209" y="858"/>
                  </a:lnTo>
                  <a:lnTo>
                    <a:pt x="1196" y="862"/>
                  </a:lnTo>
                  <a:lnTo>
                    <a:pt x="1184" y="862"/>
                  </a:lnTo>
                  <a:lnTo>
                    <a:pt x="1188" y="875"/>
                  </a:lnTo>
                  <a:lnTo>
                    <a:pt x="1176" y="862"/>
                  </a:lnTo>
                  <a:lnTo>
                    <a:pt x="1188" y="858"/>
                  </a:lnTo>
                  <a:lnTo>
                    <a:pt x="1200" y="854"/>
                  </a:lnTo>
                  <a:lnTo>
                    <a:pt x="1209" y="850"/>
                  </a:lnTo>
                  <a:lnTo>
                    <a:pt x="1217" y="838"/>
                  </a:lnTo>
                  <a:lnTo>
                    <a:pt x="1209" y="838"/>
                  </a:lnTo>
                  <a:lnTo>
                    <a:pt x="1196" y="842"/>
                  </a:lnTo>
                  <a:lnTo>
                    <a:pt x="1184" y="842"/>
                  </a:lnTo>
                  <a:lnTo>
                    <a:pt x="1172" y="850"/>
                  </a:lnTo>
                  <a:lnTo>
                    <a:pt x="1160" y="854"/>
                  </a:lnTo>
                  <a:lnTo>
                    <a:pt x="1148" y="862"/>
                  </a:lnTo>
                  <a:lnTo>
                    <a:pt x="1139" y="883"/>
                  </a:lnTo>
                  <a:lnTo>
                    <a:pt x="1131" y="895"/>
                  </a:lnTo>
                  <a:lnTo>
                    <a:pt x="1127" y="907"/>
                  </a:lnTo>
                  <a:lnTo>
                    <a:pt x="1119" y="919"/>
                  </a:lnTo>
                  <a:lnTo>
                    <a:pt x="1127" y="907"/>
                  </a:lnTo>
                  <a:lnTo>
                    <a:pt x="1127" y="895"/>
                  </a:lnTo>
                  <a:lnTo>
                    <a:pt x="1131" y="883"/>
                  </a:lnTo>
                  <a:lnTo>
                    <a:pt x="1135" y="871"/>
                  </a:lnTo>
                  <a:lnTo>
                    <a:pt x="1123" y="866"/>
                  </a:lnTo>
                  <a:lnTo>
                    <a:pt x="1111" y="875"/>
                  </a:lnTo>
                  <a:lnTo>
                    <a:pt x="1107" y="887"/>
                  </a:lnTo>
                  <a:lnTo>
                    <a:pt x="1095" y="895"/>
                  </a:lnTo>
                  <a:lnTo>
                    <a:pt x="1103" y="883"/>
                  </a:lnTo>
                  <a:lnTo>
                    <a:pt x="1091" y="883"/>
                  </a:lnTo>
                  <a:lnTo>
                    <a:pt x="1103" y="879"/>
                  </a:lnTo>
                  <a:lnTo>
                    <a:pt x="1111" y="866"/>
                  </a:lnTo>
                  <a:lnTo>
                    <a:pt x="1123" y="862"/>
                  </a:lnTo>
                  <a:lnTo>
                    <a:pt x="1135" y="866"/>
                  </a:lnTo>
                  <a:lnTo>
                    <a:pt x="1148" y="854"/>
                  </a:lnTo>
                  <a:lnTo>
                    <a:pt x="1160" y="850"/>
                  </a:lnTo>
                  <a:lnTo>
                    <a:pt x="1164" y="838"/>
                  </a:lnTo>
                  <a:lnTo>
                    <a:pt x="1176" y="826"/>
                  </a:lnTo>
                  <a:lnTo>
                    <a:pt x="1172" y="814"/>
                  </a:lnTo>
                  <a:lnTo>
                    <a:pt x="1156" y="805"/>
                  </a:lnTo>
                  <a:lnTo>
                    <a:pt x="1135" y="818"/>
                  </a:lnTo>
                  <a:lnTo>
                    <a:pt x="1131" y="830"/>
                  </a:lnTo>
                  <a:lnTo>
                    <a:pt x="1119" y="834"/>
                  </a:lnTo>
                  <a:lnTo>
                    <a:pt x="1107" y="834"/>
                  </a:lnTo>
                  <a:lnTo>
                    <a:pt x="1095" y="838"/>
                  </a:lnTo>
                  <a:lnTo>
                    <a:pt x="1082" y="842"/>
                  </a:lnTo>
                  <a:lnTo>
                    <a:pt x="1070" y="854"/>
                  </a:lnTo>
                  <a:lnTo>
                    <a:pt x="1058" y="858"/>
                  </a:lnTo>
                  <a:lnTo>
                    <a:pt x="1050" y="862"/>
                  </a:lnTo>
                  <a:lnTo>
                    <a:pt x="1062" y="854"/>
                  </a:lnTo>
                  <a:lnTo>
                    <a:pt x="1070" y="846"/>
                  </a:lnTo>
                  <a:lnTo>
                    <a:pt x="1058" y="838"/>
                  </a:lnTo>
                  <a:lnTo>
                    <a:pt x="1046" y="838"/>
                  </a:lnTo>
                  <a:lnTo>
                    <a:pt x="1058" y="834"/>
                  </a:lnTo>
                  <a:lnTo>
                    <a:pt x="1070" y="826"/>
                  </a:lnTo>
                  <a:lnTo>
                    <a:pt x="1082" y="810"/>
                  </a:lnTo>
                  <a:lnTo>
                    <a:pt x="1095" y="805"/>
                  </a:lnTo>
                  <a:lnTo>
                    <a:pt x="1103" y="810"/>
                  </a:lnTo>
                  <a:lnTo>
                    <a:pt x="1119" y="814"/>
                  </a:lnTo>
                  <a:lnTo>
                    <a:pt x="1127" y="801"/>
                  </a:lnTo>
                  <a:lnTo>
                    <a:pt x="1139" y="793"/>
                  </a:lnTo>
                  <a:lnTo>
                    <a:pt x="1131" y="781"/>
                  </a:lnTo>
                  <a:lnTo>
                    <a:pt x="1119" y="769"/>
                  </a:lnTo>
                  <a:lnTo>
                    <a:pt x="1107" y="761"/>
                  </a:lnTo>
                  <a:lnTo>
                    <a:pt x="1095" y="757"/>
                  </a:lnTo>
                  <a:lnTo>
                    <a:pt x="1082" y="757"/>
                  </a:lnTo>
                  <a:lnTo>
                    <a:pt x="1070" y="753"/>
                  </a:lnTo>
                  <a:lnTo>
                    <a:pt x="1058" y="748"/>
                  </a:lnTo>
                  <a:lnTo>
                    <a:pt x="1046" y="757"/>
                  </a:lnTo>
                  <a:lnTo>
                    <a:pt x="1034" y="765"/>
                  </a:lnTo>
                  <a:lnTo>
                    <a:pt x="1026" y="777"/>
                  </a:lnTo>
                  <a:lnTo>
                    <a:pt x="1026" y="785"/>
                  </a:lnTo>
                  <a:lnTo>
                    <a:pt x="1017" y="793"/>
                  </a:lnTo>
                  <a:lnTo>
                    <a:pt x="1009" y="810"/>
                  </a:lnTo>
                  <a:lnTo>
                    <a:pt x="1001" y="818"/>
                  </a:lnTo>
                  <a:lnTo>
                    <a:pt x="1009" y="805"/>
                  </a:lnTo>
                  <a:lnTo>
                    <a:pt x="1009" y="793"/>
                  </a:lnTo>
                  <a:lnTo>
                    <a:pt x="1021" y="789"/>
                  </a:lnTo>
                  <a:lnTo>
                    <a:pt x="1009" y="785"/>
                  </a:lnTo>
                  <a:lnTo>
                    <a:pt x="997" y="785"/>
                  </a:lnTo>
                  <a:lnTo>
                    <a:pt x="985" y="797"/>
                  </a:lnTo>
                  <a:lnTo>
                    <a:pt x="985" y="810"/>
                  </a:lnTo>
                  <a:lnTo>
                    <a:pt x="973" y="814"/>
                  </a:lnTo>
                  <a:lnTo>
                    <a:pt x="985" y="801"/>
                  </a:lnTo>
                  <a:lnTo>
                    <a:pt x="985" y="789"/>
                  </a:lnTo>
                  <a:lnTo>
                    <a:pt x="997" y="777"/>
                  </a:lnTo>
                  <a:lnTo>
                    <a:pt x="989" y="765"/>
                  </a:lnTo>
                  <a:lnTo>
                    <a:pt x="989" y="753"/>
                  </a:lnTo>
                  <a:lnTo>
                    <a:pt x="977" y="761"/>
                  </a:lnTo>
                  <a:lnTo>
                    <a:pt x="969" y="773"/>
                  </a:lnTo>
                  <a:lnTo>
                    <a:pt x="964" y="785"/>
                  </a:lnTo>
                  <a:lnTo>
                    <a:pt x="956" y="793"/>
                  </a:lnTo>
                  <a:lnTo>
                    <a:pt x="956" y="785"/>
                  </a:lnTo>
                  <a:lnTo>
                    <a:pt x="964" y="773"/>
                  </a:lnTo>
                  <a:lnTo>
                    <a:pt x="952" y="773"/>
                  </a:lnTo>
                  <a:lnTo>
                    <a:pt x="964" y="769"/>
                  </a:lnTo>
                  <a:lnTo>
                    <a:pt x="969" y="757"/>
                  </a:lnTo>
                  <a:lnTo>
                    <a:pt x="981" y="744"/>
                  </a:lnTo>
                  <a:lnTo>
                    <a:pt x="985" y="732"/>
                  </a:lnTo>
                  <a:lnTo>
                    <a:pt x="969" y="732"/>
                  </a:lnTo>
                  <a:lnTo>
                    <a:pt x="960" y="744"/>
                  </a:lnTo>
                  <a:lnTo>
                    <a:pt x="956" y="757"/>
                  </a:lnTo>
                  <a:lnTo>
                    <a:pt x="956" y="744"/>
                  </a:lnTo>
                  <a:lnTo>
                    <a:pt x="944" y="740"/>
                  </a:lnTo>
                  <a:lnTo>
                    <a:pt x="932" y="748"/>
                  </a:lnTo>
                  <a:lnTo>
                    <a:pt x="920" y="761"/>
                  </a:lnTo>
                  <a:lnTo>
                    <a:pt x="928" y="773"/>
                  </a:lnTo>
                  <a:lnTo>
                    <a:pt x="920" y="785"/>
                  </a:lnTo>
                  <a:lnTo>
                    <a:pt x="907" y="793"/>
                  </a:lnTo>
                  <a:lnTo>
                    <a:pt x="916" y="781"/>
                  </a:lnTo>
                  <a:lnTo>
                    <a:pt x="920" y="769"/>
                  </a:lnTo>
                  <a:lnTo>
                    <a:pt x="907" y="761"/>
                  </a:lnTo>
                  <a:lnTo>
                    <a:pt x="916" y="757"/>
                  </a:lnTo>
                  <a:lnTo>
                    <a:pt x="928" y="744"/>
                  </a:lnTo>
                  <a:lnTo>
                    <a:pt x="916" y="744"/>
                  </a:lnTo>
                  <a:lnTo>
                    <a:pt x="903" y="753"/>
                  </a:lnTo>
                  <a:lnTo>
                    <a:pt x="891" y="757"/>
                  </a:lnTo>
                  <a:lnTo>
                    <a:pt x="903" y="748"/>
                  </a:lnTo>
                  <a:lnTo>
                    <a:pt x="891" y="740"/>
                  </a:lnTo>
                  <a:lnTo>
                    <a:pt x="903" y="740"/>
                  </a:lnTo>
                  <a:lnTo>
                    <a:pt x="916" y="740"/>
                  </a:lnTo>
                  <a:lnTo>
                    <a:pt x="928" y="732"/>
                  </a:lnTo>
                  <a:lnTo>
                    <a:pt x="940" y="728"/>
                  </a:lnTo>
                  <a:lnTo>
                    <a:pt x="952" y="724"/>
                  </a:lnTo>
                  <a:lnTo>
                    <a:pt x="956" y="712"/>
                  </a:lnTo>
                  <a:lnTo>
                    <a:pt x="952" y="700"/>
                  </a:lnTo>
                  <a:lnTo>
                    <a:pt x="940" y="700"/>
                  </a:lnTo>
                  <a:lnTo>
                    <a:pt x="928" y="700"/>
                  </a:lnTo>
                  <a:lnTo>
                    <a:pt x="916" y="696"/>
                  </a:lnTo>
                  <a:lnTo>
                    <a:pt x="907" y="692"/>
                  </a:lnTo>
                  <a:lnTo>
                    <a:pt x="895" y="704"/>
                  </a:lnTo>
                  <a:lnTo>
                    <a:pt x="883" y="708"/>
                  </a:lnTo>
                  <a:lnTo>
                    <a:pt x="871" y="712"/>
                  </a:lnTo>
                  <a:lnTo>
                    <a:pt x="867" y="724"/>
                  </a:lnTo>
                  <a:lnTo>
                    <a:pt x="859" y="736"/>
                  </a:lnTo>
                  <a:lnTo>
                    <a:pt x="846" y="740"/>
                  </a:lnTo>
                  <a:lnTo>
                    <a:pt x="859" y="732"/>
                  </a:lnTo>
                  <a:lnTo>
                    <a:pt x="867" y="720"/>
                  </a:lnTo>
                  <a:lnTo>
                    <a:pt x="871" y="708"/>
                  </a:lnTo>
                  <a:lnTo>
                    <a:pt x="883" y="696"/>
                  </a:lnTo>
                  <a:lnTo>
                    <a:pt x="871" y="696"/>
                  </a:lnTo>
                  <a:lnTo>
                    <a:pt x="859" y="696"/>
                  </a:lnTo>
                  <a:lnTo>
                    <a:pt x="846" y="700"/>
                  </a:lnTo>
                  <a:lnTo>
                    <a:pt x="834" y="712"/>
                  </a:lnTo>
                  <a:lnTo>
                    <a:pt x="822" y="720"/>
                  </a:lnTo>
                  <a:lnTo>
                    <a:pt x="834" y="708"/>
                  </a:lnTo>
                  <a:lnTo>
                    <a:pt x="842" y="700"/>
                  </a:lnTo>
                  <a:lnTo>
                    <a:pt x="855" y="696"/>
                  </a:lnTo>
                  <a:lnTo>
                    <a:pt x="867" y="692"/>
                  </a:lnTo>
                  <a:lnTo>
                    <a:pt x="879" y="692"/>
                  </a:lnTo>
                  <a:lnTo>
                    <a:pt x="891" y="692"/>
                  </a:lnTo>
                  <a:lnTo>
                    <a:pt x="907" y="683"/>
                  </a:lnTo>
                  <a:lnTo>
                    <a:pt x="903" y="671"/>
                  </a:lnTo>
                  <a:lnTo>
                    <a:pt x="895" y="659"/>
                  </a:lnTo>
                  <a:lnTo>
                    <a:pt x="883" y="651"/>
                  </a:lnTo>
                  <a:lnTo>
                    <a:pt x="871" y="647"/>
                  </a:lnTo>
                  <a:lnTo>
                    <a:pt x="855" y="643"/>
                  </a:lnTo>
                  <a:lnTo>
                    <a:pt x="846" y="643"/>
                  </a:lnTo>
                  <a:lnTo>
                    <a:pt x="842" y="655"/>
                  </a:lnTo>
                  <a:lnTo>
                    <a:pt x="834" y="643"/>
                  </a:lnTo>
                  <a:lnTo>
                    <a:pt x="822" y="639"/>
                  </a:lnTo>
                  <a:lnTo>
                    <a:pt x="810" y="639"/>
                  </a:lnTo>
                  <a:lnTo>
                    <a:pt x="798" y="626"/>
                  </a:lnTo>
                  <a:lnTo>
                    <a:pt x="785" y="622"/>
                  </a:lnTo>
                  <a:lnTo>
                    <a:pt x="761" y="622"/>
                  </a:lnTo>
                  <a:lnTo>
                    <a:pt x="749" y="622"/>
                  </a:lnTo>
                  <a:lnTo>
                    <a:pt x="737" y="626"/>
                  </a:lnTo>
                  <a:lnTo>
                    <a:pt x="724" y="630"/>
                  </a:lnTo>
                  <a:lnTo>
                    <a:pt x="712" y="635"/>
                  </a:lnTo>
                  <a:lnTo>
                    <a:pt x="700" y="639"/>
                  </a:lnTo>
                  <a:lnTo>
                    <a:pt x="692" y="655"/>
                  </a:lnTo>
                  <a:lnTo>
                    <a:pt x="700" y="663"/>
                  </a:lnTo>
                  <a:lnTo>
                    <a:pt x="712" y="671"/>
                  </a:lnTo>
                  <a:lnTo>
                    <a:pt x="724" y="671"/>
                  </a:lnTo>
                  <a:lnTo>
                    <a:pt x="737" y="679"/>
                  </a:lnTo>
                  <a:lnTo>
                    <a:pt x="749" y="683"/>
                  </a:lnTo>
                  <a:lnTo>
                    <a:pt x="761" y="687"/>
                  </a:lnTo>
                  <a:lnTo>
                    <a:pt x="773" y="687"/>
                  </a:lnTo>
                  <a:lnTo>
                    <a:pt x="785" y="692"/>
                  </a:lnTo>
                  <a:lnTo>
                    <a:pt x="773" y="692"/>
                  </a:lnTo>
                  <a:lnTo>
                    <a:pt x="765" y="687"/>
                  </a:lnTo>
                  <a:lnTo>
                    <a:pt x="753" y="687"/>
                  </a:lnTo>
                  <a:lnTo>
                    <a:pt x="741" y="683"/>
                  </a:lnTo>
                  <a:lnTo>
                    <a:pt x="728" y="679"/>
                  </a:lnTo>
                  <a:lnTo>
                    <a:pt x="716" y="675"/>
                  </a:lnTo>
                  <a:lnTo>
                    <a:pt x="704" y="671"/>
                  </a:lnTo>
                  <a:lnTo>
                    <a:pt x="700" y="683"/>
                  </a:lnTo>
                  <a:lnTo>
                    <a:pt x="692" y="671"/>
                  </a:lnTo>
                  <a:lnTo>
                    <a:pt x="680" y="671"/>
                  </a:lnTo>
                  <a:lnTo>
                    <a:pt x="671" y="683"/>
                  </a:lnTo>
                  <a:lnTo>
                    <a:pt x="684" y="692"/>
                  </a:lnTo>
                  <a:lnTo>
                    <a:pt x="696" y="696"/>
                  </a:lnTo>
                  <a:lnTo>
                    <a:pt x="704" y="708"/>
                  </a:lnTo>
                  <a:lnTo>
                    <a:pt x="716" y="712"/>
                  </a:lnTo>
                  <a:lnTo>
                    <a:pt x="728" y="724"/>
                  </a:lnTo>
                  <a:lnTo>
                    <a:pt x="741" y="728"/>
                  </a:lnTo>
                  <a:lnTo>
                    <a:pt x="728" y="728"/>
                  </a:lnTo>
                  <a:lnTo>
                    <a:pt x="716" y="716"/>
                  </a:lnTo>
                  <a:lnTo>
                    <a:pt x="704" y="716"/>
                  </a:lnTo>
                  <a:lnTo>
                    <a:pt x="716" y="728"/>
                  </a:lnTo>
                  <a:lnTo>
                    <a:pt x="728" y="732"/>
                  </a:lnTo>
                  <a:lnTo>
                    <a:pt x="716" y="728"/>
                  </a:lnTo>
                  <a:lnTo>
                    <a:pt x="704" y="716"/>
                  </a:lnTo>
                  <a:lnTo>
                    <a:pt x="700" y="704"/>
                  </a:lnTo>
                  <a:lnTo>
                    <a:pt x="688" y="696"/>
                  </a:lnTo>
                  <a:lnTo>
                    <a:pt x="676" y="692"/>
                  </a:lnTo>
                  <a:lnTo>
                    <a:pt x="671" y="700"/>
                  </a:lnTo>
                  <a:lnTo>
                    <a:pt x="684" y="712"/>
                  </a:lnTo>
                  <a:lnTo>
                    <a:pt x="692" y="720"/>
                  </a:lnTo>
                  <a:lnTo>
                    <a:pt x="680" y="716"/>
                  </a:lnTo>
                  <a:lnTo>
                    <a:pt x="667" y="712"/>
                  </a:lnTo>
                  <a:lnTo>
                    <a:pt x="655" y="712"/>
                  </a:lnTo>
                  <a:lnTo>
                    <a:pt x="659" y="700"/>
                  </a:lnTo>
                  <a:lnTo>
                    <a:pt x="663" y="687"/>
                  </a:lnTo>
                  <a:lnTo>
                    <a:pt x="667" y="675"/>
                  </a:lnTo>
                  <a:lnTo>
                    <a:pt x="655" y="667"/>
                  </a:lnTo>
                  <a:lnTo>
                    <a:pt x="643" y="663"/>
                  </a:lnTo>
                  <a:lnTo>
                    <a:pt x="631" y="675"/>
                  </a:lnTo>
                  <a:lnTo>
                    <a:pt x="623" y="679"/>
                  </a:lnTo>
                  <a:lnTo>
                    <a:pt x="627" y="671"/>
                  </a:lnTo>
                  <a:lnTo>
                    <a:pt x="619" y="655"/>
                  </a:lnTo>
                  <a:lnTo>
                    <a:pt x="606" y="663"/>
                  </a:lnTo>
                  <a:lnTo>
                    <a:pt x="602" y="663"/>
                  </a:lnTo>
                  <a:lnTo>
                    <a:pt x="594" y="675"/>
                  </a:lnTo>
                  <a:lnTo>
                    <a:pt x="602" y="683"/>
                  </a:lnTo>
                  <a:lnTo>
                    <a:pt x="615" y="692"/>
                  </a:lnTo>
                  <a:lnTo>
                    <a:pt x="606" y="687"/>
                  </a:lnTo>
                  <a:lnTo>
                    <a:pt x="602" y="687"/>
                  </a:lnTo>
                  <a:lnTo>
                    <a:pt x="590" y="675"/>
                  </a:lnTo>
                  <a:lnTo>
                    <a:pt x="586" y="687"/>
                  </a:lnTo>
                  <a:lnTo>
                    <a:pt x="582" y="700"/>
                  </a:lnTo>
                  <a:lnTo>
                    <a:pt x="570" y="708"/>
                  </a:lnTo>
                  <a:lnTo>
                    <a:pt x="558" y="708"/>
                  </a:lnTo>
                  <a:lnTo>
                    <a:pt x="545" y="720"/>
                  </a:lnTo>
                  <a:lnTo>
                    <a:pt x="553" y="708"/>
                  </a:lnTo>
                  <a:lnTo>
                    <a:pt x="541" y="704"/>
                  </a:lnTo>
                  <a:lnTo>
                    <a:pt x="553" y="696"/>
                  </a:lnTo>
                  <a:lnTo>
                    <a:pt x="566" y="700"/>
                  </a:lnTo>
                  <a:lnTo>
                    <a:pt x="553" y="692"/>
                  </a:lnTo>
                  <a:lnTo>
                    <a:pt x="553" y="679"/>
                  </a:lnTo>
                  <a:lnTo>
                    <a:pt x="566" y="667"/>
                  </a:lnTo>
                  <a:lnTo>
                    <a:pt x="574" y="655"/>
                  </a:lnTo>
                  <a:lnTo>
                    <a:pt x="562" y="655"/>
                  </a:lnTo>
                  <a:lnTo>
                    <a:pt x="549" y="659"/>
                  </a:lnTo>
                  <a:lnTo>
                    <a:pt x="537" y="671"/>
                  </a:lnTo>
                  <a:lnTo>
                    <a:pt x="525" y="679"/>
                  </a:lnTo>
                  <a:lnTo>
                    <a:pt x="537" y="667"/>
                  </a:lnTo>
                  <a:lnTo>
                    <a:pt x="545" y="655"/>
                  </a:lnTo>
                  <a:lnTo>
                    <a:pt x="558" y="647"/>
                  </a:lnTo>
                  <a:lnTo>
                    <a:pt x="570" y="643"/>
                  </a:lnTo>
                  <a:lnTo>
                    <a:pt x="578" y="630"/>
                  </a:lnTo>
                  <a:lnTo>
                    <a:pt x="586" y="618"/>
                  </a:lnTo>
                  <a:lnTo>
                    <a:pt x="574" y="614"/>
                  </a:lnTo>
                  <a:lnTo>
                    <a:pt x="566" y="602"/>
                  </a:lnTo>
                  <a:lnTo>
                    <a:pt x="566" y="590"/>
                  </a:lnTo>
                  <a:lnTo>
                    <a:pt x="566" y="578"/>
                  </a:lnTo>
                  <a:lnTo>
                    <a:pt x="553" y="569"/>
                  </a:lnTo>
                  <a:lnTo>
                    <a:pt x="545" y="569"/>
                  </a:lnTo>
                  <a:lnTo>
                    <a:pt x="529" y="561"/>
                  </a:lnTo>
                  <a:lnTo>
                    <a:pt x="533" y="553"/>
                  </a:lnTo>
                  <a:lnTo>
                    <a:pt x="529" y="541"/>
                  </a:lnTo>
                  <a:lnTo>
                    <a:pt x="525" y="525"/>
                  </a:lnTo>
                  <a:lnTo>
                    <a:pt x="517" y="517"/>
                  </a:lnTo>
                  <a:lnTo>
                    <a:pt x="501" y="508"/>
                  </a:lnTo>
                  <a:lnTo>
                    <a:pt x="492" y="508"/>
                  </a:lnTo>
                  <a:lnTo>
                    <a:pt x="480" y="508"/>
                  </a:lnTo>
                  <a:lnTo>
                    <a:pt x="468" y="508"/>
                  </a:lnTo>
                  <a:lnTo>
                    <a:pt x="456" y="508"/>
                  </a:lnTo>
                  <a:lnTo>
                    <a:pt x="440" y="508"/>
                  </a:lnTo>
                  <a:lnTo>
                    <a:pt x="431" y="512"/>
                  </a:lnTo>
                  <a:lnTo>
                    <a:pt x="419" y="517"/>
                  </a:lnTo>
                  <a:lnTo>
                    <a:pt x="407" y="521"/>
                  </a:lnTo>
                  <a:lnTo>
                    <a:pt x="395" y="525"/>
                  </a:lnTo>
                  <a:lnTo>
                    <a:pt x="383" y="525"/>
                  </a:lnTo>
                  <a:lnTo>
                    <a:pt x="366" y="533"/>
                  </a:lnTo>
                  <a:lnTo>
                    <a:pt x="383" y="541"/>
                  </a:lnTo>
                  <a:lnTo>
                    <a:pt x="383" y="553"/>
                  </a:lnTo>
                  <a:lnTo>
                    <a:pt x="370" y="545"/>
                  </a:lnTo>
                  <a:lnTo>
                    <a:pt x="358" y="541"/>
                  </a:lnTo>
                  <a:lnTo>
                    <a:pt x="346" y="541"/>
                  </a:lnTo>
                  <a:lnTo>
                    <a:pt x="334" y="545"/>
                  </a:lnTo>
                  <a:lnTo>
                    <a:pt x="326" y="557"/>
                  </a:lnTo>
                  <a:lnTo>
                    <a:pt x="338" y="565"/>
                  </a:lnTo>
                  <a:lnTo>
                    <a:pt x="326" y="561"/>
                  </a:lnTo>
                  <a:lnTo>
                    <a:pt x="313" y="549"/>
                  </a:lnTo>
                  <a:lnTo>
                    <a:pt x="301" y="553"/>
                  </a:lnTo>
                  <a:lnTo>
                    <a:pt x="293" y="565"/>
                  </a:lnTo>
                  <a:lnTo>
                    <a:pt x="305" y="574"/>
                  </a:lnTo>
                  <a:lnTo>
                    <a:pt x="313" y="578"/>
                  </a:lnTo>
                  <a:lnTo>
                    <a:pt x="330" y="582"/>
                  </a:lnTo>
                  <a:lnTo>
                    <a:pt x="338" y="582"/>
                  </a:lnTo>
                  <a:lnTo>
                    <a:pt x="354" y="586"/>
                  </a:lnTo>
                  <a:lnTo>
                    <a:pt x="362" y="586"/>
                  </a:lnTo>
                  <a:lnTo>
                    <a:pt x="378" y="590"/>
                  </a:lnTo>
                  <a:lnTo>
                    <a:pt x="362" y="590"/>
                  </a:lnTo>
                  <a:lnTo>
                    <a:pt x="350" y="590"/>
                  </a:lnTo>
                  <a:lnTo>
                    <a:pt x="338" y="586"/>
                  </a:lnTo>
                  <a:lnTo>
                    <a:pt x="326" y="586"/>
                  </a:lnTo>
                  <a:lnTo>
                    <a:pt x="313" y="586"/>
                  </a:lnTo>
                  <a:lnTo>
                    <a:pt x="305" y="582"/>
                  </a:lnTo>
                  <a:lnTo>
                    <a:pt x="289" y="578"/>
                  </a:lnTo>
                  <a:lnTo>
                    <a:pt x="277" y="578"/>
                  </a:lnTo>
                  <a:lnTo>
                    <a:pt x="269" y="590"/>
                  </a:lnTo>
                  <a:lnTo>
                    <a:pt x="281" y="590"/>
                  </a:lnTo>
                  <a:lnTo>
                    <a:pt x="293" y="590"/>
                  </a:lnTo>
                  <a:lnTo>
                    <a:pt x="305" y="598"/>
                  </a:lnTo>
                  <a:lnTo>
                    <a:pt x="322" y="606"/>
                  </a:lnTo>
                  <a:lnTo>
                    <a:pt x="330" y="610"/>
                  </a:lnTo>
                  <a:lnTo>
                    <a:pt x="342" y="614"/>
                  </a:lnTo>
                  <a:lnTo>
                    <a:pt x="354" y="618"/>
                  </a:lnTo>
                  <a:lnTo>
                    <a:pt x="342" y="618"/>
                  </a:lnTo>
                  <a:lnTo>
                    <a:pt x="330" y="610"/>
                  </a:lnTo>
                  <a:lnTo>
                    <a:pt x="322" y="610"/>
                  </a:lnTo>
                  <a:lnTo>
                    <a:pt x="305" y="606"/>
                  </a:lnTo>
                  <a:lnTo>
                    <a:pt x="293" y="602"/>
                  </a:lnTo>
                  <a:lnTo>
                    <a:pt x="281" y="598"/>
                  </a:lnTo>
                  <a:lnTo>
                    <a:pt x="269" y="598"/>
                  </a:lnTo>
                  <a:lnTo>
                    <a:pt x="260" y="610"/>
                  </a:lnTo>
                  <a:lnTo>
                    <a:pt x="260" y="622"/>
                  </a:lnTo>
                  <a:lnTo>
                    <a:pt x="260" y="630"/>
                  </a:lnTo>
                  <a:lnTo>
                    <a:pt x="273" y="643"/>
                  </a:lnTo>
                  <a:lnTo>
                    <a:pt x="269" y="655"/>
                  </a:lnTo>
                  <a:lnTo>
                    <a:pt x="281" y="663"/>
                  </a:lnTo>
                  <a:lnTo>
                    <a:pt x="293" y="663"/>
                  </a:lnTo>
                  <a:lnTo>
                    <a:pt x="305" y="659"/>
                  </a:lnTo>
                  <a:lnTo>
                    <a:pt x="317" y="667"/>
                  </a:lnTo>
                  <a:lnTo>
                    <a:pt x="330" y="667"/>
                  </a:lnTo>
                  <a:lnTo>
                    <a:pt x="317" y="667"/>
                  </a:lnTo>
                  <a:lnTo>
                    <a:pt x="305" y="675"/>
                  </a:lnTo>
                  <a:lnTo>
                    <a:pt x="322" y="679"/>
                  </a:lnTo>
                  <a:lnTo>
                    <a:pt x="330" y="692"/>
                  </a:lnTo>
                  <a:lnTo>
                    <a:pt x="342" y="700"/>
                  </a:lnTo>
                  <a:lnTo>
                    <a:pt x="350" y="712"/>
                  </a:lnTo>
                  <a:lnTo>
                    <a:pt x="338" y="700"/>
                  </a:lnTo>
                  <a:lnTo>
                    <a:pt x="326" y="696"/>
                  </a:lnTo>
                  <a:lnTo>
                    <a:pt x="313" y="687"/>
                  </a:lnTo>
                  <a:lnTo>
                    <a:pt x="305" y="679"/>
                  </a:lnTo>
                  <a:lnTo>
                    <a:pt x="289" y="679"/>
                  </a:lnTo>
                  <a:lnTo>
                    <a:pt x="277" y="679"/>
                  </a:lnTo>
                  <a:lnTo>
                    <a:pt x="277" y="692"/>
                  </a:lnTo>
                  <a:lnTo>
                    <a:pt x="265" y="700"/>
                  </a:lnTo>
                  <a:lnTo>
                    <a:pt x="252" y="708"/>
                  </a:lnTo>
                  <a:lnTo>
                    <a:pt x="240" y="708"/>
                  </a:lnTo>
                  <a:lnTo>
                    <a:pt x="252" y="712"/>
                  </a:lnTo>
                  <a:lnTo>
                    <a:pt x="265" y="716"/>
                  </a:lnTo>
                  <a:lnTo>
                    <a:pt x="277" y="732"/>
                  </a:lnTo>
                  <a:lnTo>
                    <a:pt x="281" y="740"/>
                  </a:lnTo>
                  <a:lnTo>
                    <a:pt x="293" y="744"/>
                  </a:lnTo>
                  <a:lnTo>
                    <a:pt x="305" y="748"/>
                  </a:lnTo>
                  <a:lnTo>
                    <a:pt x="317" y="744"/>
                  </a:lnTo>
                  <a:lnTo>
                    <a:pt x="322" y="757"/>
                  </a:lnTo>
                  <a:lnTo>
                    <a:pt x="330" y="769"/>
                  </a:lnTo>
                  <a:lnTo>
                    <a:pt x="317" y="773"/>
                  </a:lnTo>
                  <a:lnTo>
                    <a:pt x="313" y="785"/>
                  </a:lnTo>
                  <a:lnTo>
                    <a:pt x="322" y="797"/>
                  </a:lnTo>
                  <a:lnTo>
                    <a:pt x="313" y="810"/>
                  </a:lnTo>
                  <a:lnTo>
                    <a:pt x="317" y="818"/>
                  </a:lnTo>
                  <a:lnTo>
                    <a:pt x="305" y="826"/>
                  </a:lnTo>
                  <a:lnTo>
                    <a:pt x="305" y="818"/>
                  </a:lnTo>
                  <a:lnTo>
                    <a:pt x="293" y="810"/>
                  </a:lnTo>
                  <a:lnTo>
                    <a:pt x="301" y="801"/>
                  </a:lnTo>
                  <a:lnTo>
                    <a:pt x="289" y="801"/>
                  </a:lnTo>
                  <a:lnTo>
                    <a:pt x="277" y="801"/>
                  </a:lnTo>
                  <a:lnTo>
                    <a:pt x="260" y="801"/>
                  </a:lnTo>
                  <a:lnTo>
                    <a:pt x="248" y="805"/>
                  </a:lnTo>
                  <a:lnTo>
                    <a:pt x="236" y="814"/>
                  </a:lnTo>
                  <a:lnTo>
                    <a:pt x="224" y="818"/>
                  </a:lnTo>
                  <a:lnTo>
                    <a:pt x="212" y="822"/>
                  </a:lnTo>
                  <a:lnTo>
                    <a:pt x="199" y="818"/>
                  </a:lnTo>
                  <a:lnTo>
                    <a:pt x="212" y="818"/>
                  </a:lnTo>
                  <a:lnTo>
                    <a:pt x="224" y="814"/>
                  </a:lnTo>
                  <a:lnTo>
                    <a:pt x="236" y="805"/>
                  </a:lnTo>
                  <a:lnTo>
                    <a:pt x="252" y="797"/>
                  </a:lnTo>
                  <a:lnTo>
                    <a:pt x="260" y="797"/>
                  </a:lnTo>
                  <a:lnTo>
                    <a:pt x="285" y="789"/>
                  </a:lnTo>
                  <a:lnTo>
                    <a:pt x="297" y="789"/>
                  </a:lnTo>
                  <a:lnTo>
                    <a:pt x="309" y="785"/>
                  </a:lnTo>
                  <a:lnTo>
                    <a:pt x="301" y="773"/>
                  </a:lnTo>
                  <a:lnTo>
                    <a:pt x="289" y="769"/>
                  </a:lnTo>
                  <a:lnTo>
                    <a:pt x="277" y="765"/>
                  </a:lnTo>
                  <a:lnTo>
                    <a:pt x="265" y="757"/>
                  </a:lnTo>
                  <a:lnTo>
                    <a:pt x="244" y="736"/>
                  </a:lnTo>
                  <a:lnTo>
                    <a:pt x="228" y="724"/>
                  </a:lnTo>
                  <a:lnTo>
                    <a:pt x="220" y="712"/>
                  </a:lnTo>
                  <a:lnTo>
                    <a:pt x="216" y="700"/>
                  </a:lnTo>
                  <a:lnTo>
                    <a:pt x="216" y="679"/>
                  </a:lnTo>
                  <a:lnTo>
                    <a:pt x="224" y="663"/>
                  </a:lnTo>
                  <a:lnTo>
                    <a:pt x="224" y="655"/>
                  </a:lnTo>
                  <a:lnTo>
                    <a:pt x="212" y="643"/>
                  </a:lnTo>
                  <a:lnTo>
                    <a:pt x="199" y="630"/>
                  </a:lnTo>
                  <a:lnTo>
                    <a:pt x="199" y="622"/>
                  </a:lnTo>
                  <a:lnTo>
                    <a:pt x="204" y="606"/>
                  </a:lnTo>
                  <a:lnTo>
                    <a:pt x="216" y="598"/>
                  </a:lnTo>
                  <a:lnTo>
                    <a:pt x="224" y="586"/>
                  </a:lnTo>
                  <a:lnTo>
                    <a:pt x="232" y="574"/>
                  </a:lnTo>
                  <a:lnTo>
                    <a:pt x="240" y="561"/>
                  </a:lnTo>
                  <a:lnTo>
                    <a:pt x="252" y="549"/>
                  </a:lnTo>
                  <a:lnTo>
                    <a:pt x="273" y="533"/>
                  </a:lnTo>
                  <a:lnTo>
                    <a:pt x="285" y="525"/>
                  </a:lnTo>
                  <a:lnTo>
                    <a:pt x="297" y="521"/>
                  </a:lnTo>
                  <a:lnTo>
                    <a:pt x="309" y="508"/>
                  </a:lnTo>
                  <a:lnTo>
                    <a:pt x="297" y="500"/>
                  </a:lnTo>
                  <a:lnTo>
                    <a:pt x="285" y="500"/>
                  </a:lnTo>
                  <a:lnTo>
                    <a:pt x="273" y="500"/>
                  </a:lnTo>
                  <a:lnTo>
                    <a:pt x="248" y="496"/>
                  </a:lnTo>
                  <a:lnTo>
                    <a:pt x="236" y="496"/>
                  </a:lnTo>
                  <a:lnTo>
                    <a:pt x="224" y="496"/>
                  </a:lnTo>
                  <a:lnTo>
                    <a:pt x="212" y="496"/>
                  </a:lnTo>
                  <a:lnTo>
                    <a:pt x="199" y="496"/>
                  </a:lnTo>
                  <a:lnTo>
                    <a:pt x="175" y="500"/>
                  </a:lnTo>
                  <a:lnTo>
                    <a:pt x="163" y="504"/>
                  </a:lnTo>
                  <a:lnTo>
                    <a:pt x="151" y="508"/>
                  </a:lnTo>
                  <a:lnTo>
                    <a:pt x="138" y="508"/>
                  </a:lnTo>
                  <a:lnTo>
                    <a:pt x="126" y="517"/>
                  </a:lnTo>
                  <a:lnTo>
                    <a:pt x="102" y="529"/>
                  </a:lnTo>
                  <a:lnTo>
                    <a:pt x="90" y="541"/>
                  </a:lnTo>
                  <a:lnTo>
                    <a:pt x="77" y="549"/>
                  </a:lnTo>
                  <a:lnTo>
                    <a:pt x="77" y="561"/>
                  </a:lnTo>
                  <a:lnTo>
                    <a:pt x="61" y="569"/>
                  </a:lnTo>
                  <a:lnTo>
                    <a:pt x="53" y="574"/>
                  </a:lnTo>
                  <a:lnTo>
                    <a:pt x="45" y="586"/>
                  </a:lnTo>
                  <a:lnTo>
                    <a:pt x="37" y="598"/>
                  </a:lnTo>
                  <a:lnTo>
                    <a:pt x="37" y="610"/>
                  </a:lnTo>
                  <a:lnTo>
                    <a:pt x="37" y="622"/>
                  </a:lnTo>
                  <a:lnTo>
                    <a:pt x="24" y="626"/>
                  </a:lnTo>
                  <a:lnTo>
                    <a:pt x="29" y="639"/>
                  </a:lnTo>
                  <a:lnTo>
                    <a:pt x="12" y="643"/>
                  </a:lnTo>
                  <a:lnTo>
                    <a:pt x="12" y="655"/>
                  </a:lnTo>
                  <a:lnTo>
                    <a:pt x="8" y="667"/>
                  </a:lnTo>
                  <a:lnTo>
                    <a:pt x="4" y="679"/>
                  </a:lnTo>
                  <a:lnTo>
                    <a:pt x="12" y="692"/>
                  </a:lnTo>
                  <a:lnTo>
                    <a:pt x="24" y="692"/>
                  </a:lnTo>
                  <a:lnTo>
                    <a:pt x="12" y="696"/>
                  </a:lnTo>
                  <a:lnTo>
                    <a:pt x="0" y="700"/>
                  </a:lnTo>
                  <a:lnTo>
                    <a:pt x="0" y="724"/>
                  </a:lnTo>
                  <a:lnTo>
                    <a:pt x="12" y="736"/>
                  </a:lnTo>
                  <a:lnTo>
                    <a:pt x="0" y="748"/>
                  </a:lnTo>
                  <a:lnTo>
                    <a:pt x="0" y="769"/>
                  </a:lnTo>
                  <a:moveTo>
                    <a:pt x="236" y="675"/>
                  </a:moveTo>
                  <a:lnTo>
                    <a:pt x="248" y="679"/>
                  </a:lnTo>
                  <a:lnTo>
                    <a:pt x="236" y="675"/>
                  </a:lnTo>
                  <a:moveTo>
                    <a:pt x="745" y="0"/>
                  </a:moveTo>
                  <a:lnTo>
                    <a:pt x="733" y="12"/>
                  </a:lnTo>
                  <a:lnTo>
                    <a:pt x="745" y="0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31" name="Freeform 537">
              <a:extLst>
                <a:ext uri="{FF2B5EF4-FFF2-40B4-BE49-F238E27FC236}">
                  <a16:creationId xmlns="" xmlns:a16="http://schemas.microsoft.com/office/drawing/2014/main" id="{31377956-FC7A-47E9-970D-D08059755A87}"/>
                </a:ext>
              </a:extLst>
            </p:cNvPr>
            <p:cNvSpPr>
              <a:spLocks/>
            </p:cNvSpPr>
            <p:nvPr/>
          </p:nvSpPr>
          <p:spPr bwMode="gray">
            <a:xfrm>
              <a:off x="2172699" y="2548423"/>
              <a:ext cx="92535" cy="53999"/>
            </a:xfrm>
            <a:custGeom>
              <a:avLst/>
              <a:gdLst>
                <a:gd name="T0" fmla="*/ 179 w 257"/>
                <a:gd name="T1" fmla="*/ 150 h 150"/>
                <a:gd name="T2" fmla="*/ 192 w 257"/>
                <a:gd name="T3" fmla="*/ 146 h 150"/>
                <a:gd name="T4" fmla="*/ 204 w 257"/>
                <a:gd name="T5" fmla="*/ 138 h 150"/>
                <a:gd name="T6" fmla="*/ 216 w 257"/>
                <a:gd name="T7" fmla="*/ 130 h 150"/>
                <a:gd name="T8" fmla="*/ 224 w 257"/>
                <a:gd name="T9" fmla="*/ 118 h 150"/>
                <a:gd name="T10" fmla="*/ 236 w 257"/>
                <a:gd name="T11" fmla="*/ 118 h 150"/>
                <a:gd name="T12" fmla="*/ 249 w 257"/>
                <a:gd name="T13" fmla="*/ 118 h 150"/>
                <a:gd name="T14" fmla="*/ 257 w 257"/>
                <a:gd name="T15" fmla="*/ 106 h 150"/>
                <a:gd name="T16" fmla="*/ 244 w 257"/>
                <a:gd name="T17" fmla="*/ 101 h 150"/>
                <a:gd name="T18" fmla="*/ 232 w 257"/>
                <a:gd name="T19" fmla="*/ 110 h 150"/>
                <a:gd name="T20" fmla="*/ 220 w 257"/>
                <a:gd name="T21" fmla="*/ 106 h 150"/>
                <a:gd name="T22" fmla="*/ 216 w 257"/>
                <a:gd name="T23" fmla="*/ 93 h 150"/>
                <a:gd name="T24" fmla="*/ 216 w 257"/>
                <a:gd name="T25" fmla="*/ 81 h 150"/>
                <a:gd name="T26" fmla="*/ 208 w 257"/>
                <a:gd name="T27" fmla="*/ 69 h 150"/>
                <a:gd name="T28" fmla="*/ 204 w 257"/>
                <a:gd name="T29" fmla="*/ 81 h 150"/>
                <a:gd name="T30" fmla="*/ 200 w 257"/>
                <a:gd name="T31" fmla="*/ 69 h 150"/>
                <a:gd name="T32" fmla="*/ 196 w 257"/>
                <a:gd name="T33" fmla="*/ 57 h 150"/>
                <a:gd name="T34" fmla="*/ 183 w 257"/>
                <a:gd name="T35" fmla="*/ 49 h 150"/>
                <a:gd name="T36" fmla="*/ 171 w 257"/>
                <a:gd name="T37" fmla="*/ 45 h 150"/>
                <a:gd name="T38" fmla="*/ 159 w 257"/>
                <a:gd name="T39" fmla="*/ 36 h 150"/>
                <a:gd name="T40" fmla="*/ 147 w 257"/>
                <a:gd name="T41" fmla="*/ 28 h 150"/>
                <a:gd name="T42" fmla="*/ 135 w 257"/>
                <a:gd name="T43" fmla="*/ 16 h 150"/>
                <a:gd name="T44" fmla="*/ 122 w 257"/>
                <a:gd name="T45" fmla="*/ 20 h 150"/>
                <a:gd name="T46" fmla="*/ 122 w 257"/>
                <a:gd name="T47" fmla="*/ 12 h 150"/>
                <a:gd name="T48" fmla="*/ 110 w 257"/>
                <a:gd name="T49" fmla="*/ 4 h 150"/>
                <a:gd name="T50" fmla="*/ 102 w 257"/>
                <a:gd name="T51" fmla="*/ 0 h 150"/>
                <a:gd name="T52" fmla="*/ 90 w 257"/>
                <a:gd name="T53" fmla="*/ 0 h 150"/>
                <a:gd name="T54" fmla="*/ 78 w 257"/>
                <a:gd name="T55" fmla="*/ 8 h 150"/>
                <a:gd name="T56" fmla="*/ 69 w 257"/>
                <a:gd name="T57" fmla="*/ 20 h 150"/>
                <a:gd name="T58" fmla="*/ 78 w 257"/>
                <a:gd name="T59" fmla="*/ 32 h 150"/>
                <a:gd name="T60" fmla="*/ 86 w 257"/>
                <a:gd name="T61" fmla="*/ 40 h 150"/>
                <a:gd name="T62" fmla="*/ 78 w 257"/>
                <a:gd name="T63" fmla="*/ 40 h 150"/>
                <a:gd name="T64" fmla="*/ 65 w 257"/>
                <a:gd name="T65" fmla="*/ 28 h 150"/>
                <a:gd name="T66" fmla="*/ 65 w 257"/>
                <a:gd name="T67" fmla="*/ 40 h 150"/>
                <a:gd name="T68" fmla="*/ 65 w 257"/>
                <a:gd name="T69" fmla="*/ 53 h 150"/>
                <a:gd name="T70" fmla="*/ 53 w 257"/>
                <a:gd name="T71" fmla="*/ 61 h 150"/>
                <a:gd name="T72" fmla="*/ 45 w 257"/>
                <a:gd name="T73" fmla="*/ 73 h 150"/>
                <a:gd name="T74" fmla="*/ 33 w 257"/>
                <a:gd name="T75" fmla="*/ 73 h 150"/>
                <a:gd name="T76" fmla="*/ 25 w 257"/>
                <a:gd name="T77" fmla="*/ 77 h 150"/>
                <a:gd name="T78" fmla="*/ 8 w 257"/>
                <a:gd name="T79" fmla="*/ 73 h 150"/>
                <a:gd name="T80" fmla="*/ 0 w 257"/>
                <a:gd name="T81" fmla="*/ 81 h 150"/>
                <a:gd name="T82" fmla="*/ 0 w 257"/>
                <a:gd name="T83" fmla="*/ 93 h 150"/>
                <a:gd name="T84" fmla="*/ 12 w 257"/>
                <a:gd name="T85" fmla="*/ 106 h 150"/>
                <a:gd name="T86" fmla="*/ 25 w 257"/>
                <a:gd name="T87" fmla="*/ 106 h 150"/>
                <a:gd name="T88" fmla="*/ 37 w 257"/>
                <a:gd name="T89" fmla="*/ 97 h 150"/>
                <a:gd name="T90" fmla="*/ 41 w 257"/>
                <a:gd name="T91" fmla="*/ 110 h 150"/>
                <a:gd name="T92" fmla="*/ 49 w 257"/>
                <a:gd name="T93" fmla="*/ 114 h 150"/>
                <a:gd name="T94" fmla="*/ 61 w 257"/>
                <a:gd name="T95" fmla="*/ 118 h 150"/>
                <a:gd name="T96" fmla="*/ 69 w 257"/>
                <a:gd name="T97" fmla="*/ 106 h 150"/>
                <a:gd name="T98" fmla="*/ 74 w 257"/>
                <a:gd name="T99" fmla="*/ 118 h 150"/>
                <a:gd name="T100" fmla="*/ 86 w 257"/>
                <a:gd name="T101" fmla="*/ 126 h 150"/>
                <a:gd name="T102" fmla="*/ 98 w 257"/>
                <a:gd name="T103" fmla="*/ 126 h 150"/>
                <a:gd name="T104" fmla="*/ 110 w 257"/>
                <a:gd name="T105" fmla="*/ 134 h 150"/>
                <a:gd name="T106" fmla="*/ 122 w 257"/>
                <a:gd name="T107" fmla="*/ 142 h 150"/>
                <a:gd name="T108" fmla="*/ 135 w 257"/>
                <a:gd name="T109" fmla="*/ 142 h 150"/>
                <a:gd name="T110" fmla="*/ 147 w 257"/>
                <a:gd name="T111" fmla="*/ 134 h 150"/>
                <a:gd name="T112" fmla="*/ 159 w 257"/>
                <a:gd name="T113" fmla="*/ 142 h 150"/>
                <a:gd name="T114" fmla="*/ 171 w 257"/>
                <a:gd name="T115" fmla="*/ 146 h 150"/>
                <a:gd name="T116" fmla="*/ 179 w 257"/>
                <a:gd name="T117" fmla="*/ 150 h 15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7"/>
                <a:gd name="T178" fmla="*/ 0 h 150"/>
                <a:gd name="T179" fmla="*/ 257 w 257"/>
                <a:gd name="T180" fmla="*/ 150 h 15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7" h="150">
                  <a:moveTo>
                    <a:pt x="179" y="150"/>
                  </a:moveTo>
                  <a:lnTo>
                    <a:pt x="192" y="146"/>
                  </a:lnTo>
                  <a:lnTo>
                    <a:pt x="204" y="138"/>
                  </a:lnTo>
                  <a:lnTo>
                    <a:pt x="216" y="130"/>
                  </a:lnTo>
                  <a:lnTo>
                    <a:pt x="224" y="118"/>
                  </a:lnTo>
                  <a:lnTo>
                    <a:pt x="236" y="118"/>
                  </a:lnTo>
                  <a:lnTo>
                    <a:pt x="249" y="118"/>
                  </a:lnTo>
                  <a:lnTo>
                    <a:pt x="257" y="106"/>
                  </a:lnTo>
                  <a:lnTo>
                    <a:pt x="244" y="101"/>
                  </a:lnTo>
                  <a:lnTo>
                    <a:pt x="232" y="110"/>
                  </a:lnTo>
                  <a:lnTo>
                    <a:pt x="220" y="106"/>
                  </a:lnTo>
                  <a:lnTo>
                    <a:pt x="216" y="93"/>
                  </a:lnTo>
                  <a:lnTo>
                    <a:pt x="216" y="81"/>
                  </a:lnTo>
                  <a:lnTo>
                    <a:pt x="208" y="69"/>
                  </a:lnTo>
                  <a:lnTo>
                    <a:pt x="204" y="81"/>
                  </a:lnTo>
                  <a:lnTo>
                    <a:pt x="200" y="69"/>
                  </a:lnTo>
                  <a:lnTo>
                    <a:pt x="196" y="57"/>
                  </a:lnTo>
                  <a:lnTo>
                    <a:pt x="183" y="49"/>
                  </a:lnTo>
                  <a:lnTo>
                    <a:pt x="171" y="45"/>
                  </a:lnTo>
                  <a:lnTo>
                    <a:pt x="159" y="36"/>
                  </a:lnTo>
                  <a:lnTo>
                    <a:pt x="147" y="28"/>
                  </a:lnTo>
                  <a:lnTo>
                    <a:pt x="135" y="16"/>
                  </a:lnTo>
                  <a:lnTo>
                    <a:pt x="122" y="20"/>
                  </a:lnTo>
                  <a:lnTo>
                    <a:pt x="122" y="12"/>
                  </a:lnTo>
                  <a:lnTo>
                    <a:pt x="110" y="4"/>
                  </a:lnTo>
                  <a:lnTo>
                    <a:pt x="102" y="0"/>
                  </a:lnTo>
                  <a:lnTo>
                    <a:pt x="90" y="0"/>
                  </a:lnTo>
                  <a:lnTo>
                    <a:pt x="78" y="8"/>
                  </a:lnTo>
                  <a:lnTo>
                    <a:pt x="69" y="20"/>
                  </a:lnTo>
                  <a:lnTo>
                    <a:pt x="78" y="32"/>
                  </a:lnTo>
                  <a:lnTo>
                    <a:pt x="86" y="40"/>
                  </a:lnTo>
                  <a:lnTo>
                    <a:pt x="78" y="40"/>
                  </a:lnTo>
                  <a:lnTo>
                    <a:pt x="65" y="28"/>
                  </a:lnTo>
                  <a:lnTo>
                    <a:pt x="65" y="40"/>
                  </a:lnTo>
                  <a:lnTo>
                    <a:pt x="65" y="53"/>
                  </a:lnTo>
                  <a:lnTo>
                    <a:pt x="53" y="61"/>
                  </a:lnTo>
                  <a:lnTo>
                    <a:pt x="45" y="73"/>
                  </a:lnTo>
                  <a:lnTo>
                    <a:pt x="33" y="73"/>
                  </a:lnTo>
                  <a:lnTo>
                    <a:pt x="25" y="77"/>
                  </a:lnTo>
                  <a:lnTo>
                    <a:pt x="8" y="73"/>
                  </a:lnTo>
                  <a:lnTo>
                    <a:pt x="0" y="81"/>
                  </a:lnTo>
                  <a:lnTo>
                    <a:pt x="0" y="93"/>
                  </a:lnTo>
                  <a:lnTo>
                    <a:pt x="12" y="106"/>
                  </a:lnTo>
                  <a:lnTo>
                    <a:pt x="25" y="106"/>
                  </a:lnTo>
                  <a:lnTo>
                    <a:pt x="37" y="97"/>
                  </a:lnTo>
                  <a:lnTo>
                    <a:pt x="41" y="110"/>
                  </a:lnTo>
                  <a:lnTo>
                    <a:pt x="49" y="114"/>
                  </a:lnTo>
                  <a:lnTo>
                    <a:pt x="61" y="118"/>
                  </a:lnTo>
                  <a:lnTo>
                    <a:pt x="69" y="106"/>
                  </a:lnTo>
                  <a:lnTo>
                    <a:pt x="74" y="118"/>
                  </a:lnTo>
                  <a:lnTo>
                    <a:pt x="86" y="126"/>
                  </a:lnTo>
                  <a:lnTo>
                    <a:pt x="98" y="126"/>
                  </a:lnTo>
                  <a:lnTo>
                    <a:pt x="110" y="134"/>
                  </a:lnTo>
                  <a:lnTo>
                    <a:pt x="122" y="142"/>
                  </a:lnTo>
                  <a:lnTo>
                    <a:pt x="135" y="142"/>
                  </a:lnTo>
                  <a:lnTo>
                    <a:pt x="147" y="134"/>
                  </a:lnTo>
                  <a:lnTo>
                    <a:pt x="159" y="142"/>
                  </a:lnTo>
                  <a:lnTo>
                    <a:pt x="171" y="146"/>
                  </a:lnTo>
                  <a:lnTo>
                    <a:pt x="179" y="150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32" name="Freeform 538">
              <a:extLst>
                <a:ext uri="{FF2B5EF4-FFF2-40B4-BE49-F238E27FC236}">
                  <a16:creationId xmlns="" xmlns:a16="http://schemas.microsoft.com/office/drawing/2014/main" id="{694E1AF4-8238-4792-B1B8-4F723288FFAA}"/>
                </a:ext>
              </a:extLst>
            </p:cNvPr>
            <p:cNvSpPr>
              <a:spLocks/>
            </p:cNvSpPr>
            <p:nvPr/>
          </p:nvSpPr>
          <p:spPr bwMode="gray">
            <a:xfrm>
              <a:off x="2578487" y="2549863"/>
              <a:ext cx="30965" cy="11520"/>
            </a:xfrm>
            <a:custGeom>
              <a:avLst/>
              <a:gdLst>
                <a:gd name="T0" fmla="*/ 49 w 86"/>
                <a:gd name="T1" fmla="*/ 32 h 32"/>
                <a:gd name="T2" fmla="*/ 49 w 86"/>
                <a:gd name="T3" fmla="*/ 24 h 32"/>
                <a:gd name="T4" fmla="*/ 49 w 86"/>
                <a:gd name="T5" fmla="*/ 20 h 32"/>
                <a:gd name="T6" fmla="*/ 62 w 86"/>
                <a:gd name="T7" fmla="*/ 20 h 32"/>
                <a:gd name="T8" fmla="*/ 74 w 86"/>
                <a:gd name="T9" fmla="*/ 20 h 32"/>
                <a:gd name="T10" fmla="*/ 86 w 86"/>
                <a:gd name="T11" fmla="*/ 16 h 32"/>
                <a:gd name="T12" fmla="*/ 86 w 86"/>
                <a:gd name="T13" fmla="*/ 4 h 32"/>
                <a:gd name="T14" fmla="*/ 74 w 86"/>
                <a:gd name="T15" fmla="*/ 0 h 32"/>
                <a:gd name="T16" fmla="*/ 62 w 86"/>
                <a:gd name="T17" fmla="*/ 8 h 32"/>
                <a:gd name="T18" fmla="*/ 49 w 86"/>
                <a:gd name="T19" fmla="*/ 8 h 32"/>
                <a:gd name="T20" fmla="*/ 37 w 86"/>
                <a:gd name="T21" fmla="*/ 0 h 32"/>
                <a:gd name="T22" fmla="*/ 25 w 86"/>
                <a:gd name="T23" fmla="*/ 4 h 32"/>
                <a:gd name="T24" fmla="*/ 25 w 86"/>
                <a:gd name="T25" fmla="*/ 16 h 32"/>
                <a:gd name="T26" fmla="*/ 13 w 86"/>
                <a:gd name="T27" fmla="*/ 8 h 32"/>
                <a:gd name="T28" fmla="*/ 0 w 86"/>
                <a:gd name="T29" fmla="*/ 12 h 32"/>
                <a:gd name="T30" fmla="*/ 17 w 86"/>
                <a:gd name="T31" fmla="*/ 16 h 32"/>
                <a:gd name="T32" fmla="*/ 25 w 86"/>
                <a:gd name="T33" fmla="*/ 20 h 32"/>
                <a:gd name="T34" fmla="*/ 41 w 86"/>
                <a:gd name="T35" fmla="*/ 32 h 32"/>
                <a:gd name="T36" fmla="*/ 49 w 86"/>
                <a:gd name="T37" fmla="*/ 32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6"/>
                <a:gd name="T58" fmla="*/ 0 h 32"/>
                <a:gd name="T59" fmla="*/ 86 w 86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6" h="32">
                  <a:moveTo>
                    <a:pt x="49" y="32"/>
                  </a:moveTo>
                  <a:lnTo>
                    <a:pt x="49" y="24"/>
                  </a:lnTo>
                  <a:lnTo>
                    <a:pt x="49" y="20"/>
                  </a:lnTo>
                  <a:lnTo>
                    <a:pt x="62" y="20"/>
                  </a:lnTo>
                  <a:lnTo>
                    <a:pt x="74" y="20"/>
                  </a:lnTo>
                  <a:lnTo>
                    <a:pt x="86" y="16"/>
                  </a:lnTo>
                  <a:lnTo>
                    <a:pt x="86" y="4"/>
                  </a:lnTo>
                  <a:lnTo>
                    <a:pt x="74" y="0"/>
                  </a:lnTo>
                  <a:lnTo>
                    <a:pt x="62" y="8"/>
                  </a:lnTo>
                  <a:lnTo>
                    <a:pt x="49" y="8"/>
                  </a:lnTo>
                  <a:lnTo>
                    <a:pt x="37" y="0"/>
                  </a:lnTo>
                  <a:lnTo>
                    <a:pt x="25" y="4"/>
                  </a:lnTo>
                  <a:lnTo>
                    <a:pt x="25" y="16"/>
                  </a:lnTo>
                  <a:lnTo>
                    <a:pt x="13" y="8"/>
                  </a:lnTo>
                  <a:lnTo>
                    <a:pt x="0" y="12"/>
                  </a:lnTo>
                  <a:lnTo>
                    <a:pt x="17" y="16"/>
                  </a:lnTo>
                  <a:lnTo>
                    <a:pt x="25" y="20"/>
                  </a:lnTo>
                  <a:lnTo>
                    <a:pt x="41" y="32"/>
                  </a:lnTo>
                  <a:lnTo>
                    <a:pt x="49" y="3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33" name="Freeform 539">
              <a:extLst>
                <a:ext uri="{FF2B5EF4-FFF2-40B4-BE49-F238E27FC236}">
                  <a16:creationId xmlns="" xmlns:a16="http://schemas.microsoft.com/office/drawing/2014/main" id="{7F9995E5-459F-4E60-A15C-071038600863}"/>
                </a:ext>
              </a:extLst>
            </p:cNvPr>
            <p:cNvSpPr>
              <a:spLocks/>
            </p:cNvSpPr>
            <p:nvPr/>
          </p:nvSpPr>
          <p:spPr bwMode="gray">
            <a:xfrm>
              <a:off x="2710628" y="2612863"/>
              <a:ext cx="29165" cy="14400"/>
            </a:xfrm>
            <a:custGeom>
              <a:avLst/>
              <a:gdLst>
                <a:gd name="T0" fmla="*/ 4 w 81"/>
                <a:gd name="T1" fmla="*/ 8 h 40"/>
                <a:gd name="T2" fmla="*/ 0 w 81"/>
                <a:gd name="T3" fmla="*/ 20 h 40"/>
                <a:gd name="T4" fmla="*/ 8 w 81"/>
                <a:gd name="T5" fmla="*/ 32 h 40"/>
                <a:gd name="T6" fmla="*/ 20 w 81"/>
                <a:gd name="T7" fmla="*/ 40 h 40"/>
                <a:gd name="T8" fmla="*/ 32 w 81"/>
                <a:gd name="T9" fmla="*/ 40 h 40"/>
                <a:gd name="T10" fmla="*/ 44 w 81"/>
                <a:gd name="T11" fmla="*/ 40 h 40"/>
                <a:gd name="T12" fmla="*/ 57 w 81"/>
                <a:gd name="T13" fmla="*/ 40 h 40"/>
                <a:gd name="T14" fmla="*/ 69 w 81"/>
                <a:gd name="T15" fmla="*/ 40 h 40"/>
                <a:gd name="T16" fmla="*/ 81 w 81"/>
                <a:gd name="T17" fmla="*/ 40 h 40"/>
                <a:gd name="T18" fmla="*/ 81 w 81"/>
                <a:gd name="T19" fmla="*/ 28 h 40"/>
                <a:gd name="T20" fmla="*/ 77 w 81"/>
                <a:gd name="T21" fmla="*/ 16 h 40"/>
                <a:gd name="T22" fmla="*/ 65 w 81"/>
                <a:gd name="T23" fmla="*/ 16 h 40"/>
                <a:gd name="T24" fmla="*/ 57 w 81"/>
                <a:gd name="T25" fmla="*/ 16 h 40"/>
                <a:gd name="T26" fmla="*/ 40 w 81"/>
                <a:gd name="T27" fmla="*/ 12 h 40"/>
                <a:gd name="T28" fmla="*/ 28 w 81"/>
                <a:gd name="T29" fmla="*/ 12 h 40"/>
                <a:gd name="T30" fmla="*/ 24 w 81"/>
                <a:gd name="T31" fmla="*/ 0 h 40"/>
                <a:gd name="T32" fmla="*/ 12 w 81"/>
                <a:gd name="T33" fmla="*/ 8 h 40"/>
                <a:gd name="T34" fmla="*/ 4 w 81"/>
                <a:gd name="T35" fmla="*/ 8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40"/>
                <a:gd name="T56" fmla="*/ 81 w 81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40">
                  <a:moveTo>
                    <a:pt x="4" y="8"/>
                  </a:moveTo>
                  <a:lnTo>
                    <a:pt x="0" y="20"/>
                  </a:lnTo>
                  <a:lnTo>
                    <a:pt x="8" y="32"/>
                  </a:lnTo>
                  <a:lnTo>
                    <a:pt x="20" y="40"/>
                  </a:lnTo>
                  <a:lnTo>
                    <a:pt x="32" y="40"/>
                  </a:lnTo>
                  <a:lnTo>
                    <a:pt x="44" y="40"/>
                  </a:lnTo>
                  <a:lnTo>
                    <a:pt x="57" y="40"/>
                  </a:lnTo>
                  <a:lnTo>
                    <a:pt x="69" y="40"/>
                  </a:lnTo>
                  <a:lnTo>
                    <a:pt x="81" y="40"/>
                  </a:lnTo>
                  <a:lnTo>
                    <a:pt x="81" y="28"/>
                  </a:lnTo>
                  <a:lnTo>
                    <a:pt x="77" y="16"/>
                  </a:lnTo>
                  <a:lnTo>
                    <a:pt x="65" y="16"/>
                  </a:lnTo>
                  <a:lnTo>
                    <a:pt x="57" y="16"/>
                  </a:lnTo>
                  <a:lnTo>
                    <a:pt x="40" y="12"/>
                  </a:lnTo>
                  <a:lnTo>
                    <a:pt x="28" y="12"/>
                  </a:lnTo>
                  <a:lnTo>
                    <a:pt x="24" y="0"/>
                  </a:lnTo>
                  <a:lnTo>
                    <a:pt x="12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34" name="Freeform 540">
              <a:extLst>
                <a:ext uri="{FF2B5EF4-FFF2-40B4-BE49-F238E27FC236}">
                  <a16:creationId xmlns="" xmlns:a16="http://schemas.microsoft.com/office/drawing/2014/main" id="{58CA16D4-4F64-4B21-ACD5-E9DF8D817720}"/>
                </a:ext>
              </a:extLst>
            </p:cNvPr>
            <p:cNvSpPr>
              <a:spLocks/>
            </p:cNvSpPr>
            <p:nvPr/>
          </p:nvSpPr>
          <p:spPr bwMode="gray">
            <a:xfrm>
              <a:off x="2654819" y="2605303"/>
              <a:ext cx="49688" cy="42480"/>
            </a:xfrm>
            <a:custGeom>
              <a:avLst/>
              <a:gdLst>
                <a:gd name="T0" fmla="*/ 98 w 138"/>
                <a:gd name="T1" fmla="*/ 5 h 118"/>
                <a:gd name="T2" fmla="*/ 86 w 138"/>
                <a:gd name="T3" fmla="*/ 0 h 118"/>
                <a:gd name="T4" fmla="*/ 73 w 138"/>
                <a:gd name="T5" fmla="*/ 9 h 118"/>
                <a:gd name="T6" fmla="*/ 61 w 138"/>
                <a:gd name="T7" fmla="*/ 5 h 118"/>
                <a:gd name="T8" fmla="*/ 49 w 138"/>
                <a:gd name="T9" fmla="*/ 9 h 118"/>
                <a:gd name="T10" fmla="*/ 37 w 138"/>
                <a:gd name="T11" fmla="*/ 13 h 118"/>
                <a:gd name="T12" fmla="*/ 24 w 138"/>
                <a:gd name="T13" fmla="*/ 25 h 118"/>
                <a:gd name="T14" fmla="*/ 16 w 138"/>
                <a:gd name="T15" fmla="*/ 37 h 118"/>
                <a:gd name="T16" fmla="*/ 8 w 138"/>
                <a:gd name="T17" fmla="*/ 49 h 118"/>
                <a:gd name="T18" fmla="*/ 4 w 138"/>
                <a:gd name="T19" fmla="*/ 61 h 118"/>
                <a:gd name="T20" fmla="*/ 0 w 138"/>
                <a:gd name="T21" fmla="*/ 70 h 118"/>
                <a:gd name="T22" fmla="*/ 4 w 138"/>
                <a:gd name="T23" fmla="*/ 86 h 118"/>
                <a:gd name="T24" fmla="*/ 4 w 138"/>
                <a:gd name="T25" fmla="*/ 94 h 118"/>
                <a:gd name="T26" fmla="*/ 8 w 138"/>
                <a:gd name="T27" fmla="*/ 98 h 118"/>
                <a:gd name="T28" fmla="*/ 12 w 138"/>
                <a:gd name="T29" fmla="*/ 110 h 118"/>
                <a:gd name="T30" fmla="*/ 24 w 138"/>
                <a:gd name="T31" fmla="*/ 114 h 118"/>
                <a:gd name="T32" fmla="*/ 37 w 138"/>
                <a:gd name="T33" fmla="*/ 118 h 118"/>
                <a:gd name="T34" fmla="*/ 49 w 138"/>
                <a:gd name="T35" fmla="*/ 114 h 118"/>
                <a:gd name="T36" fmla="*/ 61 w 138"/>
                <a:gd name="T37" fmla="*/ 114 h 118"/>
                <a:gd name="T38" fmla="*/ 73 w 138"/>
                <a:gd name="T39" fmla="*/ 114 h 118"/>
                <a:gd name="T40" fmla="*/ 86 w 138"/>
                <a:gd name="T41" fmla="*/ 114 h 118"/>
                <a:gd name="T42" fmla="*/ 98 w 138"/>
                <a:gd name="T43" fmla="*/ 110 h 118"/>
                <a:gd name="T44" fmla="*/ 110 w 138"/>
                <a:gd name="T45" fmla="*/ 102 h 118"/>
                <a:gd name="T46" fmla="*/ 122 w 138"/>
                <a:gd name="T47" fmla="*/ 98 h 118"/>
                <a:gd name="T48" fmla="*/ 134 w 138"/>
                <a:gd name="T49" fmla="*/ 90 h 118"/>
                <a:gd name="T50" fmla="*/ 138 w 138"/>
                <a:gd name="T51" fmla="*/ 78 h 118"/>
                <a:gd name="T52" fmla="*/ 134 w 138"/>
                <a:gd name="T53" fmla="*/ 66 h 118"/>
                <a:gd name="T54" fmla="*/ 134 w 138"/>
                <a:gd name="T55" fmla="*/ 53 h 118"/>
                <a:gd name="T56" fmla="*/ 130 w 138"/>
                <a:gd name="T57" fmla="*/ 41 h 118"/>
                <a:gd name="T58" fmla="*/ 138 w 138"/>
                <a:gd name="T59" fmla="*/ 29 h 118"/>
                <a:gd name="T60" fmla="*/ 134 w 138"/>
                <a:gd name="T61" fmla="*/ 17 h 118"/>
                <a:gd name="T62" fmla="*/ 122 w 138"/>
                <a:gd name="T63" fmla="*/ 13 h 118"/>
                <a:gd name="T64" fmla="*/ 110 w 138"/>
                <a:gd name="T65" fmla="*/ 9 h 118"/>
                <a:gd name="T66" fmla="*/ 98 w 138"/>
                <a:gd name="T67" fmla="*/ 5 h 1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8"/>
                <a:gd name="T103" fmla="*/ 0 h 118"/>
                <a:gd name="T104" fmla="*/ 138 w 138"/>
                <a:gd name="T105" fmla="*/ 118 h 1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8" h="118">
                  <a:moveTo>
                    <a:pt x="98" y="5"/>
                  </a:moveTo>
                  <a:lnTo>
                    <a:pt x="86" y="0"/>
                  </a:lnTo>
                  <a:lnTo>
                    <a:pt x="73" y="9"/>
                  </a:lnTo>
                  <a:lnTo>
                    <a:pt x="61" y="5"/>
                  </a:lnTo>
                  <a:lnTo>
                    <a:pt x="49" y="9"/>
                  </a:lnTo>
                  <a:lnTo>
                    <a:pt x="37" y="13"/>
                  </a:lnTo>
                  <a:lnTo>
                    <a:pt x="24" y="25"/>
                  </a:lnTo>
                  <a:lnTo>
                    <a:pt x="16" y="37"/>
                  </a:lnTo>
                  <a:lnTo>
                    <a:pt x="8" y="49"/>
                  </a:lnTo>
                  <a:lnTo>
                    <a:pt x="4" y="61"/>
                  </a:lnTo>
                  <a:lnTo>
                    <a:pt x="0" y="70"/>
                  </a:lnTo>
                  <a:lnTo>
                    <a:pt x="4" y="86"/>
                  </a:lnTo>
                  <a:lnTo>
                    <a:pt x="4" y="94"/>
                  </a:lnTo>
                  <a:lnTo>
                    <a:pt x="8" y="98"/>
                  </a:lnTo>
                  <a:lnTo>
                    <a:pt x="12" y="110"/>
                  </a:lnTo>
                  <a:lnTo>
                    <a:pt x="24" y="114"/>
                  </a:lnTo>
                  <a:lnTo>
                    <a:pt x="37" y="118"/>
                  </a:lnTo>
                  <a:lnTo>
                    <a:pt x="49" y="114"/>
                  </a:lnTo>
                  <a:lnTo>
                    <a:pt x="61" y="114"/>
                  </a:lnTo>
                  <a:lnTo>
                    <a:pt x="73" y="114"/>
                  </a:lnTo>
                  <a:lnTo>
                    <a:pt x="86" y="114"/>
                  </a:lnTo>
                  <a:lnTo>
                    <a:pt x="98" y="110"/>
                  </a:lnTo>
                  <a:lnTo>
                    <a:pt x="110" y="102"/>
                  </a:lnTo>
                  <a:lnTo>
                    <a:pt x="122" y="98"/>
                  </a:lnTo>
                  <a:lnTo>
                    <a:pt x="134" y="90"/>
                  </a:lnTo>
                  <a:lnTo>
                    <a:pt x="138" y="78"/>
                  </a:lnTo>
                  <a:lnTo>
                    <a:pt x="134" y="66"/>
                  </a:lnTo>
                  <a:lnTo>
                    <a:pt x="134" y="53"/>
                  </a:lnTo>
                  <a:lnTo>
                    <a:pt x="130" y="41"/>
                  </a:lnTo>
                  <a:lnTo>
                    <a:pt x="138" y="29"/>
                  </a:lnTo>
                  <a:lnTo>
                    <a:pt x="134" y="17"/>
                  </a:lnTo>
                  <a:lnTo>
                    <a:pt x="122" y="13"/>
                  </a:lnTo>
                  <a:lnTo>
                    <a:pt x="110" y="9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35" name="Freeform 541">
              <a:extLst>
                <a:ext uri="{FF2B5EF4-FFF2-40B4-BE49-F238E27FC236}">
                  <a16:creationId xmlns="" xmlns:a16="http://schemas.microsoft.com/office/drawing/2014/main" id="{BE628EFE-7A97-4598-B1CC-26A5C6422BEA}"/>
                </a:ext>
              </a:extLst>
            </p:cNvPr>
            <p:cNvSpPr>
              <a:spLocks/>
            </p:cNvSpPr>
            <p:nvPr/>
          </p:nvSpPr>
          <p:spPr bwMode="gray">
            <a:xfrm>
              <a:off x="2695866" y="2593783"/>
              <a:ext cx="13322" cy="13320"/>
            </a:xfrm>
            <a:custGeom>
              <a:avLst/>
              <a:gdLst>
                <a:gd name="T0" fmla="*/ 28 w 37"/>
                <a:gd name="T1" fmla="*/ 37 h 37"/>
                <a:gd name="T2" fmla="*/ 37 w 37"/>
                <a:gd name="T3" fmla="*/ 37 h 37"/>
                <a:gd name="T4" fmla="*/ 33 w 37"/>
                <a:gd name="T5" fmla="*/ 24 h 37"/>
                <a:gd name="T6" fmla="*/ 33 w 37"/>
                <a:gd name="T7" fmla="*/ 12 h 37"/>
                <a:gd name="T8" fmla="*/ 28 w 37"/>
                <a:gd name="T9" fmla="*/ 0 h 37"/>
                <a:gd name="T10" fmla="*/ 16 w 37"/>
                <a:gd name="T11" fmla="*/ 0 h 37"/>
                <a:gd name="T12" fmla="*/ 4 w 37"/>
                <a:gd name="T13" fmla="*/ 4 h 37"/>
                <a:gd name="T14" fmla="*/ 0 w 37"/>
                <a:gd name="T15" fmla="*/ 16 h 37"/>
                <a:gd name="T16" fmla="*/ 12 w 37"/>
                <a:gd name="T17" fmla="*/ 24 h 37"/>
                <a:gd name="T18" fmla="*/ 28 w 37"/>
                <a:gd name="T19" fmla="*/ 37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37"/>
                <a:gd name="T32" fmla="*/ 37 w 37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37">
                  <a:moveTo>
                    <a:pt x="28" y="37"/>
                  </a:moveTo>
                  <a:lnTo>
                    <a:pt x="37" y="37"/>
                  </a:lnTo>
                  <a:lnTo>
                    <a:pt x="33" y="24"/>
                  </a:lnTo>
                  <a:lnTo>
                    <a:pt x="33" y="12"/>
                  </a:lnTo>
                  <a:lnTo>
                    <a:pt x="28" y="0"/>
                  </a:lnTo>
                  <a:lnTo>
                    <a:pt x="16" y="0"/>
                  </a:lnTo>
                  <a:lnTo>
                    <a:pt x="4" y="4"/>
                  </a:lnTo>
                  <a:lnTo>
                    <a:pt x="0" y="16"/>
                  </a:lnTo>
                  <a:lnTo>
                    <a:pt x="12" y="24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36" name="Freeform 542">
              <a:extLst>
                <a:ext uri="{FF2B5EF4-FFF2-40B4-BE49-F238E27FC236}">
                  <a16:creationId xmlns="" xmlns:a16="http://schemas.microsoft.com/office/drawing/2014/main" id="{F8A87689-D63A-4A2B-A563-D90CA1496884}"/>
                </a:ext>
              </a:extLst>
            </p:cNvPr>
            <p:cNvSpPr>
              <a:spLocks/>
            </p:cNvSpPr>
            <p:nvPr/>
          </p:nvSpPr>
          <p:spPr bwMode="gray">
            <a:xfrm>
              <a:off x="2653379" y="2564623"/>
              <a:ext cx="14762" cy="11520"/>
            </a:xfrm>
            <a:custGeom>
              <a:avLst/>
              <a:gdLst>
                <a:gd name="T0" fmla="*/ 28 w 41"/>
                <a:gd name="T1" fmla="*/ 4 h 32"/>
                <a:gd name="T2" fmla="*/ 16 w 41"/>
                <a:gd name="T3" fmla="*/ 0 h 32"/>
                <a:gd name="T4" fmla="*/ 16 w 41"/>
                <a:gd name="T5" fmla="*/ 0 h 32"/>
                <a:gd name="T6" fmla="*/ 4 w 41"/>
                <a:gd name="T7" fmla="*/ 4 h 32"/>
                <a:gd name="T8" fmla="*/ 0 w 41"/>
                <a:gd name="T9" fmla="*/ 16 h 32"/>
                <a:gd name="T10" fmla="*/ 4 w 41"/>
                <a:gd name="T11" fmla="*/ 28 h 32"/>
                <a:gd name="T12" fmla="*/ 16 w 41"/>
                <a:gd name="T13" fmla="*/ 32 h 32"/>
                <a:gd name="T14" fmla="*/ 28 w 41"/>
                <a:gd name="T15" fmla="*/ 32 h 32"/>
                <a:gd name="T16" fmla="*/ 33 w 41"/>
                <a:gd name="T17" fmla="*/ 20 h 32"/>
                <a:gd name="T18" fmla="*/ 41 w 41"/>
                <a:gd name="T19" fmla="*/ 12 h 32"/>
                <a:gd name="T20" fmla="*/ 41 w 41"/>
                <a:gd name="T21" fmla="*/ 4 h 32"/>
                <a:gd name="T22" fmla="*/ 28 w 41"/>
                <a:gd name="T23" fmla="*/ 4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32"/>
                <a:gd name="T38" fmla="*/ 41 w 41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32">
                  <a:moveTo>
                    <a:pt x="28" y="4"/>
                  </a:moveTo>
                  <a:lnTo>
                    <a:pt x="16" y="0"/>
                  </a:lnTo>
                  <a:lnTo>
                    <a:pt x="4" y="4"/>
                  </a:lnTo>
                  <a:lnTo>
                    <a:pt x="0" y="16"/>
                  </a:lnTo>
                  <a:lnTo>
                    <a:pt x="4" y="28"/>
                  </a:lnTo>
                  <a:lnTo>
                    <a:pt x="16" y="32"/>
                  </a:lnTo>
                  <a:lnTo>
                    <a:pt x="28" y="32"/>
                  </a:lnTo>
                  <a:lnTo>
                    <a:pt x="33" y="20"/>
                  </a:lnTo>
                  <a:lnTo>
                    <a:pt x="41" y="12"/>
                  </a:lnTo>
                  <a:lnTo>
                    <a:pt x="41" y="4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37" name="Freeform 543">
              <a:extLst>
                <a:ext uri="{FF2B5EF4-FFF2-40B4-BE49-F238E27FC236}">
                  <a16:creationId xmlns="" xmlns:a16="http://schemas.microsoft.com/office/drawing/2014/main" id="{8977378A-BFBA-46BA-AE6E-410D12DAB9F2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4214" y="2552743"/>
              <a:ext cx="17283" cy="10080"/>
            </a:xfrm>
            <a:custGeom>
              <a:avLst/>
              <a:gdLst>
                <a:gd name="T0" fmla="*/ 24 w 48"/>
                <a:gd name="T1" fmla="*/ 24 h 28"/>
                <a:gd name="T2" fmla="*/ 36 w 48"/>
                <a:gd name="T3" fmla="*/ 16 h 28"/>
                <a:gd name="T4" fmla="*/ 48 w 48"/>
                <a:gd name="T5" fmla="*/ 12 h 28"/>
                <a:gd name="T6" fmla="*/ 36 w 48"/>
                <a:gd name="T7" fmla="*/ 0 h 28"/>
                <a:gd name="T8" fmla="*/ 24 w 48"/>
                <a:gd name="T9" fmla="*/ 4 h 28"/>
                <a:gd name="T10" fmla="*/ 12 w 48"/>
                <a:gd name="T11" fmla="*/ 8 h 28"/>
                <a:gd name="T12" fmla="*/ 0 w 48"/>
                <a:gd name="T13" fmla="*/ 20 h 28"/>
                <a:gd name="T14" fmla="*/ 12 w 48"/>
                <a:gd name="T15" fmla="*/ 28 h 28"/>
                <a:gd name="T16" fmla="*/ 24 w 48"/>
                <a:gd name="T17" fmla="*/ 24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28"/>
                <a:gd name="T29" fmla="*/ 48 w 48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28">
                  <a:moveTo>
                    <a:pt x="24" y="24"/>
                  </a:moveTo>
                  <a:lnTo>
                    <a:pt x="36" y="16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24" y="4"/>
                  </a:lnTo>
                  <a:lnTo>
                    <a:pt x="12" y="8"/>
                  </a:lnTo>
                  <a:lnTo>
                    <a:pt x="0" y="20"/>
                  </a:lnTo>
                  <a:lnTo>
                    <a:pt x="12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38" name="Freeform 544">
              <a:extLst>
                <a:ext uri="{FF2B5EF4-FFF2-40B4-BE49-F238E27FC236}">
                  <a16:creationId xmlns="" xmlns:a16="http://schemas.microsoft.com/office/drawing/2014/main" id="{22D59D3D-385A-4FA0-B249-F80714A52FF8}"/>
                </a:ext>
              </a:extLst>
            </p:cNvPr>
            <p:cNvSpPr>
              <a:spLocks/>
            </p:cNvSpPr>
            <p:nvPr/>
          </p:nvSpPr>
          <p:spPr bwMode="gray">
            <a:xfrm>
              <a:off x="2609452" y="2566063"/>
              <a:ext cx="24844" cy="20520"/>
            </a:xfrm>
            <a:custGeom>
              <a:avLst/>
              <a:gdLst>
                <a:gd name="T0" fmla="*/ 49 w 69"/>
                <a:gd name="T1" fmla="*/ 36 h 57"/>
                <a:gd name="T2" fmla="*/ 57 w 69"/>
                <a:gd name="T3" fmla="*/ 24 h 57"/>
                <a:gd name="T4" fmla="*/ 69 w 69"/>
                <a:gd name="T5" fmla="*/ 16 h 57"/>
                <a:gd name="T6" fmla="*/ 65 w 69"/>
                <a:gd name="T7" fmla="*/ 4 h 57"/>
                <a:gd name="T8" fmla="*/ 57 w 69"/>
                <a:gd name="T9" fmla="*/ 0 h 57"/>
                <a:gd name="T10" fmla="*/ 45 w 69"/>
                <a:gd name="T11" fmla="*/ 8 h 57"/>
                <a:gd name="T12" fmla="*/ 37 w 69"/>
                <a:gd name="T13" fmla="*/ 16 h 57"/>
                <a:gd name="T14" fmla="*/ 28 w 69"/>
                <a:gd name="T15" fmla="*/ 28 h 57"/>
                <a:gd name="T16" fmla="*/ 16 w 69"/>
                <a:gd name="T17" fmla="*/ 32 h 57"/>
                <a:gd name="T18" fmla="*/ 8 w 69"/>
                <a:gd name="T19" fmla="*/ 44 h 57"/>
                <a:gd name="T20" fmla="*/ 0 w 69"/>
                <a:gd name="T21" fmla="*/ 57 h 57"/>
                <a:gd name="T22" fmla="*/ 12 w 69"/>
                <a:gd name="T23" fmla="*/ 57 h 57"/>
                <a:gd name="T24" fmla="*/ 24 w 69"/>
                <a:gd name="T25" fmla="*/ 52 h 57"/>
                <a:gd name="T26" fmla="*/ 37 w 69"/>
                <a:gd name="T27" fmla="*/ 48 h 57"/>
                <a:gd name="T28" fmla="*/ 49 w 69"/>
                <a:gd name="T29" fmla="*/ 36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9"/>
                <a:gd name="T46" fmla="*/ 0 h 57"/>
                <a:gd name="T47" fmla="*/ 69 w 69"/>
                <a:gd name="T48" fmla="*/ 57 h 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9" h="57">
                  <a:moveTo>
                    <a:pt x="49" y="36"/>
                  </a:moveTo>
                  <a:lnTo>
                    <a:pt x="57" y="24"/>
                  </a:lnTo>
                  <a:lnTo>
                    <a:pt x="69" y="16"/>
                  </a:lnTo>
                  <a:lnTo>
                    <a:pt x="65" y="4"/>
                  </a:lnTo>
                  <a:lnTo>
                    <a:pt x="57" y="0"/>
                  </a:lnTo>
                  <a:lnTo>
                    <a:pt x="45" y="8"/>
                  </a:lnTo>
                  <a:lnTo>
                    <a:pt x="37" y="16"/>
                  </a:lnTo>
                  <a:lnTo>
                    <a:pt x="28" y="28"/>
                  </a:lnTo>
                  <a:lnTo>
                    <a:pt x="16" y="32"/>
                  </a:lnTo>
                  <a:lnTo>
                    <a:pt x="8" y="44"/>
                  </a:lnTo>
                  <a:lnTo>
                    <a:pt x="0" y="57"/>
                  </a:lnTo>
                  <a:lnTo>
                    <a:pt x="12" y="57"/>
                  </a:lnTo>
                  <a:lnTo>
                    <a:pt x="24" y="52"/>
                  </a:lnTo>
                  <a:lnTo>
                    <a:pt x="37" y="48"/>
                  </a:lnTo>
                  <a:lnTo>
                    <a:pt x="49" y="3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39" name="Freeform 545">
              <a:extLst>
                <a:ext uri="{FF2B5EF4-FFF2-40B4-BE49-F238E27FC236}">
                  <a16:creationId xmlns="" xmlns:a16="http://schemas.microsoft.com/office/drawing/2014/main" id="{7B829065-5DDF-4DAA-BCEC-64196BB507E2}"/>
                </a:ext>
              </a:extLst>
            </p:cNvPr>
            <p:cNvSpPr>
              <a:spLocks/>
            </p:cNvSpPr>
            <p:nvPr/>
          </p:nvSpPr>
          <p:spPr bwMode="gray">
            <a:xfrm>
              <a:off x="2209425" y="2353665"/>
              <a:ext cx="10082" cy="7200"/>
            </a:xfrm>
            <a:custGeom>
              <a:avLst/>
              <a:gdLst>
                <a:gd name="T0" fmla="*/ 28 w 28"/>
                <a:gd name="T1" fmla="*/ 12 h 20"/>
                <a:gd name="T2" fmla="*/ 28 w 28"/>
                <a:gd name="T3" fmla="*/ 0 h 20"/>
                <a:gd name="T4" fmla="*/ 24 w 28"/>
                <a:gd name="T5" fmla="*/ 0 h 20"/>
                <a:gd name="T6" fmla="*/ 12 w 28"/>
                <a:gd name="T7" fmla="*/ 8 h 20"/>
                <a:gd name="T8" fmla="*/ 0 w 28"/>
                <a:gd name="T9" fmla="*/ 20 h 20"/>
                <a:gd name="T10" fmla="*/ 16 w 28"/>
                <a:gd name="T11" fmla="*/ 20 h 20"/>
                <a:gd name="T12" fmla="*/ 28 w 28"/>
                <a:gd name="T13" fmla="*/ 12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20"/>
                <a:gd name="T23" fmla="*/ 28 w 28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20">
                  <a:moveTo>
                    <a:pt x="28" y="12"/>
                  </a:moveTo>
                  <a:lnTo>
                    <a:pt x="28" y="0"/>
                  </a:lnTo>
                  <a:lnTo>
                    <a:pt x="24" y="0"/>
                  </a:lnTo>
                  <a:lnTo>
                    <a:pt x="12" y="8"/>
                  </a:lnTo>
                  <a:lnTo>
                    <a:pt x="0" y="20"/>
                  </a:lnTo>
                  <a:lnTo>
                    <a:pt x="16" y="20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40" name="Freeform 546">
              <a:extLst>
                <a:ext uri="{FF2B5EF4-FFF2-40B4-BE49-F238E27FC236}">
                  <a16:creationId xmlns="" xmlns:a16="http://schemas.microsoft.com/office/drawing/2014/main" id="{6C95FCE7-651F-4B1D-9CB6-7AB1A7368EA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67492" y="2255386"/>
              <a:ext cx="17643" cy="17640"/>
            </a:xfrm>
            <a:custGeom>
              <a:avLst/>
              <a:gdLst>
                <a:gd name="T0" fmla="*/ 45 w 49"/>
                <a:gd name="T1" fmla="*/ 8 h 49"/>
                <a:gd name="T2" fmla="*/ 33 w 49"/>
                <a:gd name="T3" fmla="*/ 0 h 49"/>
                <a:gd name="T4" fmla="*/ 33 w 49"/>
                <a:gd name="T5" fmla="*/ 0 h 49"/>
                <a:gd name="T6" fmla="*/ 33 w 49"/>
                <a:gd name="T7" fmla="*/ 0 h 49"/>
                <a:gd name="T8" fmla="*/ 17 w 49"/>
                <a:gd name="T9" fmla="*/ 4 h 49"/>
                <a:gd name="T10" fmla="*/ 9 w 49"/>
                <a:gd name="T11" fmla="*/ 4 h 49"/>
                <a:gd name="T12" fmla="*/ 0 w 49"/>
                <a:gd name="T13" fmla="*/ 16 h 49"/>
                <a:gd name="T14" fmla="*/ 9 w 49"/>
                <a:gd name="T15" fmla="*/ 28 h 49"/>
                <a:gd name="T16" fmla="*/ 21 w 49"/>
                <a:gd name="T17" fmla="*/ 41 h 49"/>
                <a:gd name="T18" fmla="*/ 33 w 49"/>
                <a:gd name="T19" fmla="*/ 49 h 49"/>
                <a:gd name="T20" fmla="*/ 37 w 49"/>
                <a:gd name="T21" fmla="*/ 45 h 49"/>
                <a:gd name="T22" fmla="*/ 49 w 49"/>
                <a:gd name="T23" fmla="*/ 45 h 49"/>
                <a:gd name="T24" fmla="*/ 41 w 49"/>
                <a:gd name="T25" fmla="*/ 33 h 49"/>
                <a:gd name="T26" fmla="*/ 49 w 49"/>
                <a:gd name="T27" fmla="*/ 20 h 49"/>
                <a:gd name="T28" fmla="*/ 45 w 49"/>
                <a:gd name="T29" fmla="*/ 8 h 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"/>
                <a:gd name="T46" fmla="*/ 0 h 49"/>
                <a:gd name="T47" fmla="*/ 49 w 49"/>
                <a:gd name="T48" fmla="*/ 49 h 4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" h="49">
                  <a:moveTo>
                    <a:pt x="45" y="8"/>
                  </a:moveTo>
                  <a:lnTo>
                    <a:pt x="33" y="0"/>
                  </a:lnTo>
                  <a:lnTo>
                    <a:pt x="17" y="4"/>
                  </a:lnTo>
                  <a:lnTo>
                    <a:pt x="9" y="4"/>
                  </a:lnTo>
                  <a:lnTo>
                    <a:pt x="0" y="16"/>
                  </a:lnTo>
                  <a:lnTo>
                    <a:pt x="9" y="28"/>
                  </a:lnTo>
                  <a:lnTo>
                    <a:pt x="21" y="41"/>
                  </a:lnTo>
                  <a:lnTo>
                    <a:pt x="33" y="49"/>
                  </a:lnTo>
                  <a:lnTo>
                    <a:pt x="37" y="45"/>
                  </a:lnTo>
                  <a:lnTo>
                    <a:pt x="49" y="45"/>
                  </a:lnTo>
                  <a:lnTo>
                    <a:pt x="41" y="33"/>
                  </a:lnTo>
                  <a:lnTo>
                    <a:pt x="49" y="20"/>
                  </a:lnTo>
                  <a:lnTo>
                    <a:pt x="45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41" name="Freeform 547">
              <a:extLst>
                <a:ext uri="{FF2B5EF4-FFF2-40B4-BE49-F238E27FC236}">
                  <a16:creationId xmlns="" xmlns:a16="http://schemas.microsoft.com/office/drawing/2014/main" id="{325951D5-6717-49AD-BAC1-6F09F2901BC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53089" y="2218666"/>
              <a:ext cx="32045" cy="20520"/>
            </a:xfrm>
            <a:custGeom>
              <a:avLst/>
              <a:gdLst>
                <a:gd name="T0" fmla="*/ 89 w 89"/>
                <a:gd name="T1" fmla="*/ 25 h 57"/>
                <a:gd name="T2" fmla="*/ 77 w 89"/>
                <a:gd name="T3" fmla="*/ 17 h 57"/>
                <a:gd name="T4" fmla="*/ 73 w 89"/>
                <a:gd name="T5" fmla="*/ 12 h 57"/>
                <a:gd name="T6" fmla="*/ 61 w 89"/>
                <a:gd name="T7" fmla="*/ 8 h 57"/>
                <a:gd name="T8" fmla="*/ 49 w 89"/>
                <a:gd name="T9" fmla="*/ 0 h 57"/>
                <a:gd name="T10" fmla="*/ 36 w 89"/>
                <a:gd name="T11" fmla="*/ 0 h 57"/>
                <a:gd name="T12" fmla="*/ 24 w 89"/>
                <a:gd name="T13" fmla="*/ 0 h 57"/>
                <a:gd name="T14" fmla="*/ 12 w 89"/>
                <a:gd name="T15" fmla="*/ 0 h 57"/>
                <a:gd name="T16" fmla="*/ 0 w 89"/>
                <a:gd name="T17" fmla="*/ 12 h 57"/>
                <a:gd name="T18" fmla="*/ 4 w 89"/>
                <a:gd name="T19" fmla="*/ 25 h 57"/>
                <a:gd name="T20" fmla="*/ 8 w 89"/>
                <a:gd name="T21" fmla="*/ 37 h 57"/>
                <a:gd name="T22" fmla="*/ 20 w 89"/>
                <a:gd name="T23" fmla="*/ 45 h 57"/>
                <a:gd name="T24" fmla="*/ 32 w 89"/>
                <a:gd name="T25" fmla="*/ 49 h 57"/>
                <a:gd name="T26" fmla="*/ 57 w 89"/>
                <a:gd name="T27" fmla="*/ 57 h 57"/>
                <a:gd name="T28" fmla="*/ 73 w 89"/>
                <a:gd name="T29" fmla="*/ 57 h 57"/>
                <a:gd name="T30" fmla="*/ 85 w 89"/>
                <a:gd name="T31" fmla="*/ 49 h 57"/>
                <a:gd name="T32" fmla="*/ 89 w 89"/>
                <a:gd name="T33" fmla="*/ 37 h 57"/>
                <a:gd name="T34" fmla="*/ 89 w 89"/>
                <a:gd name="T35" fmla="*/ 25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9"/>
                <a:gd name="T55" fmla="*/ 0 h 57"/>
                <a:gd name="T56" fmla="*/ 89 w 89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9" h="57">
                  <a:moveTo>
                    <a:pt x="89" y="25"/>
                  </a:moveTo>
                  <a:lnTo>
                    <a:pt x="77" y="17"/>
                  </a:lnTo>
                  <a:lnTo>
                    <a:pt x="73" y="12"/>
                  </a:lnTo>
                  <a:lnTo>
                    <a:pt x="61" y="8"/>
                  </a:lnTo>
                  <a:lnTo>
                    <a:pt x="49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4" y="25"/>
                  </a:lnTo>
                  <a:lnTo>
                    <a:pt x="8" y="37"/>
                  </a:lnTo>
                  <a:lnTo>
                    <a:pt x="20" y="45"/>
                  </a:lnTo>
                  <a:lnTo>
                    <a:pt x="32" y="49"/>
                  </a:lnTo>
                  <a:lnTo>
                    <a:pt x="57" y="57"/>
                  </a:lnTo>
                  <a:lnTo>
                    <a:pt x="73" y="57"/>
                  </a:lnTo>
                  <a:lnTo>
                    <a:pt x="85" y="49"/>
                  </a:lnTo>
                  <a:lnTo>
                    <a:pt x="89" y="37"/>
                  </a:lnTo>
                  <a:lnTo>
                    <a:pt x="89" y="2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42" name="Freeform 548">
              <a:extLst>
                <a:ext uri="{FF2B5EF4-FFF2-40B4-BE49-F238E27FC236}">
                  <a16:creationId xmlns="" xmlns:a16="http://schemas.microsoft.com/office/drawing/2014/main" id="{A1EA7992-3236-4B21-B010-D7717A894CF1}"/>
                </a:ext>
              </a:extLst>
            </p:cNvPr>
            <p:cNvSpPr>
              <a:spLocks/>
            </p:cNvSpPr>
            <p:nvPr/>
          </p:nvSpPr>
          <p:spPr bwMode="gray">
            <a:xfrm>
              <a:off x="2225628" y="2309746"/>
              <a:ext cx="24844" cy="11520"/>
            </a:xfrm>
            <a:custGeom>
              <a:avLst/>
              <a:gdLst>
                <a:gd name="T0" fmla="*/ 32 w 69"/>
                <a:gd name="T1" fmla="*/ 12 h 32"/>
                <a:gd name="T2" fmla="*/ 45 w 69"/>
                <a:gd name="T3" fmla="*/ 16 h 32"/>
                <a:gd name="T4" fmla="*/ 57 w 69"/>
                <a:gd name="T5" fmla="*/ 16 h 32"/>
                <a:gd name="T6" fmla="*/ 69 w 69"/>
                <a:gd name="T7" fmla="*/ 12 h 32"/>
                <a:gd name="T8" fmla="*/ 65 w 69"/>
                <a:gd name="T9" fmla="*/ 4 h 32"/>
                <a:gd name="T10" fmla="*/ 49 w 69"/>
                <a:gd name="T11" fmla="*/ 0 h 32"/>
                <a:gd name="T12" fmla="*/ 40 w 69"/>
                <a:gd name="T13" fmla="*/ 0 h 32"/>
                <a:gd name="T14" fmla="*/ 28 w 69"/>
                <a:gd name="T15" fmla="*/ 8 h 32"/>
                <a:gd name="T16" fmla="*/ 0 w 69"/>
                <a:gd name="T17" fmla="*/ 16 h 32"/>
                <a:gd name="T18" fmla="*/ 8 w 69"/>
                <a:gd name="T19" fmla="*/ 28 h 32"/>
                <a:gd name="T20" fmla="*/ 20 w 69"/>
                <a:gd name="T21" fmla="*/ 32 h 32"/>
                <a:gd name="T22" fmla="*/ 32 w 69"/>
                <a:gd name="T23" fmla="*/ 24 h 32"/>
                <a:gd name="T24" fmla="*/ 32 w 69"/>
                <a:gd name="T25" fmla="*/ 12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32"/>
                <a:gd name="T41" fmla="*/ 69 w 69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32">
                  <a:moveTo>
                    <a:pt x="32" y="12"/>
                  </a:moveTo>
                  <a:lnTo>
                    <a:pt x="45" y="16"/>
                  </a:lnTo>
                  <a:lnTo>
                    <a:pt x="57" y="16"/>
                  </a:lnTo>
                  <a:lnTo>
                    <a:pt x="69" y="12"/>
                  </a:lnTo>
                  <a:lnTo>
                    <a:pt x="65" y="4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28" y="8"/>
                  </a:lnTo>
                  <a:lnTo>
                    <a:pt x="0" y="16"/>
                  </a:lnTo>
                  <a:lnTo>
                    <a:pt x="8" y="28"/>
                  </a:lnTo>
                  <a:lnTo>
                    <a:pt x="20" y="32"/>
                  </a:lnTo>
                  <a:lnTo>
                    <a:pt x="32" y="24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43" name="Freeform 549">
              <a:extLst>
                <a:ext uri="{FF2B5EF4-FFF2-40B4-BE49-F238E27FC236}">
                  <a16:creationId xmlns="" xmlns:a16="http://schemas.microsoft.com/office/drawing/2014/main" id="{DF43CFA0-E826-4DD1-8735-06498B9599E1}"/>
                </a:ext>
              </a:extLst>
            </p:cNvPr>
            <p:cNvSpPr>
              <a:spLocks/>
            </p:cNvSpPr>
            <p:nvPr/>
          </p:nvSpPr>
          <p:spPr bwMode="gray">
            <a:xfrm>
              <a:off x="2273876" y="2294986"/>
              <a:ext cx="11882" cy="10080"/>
            </a:xfrm>
            <a:custGeom>
              <a:avLst/>
              <a:gdLst>
                <a:gd name="T0" fmla="*/ 8 w 33"/>
                <a:gd name="T1" fmla="*/ 28 h 28"/>
                <a:gd name="T2" fmla="*/ 20 w 33"/>
                <a:gd name="T3" fmla="*/ 28 h 28"/>
                <a:gd name="T4" fmla="*/ 33 w 33"/>
                <a:gd name="T5" fmla="*/ 24 h 28"/>
                <a:gd name="T6" fmla="*/ 29 w 33"/>
                <a:gd name="T7" fmla="*/ 12 h 28"/>
                <a:gd name="T8" fmla="*/ 24 w 33"/>
                <a:gd name="T9" fmla="*/ 0 h 28"/>
                <a:gd name="T10" fmla="*/ 20 w 33"/>
                <a:gd name="T11" fmla="*/ 0 h 28"/>
                <a:gd name="T12" fmla="*/ 12 w 33"/>
                <a:gd name="T13" fmla="*/ 0 h 28"/>
                <a:gd name="T14" fmla="*/ 0 w 33"/>
                <a:gd name="T15" fmla="*/ 4 h 28"/>
                <a:gd name="T16" fmla="*/ 0 w 33"/>
                <a:gd name="T17" fmla="*/ 16 h 28"/>
                <a:gd name="T18" fmla="*/ 8 w 33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28"/>
                <a:gd name="T32" fmla="*/ 33 w 33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28">
                  <a:moveTo>
                    <a:pt x="8" y="28"/>
                  </a:moveTo>
                  <a:lnTo>
                    <a:pt x="20" y="28"/>
                  </a:lnTo>
                  <a:lnTo>
                    <a:pt x="33" y="24"/>
                  </a:lnTo>
                  <a:lnTo>
                    <a:pt x="29" y="1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44" name="Freeform 550">
              <a:extLst>
                <a:ext uri="{FF2B5EF4-FFF2-40B4-BE49-F238E27FC236}">
                  <a16:creationId xmlns="" xmlns:a16="http://schemas.microsoft.com/office/drawing/2014/main" id="{22DA00E2-D825-4440-A126-BB23CBAD3AA4}"/>
                </a:ext>
              </a:extLst>
            </p:cNvPr>
            <p:cNvSpPr>
              <a:spLocks/>
            </p:cNvSpPr>
            <p:nvPr/>
          </p:nvSpPr>
          <p:spPr bwMode="gray">
            <a:xfrm>
              <a:off x="2224188" y="2415225"/>
              <a:ext cx="11522" cy="10080"/>
            </a:xfrm>
            <a:custGeom>
              <a:avLst/>
              <a:gdLst>
                <a:gd name="T0" fmla="*/ 32 w 32"/>
                <a:gd name="T1" fmla="*/ 12 h 28"/>
                <a:gd name="T2" fmla="*/ 20 w 32"/>
                <a:gd name="T3" fmla="*/ 0 h 28"/>
                <a:gd name="T4" fmla="*/ 20 w 32"/>
                <a:gd name="T5" fmla="*/ 0 h 28"/>
                <a:gd name="T6" fmla="*/ 8 w 32"/>
                <a:gd name="T7" fmla="*/ 4 h 28"/>
                <a:gd name="T8" fmla="*/ 0 w 32"/>
                <a:gd name="T9" fmla="*/ 12 h 28"/>
                <a:gd name="T10" fmla="*/ 8 w 32"/>
                <a:gd name="T11" fmla="*/ 28 h 28"/>
                <a:gd name="T12" fmla="*/ 20 w 32"/>
                <a:gd name="T13" fmla="*/ 28 h 28"/>
                <a:gd name="T14" fmla="*/ 28 w 32"/>
                <a:gd name="T15" fmla="*/ 24 h 28"/>
                <a:gd name="T16" fmla="*/ 32 w 32"/>
                <a:gd name="T17" fmla="*/ 12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8"/>
                <a:gd name="T29" fmla="*/ 32 w 32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8">
                  <a:moveTo>
                    <a:pt x="32" y="12"/>
                  </a:moveTo>
                  <a:lnTo>
                    <a:pt x="20" y="0"/>
                  </a:lnTo>
                  <a:lnTo>
                    <a:pt x="8" y="4"/>
                  </a:lnTo>
                  <a:lnTo>
                    <a:pt x="0" y="12"/>
                  </a:lnTo>
                  <a:lnTo>
                    <a:pt x="8" y="28"/>
                  </a:lnTo>
                  <a:lnTo>
                    <a:pt x="20" y="28"/>
                  </a:lnTo>
                  <a:lnTo>
                    <a:pt x="28" y="24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45" name="Freeform 551">
              <a:extLst>
                <a:ext uri="{FF2B5EF4-FFF2-40B4-BE49-F238E27FC236}">
                  <a16:creationId xmlns="" xmlns:a16="http://schemas.microsoft.com/office/drawing/2014/main" id="{598E3059-5BF4-48C1-BDDE-191D5ED1573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60027" y="2151347"/>
              <a:ext cx="21964" cy="9000"/>
            </a:xfrm>
            <a:custGeom>
              <a:avLst/>
              <a:gdLst>
                <a:gd name="T0" fmla="*/ 24 w 61"/>
                <a:gd name="T1" fmla="*/ 20 h 25"/>
                <a:gd name="T2" fmla="*/ 53 w 61"/>
                <a:gd name="T3" fmla="*/ 12 h 25"/>
                <a:gd name="T4" fmla="*/ 61 w 61"/>
                <a:gd name="T5" fmla="*/ 4 h 25"/>
                <a:gd name="T6" fmla="*/ 49 w 61"/>
                <a:gd name="T7" fmla="*/ 0 h 25"/>
                <a:gd name="T8" fmla="*/ 36 w 61"/>
                <a:gd name="T9" fmla="*/ 0 h 25"/>
                <a:gd name="T10" fmla="*/ 20 w 61"/>
                <a:gd name="T11" fmla="*/ 0 h 25"/>
                <a:gd name="T12" fmla="*/ 12 w 61"/>
                <a:gd name="T13" fmla="*/ 4 h 25"/>
                <a:gd name="T14" fmla="*/ 0 w 61"/>
                <a:gd name="T15" fmla="*/ 12 h 25"/>
                <a:gd name="T16" fmla="*/ 0 w 61"/>
                <a:gd name="T17" fmla="*/ 25 h 25"/>
                <a:gd name="T18" fmla="*/ 12 w 61"/>
                <a:gd name="T19" fmla="*/ 20 h 25"/>
                <a:gd name="T20" fmla="*/ 24 w 61"/>
                <a:gd name="T21" fmla="*/ 20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"/>
                <a:gd name="T34" fmla="*/ 0 h 25"/>
                <a:gd name="T35" fmla="*/ 61 w 61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" h="25">
                  <a:moveTo>
                    <a:pt x="24" y="20"/>
                  </a:moveTo>
                  <a:lnTo>
                    <a:pt x="53" y="12"/>
                  </a:lnTo>
                  <a:lnTo>
                    <a:pt x="61" y="4"/>
                  </a:lnTo>
                  <a:lnTo>
                    <a:pt x="49" y="0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12" y="4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46" name="Freeform 552">
              <a:extLst>
                <a:ext uri="{FF2B5EF4-FFF2-40B4-BE49-F238E27FC236}">
                  <a16:creationId xmlns="" xmlns:a16="http://schemas.microsoft.com/office/drawing/2014/main" id="{D931B346-A039-4E5C-9C85-D4A8344D3BA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77046" y="2390025"/>
              <a:ext cx="104057" cy="43920"/>
            </a:xfrm>
            <a:custGeom>
              <a:avLst/>
              <a:gdLst>
                <a:gd name="T0" fmla="*/ 167 w 289"/>
                <a:gd name="T1" fmla="*/ 13 h 122"/>
                <a:gd name="T2" fmla="*/ 155 w 289"/>
                <a:gd name="T3" fmla="*/ 13 h 122"/>
                <a:gd name="T4" fmla="*/ 143 w 289"/>
                <a:gd name="T5" fmla="*/ 13 h 122"/>
                <a:gd name="T6" fmla="*/ 131 w 289"/>
                <a:gd name="T7" fmla="*/ 13 h 122"/>
                <a:gd name="T8" fmla="*/ 118 w 289"/>
                <a:gd name="T9" fmla="*/ 17 h 122"/>
                <a:gd name="T10" fmla="*/ 94 w 289"/>
                <a:gd name="T11" fmla="*/ 17 h 122"/>
                <a:gd name="T12" fmla="*/ 82 w 289"/>
                <a:gd name="T13" fmla="*/ 13 h 122"/>
                <a:gd name="T14" fmla="*/ 70 w 289"/>
                <a:gd name="T15" fmla="*/ 13 h 122"/>
                <a:gd name="T16" fmla="*/ 57 w 289"/>
                <a:gd name="T17" fmla="*/ 8 h 122"/>
                <a:gd name="T18" fmla="*/ 53 w 289"/>
                <a:gd name="T19" fmla="*/ 4 h 122"/>
                <a:gd name="T20" fmla="*/ 41 w 289"/>
                <a:gd name="T21" fmla="*/ 8 h 122"/>
                <a:gd name="T22" fmla="*/ 29 w 289"/>
                <a:gd name="T23" fmla="*/ 0 h 122"/>
                <a:gd name="T24" fmla="*/ 17 w 289"/>
                <a:gd name="T25" fmla="*/ 0 h 122"/>
                <a:gd name="T26" fmla="*/ 4 w 289"/>
                <a:gd name="T27" fmla="*/ 4 h 122"/>
                <a:gd name="T28" fmla="*/ 4 w 289"/>
                <a:gd name="T29" fmla="*/ 17 h 122"/>
                <a:gd name="T30" fmla="*/ 4 w 289"/>
                <a:gd name="T31" fmla="*/ 29 h 122"/>
                <a:gd name="T32" fmla="*/ 0 w 289"/>
                <a:gd name="T33" fmla="*/ 41 h 122"/>
                <a:gd name="T34" fmla="*/ 0 w 289"/>
                <a:gd name="T35" fmla="*/ 53 h 122"/>
                <a:gd name="T36" fmla="*/ 13 w 289"/>
                <a:gd name="T37" fmla="*/ 57 h 122"/>
                <a:gd name="T38" fmla="*/ 37 w 289"/>
                <a:gd name="T39" fmla="*/ 61 h 122"/>
                <a:gd name="T40" fmla="*/ 45 w 289"/>
                <a:gd name="T41" fmla="*/ 74 h 122"/>
                <a:gd name="T42" fmla="*/ 45 w 289"/>
                <a:gd name="T43" fmla="*/ 86 h 122"/>
                <a:gd name="T44" fmla="*/ 53 w 289"/>
                <a:gd name="T45" fmla="*/ 98 h 122"/>
                <a:gd name="T46" fmla="*/ 53 w 289"/>
                <a:gd name="T47" fmla="*/ 106 h 122"/>
                <a:gd name="T48" fmla="*/ 66 w 289"/>
                <a:gd name="T49" fmla="*/ 110 h 122"/>
                <a:gd name="T50" fmla="*/ 78 w 289"/>
                <a:gd name="T51" fmla="*/ 118 h 122"/>
                <a:gd name="T52" fmla="*/ 90 w 289"/>
                <a:gd name="T53" fmla="*/ 122 h 122"/>
                <a:gd name="T54" fmla="*/ 102 w 289"/>
                <a:gd name="T55" fmla="*/ 118 h 122"/>
                <a:gd name="T56" fmla="*/ 114 w 289"/>
                <a:gd name="T57" fmla="*/ 114 h 122"/>
                <a:gd name="T58" fmla="*/ 127 w 289"/>
                <a:gd name="T59" fmla="*/ 110 h 122"/>
                <a:gd name="T60" fmla="*/ 139 w 289"/>
                <a:gd name="T61" fmla="*/ 106 h 122"/>
                <a:gd name="T62" fmla="*/ 155 w 289"/>
                <a:gd name="T63" fmla="*/ 102 h 122"/>
                <a:gd name="T64" fmla="*/ 167 w 289"/>
                <a:gd name="T65" fmla="*/ 102 h 122"/>
                <a:gd name="T66" fmla="*/ 204 w 289"/>
                <a:gd name="T67" fmla="*/ 102 h 122"/>
                <a:gd name="T68" fmla="*/ 216 w 289"/>
                <a:gd name="T69" fmla="*/ 106 h 122"/>
                <a:gd name="T70" fmla="*/ 228 w 289"/>
                <a:gd name="T71" fmla="*/ 106 h 122"/>
                <a:gd name="T72" fmla="*/ 240 w 289"/>
                <a:gd name="T73" fmla="*/ 110 h 122"/>
                <a:gd name="T74" fmla="*/ 253 w 289"/>
                <a:gd name="T75" fmla="*/ 110 h 122"/>
                <a:gd name="T76" fmla="*/ 261 w 289"/>
                <a:gd name="T77" fmla="*/ 110 h 122"/>
                <a:gd name="T78" fmla="*/ 277 w 289"/>
                <a:gd name="T79" fmla="*/ 110 h 122"/>
                <a:gd name="T80" fmla="*/ 289 w 289"/>
                <a:gd name="T81" fmla="*/ 106 h 122"/>
                <a:gd name="T82" fmla="*/ 277 w 289"/>
                <a:gd name="T83" fmla="*/ 94 h 122"/>
                <a:gd name="T84" fmla="*/ 277 w 289"/>
                <a:gd name="T85" fmla="*/ 82 h 122"/>
                <a:gd name="T86" fmla="*/ 265 w 289"/>
                <a:gd name="T87" fmla="*/ 78 h 122"/>
                <a:gd name="T88" fmla="*/ 261 w 289"/>
                <a:gd name="T89" fmla="*/ 65 h 122"/>
                <a:gd name="T90" fmla="*/ 253 w 289"/>
                <a:gd name="T91" fmla="*/ 53 h 122"/>
                <a:gd name="T92" fmla="*/ 240 w 289"/>
                <a:gd name="T93" fmla="*/ 53 h 122"/>
                <a:gd name="T94" fmla="*/ 228 w 289"/>
                <a:gd name="T95" fmla="*/ 41 h 122"/>
                <a:gd name="T96" fmla="*/ 216 w 289"/>
                <a:gd name="T97" fmla="*/ 29 h 122"/>
                <a:gd name="T98" fmla="*/ 204 w 289"/>
                <a:gd name="T99" fmla="*/ 25 h 122"/>
                <a:gd name="T100" fmla="*/ 192 w 289"/>
                <a:gd name="T101" fmla="*/ 21 h 122"/>
                <a:gd name="T102" fmla="*/ 179 w 289"/>
                <a:gd name="T103" fmla="*/ 17 h 122"/>
                <a:gd name="T104" fmla="*/ 167 w 289"/>
                <a:gd name="T105" fmla="*/ 13 h 1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9"/>
                <a:gd name="T160" fmla="*/ 0 h 122"/>
                <a:gd name="T161" fmla="*/ 289 w 289"/>
                <a:gd name="T162" fmla="*/ 122 h 1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9" h="122">
                  <a:moveTo>
                    <a:pt x="167" y="13"/>
                  </a:moveTo>
                  <a:lnTo>
                    <a:pt x="155" y="13"/>
                  </a:lnTo>
                  <a:lnTo>
                    <a:pt x="143" y="13"/>
                  </a:lnTo>
                  <a:lnTo>
                    <a:pt x="131" y="13"/>
                  </a:lnTo>
                  <a:lnTo>
                    <a:pt x="118" y="17"/>
                  </a:lnTo>
                  <a:lnTo>
                    <a:pt x="94" y="17"/>
                  </a:lnTo>
                  <a:lnTo>
                    <a:pt x="82" y="13"/>
                  </a:lnTo>
                  <a:lnTo>
                    <a:pt x="70" y="13"/>
                  </a:lnTo>
                  <a:lnTo>
                    <a:pt x="57" y="8"/>
                  </a:lnTo>
                  <a:lnTo>
                    <a:pt x="53" y="4"/>
                  </a:lnTo>
                  <a:lnTo>
                    <a:pt x="41" y="8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4" y="4"/>
                  </a:lnTo>
                  <a:lnTo>
                    <a:pt x="4" y="17"/>
                  </a:lnTo>
                  <a:lnTo>
                    <a:pt x="4" y="29"/>
                  </a:lnTo>
                  <a:lnTo>
                    <a:pt x="0" y="41"/>
                  </a:lnTo>
                  <a:lnTo>
                    <a:pt x="0" y="53"/>
                  </a:lnTo>
                  <a:lnTo>
                    <a:pt x="13" y="57"/>
                  </a:lnTo>
                  <a:lnTo>
                    <a:pt x="37" y="61"/>
                  </a:lnTo>
                  <a:lnTo>
                    <a:pt x="45" y="74"/>
                  </a:lnTo>
                  <a:lnTo>
                    <a:pt x="45" y="86"/>
                  </a:lnTo>
                  <a:lnTo>
                    <a:pt x="53" y="98"/>
                  </a:lnTo>
                  <a:lnTo>
                    <a:pt x="53" y="106"/>
                  </a:lnTo>
                  <a:lnTo>
                    <a:pt x="66" y="110"/>
                  </a:lnTo>
                  <a:lnTo>
                    <a:pt x="78" y="118"/>
                  </a:lnTo>
                  <a:lnTo>
                    <a:pt x="90" y="122"/>
                  </a:lnTo>
                  <a:lnTo>
                    <a:pt x="102" y="118"/>
                  </a:lnTo>
                  <a:lnTo>
                    <a:pt x="114" y="114"/>
                  </a:lnTo>
                  <a:lnTo>
                    <a:pt x="127" y="110"/>
                  </a:lnTo>
                  <a:lnTo>
                    <a:pt x="139" y="106"/>
                  </a:lnTo>
                  <a:lnTo>
                    <a:pt x="155" y="102"/>
                  </a:lnTo>
                  <a:lnTo>
                    <a:pt x="167" y="102"/>
                  </a:lnTo>
                  <a:lnTo>
                    <a:pt x="204" y="102"/>
                  </a:lnTo>
                  <a:lnTo>
                    <a:pt x="216" y="106"/>
                  </a:lnTo>
                  <a:lnTo>
                    <a:pt x="228" y="106"/>
                  </a:lnTo>
                  <a:lnTo>
                    <a:pt x="240" y="110"/>
                  </a:lnTo>
                  <a:lnTo>
                    <a:pt x="253" y="110"/>
                  </a:lnTo>
                  <a:lnTo>
                    <a:pt x="261" y="110"/>
                  </a:lnTo>
                  <a:lnTo>
                    <a:pt x="277" y="110"/>
                  </a:lnTo>
                  <a:lnTo>
                    <a:pt x="289" y="106"/>
                  </a:lnTo>
                  <a:lnTo>
                    <a:pt x="277" y="94"/>
                  </a:lnTo>
                  <a:lnTo>
                    <a:pt x="277" y="82"/>
                  </a:lnTo>
                  <a:lnTo>
                    <a:pt x="265" y="78"/>
                  </a:lnTo>
                  <a:lnTo>
                    <a:pt x="261" y="65"/>
                  </a:lnTo>
                  <a:lnTo>
                    <a:pt x="253" y="53"/>
                  </a:lnTo>
                  <a:lnTo>
                    <a:pt x="240" y="53"/>
                  </a:lnTo>
                  <a:lnTo>
                    <a:pt x="228" y="41"/>
                  </a:lnTo>
                  <a:lnTo>
                    <a:pt x="216" y="29"/>
                  </a:lnTo>
                  <a:lnTo>
                    <a:pt x="204" y="25"/>
                  </a:lnTo>
                  <a:lnTo>
                    <a:pt x="192" y="21"/>
                  </a:lnTo>
                  <a:lnTo>
                    <a:pt x="179" y="17"/>
                  </a:lnTo>
                  <a:lnTo>
                    <a:pt x="167" y="1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47" name="Freeform 553">
              <a:extLst>
                <a:ext uri="{FF2B5EF4-FFF2-40B4-BE49-F238E27FC236}">
                  <a16:creationId xmlns="" xmlns:a16="http://schemas.microsoft.com/office/drawing/2014/main" id="{9C1853E4-59CF-4634-B8A2-B2EA5F97FC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067202" y="2280226"/>
              <a:ext cx="38166" cy="11880"/>
            </a:xfrm>
            <a:custGeom>
              <a:avLst/>
              <a:gdLst>
                <a:gd name="T0" fmla="*/ 94 w 106"/>
                <a:gd name="T1" fmla="*/ 0 h 33"/>
                <a:gd name="T2" fmla="*/ 82 w 106"/>
                <a:gd name="T3" fmla="*/ 0 h 33"/>
                <a:gd name="T4" fmla="*/ 53 w 106"/>
                <a:gd name="T5" fmla="*/ 4 h 33"/>
                <a:gd name="T6" fmla="*/ 33 w 106"/>
                <a:gd name="T7" fmla="*/ 4 h 33"/>
                <a:gd name="T8" fmla="*/ 17 w 106"/>
                <a:gd name="T9" fmla="*/ 8 h 33"/>
                <a:gd name="T10" fmla="*/ 8 w 106"/>
                <a:gd name="T11" fmla="*/ 8 h 33"/>
                <a:gd name="T12" fmla="*/ 0 w 106"/>
                <a:gd name="T13" fmla="*/ 16 h 33"/>
                <a:gd name="T14" fmla="*/ 0 w 106"/>
                <a:gd name="T15" fmla="*/ 29 h 33"/>
                <a:gd name="T16" fmla="*/ 21 w 106"/>
                <a:gd name="T17" fmla="*/ 29 h 33"/>
                <a:gd name="T18" fmla="*/ 33 w 106"/>
                <a:gd name="T19" fmla="*/ 33 h 33"/>
                <a:gd name="T20" fmla="*/ 61 w 106"/>
                <a:gd name="T21" fmla="*/ 33 h 33"/>
                <a:gd name="T22" fmla="*/ 74 w 106"/>
                <a:gd name="T23" fmla="*/ 29 h 33"/>
                <a:gd name="T24" fmla="*/ 86 w 106"/>
                <a:gd name="T25" fmla="*/ 29 h 33"/>
                <a:gd name="T26" fmla="*/ 98 w 106"/>
                <a:gd name="T27" fmla="*/ 25 h 33"/>
                <a:gd name="T28" fmla="*/ 106 w 106"/>
                <a:gd name="T29" fmla="*/ 12 h 33"/>
                <a:gd name="T30" fmla="*/ 102 w 106"/>
                <a:gd name="T31" fmla="*/ 0 h 33"/>
                <a:gd name="T32" fmla="*/ 94 w 106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33"/>
                <a:gd name="T53" fmla="*/ 106 w 106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33">
                  <a:moveTo>
                    <a:pt x="94" y="0"/>
                  </a:moveTo>
                  <a:lnTo>
                    <a:pt x="82" y="0"/>
                  </a:lnTo>
                  <a:lnTo>
                    <a:pt x="53" y="4"/>
                  </a:lnTo>
                  <a:lnTo>
                    <a:pt x="33" y="4"/>
                  </a:lnTo>
                  <a:lnTo>
                    <a:pt x="17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9"/>
                  </a:lnTo>
                  <a:lnTo>
                    <a:pt x="21" y="29"/>
                  </a:lnTo>
                  <a:lnTo>
                    <a:pt x="33" y="33"/>
                  </a:lnTo>
                  <a:lnTo>
                    <a:pt x="61" y="33"/>
                  </a:lnTo>
                  <a:lnTo>
                    <a:pt x="74" y="29"/>
                  </a:lnTo>
                  <a:lnTo>
                    <a:pt x="86" y="29"/>
                  </a:lnTo>
                  <a:lnTo>
                    <a:pt x="98" y="25"/>
                  </a:lnTo>
                  <a:lnTo>
                    <a:pt x="106" y="12"/>
                  </a:lnTo>
                  <a:lnTo>
                    <a:pt x="102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48" name="Freeform 554">
              <a:extLst>
                <a:ext uri="{FF2B5EF4-FFF2-40B4-BE49-F238E27FC236}">
                  <a16:creationId xmlns="" xmlns:a16="http://schemas.microsoft.com/office/drawing/2014/main" id="{2E2B3C8F-409B-4C1A-BDD7-2604F9F86CC4}"/>
                </a:ext>
              </a:extLst>
            </p:cNvPr>
            <p:cNvSpPr>
              <a:spLocks/>
            </p:cNvSpPr>
            <p:nvPr/>
          </p:nvSpPr>
          <p:spPr bwMode="gray">
            <a:xfrm>
              <a:off x="2092046" y="2189507"/>
              <a:ext cx="7561" cy="7200"/>
            </a:xfrm>
            <a:custGeom>
              <a:avLst/>
              <a:gdLst>
                <a:gd name="T0" fmla="*/ 0 w 21"/>
                <a:gd name="T1" fmla="*/ 8 h 20"/>
                <a:gd name="T2" fmla="*/ 9 w 21"/>
                <a:gd name="T3" fmla="*/ 20 h 20"/>
                <a:gd name="T4" fmla="*/ 21 w 21"/>
                <a:gd name="T5" fmla="*/ 12 h 20"/>
                <a:gd name="T6" fmla="*/ 21 w 21"/>
                <a:gd name="T7" fmla="*/ 0 h 20"/>
                <a:gd name="T8" fmla="*/ 13 w 21"/>
                <a:gd name="T9" fmla="*/ 0 h 20"/>
                <a:gd name="T10" fmla="*/ 0 w 21"/>
                <a:gd name="T11" fmla="*/ 8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20"/>
                <a:gd name="T20" fmla="*/ 21 w 21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20">
                  <a:moveTo>
                    <a:pt x="0" y="8"/>
                  </a:moveTo>
                  <a:lnTo>
                    <a:pt x="9" y="20"/>
                  </a:lnTo>
                  <a:lnTo>
                    <a:pt x="21" y="12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49" name="Freeform 555">
              <a:extLst>
                <a:ext uri="{FF2B5EF4-FFF2-40B4-BE49-F238E27FC236}">
                  <a16:creationId xmlns="" xmlns:a16="http://schemas.microsoft.com/office/drawing/2014/main" id="{43128E60-E3E1-4EC5-9B93-16A5FF2A75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010313" y="2390025"/>
              <a:ext cx="54009" cy="38160"/>
            </a:xfrm>
            <a:custGeom>
              <a:avLst/>
              <a:gdLst>
                <a:gd name="T0" fmla="*/ 101 w 150"/>
                <a:gd name="T1" fmla="*/ 0 h 106"/>
                <a:gd name="T2" fmla="*/ 89 w 150"/>
                <a:gd name="T3" fmla="*/ 0 h 106"/>
                <a:gd name="T4" fmla="*/ 77 w 150"/>
                <a:gd name="T5" fmla="*/ 4 h 106"/>
                <a:gd name="T6" fmla="*/ 40 w 150"/>
                <a:gd name="T7" fmla="*/ 4 h 106"/>
                <a:gd name="T8" fmla="*/ 28 w 150"/>
                <a:gd name="T9" fmla="*/ 8 h 106"/>
                <a:gd name="T10" fmla="*/ 16 w 150"/>
                <a:gd name="T11" fmla="*/ 13 h 106"/>
                <a:gd name="T12" fmla="*/ 4 w 150"/>
                <a:gd name="T13" fmla="*/ 25 h 106"/>
                <a:gd name="T14" fmla="*/ 0 w 150"/>
                <a:gd name="T15" fmla="*/ 37 h 106"/>
                <a:gd name="T16" fmla="*/ 12 w 150"/>
                <a:gd name="T17" fmla="*/ 37 h 106"/>
                <a:gd name="T18" fmla="*/ 24 w 150"/>
                <a:gd name="T19" fmla="*/ 41 h 106"/>
                <a:gd name="T20" fmla="*/ 36 w 150"/>
                <a:gd name="T21" fmla="*/ 49 h 106"/>
                <a:gd name="T22" fmla="*/ 48 w 150"/>
                <a:gd name="T23" fmla="*/ 53 h 106"/>
                <a:gd name="T24" fmla="*/ 57 w 150"/>
                <a:gd name="T25" fmla="*/ 65 h 106"/>
                <a:gd name="T26" fmla="*/ 69 w 150"/>
                <a:gd name="T27" fmla="*/ 78 h 106"/>
                <a:gd name="T28" fmla="*/ 81 w 150"/>
                <a:gd name="T29" fmla="*/ 90 h 106"/>
                <a:gd name="T30" fmla="*/ 89 w 150"/>
                <a:gd name="T31" fmla="*/ 98 h 106"/>
                <a:gd name="T32" fmla="*/ 93 w 150"/>
                <a:gd name="T33" fmla="*/ 102 h 106"/>
                <a:gd name="T34" fmla="*/ 105 w 150"/>
                <a:gd name="T35" fmla="*/ 106 h 106"/>
                <a:gd name="T36" fmla="*/ 109 w 150"/>
                <a:gd name="T37" fmla="*/ 94 h 106"/>
                <a:gd name="T38" fmla="*/ 122 w 150"/>
                <a:gd name="T39" fmla="*/ 82 h 106"/>
                <a:gd name="T40" fmla="*/ 134 w 150"/>
                <a:gd name="T41" fmla="*/ 70 h 106"/>
                <a:gd name="T42" fmla="*/ 142 w 150"/>
                <a:gd name="T43" fmla="*/ 57 h 106"/>
                <a:gd name="T44" fmla="*/ 146 w 150"/>
                <a:gd name="T45" fmla="*/ 45 h 106"/>
                <a:gd name="T46" fmla="*/ 150 w 150"/>
                <a:gd name="T47" fmla="*/ 33 h 106"/>
                <a:gd name="T48" fmla="*/ 146 w 150"/>
                <a:gd name="T49" fmla="*/ 21 h 106"/>
                <a:gd name="T50" fmla="*/ 134 w 150"/>
                <a:gd name="T51" fmla="*/ 17 h 106"/>
                <a:gd name="T52" fmla="*/ 126 w 150"/>
                <a:gd name="T53" fmla="*/ 13 h 106"/>
                <a:gd name="T54" fmla="*/ 114 w 150"/>
                <a:gd name="T55" fmla="*/ 4 h 106"/>
                <a:gd name="T56" fmla="*/ 101 w 150"/>
                <a:gd name="T57" fmla="*/ 0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0"/>
                <a:gd name="T88" fmla="*/ 0 h 106"/>
                <a:gd name="T89" fmla="*/ 150 w 150"/>
                <a:gd name="T90" fmla="*/ 106 h 10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0" h="106">
                  <a:moveTo>
                    <a:pt x="101" y="0"/>
                  </a:moveTo>
                  <a:lnTo>
                    <a:pt x="89" y="0"/>
                  </a:lnTo>
                  <a:lnTo>
                    <a:pt x="77" y="4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6" y="13"/>
                  </a:lnTo>
                  <a:lnTo>
                    <a:pt x="4" y="25"/>
                  </a:lnTo>
                  <a:lnTo>
                    <a:pt x="0" y="37"/>
                  </a:lnTo>
                  <a:lnTo>
                    <a:pt x="12" y="37"/>
                  </a:lnTo>
                  <a:lnTo>
                    <a:pt x="24" y="41"/>
                  </a:lnTo>
                  <a:lnTo>
                    <a:pt x="36" y="49"/>
                  </a:lnTo>
                  <a:lnTo>
                    <a:pt x="48" y="53"/>
                  </a:lnTo>
                  <a:lnTo>
                    <a:pt x="57" y="65"/>
                  </a:lnTo>
                  <a:lnTo>
                    <a:pt x="69" y="78"/>
                  </a:lnTo>
                  <a:lnTo>
                    <a:pt x="81" y="90"/>
                  </a:lnTo>
                  <a:lnTo>
                    <a:pt x="89" y="98"/>
                  </a:lnTo>
                  <a:lnTo>
                    <a:pt x="93" y="102"/>
                  </a:lnTo>
                  <a:lnTo>
                    <a:pt x="105" y="106"/>
                  </a:lnTo>
                  <a:lnTo>
                    <a:pt x="109" y="94"/>
                  </a:lnTo>
                  <a:lnTo>
                    <a:pt x="122" y="82"/>
                  </a:lnTo>
                  <a:lnTo>
                    <a:pt x="134" y="70"/>
                  </a:lnTo>
                  <a:lnTo>
                    <a:pt x="142" y="57"/>
                  </a:lnTo>
                  <a:lnTo>
                    <a:pt x="146" y="45"/>
                  </a:lnTo>
                  <a:lnTo>
                    <a:pt x="150" y="33"/>
                  </a:lnTo>
                  <a:lnTo>
                    <a:pt x="146" y="21"/>
                  </a:lnTo>
                  <a:lnTo>
                    <a:pt x="134" y="17"/>
                  </a:lnTo>
                  <a:lnTo>
                    <a:pt x="126" y="13"/>
                  </a:lnTo>
                  <a:lnTo>
                    <a:pt x="114" y="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50" name="Freeform 556">
              <a:extLst>
                <a:ext uri="{FF2B5EF4-FFF2-40B4-BE49-F238E27FC236}">
                  <a16:creationId xmlns="" xmlns:a16="http://schemas.microsoft.com/office/drawing/2014/main" id="{394AC520-081A-40CD-AA99-16F46EA1E932}"/>
                </a:ext>
              </a:extLst>
            </p:cNvPr>
            <p:cNvSpPr>
              <a:spLocks/>
            </p:cNvSpPr>
            <p:nvPr/>
          </p:nvSpPr>
          <p:spPr bwMode="gray">
            <a:xfrm>
              <a:off x="2089166" y="2294986"/>
              <a:ext cx="29525" cy="10080"/>
            </a:xfrm>
            <a:custGeom>
              <a:avLst/>
              <a:gdLst>
                <a:gd name="T0" fmla="*/ 25 w 82"/>
                <a:gd name="T1" fmla="*/ 28 h 28"/>
                <a:gd name="T2" fmla="*/ 37 w 82"/>
                <a:gd name="T3" fmla="*/ 24 h 28"/>
                <a:gd name="T4" fmla="*/ 49 w 82"/>
                <a:gd name="T5" fmla="*/ 20 h 28"/>
                <a:gd name="T6" fmla="*/ 57 w 82"/>
                <a:gd name="T7" fmla="*/ 12 h 28"/>
                <a:gd name="T8" fmla="*/ 70 w 82"/>
                <a:gd name="T9" fmla="*/ 8 h 28"/>
                <a:gd name="T10" fmla="*/ 82 w 82"/>
                <a:gd name="T11" fmla="*/ 4 h 28"/>
                <a:gd name="T12" fmla="*/ 74 w 82"/>
                <a:gd name="T13" fmla="*/ 0 h 28"/>
                <a:gd name="T14" fmla="*/ 61 w 82"/>
                <a:gd name="T15" fmla="*/ 0 h 28"/>
                <a:gd name="T16" fmla="*/ 49 w 82"/>
                <a:gd name="T17" fmla="*/ 0 h 28"/>
                <a:gd name="T18" fmla="*/ 37 w 82"/>
                <a:gd name="T19" fmla="*/ 4 h 28"/>
                <a:gd name="T20" fmla="*/ 25 w 82"/>
                <a:gd name="T21" fmla="*/ 8 h 28"/>
                <a:gd name="T22" fmla="*/ 13 w 82"/>
                <a:gd name="T23" fmla="*/ 16 h 28"/>
                <a:gd name="T24" fmla="*/ 0 w 82"/>
                <a:gd name="T25" fmla="*/ 28 h 28"/>
                <a:gd name="T26" fmla="*/ 13 w 82"/>
                <a:gd name="T27" fmla="*/ 28 h 28"/>
                <a:gd name="T28" fmla="*/ 25 w 82"/>
                <a:gd name="T29" fmla="*/ 28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28"/>
                <a:gd name="T47" fmla="*/ 82 w 82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28">
                  <a:moveTo>
                    <a:pt x="25" y="28"/>
                  </a:moveTo>
                  <a:lnTo>
                    <a:pt x="37" y="24"/>
                  </a:lnTo>
                  <a:lnTo>
                    <a:pt x="49" y="20"/>
                  </a:lnTo>
                  <a:lnTo>
                    <a:pt x="57" y="12"/>
                  </a:lnTo>
                  <a:lnTo>
                    <a:pt x="70" y="8"/>
                  </a:lnTo>
                  <a:lnTo>
                    <a:pt x="82" y="4"/>
                  </a:lnTo>
                  <a:lnTo>
                    <a:pt x="74" y="0"/>
                  </a:lnTo>
                  <a:lnTo>
                    <a:pt x="61" y="0"/>
                  </a:lnTo>
                  <a:lnTo>
                    <a:pt x="49" y="0"/>
                  </a:lnTo>
                  <a:lnTo>
                    <a:pt x="37" y="4"/>
                  </a:lnTo>
                  <a:lnTo>
                    <a:pt x="25" y="8"/>
                  </a:lnTo>
                  <a:lnTo>
                    <a:pt x="13" y="16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25" y="2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51" name="Freeform 557">
              <a:extLst>
                <a:ext uri="{FF2B5EF4-FFF2-40B4-BE49-F238E27FC236}">
                  <a16:creationId xmlns="" xmlns:a16="http://schemas.microsoft.com/office/drawing/2014/main" id="{0266A469-EADD-4E8E-A51B-54CBC895DEA3}"/>
                </a:ext>
              </a:extLst>
            </p:cNvPr>
            <p:cNvSpPr>
              <a:spLocks/>
            </p:cNvSpPr>
            <p:nvPr/>
          </p:nvSpPr>
          <p:spPr bwMode="gray">
            <a:xfrm>
              <a:off x="2061441" y="2264026"/>
              <a:ext cx="32405" cy="16200"/>
            </a:xfrm>
            <a:custGeom>
              <a:avLst/>
              <a:gdLst>
                <a:gd name="T0" fmla="*/ 12 w 90"/>
                <a:gd name="T1" fmla="*/ 0 h 45"/>
                <a:gd name="T2" fmla="*/ 0 w 90"/>
                <a:gd name="T3" fmla="*/ 9 h 45"/>
                <a:gd name="T4" fmla="*/ 4 w 90"/>
                <a:gd name="T5" fmla="*/ 21 h 45"/>
                <a:gd name="T6" fmla="*/ 16 w 90"/>
                <a:gd name="T7" fmla="*/ 29 h 45"/>
                <a:gd name="T8" fmla="*/ 16 w 90"/>
                <a:gd name="T9" fmla="*/ 41 h 45"/>
                <a:gd name="T10" fmla="*/ 41 w 90"/>
                <a:gd name="T11" fmla="*/ 41 h 45"/>
                <a:gd name="T12" fmla="*/ 53 w 90"/>
                <a:gd name="T13" fmla="*/ 45 h 45"/>
                <a:gd name="T14" fmla="*/ 65 w 90"/>
                <a:gd name="T15" fmla="*/ 45 h 45"/>
                <a:gd name="T16" fmla="*/ 77 w 90"/>
                <a:gd name="T17" fmla="*/ 41 h 45"/>
                <a:gd name="T18" fmla="*/ 90 w 90"/>
                <a:gd name="T19" fmla="*/ 37 h 45"/>
                <a:gd name="T20" fmla="*/ 90 w 90"/>
                <a:gd name="T21" fmla="*/ 25 h 45"/>
                <a:gd name="T22" fmla="*/ 77 w 90"/>
                <a:gd name="T23" fmla="*/ 21 h 45"/>
                <a:gd name="T24" fmla="*/ 65 w 90"/>
                <a:gd name="T25" fmla="*/ 17 h 45"/>
                <a:gd name="T26" fmla="*/ 53 w 90"/>
                <a:gd name="T27" fmla="*/ 9 h 45"/>
                <a:gd name="T28" fmla="*/ 41 w 90"/>
                <a:gd name="T29" fmla="*/ 0 h 45"/>
                <a:gd name="T30" fmla="*/ 29 w 90"/>
                <a:gd name="T31" fmla="*/ 0 h 45"/>
                <a:gd name="T32" fmla="*/ 24 w 90"/>
                <a:gd name="T33" fmla="*/ 0 h 45"/>
                <a:gd name="T34" fmla="*/ 12 w 90"/>
                <a:gd name="T35" fmla="*/ 0 h 45"/>
                <a:gd name="T36" fmla="*/ 12 w 90"/>
                <a:gd name="T37" fmla="*/ 0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0"/>
                <a:gd name="T58" fmla="*/ 0 h 45"/>
                <a:gd name="T59" fmla="*/ 90 w 90"/>
                <a:gd name="T60" fmla="*/ 45 h 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0" h="45">
                  <a:moveTo>
                    <a:pt x="12" y="0"/>
                  </a:moveTo>
                  <a:lnTo>
                    <a:pt x="0" y="9"/>
                  </a:lnTo>
                  <a:lnTo>
                    <a:pt x="4" y="21"/>
                  </a:lnTo>
                  <a:lnTo>
                    <a:pt x="16" y="29"/>
                  </a:lnTo>
                  <a:lnTo>
                    <a:pt x="16" y="41"/>
                  </a:lnTo>
                  <a:lnTo>
                    <a:pt x="41" y="41"/>
                  </a:lnTo>
                  <a:lnTo>
                    <a:pt x="53" y="45"/>
                  </a:lnTo>
                  <a:lnTo>
                    <a:pt x="65" y="45"/>
                  </a:lnTo>
                  <a:lnTo>
                    <a:pt x="77" y="41"/>
                  </a:lnTo>
                  <a:lnTo>
                    <a:pt x="90" y="37"/>
                  </a:lnTo>
                  <a:lnTo>
                    <a:pt x="90" y="25"/>
                  </a:lnTo>
                  <a:lnTo>
                    <a:pt x="77" y="21"/>
                  </a:lnTo>
                  <a:lnTo>
                    <a:pt x="65" y="17"/>
                  </a:lnTo>
                  <a:lnTo>
                    <a:pt x="53" y="9"/>
                  </a:lnTo>
                  <a:lnTo>
                    <a:pt x="41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52" name="Freeform 558">
              <a:extLst>
                <a:ext uri="{FF2B5EF4-FFF2-40B4-BE49-F238E27FC236}">
                  <a16:creationId xmlns="" xmlns:a16="http://schemas.microsoft.com/office/drawing/2014/main" id="{21E17CB8-DCB2-4BAB-A784-8B50A0D1320B}"/>
                </a:ext>
              </a:extLst>
            </p:cNvPr>
            <p:cNvSpPr>
              <a:spLocks/>
            </p:cNvSpPr>
            <p:nvPr/>
          </p:nvSpPr>
          <p:spPr bwMode="gray">
            <a:xfrm>
              <a:off x="2127332" y="2259706"/>
              <a:ext cx="27725" cy="9000"/>
            </a:xfrm>
            <a:custGeom>
              <a:avLst/>
              <a:gdLst>
                <a:gd name="T0" fmla="*/ 0 w 77"/>
                <a:gd name="T1" fmla="*/ 25 h 25"/>
                <a:gd name="T2" fmla="*/ 12 w 77"/>
                <a:gd name="T3" fmla="*/ 25 h 25"/>
                <a:gd name="T4" fmla="*/ 25 w 77"/>
                <a:gd name="T5" fmla="*/ 21 h 25"/>
                <a:gd name="T6" fmla="*/ 41 w 77"/>
                <a:gd name="T7" fmla="*/ 16 h 25"/>
                <a:gd name="T8" fmla="*/ 53 w 77"/>
                <a:gd name="T9" fmla="*/ 12 h 25"/>
                <a:gd name="T10" fmla="*/ 65 w 77"/>
                <a:gd name="T11" fmla="*/ 8 h 25"/>
                <a:gd name="T12" fmla="*/ 77 w 77"/>
                <a:gd name="T13" fmla="*/ 4 h 25"/>
                <a:gd name="T14" fmla="*/ 77 w 77"/>
                <a:gd name="T15" fmla="*/ 4 h 25"/>
                <a:gd name="T16" fmla="*/ 65 w 77"/>
                <a:gd name="T17" fmla="*/ 0 h 25"/>
                <a:gd name="T18" fmla="*/ 53 w 77"/>
                <a:gd name="T19" fmla="*/ 0 h 25"/>
                <a:gd name="T20" fmla="*/ 41 w 77"/>
                <a:gd name="T21" fmla="*/ 4 h 25"/>
                <a:gd name="T22" fmla="*/ 25 w 77"/>
                <a:gd name="T23" fmla="*/ 12 h 25"/>
                <a:gd name="T24" fmla="*/ 12 w 77"/>
                <a:gd name="T25" fmla="*/ 12 h 25"/>
                <a:gd name="T26" fmla="*/ 0 w 77"/>
                <a:gd name="T27" fmla="*/ 25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7"/>
                <a:gd name="T43" fmla="*/ 0 h 25"/>
                <a:gd name="T44" fmla="*/ 77 w 77"/>
                <a:gd name="T45" fmla="*/ 25 h 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7" h="25">
                  <a:moveTo>
                    <a:pt x="0" y="25"/>
                  </a:moveTo>
                  <a:lnTo>
                    <a:pt x="12" y="25"/>
                  </a:lnTo>
                  <a:lnTo>
                    <a:pt x="25" y="21"/>
                  </a:lnTo>
                  <a:lnTo>
                    <a:pt x="41" y="16"/>
                  </a:lnTo>
                  <a:lnTo>
                    <a:pt x="53" y="12"/>
                  </a:lnTo>
                  <a:lnTo>
                    <a:pt x="65" y="8"/>
                  </a:lnTo>
                  <a:lnTo>
                    <a:pt x="77" y="4"/>
                  </a:lnTo>
                  <a:lnTo>
                    <a:pt x="65" y="0"/>
                  </a:lnTo>
                  <a:lnTo>
                    <a:pt x="53" y="0"/>
                  </a:lnTo>
                  <a:lnTo>
                    <a:pt x="41" y="4"/>
                  </a:lnTo>
                  <a:lnTo>
                    <a:pt x="25" y="12"/>
                  </a:lnTo>
                  <a:lnTo>
                    <a:pt x="12" y="12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53" name="Freeform 559">
              <a:extLst>
                <a:ext uri="{FF2B5EF4-FFF2-40B4-BE49-F238E27FC236}">
                  <a16:creationId xmlns="" xmlns:a16="http://schemas.microsoft.com/office/drawing/2014/main" id="{634CD76A-ECEC-442D-B5D1-CB7F7E720D57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1913" y="2353665"/>
              <a:ext cx="13322" cy="5760"/>
            </a:xfrm>
            <a:custGeom>
              <a:avLst/>
              <a:gdLst>
                <a:gd name="T0" fmla="*/ 24 w 37"/>
                <a:gd name="T1" fmla="*/ 16 h 16"/>
                <a:gd name="T2" fmla="*/ 37 w 37"/>
                <a:gd name="T3" fmla="*/ 12 h 16"/>
                <a:gd name="T4" fmla="*/ 29 w 37"/>
                <a:gd name="T5" fmla="*/ 4 h 16"/>
                <a:gd name="T6" fmla="*/ 12 w 37"/>
                <a:gd name="T7" fmla="*/ 0 h 16"/>
                <a:gd name="T8" fmla="*/ 12 w 37"/>
                <a:gd name="T9" fmla="*/ 0 h 16"/>
                <a:gd name="T10" fmla="*/ 0 w 37"/>
                <a:gd name="T11" fmla="*/ 8 h 16"/>
                <a:gd name="T12" fmla="*/ 12 w 37"/>
                <a:gd name="T13" fmla="*/ 12 h 16"/>
                <a:gd name="T14" fmla="*/ 24 w 37"/>
                <a:gd name="T15" fmla="*/ 16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16"/>
                <a:gd name="T26" fmla="*/ 37 w 37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16">
                  <a:moveTo>
                    <a:pt x="24" y="16"/>
                  </a:moveTo>
                  <a:lnTo>
                    <a:pt x="37" y="12"/>
                  </a:lnTo>
                  <a:lnTo>
                    <a:pt x="29" y="4"/>
                  </a:lnTo>
                  <a:lnTo>
                    <a:pt x="12" y="0"/>
                  </a:lnTo>
                  <a:lnTo>
                    <a:pt x="0" y="8"/>
                  </a:lnTo>
                  <a:lnTo>
                    <a:pt x="12" y="12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54" name="Freeform 560">
              <a:extLst>
                <a:ext uri="{FF2B5EF4-FFF2-40B4-BE49-F238E27FC236}">
                  <a16:creationId xmlns="" xmlns:a16="http://schemas.microsoft.com/office/drawing/2014/main" id="{530417EA-F702-4311-A3B3-1504FEA6E58B}"/>
                </a:ext>
              </a:extLst>
            </p:cNvPr>
            <p:cNvSpPr>
              <a:spLocks/>
            </p:cNvSpPr>
            <p:nvPr/>
          </p:nvSpPr>
          <p:spPr bwMode="gray">
            <a:xfrm>
              <a:off x="2112569" y="2588023"/>
              <a:ext cx="13322" cy="8640"/>
            </a:xfrm>
            <a:custGeom>
              <a:avLst/>
              <a:gdLst>
                <a:gd name="T0" fmla="*/ 13 w 37"/>
                <a:gd name="T1" fmla="*/ 8 h 24"/>
                <a:gd name="T2" fmla="*/ 0 w 37"/>
                <a:gd name="T3" fmla="*/ 16 h 24"/>
                <a:gd name="T4" fmla="*/ 13 w 37"/>
                <a:gd name="T5" fmla="*/ 24 h 24"/>
                <a:gd name="T6" fmla="*/ 25 w 37"/>
                <a:gd name="T7" fmla="*/ 24 h 24"/>
                <a:gd name="T8" fmla="*/ 37 w 37"/>
                <a:gd name="T9" fmla="*/ 16 h 24"/>
                <a:gd name="T10" fmla="*/ 37 w 37"/>
                <a:gd name="T11" fmla="*/ 8 h 24"/>
                <a:gd name="T12" fmla="*/ 25 w 37"/>
                <a:gd name="T13" fmla="*/ 0 h 24"/>
                <a:gd name="T14" fmla="*/ 13 w 37"/>
                <a:gd name="T15" fmla="*/ 8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4"/>
                <a:gd name="T26" fmla="*/ 37 w 37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4">
                  <a:moveTo>
                    <a:pt x="13" y="8"/>
                  </a:moveTo>
                  <a:lnTo>
                    <a:pt x="0" y="16"/>
                  </a:lnTo>
                  <a:lnTo>
                    <a:pt x="13" y="24"/>
                  </a:lnTo>
                  <a:lnTo>
                    <a:pt x="25" y="24"/>
                  </a:lnTo>
                  <a:lnTo>
                    <a:pt x="37" y="16"/>
                  </a:lnTo>
                  <a:lnTo>
                    <a:pt x="37" y="8"/>
                  </a:lnTo>
                  <a:lnTo>
                    <a:pt x="25" y="0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55" name="Freeform 561">
              <a:extLst>
                <a:ext uri="{FF2B5EF4-FFF2-40B4-BE49-F238E27FC236}">
                  <a16:creationId xmlns="" xmlns:a16="http://schemas.microsoft.com/office/drawing/2014/main" id="{DF1B06F0-82F7-4438-8504-4C60E58D8F39}"/>
                </a:ext>
              </a:extLst>
            </p:cNvPr>
            <p:cNvSpPr>
              <a:spLocks/>
            </p:cNvSpPr>
            <p:nvPr/>
          </p:nvSpPr>
          <p:spPr bwMode="gray">
            <a:xfrm>
              <a:off x="2052800" y="2596663"/>
              <a:ext cx="11522" cy="7200"/>
            </a:xfrm>
            <a:custGeom>
              <a:avLst/>
              <a:gdLst>
                <a:gd name="T0" fmla="*/ 0 w 32"/>
                <a:gd name="T1" fmla="*/ 0 h 20"/>
                <a:gd name="T2" fmla="*/ 8 w 32"/>
                <a:gd name="T3" fmla="*/ 12 h 20"/>
                <a:gd name="T4" fmla="*/ 20 w 32"/>
                <a:gd name="T5" fmla="*/ 20 h 20"/>
                <a:gd name="T6" fmla="*/ 32 w 32"/>
                <a:gd name="T7" fmla="*/ 20 h 20"/>
                <a:gd name="T8" fmla="*/ 32 w 32"/>
                <a:gd name="T9" fmla="*/ 8 h 20"/>
                <a:gd name="T10" fmla="*/ 20 w 32"/>
                <a:gd name="T11" fmla="*/ 0 h 20"/>
                <a:gd name="T12" fmla="*/ 0 w 32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0"/>
                <a:gd name="T23" fmla="*/ 32 w 32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0">
                  <a:moveTo>
                    <a:pt x="0" y="0"/>
                  </a:moveTo>
                  <a:lnTo>
                    <a:pt x="8" y="12"/>
                  </a:lnTo>
                  <a:lnTo>
                    <a:pt x="20" y="20"/>
                  </a:lnTo>
                  <a:lnTo>
                    <a:pt x="32" y="20"/>
                  </a:lnTo>
                  <a:lnTo>
                    <a:pt x="32" y="8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56" name="Freeform 562">
              <a:extLst>
                <a:ext uri="{FF2B5EF4-FFF2-40B4-BE49-F238E27FC236}">
                  <a16:creationId xmlns="" xmlns:a16="http://schemas.microsoft.com/office/drawing/2014/main" id="{74E63BE7-10DB-429B-8789-AFC7F38D9C94}"/>
                </a:ext>
              </a:extLst>
            </p:cNvPr>
            <p:cNvSpPr>
              <a:spLocks/>
            </p:cNvSpPr>
            <p:nvPr/>
          </p:nvSpPr>
          <p:spPr bwMode="gray">
            <a:xfrm>
              <a:off x="2147855" y="2580463"/>
              <a:ext cx="11882" cy="11880"/>
            </a:xfrm>
            <a:custGeom>
              <a:avLst/>
              <a:gdLst>
                <a:gd name="T0" fmla="*/ 25 w 33"/>
                <a:gd name="T1" fmla="*/ 25 h 33"/>
                <a:gd name="T2" fmla="*/ 33 w 33"/>
                <a:gd name="T3" fmla="*/ 12 h 33"/>
                <a:gd name="T4" fmla="*/ 20 w 33"/>
                <a:gd name="T5" fmla="*/ 0 h 33"/>
                <a:gd name="T6" fmla="*/ 16 w 33"/>
                <a:gd name="T7" fmla="*/ 0 h 33"/>
                <a:gd name="T8" fmla="*/ 0 w 33"/>
                <a:gd name="T9" fmla="*/ 4 h 33"/>
                <a:gd name="T10" fmla="*/ 0 w 33"/>
                <a:gd name="T11" fmla="*/ 29 h 33"/>
                <a:gd name="T12" fmla="*/ 12 w 33"/>
                <a:gd name="T13" fmla="*/ 33 h 33"/>
                <a:gd name="T14" fmla="*/ 25 w 33"/>
                <a:gd name="T15" fmla="*/ 25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33"/>
                <a:gd name="T26" fmla="*/ 33 w 33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33">
                  <a:moveTo>
                    <a:pt x="25" y="25"/>
                  </a:moveTo>
                  <a:lnTo>
                    <a:pt x="33" y="1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57" name="Freeform 563">
              <a:extLst>
                <a:ext uri="{FF2B5EF4-FFF2-40B4-BE49-F238E27FC236}">
                  <a16:creationId xmlns="" xmlns:a16="http://schemas.microsoft.com/office/drawing/2014/main" id="{BCF7C5B2-7314-430D-B64E-921BBA0BF039}"/>
                </a:ext>
              </a:extLst>
            </p:cNvPr>
            <p:cNvSpPr>
              <a:spLocks/>
            </p:cNvSpPr>
            <p:nvPr/>
          </p:nvSpPr>
          <p:spPr bwMode="gray">
            <a:xfrm>
              <a:off x="2146415" y="2516024"/>
              <a:ext cx="10442" cy="7560"/>
            </a:xfrm>
            <a:custGeom>
              <a:avLst/>
              <a:gdLst>
                <a:gd name="T0" fmla="*/ 29 w 29"/>
                <a:gd name="T1" fmla="*/ 21 h 21"/>
                <a:gd name="T2" fmla="*/ 29 w 29"/>
                <a:gd name="T3" fmla="*/ 8 h 21"/>
                <a:gd name="T4" fmla="*/ 16 w 29"/>
                <a:gd name="T5" fmla="*/ 4 h 21"/>
                <a:gd name="T6" fmla="*/ 12 w 29"/>
                <a:gd name="T7" fmla="*/ 0 h 21"/>
                <a:gd name="T8" fmla="*/ 0 w 29"/>
                <a:gd name="T9" fmla="*/ 4 h 21"/>
                <a:gd name="T10" fmla="*/ 4 w 29"/>
                <a:gd name="T11" fmla="*/ 17 h 21"/>
                <a:gd name="T12" fmla="*/ 16 w 29"/>
                <a:gd name="T13" fmla="*/ 21 h 21"/>
                <a:gd name="T14" fmla="*/ 29 w 29"/>
                <a:gd name="T15" fmla="*/ 21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21"/>
                <a:gd name="T26" fmla="*/ 29 w 29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21">
                  <a:moveTo>
                    <a:pt x="29" y="21"/>
                  </a:moveTo>
                  <a:lnTo>
                    <a:pt x="29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0" y="4"/>
                  </a:lnTo>
                  <a:lnTo>
                    <a:pt x="4" y="17"/>
                  </a:lnTo>
                  <a:lnTo>
                    <a:pt x="16" y="21"/>
                  </a:lnTo>
                  <a:lnTo>
                    <a:pt x="29" y="2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58" name="Freeform 564">
              <a:extLst>
                <a:ext uri="{FF2B5EF4-FFF2-40B4-BE49-F238E27FC236}">
                  <a16:creationId xmlns="" xmlns:a16="http://schemas.microsoft.com/office/drawing/2014/main" id="{A2BB5D87-3A85-4813-944C-51DDD9E7CF7A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9504" y="2537983"/>
              <a:ext cx="16203" cy="6120"/>
            </a:xfrm>
            <a:custGeom>
              <a:avLst/>
              <a:gdLst>
                <a:gd name="T0" fmla="*/ 41 w 45"/>
                <a:gd name="T1" fmla="*/ 17 h 17"/>
                <a:gd name="T2" fmla="*/ 45 w 45"/>
                <a:gd name="T3" fmla="*/ 12 h 17"/>
                <a:gd name="T4" fmla="*/ 37 w 45"/>
                <a:gd name="T5" fmla="*/ 0 h 17"/>
                <a:gd name="T6" fmla="*/ 24 w 45"/>
                <a:gd name="T7" fmla="*/ 4 h 17"/>
                <a:gd name="T8" fmla="*/ 16 w 45"/>
                <a:gd name="T9" fmla="*/ 0 h 17"/>
                <a:gd name="T10" fmla="*/ 0 w 45"/>
                <a:gd name="T11" fmla="*/ 0 h 17"/>
                <a:gd name="T12" fmla="*/ 4 w 45"/>
                <a:gd name="T13" fmla="*/ 12 h 17"/>
                <a:gd name="T14" fmla="*/ 12 w 45"/>
                <a:gd name="T15" fmla="*/ 12 h 17"/>
                <a:gd name="T16" fmla="*/ 16 w 45"/>
                <a:gd name="T17" fmla="*/ 12 h 17"/>
                <a:gd name="T18" fmla="*/ 28 w 45"/>
                <a:gd name="T19" fmla="*/ 17 h 17"/>
                <a:gd name="T20" fmla="*/ 41 w 45"/>
                <a:gd name="T21" fmla="*/ 17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"/>
                <a:gd name="T34" fmla="*/ 0 h 17"/>
                <a:gd name="T35" fmla="*/ 45 w 45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" h="17">
                  <a:moveTo>
                    <a:pt x="41" y="17"/>
                  </a:moveTo>
                  <a:lnTo>
                    <a:pt x="45" y="12"/>
                  </a:lnTo>
                  <a:lnTo>
                    <a:pt x="37" y="0"/>
                  </a:lnTo>
                  <a:lnTo>
                    <a:pt x="24" y="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4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28" y="17"/>
                  </a:lnTo>
                  <a:lnTo>
                    <a:pt x="41" y="1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59" name="Freeform 565">
              <a:extLst>
                <a:ext uri="{FF2B5EF4-FFF2-40B4-BE49-F238E27FC236}">
                  <a16:creationId xmlns="" xmlns:a16="http://schemas.microsoft.com/office/drawing/2014/main" id="{5F0C90A7-38C4-4D98-A96C-410B2FE909C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45265" y="2608543"/>
              <a:ext cx="13322" cy="20520"/>
            </a:xfrm>
            <a:custGeom>
              <a:avLst/>
              <a:gdLst>
                <a:gd name="T0" fmla="*/ 21 w 37"/>
                <a:gd name="T1" fmla="*/ 57 h 57"/>
                <a:gd name="T2" fmla="*/ 33 w 37"/>
                <a:gd name="T3" fmla="*/ 48 h 57"/>
                <a:gd name="T4" fmla="*/ 37 w 37"/>
                <a:gd name="T5" fmla="*/ 36 h 57"/>
                <a:gd name="T6" fmla="*/ 33 w 37"/>
                <a:gd name="T7" fmla="*/ 24 h 57"/>
                <a:gd name="T8" fmla="*/ 33 w 37"/>
                <a:gd name="T9" fmla="*/ 12 h 57"/>
                <a:gd name="T10" fmla="*/ 33 w 37"/>
                <a:gd name="T11" fmla="*/ 12 h 57"/>
                <a:gd name="T12" fmla="*/ 25 w 37"/>
                <a:gd name="T13" fmla="*/ 0 h 57"/>
                <a:gd name="T14" fmla="*/ 12 w 37"/>
                <a:gd name="T15" fmla="*/ 4 h 57"/>
                <a:gd name="T16" fmla="*/ 4 w 37"/>
                <a:gd name="T17" fmla="*/ 16 h 57"/>
                <a:gd name="T18" fmla="*/ 8 w 37"/>
                <a:gd name="T19" fmla="*/ 28 h 57"/>
                <a:gd name="T20" fmla="*/ 0 w 37"/>
                <a:gd name="T21" fmla="*/ 36 h 57"/>
                <a:gd name="T22" fmla="*/ 8 w 37"/>
                <a:gd name="T23" fmla="*/ 52 h 57"/>
                <a:gd name="T24" fmla="*/ 21 w 37"/>
                <a:gd name="T25" fmla="*/ 57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57"/>
                <a:gd name="T41" fmla="*/ 37 w 37"/>
                <a:gd name="T42" fmla="*/ 57 h 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57">
                  <a:moveTo>
                    <a:pt x="21" y="57"/>
                  </a:moveTo>
                  <a:lnTo>
                    <a:pt x="33" y="48"/>
                  </a:lnTo>
                  <a:lnTo>
                    <a:pt x="37" y="36"/>
                  </a:lnTo>
                  <a:lnTo>
                    <a:pt x="33" y="24"/>
                  </a:lnTo>
                  <a:lnTo>
                    <a:pt x="33" y="12"/>
                  </a:lnTo>
                  <a:lnTo>
                    <a:pt x="25" y="0"/>
                  </a:lnTo>
                  <a:lnTo>
                    <a:pt x="12" y="4"/>
                  </a:lnTo>
                  <a:lnTo>
                    <a:pt x="4" y="16"/>
                  </a:lnTo>
                  <a:lnTo>
                    <a:pt x="8" y="28"/>
                  </a:lnTo>
                  <a:lnTo>
                    <a:pt x="0" y="36"/>
                  </a:lnTo>
                  <a:lnTo>
                    <a:pt x="8" y="52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60" name="Freeform 566">
              <a:extLst>
                <a:ext uri="{FF2B5EF4-FFF2-40B4-BE49-F238E27FC236}">
                  <a16:creationId xmlns="" xmlns:a16="http://schemas.microsoft.com/office/drawing/2014/main" id="{46D3E28F-29B2-489C-891E-24BAD0C0258C}"/>
                </a:ext>
              </a:extLst>
            </p:cNvPr>
            <p:cNvSpPr>
              <a:spLocks/>
            </p:cNvSpPr>
            <p:nvPr/>
          </p:nvSpPr>
          <p:spPr bwMode="gray">
            <a:xfrm>
              <a:off x="2249032" y="2557063"/>
              <a:ext cx="13322" cy="11880"/>
            </a:xfrm>
            <a:custGeom>
              <a:avLst/>
              <a:gdLst>
                <a:gd name="T0" fmla="*/ 28 w 37"/>
                <a:gd name="T1" fmla="*/ 8 h 33"/>
                <a:gd name="T2" fmla="*/ 37 w 37"/>
                <a:gd name="T3" fmla="*/ 21 h 33"/>
                <a:gd name="T4" fmla="*/ 28 w 37"/>
                <a:gd name="T5" fmla="*/ 33 h 33"/>
                <a:gd name="T6" fmla="*/ 16 w 37"/>
                <a:gd name="T7" fmla="*/ 33 h 33"/>
                <a:gd name="T8" fmla="*/ 20 w 37"/>
                <a:gd name="T9" fmla="*/ 21 h 33"/>
                <a:gd name="T10" fmla="*/ 16 w 37"/>
                <a:gd name="T11" fmla="*/ 8 h 33"/>
                <a:gd name="T12" fmla="*/ 12 w 37"/>
                <a:gd name="T13" fmla="*/ 21 h 33"/>
                <a:gd name="T14" fmla="*/ 0 w 37"/>
                <a:gd name="T15" fmla="*/ 16 h 33"/>
                <a:gd name="T16" fmla="*/ 4 w 37"/>
                <a:gd name="T17" fmla="*/ 4 h 33"/>
                <a:gd name="T18" fmla="*/ 16 w 37"/>
                <a:gd name="T19" fmla="*/ 0 h 33"/>
                <a:gd name="T20" fmla="*/ 28 w 37"/>
                <a:gd name="T21" fmla="*/ 4 h 33"/>
                <a:gd name="T22" fmla="*/ 28 w 37"/>
                <a:gd name="T23" fmla="*/ 8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"/>
                <a:gd name="T37" fmla="*/ 0 h 33"/>
                <a:gd name="T38" fmla="*/ 37 w 37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" h="33">
                  <a:moveTo>
                    <a:pt x="28" y="8"/>
                  </a:moveTo>
                  <a:lnTo>
                    <a:pt x="37" y="21"/>
                  </a:lnTo>
                  <a:lnTo>
                    <a:pt x="28" y="33"/>
                  </a:lnTo>
                  <a:lnTo>
                    <a:pt x="16" y="33"/>
                  </a:lnTo>
                  <a:lnTo>
                    <a:pt x="20" y="21"/>
                  </a:lnTo>
                  <a:lnTo>
                    <a:pt x="16" y="8"/>
                  </a:lnTo>
                  <a:lnTo>
                    <a:pt x="12" y="21"/>
                  </a:lnTo>
                  <a:lnTo>
                    <a:pt x="0" y="16"/>
                  </a:lnTo>
                  <a:lnTo>
                    <a:pt x="4" y="4"/>
                  </a:lnTo>
                  <a:lnTo>
                    <a:pt x="16" y="0"/>
                  </a:lnTo>
                  <a:lnTo>
                    <a:pt x="28" y="4"/>
                  </a:lnTo>
                  <a:lnTo>
                    <a:pt x="28" y="8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61" name="Freeform 567">
              <a:extLst>
                <a:ext uri="{FF2B5EF4-FFF2-40B4-BE49-F238E27FC236}">
                  <a16:creationId xmlns="" xmlns:a16="http://schemas.microsoft.com/office/drawing/2014/main" id="{702C5C71-936F-4F15-B19B-6E761F5FD4B7}"/>
                </a:ext>
              </a:extLst>
            </p:cNvPr>
            <p:cNvSpPr>
              <a:spLocks/>
            </p:cNvSpPr>
            <p:nvPr/>
          </p:nvSpPr>
          <p:spPr bwMode="gray">
            <a:xfrm>
              <a:off x="2848171" y="2877820"/>
              <a:ext cx="13322" cy="11880"/>
            </a:xfrm>
            <a:custGeom>
              <a:avLst/>
              <a:gdLst>
                <a:gd name="T0" fmla="*/ 12 w 37"/>
                <a:gd name="T1" fmla="*/ 8 h 33"/>
                <a:gd name="T2" fmla="*/ 4 w 37"/>
                <a:gd name="T3" fmla="*/ 21 h 33"/>
                <a:gd name="T4" fmla="*/ 0 w 37"/>
                <a:gd name="T5" fmla="*/ 33 h 33"/>
                <a:gd name="T6" fmla="*/ 16 w 37"/>
                <a:gd name="T7" fmla="*/ 33 h 33"/>
                <a:gd name="T8" fmla="*/ 25 w 37"/>
                <a:gd name="T9" fmla="*/ 25 h 33"/>
                <a:gd name="T10" fmla="*/ 37 w 37"/>
                <a:gd name="T11" fmla="*/ 12 h 33"/>
                <a:gd name="T12" fmla="*/ 29 w 37"/>
                <a:gd name="T13" fmla="*/ 0 h 33"/>
                <a:gd name="T14" fmla="*/ 25 w 37"/>
                <a:gd name="T15" fmla="*/ 0 h 33"/>
                <a:gd name="T16" fmla="*/ 12 w 37"/>
                <a:gd name="T17" fmla="*/ 8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33"/>
                <a:gd name="T29" fmla="*/ 37 w 37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33">
                  <a:moveTo>
                    <a:pt x="12" y="8"/>
                  </a:moveTo>
                  <a:lnTo>
                    <a:pt x="4" y="21"/>
                  </a:lnTo>
                  <a:lnTo>
                    <a:pt x="0" y="33"/>
                  </a:lnTo>
                  <a:lnTo>
                    <a:pt x="16" y="33"/>
                  </a:lnTo>
                  <a:lnTo>
                    <a:pt x="25" y="25"/>
                  </a:lnTo>
                  <a:lnTo>
                    <a:pt x="37" y="12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62" name="Freeform 568">
              <a:extLst>
                <a:ext uri="{FF2B5EF4-FFF2-40B4-BE49-F238E27FC236}">
                  <a16:creationId xmlns="" xmlns:a16="http://schemas.microsoft.com/office/drawing/2014/main" id="{F530C1B0-8DC4-42A9-9484-91148FD5F832}"/>
                </a:ext>
              </a:extLst>
            </p:cNvPr>
            <p:cNvSpPr>
              <a:spLocks/>
            </p:cNvSpPr>
            <p:nvPr/>
          </p:nvSpPr>
          <p:spPr bwMode="gray">
            <a:xfrm>
              <a:off x="2791282" y="2803301"/>
              <a:ext cx="17283" cy="10080"/>
            </a:xfrm>
            <a:custGeom>
              <a:avLst/>
              <a:gdLst>
                <a:gd name="T0" fmla="*/ 28 w 48"/>
                <a:gd name="T1" fmla="*/ 4 h 28"/>
                <a:gd name="T2" fmla="*/ 20 w 48"/>
                <a:gd name="T3" fmla="*/ 0 h 28"/>
                <a:gd name="T4" fmla="*/ 12 w 48"/>
                <a:gd name="T5" fmla="*/ 0 h 28"/>
                <a:gd name="T6" fmla="*/ 0 w 48"/>
                <a:gd name="T7" fmla="*/ 4 h 28"/>
                <a:gd name="T8" fmla="*/ 12 w 48"/>
                <a:gd name="T9" fmla="*/ 8 h 28"/>
                <a:gd name="T10" fmla="*/ 12 w 48"/>
                <a:gd name="T11" fmla="*/ 20 h 28"/>
                <a:gd name="T12" fmla="*/ 28 w 48"/>
                <a:gd name="T13" fmla="*/ 24 h 28"/>
                <a:gd name="T14" fmla="*/ 36 w 48"/>
                <a:gd name="T15" fmla="*/ 28 h 28"/>
                <a:gd name="T16" fmla="*/ 48 w 48"/>
                <a:gd name="T17" fmla="*/ 20 h 28"/>
                <a:gd name="T18" fmla="*/ 40 w 48"/>
                <a:gd name="T19" fmla="*/ 8 h 28"/>
                <a:gd name="T20" fmla="*/ 28 w 48"/>
                <a:gd name="T21" fmla="*/ 4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28"/>
                <a:gd name="T35" fmla="*/ 48 w 48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28">
                  <a:moveTo>
                    <a:pt x="28" y="4"/>
                  </a:moveTo>
                  <a:lnTo>
                    <a:pt x="20" y="0"/>
                  </a:lnTo>
                  <a:lnTo>
                    <a:pt x="12" y="0"/>
                  </a:lnTo>
                  <a:lnTo>
                    <a:pt x="0" y="4"/>
                  </a:lnTo>
                  <a:lnTo>
                    <a:pt x="12" y="8"/>
                  </a:lnTo>
                  <a:lnTo>
                    <a:pt x="12" y="20"/>
                  </a:lnTo>
                  <a:lnTo>
                    <a:pt x="28" y="24"/>
                  </a:lnTo>
                  <a:lnTo>
                    <a:pt x="36" y="28"/>
                  </a:lnTo>
                  <a:lnTo>
                    <a:pt x="48" y="20"/>
                  </a:lnTo>
                  <a:lnTo>
                    <a:pt x="40" y="8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63" name="Freeform 569">
              <a:extLst>
                <a:ext uri="{FF2B5EF4-FFF2-40B4-BE49-F238E27FC236}">
                  <a16:creationId xmlns="" xmlns:a16="http://schemas.microsoft.com/office/drawing/2014/main" id="{A7AEBAAD-851F-44E5-BD54-CFCADF1A230D}"/>
                </a:ext>
              </a:extLst>
            </p:cNvPr>
            <p:cNvSpPr>
              <a:spLocks/>
            </p:cNvSpPr>
            <p:nvPr/>
          </p:nvSpPr>
          <p:spPr bwMode="gray">
            <a:xfrm>
              <a:off x="2909741" y="2737421"/>
              <a:ext cx="7201" cy="7200"/>
            </a:xfrm>
            <a:custGeom>
              <a:avLst/>
              <a:gdLst>
                <a:gd name="T0" fmla="*/ 0 w 20"/>
                <a:gd name="T1" fmla="*/ 20 h 20"/>
                <a:gd name="T2" fmla="*/ 12 w 20"/>
                <a:gd name="T3" fmla="*/ 16 h 20"/>
                <a:gd name="T4" fmla="*/ 20 w 20"/>
                <a:gd name="T5" fmla="*/ 4 h 20"/>
                <a:gd name="T6" fmla="*/ 16 w 20"/>
                <a:gd name="T7" fmla="*/ 0 h 20"/>
                <a:gd name="T8" fmla="*/ 4 w 20"/>
                <a:gd name="T9" fmla="*/ 8 h 20"/>
                <a:gd name="T10" fmla="*/ 0 w 20"/>
                <a:gd name="T11" fmla="*/ 2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0"/>
                <a:gd name="T20" fmla="*/ 20 w 20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0">
                  <a:moveTo>
                    <a:pt x="0" y="20"/>
                  </a:moveTo>
                  <a:lnTo>
                    <a:pt x="12" y="16"/>
                  </a:lnTo>
                  <a:lnTo>
                    <a:pt x="20" y="4"/>
                  </a:lnTo>
                  <a:lnTo>
                    <a:pt x="16" y="0"/>
                  </a:lnTo>
                  <a:lnTo>
                    <a:pt x="4" y="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64" name="Freeform 570">
              <a:extLst>
                <a:ext uri="{FF2B5EF4-FFF2-40B4-BE49-F238E27FC236}">
                  <a16:creationId xmlns="" xmlns:a16="http://schemas.microsoft.com/office/drawing/2014/main" id="{F467B93A-BB1C-4DEC-86CF-7DBBBB8EA94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53379" y="2773781"/>
              <a:ext cx="14762" cy="10440"/>
            </a:xfrm>
            <a:custGeom>
              <a:avLst/>
              <a:gdLst>
                <a:gd name="T0" fmla="*/ 8 w 41"/>
                <a:gd name="T1" fmla="*/ 0 h 29"/>
                <a:gd name="T2" fmla="*/ 0 w 41"/>
                <a:gd name="T3" fmla="*/ 0 h 29"/>
                <a:gd name="T4" fmla="*/ 4 w 41"/>
                <a:gd name="T5" fmla="*/ 13 h 29"/>
                <a:gd name="T6" fmla="*/ 16 w 41"/>
                <a:gd name="T7" fmla="*/ 21 h 29"/>
                <a:gd name="T8" fmla="*/ 28 w 41"/>
                <a:gd name="T9" fmla="*/ 25 h 29"/>
                <a:gd name="T10" fmla="*/ 41 w 41"/>
                <a:gd name="T11" fmla="*/ 29 h 29"/>
                <a:gd name="T12" fmla="*/ 41 w 41"/>
                <a:gd name="T13" fmla="*/ 21 h 29"/>
                <a:gd name="T14" fmla="*/ 33 w 41"/>
                <a:gd name="T15" fmla="*/ 9 h 29"/>
                <a:gd name="T16" fmla="*/ 20 w 41"/>
                <a:gd name="T17" fmla="*/ 0 h 29"/>
                <a:gd name="T18" fmla="*/ 8 w 41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29"/>
                <a:gd name="T32" fmla="*/ 41 w 41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29">
                  <a:moveTo>
                    <a:pt x="8" y="0"/>
                  </a:moveTo>
                  <a:lnTo>
                    <a:pt x="0" y="0"/>
                  </a:lnTo>
                  <a:lnTo>
                    <a:pt x="4" y="13"/>
                  </a:lnTo>
                  <a:lnTo>
                    <a:pt x="16" y="21"/>
                  </a:lnTo>
                  <a:lnTo>
                    <a:pt x="28" y="25"/>
                  </a:lnTo>
                  <a:lnTo>
                    <a:pt x="41" y="29"/>
                  </a:lnTo>
                  <a:lnTo>
                    <a:pt x="41" y="21"/>
                  </a:lnTo>
                  <a:lnTo>
                    <a:pt x="33" y="9"/>
                  </a:lnTo>
                  <a:lnTo>
                    <a:pt x="2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65" name="Freeform 571">
              <a:extLst>
                <a:ext uri="{FF2B5EF4-FFF2-40B4-BE49-F238E27FC236}">
                  <a16:creationId xmlns="" xmlns:a16="http://schemas.microsoft.com/office/drawing/2014/main" id="{BC0D0EFC-D4B0-4D9A-AF6E-C56FFEDB583F}"/>
                </a:ext>
              </a:extLst>
            </p:cNvPr>
            <p:cNvSpPr>
              <a:spLocks/>
            </p:cNvSpPr>
            <p:nvPr/>
          </p:nvSpPr>
          <p:spPr bwMode="gray">
            <a:xfrm>
              <a:off x="2912622" y="2841460"/>
              <a:ext cx="17643" cy="11520"/>
            </a:xfrm>
            <a:custGeom>
              <a:avLst/>
              <a:gdLst>
                <a:gd name="T0" fmla="*/ 0 w 49"/>
                <a:gd name="T1" fmla="*/ 4 h 32"/>
                <a:gd name="T2" fmla="*/ 8 w 49"/>
                <a:gd name="T3" fmla="*/ 16 h 32"/>
                <a:gd name="T4" fmla="*/ 25 w 49"/>
                <a:gd name="T5" fmla="*/ 24 h 32"/>
                <a:gd name="T6" fmla="*/ 37 w 49"/>
                <a:gd name="T7" fmla="*/ 32 h 32"/>
                <a:gd name="T8" fmla="*/ 45 w 49"/>
                <a:gd name="T9" fmla="*/ 20 h 32"/>
                <a:gd name="T10" fmla="*/ 45 w 49"/>
                <a:gd name="T11" fmla="*/ 8 h 32"/>
                <a:gd name="T12" fmla="*/ 49 w 49"/>
                <a:gd name="T13" fmla="*/ 8 h 32"/>
                <a:gd name="T14" fmla="*/ 37 w 49"/>
                <a:gd name="T15" fmla="*/ 0 h 32"/>
                <a:gd name="T16" fmla="*/ 25 w 49"/>
                <a:gd name="T17" fmla="*/ 0 h 32"/>
                <a:gd name="T18" fmla="*/ 12 w 49"/>
                <a:gd name="T19" fmla="*/ 0 h 32"/>
                <a:gd name="T20" fmla="*/ 0 w 49"/>
                <a:gd name="T21" fmla="*/ 4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"/>
                <a:gd name="T34" fmla="*/ 0 h 32"/>
                <a:gd name="T35" fmla="*/ 49 w 49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" h="32">
                  <a:moveTo>
                    <a:pt x="0" y="4"/>
                  </a:moveTo>
                  <a:lnTo>
                    <a:pt x="8" y="16"/>
                  </a:lnTo>
                  <a:lnTo>
                    <a:pt x="25" y="24"/>
                  </a:lnTo>
                  <a:lnTo>
                    <a:pt x="37" y="32"/>
                  </a:lnTo>
                  <a:lnTo>
                    <a:pt x="45" y="20"/>
                  </a:lnTo>
                  <a:lnTo>
                    <a:pt x="45" y="8"/>
                  </a:lnTo>
                  <a:lnTo>
                    <a:pt x="49" y="8"/>
                  </a:lnTo>
                  <a:lnTo>
                    <a:pt x="37" y="0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66" name="Freeform 572">
              <a:extLst>
                <a:ext uri="{FF2B5EF4-FFF2-40B4-BE49-F238E27FC236}">
                  <a16:creationId xmlns="" xmlns:a16="http://schemas.microsoft.com/office/drawing/2014/main" id="{E3705635-A27F-434E-8ADD-CC730B509371}"/>
                </a:ext>
              </a:extLst>
            </p:cNvPr>
            <p:cNvSpPr>
              <a:spLocks/>
            </p:cNvSpPr>
            <p:nvPr/>
          </p:nvSpPr>
          <p:spPr bwMode="gray">
            <a:xfrm>
              <a:off x="2933145" y="2775221"/>
              <a:ext cx="6121" cy="9000"/>
            </a:xfrm>
            <a:custGeom>
              <a:avLst/>
              <a:gdLst>
                <a:gd name="T0" fmla="*/ 12 w 17"/>
                <a:gd name="T1" fmla="*/ 13 h 25"/>
                <a:gd name="T2" fmla="*/ 12 w 17"/>
                <a:gd name="T3" fmla="*/ 0 h 25"/>
                <a:gd name="T4" fmla="*/ 0 w 17"/>
                <a:gd name="T5" fmla="*/ 5 h 25"/>
                <a:gd name="T6" fmla="*/ 4 w 17"/>
                <a:gd name="T7" fmla="*/ 17 h 25"/>
                <a:gd name="T8" fmla="*/ 17 w 17"/>
                <a:gd name="T9" fmla="*/ 25 h 25"/>
                <a:gd name="T10" fmla="*/ 12 w 17"/>
                <a:gd name="T11" fmla="*/ 13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5"/>
                <a:gd name="T20" fmla="*/ 17 w 17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5">
                  <a:moveTo>
                    <a:pt x="12" y="13"/>
                  </a:moveTo>
                  <a:lnTo>
                    <a:pt x="12" y="0"/>
                  </a:lnTo>
                  <a:lnTo>
                    <a:pt x="0" y="5"/>
                  </a:lnTo>
                  <a:lnTo>
                    <a:pt x="4" y="17"/>
                  </a:lnTo>
                  <a:lnTo>
                    <a:pt x="17" y="25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67" name="Freeform 573">
              <a:extLst>
                <a:ext uri="{FF2B5EF4-FFF2-40B4-BE49-F238E27FC236}">
                  <a16:creationId xmlns="" xmlns:a16="http://schemas.microsoft.com/office/drawing/2014/main" id="{9462C3CE-0F9F-46D8-8B3C-78EC0E470C84}"/>
                </a:ext>
              </a:extLst>
            </p:cNvPr>
            <p:cNvSpPr>
              <a:spLocks/>
            </p:cNvSpPr>
            <p:nvPr/>
          </p:nvSpPr>
          <p:spPr bwMode="gray">
            <a:xfrm>
              <a:off x="2924504" y="2811941"/>
              <a:ext cx="11522" cy="5760"/>
            </a:xfrm>
            <a:custGeom>
              <a:avLst/>
              <a:gdLst>
                <a:gd name="T0" fmla="*/ 28 w 32"/>
                <a:gd name="T1" fmla="*/ 0 h 16"/>
                <a:gd name="T2" fmla="*/ 16 w 32"/>
                <a:gd name="T3" fmla="*/ 4 h 16"/>
                <a:gd name="T4" fmla="*/ 4 w 32"/>
                <a:gd name="T5" fmla="*/ 0 h 16"/>
                <a:gd name="T6" fmla="*/ 0 w 32"/>
                <a:gd name="T7" fmla="*/ 12 h 16"/>
                <a:gd name="T8" fmla="*/ 12 w 32"/>
                <a:gd name="T9" fmla="*/ 16 h 16"/>
                <a:gd name="T10" fmla="*/ 24 w 32"/>
                <a:gd name="T11" fmla="*/ 16 h 16"/>
                <a:gd name="T12" fmla="*/ 32 w 32"/>
                <a:gd name="T13" fmla="*/ 4 h 16"/>
                <a:gd name="T14" fmla="*/ 28 w 32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16"/>
                <a:gd name="T26" fmla="*/ 32 w 32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16">
                  <a:moveTo>
                    <a:pt x="28" y="0"/>
                  </a:moveTo>
                  <a:lnTo>
                    <a:pt x="16" y="4"/>
                  </a:lnTo>
                  <a:lnTo>
                    <a:pt x="4" y="0"/>
                  </a:lnTo>
                  <a:lnTo>
                    <a:pt x="0" y="12"/>
                  </a:lnTo>
                  <a:lnTo>
                    <a:pt x="12" y="16"/>
                  </a:lnTo>
                  <a:lnTo>
                    <a:pt x="24" y="16"/>
                  </a:lnTo>
                  <a:lnTo>
                    <a:pt x="32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68" name="Freeform 574">
              <a:extLst>
                <a:ext uri="{FF2B5EF4-FFF2-40B4-BE49-F238E27FC236}">
                  <a16:creationId xmlns="" xmlns:a16="http://schemas.microsoft.com/office/drawing/2014/main" id="{D788628B-962F-4E4A-A30F-9EF41D96179D}"/>
                </a:ext>
              </a:extLst>
            </p:cNvPr>
            <p:cNvSpPr>
              <a:spLocks/>
            </p:cNvSpPr>
            <p:nvPr/>
          </p:nvSpPr>
          <p:spPr bwMode="gray">
            <a:xfrm>
              <a:off x="2590369" y="2816261"/>
              <a:ext cx="21964" cy="29520"/>
            </a:xfrm>
            <a:custGeom>
              <a:avLst/>
              <a:gdLst>
                <a:gd name="T0" fmla="*/ 4 w 61"/>
                <a:gd name="T1" fmla="*/ 61 h 82"/>
                <a:gd name="T2" fmla="*/ 16 w 61"/>
                <a:gd name="T3" fmla="*/ 70 h 82"/>
                <a:gd name="T4" fmla="*/ 29 w 61"/>
                <a:gd name="T5" fmla="*/ 82 h 82"/>
                <a:gd name="T6" fmla="*/ 41 w 61"/>
                <a:gd name="T7" fmla="*/ 70 h 82"/>
                <a:gd name="T8" fmla="*/ 45 w 61"/>
                <a:gd name="T9" fmla="*/ 57 h 82"/>
                <a:gd name="T10" fmla="*/ 53 w 61"/>
                <a:gd name="T11" fmla="*/ 45 h 82"/>
                <a:gd name="T12" fmla="*/ 57 w 61"/>
                <a:gd name="T13" fmla="*/ 33 h 82"/>
                <a:gd name="T14" fmla="*/ 61 w 61"/>
                <a:gd name="T15" fmla="*/ 21 h 82"/>
                <a:gd name="T16" fmla="*/ 53 w 61"/>
                <a:gd name="T17" fmla="*/ 9 h 82"/>
                <a:gd name="T18" fmla="*/ 41 w 61"/>
                <a:gd name="T19" fmla="*/ 0 h 82"/>
                <a:gd name="T20" fmla="*/ 29 w 61"/>
                <a:gd name="T21" fmla="*/ 4 h 82"/>
                <a:gd name="T22" fmla="*/ 16 w 61"/>
                <a:gd name="T23" fmla="*/ 9 h 82"/>
                <a:gd name="T24" fmla="*/ 12 w 61"/>
                <a:gd name="T25" fmla="*/ 17 h 82"/>
                <a:gd name="T26" fmla="*/ 4 w 61"/>
                <a:gd name="T27" fmla="*/ 25 h 82"/>
                <a:gd name="T28" fmla="*/ 0 w 61"/>
                <a:gd name="T29" fmla="*/ 37 h 82"/>
                <a:gd name="T30" fmla="*/ 0 w 61"/>
                <a:gd name="T31" fmla="*/ 53 h 82"/>
                <a:gd name="T32" fmla="*/ 4 w 61"/>
                <a:gd name="T33" fmla="*/ 61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82"/>
                <a:gd name="T53" fmla="*/ 61 w 61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82">
                  <a:moveTo>
                    <a:pt x="4" y="61"/>
                  </a:moveTo>
                  <a:lnTo>
                    <a:pt x="16" y="70"/>
                  </a:lnTo>
                  <a:lnTo>
                    <a:pt x="29" y="82"/>
                  </a:lnTo>
                  <a:lnTo>
                    <a:pt x="41" y="70"/>
                  </a:lnTo>
                  <a:lnTo>
                    <a:pt x="45" y="57"/>
                  </a:lnTo>
                  <a:lnTo>
                    <a:pt x="53" y="45"/>
                  </a:lnTo>
                  <a:lnTo>
                    <a:pt x="57" y="33"/>
                  </a:lnTo>
                  <a:lnTo>
                    <a:pt x="61" y="21"/>
                  </a:lnTo>
                  <a:lnTo>
                    <a:pt x="53" y="9"/>
                  </a:lnTo>
                  <a:lnTo>
                    <a:pt x="41" y="0"/>
                  </a:lnTo>
                  <a:lnTo>
                    <a:pt x="29" y="4"/>
                  </a:lnTo>
                  <a:lnTo>
                    <a:pt x="16" y="9"/>
                  </a:lnTo>
                  <a:lnTo>
                    <a:pt x="12" y="17"/>
                  </a:lnTo>
                  <a:lnTo>
                    <a:pt x="4" y="25"/>
                  </a:lnTo>
                  <a:lnTo>
                    <a:pt x="0" y="37"/>
                  </a:lnTo>
                  <a:lnTo>
                    <a:pt x="0" y="53"/>
                  </a:lnTo>
                  <a:lnTo>
                    <a:pt x="4" y="6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69" name="Freeform 575">
              <a:extLst>
                <a:ext uri="{FF2B5EF4-FFF2-40B4-BE49-F238E27FC236}">
                  <a16:creationId xmlns="" xmlns:a16="http://schemas.microsoft.com/office/drawing/2014/main" id="{BA41F391-BE0E-42B6-9998-FA910EB14DD0}"/>
                </a:ext>
              </a:extLst>
            </p:cNvPr>
            <p:cNvSpPr>
              <a:spLocks/>
            </p:cNvSpPr>
            <p:nvPr/>
          </p:nvSpPr>
          <p:spPr bwMode="gray">
            <a:xfrm>
              <a:off x="2511155" y="2797181"/>
              <a:ext cx="42487" cy="28080"/>
            </a:xfrm>
            <a:custGeom>
              <a:avLst/>
              <a:gdLst>
                <a:gd name="T0" fmla="*/ 25 w 118"/>
                <a:gd name="T1" fmla="*/ 74 h 78"/>
                <a:gd name="T2" fmla="*/ 37 w 118"/>
                <a:gd name="T3" fmla="*/ 70 h 78"/>
                <a:gd name="T4" fmla="*/ 49 w 118"/>
                <a:gd name="T5" fmla="*/ 78 h 78"/>
                <a:gd name="T6" fmla="*/ 61 w 118"/>
                <a:gd name="T7" fmla="*/ 70 h 78"/>
                <a:gd name="T8" fmla="*/ 74 w 118"/>
                <a:gd name="T9" fmla="*/ 66 h 78"/>
                <a:gd name="T10" fmla="*/ 86 w 118"/>
                <a:gd name="T11" fmla="*/ 53 h 78"/>
                <a:gd name="T12" fmla="*/ 94 w 118"/>
                <a:gd name="T13" fmla="*/ 41 h 78"/>
                <a:gd name="T14" fmla="*/ 106 w 118"/>
                <a:gd name="T15" fmla="*/ 37 h 78"/>
                <a:gd name="T16" fmla="*/ 118 w 118"/>
                <a:gd name="T17" fmla="*/ 29 h 78"/>
                <a:gd name="T18" fmla="*/ 118 w 118"/>
                <a:gd name="T19" fmla="*/ 17 h 78"/>
                <a:gd name="T20" fmla="*/ 118 w 118"/>
                <a:gd name="T21" fmla="*/ 5 h 78"/>
                <a:gd name="T22" fmla="*/ 106 w 118"/>
                <a:gd name="T23" fmla="*/ 0 h 78"/>
                <a:gd name="T24" fmla="*/ 94 w 118"/>
                <a:gd name="T25" fmla="*/ 5 h 78"/>
                <a:gd name="T26" fmla="*/ 82 w 118"/>
                <a:gd name="T27" fmla="*/ 5 h 78"/>
                <a:gd name="T28" fmla="*/ 69 w 118"/>
                <a:gd name="T29" fmla="*/ 5 h 78"/>
                <a:gd name="T30" fmla="*/ 57 w 118"/>
                <a:gd name="T31" fmla="*/ 13 h 78"/>
                <a:gd name="T32" fmla="*/ 49 w 118"/>
                <a:gd name="T33" fmla="*/ 13 h 78"/>
                <a:gd name="T34" fmla="*/ 37 w 118"/>
                <a:gd name="T35" fmla="*/ 9 h 78"/>
                <a:gd name="T36" fmla="*/ 25 w 118"/>
                <a:gd name="T37" fmla="*/ 21 h 78"/>
                <a:gd name="T38" fmla="*/ 21 w 118"/>
                <a:gd name="T39" fmla="*/ 33 h 78"/>
                <a:gd name="T40" fmla="*/ 8 w 118"/>
                <a:gd name="T41" fmla="*/ 45 h 78"/>
                <a:gd name="T42" fmla="*/ 0 w 118"/>
                <a:gd name="T43" fmla="*/ 49 h 78"/>
                <a:gd name="T44" fmla="*/ 4 w 118"/>
                <a:gd name="T45" fmla="*/ 62 h 78"/>
                <a:gd name="T46" fmla="*/ 12 w 118"/>
                <a:gd name="T47" fmla="*/ 74 h 78"/>
                <a:gd name="T48" fmla="*/ 25 w 118"/>
                <a:gd name="T49" fmla="*/ 74 h 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8"/>
                <a:gd name="T76" fmla="*/ 0 h 78"/>
                <a:gd name="T77" fmla="*/ 118 w 118"/>
                <a:gd name="T78" fmla="*/ 78 h 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8" h="78">
                  <a:moveTo>
                    <a:pt x="25" y="74"/>
                  </a:moveTo>
                  <a:lnTo>
                    <a:pt x="37" y="70"/>
                  </a:lnTo>
                  <a:lnTo>
                    <a:pt x="49" y="78"/>
                  </a:lnTo>
                  <a:lnTo>
                    <a:pt x="61" y="70"/>
                  </a:lnTo>
                  <a:lnTo>
                    <a:pt x="74" y="66"/>
                  </a:lnTo>
                  <a:lnTo>
                    <a:pt x="86" y="53"/>
                  </a:lnTo>
                  <a:lnTo>
                    <a:pt x="94" y="41"/>
                  </a:lnTo>
                  <a:lnTo>
                    <a:pt x="106" y="37"/>
                  </a:lnTo>
                  <a:lnTo>
                    <a:pt x="118" y="29"/>
                  </a:lnTo>
                  <a:lnTo>
                    <a:pt x="118" y="17"/>
                  </a:lnTo>
                  <a:lnTo>
                    <a:pt x="118" y="5"/>
                  </a:lnTo>
                  <a:lnTo>
                    <a:pt x="106" y="0"/>
                  </a:lnTo>
                  <a:lnTo>
                    <a:pt x="94" y="5"/>
                  </a:lnTo>
                  <a:lnTo>
                    <a:pt x="82" y="5"/>
                  </a:lnTo>
                  <a:lnTo>
                    <a:pt x="69" y="5"/>
                  </a:lnTo>
                  <a:lnTo>
                    <a:pt x="57" y="13"/>
                  </a:lnTo>
                  <a:lnTo>
                    <a:pt x="49" y="13"/>
                  </a:lnTo>
                  <a:lnTo>
                    <a:pt x="37" y="9"/>
                  </a:lnTo>
                  <a:lnTo>
                    <a:pt x="25" y="21"/>
                  </a:lnTo>
                  <a:lnTo>
                    <a:pt x="21" y="33"/>
                  </a:lnTo>
                  <a:lnTo>
                    <a:pt x="8" y="45"/>
                  </a:lnTo>
                  <a:lnTo>
                    <a:pt x="0" y="49"/>
                  </a:lnTo>
                  <a:lnTo>
                    <a:pt x="4" y="62"/>
                  </a:lnTo>
                  <a:lnTo>
                    <a:pt x="12" y="74"/>
                  </a:lnTo>
                  <a:lnTo>
                    <a:pt x="25" y="7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70" name="Freeform 576">
              <a:extLst>
                <a:ext uri="{FF2B5EF4-FFF2-40B4-BE49-F238E27FC236}">
                  <a16:creationId xmlns="" xmlns:a16="http://schemas.microsoft.com/office/drawing/2014/main" id="{2885239B-6C5D-45FF-BBBB-2D7D1F78E16B}"/>
                </a:ext>
              </a:extLst>
            </p:cNvPr>
            <p:cNvSpPr>
              <a:spLocks/>
            </p:cNvSpPr>
            <p:nvPr/>
          </p:nvSpPr>
          <p:spPr bwMode="gray">
            <a:xfrm>
              <a:off x="2631415" y="2779901"/>
              <a:ext cx="19083" cy="12960"/>
            </a:xfrm>
            <a:custGeom>
              <a:avLst/>
              <a:gdLst>
                <a:gd name="T0" fmla="*/ 20 w 53"/>
                <a:gd name="T1" fmla="*/ 36 h 36"/>
                <a:gd name="T2" fmla="*/ 33 w 53"/>
                <a:gd name="T3" fmla="*/ 36 h 36"/>
                <a:gd name="T4" fmla="*/ 45 w 53"/>
                <a:gd name="T5" fmla="*/ 32 h 36"/>
                <a:gd name="T6" fmla="*/ 53 w 53"/>
                <a:gd name="T7" fmla="*/ 20 h 36"/>
                <a:gd name="T8" fmla="*/ 41 w 53"/>
                <a:gd name="T9" fmla="*/ 8 h 36"/>
                <a:gd name="T10" fmla="*/ 33 w 53"/>
                <a:gd name="T11" fmla="*/ 4 h 36"/>
                <a:gd name="T12" fmla="*/ 20 w 53"/>
                <a:gd name="T13" fmla="*/ 4 h 36"/>
                <a:gd name="T14" fmla="*/ 12 w 53"/>
                <a:gd name="T15" fmla="*/ 0 h 36"/>
                <a:gd name="T16" fmla="*/ 0 w 53"/>
                <a:gd name="T17" fmla="*/ 4 h 36"/>
                <a:gd name="T18" fmla="*/ 0 w 53"/>
                <a:gd name="T19" fmla="*/ 16 h 36"/>
                <a:gd name="T20" fmla="*/ 8 w 53"/>
                <a:gd name="T21" fmla="*/ 24 h 36"/>
                <a:gd name="T22" fmla="*/ 20 w 53"/>
                <a:gd name="T23" fmla="*/ 36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3"/>
                <a:gd name="T37" fmla="*/ 0 h 36"/>
                <a:gd name="T38" fmla="*/ 53 w 53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3" h="36">
                  <a:moveTo>
                    <a:pt x="20" y="36"/>
                  </a:moveTo>
                  <a:lnTo>
                    <a:pt x="33" y="36"/>
                  </a:lnTo>
                  <a:lnTo>
                    <a:pt x="45" y="32"/>
                  </a:lnTo>
                  <a:lnTo>
                    <a:pt x="53" y="20"/>
                  </a:lnTo>
                  <a:lnTo>
                    <a:pt x="41" y="8"/>
                  </a:lnTo>
                  <a:lnTo>
                    <a:pt x="33" y="4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71" name="Freeform 577">
              <a:extLst>
                <a:ext uri="{FF2B5EF4-FFF2-40B4-BE49-F238E27FC236}">
                  <a16:creationId xmlns="" xmlns:a16="http://schemas.microsoft.com/office/drawing/2014/main" id="{8E42929B-133E-48D8-9E80-E1BEF3A6B52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99634" y="2687382"/>
              <a:ext cx="23404" cy="17640"/>
            </a:xfrm>
            <a:custGeom>
              <a:avLst/>
              <a:gdLst>
                <a:gd name="T0" fmla="*/ 32 w 65"/>
                <a:gd name="T1" fmla="*/ 13 h 49"/>
                <a:gd name="T2" fmla="*/ 24 w 65"/>
                <a:gd name="T3" fmla="*/ 8 h 49"/>
                <a:gd name="T4" fmla="*/ 12 w 65"/>
                <a:gd name="T5" fmla="*/ 4 h 49"/>
                <a:gd name="T6" fmla="*/ 0 w 65"/>
                <a:gd name="T7" fmla="*/ 0 h 49"/>
                <a:gd name="T8" fmla="*/ 4 w 65"/>
                <a:gd name="T9" fmla="*/ 13 h 49"/>
                <a:gd name="T10" fmla="*/ 16 w 65"/>
                <a:gd name="T11" fmla="*/ 17 h 49"/>
                <a:gd name="T12" fmla="*/ 20 w 65"/>
                <a:gd name="T13" fmla="*/ 29 h 49"/>
                <a:gd name="T14" fmla="*/ 28 w 65"/>
                <a:gd name="T15" fmla="*/ 41 h 49"/>
                <a:gd name="T16" fmla="*/ 40 w 65"/>
                <a:gd name="T17" fmla="*/ 33 h 49"/>
                <a:gd name="T18" fmla="*/ 40 w 65"/>
                <a:gd name="T19" fmla="*/ 45 h 49"/>
                <a:gd name="T20" fmla="*/ 53 w 65"/>
                <a:gd name="T21" fmla="*/ 49 h 49"/>
                <a:gd name="T22" fmla="*/ 65 w 65"/>
                <a:gd name="T23" fmla="*/ 41 h 49"/>
                <a:gd name="T24" fmla="*/ 53 w 65"/>
                <a:gd name="T25" fmla="*/ 37 h 49"/>
                <a:gd name="T26" fmla="*/ 40 w 65"/>
                <a:gd name="T27" fmla="*/ 33 h 49"/>
                <a:gd name="T28" fmla="*/ 44 w 65"/>
                <a:gd name="T29" fmla="*/ 21 h 49"/>
                <a:gd name="T30" fmla="*/ 32 w 65"/>
                <a:gd name="T31" fmla="*/ 13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5"/>
                <a:gd name="T49" fmla="*/ 0 h 49"/>
                <a:gd name="T50" fmla="*/ 65 w 65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5" h="49">
                  <a:moveTo>
                    <a:pt x="32" y="13"/>
                  </a:moveTo>
                  <a:lnTo>
                    <a:pt x="24" y="8"/>
                  </a:lnTo>
                  <a:lnTo>
                    <a:pt x="12" y="4"/>
                  </a:lnTo>
                  <a:lnTo>
                    <a:pt x="0" y="0"/>
                  </a:lnTo>
                  <a:lnTo>
                    <a:pt x="4" y="13"/>
                  </a:lnTo>
                  <a:lnTo>
                    <a:pt x="16" y="17"/>
                  </a:lnTo>
                  <a:lnTo>
                    <a:pt x="20" y="29"/>
                  </a:lnTo>
                  <a:lnTo>
                    <a:pt x="28" y="41"/>
                  </a:lnTo>
                  <a:lnTo>
                    <a:pt x="40" y="33"/>
                  </a:lnTo>
                  <a:lnTo>
                    <a:pt x="40" y="45"/>
                  </a:lnTo>
                  <a:lnTo>
                    <a:pt x="53" y="49"/>
                  </a:lnTo>
                  <a:lnTo>
                    <a:pt x="65" y="41"/>
                  </a:lnTo>
                  <a:lnTo>
                    <a:pt x="53" y="37"/>
                  </a:lnTo>
                  <a:lnTo>
                    <a:pt x="40" y="33"/>
                  </a:lnTo>
                  <a:lnTo>
                    <a:pt x="44" y="21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72" name="Freeform 578">
              <a:extLst>
                <a:ext uri="{FF2B5EF4-FFF2-40B4-BE49-F238E27FC236}">
                  <a16:creationId xmlns="" xmlns:a16="http://schemas.microsoft.com/office/drawing/2014/main" id="{635D127D-91A9-4EED-88BB-8A8DD4ADC783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4871" y="2692062"/>
              <a:ext cx="11882" cy="15840"/>
            </a:xfrm>
            <a:custGeom>
              <a:avLst/>
              <a:gdLst>
                <a:gd name="T0" fmla="*/ 16 w 33"/>
                <a:gd name="T1" fmla="*/ 32 h 44"/>
                <a:gd name="T2" fmla="*/ 20 w 33"/>
                <a:gd name="T3" fmla="*/ 44 h 44"/>
                <a:gd name="T4" fmla="*/ 33 w 33"/>
                <a:gd name="T5" fmla="*/ 36 h 44"/>
                <a:gd name="T6" fmla="*/ 29 w 33"/>
                <a:gd name="T7" fmla="*/ 24 h 44"/>
                <a:gd name="T8" fmla="*/ 20 w 33"/>
                <a:gd name="T9" fmla="*/ 12 h 44"/>
                <a:gd name="T10" fmla="*/ 12 w 33"/>
                <a:gd name="T11" fmla="*/ 0 h 44"/>
                <a:gd name="T12" fmla="*/ 12 w 33"/>
                <a:gd name="T13" fmla="*/ 0 h 44"/>
                <a:gd name="T14" fmla="*/ 0 w 33"/>
                <a:gd name="T15" fmla="*/ 4 h 44"/>
                <a:gd name="T16" fmla="*/ 0 w 33"/>
                <a:gd name="T17" fmla="*/ 16 h 44"/>
                <a:gd name="T18" fmla="*/ 4 w 33"/>
                <a:gd name="T19" fmla="*/ 28 h 44"/>
                <a:gd name="T20" fmla="*/ 16 w 33"/>
                <a:gd name="T21" fmla="*/ 32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44"/>
                <a:gd name="T35" fmla="*/ 33 w 33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44">
                  <a:moveTo>
                    <a:pt x="16" y="32"/>
                  </a:moveTo>
                  <a:lnTo>
                    <a:pt x="20" y="44"/>
                  </a:lnTo>
                  <a:lnTo>
                    <a:pt x="33" y="36"/>
                  </a:lnTo>
                  <a:lnTo>
                    <a:pt x="29" y="24"/>
                  </a:lnTo>
                  <a:lnTo>
                    <a:pt x="20" y="12"/>
                  </a:lnTo>
                  <a:lnTo>
                    <a:pt x="12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4" y="28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73" name="Freeform 579">
              <a:extLst>
                <a:ext uri="{FF2B5EF4-FFF2-40B4-BE49-F238E27FC236}">
                  <a16:creationId xmlns="" xmlns:a16="http://schemas.microsoft.com/office/drawing/2014/main" id="{D08E076A-5A19-4163-AE79-0B37E39D68F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9504" y="2694942"/>
              <a:ext cx="150865" cy="97919"/>
            </a:xfrm>
            <a:custGeom>
              <a:avLst/>
              <a:gdLst>
                <a:gd name="T0" fmla="*/ 256 w 419"/>
                <a:gd name="T1" fmla="*/ 101 h 272"/>
                <a:gd name="T2" fmla="*/ 281 w 419"/>
                <a:gd name="T3" fmla="*/ 118 h 272"/>
                <a:gd name="T4" fmla="*/ 305 w 419"/>
                <a:gd name="T5" fmla="*/ 122 h 272"/>
                <a:gd name="T6" fmla="*/ 329 w 419"/>
                <a:gd name="T7" fmla="*/ 142 h 272"/>
                <a:gd name="T8" fmla="*/ 334 w 419"/>
                <a:gd name="T9" fmla="*/ 166 h 272"/>
                <a:gd name="T10" fmla="*/ 325 w 419"/>
                <a:gd name="T11" fmla="*/ 187 h 272"/>
                <a:gd name="T12" fmla="*/ 350 w 419"/>
                <a:gd name="T13" fmla="*/ 179 h 272"/>
                <a:gd name="T14" fmla="*/ 374 w 419"/>
                <a:gd name="T15" fmla="*/ 187 h 272"/>
                <a:gd name="T16" fmla="*/ 399 w 419"/>
                <a:gd name="T17" fmla="*/ 187 h 272"/>
                <a:gd name="T18" fmla="*/ 407 w 419"/>
                <a:gd name="T19" fmla="*/ 203 h 272"/>
                <a:gd name="T20" fmla="*/ 407 w 419"/>
                <a:gd name="T21" fmla="*/ 215 h 272"/>
                <a:gd name="T22" fmla="*/ 370 w 419"/>
                <a:gd name="T23" fmla="*/ 240 h 272"/>
                <a:gd name="T24" fmla="*/ 346 w 419"/>
                <a:gd name="T25" fmla="*/ 232 h 272"/>
                <a:gd name="T26" fmla="*/ 321 w 419"/>
                <a:gd name="T27" fmla="*/ 223 h 272"/>
                <a:gd name="T28" fmla="*/ 297 w 419"/>
                <a:gd name="T29" fmla="*/ 219 h 272"/>
                <a:gd name="T30" fmla="*/ 289 w 419"/>
                <a:gd name="T31" fmla="*/ 207 h 272"/>
                <a:gd name="T32" fmla="*/ 277 w 419"/>
                <a:gd name="T33" fmla="*/ 191 h 272"/>
                <a:gd name="T34" fmla="*/ 252 w 419"/>
                <a:gd name="T35" fmla="*/ 183 h 272"/>
                <a:gd name="T36" fmla="*/ 240 w 419"/>
                <a:gd name="T37" fmla="*/ 175 h 272"/>
                <a:gd name="T38" fmla="*/ 216 w 419"/>
                <a:gd name="T39" fmla="*/ 187 h 272"/>
                <a:gd name="T40" fmla="*/ 211 w 419"/>
                <a:gd name="T41" fmla="*/ 207 h 272"/>
                <a:gd name="T42" fmla="*/ 187 w 419"/>
                <a:gd name="T43" fmla="*/ 228 h 272"/>
                <a:gd name="T44" fmla="*/ 167 w 419"/>
                <a:gd name="T45" fmla="*/ 240 h 272"/>
                <a:gd name="T46" fmla="*/ 150 w 419"/>
                <a:gd name="T47" fmla="*/ 260 h 272"/>
                <a:gd name="T48" fmla="*/ 126 w 419"/>
                <a:gd name="T49" fmla="*/ 268 h 272"/>
                <a:gd name="T50" fmla="*/ 102 w 419"/>
                <a:gd name="T51" fmla="*/ 272 h 272"/>
                <a:gd name="T52" fmla="*/ 93 w 419"/>
                <a:gd name="T53" fmla="*/ 248 h 272"/>
                <a:gd name="T54" fmla="*/ 98 w 419"/>
                <a:gd name="T55" fmla="*/ 223 h 272"/>
                <a:gd name="T56" fmla="*/ 85 w 419"/>
                <a:gd name="T57" fmla="*/ 215 h 272"/>
                <a:gd name="T58" fmla="*/ 61 w 419"/>
                <a:gd name="T59" fmla="*/ 223 h 272"/>
                <a:gd name="T60" fmla="*/ 37 w 419"/>
                <a:gd name="T61" fmla="*/ 219 h 272"/>
                <a:gd name="T62" fmla="*/ 16 w 419"/>
                <a:gd name="T63" fmla="*/ 232 h 272"/>
                <a:gd name="T64" fmla="*/ 4 w 419"/>
                <a:gd name="T65" fmla="*/ 215 h 272"/>
                <a:gd name="T66" fmla="*/ 24 w 419"/>
                <a:gd name="T67" fmla="*/ 191 h 272"/>
                <a:gd name="T68" fmla="*/ 49 w 419"/>
                <a:gd name="T69" fmla="*/ 183 h 272"/>
                <a:gd name="T70" fmla="*/ 53 w 419"/>
                <a:gd name="T71" fmla="*/ 158 h 272"/>
                <a:gd name="T72" fmla="*/ 53 w 419"/>
                <a:gd name="T73" fmla="*/ 138 h 272"/>
                <a:gd name="T74" fmla="*/ 57 w 419"/>
                <a:gd name="T75" fmla="*/ 114 h 272"/>
                <a:gd name="T76" fmla="*/ 61 w 419"/>
                <a:gd name="T77" fmla="*/ 89 h 272"/>
                <a:gd name="T78" fmla="*/ 65 w 419"/>
                <a:gd name="T79" fmla="*/ 65 h 272"/>
                <a:gd name="T80" fmla="*/ 69 w 419"/>
                <a:gd name="T81" fmla="*/ 40 h 272"/>
                <a:gd name="T82" fmla="*/ 77 w 419"/>
                <a:gd name="T83" fmla="*/ 16 h 272"/>
                <a:gd name="T84" fmla="*/ 102 w 419"/>
                <a:gd name="T85" fmla="*/ 0 h 272"/>
                <a:gd name="T86" fmla="*/ 122 w 419"/>
                <a:gd name="T87" fmla="*/ 20 h 272"/>
                <a:gd name="T88" fmla="*/ 122 w 419"/>
                <a:gd name="T89" fmla="*/ 44 h 272"/>
                <a:gd name="T90" fmla="*/ 138 w 419"/>
                <a:gd name="T91" fmla="*/ 65 h 272"/>
                <a:gd name="T92" fmla="*/ 155 w 419"/>
                <a:gd name="T93" fmla="*/ 48 h 272"/>
                <a:gd name="T94" fmla="*/ 179 w 419"/>
                <a:gd name="T95" fmla="*/ 57 h 272"/>
                <a:gd name="T96" fmla="*/ 195 w 419"/>
                <a:gd name="T97" fmla="*/ 73 h 272"/>
                <a:gd name="T98" fmla="*/ 224 w 419"/>
                <a:gd name="T99" fmla="*/ 77 h 272"/>
                <a:gd name="T100" fmla="*/ 240 w 419"/>
                <a:gd name="T101" fmla="*/ 93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9"/>
                <a:gd name="T154" fmla="*/ 0 h 272"/>
                <a:gd name="T155" fmla="*/ 419 w 419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9" h="272">
                  <a:moveTo>
                    <a:pt x="252" y="97"/>
                  </a:moveTo>
                  <a:lnTo>
                    <a:pt x="256" y="101"/>
                  </a:lnTo>
                  <a:lnTo>
                    <a:pt x="268" y="114"/>
                  </a:lnTo>
                  <a:lnTo>
                    <a:pt x="281" y="118"/>
                  </a:lnTo>
                  <a:lnTo>
                    <a:pt x="293" y="114"/>
                  </a:lnTo>
                  <a:lnTo>
                    <a:pt x="305" y="122"/>
                  </a:lnTo>
                  <a:lnTo>
                    <a:pt x="317" y="130"/>
                  </a:lnTo>
                  <a:lnTo>
                    <a:pt x="329" y="142"/>
                  </a:lnTo>
                  <a:lnTo>
                    <a:pt x="329" y="154"/>
                  </a:lnTo>
                  <a:lnTo>
                    <a:pt x="334" y="166"/>
                  </a:lnTo>
                  <a:lnTo>
                    <a:pt x="338" y="175"/>
                  </a:lnTo>
                  <a:lnTo>
                    <a:pt x="325" y="187"/>
                  </a:lnTo>
                  <a:lnTo>
                    <a:pt x="338" y="187"/>
                  </a:lnTo>
                  <a:lnTo>
                    <a:pt x="350" y="179"/>
                  </a:lnTo>
                  <a:lnTo>
                    <a:pt x="362" y="183"/>
                  </a:lnTo>
                  <a:lnTo>
                    <a:pt x="374" y="187"/>
                  </a:lnTo>
                  <a:lnTo>
                    <a:pt x="386" y="179"/>
                  </a:lnTo>
                  <a:lnTo>
                    <a:pt x="399" y="187"/>
                  </a:lnTo>
                  <a:lnTo>
                    <a:pt x="395" y="199"/>
                  </a:lnTo>
                  <a:lnTo>
                    <a:pt x="407" y="203"/>
                  </a:lnTo>
                  <a:lnTo>
                    <a:pt x="419" y="215"/>
                  </a:lnTo>
                  <a:lnTo>
                    <a:pt x="407" y="215"/>
                  </a:lnTo>
                  <a:lnTo>
                    <a:pt x="382" y="236"/>
                  </a:lnTo>
                  <a:lnTo>
                    <a:pt x="370" y="240"/>
                  </a:lnTo>
                  <a:lnTo>
                    <a:pt x="358" y="236"/>
                  </a:lnTo>
                  <a:lnTo>
                    <a:pt x="346" y="232"/>
                  </a:lnTo>
                  <a:lnTo>
                    <a:pt x="334" y="228"/>
                  </a:lnTo>
                  <a:lnTo>
                    <a:pt x="321" y="223"/>
                  </a:lnTo>
                  <a:lnTo>
                    <a:pt x="309" y="215"/>
                  </a:lnTo>
                  <a:lnTo>
                    <a:pt x="297" y="219"/>
                  </a:lnTo>
                  <a:lnTo>
                    <a:pt x="285" y="219"/>
                  </a:lnTo>
                  <a:lnTo>
                    <a:pt x="289" y="207"/>
                  </a:lnTo>
                  <a:lnTo>
                    <a:pt x="289" y="195"/>
                  </a:lnTo>
                  <a:lnTo>
                    <a:pt x="277" y="191"/>
                  </a:lnTo>
                  <a:lnTo>
                    <a:pt x="264" y="191"/>
                  </a:lnTo>
                  <a:lnTo>
                    <a:pt x="252" y="183"/>
                  </a:lnTo>
                  <a:lnTo>
                    <a:pt x="252" y="171"/>
                  </a:lnTo>
                  <a:lnTo>
                    <a:pt x="240" y="175"/>
                  </a:lnTo>
                  <a:lnTo>
                    <a:pt x="228" y="175"/>
                  </a:lnTo>
                  <a:lnTo>
                    <a:pt x="216" y="187"/>
                  </a:lnTo>
                  <a:lnTo>
                    <a:pt x="220" y="199"/>
                  </a:lnTo>
                  <a:lnTo>
                    <a:pt x="211" y="207"/>
                  </a:lnTo>
                  <a:lnTo>
                    <a:pt x="199" y="215"/>
                  </a:lnTo>
                  <a:lnTo>
                    <a:pt x="187" y="228"/>
                  </a:lnTo>
                  <a:lnTo>
                    <a:pt x="179" y="228"/>
                  </a:lnTo>
                  <a:lnTo>
                    <a:pt x="167" y="240"/>
                  </a:lnTo>
                  <a:lnTo>
                    <a:pt x="163" y="252"/>
                  </a:lnTo>
                  <a:lnTo>
                    <a:pt x="150" y="260"/>
                  </a:lnTo>
                  <a:lnTo>
                    <a:pt x="138" y="264"/>
                  </a:lnTo>
                  <a:lnTo>
                    <a:pt x="126" y="268"/>
                  </a:lnTo>
                  <a:lnTo>
                    <a:pt x="114" y="272"/>
                  </a:lnTo>
                  <a:lnTo>
                    <a:pt x="102" y="272"/>
                  </a:lnTo>
                  <a:lnTo>
                    <a:pt x="98" y="260"/>
                  </a:lnTo>
                  <a:lnTo>
                    <a:pt x="93" y="248"/>
                  </a:lnTo>
                  <a:lnTo>
                    <a:pt x="98" y="236"/>
                  </a:lnTo>
                  <a:lnTo>
                    <a:pt x="98" y="223"/>
                  </a:lnTo>
                  <a:lnTo>
                    <a:pt x="93" y="211"/>
                  </a:lnTo>
                  <a:lnTo>
                    <a:pt x="85" y="215"/>
                  </a:lnTo>
                  <a:lnTo>
                    <a:pt x="73" y="215"/>
                  </a:lnTo>
                  <a:lnTo>
                    <a:pt x="61" y="223"/>
                  </a:lnTo>
                  <a:lnTo>
                    <a:pt x="49" y="223"/>
                  </a:lnTo>
                  <a:lnTo>
                    <a:pt x="37" y="219"/>
                  </a:lnTo>
                  <a:lnTo>
                    <a:pt x="24" y="228"/>
                  </a:lnTo>
                  <a:lnTo>
                    <a:pt x="16" y="232"/>
                  </a:lnTo>
                  <a:lnTo>
                    <a:pt x="0" y="228"/>
                  </a:lnTo>
                  <a:lnTo>
                    <a:pt x="4" y="215"/>
                  </a:lnTo>
                  <a:lnTo>
                    <a:pt x="16" y="203"/>
                  </a:lnTo>
                  <a:lnTo>
                    <a:pt x="24" y="191"/>
                  </a:lnTo>
                  <a:lnTo>
                    <a:pt x="37" y="191"/>
                  </a:lnTo>
                  <a:lnTo>
                    <a:pt x="49" y="183"/>
                  </a:lnTo>
                  <a:lnTo>
                    <a:pt x="61" y="175"/>
                  </a:lnTo>
                  <a:lnTo>
                    <a:pt x="53" y="158"/>
                  </a:lnTo>
                  <a:lnTo>
                    <a:pt x="53" y="146"/>
                  </a:lnTo>
                  <a:lnTo>
                    <a:pt x="53" y="138"/>
                  </a:lnTo>
                  <a:lnTo>
                    <a:pt x="53" y="126"/>
                  </a:lnTo>
                  <a:lnTo>
                    <a:pt x="57" y="114"/>
                  </a:lnTo>
                  <a:lnTo>
                    <a:pt x="65" y="101"/>
                  </a:lnTo>
                  <a:lnTo>
                    <a:pt x="61" y="89"/>
                  </a:lnTo>
                  <a:lnTo>
                    <a:pt x="65" y="77"/>
                  </a:lnTo>
                  <a:lnTo>
                    <a:pt x="65" y="65"/>
                  </a:lnTo>
                  <a:lnTo>
                    <a:pt x="65" y="53"/>
                  </a:lnTo>
                  <a:lnTo>
                    <a:pt x="69" y="40"/>
                  </a:lnTo>
                  <a:lnTo>
                    <a:pt x="73" y="28"/>
                  </a:lnTo>
                  <a:lnTo>
                    <a:pt x="77" y="16"/>
                  </a:lnTo>
                  <a:lnTo>
                    <a:pt x="89" y="8"/>
                  </a:lnTo>
                  <a:lnTo>
                    <a:pt x="102" y="0"/>
                  </a:lnTo>
                  <a:lnTo>
                    <a:pt x="110" y="8"/>
                  </a:lnTo>
                  <a:lnTo>
                    <a:pt x="122" y="20"/>
                  </a:lnTo>
                  <a:lnTo>
                    <a:pt x="130" y="32"/>
                  </a:lnTo>
                  <a:lnTo>
                    <a:pt x="122" y="44"/>
                  </a:lnTo>
                  <a:lnTo>
                    <a:pt x="134" y="53"/>
                  </a:lnTo>
                  <a:lnTo>
                    <a:pt x="138" y="65"/>
                  </a:lnTo>
                  <a:lnTo>
                    <a:pt x="150" y="61"/>
                  </a:lnTo>
                  <a:lnTo>
                    <a:pt x="155" y="48"/>
                  </a:lnTo>
                  <a:lnTo>
                    <a:pt x="167" y="53"/>
                  </a:lnTo>
                  <a:lnTo>
                    <a:pt x="179" y="57"/>
                  </a:lnTo>
                  <a:lnTo>
                    <a:pt x="187" y="69"/>
                  </a:lnTo>
                  <a:lnTo>
                    <a:pt x="195" y="73"/>
                  </a:lnTo>
                  <a:lnTo>
                    <a:pt x="207" y="73"/>
                  </a:lnTo>
                  <a:lnTo>
                    <a:pt x="224" y="77"/>
                  </a:lnTo>
                  <a:lnTo>
                    <a:pt x="232" y="81"/>
                  </a:lnTo>
                  <a:lnTo>
                    <a:pt x="240" y="93"/>
                  </a:lnTo>
                  <a:lnTo>
                    <a:pt x="252" y="97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74" name="Freeform 580">
              <a:extLst>
                <a:ext uri="{FF2B5EF4-FFF2-40B4-BE49-F238E27FC236}">
                  <a16:creationId xmlns="" xmlns:a16="http://schemas.microsoft.com/office/drawing/2014/main" id="{FB31A7DE-05EC-4B4A-9AE6-91C2E600DAC2}"/>
                </a:ext>
              </a:extLst>
            </p:cNvPr>
            <p:cNvSpPr>
              <a:spLocks/>
            </p:cNvSpPr>
            <p:nvPr/>
          </p:nvSpPr>
          <p:spPr bwMode="gray">
            <a:xfrm>
              <a:off x="2508275" y="3302616"/>
              <a:ext cx="4321" cy="6120"/>
            </a:xfrm>
            <a:custGeom>
              <a:avLst/>
              <a:gdLst>
                <a:gd name="T0" fmla="*/ 12 w 12"/>
                <a:gd name="T1" fmla="*/ 17 h 17"/>
                <a:gd name="T2" fmla="*/ 12 w 12"/>
                <a:gd name="T3" fmla="*/ 4 h 17"/>
                <a:gd name="T4" fmla="*/ 0 w 12"/>
                <a:gd name="T5" fmla="*/ 0 h 17"/>
                <a:gd name="T6" fmla="*/ 4 w 12"/>
                <a:gd name="T7" fmla="*/ 12 h 17"/>
                <a:gd name="T8" fmla="*/ 12 w 12"/>
                <a:gd name="T9" fmla="*/ 1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7"/>
                <a:gd name="T17" fmla="*/ 12 w 1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7">
                  <a:moveTo>
                    <a:pt x="12" y="17"/>
                  </a:moveTo>
                  <a:lnTo>
                    <a:pt x="12" y="4"/>
                  </a:lnTo>
                  <a:lnTo>
                    <a:pt x="0" y="0"/>
                  </a:lnTo>
                  <a:lnTo>
                    <a:pt x="4" y="12"/>
                  </a:lnTo>
                  <a:lnTo>
                    <a:pt x="12" y="17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75" name="Freeform 581">
              <a:extLst>
                <a:ext uri="{FF2B5EF4-FFF2-40B4-BE49-F238E27FC236}">
                  <a16:creationId xmlns="" xmlns:a16="http://schemas.microsoft.com/office/drawing/2014/main" id="{B27E600A-2945-45BD-B1A5-169FAD6D58A3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7358" y="3310176"/>
              <a:ext cx="32405" cy="12960"/>
            </a:xfrm>
            <a:custGeom>
              <a:avLst/>
              <a:gdLst>
                <a:gd name="T0" fmla="*/ 81 w 90"/>
                <a:gd name="T1" fmla="*/ 36 h 36"/>
                <a:gd name="T2" fmla="*/ 90 w 90"/>
                <a:gd name="T3" fmla="*/ 24 h 36"/>
                <a:gd name="T4" fmla="*/ 90 w 90"/>
                <a:gd name="T5" fmla="*/ 12 h 36"/>
                <a:gd name="T6" fmla="*/ 81 w 90"/>
                <a:gd name="T7" fmla="*/ 8 h 36"/>
                <a:gd name="T8" fmla="*/ 69 w 90"/>
                <a:gd name="T9" fmla="*/ 4 h 36"/>
                <a:gd name="T10" fmla="*/ 57 w 90"/>
                <a:gd name="T11" fmla="*/ 8 h 36"/>
                <a:gd name="T12" fmla="*/ 45 w 90"/>
                <a:gd name="T13" fmla="*/ 8 h 36"/>
                <a:gd name="T14" fmla="*/ 33 w 90"/>
                <a:gd name="T15" fmla="*/ 12 h 36"/>
                <a:gd name="T16" fmla="*/ 20 w 90"/>
                <a:gd name="T17" fmla="*/ 0 h 36"/>
                <a:gd name="T18" fmla="*/ 12 w 90"/>
                <a:gd name="T19" fmla="*/ 4 h 36"/>
                <a:gd name="T20" fmla="*/ 0 w 90"/>
                <a:gd name="T21" fmla="*/ 8 h 36"/>
                <a:gd name="T22" fmla="*/ 12 w 90"/>
                <a:gd name="T23" fmla="*/ 12 h 36"/>
                <a:gd name="T24" fmla="*/ 20 w 90"/>
                <a:gd name="T25" fmla="*/ 16 h 36"/>
                <a:gd name="T26" fmla="*/ 33 w 90"/>
                <a:gd name="T27" fmla="*/ 20 h 36"/>
                <a:gd name="T28" fmla="*/ 45 w 90"/>
                <a:gd name="T29" fmla="*/ 24 h 36"/>
                <a:gd name="T30" fmla="*/ 57 w 90"/>
                <a:gd name="T31" fmla="*/ 28 h 36"/>
                <a:gd name="T32" fmla="*/ 69 w 90"/>
                <a:gd name="T33" fmla="*/ 32 h 36"/>
                <a:gd name="T34" fmla="*/ 81 w 90"/>
                <a:gd name="T35" fmla="*/ 24 h 36"/>
                <a:gd name="T36" fmla="*/ 77 w 90"/>
                <a:gd name="T37" fmla="*/ 36 h 36"/>
                <a:gd name="T38" fmla="*/ 81 w 90"/>
                <a:gd name="T39" fmla="*/ 36 h 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0"/>
                <a:gd name="T61" fmla="*/ 0 h 36"/>
                <a:gd name="T62" fmla="*/ 90 w 90"/>
                <a:gd name="T63" fmla="*/ 36 h 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0" h="36">
                  <a:moveTo>
                    <a:pt x="81" y="36"/>
                  </a:moveTo>
                  <a:lnTo>
                    <a:pt x="90" y="24"/>
                  </a:lnTo>
                  <a:lnTo>
                    <a:pt x="90" y="12"/>
                  </a:lnTo>
                  <a:lnTo>
                    <a:pt x="81" y="8"/>
                  </a:lnTo>
                  <a:lnTo>
                    <a:pt x="69" y="4"/>
                  </a:lnTo>
                  <a:lnTo>
                    <a:pt x="57" y="8"/>
                  </a:lnTo>
                  <a:lnTo>
                    <a:pt x="45" y="8"/>
                  </a:lnTo>
                  <a:lnTo>
                    <a:pt x="33" y="12"/>
                  </a:lnTo>
                  <a:lnTo>
                    <a:pt x="20" y="0"/>
                  </a:lnTo>
                  <a:lnTo>
                    <a:pt x="12" y="4"/>
                  </a:lnTo>
                  <a:lnTo>
                    <a:pt x="0" y="8"/>
                  </a:lnTo>
                  <a:lnTo>
                    <a:pt x="12" y="12"/>
                  </a:lnTo>
                  <a:lnTo>
                    <a:pt x="20" y="16"/>
                  </a:lnTo>
                  <a:lnTo>
                    <a:pt x="33" y="20"/>
                  </a:lnTo>
                  <a:lnTo>
                    <a:pt x="45" y="24"/>
                  </a:lnTo>
                  <a:lnTo>
                    <a:pt x="57" y="28"/>
                  </a:lnTo>
                  <a:lnTo>
                    <a:pt x="69" y="32"/>
                  </a:lnTo>
                  <a:lnTo>
                    <a:pt x="81" y="24"/>
                  </a:lnTo>
                  <a:lnTo>
                    <a:pt x="77" y="36"/>
                  </a:lnTo>
                  <a:lnTo>
                    <a:pt x="81" y="36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76" name="Freeform 582">
              <a:extLst>
                <a:ext uri="{FF2B5EF4-FFF2-40B4-BE49-F238E27FC236}">
                  <a16:creationId xmlns="" xmlns:a16="http://schemas.microsoft.com/office/drawing/2014/main" id="{4BF7898A-E5AD-49C0-B726-A19E785356D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15476" y="3306936"/>
              <a:ext cx="4681" cy="6120"/>
            </a:xfrm>
            <a:custGeom>
              <a:avLst/>
              <a:gdLst>
                <a:gd name="T0" fmla="*/ 5 w 13"/>
                <a:gd name="T1" fmla="*/ 0 h 17"/>
                <a:gd name="T2" fmla="*/ 13 w 13"/>
                <a:gd name="T3" fmla="*/ 13 h 17"/>
                <a:gd name="T4" fmla="*/ 0 w 13"/>
                <a:gd name="T5" fmla="*/ 17 h 17"/>
                <a:gd name="T6" fmla="*/ 0 w 13"/>
                <a:gd name="T7" fmla="*/ 5 h 17"/>
                <a:gd name="T8" fmla="*/ 5 w 1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7"/>
                <a:gd name="T17" fmla="*/ 13 w 1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7">
                  <a:moveTo>
                    <a:pt x="5" y="0"/>
                  </a:moveTo>
                  <a:lnTo>
                    <a:pt x="13" y="13"/>
                  </a:lnTo>
                  <a:lnTo>
                    <a:pt x="0" y="17"/>
                  </a:ln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77" name="Freeform 583">
              <a:extLst>
                <a:ext uri="{FF2B5EF4-FFF2-40B4-BE49-F238E27FC236}">
                  <a16:creationId xmlns="" xmlns:a16="http://schemas.microsoft.com/office/drawing/2014/main" id="{04C4986A-E699-4AE3-BC3B-246E124212BB}"/>
                </a:ext>
              </a:extLst>
            </p:cNvPr>
            <p:cNvSpPr>
              <a:spLocks/>
            </p:cNvSpPr>
            <p:nvPr/>
          </p:nvSpPr>
          <p:spPr bwMode="gray">
            <a:xfrm>
              <a:off x="2552202" y="3106418"/>
              <a:ext cx="29525" cy="14760"/>
            </a:xfrm>
            <a:custGeom>
              <a:avLst/>
              <a:gdLst>
                <a:gd name="T0" fmla="*/ 57 w 82"/>
                <a:gd name="T1" fmla="*/ 4 h 41"/>
                <a:gd name="T2" fmla="*/ 69 w 82"/>
                <a:gd name="T3" fmla="*/ 16 h 41"/>
                <a:gd name="T4" fmla="*/ 78 w 82"/>
                <a:gd name="T5" fmla="*/ 28 h 41"/>
                <a:gd name="T6" fmla="*/ 82 w 82"/>
                <a:gd name="T7" fmla="*/ 41 h 41"/>
                <a:gd name="T8" fmla="*/ 69 w 82"/>
                <a:gd name="T9" fmla="*/ 41 h 41"/>
                <a:gd name="T10" fmla="*/ 57 w 82"/>
                <a:gd name="T11" fmla="*/ 37 h 41"/>
                <a:gd name="T12" fmla="*/ 49 w 82"/>
                <a:gd name="T13" fmla="*/ 33 h 41"/>
                <a:gd name="T14" fmla="*/ 33 w 82"/>
                <a:gd name="T15" fmla="*/ 28 h 41"/>
                <a:gd name="T16" fmla="*/ 21 w 82"/>
                <a:gd name="T17" fmla="*/ 24 h 41"/>
                <a:gd name="T18" fmla="*/ 12 w 82"/>
                <a:gd name="T19" fmla="*/ 20 h 41"/>
                <a:gd name="T20" fmla="*/ 0 w 82"/>
                <a:gd name="T21" fmla="*/ 16 h 41"/>
                <a:gd name="T22" fmla="*/ 8 w 82"/>
                <a:gd name="T23" fmla="*/ 4 h 41"/>
                <a:gd name="T24" fmla="*/ 21 w 82"/>
                <a:gd name="T25" fmla="*/ 4 h 41"/>
                <a:gd name="T26" fmla="*/ 33 w 82"/>
                <a:gd name="T27" fmla="*/ 0 h 41"/>
                <a:gd name="T28" fmla="*/ 45 w 82"/>
                <a:gd name="T29" fmla="*/ 0 h 41"/>
                <a:gd name="T30" fmla="*/ 57 w 82"/>
                <a:gd name="T31" fmla="*/ 4 h 41"/>
                <a:gd name="T32" fmla="*/ 57 w 82"/>
                <a:gd name="T33" fmla="*/ 4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41"/>
                <a:gd name="T53" fmla="*/ 82 w 82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41">
                  <a:moveTo>
                    <a:pt x="57" y="4"/>
                  </a:moveTo>
                  <a:lnTo>
                    <a:pt x="69" y="16"/>
                  </a:lnTo>
                  <a:lnTo>
                    <a:pt x="78" y="28"/>
                  </a:lnTo>
                  <a:lnTo>
                    <a:pt x="82" y="41"/>
                  </a:lnTo>
                  <a:lnTo>
                    <a:pt x="69" y="41"/>
                  </a:lnTo>
                  <a:lnTo>
                    <a:pt x="57" y="37"/>
                  </a:lnTo>
                  <a:lnTo>
                    <a:pt x="49" y="33"/>
                  </a:lnTo>
                  <a:lnTo>
                    <a:pt x="33" y="28"/>
                  </a:lnTo>
                  <a:lnTo>
                    <a:pt x="21" y="24"/>
                  </a:lnTo>
                  <a:lnTo>
                    <a:pt x="12" y="20"/>
                  </a:lnTo>
                  <a:lnTo>
                    <a:pt x="0" y="16"/>
                  </a:lnTo>
                  <a:lnTo>
                    <a:pt x="8" y="4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57" y="4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78" name="Freeform 584">
              <a:extLst>
                <a:ext uri="{FF2B5EF4-FFF2-40B4-BE49-F238E27FC236}">
                  <a16:creationId xmlns="" xmlns:a16="http://schemas.microsoft.com/office/drawing/2014/main" id="{B33DA015-BB84-4890-8E59-14B2297B60B2}"/>
                </a:ext>
              </a:extLst>
            </p:cNvPr>
            <p:cNvSpPr>
              <a:spLocks/>
            </p:cNvSpPr>
            <p:nvPr/>
          </p:nvSpPr>
          <p:spPr bwMode="gray">
            <a:xfrm>
              <a:off x="2596130" y="3005259"/>
              <a:ext cx="24844" cy="21960"/>
            </a:xfrm>
            <a:custGeom>
              <a:avLst/>
              <a:gdLst>
                <a:gd name="T0" fmla="*/ 0 w 69"/>
                <a:gd name="T1" fmla="*/ 53 h 61"/>
                <a:gd name="T2" fmla="*/ 8 w 69"/>
                <a:gd name="T3" fmla="*/ 45 h 61"/>
                <a:gd name="T4" fmla="*/ 21 w 69"/>
                <a:gd name="T5" fmla="*/ 33 h 61"/>
                <a:gd name="T6" fmla="*/ 29 w 69"/>
                <a:gd name="T7" fmla="*/ 25 h 61"/>
                <a:gd name="T8" fmla="*/ 37 w 69"/>
                <a:gd name="T9" fmla="*/ 12 h 61"/>
                <a:gd name="T10" fmla="*/ 33 w 69"/>
                <a:gd name="T11" fmla="*/ 25 h 61"/>
                <a:gd name="T12" fmla="*/ 29 w 69"/>
                <a:gd name="T13" fmla="*/ 37 h 61"/>
                <a:gd name="T14" fmla="*/ 37 w 69"/>
                <a:gd name="T15" fmla="*/ 25 h 61"/>
                <a:gd name="T16" fmla="*/ 45 w 69"/>
                <a:gd name="T17" fmla="*/ 12 h 61"/>
                <a:gd name="T18" fmla="*/ 45 w 69"/>
                <a:gd name="T19" fmla="*/ 0 h 61"/>
                <a:gd name="T20" fmla="*/ 57 w 69"/>
                <a:gd name="T21" fmla="*/ 12 h 61"/>
                <a:gd name="T22" fmla="*/ 69 w 69"/>
                <a:gd name="T23" fmla="*/ 25 h 61"/>
                <a:gd name="T24" fmla="*/ 61 w 69"/>
                <a:gd name="T25" fmla="*/ 37 h 61"/>
                <a:gd name="T26" fmla="*/ 53 w 69"/>
                <a:gd name="T27" fmla="*/ 45 h 61"/>
                <a:gd name="T28" fmla="*/ 49 w 69"/>
                <a:gd name="T29" fmla="*/ 57 h 61"/>
                <a:gd name="T30" fmla="*/ 53 w 69"/>
                <a:gd name="T31" fmla="*/ 45 h 61"/>
                <a:gd name="T32" fmla="*/ 57 w 69"/>
                <a:gd name="T33" fmla="*/ 37 h 61"/>
                <a:gd name="T34" fmla="*/ 57 w 69"/>
                <a:gd name="T35" fmla="*/ 25 h 61"/>
                <a:gd name="T36" fmla="*/ 57 w 69"/>
                <a:gd name="T37" fmla="*/ 37 h 61"/>
                <a:gd name="T38" fmla="*/ 53 w 69"/>
                <a:gd name="T39" fmla="*/ 49 h 61"/>
                <a:gd name="T40" fmla="*/ 45 w 69"/>
                <a:gd name="T41" fmla="*/ 61 h 61"/>
                <a:gd name="T42" fmla="*/ 49 w 69"/>
                <a:gd name="T43" fmla="*/ 49 h 61"/>
                <a:gd name="T44" fmla="*/ 49 w 69"/>
                <a:gd name="T45" fmla="*/ 37 h 61"/>
                <a:gd name="T46" fmla="*/ 41 w 69"/>
                <a:gd name="T47" fmla="*/ 49 h 61"/>
                <a:gd name="T48" fmla="*/ 33 w 69"/>
                <a:gd name="T49" fmla="*/ 61 h 61"/>
                <a:gd name="T50" fmla="*/ 21 w 69"/>
                <a:gd name="T51" fmla="*/ 57 h 61"/>
                <a:gd name="T52" fmla="*/ 25 w 69"/>
                <a:gd name="T53" fmla="*/ 45 h 61"/>
                <a:gd name="T54" fmla="*/ 13 w 69"/>
                <a:gd name="T55" fmla="*/ 57 h 61"/>
                <a:gd name="T56" fmla="*/ 0 w 69"/>
                <a:gd name="T57" fmla="*/ 57 h 61"/>
                <a:gd name="T58" fmla="*/ 0 w 69"/>
                <a:gd name="T59" fmla="*/ 53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9"/>
                <a:gd name="T91" fmla="*/ 0 h 61"/>
                <a:gd name="T92" fmla="*/ 69 w 69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9" h="61">
                  <a:moveTo>
                    <a:pt x="0" y="53"/>
                  </a:moveTo>
                  <a:lnTo>
                    <a:pt x="8" y="45"/>
                  </a:lnTo>
                  <a:lnTo>
                    <a:pt x="21" y="33"/>
                  </a:lnTo>
                  <a:lnTo>
                    <a:pt x="29" y="25"/>
                  </a:lnTo>
                  <a:lnTo>
                    <a:pt x="37" y="12"/>
                  </a:lnTo>
                  <a:lnTo>
                    <a:pt x="33" y="25"/>
                  </a:lnTo>
                  <a:lnTo>
                    <a:pt x="29" y="37"/>
                  </a:lnTo>
                  <a:lnTo>
                    <a:pt x="37" y="25"/>
                  </a:lnTo>
                  <a:lnTo>
                    <a:pt x="45" y="12"/>
                  </a:lnTo>
                  <a:lnTo>
                    <a:pt x="45" y="0"/>
                  </a:lnTo>
                  <a:lnTo>
                    <a:pt x="57" y="12"/>
                  </a:lnTo>
                  <a:lnTo>
                    <a:pt x="69" y="25"/>
                  </a:lnTo>
                  <a:lnTo>
                    <a:pt x="61" y="37"/>
                  </a:lnTo>
                  <a:lnTo>
                    <a:pt x="53" y="45"/>
                  </a:lnTo>
                  <a:lnTo>
                    <a:pt x="49" y="57"/>
                  </a:lnTo>
                  <a:lnTo>
                    <a:pt x="53" y="45"/>
                  </a:lnTo>
                  <a:lnTo>
                    <a:pt x="57" y="37"/>
                  </a:lnTo>
                  <a:lnTo>
                    <a:pt x="57" y="25"/>
                  </a:lnTo>
                  <a:lnTo>
                    <a:pt x="57" y="37"/>
                  </a:lnTo>
                  <a:lnTo>
                    <a:pt x="53" y="49"/>
                  </a:lnTo>
                  <a:lnTo>
                    <a:pt x="45" y="61"/>
                  </a:lnTo>
                  <a:lnTo>
                    <a:pt x="49" y="49"/>
                  </a:lnTo>
                  <a:lnTo>
                    <a:pt x="49" y="37"/>
                  </a:lnTo>
                  <a:lnTo>
                    <a:pt x="41" y="49"/>
                  </a:lnTo>
                  <a:lnTo>
                    <a:pt x="33" y="61"/>
                  </a:lnTo>
                  <a:lnTo>
                    <a:pt x="21" y="57"/>
                  </a:lnTo>
                  <a:lnTo>
                    <a:pt x="25" y="45"/>
                  </a:lnTo>
                  <a:lnTo>
                    <a:pt x="13" y="57"/>
                  </a:lnTo>
                  <a:lnTo>
                    <a:pt x="0" y="57"/>
                  </a:lnTo>
                  <a:lnTo>
                    <a:pt x="0" y="53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79" name="Freeform 585">
              <a:extLst>
                <a:ext uri="{FF2B5EF4-FFF2-40B4-BE49-F238E27FC236}">
                  <a16:creationId xmlns="" xmlns:a16="http://schemas.microsoft.com/office/drawing/2014/main" id="{4C15D6D4-6571-4983-B7D5-70A27154E089}"/>
                </a:ext>
              </a:extLst>
            </p:cNvPr>
            <p:cNvSpPr>
              <a:spLocks/>
            </p:cNvSpPr>
            <p:nvPr/>
          </p:nvSpPr>
          <p:spPr bwMode="gray">
            <a:xfrm>
              <a:off x="3044404" y="3153218"/>
              <a:ext cx="146544" cy="139319"/>
            </a:xfrm>
            <a:custGeom>
              <a:avLst/>
              <a:gdLst>
                <a:gd name="T0" fmla="*/ 224 w 407"/>
                <a:gd name="T1" fmla="*/ 12 h 387"/>
                <a:gd name="T2" fmla="*/ 180 w 407"/>
                <a:gd name="T3" fmla="*/ 16 h 387"/>
                <a:gd name="T4" fmla="*/ 147 w 407"/>
                <a:gd name="T5" fmla="*/ 57 h 387"/>
                <a:gd name="T6" fmla="*/ 110 w 407"/>
                <a:gd name="T7" fmla="*/ 106 h 387"/>
                <a:gd name="T8" fmla="*/ 90 w 407"/>
                <a:gd name="T9" fmla="*/ 147 h 387"/>
                <a:gd name="T10" fmla="*/ 74 w 407"/>
                <a:gd name="T11" fmla="*/ 171 h 387"/>
                <a:gd name="T12" fmla="*/ 78 w 407"/>
                <a:gd name="T13" fmla="*/ 204 h 387"/>
                <a:gd name="T14" fmla="*/ 57 w 407"/>
                <a:gd name="T15" fmla="*/ 204 h 387"/>
                <a:gd name="T16" fmla="*/ 29 w 407"/>
                <a:gd name="T17" fmla="*/ 240 h 387"/>
                <a:gd name="T18" fmla="*/ 21 w 407"/>
                <a:gd name="T19" fmla="*/ 244 h 387"/>
                <a:gd name="T20" fmla="*/ 57 w 407"/>
                <a:gd name="T21" fmla="*/ 244 h 387"/>
                <a:gd name="T22" fmla="*/ 21 w 407"/>
                <a:gd name="T23" fmla="*/ 277 h 387"/>
                <a:gd name="T24" fmla="*/ 9 w 407"/>
                <a:gd name="T25" fmla="*/ 318 h 387"/>
                <a:gd name="T26" fmla="*/ 57 w 407"/>
                <a:gd name="T27" fmla="*/ 314 h 387"/>
                <a:gd name="T28" fmla="*/ 102 w 407"/>
                <a:gd name="T29" fmla="*/ 314 h 387"/>
                <a:gd name="T30" fmla="*/ 143 w 407"/>
                <a:gd name="T31" fmla="*/ 318 h 387"/>
                <a:gd name="T32" fmla="*/ 180 w 407"/>
                <a:gd name="T33" fmla="*/ 314 h 387"/>
                <a:gd name="T34" fmla="*/ 220 w 407"/>
                <a:gd name="T35" fmla="*/ 289 h 387"/>
                <a:gd name="T36" fmla="*/ 216 w 407"/>
                <a:gd name="T37" fmla="*/ 322 h 387"/>
                <a:gd name="T38" fmla="*/ 261 w 407"/>
                <a:gd name="T39" fmla="*/ 318 h 387"/>
                <a:gd name="T40" fmla="*/ 265 w 407"/>
                <a:gd name="T41" fmla="*/ 322 h 387"/>
                <a:gd name="T42" fmla="*/ 224 w 407"/>
                <a:gd name="T43" fmla="*/ 354 h 387"/>
                <a:gd name="T44" fmla="*/ 228 w 407"/>
                <a:gd name="T45" fmla="*/ 366 h 387"/>
                <a:gd name="T46" fmla="*/ 265 w 407"/>
                <a:gd name="T47" fmla="*/ 342 h 387"/>
                <a:gd name="T48" fmla="*/ 298 w 407"/>
                <a:gd name="T49" fmla="*/ 330 h 387"/>
                <a:gd name="T50" fmla="*/ 326 w 407"/>
                <a:gd name="T51" fmla="*/ 305 h 387"/>
                <a:gd name="T52" fmla="*/ 322 w 407"/>
                <a:gd name="T53" fmla="*/ 350 h 387"/>
                <a:gd name="T54" fmla="*/ 330 w 407"/>
                <a:gd name="T55" fmla="*/ 370 h 387"/>
                <a:gd name="T56" fmla="*/ 350 w 407"/>
                <a:gd name="T57" fmla="*/ 375 h 387"/>
                <a:gd name="T58" fmla="*/ 391 w 407"/>
                <a:gd name="T59" fmla="*/ 375 h 387"/>
                <a:gd name="T60" fmla="*/ 399 w 407"/>
                <a:gd name="T61" fmla="*/ 338 h 387"/>
                <a:gd name="T62" fmla="*/ 391 w 407"/>
                <a:gd name="T63" fmla="*/ 314 h 387"/>
                <a:gd name="T64" fmla="*/ 383 w 407"/>
                <a:gd name="T65" fmla="*/ 297 h 387"/>
                <a:gd name="T66" fmla="*/ 367 w 407"/>
                <a:gd name="T67" fmla="*/ 285 h 387"/>
                <a:gd name="T68" fmla="*/ 346 w 407"/>
                <a:gd name="T69" fmla="*/ 318 h 387"/>
                <a:gd name="T70" fmla="*/ 342 w 407"/>
                <a:gd name="T71" fmla="*/ 285 h 387"/>
                <a:gd name="T72" fmla="*/ 338 w 407"/>
                <a:gd name="T73" fmla="*/ 277 h 387"/>
                <a:gd name="T74" fmla="*/ 363 w 407"/>
                <a:gd name="T75" fmla="*/ 261 h 387"/>
                <a:gd name="T76" fmla="*/ 371 w 407"/>
                <a:gd name="T77" fmla="*/ 244 h 387"/>
                <a:gd name="T78" fmla="*/ 330 w 407"/>
                <a:gd name="T79" fmla="*/ 252 h 387"/>
                <a:gd name="T80" fmla="*/ 342 w 407"/>
                <a:gd name="T81" fmla="*/ 240 h 387"/>
                <a:gd name="T82" fmla="*/ 330 w 407"/>
                <a:gd name="T83" fmla="*/ 232 h 387"/>
                <a:gd name="T84" fmla="*/ 338 w 407"/>
                <a:gd name="T85" fmla="*/ 204 h 387"/>
                <a:gd name="T86" fmla="*/ 338 w 407"/>
                <a:gd name="T87" fmla="*/ 175 h 387"/>
                <a:gd name="T88" fmla="*/ 298 w 407"/>
                <a:gd name="T89" fmla="*/ 187 h 387"/>
                <a:gd name="T90" fmla="*/ 273 w 407"/>
                <a:gd name="T91" fmla="*/ 175 h 387"/>
                <a:gd name="T92" fmla="*/ 241 w 407"/>
                <a:gd name="T93" fmla="*/ 204 h 387"/>
                <a:gd name="T94" fmla="*/ 241 w 407"/>
                <a:gd name="T95" fmla="*/ 179 h 387"/>
                <a:gd name="T96" fmla="*/ 220 w 407"/>
                <a:gd name="T97" fmla="*/ 171 h 387"/>
                <a:gd name="T98" fmla="*/ 212 w 407"/>
                <a:gd name="T99" fmla="*/ 155 h 387"/>
                <a:gd name="T100" fmla="*/ 237 w 407"/>
                <a:gd name="T101" fmla="*/ 130 h 387"/>
                <a:gd name="T102" fmla="*/ 196 w 407"/>
                <a:gd name="T103" fmla="*/ 130 h 387"/>
                <a:gd name="T104" fmla="*/ 171 w 407"/>
                <a:gd name="T105" fmla="*/ 139 h 387"/>
                <a:gd name="T106" fmla="*/ 159 w 407"/>
                <a:gd name="T107" fmla="*/ 139 h 387"/>
                <a:gd name="T108" fmla="*/ 175 w 407"/>
                <a:gd name="T109" fmla="*/ 98 h 387"/>
                <a:gd name="T110" fmla="*/ 216 w 407"/>
                <a:gd name="T111" fmla="*/ 53 h 387"/>
                <a:gd name="T112" fmla="*/ 200 w 407"/>
                <a:gd name="T113" fmla="*/ 21 h 3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7"/>
                <a:gd name="T172" fmla="*/ 0 h 387"/>
                <a:gd name="T173" fmla="*/ 407 w 407"/>
                <a:gd name="T174" fmla="*/ 387 h 38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7" h="387">
                  <a:moveTo>
                    <a:pt x="224" y="25"/>
                  </a:moveTo>
                  <a:lnTo>
                    <a:pt x="237" y="12"/>
                  </a:lnTo>
                  <a:lnTo>
                    <a:pt x="237" y="4"/>
                  </a:lnTo>
                  <a:lnTo>
                    <a:pt x="224" y="12"/>
                  </a:lnTo>
                  <a:lnTo>
                    <a:pt x="212" y="0"/>
                  </a:lnTo>
                  <a:lnTo>
                    <a:pt x="200" y="4"/>
                  </a:lnTo>
                  <a:lnTo>
                    <a:pt x="188" y="12"/>
                  </a:lnTo>
                  <a:lnTo>
                    <a:pt x="180" y="16"/>
                  </a:lnTo>
                  <a:lnTo>
                    <a:pt x="163" y="21"/>
                  </a:lnTo>
                  <a:lnTo>
                    <a:pt x="159" y="33"/>
                  </a:lnTo>
                  <a:lnTo>
                    <a:pt x="151" y="45"/>
                  </a:lnTo>
                  <a:lnTo>
                    <a:pt x="147" y="57"/>
                  </a:lnTo>
                  <a:lnTo>
                    <a:pt x="135" y="69"/>
                  </a:lnTo>
                  <a:lnTo>
                    <a:pt x="123" y="82"/>
                  </a:lnTo>
                  <a:lnTo>
                    <a:pt x="119" y="94"/>
                  </a:lnTo>
                  <a:lnTo>
                    <a:pt x="110" y="106"/>
                  </a:lnTo>
                  <a:lnTo>
                    <a:pt x="106" y="118"/>
                  </a:lnTo>
                  <a:lnTo>
                    <a:pt x="102" y="130"/>
                  </a:lnTo>
                  <a:lnTo>
                    <a:pt x="98" y="134"/>
                  </a:lnTo>
                  <a:lnTo>
                    <a:pt x="90" y="147"/>
                  </a:lnTo>
                  <a:lnTo>
                    <a:pt x="86" y="159"/>
                  </a:lnTo>
                  <a:lnTo>
                    <a:pt x="98" y="171"/>
                  </a:lnTo>
                  <a:lnTo>
                    <a:pt x="86" y="163"/>
                  </a:lnTo>
                  <a:lnTo>
                    <a:pt x="74" y="171"/>
                  </a:lnTo>
                  <a:lnTo>
                    <a:pt x="70" y="183"/>
                  </a:lnTo>
                  <a:lnTo>
                    <a:pt x="78" y="196"/>
                  </a:lnTo>
                  <a:lnTo>
                    <a:pt x="90" y="196"/>
                  </a:lnTo>
                  <a:lnTo>
                    <a:pt x="78" y="204"/>
                  </a:lnTo>
                  <a:lnTo>
                    <a:pt x="90" y="208"/>
                  </a:lnTo>
                  <a:lnTo>
                    <a:pt x="82" y="208"/>
                  </a:lnTo>
                  <a:lnTo>
                    <a:pt x="70" y="200"/>
                  </a:lnTo>
                  <a:lnTo>
                    <a:pt x="57" y="204"/>
                  </a:lnTo>
                  <a:lnTo>
                    <a:pt x="53" y="216"/>
                  </a:lnTo>
                  <a:lnTo>
                    <a:pt x="45" y="228"/>
                  </a:lnTo>
                  <a:lnTo>
                    <a:pt x="41" y="240"/>
                  </a:lnTo>
                  <a:lnTo>
                    <a:pt x="29" y="240"/>
                  </a:lnTo>
                  <a:lnTo>
                    <a:pt x="29" y="228"/>
                  </a:lnTo>
                  <a:lnTo>
                    <a:pt x="17" y="236"/>
                  </a:lnTo>
                  <a:lnTo>
                    <a:pt x="9" y="248"/>
                  </a:lnTo>
                  <a:lnTo>
                    <a:pt x="21" y="244"/>
                  </a:lnTo>
                  <a:lnTo>
                    <a:pt x="33" y="244"/>
                  </a:lnTo>
                  <a:lnTo>
                    <a:pt x="45" y="244"/>
                  </a:lnTo>
                  <a:lnTo>
                    <a:pt x="57" y="244"/>
                  </a:lnTo>
                  <a:lnTo>
                    <a:pt x="57" y="248"/>
                  </a:lnTo>
                  <a:lnTo>
                    <a:pt x="49" y="252"/>
                  </a:lnTo>
                  <a:lnTo>
                    <a:pt x="37" y="265"/>
                  </a:lnTo>
                  <a:lnTo>
                    <a:pt x="21" y="277"/>
                  </a:lnTo>
                  <a:lnTo>
                    <a:pt x="13" y="281"/>
                  </a:lnTo>
                  <a:lnTo>
                    <a:pt x="0" y="293"/>
                  </a:lnTo>
                  <a:lnTo>
                    <a:pt x="5" y="305"/>
                  </a:lnTo>
                  <a:lnTo>
                    <a:pt x="9" y="318"/>
                  </a:lnTo>
                  <a:lnTo>
                    <a:pt x="21" y="318"/>
                  </a:lnTo>
                  <a:lnTo>
                    <a:pt x="33" y="318"/>
                  </a:lnTo>
                  <a:lnTo>
                    <a:pt x="45" y="314"/>
                  </a:lnTo>
                  <a:lnTo>
                    <a:pt x="57" y="314"/>
                  </a:lnTo>
                  <a:lnTo>
                    <a:pt x="66" y="309"/>
                  </a:lnTo>
                  <a:lnTo>
                    <a:pt x="78" y="309"/>
                  </a:lnTo>
                  <a:lnTo>
                    <a:pt x="90" y="314"/>
                  </a:lnTo>
                  <a:lnTo>
                    <a:pt x="102" y="314"/>
                  </a:lnTo>
                  <a:lnTo>
                    <a:pt x="114" y="314"/>
                  </a:lnTo>
                  <a:lnTo>
                    <a:pt x="127" y="314"/>
                  </a:lnTo>
                  <a:lnTo>
                    <a:pt x="131" y="314"/>
                  </a:lnTo>
                  <a:lnTo>
                    <a:pt x="143" y="318"/>
                  </a:lnTo>
                  <a:lnTo>
                    <a:pt x="151" y="322"/>
                  </a:lnTo>
                  <a:lnTo>
                    <a:pt x="163" y="318"/>
                  </a:lnTo>
                  <a:lnTo>
                    <a:pt x="167" y="314"/>
                  </a:lnTo>
                  <a:lnTo>
                    <a:pt x="180" y="314"/>
                  </a:lnTo>
                  <a:lnTo>
                    <a:pt x="188" y="314"/>
                  </a:lnTo>
                  <a:lnTo>
                    <a:pt x="196" y="301"/>
                  </a:lnTo>
                  <a:lnTo>
                    <a:pt x="208" y="301"/>
                  </a:lnTo>
                  <a:lnTo>
                    <a:pt x="220" y="289"/>
                  </a:lnTo>
                  <a:lnTo>
                    <a:pt x="216" y="305"/>
                  </a:lnTo>
                  <a:lnTo>
                    <a:pt x="216" y="314"/>
                  </a:lnTo>
                  <a:lnTo>
                    <a:pt x="204" y="322"/>
                  </a:lnTo>
                  <a:lnTo>
                    <a:pt x="216" y="322"/>
                  </a:lnTo>
                  <a:lnTo>
                    <a:pt x="228" y="330"/>
                  </a:lnTo>
                  <a:lnTo>
                    <a:pt x="241" y="322"/>
                  </a:lnTo>
                  <a:lnTo>
                    <a:pt x="245" y="309"/>
                  </a:lnTo>
                  <a:lnTo>
                    <a:pt x="261" y="318"/>
                  </a:lnTo>
                  <a:lnTo>
                    <a:pt x="269" y="305"/>
                  </a:lnTo>
                  <a:lnTo>
                    <a:pt x="265" y="314"/>
                  </a:lnTo>
                  <a:lnTo>
                    <a:pt x="277" y="314"/>
                  </a:lnTo>
                  <a:lnTo>
                    <a:pt x="265" y="322"/>
                  </a:lnTo>
                  <a:lnTo>
                    <a:pt x="253" y="326"/>
                  </a:lnTo>
                  <a:lnTo>
                    <a:pt x="249" y="338"/>
                  </a:lnTo>
                  <a:lnTo>
                    <a:pt x="237" y="350"/>
                  </a:lnTo>
                  <a:lnTo>
                    <a:pt x="224" y="354"/>
                  </a:lnTo>
                  <a:lnTo>
                    <a:pt x="212" y="354"/>
                  </a:lnTo>
                  <a:lnTo>
                    <a:pt x="208" y="366"/>
                  </a:lnTo>
                  <a:lnTo>
                    <a:pt x="220" y="370"/>
                  </a:lnTo>
                  <a:lnTo>
                    <a:pt x="228" y="366"/>
                  </a:lnTo>
                  <a:lnTo>
                    <a:pt x="241" y="370"/>
                  </a:lnTo>
                  <a:lnTo>
                    <a:pt x="253" y="366"/>
                  </a:lnTo>
                  <a:lnTo>
                    <a:pt x="261" y="354"/>
                  </a:lnTo>
                  <a:lnTo>
                    <a:pt x="265" y="342"/>
                  </a:lnTo>
                  <a:lnTo>
                    <a:pt x="277" y="334"/>
                  </a:lnTo>
                  <a:lnTo>
                    <a:pt x="289" y="330"/>
                  </a:lnTo>
                  <a:lnTo>
                    <a:pt x="298" y="322"/>
                  </a:lnTo>
                  <a:lnTo>
                    <a:pt x="298" y="330"/>
                  </a:lnTo>
                  <a:lnTo>
                    <a:pt x="302" y="322"/>
                  </a:lnTo>
                  <a:lnTo>
                    <a:pt x="310" y="309"/>
                  </a:lnTo>
                  <a:lnTo>
                    <a:pt x="314" y="297"/>
                  </a:lnTo>
                  <a:lnTo>
                    <a:pt x="326" y="305"/>
                  </a:lnTo>
                  <a:lnTo>
                    <a:pt x="334" y="314"/>
                  </a:lnTo>
                  <a:lnTo>
                    <a:pt x="330" y="326"/>
                  </a:lnTo>
                  <a:lnTo>
                    <a:pt x="326" y="338"/>
                  </a:lnTo>
                  <a:lnTo>
                    <a:pt x="322" y="350"/>
                  </a:lnTo>
                  <a:lnTo>
                    <a:pt x="314" y="362"/>
                  </a:lnTo>
                  <a:lnTo>
                    <a:pt x="314" y="375"/>
                  </a:lnTo>
                  <a:lnTo>
                    <a:pt x="318" y="375"/>
                  </a:lnTo>
                  <a:lnTo>
                    <a:pt x="330" y="370"/>
                  </a:lnTo>
                  <a:lnTo>
                    <a:pt x="342" y="358"/>
                  </a:lnTo>
                  <a:lnTo>
                    <a:pt x="355" y="350"/>
                  </a:lnTo>
                  <a:lnTo>
                    <a:pt x="350" y="362"/>
                  </a:lnTo>
                  <a:lnTo>
                    <a:pt x="350" y="375"/>
                  </a:lnTo>
                  <a:lnTo>
                    <a:pt x="359" y="387"/>
                  </a:lnTo>
                  <a:lnTo>
                    <a:pt x="371" y="383"/>
                  </a:lnTo>
                  <a:lnTo>
                    <a:pt x="383" y="387"/>
                  </a:lnTo>
                  <a:lnTo>
                    <a:pt x="391" y="375"/>
                  </a:lnTo>
                  <a:lnTo>
                    <a:pt x="391" y="362"/>
                  </a:lnTo>
                  <a:lnTo>
                    <a:pt x="395" y="350"/>
                  </a:lnTo>
                  <a:lnTo>
                    <a:pt x="399" y="338"/>
                  </a:lnTo>
                  <a:lnTo>
                    <a:pt x="407" y="326"/>
                  </a:lnTo>
                  <a:lnTo>
                    <a:pt x="407" y="314"/>
                  </a:lnTo>
                  <a:lnTo>
                    <a:pt x="399" y="305"/>
                  </a:lnTo>
                  <a:lnTo>
                    <a:pt x="391" y="314"/>
                  </a:lnTo>
                  <a:lnTo>
                    <a:pt x="383" y="326"/>
                  </a:lnTo>
                  <a:lnTo>
                    <a:pt x="371" y="322"/>
                  </a:lnTo>
                  <a:lnTo>
                    <a:pt x="375" y="305"/>
                  </a:lnTo>
                  <a:lnTo>
                    <a:pt x="383" y="297"/>
                  </a:lnTo>
                  <a:lnTo>
                    <a:pt x="387" y="285"/>
                  </a:lnTo>
                  <a:lnTo>
                    <a:pt x="391" y="273"/>
                  </a:lnTo>
                  <a:lnTo>
                    <a:pt x="379" y="281"/>
                  </a:lnTo>
                  <a:lnTo>
                    <a:pt x="367" y="285"/>
                  </a:lnTo>
                  <a:lnTo>
                    <a:pt x="359" y="297"/>
                  </a:lnTo>
                  <a:lnTo>
                    <a:pt x="359" y="309"/>
                  </a:lnTo>
                  <a:lnTo>
                    <a:pt x="346" y="322"/>
                  </a:lnTo>
                  <a:lnTo>
                    <a:pt x="346" y="318"/>
                  </a:lnTo>
                  <a:lnTo>
                    <a:pt x="334" y="305"/>
                  </a:lnTo>
                  <a:lnTo>
                    <a:pt x="330" y="297"/>
                  </a:lnTo>
                  <a:lnTo>
                    <a:pt x="342" y="297"/>
                  </a:lnTo>
                  <a:lnTo>
                    <a:pt x="342" y="285"/>
                  </a:lnTo>
                  <a:lnTo>
                    <a:pt x="334" y="281"/>
                  </a:lnTo>
                  <a:lnTo>
                    <a:pt x="342" y="281"/>
                  </a:lnTo>
                  <a:lnTo>
                    <a:pt x="342" y="277"/>
                  </a:lnTo>
                  <a:lnTo>
                    <a:pt x="338" y="277"/>
                  </a:lnTo>
                  <a:lnTo>
                    <a:pt x="342" y="277"/>
                  </a:lnTo>
                  <a:lnTo>
                    <a:pt x="338" y="269"/>
                  </a:lnTo>
                  <a:lnTo>
                    <a:pt x="350" y="269"/>
                  </a:lnTo>
                  <a:lnTo>
                    <a:pt x="363" y="261"/>
                  </a:lnTo>
                  <a:lnTo>
                    <a:pt x="375" y="257"/>
                  </a:lnTo>
                  <a:lnTo>
                    <a:pt x="383" y="244"/>
                  </a:lnTo>
                  <a:lnTo>
                    <a:pt x="379" y="232"/>
                  </a:lnTo>
                  <a:lnTo>
                    <a:pt x="371" y="244"/>
                  </a:lnTo>
                  <a:lnTo>
                    <a:pt x="359" y="236"/>
                  </a:lnTo>
                  <a:lnTo>
                    <a:pt x="355" y="248"/>
                  </a:lnTo>
                  <a:lnTo>
                    <a:pt x="342" y="244"/>
                  </a:lnTo>
                  <a:lnTo>
                    <a:pt x="330" y="252"/>
                  </a:lnTo>
                  <a:lnTo>
                    <a:pt x="318" y="257"/>
                  </a:lnTo>
                  <a:lnTo>
                    <a:pt x="318" y="252"/>
                  </a:lnTo>
                  <a:lnTo>
                    <a:pt x="330" y="248"/>
                  </a:lnTo>
                  <a:lnTo>
                    <a:pt x="342" y="240"/>
                  </a:lnTo>
                  <a:lnTo>
                    <a:pt x="330" y="240"/>
                  </a:lnTo>
                  <a:lnTo>
                    <a:pt x="342" y="232"/>
                  </a:lnTo>
                  <a:lnTo>
                    <a:pt x="330" y="236"/>
                  </a:lnTo>
                  <a:lnTo>
                    <a:pt x="330" y="232"/>
                  </a:lnTo>
                  <a:lnTo>
                    <a:pt x="330" y="220"/>
                  </a:lnTo>
                  <a:lnTo>
                    <a:pt x="318" y="220"/>
                  </a:lnTo>
                  <a:lnTo>
                    <a:pt x="330" y="220"/>
                  </a:lnTo>
                  <a:lnTo>
                    <a:pt x="338" y="204"/>
                  </a:lnTo>
                  <a:lnTo>
                    <a:pt x="350" y="200"/>
                  </a:lnTo>
                  <a:lnTo>
                    <a:pt x="359" y="187"/>
                  </a:lnTo>
                  <a:lnTo>
                    <a:pt x="350" y="183"/>
                  </a:lnTo>
                  <a:lnTo>
                    <a:pt x="338" y="175"/>
                  </a:lnTo>
                  <a:lnTo>
                    <a:pt x="326" y="175"/>
                  </a:lnTo>
                  <a:lnTo>
                    <a:pt x="314" y="179"/>
                  </a:lnTo>
                  <a:lnTo>
                    <a:pt x="302" y="175"/>
                  </a:lnTo>
                  <a:lnTo>
                    <a:pt x="298" y="187"/>
                  </a:lnTo>
                  <a:lnTo>
                    <a:pt x="298" y="175"/>
                  </a:lnTo>
                  <a:lnTo>
                    <a:pt x="298" y="167"/>
                  </a:lnTo>
                  <a:lnTo>
                    <a:pt x="285" y="175"/>
                  </a:lnTo>
                  <a:lnTo>
                    <a:pt x="273" y="175"/>
                  </a:lnTo>
                  <a:lnTo>
                    <a:pt x="265" y="187"/>
                  </a:lnTo>
                  <a:lnTo>
                    <a:pt x="257" y="187"/>
                  </a:lnTo>
                  <a:lnTo>
                    <a:pt x="253" y="200"/>
                  </a:lnTo>
                  <a:lnTo>
                    <a:pt x="241" y="204"/>
                  </a:lnTo>
                  <a:lnTo>
                    <a:pt x="245" y="191"/>
                  </a:lnTo>
                  <a:lnTo>
                    <a:pt x="253" y="179"/>
                  </a:lnTo>
                  <a:lnTo>
                    <a:pt x="249" y="167"/>
                  </a:lnTo>
                  <a:lnTo>
                    <a:pt x="241" y="179"/>
                  </a:lnTo>
                  <a:lnTo>
                    <a:pt x="245" y="167"/>
                  </a:lnTo>
                  <a:lnTo>
                    <a:pt x="232" y="179"/>
                  </a:lnTo>
                  <a:lnTo>
                    <a:pt x="232" y="167"/>
                  </a:lnTo>
                  <a:lnTo>
                    <a:pt x="220" y="171"/>
                  </a:lnTo>
                  <a:lnTo>
                    <a:pt x="208" y="167"/>
                  </a:lnTo>
                  <a:lnTo>
                    <a:pt x="196" y="175"/>
                  </a:lnTo>
                  <a:lnTo>
                    <a:pt x="208" y="167"/>
                  </a:lnTo>
                  <a:lnTo>
                    <a:pt x="212" y="155"/>
                  </a:lnTo>
                  <a:lnTo>
                    <a:pt x="204" y="151"/>
                  </a:lnTo>
                  <a:lnTo>
                    <a:pt x="212" y="147"/>
                  </a:lnTo>
                  <a:lnTo>
                    <a:pt x="228" y="139"/>
                  </a:lnTo>
                  <a:lnTo>
                    <a:pt x="237" y="130"/>
                  </a:lnTo>
                  <a:lnTo>
                    <a:pt x="232" y="130"/>
                  </a:lnTo>
                  <a:lnTo>
                    <a:pt x="224" y="130"/>
                  </a:lnTo>
                  <a:lnTo>
                    <a:pt x="212" y="130"/>
                  </a:lnTo>
                  <a:lnTo>
                    <a:pt x="196" y="130"/>
                  </a:lnTo>
                  <a:lnTo>
                    <a:pt x="196" y="118"/>
                  </a:lnTo>
                  <a:lnTo>
                    <a:pt x="184" y="130"/>
                  </a:lnTo>
                  <a:lnTo>
                    <a:pt x="171" y="139"/>
                  </a:lnTo>
                  <a:lnTo>
                    <a:pt x="159" y="151"/>
                  </a:lnTo>
                  <a:lnTo>
                    <a:pt x="151" y="163"/>
                  </a:lnTo>
                  <a:lnTo>
                    <a:pt x="159" y="151"/>
                  </a:lnTo>
                  <a:lnTo>
                    <a:pt x="159" y="139"/>
                  </a:lnTo>
                  <a:lnTo>
                    <a:pt x="159" y="130"/>
                  </a:lnTo>
                  <a:lnTo>
                    <a:pt x="167" y="122"/>
                  </a:lnTo>
                  <a:lnTo>
                    <a:pt x="175" y="110"/>
                  </a:lnTo>
                  <a:lnTo>
                    <a:pt x="175" y="98"/>
                  </a:lnTo>
                  <a:lnTo>
                    <a:pt x="188" y="90"/>
                  </a:lnTo>
                  <a:lnTo>
                    <a:pt x="196" y="78"/>
                  </a:lnTo>
                  <a:lnTo>
                    <a:pt x="204" y="65"/>
                  </a:lnTo>
                  <a:lnTo>
                    <a:pt x="216" y="53"/>
                  </a:lnTo>
                  <a:lnTo>
                    <a:pt x="220" y="45"/>
                  </a:lnTo>
                  <a:lnTo>
                    <a:pt x="212" y="33"/>
                  </a:lnTo>
                  <a:lnTo>
                    <a:pt x="204" y="33"/>
                  </a:lnTo>
                  <a:lnTo>
                    <a:pt x="200" y="21"/>
                  </a:lnTo>
                  <a:lnTo>
                    <a:pt x="212" y="21"/>
                  </a:lnTo>
                  <a:lnTo>
                    <a:pt x="224" y="2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80" name="Freeform 586">
              <a:extLst>
                <a:ext uri="{FF2B5EF4-FFF2-40B4-BE49-F238E27FC236}">
                  <a16:creationId xmlns="" xmlns:a16="http://schemas.microsoft.com/office/drawing/2014/main" id="{EA3F0847-E7E2-4C18-B67C-B9CB70A843CB}"/>
                </a:ext>
              </a:extLst>
            </p:cNvPr>
            <p:cNvSpPr>
              <a:spLocks/>
            </p:cNvSpPr>
            <p:nvPr/>
          </p:nvSpPr>
          <p:spPr bwMode="gray">
            <a:xfrm>
              <a:off x="2933145" y="3201457"/>
              <a:ext cx="60130" cy="23760"/>
            </a:xfrm>
            <a:custGeom>
              <a:avLst/>
              <a:gdLst>
                <a:gd name="T0" fmla="*/ 167 w 167"/>
                <a:gd name="T1" fmla="*/ 53 h 66"/>
                <a:gd name="T2" fmla="*/ 155 w 167"/>
                <a:gd name="T3" fmla="*/ 45 h 66"/>
                <a:gd name="T4" fmla="*/ 143 w 167"/>
                <a:gd name="T5" fmla="*/ 41 h 66"/>
                <a:gd name="T6" fmla="*/ 130 w 167"/>
                <a:gd name="T7" fmla="*/ 33 h 66"/>
                <a:gd name="T8" fmla="*/ 118 w 167"/>
                <a:gd name="T9" fmla="*/ 25 h 66"/>
                <a:gd name="T10" fmla="*/ 94 w 167"/>
                <a:gd name="T11" fmla="*/ 17 h 66"/>
                <a:gd name="T12" fmla="*/ 82 w 167"/>
                <a:gd name="T13" fmla="*/ 13 h 66"/>
                <a:gd name="T14" fmla="*/ 73 w 167"/>
                <a:gd name="T15" fmla="*/ 9 h 66"/>
                <a:gd name="T16" fmla="*/ 61 w 167"/>
                <a:gd name="T17" fmla="*/ 9 h 66"/>
                <a:gd name="T18" fmla="*/ 49 w 167"/>
                <a:gd name="T19" fmla="*/ 5 h 66"/>
                <a:gd name="T20" fmla="*/ 37 w 167"/>
                <a:gd name="T21" fmla="*/ 5 h 66"/>
                <a:gd name="T22" fmla="*/ 25 w 167"/>
                <a:gd name="T23" fmla="*/ 0 h 66"/>
                <a:gd name="T24" fmla="*/ 12 w 167"/>
                <a:gd name="T25" fmla="*/ 0 h 66"/>
                <a:gd name="T26" fmla="*/ 0 w 167"/>
                <a:gd name="T27" fmla="*/ 5 h 66"/>
                <a:gd name="T28" fmla="*/ 12 w 167"/>
                <a:gd name="T29" fmla="*/ 13 h 66"/>
                <a:gd name="T30" fmla="*/ 25 w 167"/>
                <a:gd name="T31" fmla="*/ 17 h 66"/>
                <a:gd name="T32" fmla="*/ 37 w 167"/>
                <a:gd name="T33" fmla="*/ 21 h 66"/>
                <a:gd name="T34" fmla="*/ 49 w 167"/>
                <a:gd name="T35" fmla="*/ 29 h 66"/>
                <a:gd name="T36" fmla="*/ 57 w 167"/>
                <a:gd name="T37" fmla="*/ 41 h 66"/>
                <a:gd name="T38" fmla="*/ 69 w 167"/>
                <a:gd name="T39" fmla="*/ 45 h 66"/>
                <a:gd name="T40" fmla="*/ 82 w 167"/>
                <a:gd name="T41" fmla="*/ 53 h 66"/>
                <a:gd name="T42" fmla="*/ 94 w 167"/>
                <a:gd name="T43" fmla="*/ 57 h 66"/>
                <a:gd name="T44" fmla="*/ 106 w 167"/>
                <a:gd name="T45" fmla="*/ 62 h 66"/>
                <a:gd name="T46" fmla="*/ 118 w 167"/>
                <a:gd name="T47" fmla="*/ 62 h 66"/>
                <a:gd name="T48" fmla="*/ 126 w 167"/>
                <a:gd name="T49" fmla="*/ 66 h 66"/>
                <a:gd name="T50" fmla="*/ 139 w 167"/>
                <a:gd name="T51" fmla="*/ 66 h 66"/>
                <a:gd name="T52" fmla="*/ 163 w 167"/>
                <a:gd name="T53" fmla="*/ 66 h 66"/>
                <a:gd name="T54" fmla="*/ 167 w 167"/>
                <a:gd name="T55" fmla="*/ 53 h 6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7"/>
                <a:gd name="T85" fmla="*/ 0 h 66"/>
                <a:gd name="T86" fmla="*/ 167 w 167"/>
                <a:gd name="T87" fmla="*/ 66 h 6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7" h="66">
                  <a:moveTo>
                    <a:pt x="167" y="53"/>
                  </a:moveTo>
                  <a:lnTo>
                    <a:pt x="155" y="45"/>
                  </a:lnTo>
                  <a:lnTo>
                    <a:pt x="143" y="41"/>
                  </a:lnTo>
                  <a:lnTo>
                    <a:pt x="130" y="33"/>
                  </a:lnTo>
                  <a:lnTo>
                    <a:pt x="118" y="25"/>
                  </a:lnTo>
                  <a:lnTo>
                    <a:pt x="94" y="17"/>
                  </a:lnTo>
                  <a:lnTo>
                    <a:pt x="82" y="13"/>
                  </a:lnTo>
                  <a:lnTo>
                    <a:pt x="73" y="9"/>
                  </a:lnTo>
                  <a:lnTo>
                    <a:pt x="61" y="9"/>
                  </a:lnTo>
                  <a:lnTo>
                    <a:pt x="49" y="5"/>
                  </a:lnTo>
                  <a:lnTo>
                    <a:pt x="37" y="5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5"/>
                  </a:lnTo>
                  <a:lnTo>
                    <a:pt x="12" y="13"/>
                  </a:lnTo>
                  <a:lnTo>
                    <a:pt x="25" y="17"/>
                  </a:lnTo>
                  <a:lnTo>
                    <a:pt x="37" y="21"/>
                  </a:lnTo>
                  <a:lnTo>
                    <a:pt x="49" y="29"/>
                  </a:lnTo>
                  <a:lnTo>
                    <a:pt x="57" y="41"/>
                  </a:lnTo>
                  <a:lnTo>
                    <a:pt x="69" y="45"/>
                  </a:lnTo>
                  <a:lnTo>
                    <a:pt x="82" y="53"/>
                  </a:lnTo>
                  <a:lnTo>
                    <a:pt x="94" y="57"/>
                  </a:lnTo>
                  <a:lnTo>
                    <a:pt x="106" y="62"/>
                  </a:lnTo>
                  <a:lnTo>
                    <a:pt x="118" y="62"/>
                  </a:lnTo>
                  <a:lnTo>
                    <a:pt x="126" y="66"/>
                  </a:lnTo>
                  <a:lnTo>
                    <a:pt x="139" y="66"/>
                  </a:lnTo>
                  <a:lnTo>
                    <a:pt x="163" y="66"/>
                  </a:lnTo>
                  <a:lnTo>
                    <a:pt x="167" y="5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81" name="Freeform 587">
              <a:extLst>
                <a:ext uri="{FF2B5EF4-FFF2-40B4-BE49-F238E27FC236}">
                  <a16:creationId xmlns="" xmlns:a16="http://schemas.microsoft.com/office/drawing/2014/main" id="{8606F770-9BF9-49A2-8A83-670373724607}"/>
                </a:ext>
              </a:extLst>
            </p:cNvPr>
            <p:cNvSpPr>
              <a:spLocks/>
            </p:cNvSpPr>
            <p:nvPr/>
          </p:nvSpPr>
          <p:spPr bwMode="gray">
            <a:xfrm>
              <a:off x="2997596" y="3286416"/>
              <a:ext cx="38166" cy="35280"/>
            </a:xfrm>
            <a:custGeom>
              <a:avLst/>
              <a:gdLst>
                <a:gd name="T0" fmla="*/ 102 w 106"/>
                <a:gd name="T1" fmla="*/ 62 h 98"/>
                <a:gd name="T2" fmla="*/ 94 w 106"/>
                <a:gd name="T3" fmla="*/ 53 h 98"/>
                <a:gd name="T4" fmla="*/ 82 w 106"/>
                <a:gd name="T5" fmla="*/ 53 h 98"/>
                <a:gd name="T6" fmla="*/ 69 w 106"/>
                <a:gd name="T7" fmla="*/ 45 h 98"/>
                <a:gd name="T8" fmla="*/ 57 w 106"/>
                <a:gd name="T9" fmla="*/ 57 h 98"/>
                <a:gd name="T10" fmla="*/ 69 w 106"/>
                <a:gd name="T11" fmla="*/ 49 h 98"/>
                <a:gd name="T12" fmla="*/ 57 w 106"/>
                <a:gd name="T13" fmla="*/ 62 h 98"/>
                <a:gd name="T14" fmla="*/ 45 w 106"/>
                <a:gd name="T15" fmla="*/ 74 h 98"/>
                <a:gd name="T16" fmla="*/ 57 w 106"/>
                <a:gd name="T17" fmla="*/ 74 h 98"/>
                <a:gd name="T18" fmla="*/ 69 w 106"/>
                <a:gd name="T19" fmla="*/ 66 h 98"/>
                <a:gd name="T20" fmla="*/ 57 w 106"/>
                <a:gd name="T21" fmla="*/ 78 h 98"/>
                <a:gd name="T22" fmla="*/ 49 w 106"/>
                <a:gd name="T23" fmla="*/ 90 h 98"/>
                <a:gd name="T24" fmla="*/ 37 w 106"/>
                <a:gd name="T25" fmla="*/ 86 h 98"/>
                <a:gd name="T26" fmla="*/ 25 w 106"/>
                <a:gd name="T27" fmla="*/ 90 h 98"/>
                <a:gd name="T28" fmla="*/ 33 w 106"/>
                <a:gd name="T29" fmla="*/ 78 h 98"/>
                <a:gd name="T30" fmla="*/ 45 w 106"/>
                <a:gd name="T31" fmla="*/ 74 h 98"/>
                <a:gd name="T32" fmla="*/ 33 w 106"/>
                <a:gd name="T33" fmla="*/ 74 h 98"/>
                <a:gd name="T34" fmla="*/ 45 w 106"/>
                <a:gd name="T35" fmla="*/ 62 h 98"/>
                <a:gd name="T36" fmla="*/ 57 w 106"/>
                <a:gd name="T37" fmla="*/ 57 h 98"/>
                <a:gd name="T38" fmla="*/ 69 w 106"/>
                <a:gd name="T39" fmla="*/ 45 h 98"/>
                <a:gd name="T40" fmla="*/ 57 w 106"/>
                <a:gd name="T41" fmla="*/ 53 h 98"/>
                <a:gd name="T42" fmla="*/ 61 w 106"/>
                <a:gd name="T43" fmla="*/ 41 h 98"/>
                <a:gd name="T44" fmla="*/ 69 w 106"/>
                <a:gd name="T45" fmla="*/ 29 h 98"/>
                <a:gd name="T46" fmla="*/ 69 w 106"/>
                <a:gd name="T47" fmla="*/ 17 h 98"/>
                <a:gd name="T48" fmla="*/ 74 w 106"/>
                <a:gd name="T49" fmla="*/ 5 h 98"/>
                <a:gd name="T50" fmla="*/ 65 w 106"/>
                <a:gd name="T51" fmla="*/ 0 h 98"/>
                <a:gd name="T52" fmla="*/ 49 w 106"/>
                <a:gd name="T53" fmla="*/ 0 h 98"/>
                <a:gd name="T54" fmla="*/ 41 w 106"/>
                <a:gd name="T55" fmla="*/ 9 h 98"/>
                <a:gd name="T56" fmla="*/ 33 w 106"/>
                <a:gd name="T57" fmla="*/ 21 h 98"/>
                <a:gd name="T58" fmla="*/ 29 w 106"/>
                <a:gd name="T59" fmla="*/ 33 h 98"/>
                <a:gd name="T60" fmla="*/ 21 w 106"/>
                <a:gd name="T61" fmla="*/ 45 h 98"/>
                <a:gd name="T62" fmla="*/ 8 w 106"/>
                <a:gd name="T63" fmla="*/ 53 h 98"/>
                <a:gd name="T64" fmla="*/ 0 w 106"/>
                <a:gd name="T65" fmla="*/ 66 h 98"/>
                <a:gd name="T66" fmla="*/ 4 w 106"/>
                <a:gd name="T67" fmla="*/ 78 h 98"/>
                <a:gd name="T68" fmla="*/ 4 w 106"/>
                <a:gd name="T69" fmla="*/ 90 h 98"/>
                <a:gd name="T70" fmla="*/ 12 w 106"/>
                <a:gd name="T71" fmla="*/ 98 h 98"/>
                <a:gd name="T72" fmla="*/ 25 w 106"/>
                <a:gd name="T73" fmla="*/ 98 h 98"/>
                <a:gd name="T74" fmla="*/ 37 w 106"/>
                <a:gd name="T75" fmla="*/ 98 h 98"/>
                <a:gd name="T76" fmla="*/ 49 w 106"/>
                <a:gd name="T77" fmla="*/ 98 h 98"/>
                <a:gd name="T78" fmla="*/ 69 w 106"/>
                <a:gd name="T79" fmla="*/ 94 h 98"/>
                <a:gd name="T80" fmla="*/ 82 w 106"/>
                <a:gd name="T81" fmla="*/ 86 h 98"/>
                <a:gd name="T82" fmla="*/ 94 w 106"/>
                <a:gd name="T83" fmla="*/ 78 h 98"/>
                <a:gd name="T84" fmla="*/ 106 w 106"/>
                <a:gd name="T85" fmla="*/ 74 h 98"/>
                <a:gd name="T86" fmla="*/ 102 w 106"/>
                <a:gd name="T87" fmla="*/ 62 h 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6"/>
                <a:gd name="T133" fmla="*/ 0 h 98"/>
                <a:gd name="T134" fmla="*/ 106 w 106"/>
                <a:gd name="T135" fmla="*/ 98 h 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6" h="98">
                  <a:moveTo>
                    <a:pt x="102" y="62"/>
                  </a:moveTo>
                  <a:lnTo>
                    <a:pt x="94" y="53"/>
                  </a:lnTo>
                  <a:lnTo>
                    <a:pt x="82" y="53"/>
                  </a:lnTo>
                  <a:lnTo>
                    <a:pt x="69" y="45"/>
                  </a:lnTo>
                  <a:lnTo>
                    <a:pt x="57" y="57"/>
                  </a:lnTo>
                  <a:lnTo>
                    <a:pt x="69" y="49"/>
                  </a:lnTo>
                  <a:lnTo>
                    <a:pt x="57" y="62"/>
                  </a:lnTo>
                  <a:lnTo>
                    <a:pt x="45" y="74"/>
                  </a:lnTo>
                  <a:lnTo>
                    <a:pt x="57" y="74"/>
                  </a:lnTo>
                  <a:lnTo>
                    <a:pt x="69" y="66"/>
                  </a:lnTo>
                  <a:lnTo>
                    <a:pt x="57" y="78"/>
                  </a:lnTo>
                  <a:lnTo>
                    <a:pt x="49" y="90"/>
                  </a:lnTo>
                  <a:lnTo>
                    <a:pt x="37" y="86"/>
                  </a:lnTo>
                  <a:lnTo>
                    <a:pt x="25" y="90"/>
                  </a:lnTo>
                  <a:lnTo>
                    <a:pt x="33" y="78"/>
                  </a:lnTo>
                  <a:lnTo>
                    <a:pt x="45" y="74"/>
                  </a:lnTo>
                  <a:lnTo>
                    <a:pt x="33" y="74"/>
                  </a:lnTo>
                  <a:lnTo>
                    <a:pt x="45" y="62"/>
                  </a:lnTo>
                  <a:lnTo>
                    <a:pt x="57" y="57"/>
                  </a:lnTo>
                  <a:lnTo>
                    <a:pt x="69" y="45"/>
                  </a:lnTo>
                  <a:lnTo>
                    <a:pt x="57" y="53"/>
                  </a:lnTo>
                  <a:lnTo>
                    <a:pt x="61" y="41"/>
                  </a:lnTo>
                  <a:lnTo>
                    <a:pt x="69" y="29"/>
                  </a:lnTo>
                  <a:lnTo>
                    <a:pt x="69" y="17"/>
                  </a:lnTo>
                  <a:lnTo>
                    <a:pt x="74" y="5"/>
                  </a:lnTo>
                  <a:lnTo>
                    <a:pt x="65" y="0"/>
                  </a:lnTo>
                  <a:lnTo>
                    <a:pt x="49" y="0"/>
                  </a:lnTo>
                  <a:lnTo>
                    <a:pt x="41" y="9"/>
                  </a:lnTo>
                  <a:lnTo>
                    <a:pt x="33" y="21"/>
                  </a:lnTo>
                  <a:lnTo>
                    <a:pt x="29" y="33"/>
                  </a:lnTo>
                  <a:lnTo>
                    <a:pt x="21" y="45"/>
                  </a:lnTo>
                  <a:lnTo>
                    <a:pt x="8" y="53"/>
                  </a:lnTo>
                  <a:lnTo>
                    <a:pt x="0" y="66"/>
                  </a:lnTo>
                  <a:lnTo>
                    <a:pt x="4" y="78"/>
                  </a:lnTo>
                  <a:lnTo>
                    <a:pt x="4" y="90"/>
                  </a:lnTo>
                  <a:lnTo>
                    <a:pt x="12" y="98"/>
                  </a:lnTo>
                  <a:lnTo>
                    <a:pt x="25" y="98"/>
                  </a:lnTo>
                  <a:lnTo>
                    <a:pt x="37" y="98"/>
                  </a:lnTo>
                  <a:lnTo>
                    <a:pt x="49" y="98"/>
                  </a:lnTo>
                  <a:lnTo>
                    <a:pt x="69" y="94"/>
                  </a:lnTo>
                  <a:lnTo>
                    <a:pt x="82" y="86"/>
                  </a:lnTo>
                  <a:lnTo>
                    <a:pt x="94" y="78"/>
                  </a:lnTo>
                  <a:lnTo>
                    <a:pt x="106" y="74"/>
                  </a:lnTo>
                  <a:lnTo>
                    <a:pt x="102" y="6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82" name="Freeform 588">
              <a:extLst>
                <a:ext uri="{FF2B5EF4-FFF2-40B4-BE49-F238E27FC236}">
                  <a16:creationId xmlns="" xmlns:a16="http://schemas.microsoft.com/office/drawing/2014/main" id="{5424EA6F-DF7C-42CC-960A-54F2BDAB40A0}"/>
                </a:ext>
              </a:extLst>
            </p:cNvPr>
            <p:cNvSpPr>
              <a:spLocks/>
            </p:cNvSpPr>
            <p:nvPr/>
          </p:nvSpPr>
          <p:spPr bwMode="gray">
            <a:xfrm>
              <a:off x="2934586" y="3283536"/>
              <a:ext cx="52929" cy="28080"/>
            </a:xfrm>
            <a:custGeom>
              <a:avLst/>
              <a:gdLst>
                <a:gd name="T0" fmla="*/ 106 w 147"/>
                <a:gd name="T1" fmla="*/ 78 h 78"/>
                <a:gd name="T2" fmla="*/ 118 w 147"/>
                <a:gd name="T3" fmla="*/ 78 h 78"/>
                <a:gd name="T4" fmla="*/ 118 w 147"/>
                <a:gd name="T5" fmla="*/ 61 h 78"/>
                <a:gd name="T6" fmla="*/ 122 w 147"/>
                <a:gd name="T7" fmla="*/ 53 h 78"/>
                <a:gd name="T8" fmla="*/ 135 w 147"/>
                <a:gd name="T9" fmla="*/ 49 h 78"/>
                <a:gd name="T10" fmla="*/ 147 w 147"/>
                <a:gd name="T11" fmla="*/ 41 h 78"/>
                <a:gd name="T12" fmla="*/ 135 w 147"/>
                <a:gd name="T13" fmla="*/ 37 h 78"/>
                <a:gd name="T14" fmla="*/ 126 w 147"/>
                <a:gd name="T15" fmla="*/ 37 h 78"/>
                <a:gd name="T16" fmla="*/ 114 w 147"/>
                <a:gd name="T17" fmla="*/ 41 h 78"/>
                <a:gd name="T18" fmla="*/ 102 w 147"/>
                <a:gd name="T19" fmla="*/ 41 h 78"/>
                <a:gd name="T20" fmla="*/ 90 w 147"/>
                <a:gd name="T21" fmla="*/ 41 h 78"/>
                <a:gd name="T22" fmla="*/ 78 w 147"/>
                <a:gd name="T23" fmla="*/ 41 h 78"/>
                <a:gd name="T24" fmla="*/ 65 w 147"/>
                <a:gd name="T25" fmla="*/ 37 h 78"/>
                <a:gd name="T26" fmla="*/ 53 w 147"/>
                <a:gd name="T27" fmla="*/ 33 h 78"/>
                <a:gd name="T28" fmla="*/ 45 w 147"/>
                <a:gd name="T29" fmla="*/ 37 h 78"/>
                <a:gd name="T30" fmla="*/ 29 w 147"/>
                <a:gd name="T31" fmla="*/ 37 h 78"/>
                <a:gd name="T32" fmla="*/ 33 w 147"/>
                <a:gd name="T33" fmla="*/ 29 h 78"/>
                <a:gd name="T34" fmla="*/ 21 w 147"/>
                <a:gd name="T35" fmla="*/ 17 h 78"/>
                <a:gd name="T36" fmla="*/ 29 w 147"/>
                <a:gd name="T37" fmla="*/ 4 h 78"/>
                <a:gd name="T38" fmla="*/ 17 w 147"/>
                <a:gd name="T39" fmla="*/ 0 h 78"/>
                <a:gd name="T40" fmla="*/ 8 w 147"/>
                <a:gd name="T41" fmla="*/ 13 h 78"/>
                <a:gd name="T42" fmla="*/ 0 w 147"/>
                <a:gd name="T43" fmla="*/ 25 h 78"/>
                <a:gd name="T44" fmla="*/ 13 w 147"/>
                <a:gd name="T45" fmla="*/ 29 h 78"/>
                <a:gd name="T46" fmla="*/ 21 w 147"/>
                <a:gd name="T47" fmla="*/ 41 h 78"/>
                <a:gd name="T48" fmla="*/ 33 w 147"/>
                <a:gd name="T49" fmla="*/ 45 h 78"/>
                <a:gd name="T50" fmla="*/ 45 w 147"/>
                <a:gd name="T51" fmla="*/ 49 h 78"/>
                <a:gd name="T52" fmla="*/ 45 w 147"/>
                <a:gd name="T53" fmla="*/ 53 h 78"/>
                <a:gd name="T54" fmla="*/ 57 w 147"/>
                <a:gd name="T55" fmla="*/ 61 h 78"/>
                <a:gd name="T56" fmla="*/ 69 w 147"/>
                <a:gd name="T57" fmla="*/ 61 h 78"/>
                <a:gd name="T58" fmla="*/ 78 w 147"/>
                <a:gd name="T59" fmla="*/ 57 h 78"/>
                <a:gd name="T60" fmla="*/ 82 w 147"/>
                <a:gd name="T61" fmla="*/ 57 h 78"/>
                <a:gd name="T62" fmla="*/ 94 w 147"/>
                <a:gd name="T63" fmla="*/ 61 h 78"/>
                <a:gd name="T64" fmla="*/ 94 w 147"/>
                <a:gd name="T65" fmla="*/ 74 h 78"/>
                <a:gd name="T66" fmla="*/ 106 w 147"/>
                <a:gd name="T67" fmla="*/ 78 h 7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7"/>
                <a:gd name="T103" fmla="*/ 0 h 78"/>
                <a:gd name="T104" fmla="*/ 147 w 147"/>
                <a:gd name="T105" fmla="*/ 78 h 7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7" h="78">
                  <a:moveTo>
                    <a:pt x="106" y="78"/>
                  </a:moveTo>
                  <a:lnTo>
                    <a:pt x="118" y="78"/>
                  </a:lnTo>
                  <a:lnTo>
                    <a:pt x="118" y="61"/>
                  </a:lnTo>
                  <a:lnTo>
                    <a:pt x="122" y="53"/>
                  </a:lnTo>
                  <a:lnTo>
                    <a:pt x="135" y="49"/>
                  </a:lnTo>
                  <a:lnTo>
                    <a:pt x="147" y="41"/>
                  </a:lnTo>
                  <a:lnTo>
                    <a:pt x="135" y="37"/>
                  </a:lnTo>
                  <a:lnTo>
                    <a:pt x="126" y="37"/>
                  </a:lnTo>
                  <a:lnTo>
                    <a:pt x="114" y="41"/>
                  </a:lnTo>
                  <a:lnTo>
                    <a:pt x="102" y="41"/>
                  </a:lnTo>
                  <a:lnTo>
                    <a:pt x="90" y="41"/>
                  </a:lnTo>
                  <a:lnTo>
                    <a:pt x="78" y="41"/>
                  </a:lnTo>
                  <a:lnTo>
                    <a:pt x="65" y="37"/>
                  </a:lnTo>
                  <a:lnTo>
                    <a:pt x="53" y="33"/>
                  </a:lnTo>
                  <a:lnTo>
                    <a:pt x="45" y="37"/>
                  </a:lnTo>
                  <a:lnTo>
                    <a:pt x="29" y="37"/>
                  </a:lnTo>
                  <a:lnTo>
                    <a:pt x="33" y="29"/>
                  </a:lnTo>
                  <a:lnTo>
                    <a:pt x="21" y="17"/>
                  </a:lnTo>
                  <a:lnTo>
                    <a:pt x="29" y="4"/>
                  </a:lnTo>
                  <a:lnTo>
                    <a:pt x="17" y="0"/>
                  </a:lnTo>
                  <a:lnTo>
                    <a:pt x="8" y="13"/>
                  </a:lnTo>
                  <a:lnTo>
                    <a:pt x="0" y="25"/>
                  </a:lnTo>
                  <a:lnTo>
                    <a:pt x="13" y="29"/>
                  </a:lnTo>
                  <a:lnTo>
                    <a:pt x="21" y="41"/>
                  </a:lnTo>
                  <a:lnTo>
                    <a:pt x="33" y="45"/>
                  </a:lnTo>
                  <a:lnTo>
                    <a:pt x="45" y="49"/>
                  </a:lnTo>
                  <a:lnTo>
                    <a:pt x="45" y="53"/>
                  </a:lnTo>
                  <a:lnTo>
                    <a:pt x="57" y="61"/>
                  </a:lnTo>
                  <a:lnTo>
                    <a:pt x="69" y="61"/>
                  </a:lnTo>
                  <a:lnTo>
                    <a:pt x="78" y="57"/>
                  </a:lnTo>
                  <a:lnTo>
                    <a:pt x="82" y="57"/>
                  </a:lnTo>
                  <a:lnTo>
                    <a:pt x="94" y="61"/>
                  </a:lnTo>
                  <a:lnTo>
                    <a:pt x="94" y="74"/>
                  </a:lnTo>
                  <a:lnTo>
                    <a:pt x="106" y="7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83" name="Freeform 589">
              <a:extLst>
                <a:ext uri="{FF2B5EF4-FFF2-40B4-BE49-F238E27FC236}">
                  <a16:creationId xmlns="" xmlns:a16="http://schemas.microsoft.com/office/drawing/2014/main" id="{1805FC59-4E98-443C-A8DE-3F9D79EDE40D}"/>
                </a:ext>
              </a:extLst>
            </p:cNvPr>
            <p:cNvSpPr>
              <a:spLocks/>
            </p:cNvSpPr>
            <p:nvPr/>
          </p:nvSpPr>
          <p:spPr bwMode="gray">
            <a:xfrm>
              <a:off x="1381648" y="2554183"/>
              <a:ext cx="46808" cy="38160"/>
            </a:xfrm>
            <a:custGeom>
              <a:avLst/>
              <a:gdLst>
                <a:gd name="T0" fmla="*/ 65 w 130"/>
                <a:gd name="T1" fmla="*/ 77 h 106"/>
                <a:gd name="T2" fmla="*/ 69 w 130"/>
                <a:gd name="T3" fmla="*/ 77 h 106"/>
                <a:gd name="T4" fmla="*/ 77 w 130"/>
                <a:gd name="T5" fmla="*/ 90 h 106"/>
                <a:gd name="T6" fmla="*/ 89 w 130"/>
                <a:gd name="T7" fmla="*/ 102 h 106"/>
                <a:gd name="T8" fmla="*/ 98 w 130"/>
                <a:gd name="T9" fmla="*/ 106 h 106"/>
                <a:gd name="T10" fmla="*/ 89 w 130"/>
                <a:gd name="T11" fmla="*/ 94 h 106"/>
                <a:gd name="T12" fmla="*/ 81 w 130"/>
                <a:gd name="T13" fmla="*/ 81 h 106"/>
                <a:gd name="T14" fmla="*/ 73 w 130"/>
                <a:gd name="T15" fmla="*/ 73 h 106"/>
                <a:gd name="T16" fmla="*/ 85 w 130"/>
                <a:gd name="T17" fmla="*/ 65 h 106"/>
                <a:gd name="T18" fmla="*/ 85 w 130"/>
                <a:gd name="T19" fmla="*/ 61 h 106"/>
                <a:gd name="T20" fmla="*/ 89 w 130"/>
                <a:gd name="T21" fmla="*/ 61 h 106"/>
                <a:gd name="T22" fmla="*/ 98 w 130"/>
                <a:gd name="T23" fmla="*/ 49 h 106"/>
                <a:gd name="T24" fmla="*/ 110 w 130"/>
                <a:gd name="T25" fmla="*/ 41 h 106"/>
                <a:gd name="T26" fmla="*/ 122 w 130"/>
                <a:gd name="T27" fmla="*/ 29 h 106"/>
                <a:gd name="T28" fmla="*/ 130 w 130"/>
                <a:gd name="T29" fmla="*/ 16 h 106"/>
                <a:gd name="T30" fmla="*/ 118 w 130"/>
                <a:gd name="T31" fmla="*/ 20 h 106"/>
                <a:gd name="T32" fmla="*/ 106 w 130"/>
                <a:gd name="T33" fmla="*/ 16 h 106"/>
                <a:gd name="T34" fmla="*/ 102 w 130"/>
                <a:gd name="T35" fmla="*/ 4 h 106"/>
                <a:gd name="T36" fmla="*/ 89 w 130"/>
                <a:gd name="T37" fmla="*/ 0 h 106"/>
                <a:gd name="T38" fmla="*/ 89 w 130"/>
                <a:gd name="T39" fmla="*/ 12 h 106"/>
                <a:gd name="T40" fmla="*/ 81 w 130"/>
                <a:gd name="T41" fmla="*/ 24 h 106"/>
                <a:gd name="T42" fmla="*/ 69 w 130"/>
                <a:gd name="T43" fmla="*/ 24 h 106"/>
                <a:gd name="T44" fmla="*/ 57 w 130"/>
                <a:gd name="T45" fmla="*/ 24 h 106"/>
                <a:gd name="T46" fmla="*/ 53 w 130"/>
                <a:gd name="T47" fmla="*/ 24 h 106"/>
                <a:gd name="T48" fmla="*/ 41 w 130"/>
                <a:gd name="T49" fmla="*/ 29 h 106"/>
                <a:gd name="T50" fmla="*/ 41 w 130"/>
                <a:gd name="T51" fmla="*/ 41 h 106"/>
                <a:gd name="T52" fmla="*/ 45 w 130"/>
                <a:gd name="T53" fmla="*/ 49 h 106"/>
                <a:gd name="T54" fmla="*/ 20 w 130"/>
                <a:gd name="T55" fmla="*/ 41 h 106"/>
                <a:gd name="T56" fmla="*/ 20 w 130"/>
                <a:gd name="T57" fmla="*/ 49 h 106"/>
                <a:gd name="T58" fmla="*/ 8 w 130"/>
                <a:gd name="T59" fmla="*/ 41 h 106"/>
                <a:gd name="T60" fmla="*/ 12 w 130"/>
                <a:gd name="T61" fmla="*/ 53 h 106"/>
                <a:gd name="T62" fmla="*/ 24 w 130"/>
                <a:gd name="T63" fmla="*/ 61 h 106"/>
                <a:gd name="T64" fmla="*/ 12 w 130"/>
                <a:gd name="T65" fmla="*/ 57 h 106"/>
                <a:gd name="T66" fmla="*/ 0 w 130"/>
                <a:gd name="T67" fmla="*/ 49 h 106"/>
                <a:gd name="T68" fmla="*/ 0 w 130"/>
                <a:gd name="T69" fmla="*/ 61 h 106"/>
                <a:gd name="T70" fmla="*/ 12 w 130"/>
                <a:gd name="T71" fmla="*/ 69 h 106"/>
                <a:gd name="T72" fmla="*/ 20 w 130"/>
                <a:gd name="T73" fmla="*/ 73 h 106"/>
                <a:gd name="T74" fmla="*/ 24 w 130"/>
                <a:gd name="T75" fmla="*/ 73 h 106"/>
                <a:gd name="T76" fmla="*/ 12 w 130"/>
                <a:gd name="T77" fmla="*/ 77 h 106"/>
                <a:gd name="T78" fmla="*/ 8 w 130"/>
                <a:gd name="T79" fmla="*/ 77 h 106"/>
                <a:gd name="T80" fmla="*/ 0 w 130"/>
                <a:gd name="T81" fmla="*/ 77 h 106"/>
                <a:gd name="T82" fmla="*/ 12 w 130"/>
                <a:gd name="T83" fmla="*/ 85 h 106"/>
                <a:gd name="T84" fmla="*/ 24 w 130"/>
                <a:gd name="T85" fmla="*/ 85 h 106"/>
                <a:gd name="T86" fmla="*/ 28 w 130"/>
                <a:gd name="T87" fmla="*/ 77 h 106"/>
                <a:gd name="T88" fmla="*/ 41 w 130"/>
                <a:gd name="T89" fmla="*/ 81 h 106"/>
                <a:gd name="T90" fmla="*/ 53 w 130"/>
                <a:gd name="T91" fmla="*/ 85 h 106"/>
                <a:gd name="T92" fmla="*/ 65 w 130"/>
                <a:gd name="T93" fmla="*/ 77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0"/>
                <a:gd name="T142" fmla="*/ 0 h 106"/>
                <a:gd name="T143" fmla="*/ 130 w 130"/>
                <a:gd name="T144" fmla="*/ 106 h 10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0" h="106">
                  <a:moveTo>
                    <a:pt x="65" y="77"/>
                  </a:moveTo>
                  <a:lnTo>
                    <a:pt x="69" y="77"/>
                  </a:lnTo>
                  <a:lnTo>
                    <a:pt x="77" y="90"/>
                  </a:lnTo>
                  <a:lnTo>
                    <a:pt x="89" y="102"/>
                  </a:lnTo>
                  <a:lnTo>
                    <a:pt x="98" y="106"/>
                  </a:lnTo>
                  <a:lnTo>
                    <a:pt x="89" y="94"/>
                  </a:lnTo>
                  <a:lnTo>
                    <a:pt x="81" y="81"/>
                  </a:lnTo>
                  <a:lnTo>
                    <a:pt x="73" y="73"/>
                  </a:lnTo>
                  <a:lnTo>
                    <a:pt x="85" y="65"/>
                  </a:lnTo>
                  <a:lnTo>
                    <a:pt x="85" y="61"/>
                  </a:lnTo>
                  <a:lnTo>
                    <a:pt x="89" y="61"/>
                  </a:lnTo>
                  <a:lnTo>
                    <a:pt x="98" y="49"/>
                  </a:lnTo>
                  <a:lnTo>
                    <a:pt x="110" y="41"/>
                  </a:lnTo>
                  <a:lnTo>
                    <a:pt x="122" y="29"/>
                  </a:lnTo>
                  <a:lnTo>
                    <a:pt x="130" y="16"/>
                  </a:lnTo>
                  <a:lnTo>
                    <a:pt x="118" y="20"/>
                  </a:lnTo>
                  <a:lnTo>
                    <a:pt x="106" y="16"/>
                  </a:lnTo>
                  <a:lnTo>
                    <a:pt x="102" y="4"/>
                  </a:lnTo>
                  <a:lnTo>
                    <a:pt x="89" y="0"/>
                  </a:lnTo>
                  <a:lnTo>
                    <a:pt x="89" y="12"/>
                  </a:lnTo>
                  <a:lnTo>
                    <a:pt x="81" y="24"/>
                  </a:lnTo>
                  <a:lnTo>
                    <a:pt x="69" y="24"/>
                  </a:lnTo>
                  <a:lnTo>
                    <a:pt x="57" y="24"/>
                  </a:lnTo>
                  <a:lnTo>
                    <a:pt x="53" y="24"/>
                  </a:lnTo>
                  <a:lnTo>
                    <a:pt x="41" y="29"/>
                  </a:lnTo>
                  <a:lnTo>
                    <a:pt x="41" y="41"/>
                  </a:lnTo>
                  <a:lnTo>
                    <a:pt x="45" y="49"/>
                  </a:lnTo>
                  <a:lnTo>
                    <a:pt x="20" y="41"/>
                  </a:lnTo>
                  <a:lnTo>
                    <a:pt x="20" y="49"/>
                  </a:lnTo>
                  <a:lnTo>
                    <a:pt x="8" y="41"/>
                  </a:lnTo>
                  <a:lnTo>
                    <a:pt x="12" y="53"/>
                  </a:lnTo>
                  <a:lnTo>
                    <a:pt x="24" y="61"/>
                  </a:lnTo>
                  <a:lnTo>
                    <a:pt x="12" y="57"/>
                  </a:lnTo>
                  <a:lnTo>
                    <a:pt x="0" y="49"/>
                  </a:lnTo>
                  <a:lnTo>
                    <a:pt x="0" y="61"/>
                  </a:lnTo>
                  <a:lnTo>
                    <a:pt x="12" y="69"/>
                  </a:lnTo>
                  <a:lnTo>
                    <a:pt x="20" y="73"/>
                  </a:lnTo>
                  <a:lnTo>
                    <a:pt x="24" y="73"/>
                  </a:lnTo>
                  <a:lnTo>
                    <a:pt x="12" y="77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12" y="85"/>
                  </a:lnTo>
                  <a:lnTo>
                    <a:pt x="24" y="85"/>
                  </a:lnTo>
                  <a:lnTo>
                    <a:pt x="28" y="77"/>
                  </a:lnTo>
                  <a:lnTo>
                    <a:pt x="41" y="81"/>
                  </a:lnTo>
                  <a:lnTo>
                    <a:pt x="53" y="85"/>
                  </a:lnTo>
                  <a:lnTo>
                    <a:pt x="65" y="7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84" name="Freeform 590">
              <a:extLst>
                <a:ext uri="{FF2B5EF4-FFF2-40B4-BE49-F238E27FC236}">
                  <a16:creationId xmlns="" xmlns:a16="http://schemas.microsoft.com/office/drawing/2014/main" id="{A5943011-CE1F-4C52-826C-9BB85818891B}"/>
                </a:ext>
              </a:extLst>
            </p:cNvPr>
            <p:cNvSpPr>
              <a:spLocks/>
            </p:cNvSpPr>
            <p:nvPr/>
          </p:nvSpPr>
          <p:spPr bwMode="gray">
            <a:xfrm>
              <a:off x="1308196" y="2555623"/>
              <a:ext cx="7561" cy="5760"/>
            </a:xfrm>
            <a:custGeom>
              <a:avLst/>
              <a:gdLst>
                <a:gd name="T0" fmla="*/ 21 w 21"/>
                <a:gd name="T1" fmla="*/ 4 h 16"/>
                <a:gd name="T2" fmla="*/ 9 w 21"/>
                <a:gd name="T3" fmla="*/ 0 h 16"/>
                <a:gd name="T4" fmla="*/ 0 w 21"/>
                <a:gd name="T5" fmla="*/ 12 h 16"/>
                <a:gd name="T6" fmla="*/ 9 w 21"/>
                <a:gd name="T7" fmla="*/ 16 h 16"/>
                <a:gd name="T8" fmla="*/ 21 w 21"/>
                <a:gd name="T9" fmla="*/ 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6"/>
                <a:gd name="T17" fmla="*/ 21 w 2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6">
                  <a:moveTo>
                    <a:pt x="21" y="4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9" y="16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85" name="Freeform 593">
              <a:extLst>
                <a:ext uri="{FF2B5EF4-FFF2-40B4-BE49-F238E27FC236}">
                  <a16:creationId xmlns="" xmlns:a16="http://schemas.microsoft.com/office/drawing/2014/main" id="{F0328606-FDD8-4E20-AFF5-258C25A2373C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1461" y="4178017"/>
              <a:ext cx="126109" cy="52970"/>
            </a:xfrm>
            <a:custGeom>
              <a:avLst/>
              <a:gdLst>
                <a:gd name="T0" fmla="*/ 318 w 350"/>
                <a:gd name="T1" fmla="*/ 114 h 147"/>
                <a:gd name="T2" fmla="*/ 342 w 350"/>
                <a:gd name="T3" fmla="*/ 110 h 147"/>
                <a:gd name="T4" fmla="*/ 338 w 350"/>
                <a:gd name="T5" fmla="*/ 78 h 147"/>
                <a:gd name="T6" fmla="*/ 330 w 350"/>
                <a:gd name="T7" fmla="*/ 57 h 147"/>
                <a:gd name="T8" fmla="*/ 301 w 350"/>
                <a:gd name="T9" fmla="*/ 25 h 147"/>
                <a:gd name="T10" fmla="*/ 265 w 350"/>
                <a:gd name="T11" fmla="*/ 13 h 147"/>
                <a:gd name="T12" fmla="*/ 236 w 350"/>
                <a:gd name="T13" fmla="*/ 8 h 147"/>
                <a:gd name="T14" fmla="*/ 224 w 350"/>
                <a:gd name="T15" fmla="*/ 4 h 147"/>
                <a:gd name="T16" fmla="*/ 192 w 350"/>
                <a:gd name="T17" fmla="*/ 17 h 147"/>
                <a:gd name="T18" fmla="*/ 187 w 350"/>
                <a:gd name="T19" fmla="*/ 17 h 147"/>
                <a:gd name="T20" fmla="*/ 179 w 350"/>
                <a:gd name="T21" fmla="*/ 17 h 147"/>
                <a:gd name="T22" fmla="*/ 147 w 350"/>
                <a:gd name="T23" fmla="*/ 33 h 147"/>
                <a:gd name="T24" fmla="*/ 118 w 350"/>
                <a:gd name="T25" fmla="*/ 49 h 147"/>
                <a:gd name="T26" fmla="*/ 86 w 350"/>
                <a:gd name="T27" fmla="*/ 49 h 147"/>
                <a:gd name="T28" fmla="*/ 69 w 350"/>
                <a:gd name="T29" fmla="*/ 29 h 147"/>
                <a:gd name="T30" fmla="*/ 53 w 350"/>
                <a:gd name="T31" fmla="*/ 41 h 147"/>
                <a:gd name="T32" fmla="*/ 49 w 350"/>
                <a:gd name="T33" fmla="*/ 25 h 147"/>
                <a:gd name="T34" fmla="*/ 25 w 350"/>
                <a:gd name="T35" fmla="*/ 4 h 147"/>
                <a:gd name="T36" fmla="*/ 8 w 350"/>
                <a:gd name="T37" fmla="*/ 4 h 147"/>
                <a:gd name="T38" fmla="*/ 4 w 350"/>
                <a:gd name="T39" fmla="*/ 33 h 147"/>
                <a:gd name="T40" fmla="*/ 8 w 350"/>
                <a:gd name="T41" fmla="*/ 45 h 147"/>
                <a:gd name="T42" fmla="*/ 8 w 350"/>
                <a:gd name="T43" fmla="*/ 69 h 147"/>
                <a:gd name="T44" fmla="*/ 4 w 350"/>
                <a:gd name="T45" fmla="*/ 94 h 147"/>
                <a:gd name="T46" fmla="*/ 8 w 350"/>
                <a:gd name="T47" fmla="*/ 82 h 147"/>
                <a:gd name="T48" fmla="*/ 33 w 350"/>
                <a:gd name="T49" fmla="*/ 78 h 147"/>
                <a:gd name="T50" fmla="*/ 49 w 350"/>
                <a:gd name="T51" fmla="*/ 86 h 147"/>
                <a:gd name="T52" fmla="*/ 65 w 350"/>
                <a:gd name="T53" fmla="*/ 90 h 147"/>
                <a:gd name="T54" fmla="*/ 82 w 350"/>
                <a:gd name="T55" fmla="*/ 106 h 147"/>
                <a:gd name="T56" fmla="*/ 106 w 350"/>
                <a:gd name="T57" fmla="*/ 118 h 147"/>
                <a:gd name="T58" fmla="*/ 118 w 350"/>
                <a:gd name="T59" fmla="*/ 114 h 147"/>
                <a:gd name="T60" fmla="*/ 126 w 350"/>
                <a:gd name="T61" fmla="*/ 139 h 147"/>
                <a:gd name="T62" fmla="*/ 147 w 350"/>
                <a:gd name="T63" fmla="*/ 147 h 147"/>
                <a:gd name="T64" fmla="*/ 167 w 350"/>
                <a:gd name="T65" fmla="*/ 135 h 147"/>
                <a:gd name="T66" fmla="*/ 179 w 350"/>
                <a:gd name="T67" fmla="*/ 122 h 147"/>
                <a:gd name="T68" fmla="*/ 151 w 350"/>
                <a:gd name="T69" fmla="*/ 94 h 147"/>
                <a:gd name="T70" fmla="*/ 159 w 350"/>
                <a:gd name="T71" fmla="*/ 82 h 147"/>
                <a:gd name="T72" fmla="*/ 179 w 350"/>
                <a:gd name="T73" fmla="*/ 74 h 147"/>
                <a:gd name="T74" fmla="*/ 200 w 350"/>
                <a:gd name="T75" fmla="*/ 45 h 147"/>
                <a:gd name="T76" fmla="*/ 208 w 350"/>
                <a:gd name="T77" fmla="*/ 41 h 147"/>
                <a:gd name="T78" fmla="*/ 216 w 350"/>
                <a:gd name="T79" fmla="*/ 37 h 147"/>
                <a:gd name="T80" fmla="*/ 240 w 350"/>
                <a:gd name="T81" fmla="*/ 29 h 147"/>
                <a:gd name="T82" fmla="*/ 265 w 350"/>
                <a:gd name="T83" fmla="*/ 53 h 147"/>
                <a:gd name="T84" fmla="*/ 277 w 350"/>
                <a:gd name="T85" fmla="*/ 78 h 147"/>
                <a:gd name="T86" fmla="*/ 293 w 350"/>
                <a:gd name="T87" fmla="*/ 65 h 147"/>
                <a:gd name="T88" fmla="*/ 318 w 350"/>
                <a:gd name="T89" fmla="*/ 90 h 147"/>
                <a:gd name="T90" fmla="*/ 285 w 350"/>
                <a:gd name="T91" fmla="*/ 82 h 147"/>
                <a:gd name="T92" fmla="*/ 277 w 350"/>
                <a:gd name="T93" fmla="*/ 94 h 147"/>
                <a:gd name="T94" fmla="*/ 293 w 350"/>
                <a:gd name="T95" fmla="*/ 126 h 147"/>
                <a:gd name="T96" fmla="*/ 310 w 350"/>
                <a:gd name="T97" fmla="*/ 139 h 1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0"/>
                <a:gd name="T148" fmla="*/ 0 h 147"/>
                <a:gd name="T149" fmla="*/ 350 w 350"/>
                <a:gd name="T150" fmla="*/ 147 h 1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0" h="147">
                  <a:moveTo>
                    <a:pt x="318" y="131"/>
                  </a:moveTo>
                  <a:lnTo>
                    <a:pt x="318" y="126"/>
                  </a:lnTo>
                  <a:lnTo>
                    <a:pt x="318" y="114"/>
                  </a:lnTo>
                  <a:lnTo>
                    <a:pt x="330" y="122"/>
                  </a:lnTo>
                  <a:lnTo>
                    <a:pt x="342" y="114"/>
                  </a:lnTo>
                  <a:lnTo>
                    <a:pt x="342" y="110"/>
                  </a:lnTo>
                  <a:lnTo>
                    <a:pt x="350" y="98"/>
                  </a:lnTo>
                  <a:lnTo>
                    <a:pt x="346" y="86"/>
                  </a:lnTo>
                  <a:lnTo>
                    <a:pt x="338" y="78"/>
                  </a:lnTo>
                  <a:lnTo>
                    <a:pt x="334" y="65"/>
                  </a:lnTo>
                  <a:lnTo>
                    <a:pt x="338" y="57"/>
                  </a:lnTo>
                  <a:lnTo>
                    <a:pt x="330" y="57"/>
                  </a:lnTo>
                  <a:lnTo>
                    <a:pt x="318" y="45"/>
                  </a:lnTo>
                  <a:lnTo>
                    <a:pt x="310" y="33"/>
                  </a:lnTo>
                  <a:lnTo>
                    <a:pt x="301" y="25"/>
                  </a:lnTo>
                  <a:lnTo>
                    <a:pt x="289" y="21"/>
                  </a:lnTo>
                  <a:lnTo>
                    <a:pt x="277" y="17"/>
                  </a:lnTo>
                  <a:lnTo>
                    <a:pt x="265" y="13"/>
                  </a:lnTo>
                  <a:lnTo>
                    <a:pt x="261" y="13"/>
                  </a:lnTo>
                  <a:lnTo>
                    <a:pt x="248" y="13"/>
                  </a:lnTo>
                  <a:lnTo>
                    <a:pt x="236" y="8"/>
                  </a:lnTo>
                  <a:lnTo>
                    <a:pt x="240" y="4"/>
                  </a:lnTo>
                  <a:lnTo>
                    <a:pt x="236" y="4"/>
                  </a:lnTo>
                  <a:lnTo>
                    <a:pt x="224" y="4"/>
                  </a:lnTo>
                  <a:lnTo>
                    <a:pt x="212" y="0"/>
                  </a:lnTo>
                  <a:lnTo>
                    <a:pt x="200" y="4"/>
                  </a:lnTo>
                  <a:lnTo>
                    <a:pt x="192" y="17"/>
                  </a:lnTo>
                  <a:lnTo>
                    <a:pt x="187" y="17"/>
                  </a:lnTo>
                  <a:lnTo>
                    <a:pt x="179" y="17"/>
                  </a:lnTo>
                  <a:lnTo>
                    <a:pt x="171" y="25"/>
                  </a:lnTo>
                  <a:lnTo>
                    <a:pt x="159" y="29"/>
                  </a:lnTo>
                  <a:lnTo>
                    <a:pt x="147" y="33"/>
                  </a:lnTo>
                  <a:lnTo>
                    <a:pt x="139" y="37"/>
                  </a:lnTo>
                  <a:lnTo>
                    <a:pt x="126" y="45"/>
                  </a:lnTo>
                  <a:lnTo>
                    <a:pt x="118" y="49"/>
                  </a:lnTo>
                  <a:lnTo>
                    <a:pt x="106" y="53"/>
                  </a:lnTo>
                  <a:lnTo>
                    <a:pt x="98" y="49"/>
                  </a:lnTo>
                  <a:lnTo>
                    <a:pt x="86" y="49"/>
                  </a:lnTo>
                  <a:lnTo>
                    <a:pt x="82" y="45"/>
                  </a:lnTo>
                  <a:lnTo>
                    <a:pt x="69" y="33"/>
                  </a:lnTo>
                  <a:lnTo>
                    <a:pt x="69" y="29"/>
                  </a:lnTo>
                  <a:lnTo>
                    <a:pt x="73" y="41"/>
                  </a:lnTo>
                  <a:lnTo>
                    <a:pt x="61" y="41"/>
                  </a:lnTo>
                  <a:lnTo>
                    <a:pt x="53" y="41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49" y="25"/>
                  </a:lnTo>
                  <a:lnTo>
                    <a:pt x="37" y="21"/>
                  </a:lnTo>
                  <a:lnTo>
                    <a:pt x="33" y="8"/>
                  </a:lnTo>
                  <a:lnTo>
                    <a:pt x="25" y="4"/>
                  </a:lnTo>
                  <a:lnTo>
                    <a:pt x="25" y="8"/>
                  </a:lnTo>
                  <a:lnTo>
                    <a:pt x="17" y="8"/>
                  </a:lnTo>
                  <a:lnTo>
                    <a:pt x="8" y="4"/>
                  </a:lnTo>
                  <a:lnTo>
                    <a:pt x="8" y="8"/>
                  </a:lnTo>
                  <a:lnTo>
                    <a:pt x="4" y="17"/>
                  </a:lnTo>
                  <a:lnTo>
                    <a:pt x="4" y="33"/>
                  </a:lnTo>
                  <a:lnTo>
                    <a:pt x="17" y="41"/>
                  </a:lnTo>
                  <a:lnTo>
                    <a:pt x="8" y="45"/>
                  </a:lnTo>
                  <a:lnTo>
                    <a:pt x="8" y="57"/>
                  </a:lnTo>
                  <a:lnTo>
                    <a:pt x="8" y="65"/>
                  </a:lnTo>
                  <a:lnTo>
                    <a:pt x="8" y="69"/>
                  </a:lnTo>
                  <a:lnTo>
                    <a:pt x="4" y="74"/>
                  </a:lnTo>
                  <a:lnTo>
                    <a:pt x="0" y="82"/>
                  </a:lnTo>
                  <a:lnTo>
                    <a:pt x="4" y="94"/>
                  </a:lnTo>
                  <a:lnTo>
                    <a:pt x="4" y="98"/>
                  </a:lnTo>
                  <a:lnTo>
                    <a:pt x="8" y="94"/>
                  </a:lnTo>
                  <a:lnTo>
                    <a:pt x="8" y="82"/>
                  </a:lnTo>
                  <a:lnTo>
                    <a:pt x="17" y="78"/>
                  </a:lnTo>
                  <a:lnTo>
                    <a:pt x="21" y="78"/>
                  </a:lnTo>
                  <a:lnTo>
                    <a:pt x="33" y="78"/>
                  </a:lnTo>
                  <a:lnTo>
                    <a:pt x="45" y="78"/>
                  </a:lnTo>
                  <a:lnTo>
                    <a:pt x="49" y="86"/>
                  </a:lnTo>
                  <a:lnTo>
                    <a:pt x="53" y="86"/>
                  </a:lnTo>
                  <a:lnTo>
                    <a:pt x="61" y="86"/>
                  </a:lnTo>
                  <a:lnTo>
                    <a:pt x="65" y="90"/>
                  </a:lnTo>
                  <a:lnTo>
                    <a:pt x="78" y="98"/>
                  </a:lnTo>
                  <a:lnTo>
                    <a:pt x="82" y="98"/>
                  </a:lnTo>
                  <a:lnTo>
                    <a:pt x="82" y="106"/>
                  </a:lnTo>
                  <a:lnTo>
                    <a:pt x="94" y="118"/>
                  </a:lnTo>
                  <a:lnTo>
                    <a:pt x="106" y="122"/>
                  </a:lnTo>
                  <a:lnTo>
                    <a:pt x="106" y="118"/>
                  </a:lnTo>
                  <a:lnTo>
                    <a:pt x="106" y="106"/>
                  </a:lnTo>
                  <a:lnTo>
                    <a:pt x="118" y="102"/>
                  </a:lnTo>
                  <a:lnTo>
                    <a:pt x="118" y="114"/>
                  </a:lnTo>
                  <a:lnTo>
                    <a:pt x="122" y="122"/>
                  </a:lnTo>
                  <a:lnTo>
                    <a:pt x="122" y="126"/>
                  </a:lnTo>
                  <a:lnTo>
                    <a:pt x="126" y="139"/>
                  </a:lnTo>
                  <a:lnTo>
                    <a:pt x="130" y="147"/>
                  </a:lnTo>
                  <a:lnTo>
                    <a:pt x="143" y="147"/>
                  </a:lnTo>
                  <a:lnTo>
                    <a:pt x="147" y="147"/>
                  </a:lnTo>
                  <a:lnTo>
                    <a:pt x="159" y="139"/>
                  </a:lnTo>
                  <a:lnTo>
                    <a:pt x="167" y="135"/>
                  </a:lnTo>
                  <a:lnTo>
                    <a:pt x="179" y="131"/>
                  </a:lnTo>
                  <a:lnTo>
                    <a:pt x="179" y="126"/>
                  </a:lnTo>
                  <a:lnTo>
                    <a:pt x="179" y="122"/>
                  </a:lnTo>
                  <a:lnTo>
                    <a:pt x="167" y="110"/>
                  </a:lnTo>
                  <a:lnTo>
                    <a:pt x="155" y="98"/>
                  </a:lnTo>
                  <a:lnTo>
                    <a:pt x="151" y="94"/>
                  </a:lnTo>
                  <a:lnTo>
                    <a:pt x="151" y="90"/>
                  </a:lnTo>
                  <a:lnTo>
                    <a:pt x="155" y="78"/>
                  </a:lnTo>
                  <a:lnTo>
                    <a:pt x="159" y="82"/>
                  </a:lnTo>
                  <a:lnTo>
                    <a:pt x="167" y="82"/>
                  </a:lnTo>
                  <a:lnTo>
                    <a:pt x="179" y="74"/>
                  </a:lnTo>
                  <a:lnTo>
                    <a:pt x="192" y="65"/>
                  </a:lnTo>
                  <a:lnTo>
                    <a:pt x="196" y="53"/>
                  </a:lnTo>
                  <a:lnTo>
                    <a:pt x="200" y="45"/>
                  </a:lnTo>
                  <a:lnTo>
                    <a:pt x="204" y="45"/>
                  </a:lnTo>
                  <a:lnTo>
                    <a:pt x="208" y="41"/>
                  </a:lnTo>
                  <a:lnTo>
                    <a:pt x="216" y="37"/>
                  </a:lnTo>
                  <a:lnTo>
                    <a:pt x="224" y="37"/>
                  </a:lnTo>
                  <a:lnTo>
                    <a:pt x="236" y="29"/>
                  </a:lnTo>
                  <a:lnTo>
                    <a:pt x="240" y="29"/>
                  </a:lnTo>
                  <a:lnTo>
                    <a:pt x="240" y="41"/>
                  </a:lnTo>
                  <a:lnTo>
                    <a:pt x="253" y="45"/>
                  </a:lnTo>
                  <a:lnTo>
                    <a:pt x="265" y="53"/>
                  </a:lnTo>
                  <a:lnTo>
                    <a:pt x="269" y="65"/>
                  </a:lnTo>
                  <a:lnTo>
                    <a:pt x="277" y="78"/>
                  </a:lnTo>
                  <a:lnTo>
                    <a:pt x="277" y="65"/>
                  </a:lnTo>
                  <a:lnTo>
                    <a:pt x="281" y="69"/>
                  </a:lnTo>
                  <a:lnTo>
                    <a:pt x="293" y="65"/>
                  </a:lnTo>
                  <a:lnTo>
                    <a:pt x="297" y="69"/>
                  </a:lnTo>
                  <a:lnTo>
                    <a:pt x="305" y="82"/>
                  </a:lnTo>
                  <a:lnTo>
                    <a:pt x="318" y="90"/>
                  </a:lnTo>
                  <a:lnTo>
                    <a:pt x="305" y="86"/>
                  </a:lnTo>
                  <a:lnTo>
                    <a:pt x="297" y="78"/>
                  </a:lnTo>
                  <a:lnTo>
                    <a:pt x="285" y="82"/>
                  </a:lnTo>
                  <a:lnTo>
                    <a:pt x="285" y="94"/>
                  </a:lnTo>
                  <a:lnTo>
                    <a:pt x="281" y="94"/>
                  </a:lnTo>
                  <a:lnTo>
                    <a:pt x="277" y="94"/>
                  </a:lnTo>
                  <a:lnTo>
                    <a:pt x="277" y="102"/>
                  </a:lnTo>
                  <a:lnTo>
                    <a:pt x="285" y="114"/>
                  </a:lnTo>
                  <a:lnTo>
                    <a:pt x="293" y="126"/>
                  </a:lnTo>
                  <a:lnTo>
                    <a:pt x="297" y="135"/>
                  </a:lnTo>
                  <a:lnTo>
                    <a:pt x="310" y="147"/>
                  </a:lnTo>
                  <a:lnTo>
                    <a:pt x="310" y="139"/>
                  </a:lnTo>
                  <a:lnTo>
                    <a:pt x="318" y="13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86" name="Freeform 594">
              <a:extLst>
                <a:ext uri="{FF2B5EF4-FFF2-40B4-BE49-F238E27FC236}">
                  <a16:creationId xmlns="" xmlns:a16="http://schemas.microsoft.com/office/drawing/2014/main" id="{FE4D0AE1-6106-4C7D-9EE8-1F236E19690D}"/>
                </a:ext>
              </a:extLst>
            </p:cNvPr>
            <p:cNvSpPr>
              <a:spLocks/>
            </p:cNvSpPr>
            <p:nvPr/>
          </p:nvSpPr>
          <p:spPr bwMode="gray">
            <a:xfrm>
              <a:off x="2557764" y="4221978"/>
              <a:ext cx="1802" cy="3243"/>
            </a:xfrm>
            <a:custGeom>
              <a:avLst/>
              <a:gdLst>
                <a:gd name="T0" fmla="*/ 0 w 5"/>
                <a:gd name="T1" fmla="*/ 0 h 9"/>
                <a:gd name="T2" fmla="*/ 5 w 5"/>
                <a:gd name="T3" fmla="*/ 9 h 9"/>
                <a:gd name="T4" fmla="*/ 5 w 5"/>
                <a:gd name="T5" fmla="*/ 0 h 9"/>
                <a:gd name="T6" fmla="*/ 0 w 5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9"/>
                <a:gd name="T14" fmla="*/ 5 w 5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9">
                  <a:moveTo>
                    <a:pt x="0" y="0"/>
                  </a:moveTo>
                  <a:lnTo>
                    <a:pt x="5" y="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87" name="Freeform 595">
              <a:extLst>
                <a:ext uri="{FF2B5EF4-FFF2-40B4-BE49-F238E27FC236}">
                  <a16:creationId xmlns="" xmlns:a16="http://schemas.microsoft.com/office/drawing/2014/main" id="{B51848E4-0B29-4D1E-8585-6C22FC78A356}"/>
                </a:ext>
              </a:extLst>
            </p:cNvPr>
            <p:cNvSpPr>
              <a:spLocks/>
            </p:cNvSpPr>
            <p:nvPr/>
          </p:nvSpPr>
          <p:spPr bwMode="gray">
            <a:xfrm>
              <a:off x="2619377" y="4202880"/>
              <a:ext cx="1441" cy="4684"/>
            </a:xfrm>
            <a:custGeom>
              <a:avLst/>
              <a:gdLst>
                <a:gd name="T0" fmla="*/ 0 w 4"/>
                <a:gd name="T1" fmla="*/ 13 h 13"/>
                <a:gd name="T2" fmla="*/ 4 w 4"/>
                <a:gd name="T3" fmla="*/ 0 h 13"/>
                <a:gd name="T4" fmla="*/ 0 w 4"/>
                <a:gd name="T5" fmla="*/ 0 h 13"/>
                <a:gd name="T6" fmla="*/ 0 w 4"/>
                <a:gd name="T7" fmla="*/ 13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3"/>
                <a:gd name="T14" fmla="*/ 4 w 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3">
                  <a:moveTo>
                    <a:pt x="0" y="1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88" name="Freeform 596">
              <a:extLst>
                <a:ext uri="{FF2B5EF4-FFF2-40B4-BE49-F238E27FC236}">
                  <a16:creationId xmlns="" xmlns:a16="http://schemas.microsoft.com/office/drawing/2014/main" id="{569C1A1E-5E59-4C22-AF5B-BC86A80F753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30213" y="4059466"/>
              <a:ext cx="98365" cy="93688"/>
            </a:xfrm>
            <a:custGeom>
              <a:avLst/>
              <a:gdLst>
                <a:gd name="T0" fmla="*/ 135 w 273"/>
                <a:gd name="T1" fmla="*/ 236 h 260"/>
                <a:gd name="T2" fmla="*/ 151 w 273"/>
                <a:gd name="T3" fmla="*/ 244 h 260"/>
                <a:gd name="T4" fmla="*/ 171 w 273"/>
                <a:gd name="T5" fmla="*/ 244 h 260"/>
                <a:gd name="T6" fmla="*/ 188 w 273"/>
                <a:gd name="T7" fmla="*/ 244 h 260"/>
                <a:gd name="T8" fmla="*/ 208 w 273"/>
                <a:gd name="T9" fmla="*/ 256 h 260"/>
                <a:gd name="T10" fmla="*/ 212 w 273"/>
                <a:gd name="T11" fmla="*/ 260 h 260"/>
                <a:gd name="T12" fmla="*/ 224 w 273"/>
                <a:gd name="T13" fmla="*/ 260 h 260"/>
                <a:gd name="T14" fmla="*/ 241 w 273"/>
                <a:gd name="T15" fmla="*/ 248 h 260"/>
                <a:gd name="T16" fmla="*/ 232 w 273"/>
                <a:gd name="T17" fmla="*/ 244 h 260"/>
                <a:gd name="T18" fmla="*/ 228 w 273"/>
                <a:gd name="T19" fmla="*/ 228 h 260"/>
                <a:gd name="T20" fmla="*/ 241 w 273"/>
                <a:gd name="T21" fmla="*/ 203 h 260"/>
                <a:gd name="T22" fmla="*/ 236 w 273"/>
                <a:gd name="T23" fmla="*/ 179 h 260"/>
                <a:gd name="T24" fmla="*/ 241 w 273"/>
                <a:gd name="T25" fmla="*/ 163 h 260"/>
                <a:gd name="T26" fmla="*/ 241 w 273"/>
                <a:gd name="T27" fmla="*/ 146 h 260"/>
                <a:gd name="T28" fmla="*/ 249 w 273"/>
                <a:gd name="T29" fmla="*/ 138 h 260"/>
                <a:gd name="T30" fmla="*/ 241 w 273"/>
                <a:gd name="T31" fmla="*/ 150 h 260"/>
                <a:gd name="T32" fmla="*/ 249 w 273"/>
                <a:gd name="T33" fmla="*/ 150 h 260"/>
                <a:gd name="T34" fmla="*/ 249 w 273"/>
                <a:gd name="T35" fmla="*/ 130 h 260"/>
                <a:gd name="T36" fmla="*/ 249 w 273"/>
                <a:gd name="T37" fmla="*/ 110 h 260"/>
                <a:gd name="T38" fmla="*/ 249 w 273"/>
                <a:gd name="T39" fmla="*/ 89 h 260"/>
                <a:gd name="T40" fmla="*/ 253 w 273"/>
                <a:gd name="T41" fmla="*/ 69 h 260"/>
                <a:gd name="T42" fmla="*/ 265 w 273"/>
                <a:gd name="T43" fmla="*/ 53 h 260"/>
                <a:gd name="T44" fmla="*/ 269 w 273"/>
                <a:gd name="T45" fmla="*/ 36 h 260"/>
                <a:gd name="T46" fmla="*/ 265 w 273"/>
                <a:gd name="T47" fmla="*/ 32 h 260"/>
                <a:gd name="T48" fmla="*/ 261 w 273"/>
                <a:gd name="T49" fmla="*/ 16 h 260"/>
                <a:gd name="T50" fmla="*/ 273 w 273"/>
                <a:gd name="T51" fmla="*/ 0 h 260"/>
                <a:gd name="T52" fmla="*/ 253 w 273"/>
                <a:gd name="T53" fmla="*/ 0 h 260"/>
                <a:gd name="T54" fmla="*/ 236 w 273"/>
                <a:gd name="T55" fmla="*/ 8 h 260"/>
                <a:gd name="T56" fmla="*/ 204 w 273"/>
                <a:gd name="T57" fmla="*/ 16 h 260"/>
                <a:gd name="T58" fmla="*/ 184 w 273"/>
                <a:gd name="T59" fmla="*/ 20 h 260"/>
                <a:gd name="T60" fmla="*/ 159 w 273"/>
                <a:gd name="T61" fmla="*/ 16 h 260"/>
                <a:gd name="T62" fmla="*/ 159 w 273"/>
                <a:gd name="T63" fmla="*/ 24 h 260"/>
                <a:gd name="T64" fmla="*/ 151 w 273"/>
                <a:gd name="T65" fmla="*/ 28 h 260"/>
                <a:gd name="T66" fmla="*/ 147 w 273"/>
                <a:gd name="T67" fmla="*/ 40 h 260"/>
                <a:gd name="T68" fmla="*/ 127 w 273"/>
                <a:gd name="T69" fmla="*/ 57 h 260"/>
                <a:gd name="T70" fmla="*/ 114 w 273"/>
                <a:gd name="T71" fmla="*/ 69 h 260"/>
                <a:gd name="T72" fmla="*/ 94 w 273"/>
                <a:gd name="T73" fmla="*/ 57 h 260"/>
                <a:gd name="T74" fmla="*/ 78 w 273"/>
                <a:gd name="T75" fmla="*/ 77 h 260"/>
                <a:gd name="T76" fmla="*/ 53 w 273"/>
                <a:gd name="T77" fmla="*/ 77 h 260"/>
                <a:gd name="T78" fmla="*/ 53 w 273"/>
                <a:gd name="T79" fmla="*/ 81 h 260"/>
                <a:gd name="T80" fmla="*/ 57 w 273"/>
                <a:gd name="T81" fmla="*/ 106 h 260"/>
                <a:gd name="T82" fmla="*/ 45 w 273"/>
                <a:gd name="T83" fmla="*/ 106 h 260"/>
                <a:gd name="T84" fmla="*/ 41 w 273"/>
                <a:gd name="T85" fmla="*/ 122 h 260"/>
                <a:gd name="T86" fmla="*/ 33 w 273"/>
                <a:gd name="T87" fmla="*/ 122 h 260"/>
                <a:gd name="T88" fmla="*/ 21 w 273"/>
                <a:gd name="T89" fmla="*/ 126 h 260"/>
                <a:gd name="T90" fmla="*/ 9 w 273"/>
                <a:gd name="T91" fmla="*/ 122 h 260"/>
                <a:gd name="T92" fmla="*/ 0 w 273"/>
                <a:gd name="T93" fmla="*/ 122 h 260"/>
                <a:gd name="T94" fmla="*/ 17 w 273"/>
                <a:gd name="T95" fmla="*/ 146 h 260"/>
                <a:gd name="T96" fmla="*/ 33 w 273"/>
                <a:gd name="T97" fmla="*/ 154 h 260"/>
                <a:gd name="T98" fmla="*/ 29 w 273"/>
                <a:gd name="T99" fmla="*/ 158 h 260"/>
                <a:gd name="T100" fmla="*/ 53 w 273"/>
                <a:gd name="T101" fmla="*/ 171 h 260"/>
                <a:gd name="T102" fmla="*/ 62 w 273"/>
                <a:gd name="T103" fmla="*/ 191 h 260"/>
                <a:gd name="T104" fmla="*/ 78 w 273"/>
                <a:gd name="T105" fmla="*/ 207 h 260"/>
                <a:gd name="T106" fmla="*/ 94 w 273"/>
                <a:gd name="T107" fmla="*/ 219 h 260"/>
                <a:gd name="T108" fmla="*/ 123 w 273"/>
                <a:gd name="T109" fmla="*/ 232 h 260"/>
                <a:gd name="T110" fmla="*/ 159 w 273"/>
                <a:gd name="T111" fmla="*/ 236 h 260"/>
                <a:gd name="T112" fmla="*/ 159 w 273"/>
                <a:gd name="T113" fmla="*/ 236 h 2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3"/>
                <a:gd name="T172" fmla="*/ 0 h 260"/>
                <a:gd name="T173" fmla="*/ 273 w 273"/>
                <a:gd name="T174" fmla="*/ 260 h 2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3" h="260">
                  <a:moveTo>
                    <a:pt x="123" y="232"/>
                  </a:moveTo>
                  <a:lnTo>
                    <a:pt x="135" y="236"/>
                  </a:lnTo>
                  <a:lnTo>
                    <a:pt x="147" y="240"/>
                  </a:lnTo>
                  <a:lnTo>
                    <a:pt x="151" y="244"/>
                  </a:lnTo>
                  <a:lnTo>
                    <a:pt x="159" y="244"/>
                  </a:lnTo>
                  <a:lnTo>
                    <a:pt x="171" y="244"/>
                  </a:lnTo>
                  <a:lnTo>
                    <a:pt x="175" y="244"/>
                  </a:lnTo>
                  <a:lnTo>
                    <a:pt x="188" y="244"/>
                  </a:lnTo>
                  <a:lnTo>
                    <a:pt x="200" y="244"/>
                  </a:lnTo>
                  <a:lnTo>
                    <a:pt x="208" y="256"/>
                  </a:lnTo>
                  <a:lnTo>
                    <a:pt x="208" y="260"/>
                  </a:lnTo>
                  <a:lnTo>
                    <a:pt x="212" y="260"/>
                  </a:lnTo>
                  <a:lnTo>
                    <a:pt x="220" y="260"/>
                  </a:lnTo>
                  <a:lnTo>
                    <a:pt x="224" y="260"/>
                  </a:lnTo>
                  <a:lnTo>
                    <a:pt x="232" y="260"/>
                  </a:lnTo>
                  <a:lnTo>
                    <a:pt x="241" y="248"/>
                  </a:lnTo>
                  <a:lnTo>
                    <a:pt x="236" y="248"/>
                  </a:lnTo>
                  <a:lnTo>
                    <a:pt x="232" y="244"/>
                  </a:lnTo>
                  <a:lnTo>
                    <a:pt x="228" y="236"/>
                  </a:lnTo>
                  <a:lnTo>
                    <a:pt x="228" y="228"/>
                  </a:lnTo>
                  <a:lnTo>
                    <a:pt x="232" y="211"/>
                  </a:lnTo>
                  <a:lnTo>
                    <a:pt x="241" y="203"/>
                  </a:lnTo>
                  <a:lnTo>
                    <a:pt x="228" y="191"/>
                  </a:lnTo>
                  <a:lnTo>
                    <a:pt x="236" y="179"/>
                  </a:lnTo>
                  <a:lnTo>
                    <a:pt x="241" y="175"/>
                  </a:lnTo>
                  <a:lnTo>
                    <a:pt x="241" y="163"/>
                  </a:lnTo>
                  <a:lnTo>
                    <a:pt x="236" y="158"/>
                  </a:lnTo>
                  <a:lnTo>
                    <a:pt x="241" y="146"/>
                  </a:lnTo>
                  <a:lnTo>
                    <a:pt x="241" y="134"/>
                  </a:lnTo>
                  <a:lnTo>
                    <a:pt x="249" y="138"/>
                  </a:lnTo>
                  <a:lnTo>
                    <a:pt x="245" y="150"/>
                  </a:lnTo>
                  <a:lnTo>
                    <a:pt x="241" y="150"/>
                  </a:lnTo>
                  <a:lnTo>
                    <a:pt x="245" y="163"/>
                  </a:lnTo>
                  <a:lnTo>
                    <a:pt x="249" y="150"/>
                  </a:lnTo>
                  <a:lnTo>
                    <a:pt x="249" y="138"/>
                  </a:lnTo>
                  <a:lnTo>
                    <a:pt x="249" y="130"/>
                  </a:lnTo>
                  <a:lnTo>
                    <a:pt x="249" y="122"/>
                  </a:lnTo>
                  <a:lnTo>
                    <a:pt x="249" y="110"/>
                  </a:lnTo>
                  <a:lnTo>
                    <a:pt x="249" y="97"/>
                  </a:lnTo>
                  <a:lnTo>
                    <a:pt x="249" y="89"/>
                  </a:lnTo>
                  <a:lnTo>
                    <a:pt x="249" y="81"/>
                  </a:lnTo>
                  <a:lnTo>
                    <a:pt x="253" y="69"/>
                  </a:lnTo>
                  <a:lnTo>
                    <a:pt x="253" y="65"/>
                  </a:lnTo>
                  <a:lnTo>
                    <a:pt x="265" y="53"/>
                  </a:lnTo>
                  <a:lnTo>
                    <a:pt x="265" y="49"/>
                  </a:lnTo>
                  <a:lnTo>
                    <a:pt x="269" y="36"/>
                  </a:lnTo>
                  <a:lnTo>
                    <a:pt x="269" y="32"/>
                  </a:lnTo>
                  <a:lnTo>
                    <a:pt x="265" y="32"/>
                  </a:lnTo>
                  <a:lnTo>
                    <a:pt x="265" y="20"/>
                  </a:lnTo>
                  <a:lnTo>
                    <a:pt x="261" y="16"/>
                  </a:lnTo>
                  <a:lnTo>
                    <a:pt x="265" y="12"/>
                  </a:lnTo>
                  <a:lnTo>
                    <a:pt x="273" y="0"/>
                  </a:lnTo>
                  <a:lnTo>
                    <a:pt x="265" y="0"/>
                  </a:lnTo>
                  <a:lnTo>
                    <a:pt x="253" y="0"/>
                  </a:lnTo>
                  <a:lnTo>
                    <a:pt x="249" y="0"/>
                  </a:lnTo>
                  <a:lnTo>
                    <a:pt x="236" y="8"/>
                  </a:lnTo>
                  <a:lnTo>
                    <a:pt x="212" y="16"/>
                  </a:lnTo>
                  <a:lnTo>
                    <a:pt x="204" y="16"/>
                  </a:lnTo>
                  <a:lnTo>
                    <a:pt x="196" y="20"/>
                  </a:lnTo>
                  <a:lnTo>
                    <a:pt x="184" y="20"/>
                  </a:lnTo>
                  <a:lnTo>
                    <a:pt x="171" y="12"/>
                  </a:lnTo>
                  <a:lnTo>
                    <a:pt x="159" y="16"/>
                  </a:lnTo>
                  <a:lnTo>
                    <a:pt x="159" y="24"/>
                  </a:lnTo>
                  <a:lnTo>
                    <a:pt x="155" y="28"/>
                  </a:lnTo>
                  <a:lnTo>
                    <a:pt x="151" y="28"/>
                  </a:lnTo>
                  <a:lnTo>
                    <a:pt x="151" y="40"/>
                  </a:lnTo>
                  <a:lnTo>
                    <a:pt x="147" y="40"/>
                  </a:lnTo>
                  <a:lnTo>
                    <a:pt x="135" y="45"/>
                  </a:lnTo>
                  <a:lnTo>
                    <a:pt x="127" y="57"/>
                  </a:lnTo>
                  <a:lnTo>
                    <a:pt x="123" y="61"/>
                  </a:lnTo>
                  <a:lnTo>
                    <a:pt x="114" y="69"/>
                  </a:lnTo>
                  <a:lnTo>
                    <a:pt x="106" y="65"/>
                  </a:lnTo>
                  <a:lnTo>
                    <a:pt x="94" y="57"/>
                  </a:lnTo>
                  <a:lnTo>
                    <a:pt x="90" y="65"/>
                  </a:lnTo>
                  <a:lnTo>
                    <a:pt x="78" y="77"/>
                  </a:lnTo>
                  <a:lnTo>
                    <a:pt x="66" y="73"/>
                  </a:lnTo>
                  <a:lnTo>
                    <a:pt x="53" y="77"/>
                  </a:lnTo>
                  <a:lnTo>
                    <a:pt x="53" y="81"/>
                  </a:lnTo>
                  <a:lnTo>
                    <a:pt x="57" y="93"/>
                  </a:lnTo>
                  <a:lnTo>
                    <a:pt x="57" y="106"/>
                  </a:lnTo>
                  <a:lnTo>
                    <a:pt x="53" y="106"/>
                  </a:lnTo>
                  <a:lnTo>
                    <a:pt x="45" y="106"/>
                  </a:lnTo>
                  <a:lnTo>
                    <a:pt x="41" y="118"/>
                  </a:lnTo>
                  <a:lnTo>
                    <a:pt x="41" y="122"/>
                  </a:lnTo>
                  <a:lnTo>
                    <a:pt x="33" y="122"/>
                  </a:lnTo>
                  <a:lnTo>
                    <a:pt x="21" y="122"/>
                  </a:lnTo>
                  <a:lnTo>
                    <a:pt x="21" y="126"/>
                  </a:lnTo>
                  <a:lnTo>
                    <a:pt x="9" y="122"/>
                  </a:lnTo>
                  <a:lnTo>
                    <a:pt x="5" y="118"/>
                  </a:lnTo>
                  <a:lnTo>
                    <a:pt x="0" y="122"/>
                  </a:lnTo>
                  <a:lnTo>
                    <a:pt x="5" y="134"/>
                  </a:lnTo>
                  <a:lnTo>
                    <a:pt x="17" y="146"/>
                  </a:lnTo>
                  <a:lnTo>
                    <a:pt x="29" y="154"/>
                  </a:lnTo>
                  <a:lnTo>
                    <a:pt x="33" y="154"/>
                  </a:lnTo>
                  <a:lnTo>
                    <a:pt x="33" y="158"/>
                  </a:lnTo>
                  <a:lnTo>
                    <a:pt x="29" y="158"/>
                  </a:lnTo>
                  <a:lnTo>
                    <a:pt x="41" y="163"/>
                  </a:lnTo>
                  <a:lnTo>
                    <a:pt x="53" y="171"/>
                  </a:lnTo>
                  <a:lnTo>
                    <a:pt x="57" y="183"/>
                  </a:lnTo>
                  <a:lnTo>
                    <a:pt x="62" y="191"/>
                  </a:lnTo>
                  <a:lnTo>
                    <a:pt x="70" y="199"/>
                  </a:lnTo>
                  <a:lnTo>
                    <a:pt x="78" y="207"/>
                  </a:lnTo>
                  <a:lnTo>
                    <a:pt x="90" y="211"/>
                  </a:lnTo>
                  <a:lnTo>
                    <a:pt x="94" y="219"/>
                  </a:lnTo>
                  <a:lnTo>
                    <a:pt x="118" y="240"/>
                  </a:lnTo>
                  <a:lnTo>
                    <a:pt x="123" y="232"/>
                  </a:lnTo>
                  <a:close/>
                  <a:moveTo>
                    <a:pt x="159" y="236"/>
                  </a:moveTo>
                  <a:lnTo>
                    <a:pt x="159" y="23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89" name="Freeform 597">
              <a:extLst>
                <a:ext uri="{FF2B5EF4-FFF2-40B4-BE49-F238E27FC236}">
                  <a16:creationId xmlns="" xmlns:a16="http://schemas.microsoft.com/office/drawing/2014/main" id="{200874BA-92A1-4EFF-85C6-5CBFF051B9B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68406" y="4143064"/>
              <a:ext cx="72062" cy="70266"/>
            </a:xfrm>
            <a:custGeom>
              <a:avLst/>
              <a:gdLst>
                <a:gd name="T0" fmla="*/ 179 w 200"/>
                <a:gd name="T1" fmla="*/ 171 h 195"/>
                <a:gd name="T2" fmla="*/ 183 w 200"/>
                <a:gd name="T3" fmla="*/ 162 h 195"/>
                <a:gd name="T4" fmla="*/ 183 w 200"/>
                <a:gd name="T5" fmla="*/ 142 h 195"/>
                <a:gd name="T6" fmla="*/ 192 w 200"/>
                <a:gd name="T7" fmla="*/ 138 h 195"/>
                <a:gd name="T8" fmla="*/ 179 w 200"/>
                <a:gd name="T9" fmla="*/ 114 h 195"/>
                <a:gd name="T10" fmla="*/ 183 w 200"/>
                <a:gd name="T11" fmla="*/ 101 h 195"/>
                <a:gd name="T12" fmla="*/ 200 w 200"/>
                <a:gd name="T13" fmla="*/ 105 h 195"/>
                <a:gd name="T14" fmla="*/ 192 w 200"/>
                <a:gd name="T15" fmla="*/ 97 h 195"/>
                <a:gd name="T16" fmla="*/ 179 w 200"/>
                <a:gd name="T17" fmla="*/ 85 h 195"/>
                <a:gd name="T18" fmla="*/ 167 w 200"/>
                <a:gd name="T19" fmla="*/ 73 h 195"/>
                <a:gd name="T20" fmla="*/ 155 w 200"/>
                <a:gd name="T21" fmla="*/ 57 h 195"/>
                <a:gd name="T22" fmla="*/ 143 w 200"/>
                <a:gd name="T23" fmla="*/ 40 h 195"/>
                <a:gd name="T24" fmla="*/ 135 w 200"/>
                <a:gd name="T25" fmla="*/ 28 h 195"/>
                <a:gd name="T26" fmla="*/ 135 w 200"/>
                <a:gd name="T27" fmla="*/ 16 h 195"/>
                <a:gd name="T28" fmla="*/ 118 w 200"/>
                <a:gd name="T29" fmla="*/ 28 h 195"/>
                <a:gd name="T30" fmla="*/ 106 w 200"/>
                <a:gd name="T31" fmla="*/ 28 h 195"/>
                <a:gd name="T32" fmla="*/ 102 w 200"/>
                <a:gd name="T33" fmla="*/ 24 h 195"/>
                <a:gd name="T34" fmla="*/ 82 w 200"/>
                <a:gd name="T35" fmla="*/ 12 h 195"/>
                <a:gd name="T36" fmla="*/ 65 w 200"/>
                <a:gd name="T37" fmla="*/ 12 h 195"/>
                <a:gd name="T38" fmla="*/ 45 w 200"/>
                <a:gd name="T39" fmla="*/ 12 h 195"/>
                <a:gd name="T40" fmla="*/ 29 w 200"/>
                <a:gd name="T41" fmla="*/ 4 h 195"/>
                <a:gd name="T42" fmla="*/ 17 w 200"/>
                <a:gd name="T43" fmla="*/ 0 h 195"/>
                <a:gd name="T44" fmla="*/ 4 w 200"/>
                <a:gd name="T45" fmla="*/ 16 h 195"/>
                <a:gd name="T46" fmla="*/ 12 w 200"/>
                <a:gd name="T47" fmla="*/ 28 h 195"/>
                <a:gd name="T48" fmla="*/ 0 w 200"/>
                <a:gd name="T49" fmla="*/ 53 h 195"/>
                <a:gd name="T50" fmla="*/ 12 w 200"/>
                <a:gd name="T51" fmla="*/ 73 h 195"/>
                <a:gd name="T52" fmla="*/ 29 w 200"/>
                <a:gd name="T53" fmla="*/ 81 h 195"/>
                <a:gd name="T54" fmla="*/ 41 w 200"/>
                <a:gd name="T55" fmla="*/ 89 h 195"/>
                <a:gd name="T56" fmla="*/ 57 w 200"/>
                <a:gd name="T57" fmla="*/ 89 h 195"/>
                <a:gd name="T58" fmla="*/ 45 w 200"/>
                <a:gd name="T59" fmla="*/ 73 h 195"/>
                <a:gd name="T60" fmla="*/ 41 w 200"/>
                <a:gd name="T61" fmla="*/ 73 h 195"/>
                <a:gd name="T62" fmla="*/ 37 w 200"/>
                <a:gd name="T63" fmla="*/ 57 h 195"/>
                <a:gd name="T64" fmla="*/ 41 w 200"/>
                <a:gd name="T65" fmla="*/ 61 h 195"/>
                <a:gd name="T66" fmla="*/ 53 w 200"/>
                <a:gd name="T67" fmla="*/ 69 h 195"/>
                <a:gd name="T68" fmla="*/ 65 w 200"/>
                <a:gd name="T69" fmla="*/ 77 h 195"/>
                <a:gd name="T70" fmla="*/ 74 w 200"/>
                <a:gd name="T71" fmla="*/ 89 h 195"/>
                <a:gd name="T72" fmla="*/ 94 w 200"/>
                <a:gd name="T73" fmla="*/ 105 h 195"/>
                <a:gd name="T74" fmla="*/ 114 w 200"/>
                <a:gd name="T75" fmla="*/ 114 h 195"/>
                <a:gd name="T76" fmla="*/ 126 w 200"/>
                <a:gd name="T77" fmla="*/ 126 h 195"/>
                <a:gd name="T78" fmla="*/ 139 w 200"/>
                <a:gd name="T79" fmla="*/ 142 h 195"/>
                <a:gd name="T80" fmla="*/ 135 w 200"/>
                <a:gd name="T81" fmla="*/ 154 h 195"/>
                <a:gd name="T82" fmla="*/ 143 w 200"/>
                <a:gd name="T83" fmla="*/ 166 h 195"/>
                <a:gd name="T84" fmla="*/ 155 w 200"/>
                <a:gd name="T85" fmla="*/ 162 h 195"/>
                <a:gd name="T86" fmla="*/ 163 w 200"/>
                <a:gd name="T87" fmla="*/ 158 h 195"/>
                <a:gd name="T88" fmla="*/ 175 w 200"/>
                <a:gd name="T89" fmla="*/ 183 h 195"/>
                <a:gd name="T90" fmla="*/ 179 w 200"/>
                <a:gd name="T91" fmla="*/ 191 h 1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0"/>
                <a:gd name="T139" fmla="*/ 0 h 195"/>
                <a:gd name="T140" fmla="*/ 200 w 200"/>
                <a:gd name="T141" fmla="*/ 195 h 1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0" h="195">
                  <a:moveTo>
                    <a:pt x="175" y="179"/>
                  </a:moveTo>
                  <a:lnTo>
                    <a:pt x="179" y="171"/>
                  </a:lnTo>
                  <a:lnTo>
                    <a:pt x="183" y="166"/>
                  </a:lnTo>
                  <a:lnTo>
                    <a:pt x="183" y="162"/>
                  </a:lnTo>
                  <a:lnTo>
                    <a:pt x="183" y="154"/>
                  </a:lnTo>
                  <a:lnTo>
                    <a:pt x="183" y="142"/>
                  </a:lnTo>
                  <a:lnTo>
                    <a:pt x="192" y="138"/>
                  </a:lnTo>
                  <a:lnTo>
                    <a:pt x="179" y="130"/>
                  </a:lnTo>
                  <a:lnTo>
                    <a:pt x="179" y="114"/>
                  </a:lnTo>
                  <a:lnTo>
                    <a:pt x="183" y="105"/>
                  </a:lnTo>
                  <a:lnTo>
                    <a:pt x="183" y="101"/>
                  </a:lnTo>
                  <a:lnTo>
                    <a:pt x="192" y="105"/>
                  </a:lnTo>
                  <a:lnTo>
                    <a:pt x="200" y="105"/>
                  </a:lnTo>
                  <a:lnTo>
                    <a:pt x="200" y="101"/>
                  </a:lnTo>
                  <a:lnTo>
                    <a:pt x="192" y="97"/>
                  </a:lnTo>
                  <a:lnTo>
                    <a:pt x="179" y="85"/>
                  </a:lnTo>
                  <a:lnTo>
                    <a:pt x="171" y="73"/>
                  </a:lnTo>
                  <a:lnTo>
                    <a:pt x="167" y="73"/>
                  </a:lnTo>
                  <a:lnTo>
                    <a:pt x="163" y="65"/>
                  </a:lnTo>
                  <a:lnTo>
                    <a:pt x="155" y="57"/>
                  </a:lnTo>
                  <a:lnTo>
                    <a:pt x="151" y="53"/>
                  </a:lnTo>
                  <a:lnTo>
                    <a:pt x="143" y="40"/>
                  </a:lnTo>
                  <a:lnTo>
                    <a:pt x="143" y="36"/>
                  </a:lnTo>
                  <a:lnTo>
                    <a:pt x="135" y="28"/>
                  </a:lnTo>
                  <a:lnTo>
                    <a:pt x="139" y="28"/>
                  </a:lnTo>
                  <a:lnTo>
                    <a:pt x="135" y="16"/>
                  </a:lnTo>
                  <a:lnTo>
                    <a:pt x="126" y="28"/>
                  </a:lnTo>
                  <a:lnTo>
                    <a:pt x="118" y="28"/>
                  </a:lnTo>
                  <a:lnTo>
                    <a:pt x="114" y="28"/>
                  </a:lnTo>
                  <a:lnTo>
                    <a:pt x="106" y="28"/>
                  </a:lnTo>
                  <a:lnTo>
                    <a:pt x="102" y="28"/>
                  </a:lnTo>
                  <a:lnTo>
                    <a:pt x="102" y="24"/>
                  </a:lnTo>
                  <a:lnTo>
                    <a:pt x="94" y="12"/>
                  </a:lnTo>
                  <a:lnTo>
                    <a:pt x="82" y="12"/>
                  </a:lnTo>
                  <a:lnTo>
                    <a:pt x="69" y="12"/>
                  </a:lnTo>
                  <a:lnTo>
                    <a:pt x="65" y="12"/>
                  </a:lnTo>
                  <a:lnTo>
                    <a:pt x="53" y="12"/>
                  </a:lnTo>
                  <a:lnTo>
                    <a:pt x="45" y="12"/>
                  </a:lnTo>
                  <a:lnTo>
                    <a:pt x="41" y="8"/>
                  </a:lnTo>
                  <a:lnTo>
                    <a:pt x="29" y="4"/>
                  </a:lnTo>
                  <a:lnTo>
                    <a:pt x="17" y="0"/>
                  </a:lnTo>
                  <a:lnTo>
                    <a:pt x="12" y="8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12" y="28"/>
                  </a:lnTo>
                  <a:lnTo>
                    <a:pt x="12" y="40"/>
                  </a:lnTo>
                  <a:lnTo>
                    <a:pt x="0" y="53"/>
                  </a:lnTo>
                  <a:lnTo>
                    <a:pt x="4" y="61"/>
                  </a:lnTo>
                  <a:lnTo>
                    <a:pt x="12" y="73"/>
                  </a:lnTo>
                  <a:lnTo>
                    <a:pt x="17" y="81"/>
                  </a:lnTo>
                  <a:lnTo>
                    <a:pt x="29" y="81"/>
                  </a:lnTo>
                  <a:lnTo>
                    <a:pt x="37" y="89"/>
                  </a:lnTo>
                  <a:lnTo>
                    <a:pt x="41" y="89"/>
                  </a:lnTo>
                  <a:lnTo>
                    <a:pt x="45" y="97"/>
                  </a:lnTo>
                  <a:lnTo>
                    <a:pt x="57" y="89"/>
                  </a:lnTo>
                  <a:lnTo>
                    <a:pt x="57" y="77"/>
                  </a:lnTo>
                  <a:lnTo>
                    <a:pt x="45" y="73"/>
                  </a:lnTo>
                  <a:lnTo>
                    <a:pt x="41" y="73"/>
                  </a:lnTo>
                  <a:lnTo>
                    <a:pt x="41" y="69"/>
                  </a:lnTo>
                  <a:lnTo>
                    <a:pt x="37" y="57"/>
                  </a:lnTo>
                  <a:lnTo>
                    <a:pt x="41" y="61"/>
                  </a:lnTo>
                  <a:lnTo>
                    <a:pt x="49" y="65"/>
                  </a:lnTo>
                  <a:lnTo>
                    <a:pt x="53" y="69"/>
                  </a:lnTo>
                  <a:lnTo>
                    <a:pt x="61" y="73"/>
                  </a:lnTo>
                  <a:lnTo>
                    <a:pt x="65" y="77"/>
                  </a:lnTo>
                  <a:lnTo>
                    <a:pt x="74" y="89"/>
                  </a:lnTo>
                  <a:lnTo>
                    <a:pt x="82" y="101"/>
                  </a:lnTo>
                  <a:lnTo>
                    <a:pt x="94" y="105"/>
                  </a:lnTo>
                  <a:lnTo>
                    <a:pt x="102" y="105"/>
                  </a:lnTo>
                  <a:lnTo>
                    <a:pt x="114" y="114"/>
                  </a:lnTo>
                  <a:lnTo>
                    <a:pt x="126" y="126"/>
                  </a:lnTo>
                  <a:lnTo>
                    <a:pt x="139" y="138"/>
                  </a:lnTo>
                  <a:lnTo>
                    <a:pt x="139" y="142"/>
                  </a:lnTo>
                  <a:lnTo>
                    <a:pt x="139" y="146"/>
                  </a:lnTo>
                  <a:lnTo>
                    <a:pt x="135" y="154"/>
                  </a:lnTo>
                  <a:lnTo>
                    <a:pt x="135" y="162"/>
                  </a:lnTo>
                  <a:lnTo>
                    <a:pt x="143" y="166"/>
                  </a:lnTo>
                  <a:lnTo>
                    <a:pt x="159" y="175"/>
                  </a:lnTo>
                  <a:lnTo>
                    <a:pt x="155" y="162"/>
                  </a:lnTo>
                  <a:lnTo>
                    <a:pt x="151" y="150"/>
                  </a:lnTo>
                  <a:lnTo>
                    <a:pt x="163" y="158"/>
                  </a:lnTo>
                  <a:lnTo>
                    <a:pt x="167" y="171"/>
                  </a:lnTo>
                  <a:lnTo>
                    <a:pt x="175" y="183"/>
                  </a:lnTo>
                  <a:lnTo>
                    <a:pt x="179" y="195"/>
                  </a:lnTo>
                  <a:lnTo>
                    <a:pt x="179" y="191"/>
                  </a:lnTo>
                  <a:lnTo>
                    <a:pt x="175" y="17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90" name="Freeform 599">
              <a:extLst>
                <a:ext uri="{FF2B5EF4-FFF2-40B4-BE49-F238E27FC236}">
                  <a16:creationId xmlns="" xmlns:a16="http://schemas.microsoft.com/office/drawing/2014/main" id="{2BADC018-C520-43F6-99D9-7151E2882F5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92381" y="4037485"/>
              <a:ext cx="136198" cy="65942"/>
            </a:xfrm>
            <a:custGeom>
              <a:avLst/>
              <a:gdLst>
                <a:gd name="T0" fmla="*/ 146 w 378"/>
                <a:gd name="T1" fmla="*/ 183 h 183"/>
                <a:gd name="T2" fmla="*/ 150 w 378"/>
                <a:gd name="T3" fmla="*/ 167 h 183"/>
                <a:gd name="T4" fmla="*/ 162 w 378"/>
                <a:gd name="T5" fmla="*/ 167 h 183"/>
                <a:gd name="T6" fmla="*/ 158 w 378"/>
                <a:gd name="T7" fmla="*/ 142 h 183"/>
                <a:gd name="T8" fmla="*/ 158 w 378"/>
                <a:gd name="T9" fmla="*/ 138 h 183"/>
                <a:gd name="T10" fmla="*/ 183 w 378"/>
                <a:gd name="T11" fmla="*/ 138 h 183"/>
                <a:gd name="T12" fmla="*/ 199 w 378"/>
                <a:gd name="T13" fmla="*/ 118 h 183"/>
                <a:gd name="T14" fmla="*/ 219 w 378"/>
                <a:gd name="T15" fmla="*/ 130 h 183"/>
                <a:gd name="T16" fmla="*/ 232 w 378"/>
                <a:gd name="T17" fmla="*/ 118 h 183"/>
                <a:gd name="T18" fmla="*/ 252 w 378"/>
                <a:gd name="T19" fmla="*/ 101 h 183"/>
                <a:gd name="T20" fmla="*/ 256 w 378"/>
                <a:gd name="T21" fmla="*/ 89 h 183"/>
                <a:gd name="T22" fmla="*/ 264 w 378"/>
                <a:gd name="T23" fmla="*/ 85 h 183"/>
                <a:gd name="T24" fmla="*/ 264 w 378"/>
                <a:gd name="T25" fmla="*/ 77 h 183"/>
                <a:gd name="T26" fmla="*/ 289 w 378"/>
                <a:gd name="T27" fmla="*/ 81 h 183"/>
                <a:gd name="T28" fmla="*/ 309 w 378"/>
                <a:gd name="T29" fmla="*/ 77 h 183"/>
                <a:gd name="T30" fmla="*/ 341 w 378"/>
                <a:gd name="T31" fmla="*/ 69 h 183"/>
                <a:gd name="T32" fmla="*/ 358 w 378"/>
                <a:gd name="T33" fmla="*/ 61 h 183"/>
                <a:gd name="T34" fmla="*/ 378 w 378"/>
                <a:gd name="T35" fmla="*/ 61 h 183"/>
                <a:gd name="T36" fmla="*/ 362 w 378"/>
                <a:gd name="T37" fmla="*/ 44 h 183"/>
                <a:gd name="T38" fmla="*/ 350 w 378"/>
                <a:gd name="T39" fmla="*/ 44 h 183"/>
                <a:gd name="T40" fmla="*/ 350 w 378"/>
                <a:gd name="T41" fmla="*/ 44 h 183"/>
                <a:gd name="T42" fmla="*/ 325 w 378"/>
                <a:gd name="T43" fmla="*/ 36 h 183"/>
                <a:gd name="T44" fmla="*/ 325 w 378"/>
                <a:gd name="T45" fmla="*/ 40 h 183"/>
                <a:gd name="T46" fmla="*/ 329 w 378"/>
                <a:gd name="T47" fmla="*/ 28 h 183"/>
                <a:gd name="T48" fmla="*/ 341 w 378"/>
                <a:gd name="T49" fmla="*/ 36 h 183"/>
                <a:gd name="T50" fmla="*/ 317 w 378"/>
                <a:gd name="T51" fmla="*/ 16 h 183"/>
                <a:gd name="T52" fmla="*/ 309 w 378"/>
                <a:gd name="T53" fmla="*/ 8 h 183"/>
                <a:gd name="T54" fmla="*/ 285 w 378"/>
                <a:gd name="T55" fmla="*/ 4 h 183"/>
                <a:gd name="T56" fmla="*/ 264 w 378"/>
                <a:gd name="T57" fmla="*/ 0 h 183"/>
                <a:gd name="T58" fmla="*/ 248 w 378"/>
                <a:gd name="T59" fmla="*/ 4 h 183"/>
                <a:gd name="T60" fmla="*/ 223 w 378"/>
                <a:gd name="T61" fmla="*/ 4 h 183"/>
                <a:gd name="T62" fmla="*/ 211 w 378"/>
                <a:gd name="T63" fmla="*/ 0 h 183"/>
                <a:gd name="T64" fmla="*/ 195 w 378"/>
                <a:gd name="T65" fmla="*/ 4 h 183"/>
                <a:gd name="T66" fmla="*/ 179 w 378"/>
                <a:gd name="T67" fmla="*/ 12 h 183"/>
                <a:gd name="T68" fmla="*/ 162 w 378"/>
                <a:gd name="T69" fmla="*/ 12 h 183"/>
                <a:gd name="T70" fmla="*/ 138 w 378"/>
                <a:gd name="T71" fmla="*/ 12 h 183"/>
                <a:gd name="T72" fmla="*/ 126 w 378"/>
                <a:gd name="T73" fmla="*/ 8 h 183"/>
                <a:gd name="T74" fmla="*/ 110 w 378"/>
                <a:gd name="T75" fmla="*/ 12 h 183"/>
                <a:gd name="T76" fmla="*/ 97 w 378"/>
                <a:gd name="T77" fmla="*/ 4 h 183"/>
                <a:gd name="T78" fmla="*/ 81 w 378"/>
                <a:gd name="T79" fmla="*/ 12 h 183"/>
                <a:gd name="T80" fmla="*/ 65 w 378"/>
                <a:gd name="T81" fmla="*/ 20 h 183"/>
                <a:gd name="T82" fmla="*/ 44 w 378"/>
                <a:gd name="T83" fmla="*/ 40 h 183"/>
                <a:gd name="T84" fmla="*/ 24 w 378"/>
                <a:gd name="T85" fmla="*/ 53 h 183"/>
                <a:gd name="T86" fmla="*/ 12 w 378"/>
                <a:gd name="T87" fmla="*/ 61 h 183"/>
                <a:gd name="T88" fmla="*/ 8 w 378"/>
                <a:gd name="T89" fmla="*/ 69 h 183"/>
                <a:gd name="T90" fmla="*/ 8 w 378"/>
                <a:gd name="T91" fmla="*/ 89 h 183"/>
                <a:gd name="T92" fmla="*/ 0 w 378"/>
                <a:gd name="T93" fmla="*/ 97 h 183"/>
                <a:gd name="T94" fmla="*/ 24 w 378"/>
                <a:gd name="T95" fmla="*/ 106 h 183"/>
                <a:gd name="T96" fmla="*/ 36 w 378"/>
                <a:gd name="T97" fmla="*/ 114 h 183"/>
                <a:gd name="T98" fmla="*/ 53 w 378"/>
                <a:gd name="T99" fmla="*/ 122 h 183"/>
                <a:gd name="T100" fmla="*/ 61 w 378"/>
                <a:gd name="T101" fmla="*/ 130 h 183"/>
                <a:gd name="T102" fmla="*/ 69 w 378"/>
                <a:gd name="T103" fmla="*/ 126 h 183"/>
                <a:gd name="T104" fmla="*/ 77 w 378"/>
                <a:gd name="T105" fmla="*/ 122 h 183"/>
                <a:gd name="T106" fmla="*/ 85 w 378"/>
                <a:gd name="T107" fmla="*/ 130 h 183"/>
                <a:gd name="T108" fmla="*/ 89 w 378"/>
                <a:gd name="T109" fmla="*/ 130 h 183"/>
                <a:gd name="T110" fmla="*/ 101 w 378"/>
                <a:gd name="T111" fmla="*/ 134 h 183"/>
                <a:gd name="T112" fmla="*/ 97 w 378"/>
                <a:gd name="T113" fmla="*/ 158 h 183"/>
                <a:gd name="T114" fmla="*/ 93 w 378"/>
                <a:gd name="T115" fmla="*/ 158 h 183"/>
                <a:gd name="T116" fmla="*/ 110 w 378"/>
                <a:gd name="T117" fmla="*/ 158 h 183"/>
                <a:gd name="T118" fmla="*/ 118 w 378"/>
                <a:gd name="T119" fmla="*/ 162 h 183"/>
                <a:gd name="T120" fmla="*/ 122 w 378"/>
                <a:gd name="T121" fmla="*/ 175 h 183"/>
                <a:gd name="T122" fmla="*/ 126 w 378"/>
                <a:gd name="T123" fmla="*/ 183 h 183"/>
                <a:gd name="T124" fmla="*/ 138 w 378"/>
                <a:gd name="T125" fmla="*/ 183 h 1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78"/>
                <a:gd name="T190" fmla="*/ 0 h 183"/>
                <a:gd name="T191" fmla="*/ 378 w 378"/>
                <a:gd name="T192" fmla="*/ 183 h 18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78" h="183">
                  <a:moveTo>
                    <a:pt x="138" y="183"/>
                  </a:moveTo>
                  <a:lnTo>
                    <a:pt x="146" y="183"/>
                  </a:lnTo>
                  <a:lnTo>
                    <a:pt x="146" y="179"/>
                  </a:lnTo>
                  <a:lnTo>
                    <a:pt x="150" y="167"/>
                  </a:lnTo>
                  <a:lnTo>
                    <a:pt x="158" y="167"/>
                  </a:lnTo>
                  <a:lnTo>
                    <a:pt x="162" y="167"/>
                  </a:lnTo>
                  <a:lnTo>
                    <a:pt x="162" y="154"/>
                  </a:lnTo>
                  <a:lnTo>
                    <a:pt x="158" y="142"/>
                  </a:lnTo>
                  <a:lnTo>
                    <a:pt x="158" y="138"/>
                  </a:lnTo>
                  <a:lnTo>
                    <a:pt x="171" y="134"/>
                  </a:lnTo>
                  <a:lnTo>
                    <a:pt x="183" y="138"/>
                  </a:lnTo>
                  <a:lnTo>
                    <a:pt x="195" y="126"/>
                  </a:lnTo>
                  <a:lnTo>
                    <a:pt x="199" y="118"/>
                  </a:lnTo>
                  <a:lnTo>
                    <a:pt x="211" y="126"/>
                  </a:lnTo>
                  <a:lnTo>
                    <a:pt x="219" y="130"/>
                  </a:lnTo>
                  <a:lnTo>
                    <a:pt x="228" y="122"/>
                  </a:lnTo>
                  <a:lnTo>
                    <a:pt x="232" y="118"/>
                  </a:lnTo>
                  <a:lnTo>
                    <a:pt x="240" y="106"/>
                  </a:lnTo>
                  <a:lnTo>
                    <a:pt x="252" y="101"/>
                  </a:lnTo>
                  <a:lnTo>
                    <a:pt x="256" y="101"/>
                  </a:lnTo>
                  <a:lnTo>
                    <a:pt x="256" y="89"/>
                  </a:lnTo>
                  <a:lnTo>
                    <a:pt x="260" y="89"/>
                  </a:lnTo>
                  <a:lnTo>
                    <a:pt x="264" y="85"/>
                  </a:lnTo>
                  <a:lnTo>
                    <a:pt x="264" y="77"/>
                  </a:lnTo>
                  <a:lnTo>
                    <a:pt x="276" y="73"/>
                  </a:lnTo>
                  <a:lnTo>
                    <a:pt x="289" y="81"/>
                  </a:lnTo>
                  <a:lnTo>
                    <a:pt x="301" y="81"/>
                  </a:lnTo>
                  <a:lnTo>
                    <a:pt x="309" y="77"/>
                  </a:lnTo>
                  <a:lnTo>
                    <a:pt x="317" y="77"/>
                  </a:lnTo>
                  <a:lnTo>
                    <a:pt x="341" y="69"/>
                  </a:lnTo>
                  <a:lnTo>
                    <a:pt x="354" y="61"/>
                  </a:lnTo>
                  <a:lnTo>
                    <a:pt x="358" y="61"/>
                  </a:lnTo>
                  <a:lnTo>
                    <a:pt x="370" y="61"/>
                  </a:lnTo>
                  <a:lnTo>
                    <a:pt x="378" y="61"/>
                  </a:lnTo>
                  <a:lnTo>
                    <a:pt x="370" y="57"/>
                  </a:lnTo>
                  <a:lnTo>
                    <a:pt x="362" y="44"/>
                  </a:lnTo>
                  <a:lnTo>
                    <a:pt x="350" y="40"/>
                  </a:lnTo>
                  <a:lnTo>
                    <a:pt x="350" y="44"/>
                  </a:lnTo>
                  <a:lnTo>
                    <a:pt x="350" y="53"/>
                  </a:lnTo>
                  <a:lnTo>
                    <a:pt x="350" y="44"/>
                  </a:lnTo>
                  <a:lnTo>
                    <a:pt x="337" y="49"/>
                  </a:lnTo>
                  <a:lnTo>
                    <a:pt x="325" y="36"/>
                  </a:lnTo>
                  <a:lnTo>
                    <a:pt x="329" y="44"/>
                  </a:lnTo>
                  <a:lnTo>
                    <a:pt x="325" y="40"/>
                  </a:lnTo>
                  <a:lnTo>
                    <a:pt x="317" y="28"/>
                  </a:lnTo>
                  <a:lnTo>
                    <a:pt x="329" y="28"/>
                  </a:lnTo>
                  <a:lnTo>
                    <a:pt x="341" y="36"/>
                  </a:lnTo>
                  <a:lnTo>
                    <a:pt x="329" y="28"/>
                  </a:lnTo>
                  <a:lnTo>
                    <a:pt x="317" y="16"/>
                  </a:lnTo>
                  <a:lnTo>
                    <a:pt x="309" y="12"/>
                  </a:lnTo>
                  <a:lnTo>
                    <a:pt x="309" y="8"/>
                  </a:lnTo>
                  <a:lnTo>
                    <a:pt x="297" y="12"/>
                  </a:lnTo>
                  <a:lnTo>
                    <a:pt x="285" y="4"/>
                  </a:lnTo>
                  <a:lnTo>
                    <a:pt x="272" y="4"/>
                  </a:lnTo>
                  <a:lnTo>
                    <a:pt x="264" y="0"/>
                  </a:lnTo>
                  <a:lnTo>
                    <a:pt x="260" y="4"/>
                  </a:lnTo>
                  <a:lnTo>
                    <a:pt x="248" y="4"/>
                  </a:lnTo>
                  <a:lnTo>
                    <a:pt x="236" y="4"/>
                  </a:lnTo>
                  <a:lnTo>
                    <a:pt x="223" y="4"/>
                  </a:lnTo>
                  <a:lnTo>
                    <a:pt x="223" y="0"/>
                  </a:lnTo>
                  <a:lnTo>
                    <a:pt x="211" y="0"/>
                  </a:lnTo>
                  <a:lnTo>
                    <a:pt x="207" y="4"/>
                  </a:lnTo>
                  <a:lnTo>
                    <a:pt x="195" y="4"/>
                  </a:lnTo>
                  <a:lnTo>
                    <a:pt x="183" y="12"/>
                  </a:lnTo>
                  <a:lnTo>
                    <a:pt x="179" y="12"/>
                  </a:lnTo>
                  <a:lnTo>
                    <a:pt x="175" y="12"/>
                  </a:lnTo>
                  <a:lnTo>
                    <a:pt x="162" y="12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30" y="8"/>
                  </a:lnTo>
                  <a:lnTo>
                    <a:pt x="126" y="8"/>
                  </a:lnTo>
                  <a:lnTo>
                    <a:pt x="114" y="12"/>
                  </a:lnTo>
                  <a:lnTo>
                    <a:pt x="110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3" y="4"/>
                  </a:lnTo>
                  <a:lnTo>
                    <a:pt x="81" y="12"/>
                  </a:lnTo>
                  <a:lnTo>
                    <a:pt x="69" y="16"/>
                  </a:lnTo>
                  <a:lnTo>
                    <a:pt x="65" y="20"/>
                  </a:lnTo>
                  <a:lnTo>
                    <a:pt x="53" y="28"/>
                  </a:lnTo>
                  <a:lnTo>
                    <a:pt x="44" y="40"/>
                  </a:lnTo>
                  <a:lnTo>
                    <a:pt x="36" y="40"/>
                  </a:lnTo>
                  <a:lnTo>
                    <a:pt x="24" y="53"/>
                  </a:lnTo>
                  <a:lnTo>
                    <a:pt x="16" y="57"/>
                  </a:lnTo>
                  <a:lnTo>
                    <a:pt x="12" y="61"/>
                  </a:lnTo>
                  <a:lnTo>
                    <a:pt x="12" y="65"/>
                  </a:lnTo>
                  <a:lnTo>
                    <a:pt x="8" y="69"/>
                  </a:lnTo>
                  <a:lnTo>
                    <a:pt x="16" y="77"/>
                  </a:lnTo>
                  <a:lnTo>
                    <a:pt x="8" y="89"/>
                  </a:lnTo>
                  <a:lnTo>
                    <a:pt x="0" y="97"/>
                  </a:lnTo>
                  <a:lnTo>
                    <a:pt x="12" y="97"/>
                  </a:lnTo>
                  <a:lnTo>
                    <a:pt x="24" y="106"/>
                  </a:lnTo>
                  <a:lnTo>
                    <a:pt x="24" y="110"/>
                  </a:lnTo>
                  <a:lnTo>
                    <a:pt x="36" y="114"/>
                  </a:lnTo>
                  <a:lnTo>
                    <a:pt x="44" y="122"/>
                  </a:lnTo>
                  <a:lnTo>
                    <a:pt x="53" y="122"/>
                  </a:lnTo>
                  <a:lnTo>
                    <a:pt x="53" y="130"/>
                  </a:lnTo>
                  <a:lnTo>
                    <a:pt x="61" y="130"/>
                  </a:lnTo>
                  <a:lnTo>
                    <a:pt x="65" y="130"/>
                  </a:lnTo>
                  <a:lnTo>
                    <a:pt x="69" y="126"/>
                  </a:lnTo>
                  <a:lnTo>
                    <a:pt x="73" y="122"/>
                  </a:lnTo>
                  <a:lnTo>
                    <a:pt x="77" y="122"/>
                  </a:lnTo>
                  <a:lnTo>
                    <a:pt x="81" y="126"/>
                  </a:lnTo>
                  <a:lnTo>
                    <a:pt x="85" y="130"/>
                  </a:lnTo>
                  <a:lnTo>
                    <a:pt x="89" y="130"/>
                  </a:lnTo>
                  <a:lnTo>
                    <a:pt x="101" y="134"/>
                  </a:lnTo>
                  <a:lnTo>
                    <a:pt x="97" y="146"/>
                  </a:lnTo>
                  <a:lnTo>
                    <a:pt x="97" y="158"/>
                  </a:lnTo>
                  <a:lnTo>
                    <a:pt x="93" y="158"/>
                  </a:lnTo>
                  <a:lnTo>
                    <a:pt x="101" y="162"/>
                  </a:lnTo>
                  <a:lnTo>
                    <a:pt x="110" y="158"/>
                  </a:lnTo>
                  <a:lnTo>
                    <a:pt x="122" y="158"/>
                  </a:lnTo>
                  <a:lnTo>
                    <a:pt x="118" y="162"/>
                  </a:lnTo>
                  <a:lnTo>
                    <a:pt x="118" y="175"/>
                  </a:lnTo>
                  <a:lnTo>
                    <a:pt x="122" y="175"/>
                  </a:lnTo>
                  <a:lnTo>
                    <a:pt x="126" y="179"/>
                  </a:lnTo>
                  <a:lnTo>
                    <a:pt x="126" y="183"/>
                  </a:lnTo>
                  <a:lnTo>
                    <a:pt x="138" y="18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91" name="Freeform 600">
              <a:extLst>
                <a:ext uri="{FF2B5EF4-FFF2-40B4-BE49-F238E27FC236}">
                  <a16:creationId xmlns="" xmlns:a16="http://schemas.microsoft.com/office/drawing/2014/main" id="{81CF03D7-825B-4E28-9565-3946A4DD5ED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52553" y="4027035"/>
              <a:ext cx="8647" cy="4324"/>
            </a:xfrm>
            <a:custGeom>
              <a:avLst/>
              <a:gdLst>
                <a:gd name="T0" fmla="*/ 24 w 24"/>
                <a:gd name="T1" fmla="*/ 0 h 12"/>
                <a:gd name="T2" fmla="*/ 12 w 24"/>
                <a:gd name="T3" fmla="*/ 0 h 12"/>
                <a:gd name="T4" fmla="*/ 0 w 24"/>
                <a:gd name="T5" fmla="*/ 12 h 12"/>
                <a:gd name="T6" fmla="*/ 12 w 24"/>
                <a:gd name="T7" fmla="*/ 4 h 12"/>
                <a:gd name="T8" fmla="*/ 24 w 2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2"/>
                <a:gd name="T17" fmla="*/ 24 w 24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2">
                  <a:moveTo>
                    <a:pt x="24" y="0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12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92" name="Freeform 601">
              <a:extLst>
                <a:ext uri="{FF2B5EF4-FFF2-40B4-BE49-F238E27FC236}">
                  <a16:creationId xmlns="" xmlns:a16="http://schemas.microsoft.com/office/drawing/2014/main" id="{35196BC1-97AA-4D15-AE6B-16BFAD759CD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95263" y="3981632"/>
              <a:ext cx="24862" cy="57294"/>
            </a:xfrm>
            <a:custGeom>
              <a:avLst/>
              <a:gdLst>
                <a:gd name="T0" fmla="*/ 45 w 69"/>
                <a:gd name="T1" fmla="*/ 4 h 159"/>
                <a:gd name="T2" fmla="*/ 41 w 69"/>
                <a:gd name="T3" fmla="*/ 16 h 159"/>
                <a:gd name="T4" fmla="*/ 36 w 69"/>
                <a:gd name="T5" fmla="*/ 16 h 159"/>
                <a:gd name="T6" fmla="*/ 32 w 69"/>
                <a:gd name="T7" fmla="*/ 25 h 159"/>
                <a:gd name="T8" fmla="*/ 32 w 69"/>
                <a:gd name="T9" fmla="*/ 29 h 159"/>
                <a:gd name="T10" fmla="*/ 28 w 69"/>
                <a:gd name="T11" fmla="*/ 29 h 159"/>
                <a:gd name="T12" fmla="*/ 24 w 69"/>
                <a:gd name="T13" fmla="*/ 37 h 159"/>
                <a:gd name="T14" fmla="*/ 24 w 69"/>
                <a:gd name="T15" fmla="*/ 37 h 159"/>
                <a:gd name="T16" fmla="*/ 24 w 69"/>
                <a:gd name="T17" fmla="*/ 37 h 159"/>
                <a:gd name="T18" fmla="*/ 12 w 69"/>
                <a:gd name="T19" fmla="*/ 29 h 159"/>
                <a:gd name="T20" fmla="*/ 8 w 69"/>
                <a:gd name="T21" fmla="*/ 33 h 159"/>
                <a:gd name="T22" fmla="*/ 8 w 69"/>
                <a:gd name="T23" fmla="*/ 41 h 159"/>
                <a:gd name="T24" fmla="*/ 8 w 69"/>
                <a:gd name="T25" fmla="*/ 90 h 159"/>
                <a:gd name="T26" fmla="*/ 4 w 69"/>
                <a:gd name="T27" fmla="*/ 102 h 159"/>
                <a:gd name="T28" fmla="*/ 4 w 69"/>
                <a:gd name="T29" fmla="*/ 114 h 159"/>
                <a:gd name="T30" fmla="*/ 4 w 69"/>
                <a:gd name="T31" fmla="*/ 126 h 159"/>
                <a:gd name="T32" fmla="*/ 4 w 69"/>
                <a:gd name="T33" fmla="*/ 126 h 159"/>
                <a:gd name="T34" fmla="*/ 4 w 69"/>
                <a:gd name="T35" fmla="*/ 138 h 159"/>
                <a:gd name="T36" fmla="*/ 4 w 69"/>
                <a:gd name="T37" fmla="*/ 151 h 159"/>
                <a:gd name="T38" fmla="*/ 0 w 69"/>
                <a:gd name="T39" fmla="*/ 159 h 159"/>
                <a:gd name="T40" fmla="*/ 12 w 69"/>
                <a:gd name="T41" fmla="*/ 159 h 159"/>
                <a:gd name="T42" fmla="*/ 20 w 69"/>
                <a:gd name="T43" fmla="*/ 159 h 159"/>
                <a:gd name="T44" fmla="*/ 20 w 69"/>
                <a:gd name="T45" fmla="*/ 155 h 159"/>
                <a:gd name="T46" fmla="*/ 32 w 69"/>
                <a:gd name="T47" fmla="*/ 143 h 159"/>
                <a:gd name="T48" fmla="*/ 36 w 69"/>
                <a:gd name="T49" fmla="*/ 138 h 159"/>
                <a:gd name="T50" fmla="*/ 45 w 69"/>
                <a:gd name="T51" fmla="*/ 130 h 159"/>
                <a:gd name="T52" fmla="*/ 53 w 69"/>
                <a:gd name="T53" fmla="*/ 118 h 159"/>
                <a:gd name="T54" fmla="*/ 53 w 69"/>
                <a:gd name="T55" fmla="*/ 122 h 159"/>
                <a:gd name="T56" fmla="*/ 57 w 69"/>
                <a:gd name="T57" fmla="*/ 110 h 159"/>
                <a:gd name="T58" fmla="*/ 57 w 69"/>
                <a:gd name="T59" fmla="*/ 110 h 159"/>
                <a:gd name="T60" fmla="*/ 61 w 69"/>
                <a:gd name="T61" fmla="*/ 98 h 159"/>
                <a:gd name="T62" fmla="*/ 61 w 69"/>
                <a:gd name="T63" fmla="*/ 86 h 159"/>
                <a:gd name="T64" fmla="*/ 57 w 69"/>
                <a:gd name="T65" fmla="*/ 86 h 159"/>
                <a:gd name="T66" fmla="*/ 57 w 69"/>
                <a:gd name="T67" fmla="*/ 73 h 159"/>
                <a:gd name="T68" fmla="*/ 65 w 69"/>
                <a:gd name="T69" fmla="*/ 61 h 159"/>
                <a:gd name="T70" fmla="*/ 61 w 69"/>
                <a:gd name="T71" fmla="*/ 57 h 159"/>
                <a:gd name="T72" fmla="*/ 61 w 69"/>
                <a:gd name="T73" fmla="*/ 45 h 159"/>
                <a:gd name="T74" fmla="*/ 65 w 69"/>
                <a:gd name="T75" fmla="*/ 33 h 159"/>
                <a:gd name="T76" fmla="*/ 69 w 69"/>
                <a:gd name="T77" fmla="*/ 25 h 159"/>
                <a:gd name="T78" fmla="*/ 69 w 69"/>
                <a:gd name="T79" fmla="*/ 12 h 159"/>
                <a:gd name="T80" fmla="*/ 57 w 69"/>
                <a:gd name="T81" fmla="*/ 0 h 159"/>
                <a:gd name="T82" fmla="*/ 53 w 69"/>
                <a:gd name="T83" fmla="*/ 0 h 159"/>
                <a:gd name="T84" fmla="*/ 45 w 69"/>
                <a:gd name="T85" fmla="*/ 4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"/>
                <a:gd name="T130" fmla="*/ 0 h 159"/>
                <a:gd name="T131" fmla="*/ 69 w 69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" h="159">
                  <a:moveTo>
                    <a:pt x="45" y="4"/>
                  </a:moveTo>
                  <a:lnTo>
                    <a:pt x="41" y="16"/>
                  </a:lnTo>
                  <a:lnTo>
                    <a:pt x="36" y="16"/>
                  </a:lnTo>
                  <a:lnTo>
                    <a:pt x="32" y="25"/>
                  </a:lnTo>
                  <a:lnTo>
                    <a:pt x="32" y="29"/>
                  </a:lnTo>
                  <a:lnTo>
                    <a:pt x="28" y="29"/>
                  </a:lnTo>
                  <a:lnTo>
                    <a:pt x="24" y="37"/>
                  </a:lnTo>
                  <a:lnTo>
                    <a:pt x="12" y="29"/>
                  </a:lnTo>
                  <a:lnTo>
                    <a:pt x="8" y="33"/>
                  </a:lnTo>
                  <a:lnTo>
                    <a:pt x="8" y="41"/>
                  </a:lnTo>
                  <a:lnTo>
                    <a:pt x="8" y="90"/>
                  </a:lnTo>
                  <a:lnTo>
                    <a:pt x="4" y="102"/>
                  </a:lnTo>
                  <a:lnTo>
                    <a:pt x="4" y="114"/>
                  </a:lnTo>
                  <a:lnTo>
                    <a:pt x="4" y="126"/>
                  </a:lnTo>
                  <a:lnTo>
                    <a:pt x="4" y="138"/>
                  </a:lnTo>
                  <a:lnTo>
                    <a:pt x="4" y="151"/>
                  </a:lnTo>
                  <a:lnTo>
                    <a:pt x="0" y="159"/>
                  </a:lnTo>
                  <a:lnTo>
                    <a:pt x="12" y="159"/>
                  </a:lnTo>
                  <a:lnTo>
                    <a:pt x="20" y="159"/>
                  </a:lnTo>
                  <a:lnTo>
                    <a:pt x="20" y="155"/>
                  </a:lnTo>
                  <a:lnTo>
                    <a:pt x="32" y="143"/>
                  </a:lnTo>
                  <a:lnTo>
                    <a:pt x="36" y="138"/>
                  </a:lnTo>
                  <a:lnTo>
                    <a:pt x="45" y="130"/>
                  </a:lnTo>
                  <a:lnTo>
                    <a:pt x="53" y="118"/>
                  </a:lnTo>
                  <a:lnTo>
                    <a:pt x="53" y="122"/>
                  </a:lnTo>
                  <a:lnTo>
                    <a:pt x="57" y="110"/>
                  </a:lnTo>
                  <a:lnTo>
                    <a:pt x="61" y="98"/>
                  </a:lnTo>
                  <a:lnTo>
                    <a:pt x="61" y="86"/>
                  </a:lnTo>
                  <a:lnTo>
                    <a:pt x="57" y="86"/>
                  </a:lnTo>
                  <a:lnTo>
                    <a:pt x="57" y="73"/>
                  </a:lnTo>
                  <a:lnTo>
                    <a:pt x="65" y="61"/>
                  </a:lnTo>
                  <a:lnTo>
                    <a:pt x="61" y="57"/>
                  </a:lnTo>
                  <a:lnTo>
                    <a:pt x="61" y="45"/>
                  </a:lnTo>
                  <a:lnTo>
                    <a:pt x="65" y="33"/>
                  </a:lnTo>
                  <a:lnTo>
                    <a:pt x="69" y="25"/>
                  </a:lnTo>
                  <a:lnTo>
                    <a:pt x="69" y="12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45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93" name="Freeform 602">
              <a:extLst>
                <a:ext uri="{FF2B5EF4-FFF2-40B4-BE49-F238E27FC236}">
                  <a16:creationId xmlns="" xmlns:a16="http://schemas.microsoft.com/office/drawing/2014/main" id="{2DB41D66-0393-4614-B638-D44CE9475D3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30767" y="3996406"/>
              <a:ext cx="86475" cy="90805"/>
            </a:xfrm>
            <a:custGeom>
              <a:avLst/>
              <a:gdLst>
                <a:gd name="T0" fmla="*/ 138 w 240"/>
                <a:gd name="T1" fmla="*/ 236 h 252"/>
                <a:gd name="T2" fmla="*/ 150 w 240"/>
                <a:gd name="T3" fmla="*/ 232 h 252"/>
                <a:gd name="T4" fmla="*/ 154 w 240"/>
                <a:gd name="T5" fmla="*/ 224 h 252"/>
                <a:gd name="T6" fmla="*/ 163 w 240"/>
                <a:gd name="T7" fmla="*/ 220 h 252"/>
                <a:gd name="T8" fmla="*/ 163 w 240"/>
                <a:gd name="T9" fmla="*/ 211 h 252"/>
                <a:gd name="T10" fmla="*/ 171 w 240"/>
                <a:gd name="T11" fmla="*/ 211 h 252"/>
                <a:gd name="T12" fmla="*/ 179 w 240"/>
                <a:gd name="T13" fmla="*/ 203 h 252"/>
                <a:gd name="T14" fmla="*/ 179 w 240"/>
                <a:gd name="T15" fmla="*/ 183 h 252"/>
                <a:gd name="T16" fmla="*/ 183 w 240"/>
                <a:gd name="T17" fmla="*/ 175 h 252"/>
                <a:gd name="T18" fmla="*/ 195 w 240"/>
                <a:gd name="T19" fmla="*/ 167 h 252"/>
                <a:gd name="T20" fmla="*/ 215 w 240"/>
                <a:gd name="T21" fmla="*/ 154 h 252"/>
                <a:gd name="T22" fmla="*/ 236 w 240"/>
                <a:gd name="T23" fmla="*/ 134 h 252"/>
                <a:gd name="T24" fmla="*/ 240 w 240"/>
                <a:gd name="T25" fmla="*/ 130 h 252"/>
                <a:gd name="T26" fmla="*/ 224 w 240"/>
                <a:gd name="T27" fmla="*/ 122 h 252"/>
                <a:gd name="T28" fmla="*/ 220 w 240"/>
                <a:gd name="T29" fmla="*/ 130 h 252"/>
                <a:gd name="T30" fmla="*/ 211 w 240"/>
                <a:gd name="T31" fmla="*/ 126 h 252"/>
                <a:gd name="T32" fmla="*/ 199 w 240"/>
                <a:gd name="T33" fmla="*/ 118 h 252"/>
                <a:gd name="T34" fmla="*/ 179 w 240"/>
                <a:gd name="T35" fmla="*/ 118 h 252"/>
                <a:gd name="T36" fmla="*/ 183 w 240"/>
                <a:gd name="T37" fmla="*/ 97 h 252"/>
                <a:gd name="T38" fmla="*/ 183 w 240"/>
                <a:gd name="T39" fmla="*/ 85 h 252"/>
                <a:gd name="T40" fmla="*/ 183 w 240"/>
                <a:gd name="T41" fmla="*/ 61 h 252"/>
                <a:gd name="T42" fmla="*/ 187 w 240"/>
                <a:gd name="T43" fmla="*/ 0 h 252"/>
                <a:gd name="T44" fmla="*/ 73 w 240"/>
                <a:gd name="T45" fmla="*/ 32 h 252"/>
                <a:gd name="T46" fmla="*/ 49 w 240"/>
                <a:gd name="T47" fmla="*/ 36 h 252"/>
                <a:gd name="T48" fmla="*/ 69 w 240"/>
                <a:gd name="T49" fmla="*/ 53 h 252"/>
                <a:gd name="T50" fmla="*/ 89 w 240"/>
                <a:gd name="T51" fmla="*/ 69 h 252"/>
                <a:gd name="T52" fmla="*/ 101 w 240"/>
                <a:gd name="T53" fmla="*/ 81 h 252"/>
                <a:gd name="T54" fmla="*/ 110 w 240"/>
                <a:gd name="T55" fmla="*/ 97 h 252"/>
                <a:gd name="T56" fmla="*/ 40 w 240"/>
                <a:gd name="T57" fmla="*/ 110 h 252"/>
                <a:gd name="T58" fmla="*/ 0 w 240"/>
                <a:gd name="T59" fmla="*/ 154 h 252"/>
                <a:gd name="T60" fmla="*/ 8 w 240"/>
                <a:gd name="T61" fmla="*/ 171 h 252"/>
                <a:gd name="T62" fmla="*/ 4 w 240"/>
                <a:gd name="T63" fmla="*/ 183 h 252"/>
                <a:gd name="T64" fmla="*/ 4 w 240"/>
                <a:gd name="T65" fmla="*/ 195 h 252"/>
                <a:gd name="T66" fmla="*/ 4 w 240"/>
                <a:gd name="T67" fmla="*/ 207 h 252"/>
                <a:gd name="T68" fmla="*/ 24 w 240"/>
                <a:gd name="T69" fmla="*/ 224 h 252"/>
                <a:gd name="T70" fmla="*/ 40 w 240"/>
                <a:gd name="T71" fmla="*/ 232 h 252"/>
                <a:gd name="T72" fmla="*/ 57 w 240"/>
                <a:gd name="T73" fmla="*/ 240 h 252"/>
                <a:gd name="T74" fmla="*/ 77 w 240"/>
                <a:gd name="T75" fmla="*/ 240 h 252"/>
                <a:gd name="T76" fmla="*/ 97 w 240"/>
                <a:gd name="T77" fmla="*/ 240 h 252"/>
                <a:gd name="T78" fmla="*/ 118 w 240"/>
                <a:gd name="T79" fmla="*/ 248 h 252"/>
                <a:gd name="T80" fmla="*/ 126 w 240"/>
                <a:gd name="T81" fmla="*/ 252 h 252"/>
                <a:gd name="T82" fmla="*/ 134 w 240"/>
                <a:gd name="T83" fmla="*/ 240 h 25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0"/>
                <a:gd name="T127" fmla="*/ 0 h 252"/>
                <a:gd name="T128" fmla="*/ 240 w 240"/>
                <a:gd name="T129" fmla="*/ 252 h 25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0" h="252">
                  <a:moveTo>
                    <a:pt x="134" y="240"/>
                  </a:moveTo>
                  <a:lnTo>
                    <a:pt x="138" y="236"/>
                  </a:lnTo>
                  <a:lnTo>
                    <a:pt x="142" y="232"/>
                  </a:lnTo>
                  <a:lnTo>
                    <a:pt x="150" y="232"/>
                  </a:lnTo>
                  <a:lnTo>
                    <a:pt x="150" y="228"/>
                  </a:lnTo>
                  <a:lnTo>
                    <a:pt x="154" y="224"/>
                  </a:lnTo>
                  <a:lnTo>
                    <a:pt x="163" y="220"/>
                  </a:lnTo>
                  <a:lnTo>
                    <a:pt x="163" y="215"/>
                  </a:lnTo>
                  <a:lnTo>
                    <a:pt x="163" y="211"/>
                  </a:lnTo>
                  <a:lnTo>
                    <a:pt x="167" y="207"/>
                  </a:lnTo>
                  <a:lnTo>
                    <a:pt x="171" y="211"/>
                  </a:lnTo>
                  <a:lnTo>
                    <a:pt x="179" y="203"/>
                  </a:lnTo>
                  <a:lnTo>
                    <a:pt x="187" y="191"/>
                  </a:lnTo>
                  <a:lnTo>
                    <a:pt x="179" y="183"/>
                  </a:lnTo>
                  <a:lnTo>
                    <a:pt x="183" y="179"/>
                  </a:lnTo>
                  <a:lnTo>
                    <a:pt x="183" y="175"/>
                  </a:lnTo>
                  <a:lnTo>
                    <a:pt x="187" y="171"/>
                  </a:lnTo>
                  <a:lnTo>
                    <a:pt x="195" y="167"/>
                  </a:lnTo>
                  <a:lnTo>
                    <a:pt x="207" y="154"/>
                  </a:lnTo>
                  <a:lnTo>
                    <a:pt x="215" y="154"/>
                  </a:lnTo>
                  <a:lnTo>
                    <a:pt x="224" y="142"/>
                  </a:lnTo>
                  <a:lnTo>
                    <a:pt x="236" y="134"/>
                  </a:lnTo>
                  <a:lnTo>
                    <a:pt x="240" y="130"/>
                  </a:lnTo>
                  <a:lnTo>
                    <a:pt x="232" y="122"/>
                  </a:lnTo>
                  <a:lnTo>
                    <a:pt x="224" y="122"/>
                  </a:lnTo>
                  <a:lnTo>
                    <a:pt x="220" y="130"/>
                  </a:lnTo>
                  <a:lnTo>
                    <a:pt x="215" y="126"/>
                  </a:lnTo>
                  <a:lnTo>
                    <a:pt x="211" y="126"/>
                  </a:lnTo>
                  <a:lnTo>
                    <a:pt x="203" y="122"/>
                  </a:lnTo>
                  <a:lnTo>
                    <a:pt x="199" y="118"/>
                  </a:lnTo>
                  <a:lnTo>
                    <a:pt x="191" y="118"/>
                  </a:lnTo>
                  <a:lnTo>
                    <a:pt x="179" y="118"/>
                  </a:lnTo>
                  <a:lnTo>
                    <a:pt x="183" y="110"/>
                  </a:lnTo>
                  <a:lnTo>
                    <a:pt x="183" y="97"/>
                  </a:lnTo>
                  <a:lnTo>
                    <a:pt x="183" y="85"/>
                  </a:lnTo>
                  <a:lnTo>
                    <a:pt x="183" y="73"/>
                  </a:lnTo>
                  <a:lnTo>
                    <a:pt x="183" y="61"/>
                  </a:lnTo>
                  <a:lnTo>
                    <a:pt x="187" y="49"/>
                  </a:lnTo>
                  <a:lnTo>
                    <a:pt x="187" y="0"/>
                  </a:lnTo>
                  <a:lnTo>
                    <a:pt x="73" y="0"/>
                  </a:lnTo>
                  <a:lnTo>
                    <a:pt x="73" y="32"/>
                  </a:lnTo>
                  <a:lnTo>
                    <a:pt x="69" y="36"/>
                  </a:lnTo>
                  <a:lnTo>
                    <a:pt x="49" y="36"/>
                  </a:lnTo>
                  <a:lnTo>
                    <a:pt x="57" y="40"/>
                  </a:lnTo>
                  <a:lnTo>
                    <a:pt x="69" y="53"/>
                  </a:lnTo>
                  <a:lnTo>
                    <a:pt x="77" y="61"/>
                  </a:lnTo>
                  <a:lnTo>
                    <a:pt x="89" y="69"/>
                  </a:lnTo>
                  <a:lnTo>
                    <a:pt x="93" y="77"/>
                  </a:lnTo>
                  <a:lnTo>
                    <a:pt x="101" y="81"/>
                  </a:lnTo>
                  <a:lnTo>
                    <a:pt x="106" y="85"/>
                  </a:lnTo>
                  <a:lnTo>
                    <a:pt x="110" y="97"/>
                  </a:lnTo>
                  <a:lnTo>
                    <a:pt x="106" y="110"/>
                  </a:lnTo>
                  <a:lnTo>
                    <a:pt x="40" y="110"/>
                  </a:lnTo>
                  <a:lnTo>
                    <a:pt x="32" y="110"/>
                  </a:lnTo>
                  <a:lnTo>
                    <a:pt x="0" y="154"/>
                  </a:lnTo>
                  <a:lnTo>
                    <a:pt x="12" y="167"/>
                  </a:lnTo>
                  <a:lnTo>
                    <a:pt x="8" y="171"/>
                  </a:lnTo>
                  <a:lnTo>
                    <a:pt x="8" y="179"/>
                  </a:lnTo>
                  <a:lnTo>
                    <a:pt x="4" y="183"/>
                  </a:lnTo>
                  <a:lnTo>
                    <a:pt x="4" y="187"/>
                  </a:lnTo>
                  <a:lnTo>
                    <a:pt x="4" y="195"/>
                  </a:lnTo>
                  <a:lnTo>
                    <a:pt x="0" y="203"/>
                  </a:lnTo>
                  <a:lnTo>
                    <a:pt x="4" y="207"/>
                  </a:lnTo>
                  <a:lnTo>
                    <a:pt x="16" y="215"/>
                  </a:lnTo>
                  <a:lnTo>
                    <a:pt x="24" y="224"/>
                  </a:lnTo>
                  <a:lnTo>
                    <a:pt x="32" y="228"/>
                  </a:lnTo>
                  <a:lnTo>
                    <a:pt x="40" y="232"/>
                  </a:lnTo>
                  <a:lnTo>
                    <a:pt x="49" y="236"/>
                  </a:lnTo>
                  <a:lnTo>
                    <a:pt x="57" y="240"/>
                  </a:lnTo>
                  <a:lnTo>
                    <a:pt x="69" y="240"/>
                  </a:lnTo>
                  <a:lnTo>
                    <a:pt x="77" y="240"/>
                  </a:lnTo>
                  <a:lnTo>
                    <a:pt x="89" y="240"/>
                  </a:lnTo>
                  <a:lnTo>
                    <a:pt x="97" y="240"/>
                  </a:lnTo>
                  <a:lnTo>
                    <a:pt x="106" y="244"/>
                  </a:lnTo>
                  <a:lnTo>
                    <a:pt x="118" y="248"/>
                  </a:lnTo>
                  <a:lnTo>
                    <a:pt x="126" y="252"/>
                  </a:lnTo>
                  <a:lnTo>
                    <a:pt x="130" y="244"/>
                  </a:lnTo>
                  <a:lnTo>
                    <a:pt x="134" y="24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94" name="Freeform 604">
              <a:extLst>
                <a:ext uri="{FF2B5EF4-FFF2-40B4-BE49-F238E27FC236}">
                  <a16:creationId xmlns="" xmlns:a16="http://schemas.microsoft.com/office/drawing/2014/main" id="{5D6D383B-F415-4505-9101-1F3C856062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443545" y="3936230"/>
              <a:ext cx="4324" cy="5765"/>
            </a:xfrm>
            <a:custGeom>
              <a:avLst/>
              <a:gdLst>
                <a:gd name="T0" fmla="*/ 0 w 12"/>
                <a:gd name="T1" fmla="*/ 8 h 16"/>
                <a:gd name="T2" fmla="*/ 4 w 12"/>
                <a:gd name="T3" fmla="*/ 16 h 16"/>
                <a:gd name="T4" fmla="*/ 12 w 12"/>
                <a:gd name="T5" fmla="*/ 0 h 16"/>
                <a:gd name="T6" fmla="*/ 4 w 12"/>
                <a:gd name="T7" fmla="*/ 0 h 16"/>
                <a:gd name="T8" fmla="*/ 0 w 12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6"/>
                <a:gd name="T17" fmla="*/ 12 w 1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6">
                  <a:moveTo>
                    <a:pt x="0" y="8"/>
                  </a:moveTo>
                  <a:lnTo>
                    <a:pt x="4" y="16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95" name="Freeform 605">
              <a:extLst>
                <a:ext uri="{FF2B5EF4-FFF2-40B4-BE49-F238E27FC236}">
                  <a16:creationId xmlns="" xmlns:a16="http://schemas.microsoft.com/office/drawing/2014/main" id="{D2CE5DF4-9FBA-420B-8EE5-66A25197E5D4}"/>
                </a:ext>
              </a:extLst>
            </p:cNvPr>
            <p:cNvSpPr>
              <a:spLocks/>
            </p:cNvSpPr>
            <p:nvPr/>
          </p:nvSpPr>
          <p:spPr bwMode="gray">
            <a:xfrm>
              <a:off x="1789579" y="3650481"/>
              <a:ext cx="658290" cy="419074"/>
            </a:xfrm>
            <a:custGeom>
              <a:avLst/>
              <a:gdLst>
                <a:gd name="T0" fmla="*/ 1603 w 1827"/>
                <a:gd name="T1" fmla="*/ 1041 h 1163"/>
                <a:gd name="T2" fmla="*/ 1693 w 1827"/>
                <a:gd name="T3" fmla="*/ 948 h 1163"/>
                <a:gd name="T4" fmla="*/ 1742 w 1827"/>
                <a:gd name="T5" fmla="*/ 915 h 1163"/>
                <a:gd name="T6" fmla="*/ 1778 w 1827"/>
                <a:gd name="T7" fmla="*/ 874 h 1163"/>
                <a:gd name="T8" fmla="*/ 1827 w 1827"/>
                <a:gd name="T9" fmla="*/ 760 h 1163"/>
                <a:gd name="T10" fmla="*/ 1738 w 1827"/>
                <a:gd name="T11" fmla="*/ 724 h 1163"/>
                <a:gd name="T12" fmla="*/ 1612 w 1827"/>
                <a:gd name="T13" fmla="*/ 769 h 1163"/>
                <a:gd name="T14" fmla="*/ 1595 w 1827"/>
                <a:gd name="T15" fmla="*/ 838 h 1163"/>
                <a:gd name="T16" fmla="*/ 1534 w 1827"/>
                <a:gd name="T17" fmla="*/ 919 h 1163"/>
                <a:gd name="T18" fmla="*/ 1481 w 1827"/>
                <a:gd name="T19" fmla="*/ 911 h 1163"/>
                <a:gd name="T20" fmla="*/ 1416 w 1827"/>
                <a:gd name="T21" fmla="*/ 923 h 1163"/>
                <a:gd name="T22" fmla="*/ 1355 w 1827"/>
                <a:gd name="T23" fmla="*/ 927 h 1163"/>
                <a:gd name="T24" fmla="*/ 1282 w 1827"/>
                <a:gd name="T25" fmla="*/ 903 h 1163"/>
                <a:gd name="T26" fmla="*/ 1241 w 1827"/>
                <a:gd name="T27" fmla="*/ 821 h 1163"/>
                <a:gd name="T28" fmla="*/ 1184 w 1827"/>
                <a:gd name="T29" fmla="*/ 732 h 1163"/>
                <a:gd name="T30" fmla="*/ 1172 w 1827"/>
                <a:gd name="T31" fmla="*/ 699 h 1163"/>
                <a:gd name="T32" fmla="*/ 1168 w 1827"/>
                <a:gd name="T33" fmla="*/ 581 h 1163"/>
                <a:gd name="T34" fmla="*/ 1180 w 1827"/>
                <a:gd name="T35" fmla="*/ 504 h 1163"/>
                <a:gd name="T36" fmla="*/ 1205 w 1827"/>
                <a:gd name="T37" fmla="*/ 443 h 1163"/>
                <a:gd name="T38" fmla="*/ 1087 w 1827"/>
                <a:gd name="T39" fmla="*/ 415 h 1163"/>
                <a:gd name="T40" fmla="*/ 1050 w 1827"/>
                <a:gd name="T41" fmla="*/ 333 h 1163"/>
                <a:gd name="T42" fmla="*/ 993 w 1827"/>
                <a:gd name="T43" fmla="*/ 240 h 1163"/>
                <a:gd name="T44" fmla="*/ 891 w 1827"/>
                <a:gd name="T45" fmla="*/ 191 h 1163"/>
                <a:gd name="T46" fmla="*/ 765 w 1827"/>
                <a:gd name="T47" fmla="*/ 207 h 1163"/>
                <a:gd name="T48" fmla="*/ 684 w 1827"/>
                <a:gd name="T49" fmla="*/ 101 h 1163"/>
                <a:gd name="T50" fmla="*/ 358 w 1827"/>
                <a:gd name="T51" fmla="*/ 89 h 1163"/>
                <a:gd name="T52" fmla="*/ 224 w 1827"/>
                <a:gd name="T53" fmla="*/ 44 h 1163"/>
                <a:gd name="T54" fmla="*/ 143 w 1827"/>
                <a:gd name="T55" fmla="*/ 0 h 1163"/>
                <a:gd name="T56" fmla="*/ 45 w 1827"/>
                <a:gd name="T57" fmla="*/ 8 h 1163"/>
                <a:gd name="T58" fmla="*/ 45 w 1827"/>
                <a:gd name="T59" fmla="*/ 101 h 1163"/>
                <a:gd name="T60" fmla="*/ 106 w 1827"/>
                <a:gd name="T61" fmla="*/ 211 h 1163"/>
                <a:gd name="T62" fmla="*/ 175 w 1827"/>
                <a:gd name="T63" fmla="*/ 313 h 1163"/>
                <a:gd name="T64" fmla="*/ 139 w 1827"/>
                <a:gd name="T65" fmla="*/ 337 h 1163"/>
                <a:gd name="T66" fmla="*/ 236 w 1827"/>
                <a:gd name="T67" fmla="*/ 390 h 1163"/>
                <a:gd name="T68" fmla="*/ 305 w 1827"/>
                <a:gd name="T69" fmla="*/ 488 h 1163"/>
                <a:gd name="T70" fmla="*/ 403 w 1827"/>
                <a:gd name="T71" fmla="*/ 594 h 1163"/>
                <a:gd name="T72" fmla="*/ 444 w 1827"/>
                <a:gd name="T73" fmla="*/ 577 h 1163"/>
                <a:gd name="T74" fmla="*/ 371 w 1827"/>
                <a:gd name="T75" fmla="*/ 488 h 1163"/>
                <a:gd name="T76" fmla="*/ 314 w 1827"/>
                <a:gd name="T77" fmla="*/ 370 h 1163"/>
                <a:gd name="T78" fmla="*/ 216 w 1827"/>
                <a:gd name="T79" fmla="*/ 240 h 1163"/>
                <a:gd name="T80" fmla="*/ 139 w 1827"/>
                <a:gd name="T81" fmla="*/ 113 h 1163"/>
                <a:gd name="T82" fmla="*/ 171 w 1827"/>
                <a:gd name="T83" fmla="*/ 77 h 1163"/>
                <a:gd name="T84" fmla="*/ 257 w 1827"/>
                <a:gd name="T85" fmla="*/ 154 h 1163"/>
                <a:gd name="T86" fmla="*/ 322 w 1827"/>
                <a:gd name="T87" fmla="*/ 272 h 1163"/>
                <a:gd name="T88" fmla="*/ 379 w 1827"/>
                <a:gd name="T89" fmla="*/ 317 h 1163"/>
                <a:gd name="T90" fmla="*/ 440 w 1827"/>
                <a:gd name="T91" fmla="*/ 394 h 1163"/>
                <a:gd name="T92" fmla="*/ 464 w 1827"/>
                <a:gd name="T93" fmla="*/ 451 h 1163"/>
                <a:gd name="T94" fmla="*/ 550 w 1827"/>
                <a:gd name="T95" fmla="*/ 508 h 1163"/>
                <a:gd name="T96" fmla="*/ 635 w 1827"/>
                <a:gd name="T97" fmla="*/ 606 h 1163"/>
                <a:gd name="T98" fmla="*/ 704 w 1827"/>
                <a:gd name="T99" fmla="*/ 716 h 1163"/>
                <a:gd name="T100" fmla="*/ 696 w 1827"/>
                <a:gd name="T101" fmla="*/ 809 h 1163"/>
                <a:gd name="T102" fmla="*/ 794 w 1827"/>
                <a:gd name="T103" fmla="*/ 895 h 1163"/>
                <a:gd name="T104" fmla="*/ 879 w 1827"/>
                <a:gd name="T105" fmla="*/ 948 h 1163"/>
                <a:gd name="T106" fmla="*/ 993 w 1827"/>
                <a:gd name="T107" fmla="*/ 1000 h 1163"/>
                <a:gd name="T108" fmla="*/ 1103 w 1827"/>
                <a:gd name="T109" fmla="*/ 1037 h 1163"/>
                <a:gd name="T110" fmla="*/ 1213 w 1827"/>
                <a:gd name="T111" fmla="*/ 1086 h 1163"/>
                <a:gd name="T112" fmla="*/ 1335 w 1827"/>
                <a:gd name="T113" fmla="*/ 1062 h 1163"/>
                <a:gd name="T114" fmla="*/ 1388 w 1827"/>
                <a:gd name="T115" fmla="*/ 1066 h 1163"/>
                <a:gd name="T116" fmla="*/ 1485 w 1827"/>
                <a:gd name="T117" fmla="*/ 1147 h 11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27"/>
                <a:gd name="T178" fmla="*/ 0 h 1163"/>
                <a:gd name="T179" fmla="*/ 1827 w 1827"/>
                <a:gd name="T180" fmla="*/ 1163 h 11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27" h="1163">
                  <a:moveTo>
                    <a:pt x="1506" y="1147"/>
                  </a:moveTo>
                  <a:lnTo>
                    <a:pt x="1506" y="1143"/>
                  </a:lnTo>
                  <a:lnTo>
                    <a:pt x="1510" y="1139"/>
                  </a:lnTo>
                  <a:lnTo>
                    <a:pt x="1510" y="1131"/>
                  </a:lnTo>
                  <a:lnTo>
                    <a:pt x="1514" y="1127"/>
                  </a:lnTo>
                  <a:lnTo>
                    <a:pt x="1502" y="1114"/>
                  </a:lnTo>
                  <a:lnTo>
                    <a:pt x="1534" y="1070"/>
                  </a:lnTo>
                  <a:lnTo>
                    <a:pt x="1542" y="1070"/>
                  </a:lnTo>
                  <a:lnTo>
                    <a:pt x="1608" y="1070"/>
                  </a:lnTo>
                  <a:lnTo>
                    <a:pt x="1612" y="1057"/>
                  </a:lnTo>
                  <a:lnTo>
                    <a:pt x="1608" y="1045"/>
                  </a:lnTo>
                  <a:lnTo>
                    <a:pt x="1603" y="1041"/>
                  </a:lnTo>
                  <a:lnTo>
                    <a:pt x="1595" y="1037"/>
                  </a:lnTo>
                  <a:lnTo>
                    <a:pt x="1591" y="1029"/>
                  </a:lnTo>
                  <a:lnTo>
                    <a:pt x="1579" y="1021"/>
                  </a:lnTo>
                  <a:lnTo>
                    <a:pt x="1571" y="1013"/>
                  </a:lnTo>
                  <a:lnTo>
                    <a:pt x="1559" y="1000"/>
                  </a:lnTo>
                  <a:lnTo>
                    <a:pt x="1551" y="996"/>
                  </a:lnTo>
                  <a:lnTo>
                    <a:pt x="1571" y="996"/>
                  </a:lnTo>
                  <a:lnTo>
                    <a:pt x="1575" y="992"/>
                  </a:lnTo>
                  <a:lnTo>
                    <a:pt x="1575" y="960"/>
                  </a:lnTo>
                  <a:lnTo>
                    <a:pt x="1689" y="960"/>
                  </a:lnTo>
                  <a:lnTo>
                    <a:pt x="1689" y="952"/>
                  </a:lnTo>
                  <a:lnTo>
                    <a:pt x="1693" y="948"/>
                  </a:lnTo>
                  <a:lnTo>
                    <a:pt x="1705" y="956"/>
                  </a:lnTo>
                  <a:lnTo>
                    <a:pt x="1709" y="948"/>
                  </a:lnTo>
                  <a:lnTo>
                    <a:pt x="1713" y="948"/>
                  </a:lnTo>
                  <a:lnTo>
                    <a:pt x="1713" y="944"/>
                  </a:lnTo>
                  <a:lnTo>
                    <a:pt x="1717" y="935"/>
                  </a:lnTo>
                  <a:lnTo>
                    <a:pt x="1722" y="935"/>
                  </a:lnTo>
                  <a:lnTo>
                    <a:pt x="1726" y="923"/>
                  </a:lnTo>
                  <a:lnTo>
                    <a:pt x="1734" y="919"/>
                  </a:lnTo>
                  <a:lnTo>
                    <a:pt x="1738" y="919"/>
                  </a:lnTo>
                  <a:lnTo>
                    <a:pt x="1742" y="915"/>
                  </a:lnTo>
                  <a:lnTo>
                    <a:pt x="1742" y="903"/>
                  </a:lnTo>
                  <a:lnTo>
                    <a:pt x="1754" y="899"/>
                  </a:lnTo>
                  <a:lnTo>
                    <a:pt x="1754" y="911"/>
                  </a:lnTo>
                  <a:lnTo>
                    <a:pt x="1758" y="923"/>
                  </a:lnTo>
                  <a:lnTo>
                    <a:pt x="1766" y="935"/>
                  </a:lnTo>
                  <a:lnTo>
                    <a:pt x="1770" y="923"/>
                  </a:lnTo>
                  <a:lnTo>
                    <a:pt x="1774" y="911"/>
                  </a:lnTo>
                  <a:lnTo>
                    <a:pt x="1778" y="903"/>
                  </a:lnTo>
                  <a:lnTo>
                    <a:pt x="1778" y="891"/>
                  </a:lnTo>
                  <a:lnTo>
                    <a:pt x="1783" y="878"/>
                  </a:lnTo>
                  <a:lnTo>
                    <a:pt x="1787" y="866"/>
                  </a:lnTo>
                  <a:lnTo>
                    <a:pt x="1778" y="874"/>
                  </a:lnTo>
                  <a:lnTo>
                    <a:pt x="1778" y="862"/>
                  </a:lnTo>
                  <a:lnTo>
                    <a:pt x="1787" y="854"/>
                  </a:lnTo>
                  <a:lnTo>
                    <a:pt x="1774" y="850"/>
                  </a:lnTo>
                  <a:lnTo>
                    <a:pt x="1783" y="838"/>
                  </a:lnTo>
                  <a:lnTo>
                    <a:pt x="1787" y="826"/>
                  </a:lnTo>
                  <a:lnTo>
                    <a:pt x="1787" y="817"/>
                  </a:lnTo>
                  <a:lnTo>
                    <a:pt x="1795" y="805"/>
                  </a:lnTo>
                  <a:lnTo>
                    <a:pt x="1803" y="793"/>
                  </a:lnTo>
                  <a:lnTo>
                    <a:pt x="1811" y="785"/>
                  </a:lnTo>
                  <a:lnTo>
                    <a:pt x="1815" y="781"/>
                  </a:lnTo>
                  <a:lnTo>
                    <a:pt x="1823" y="769"/>
                  </a:lnTo>
                  <a:lnTo>
                    <a:pt x="1827" y="760"/>
                  </a:lnTo>
                  <a:lnTo>
                    <a:pt x="1827" y="748"/>
                  </a:lnTo>
                  <a:lnTo>
                    <a:pt x="1827" y="740"/>
                  </a:lnTo>
                  <a:lnTo>
                    <a:pt x="1819" y="732"/>
                  </a:lnTo>
                  <a:lnTo>
                    <a:pt x="1811" y="724"/>
                  </a:lnTo>
                  <a:lnTo>
                    <a:pt x="1795" y="732"/>
                  </a:lnTo>
                  <a:lnTo>
                    <a:pt x="1783" y="728"/>
                  </a:lnTo>
                  <a:lnTo>
                    <a:pt x="1774" y="728"/>
                  </a:lnTo>
                  <a:lnTo>
                    <a:pt x="1762" y="724"/>
                  </a:lnTo>
                  <a:lnTo>
                    <a:pt x="1750" y="724"/>
                  </a:lnTo>
                  <a:lnTo>
                    <a:pt x="1738" y="724"/>
                  </a:lnTo>
                  <a:lnTo>
                    <a:pt x="1730" y="724"/>
                  </a:lnTo>
                  <a:lnTo>
                    <a:pt x="1717" y="728"/>
                  </a:lnTo>
                  <a:lnTo>
                    <a:pt x="1705" y="732"/>
                  </a:lnTo>
                  <a:lnTo>
                    <a:pt x="1697" y="736"/>
                  </a:lnTo>
                  <a:lnTo>
                    <a:pt x="1681" y="740"/>
                  </a:lnTo>
                  <a:lnTo>
                    <a:pt x="1673" y="740"/>
                  </a:lnTo>
                  <a:lnTo>
                    <a:pt x="1660" y="740"/>
                  </a:lnTo>
                  <a:lnTo>
                    <a:pt x="1648" y="744"/>
                  </a:lnTo>
                  <a:lnTo>
                    <a:pt x="1636" y="748"/>
                  </a:lnTo>
                  <a:lnTo>
                    <a:pt x="1632" y="748"/>
                  </a:lnTo>
                  <a:lnTo>
                    <a:pt x="1620" y="756"/>
                  </a:lnTo>
                  <a:lnTo>
                    <a:pt x="1612" y="769"/>
                  </a:lnTo>
                  <a:lnTo>
                    <a:pt x="1608" y="777"/>
                  </a:lnTo>
                  <a:lnTo>
                    <a:pt x="1608" y="789"/>
                  </a:lnTo>
                  <a:lnTo>
                    <a:pt x="1608" y="801"/>
                  </a:lnTo>
                  <a:lnTo>
                    <a:pt x="1603" y="809"/>
                  </a:lnTo>
                  <a:lnTo>
                    <a:pt x="1608" y="821"/>
                  </a:lnTo>
                  <a:lnTo>
                    <a:pt x="1608" y="826"/>
                  </a:lnTo>
                  <a:lnTo>
                    <a:pt x="1595" y="838"/>
                  </a:lnTo>
                  <a:lnTo>
                    <a:pt x="1591" y="850"/>
                  </a:lnTo>
                  <a:lnTo>
                    <a:pt x="1591" y="862"/>
                  </a:lnTo>
                  <a:lnTo>
                    <a:pt x="1583" y="870"/>
                  </a:lnTo>
                  <a:lnTo>
                    <a:pt x="1579" y="874"/>
                  </a:lnTo>
                  <a:lnTo>
                    <a:pt x="1571" y="882"/>
                  </a:lnTo>
                  <a:lnTo>
                    <a:pt x="1559" y="887"/>
                  </a:lnTo>
                  <a:lnTo>
                    <a:pt x="1547" y="899"/>
                  </a:lnTo>
                  <a:lnTo>
                    <a:pt x="1551" y="899"/>
                  </a:lnTo>
                  <a:lnTo>
                    <a:pt x="1559" y="911"/>
                  </a:lnTo>
                  <a:lnTo>
                    <a:pt x="1547" y="923"/>
                  </a:lnTo>
                  <a:lnTo>
                    <a:pt x="1534" y="919"/>
                  </a:lnTo>
                  <a:lnTo>
                    <a:pt x="1526" y="923"/>
                  </a:lnTo>
                  <a:lnTo>
                    <a:pt x="1518" y="911"/>
                  </a:lnTo>
                  <a:lnTo>
                    <a:pt x="1518" y="915"/>
                  </a:lnTo>
                  <a:lnTo>
                    <a:pt x="1518" y="911"/>
                  </a:lnTo>
                  <a:lnTo>
                    <a:pt x="1522" y="911"/>
                  </a:lnTo>
                  <a:lnTo>
                    <a:pt x="1522" y="907"/>
                  </a:lnTo>
                  <a:lnTo>
                    <a:pt x="1510" y="903"/>
                  </a:lnTo>
                  <a:lnTo>
                    <a:pt x="1498" y="907"/>
                  </a:lnTo>
                  <a:lnTo>
                    <a:pt x="1485" y="907"/>
                  </a:lnTo>
                  <a:lnTo>
                    <a:pt x="1481" y="911"/>
                  </a:lnTo>
                  <a:lnTo>
                    <a:pt x="1473" y="919"/>
                  </a:lnTo>
                  <a:lnTo>
                    <a:pt x="1469" y="915"/>
                  </a:lnTo>
                  <a:lnTo>
                    <a:pt x="1457" y="919"/>
                  </a:lnTo>
                  <a:lnTo>
                    <a:pt x="1445" y="923"/>
                  </a:lnTo>
                  <a:lnTo>
                    <a:pt x="1437" y="923"/>
                  </a:lnTo>
                  <a:lnTo>
                    <a:pt x="1424" y="923"/>
                  </a:lnTo>
                  <a:lnTo>
                    <a:pt x="1412" y="923"/>
                  </a:lnTo>
                  <a:lnTo>
                    <a:pt x="1404" y="931"/>
                  </a:lnTo>
                  <a:lnTo>
                    <a:pt x="1416" y="923"/>
                  </a:lnTo>
                  <a:lnTo>
                    <a:pt x="1420" y="923"/>
                  </a:lnTo>
                  <a:lnTo>
                    <a:pt x="1408" y="927"/>
                  </a:lnTo>
                  <a:lnTo>
                    <a:pt x="1400" y="931"/>
                  </a:lnTo>
                  <a:lnTo>
                    <a:pt x="1388" y="935"/>
                  </a:lnTo>
                  <a:lnTo>
                    <a:pt x="1384" y="935"/>
                  </a:lnTo>
                  <a:lnTo>
                    <a:pt x="1372" y="939"/>
                  </a:lnTo>
                  <a:lnTo>
                    <a:pt x="1367" y="939"/>
                  </a:lnTo>
                  <a:lnTo>
                    <a:pt x="1359" y="939"/>
                  </a:lnTo>
                  <a:lnTo>
                    <a:pt x="1359" y="935"/>
                  </a:lnTo>
                  <a:lnTo>
                    <a:pt x="1355" y="927"/>
                  </a:lnTo>
                  <a:lnTo>
                    <a:pt x="1347" y="915"/>
                  </a:lnTo>
                  <a:lnTo>
                    <a:pt x="1335" y="915"/>
                  </a:lnTo>
                  <a:lnTo>
                    <a:pt x="1327" y="911"/>
                  </a:lnTo>
                  <a:lnTo>
                    <a:pt x="1319" y="903"/>
                  </a:lnTo>
                  <a:lnTo>
                    <a:pt x="1306" y="903"/>
                  </a:lnTo>
                  <a:lnTo>
                    <a:pt x="1294" y="903"/>
                  </a:lnTo>
                  <a:lnTo>
                    <a:pt x="1286" y="899"/>
                  </a:lnTo>
                  <a:lnTo>
                    <a:pt x="1286" y="903"/>
                  </a:lnTo>
                  <a:lnTo>
                    <a:pt x="1282" y="903"/>
                  </a:lnTo>
                  <a:lnTo>
                    <a:pt x="1278" y="911"/>
                  </a:lnTo>
                  <a:lnTo>
                    <a:pt x="1282" y="903"/>
                  </a:lnTo>
                  <a:lnTo>
                    <a:pt x="1274" y="895"/>
                  </a:lnTo>
                  <a:lnTo>
                    <a:pt x="1282" y="899"/>
                  </a:lnTo>
                  <a:lnTo>
                    <a:pt x="1286" y="899"/>
                  </a:lnTo>
                  <a:lnTo>
                    <a:pt x="1278" y="895"/>
                  </a:lnTo>
                  <a:lnTo>
                    <a:pt x="1270" y="882"/>
                  </a:lnTo>
                  <a:lnTo>
                    <a:pt x="1270" y="878"/>
                  </a:lnTo>
                  <a:lnTo>
                    <a:pt x="1258" y="866"/>
                  </a:lnTo>
                  <a:lnTo>
                    <a:pt x="1254" y="862"/>
                  </a:lnTo>
                  <a:lnTo>
                    <a:pt x="1254" y="858"/>
                  </a:lnTo>
                  <a:lnTo>
                    <a:pt x="1249" y="846"/>
                  </a:lnTo>
                  <a:lnTo>
                    <a:pt x="1249" y="834"/>
                  </a:lnTo>
                  <a:lnTo>
                    <a:pt x="1241" y="821"/>
                  </a:lnTo>
                  <a:lnTo>
                    <a:pt x="1237" y="817"/>
                  </a:lnTo>
                  <a:lnTo>
                    <a:pt x="1225" y="805"/>
                  </a:lnTo>
                  <a:lnTo>
                    <a:pt x="1213" y="793"/>
                  </a:lnTo>
                  <a:lnTo>
                    <a:pt x="1205" y="785"/>
                  </a:lnTo>
                  <a:lnTo>
                    <a:pt x="1201" y="777"/>
                  </a:lnTo>
                  <a:lnTo>
                    <a:pt x="1201" y="769"/>
                  </a:lnTo>
                  <a:lnTo>
                    <a:pt x="1197" y="764"/>
                  </a:lnTo>
                  <a:lnTo>
                    <a:pt x="1192" y="752"/>
                  </a:lnTo>
                  <a:lnTo>
                    <a:pt x="1184" y="740"/>
                  </a:lnTo>
                  <a:lnTo>
                    <a:pt x="1184" y="732"/>
                  </a:lnTo>
                  <a:lnTo>
                    <a:pt x="1176" y="720"/>
                  </a:lnTo>
                  <a:lnTo>
                    <a:pt x="1172" y="708"/>
                  </a:lnTo>
                  <a:lnTo>
                    <a:pt x="1168" y="699"/>
                  </a:lnTo>
                  <a:lnTo>
                    <a:pt x="1176" y="708"/>
                  </a:lnTo>
                  <a:lnTo>
                    <a:pt x="1184" y="720"/>
                  </a:lnTo>
                  <a:lnTo>
                    <a:pt x="1192" y="728"/>
                  </a:lnTo>
                  <a:lnTo>
                    <a:pt x="1188" y="740"/>
                  </a:lnTo>
                  <a:lnTo>
                    <a:pt x="1192" y="728"/>
                  </a:lnTo>
                  <a:lnTo>
                    <a:pt x="1192" y="720"/>
                  </a:lnTo>
                  <a:lnTo>
                    <a:pt x="1180" y="712"/>
                  </a:lnTo>
                  <a:lnTo>
                    <a:pt x="1172" y="699"/>
                  </a:lnTo>
                  <a:lnTo>
                    <a:pt x="1164" y="687"/>
                  </a:lnTo>
                  <a:lnTo>
                    <a:pt x="1168" y="679"/>
                  </a:lnTo>
                  <a:lnTo>
                    <a:pt x="1164" y="671"/>
                  </a:lnTo>
                  <a:lnTo>
                    <a:pt x="1164" y="659"/>
                  </a:lnTo>
                  <a:lnTo>
                    <a:pt x="1164" y="651"/>
                  </a:lnTo>
                  <a:lnTo>
                    <a:pt x="1168" y="638"/>
                  </a:lnTo>
                  <a:lnTo>
                    <a:pt x="1168" y="630"/>
                  </a:lnTo>
                  <a:lnTo>
                    <a:pt x="1168" y="618"/>
                  </a:lnTo>
                  <a:lnTo>
                    <a:pt x="1168" y="606"/>
                  </a:lnTo>
                  <a:lnTo>
                    <a:pt x="1168" y="594"/>
                  </a:lnTo>
                  <a:lnTo>
                    <a:pt x="1164" y="585"/>
                  </a:lnTo>
                  <a:lnTo>
                    <a:pt x="1168" y="581"/>
                  </a:lnTo>
                  <a:lnTo>
                    <a:pt x="1168" y="577"/>
                  </a:lnTo>
                  <a:lnTo>
                    <a:pt x="1164" y="569"/>
                  </a:lnTo>
                  <a:lnTo>
                    <a:pt x="1168" y="545"/>
                  </a:lnTo>
                  <a:lnTo>
                    <a:pt x="1164" y="533"/>
                  </a:lnTo>
                  <a:lnTo>
                    <a:pt x="1172" y="520"/>
                  </a:lnTo>
                  <a:lnTo>
                    <a:pt x="1172" y="508"/>
                  </a:lnTo>
                  <a:lnTo>
                    <a:pt x="1168" y="504"/>
                  </a:lnTo>
                  <a:lnTo>
                    <a:pt x="1168" y="492"/>
                  </a:lnTo>
                  <a:lnTo>
                    <a:pt x="1168" y="484"/>
                  </a:lnTo>
                  <a:lnTo>
                    <a:pt x="1180" y="488"/>
                  </a:lnTo>
                  <a:lnTo>
                    <a:pt x="1180" y="500"/>
                  </a:lnTo>
                  <a:lnTo>
                    <a:pt x="1180" y="504"/>
                  </a:lnTo>
                  <a:lnTo>
                    <a:pt x="1176" y="516"/>
                  </a:lnTo>
                  <a:lnTo>
                    <a:pt x="1172" y="528"/>
                  </a:lnTo>
                  <a:lnTo>
                    <a:pt x="1172" y="541"/>
                  </a:lnTo>
                  <a:lnTo>
                    <a:pt x="1176" y="528"/>
                  </a:lnTo>
                  <a:lnTo>
                    <a:pt x="1180" y="516"/>
                  </a:lnTo>
                  <a:lnTo>
                    <a:pt x="1180" y="504"/>
                  </a:lnTo>
                  <a:lnTo>
                    <a:pt x="1188" y="492"/>
                  </a:lnTo>
                  <a:lnTo>
                    <a:pt x="1197" y="480"/>
                  </a:lnTo>
                  <a:lnTo>
                    <a:pt x="1201" y="467"/>
                  </a:lnTo>
                  <a:lnTo>
                    <a:pt x="1205" y="455"/>
                  </a:lnTo>
                  <a:lnTo>
                    <a:pt x="1205" y="443"/>
                  </a:lnTo>
                  <a:lnTo>
                    <a:pt x="1192" y="447"/>
                  </a:lnTo>
                  <a:lnTo>
                    <a:pt x="1184" y="447"/>
                  </a:lnTo>
                  <a:lnTo>
                    <a:pt x="1180" y="447"/>
                  </a:lnTo>
                  <a:lnTo>
                    <a:pt x="1172" y="439"/>
                  </a:lnTo>
                  <a:lnTo>
                    <a:pt x="1160" y="439"/>
                  </a:lnTo>
                  <a:lnTo>
                    <a:pt x="1148" y="439"/>
                  </a:lnTo>
                  <a:lnTo>
                    <a:pt x="1136" y="435"/>
                  </a:lnTo>
                  <a:lnTo>
                    <a:pt x="1123" y="427"/>
                  </a:lnTo>
                  <a:lnTo>
                    <a:pt x="1111" y="423"/>
                  </a:lnTo>
                  <a:lnTo>
                    <a:pt x="1103" y="419"/>
                  </a:lnTo>
                  <a:lnTo>
                    <a:pt x="1091" y="415"/>
                  </a:lnTo>
                  <a:lnTo>
                    <a:pt x="1087" y="415"/>
                  </a:lnTo>
                  <a:lnTo>
                    <a:pt x="1083" y="406"/>
                  </a:lnTo>
                  <a:lnTo>
                    <a:pt x="1079" y="394"/>
                  </a:lnTo>
                  <a:lnTo>
                    <a:pt x="1074" y="382"/>
                  </a:lnTo>
                  <a:lnTo>
                    <a:pt x="1070" y="382"/>
                  </a:lnTo>
                  <a:lnTo>
                    <a:pt x="1066" y="370"/>
                  </a:lnTo>
                  <a:lnTo>
                    <a:pt x="1062" y="358"/>
                  </a:lnTo>
                  <a:lnTo>
                    <a:pt x="1062" y="345"/>
                  </a:lnTo>
                  <a:lnTo>
                    <a:pt x="1062" y="337"/>
                  </a:lnTo>
                  <a:lnTo>
                    <a:pt x="1050" y="333"/>
                  </a:lnTo>
                  <a:lnTo>
                    <a:pt x="1046" y="325"/>
                  </a:lnTo>
                  <a:lnTo>
                    <a:pt x="1034" y="313"/>
                  </a:lnTo>
                  <a:lnTo>
                    <a:pt x="1034" y="309"/>
                  </a:lnTo>
                  <a:lnTo>
                    <a:pt x="1026" y="301"/>
                  </a:lnTo>
                  <a:lnTo>
                    <a:pt x="1013" y="292"/>
                  </a:lnTo>
                  <a:lnTo>
                    <a:pt x="1009" y="280"/>
                  </a:lnTo>
                  <a:lnTo>
                    <a:pt x="1005" y="268"/>
                  </a:lnTo>
                  <a:lnTo>
                    <a:pt x="1001" y="268"/>
                  </a:lnTo>
                  <a:lnTo>
                    <a:pt x="1001" y="264"/>
                  </a:lnTo>
                  <a:lnTo>
                    <a:pt x="997" y="252"/>
                  </a:lnTo>
                  <a:lnTo>
                    <a:pt x="993" y="240"/>
                  </a:lnTo>
                  <a:lnTo>
                    <a:pt x="985" y="227"/>
                  </a:lnTo>
                  <a:lnTo>
                    <a:pt x="977" y="223"/>
                  </a:lnTo>
                  <a:lnTo>
                    <a:pt x="969" y="215"/>
                  </a:lnTo>
                  <a:lnTo>
                    <a:pt x="956" y="207"/>
                  </a:lnTo>
                  <a:lnTo>
                    <a:pt x="952" y="203"/>
                  </a:lnTo>
                  <a:lnTo>
                    <a:pt x="948" y="203"/>
                  </a:lnTo>
                  <a:lnTo>
                    <a:pt x="936" y="195"/>
                  </a:lnTo>
                  <a:lnTo>
                    <a:pt x="924" y="195"/>
                  </a:lnTo>
                  <a:lnTo>
                    <a:pt x="916" y="191"/>
                  </a:lnTo>
                  <a:lnTo>
                    <a:pt x="904" y="191"/>
                  </a:lnTo>
                  <a:lnTo>
                    <a:pt x="891" y="191"/>
                  </a:lnTo>
                  <a:lnTo>
                    <a:pt x="871" y="199"/>
                  </a:lnTo>
                  <a:lnTo>
                    <a:pt x="851" y="236"/>
                  </a:lnTo>
                  <a:lnTo>
                    <a:pt x="838" y="248"/>
                  </a:lnTo>
                  <a:lnTo>
                    <a:pt x="830" y="244"/>
                  </a:lnTo>
                  <a:lnTo>
                    <a:pt x="810" y="236"/>
                  </a:lnTo>
                  <a:lnTo>
                    <a:pt x="798" y="227"/>
                  </a:lnTo>
                  <a:lnTo>
                    <a:pt x="786" y="223"/>
                  </a:lnTo>
                  <a:lnTo>
                    <a:pt x="777" y="215"/>
                  </a:lnTo>
                  <a:lnTo>
                    <a:pt x="769" y="211"/>
                  </a:lnTo>
                  <a:lnTo>
                    <a:pt x="765" y="207"/>
                  </a:lnTo>
                  <a:lnTo>
                    <a:pt x="761" y="203"/>
                  </a:lnTo>
                  <a:lnTo>
                    <a:pt x="757" y="199"/>
                  </a:lnTo>
                  <a:lnTo>
                    <a:pt x="753" y="191"/>
                  </a:lnTo>
                  <a:lnTo>
                    <a:pt x="749" y="183"/>
                  </a:lnTo>
                  <a:lnTo>
                    <a:pt x="749" y="170"/>
                  </a:lnTo>
                  <a:lnTo>
                    <a:pt x="741" y="158"/>
                  </a:lnTo>
                  <a:lnTo>
                    <a:pt x="737" y="146"/>
                  </a:lnTo>
                  <a:lnTo>
                    <a:pt x="729" y="134"/>
                  </a:lnTo>
                  <a:lnTo>
                    <a:pt x="716" y="130"/>
                  </a:lnTo>
                  <a:lnTo>
                    <a:pt x="708" y="122"/>
                  </a:lnTo>
                  <a:lnTo>
                    <a:pt x="696" y="113"/>
                  </a:lnTo>
                  <a:lnTo>
                    <a:pt x="684" y="101"/>
                  </a:lnTo>
                  <a:lnTo>
                    <a:pt x="676" y="89"/>
                  </a:lnTo>
                  <a:lnTo>
                    <a:pt x="663" y="85"/>
                  </a:lnTo>
                  <a:lnTo>
                    <a:pt x="651" y="73"/>
                  </a:lnTo>
                  <a:lnTo>
                    <a:pt x="643" y="65"/>
                  </a:lnTo>
                  <a:lnTo>
                    <a:pt x="639" y="65"/>
                  </a:lnTo>
                  <a:lnTo>
                    <a:pt x="639" y="61"/>
                  </a:lnTo>
                  <a:lnTo>
                    <a:pt x="545" y="61"/>
                  </a:lnTo>
                  <a:lnTo>
                    <a:pt x="537" y="73"/>
                  </a:lnTo>
                  <a:lnTo>
                    <a:pt x="537" y="85"/>
                  </a:lnTo>
                  <a:lnTo>
                    <a:pt x="525" y="93"/>
                  </a:lnTo>
                  <a:lnTo>
                    <a:pt x="371" y="93"/>
                  </a:lnTo>
                  <a:lnTo>
                    <a:pt x="358" y="89"/>
                  </a:lnTo>
                  <a:lnTo>
                    <a:pt x="354" y="89"/>
                  </a:lnTo>
                  <a:lnTo>
                    <a:pt x="338" y="81"/>
                  </a:lnTo>
                  <a:lnTo>
                    <a:pt x="322" y="77"/>
                  </a:lnTo>
                  <a:lnTo>
                    <a:pt x="314" y="73"/>
                  </a:lnTo>
                  <a:lnTo>
                    <a:pt x="301" y="69"/>
                  </a:lnTo>
                  <a:lnTo>
                    <a:pt x="285" y="65"/>
                  </a:lnTo>
                  <a:lnTo>
                    <a:pt x="277" y="61"/>
                  </a:lnTo>
                  <a:lnTo>
                    <a:pt x="265" y="57"/>
                  </a:lnTo>
                  <a:lnTo>
                    <a:pt x="261" y="52"/>
                  </a:lnTo>
                  <a:lnTo>
                    <a:pt x="248" y="52"/>
                  </a:lnTo>
                  <a:lnTo>
                    <a:pt x="236" y="44"/>
                  </a:lnTo>
                  <a:lnTo>
                    <a:pt x="224" y="44"/>
                  </a:lnTo>
                  <a:lnTo>
                    <a:pt x="212" y="36"/>
                  </a:lnTo>
                  <a:lnTo>
                    <a:pt x="200" y="36"/>
                  </a:lnTo>
                  <a:lnTo>
                    <a:pt x="187" y="28"/>
                  </a:lnTo>
                  <a:lnTo>
                    <a:pt x="175" y="28"/>
                  </a:lnTo>
                  <a:lnTo>
                    <a:pt x="163" y="20"/>
                  </a:lnTo>
                  <a:lnTo>
                    <a:pt x="151" y="16"/>
                  </a:lnTo>
                  <a:lnTo>
                    <a:pt x="139" y="16"/>
                  </a:lnTo>
                  <a:lnTo>
                    <a:pt x="139" y="12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26" y="0"/>
                  </a:lnTo>
                  <a:lnTo>
                    <a:pt x="114" y="0"/>
                  </a:lnTo>
                  <a:lnTo>
                    <a:pt x="102" y="4"/>
                  </a:lnTo>
                  <a:lnTo>
                    <a:pt x="94" y="4"/>
                  </a:lnTo>
                  <a:lnTo>
                    <a:pt x="90" y="4"/>
                  </a:lnTo>
                  <a:lnTo>
                    <a:pt x="86" y="4"/>
                  </a:lnTo>
                  <a:lnTo>
                    <a:pt x="73" y="4"/>
                  </a:lnTo>
                  <a:lnTo>
                    <a:pt x="61" y="8"/>
                  </a:lnTo>
                  <a:lnTo>
                    <a:pt x="53" y="8"/>
                  </a:lnTo>
                  <a:lnTo>
                    <a:pt x="45" y="8"/>
                  </a:lnTo>
                  <a:lnTo>
                    <a:pt x="37" y="8"/>
                  </a:lnTo>
                  <a:lnTo>
                    <a:pt x="25" y="8"/>
                  </a:lnTo>
                  <a:lnTo>
                    <a:pt x="12" y="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12" y="32"/>
                  </a:lnTo>
                  <a:lnTo>
                    <a:pt x="12" y="44"/>
                  </a:lnTo>
                  <a:lnTo>
                    <a:pt x="25" y="57"/>
                  </a:lnTo>
                  <a:lnTo>
                    <a:pt x="29" y="77"/>
                  </a:lnTo>
                  <a:lnTo>
                    <a:pt x="37" y="89"/>
                  </a:lnTo>
                  <a:lnTo>
                    <a:pt x="45" y="101"/>
                  </a:lnTo>
                  <a:lnTo>
                    <a:pt x="49" y="105"/>
                  </a:lnTo>
                  <a:lnTo>
                    <a:pt x="53" y="118"/>
                  </a:lnTo>
                  <a:lnTo>
                    <a:pt x="61" y="126"/>
                  </a:lnTo>
                  <a:lnTo>
                    <a:pt x="65" y="138"/>
                  </a:lnTo>
                  <a:lnTo>
                    <a:pt x="73" y="150"/>
                  </a:lnTo>
                  <a:lnTo>
                    <a:pt x="78" y="154"/>
                  </a:lnTo>
                  <a:lnTo>
                    <a:pt x="78" y="166"/>
                  </a:lnTo>
                  <a:lnTo>
                    <a:pt x="78" y="183"/>
                  </a:lnTo>
                  <a:lnTo>
                    <a:pt x="82" y="187"/>
                  </a:lnTo>
                  <a:lnTo>
                    <a:pt x="90" y="199"/>
                  </a:lnTo>
                  <a:lnTo>
                    <a:pt x="94" y="199"/>
                  </a:lnTo>
                  <a:lnTo>
                    <a:pt x="106" y="211"/>
                  </a:lnTo>
                  <a:lnTo>
                    <a:pt x="114" y="219"/>
                  </a:lnTo>
                  <a:lnTo>
                    <a:pt x="122" y="219"/>
                  </a:lnTo>
                  <a:lnTo>
                    <a:pt x="130" y="223"/>
                  </a:lnTo>
                  <a:lnTo>
                    <a:pt x="134" y="227"/>
                  </a:lnTo>
                  <a:lnTo>
                    <a:pt x="147" y="240"/>
                  </a:lnTo>
                  <a:lnTo>
                    <a:pt x="155" y="252"/>
                  </a:lnTo>
                  <a:lnTo>
                    <a:pt x="167" y="264"/>
                  </a:lnTo>
                  <a:lnTo>
                    <a:pt x="179" y="276"/>
                  </a:lnTo>
                  <a:lnTo>
                    <a:pt x="183" y="288"/>
                  </a:lnTo>
                  <a:lnTo>
                    <a:pt x="183" y="301"/>
                  </a:lnTo>
                  <a:lnTo>
                    <a:pt x="175" y="313"/>
                  </a:lnTo>
                  <a:lnTo>
                    <a:pt x="179" y="321"/>
                  </a:lnTo>
                  <a:lnTo>
                    <a:pt x="179" y="333"/>
                  </a:lnTo>
                  <a:lnTo>
                    <a:pt x="191" y="321"/>
                  </a:lnTo>
                  <a:lnTo>
                    <a:pt x="196" y="333"/>
                  </a:lnTo>
                  <a:lnTo>
                    <a:pt x="191" y="345"/>
                  </a:lnTo>
                  <a:lnTo>
                    <a:pt x="187" y="333"/>
                  </a:lnTo>
                  <a:lnTo>
                    <a:pt x="175" y="333"/>
                  </a:lnTo>
                  <a:lnTo>
                    <a:pt x="167" y="321"/>
                  </a:lnTo>
                  <a:lnTo>
                    <a:pt x="151" y="325"/>
                  </a:lnTo>
                  <a:lnTo>
                    <a:pt x="139" y="325"/>
                  </a:lnTo>
                  <a:lnTo>
                    <a:pt x="126" y="329"/>
                  </a:lnTo>
                  <a:lnTo>
                    <a:pt x="139" y="337"/>
                  </a:lnTo>
                  <a:lnTo>
                    <a:pt x="151" y="345"/>
                  </a:lnTo>
                  <a:lnTo>
                    <a:pt x="159" y="358"/>
                  </a:lnTo>
                  <a:lnTo>
                    <a:pt x="171" y="366"/>
                  </a:lnTo>
                  <a:lnTo>
                    <a:pt x="183" y="370"/>
                  </a:lnTo>
                  <a:lnTo>
                    <a:pt x="183" y="374"/>
                  </a:lnTo>
                  <a:lnTo>
                    <a:pt x="196" y="378"/>
                  </a:lnTo>
                  <a:lnTo>
                    <a:pt x="208" y="390"/>
                  </a:lnTo>
                  <a:lnTo>
                    <a:pt x="216" y="390"/>
                  </a:lnTo>
                  <a:lnTo>
                    <a:pt x="228" y="394"/>
                  </a:lnTo>
                  <a:lnTo>
                    <a:pt x="236" y="382"/>
                  </a:lnTo>
                  <a:lnTo>
                    <a:pt x="236" y="378"/>
                  </a:lnTo>
                  <a:lnTo>
                    <a:pt x="236" y="390"/>
                  </a:lnTo>
                  <a:lnTo>
                    <a:pt x="244" y="402"/>
                  </a:lnTo>
                  <a:lnTo>
                    <a:pt x="257" y="415"/>
                  </a:lnTo>
                  <a:lnTo>
                    <a:pt x="269" y="423"/>
                  </a:lnTo>
                  <a:lnTo>
                    <a:pt x="281" y="427"/>
                  </a:lnTo>
                  <a:lnTo>
                    <a:pt x="285" y="427"/>
                  </a:lnTo>
                  <a:lnTo>
                    <a:pt x="293" y="439"/>
                  </a:lnTo>
                  <a:lnTo>
                    <a:pt x="297" y="439"/>
                  </a:lnTo>
                  <a:lnTo>
                    <a:pt x="301" y="451"/>
                  </a:lnTo>
                  <a:lnTo>
                    <a:pt x="305" y="463"/>
                  </a:lnTo>
                  <a:lnTo>
                    <a:pt x="305" y="476"/>
                  </a:lnTo>
                  <a:lnTo>
                    <a:pt x="305" y="488"/>
                  </a:lnTo>
                  <a:lnTo>
                    <a:pt x="301" y="492"/>
                  </a:lnTo>
                  <a:lnTo>
                    <a:pt x="301" y="500"/>
                  </a:lnTo>
                  <a:lnTo>
                    <a:pt x="297" y="512"/>
                  </a:lnTo>
                  <a:lnTo>
                    <a:pt x="309" y="520"/>
                  </a:lnTo>
                  <a:lnTo>
                    <a:pt x="318" y="533"/>
                  </a:lnTo>
                  <a:lnTo>
                    <a:pt x="330" y="541"/>
                  </a:lnTo>
                  <a:lnTo>
                    <a:pt x="334" y="541"/>
                  </a:lnTo>
                  <a:lnTo>
                    <a:pt x="354" y="557"/>
                  </a:lnTo>
                  <a:lnTo>
                    <a:pt x="366" y="565"/>
                  </a:lnTo>
                  <a:lnTo>
                    <a:pt x="379" y="577"/>
                  </a:lnTo>
                  <a:lnTo>
                    <a:pt x="391" y="585"/>
                  </a:lnTo>
                  <a:lnTo>
                    <a:pt x="403" y="594"/>
                  </a:lnTo>
                  <a:lnTo>
                    <a:pt x="415" y="606"/>
                  </a:lnTo>
                  <a:lnTo>
                    <a:pt x="419" y="618"/>
                  </a:lnTo>
                  <a:lnTo>
                    <a:pt x="423" y="630"/>
                  </a:lnTo>
                  <a:lnTo>
                    <a:pt x="427" y="638"/>
                  </a:lnTo>
                  <a:lnTo>
                    <a:pt x="436" y="638"/>
                  </a:lnTo>
                  <a:lnTo>
                    <a:pt x="452" y="630"/>
                  </a:lnTo>
                  <a:lnTo>
                    <a:pt x="460" y="622"/>
                  </a:lnTo>
                  <a:lnTo>
                    <a:pt x="464" y="610"/>
                  </a:lnTo>
                  <a:lnTo>
                    <a:pt x="460" y="598"/>
                  </a:lnTo>
                  <a:lnTo>
                    <a:pt x="448" y="590"/>
                  </a:lnTo>
                  <a:lnTo>
                    <a:pt x="444" y="577"/>
                  </a:lnTo>
                  <a:lnTo>
                    <a:pt x="440" y="569"/>
                  </a:lnTo>
                  <a:lnTo>
                    <a:pt x="427" y="561"/>
                  </a:lnTo>
                  <a:lnTo>
                    <a:pt x="419" y="553"/>
                  </a:lnTo>
                  <a:lnTo>
                    <a:pt x="407" y="553"/>
                  </a:lnTo>
                  <a:lnTo>
                    <a:pt x="403" y="557"/>
                  </a:lnTo>
                  <a:lnTo>
                    <a:pt x="399" y="557"/>
                  </a:lnTo>
                  <a:lnTo>
                    <a:pt x="387" y="549"/>
                  </a:lnTo>
                  <a:lnTo>
                    <a:pt x="383" y="537"/>
                  </a:lnTo>
                  <a:lnTo>
                    <a:pt x="383" y="524"/>
                  </a:lnTo>
                  <a:lnTo>
                    <a:pt x="383" y="512"/>
                  </a:lnTo>
                  <a:lnTo>
                    <a:pt x="375" y="500"/>
                  </a:lnTo>
                  <a:lnTo>
                    <a:pt x="371" y="488"/>
                  </a:lnTo>
                  <a:lnTo>
                    <a:pt x="366" y="476"/>
                  </a:lnTo>
                  <a:lnTo>
                    <a:pt x="354" y="463"/>
                  </a:lnTo>
                  <a:lnTo>
                    <a:pt x="346" y="451"/>
                  </a:lnTo>
                  <a:lnTo>
                    <a:pt x="346" y="439"/>
                  </a:lnTo>
                  <a:lnTo>
                    <a:pt x="346" y="427"/>
                  </a:lnTo>
                  <a:lnTo>
                    <a:pt x="342" y="415"/>
                  </a:lnTo>
                  <a:lnTo>
                    <a:pt x="334" y="402"/>
                  </a:lnTo>
                  <a:lnTo>
                    <a:pt x="326" y="390"/>
                  </a:lnTo>
                  <a:lnTo>
                    <a:pt x="314" y="382"/>
                  </a:lnTo>
                  <a:lnTo>
                    <a:pt x="314" y="394"/>
                  </a:lnTo>
                  <a:lnTo>
                    <a:pt x="314" y="382"/>
                  </a:lnTo>
                  <a:lnTo>
                    <a:pt x="314" y="370"/>
                  </a:lnTo>
                  <a:lnTo>
                    <a:pt x="301" y="366"/>
                  </a:lnTo>
                  <a:lnTo>
                    <a:pt x="293" y="354"/>
                  </a:lnTo>
                  <a:lnTo>
                    <a:pt x="289" y="345"/>
                  </a:lnTo>
                  <a:lnTo>
                    <a:pt x="277" y="337"/>
                  </a:lnTo>
                  <a:lnTo>
                    <a:pt x="265" y="325"/>
                  </a:lnTo>
                  <a:lnTo>
                    <a:pt x="261" y="313"/>
                  </a:lnTo>
                  <a:lnTo>
                    <a:pt x="261" y="305"/>
                  </a:lnTo>
                  <a:lnTo>
                    <a:pt x="257" y="292"/>
                  </a:lnTo>
                  <a:lnTo>
                    <a:pt x="244" y="280"/>
                  </a:lnTo>
                  <a:lnTo>
                    <a:pt x="240" y="268"/>
                  </a:lnTo>
                  <a:lnTo>
                    <a:pt x="216" y="252"/>
                  </a:lnTo>
                  <a:lnTo>
                    <a:pt x="216" y="240"/>
                  </a:lnTo>
                  <a:lnTo>
                    <a:pt x="208" y="227"/>
                  </a:lnTo>
                  <a:lnTo>
                    <a:pt x="196" y="215"/>
                  </a:lnTo>
                  <a:lnTo>
                    <a:pt x="187" y="207"/>
                  </a:lnTo>
                  <a:lnTo>
                    <a:pt x="175" y="199"/>
                  </a:lnTo>
                  <a:lnTo>
                    <a:pt x="163" y="191"/>
                  </a:lnTo>
                  <a:lnTo>
                    <a:pt x="155" y="183"/>
                  </a:lnTo>
                  <a:lnTo>
                    <a:pt x="151" y="175"/>
                  </a:lnTo>
                  <a:lnTo>
                    <a:pt x="151" y="162"/>
                  </a:lnTo>
                  <a:lnTo>
                    <a:pt x="151" y="150"/>
                  </a:lnTo>
                  <a:lnTo>
                    <a:pt x="147" y="138"/>
                  </a:lnTo>
                  <a:lnTo>
                    <a:pt x="147" y="126"/>
                  </a:lnTo>
                  <a:lnTo>
                    <a:pt x="139" y="113"/>
                  </a:lnTo>
                  <a:lnTo>
                    <a:pt x="134" y="101"/>
                  </a:lnTo>
                  <a:lnTo>
                    <a:pt x="134" y="89"/>
                  </a:lnTo>
                  <a:lnTo>
                    <a:pt x="134" y="77"/>
                  </a:lnTo>
                  <a:lnTo>
                    <a:pt x="139" y="65"/>
                  </a:lnTo>
                  <a:lnTo>
                    <a:pt x="126" y="52"/>
                  </a:lnTo>
                  <a:lnTo>
                    <a:pt x="126" y="48"/>
                  </a:lnTo>
                  <a:lnTo>
                    <a:pt x="126" y="52"/>
                  </a:lnTo>
                  <a:lnTo>
                    <a:pt x="130" y="52"/>
                  </a:lnTo>
                  <a:lnTo>
                    <a:pt x="134" y="57"/>
                  </a:lnTo>
                  <a:lnTo>
                    <a:pt x="147" y="65"/>
                  </a:lnTo>
                  <a:lnTo>
                    <a:pt x="159" y="69"/>
                  </a:lnTo>
                  <a:lnTo>
                    <a:pt x="171" y="77"/>
                  </a:lnTo>
                  <a:lnTo>
                    <a:pt x="183" y="81"/>
                  </a:lnTo>
                  <a:lnTo>
                    <a:pt x="191" y="73"/>
                  </a:lnTo>
                  <a:lnTo>
                    <a:pt x="208" y="77"/>
                  </a:lnTo>
                  <a:lnTo>
                    <a:pt x="208" y="89"/>
                  </a:lnTo>
                  <a:lnTo>
                    <a:pt x="220" y="93"/>
                  </a:lnTo>
                  <a:lnTo>
                    <a:pt x="232" y="97"/>
                  </a:lnTo>
                  <a:lnTo>
                    <a:pt x="244" y="101"/>
                  </a:lnTo>
                  <a:lnTo>
                    <a:pt x="244" y="109"/>
                  </a:lnTo>
                  <a:lnTo>
                    <a:pt x="244" y="122"/>
                  </a:lnTo>
                  <a:lnTo>
                    <a:pt x="244" y="134"/>
                  </a:lnTo>
                  <a:lnTo>
                    <a:pt x="248" y="146"/>
                  </a:lnTo>
                  <a:lnTo>
                    <a:pt x="257" y="154"/>
                  </a:lnTo>
                  <a:lnTo>
                    <a:pt x="261" y="166"/>
                  </a:lnTo>
                  <a:lnTo>
                    <a:pt x="265" y="183"/>
                  </a:lnTo>
                  <a:lnTo>
                    <a:pt x="269" y="187"/>
                  </a:lnTo>
                  <a:lnTo>
                    <a:pt x="273" y="199"/>
                  </a:lnTo>
                  <a:lnTo>
                    <a:pt x="281" y="211"/>
                  </a:lnTo>
                  <a:lnTo>
                    <a:pt x="285" y="211"/>
                  </a:lnTo>
                  <a:lnTo>
                    <a:pt x="285" y="223"/>
                  </a:lnTo>
                  <a:lnTo>
                    <a:pt x="297" y="231"/>
                  </a:lnTo>
                  <a:lnTo>
                    <a:pt x="297" y="240"/>
                  </a:lnTo>
                  <a:lnTo>
                    <a:pt x="305" y="252"/>
                  </a:lnTo>
                  <a:lnTo>
                    <a:pt x="318" y="260"/>
                  </a:lnTo>
                  <a:lnTo>
                    <a:pt x="322" y="272"/>
                  </a:lnTo>
                  <a:lnTo>
                    <a:pt x="334" y="284"/>
                  </a:lnTo>
                  <a:lnTo>
                    <a:pt x="346" y="292"/>
                  </a:lnTo>
                  <a:lnTo>
                    <a:pt x="350" y="305"/>
                  </a:lnTo>
                  <a:lnTo>
                    <a:pt x="362" y="317"/>
                  </a:lnTo>
                  <a:lnTo>
                    <a:pt x="375" y="321"/>
                  </a:lnTo>
                  <a:lnTo>
                    <a:pt x="375" y="317"/>
                  </a:lnTo>
                  <a:lnTo>
                    <a:pt x="379" y="317"/>
                  </a:lnTo>
                  <a:lnTo>
                    <a:pt x="379" y="313"/>
                  </a:lnTo>
                  <a:lnTo>
                    <a:pt x="379" y="317"/>
                  </a:lnTo>
                  <a:lnTo>
                    <a:pt x="399" y="321"/>
                  </a:lnTo>
                  <a:lnTo>
                    <a:pt x="391" y="333"/>
                  </a:lnTo>
                  <a:lnTo>
                    <a:pt x="391" y="337"/>
                  </a:lnTo>
                  <a:lnTo>
                    <a:pt x="395" y="349"/>
                  </a:lnTo>
                  <a:lnTo>
                    <a:pt x="407" y="362"/>
                  </a:lnTo>
                  <a:lnTo>
                    <a:pt x="415" y="370"/>
                  </a:lnTo>
                  <a:lnTo>
                    <a:pt x="427" y="370"/>
                  </a:lnTo>
                  <a:lnTo>
                    <a:pt x="432" y="370"/>
                  </a:lnTo>
                  <a:lnTo>
                    <a:pt x="436" y="382"/>
                  </a:lnTo>
                  <a:lnTo>
                    <a:pt x="440" y="394"/>
                  </a:lnTo>
                  <a:lnTo>
                    <a:pt x="448" y="398"/>
                  </a:lnTo>
                  <a:lnTo>
                    <a:pt x="460" y="398"/>
                  </a:lnTo>
                  <a:lnTo>
                    <a:pt x="472" y="406"/>
                  </a:lnTo>
                  <a:lnTo>
                    <a:pt x="476" y="419"/>
                  </a:lnTo>
                  <a:lnTo>
                    <a:pt x="480" y="419"/>
                  </a:lnTo>
                  <a:lnTo>
                    <a:pt x="480" y="423"/>
                  </a:lnTo>
                  <a:lnTo>
                    <a:pt x="476" y="423"/>
                  </a:lnTo>
                  <a:lnTo>
                    <a:pt x="472" y="427"/>
                  </a:lnTo>
                  <a:lnTo>
                    <a:pt x="464" y="435"/>
                  </a:lnTo>
                  <a:lnTo>
                    <a:pt x="464" y="439"/>
                  </a:lnTo>
                  <a:lnTo>
                    <a:pt x="464" y="451"/>
                  </a:lnTo>
                  <a:lnTo>
                    <a:pt x="468" y="455"/>
                  </a:lnTo>
                  <a:lnTo>
                    <a:pt x="476" y="467"/>
                  </a:lnTo>
                  <a:lnTo>
                    <a:pt x="484" y="467"/>
                  </a:lnTo>
                  <a:lnTo>
                    <a:pt x="497" y="467"/>
                  </a:lnTo>
                  <a:lnTo>
                    <a:pt x="501" y="476"/>
                  </a:lnTo>
                  <a:lnTo>
                    <a:pt x="509" y="484"/>
                  </a:lnTo>
                  <a:lnTo>
                    <a:pt x="521" y="488"/>
                  </a:lnTo>
                  <a:lnTo>
                    <a:pt x="529" y="492"/>
                  </a:lnTo>
                  <a:lnTo>
                    <a:pt x="537" y="496"/>
                  </a:lnTo>
                  <a:lnTo>
                    <a:pt x="545" y="504"/>
                  </a:lnTo>
                  <a:lnTo>
                    <a:pt x="550" y="504"/>
                  </a:lnTo>
                  <a:lnTo>
                    <a:pt x="550" y="508"/>
                  </a:lnTo>
                  <a:lnTo>
                    <a:pt x="545" y="520"/>
                  </a:lnTo>
                  <a:lnTo>
                    <a:pt x="554" y="533"/>
                  </a:lnTo>
                  <a:lnTo>
                    <a:pt x="566" y="537"/>
                  </a:lnTo>
                  <a:lnTo>
                    <a:pt x="574" y="545"/>
                  </a:lnTo>
                  <a:lnTo>
                    <a:pt x="586" y="553"/>
                  </a:lnTo>
                  <a:lnTo>
                    <a:pt x="590" y="557"/>
                  </a:lnTo>
                  <a:lnTo>
                    <a:pt x="602" y="565"/>
                  </a:lnTo>
                  <a:lnTo>
                    <a:pt x="615" y="577"/>
                  </a:lnTo>
                  <a:lnTo>
                    <a:pt x="623" y="590"/>
                  </a:lnTo>
                  <a:lnTo>
                    <a:pt x="631" y="602"/>
                  </a:lnTo>
                  <a:lnTo>
                    <a:pt x="635" y="606"/>
                  </a:lnTo>
                  <a:lnTo>
                    <a:pt x="639" y="610"/>
                  </a:lnTo>
                  <a:lnTo>
                    <a:pt x="647" y="622"/>
                  </a:lnTo>
                  <a:lnTo>
                    <a:pt x="651" y="626"/>
                  </a:lnTo>
                  <a:lnTo>
                    <a:pt x="659" y="634"/>
                  </a:lnTo>
                  <a:lnTo>
                    <a:pt x="672" y="642"/>
                  </a:lnTo>
                  <a:lnTo>
                    <a:pt x="680" y="655"/>
                  </a:lnTo>
                  <a:lnTo>
                    <a:pt x="688" y="663"/>
                  </a:lnTo>
                  <a:lnTo>
                    <a:pt x="692" y="675"/>
                  </a:lnTo>
                  <a:lnTo>
                    <a:pt x="692" y="687"/>
                  </a:lnTo>
                  <a:lnTo>
                    <a:pt x="692" y="699"/>
                  </a:lnTo>
                  <a:lnTo>
                    <a:pt x="700" y="712"/>
                  </a:lnTo>
                  <a:lnTo>
                    <a:pt x="704" y="716"/>
                  </a:lnTo>
                  <a:lnTo>
                    <a:pt x="708" y="724"/>
                  </a:lnTo>
                  <a:lnTo>
                    <a:pt x="716" y="728"/>
                  </a:lnTo>
                  <a:lnTo>
                    <a:pt x="716" y="740"/>
                  </a:lnTo>
                  <a:lnTo>
                    <a:pt x="716" y="752"/>
                  </a:lnTo>
                  <a:lnTo>
                    <a:pt x="708" y="764"/>
                  </a:lnTo>
                  <a:lnTo>
                    <a:pt x="700" y="777"/>
                  </a:lnTo>
                  <a:lnTo>
                    <a:pt x="716" y="781"/>
                  </a:lnTo>
                  <a:lnTo>
                    <a:pt x="712" y="789"/>
                  </a:lnTo>
                  <a:lnTo>
                    <a:pt x="700" y="793"/>
                  </a:lnTo>
                  <a:lnTo>
                    <a:pt x="692" y="801"/>
                  </a:lnTo>
                  <a:lnTo>
                    <a:pt x="696" y="809"/>
                  </a:lnTo>
                  <a:lnTo>
                    <a:pt x="700" y="821"/>
                  </a:lnTo>
                  <a:lnTo>
                    <a:pt x="708" y="834"/>
                  </a:lnTo>
                  <a:lnTo>
                    <a:pt x="716" y="846"/>
                  </a:lnTo>
                  <a:lnTo>
                    <a:pt x="725" y="858"/>
                  </a:lnTo>
                  <a:lnTo>
                    <a:pt x="737" y="866"/>
                  </a:lnTo>
                  <a:lnTo>
                    <a:pt x="745" y="870"/>
                  </a:lnTo>
                  <a:lnTo>
                    <a:pt x="753" y="878"/>
                  </a:lnTo>
                  <a:lnTo>
                    <a:pt x="757" y="878"/>
                  </a:lnTo>
                  <a:lnTo>
                    <a:pt x="769" y="878"/>
                  </a:lnTo>
                  <a:lnTo>
                    <a:pt x="782" y="887"/>
                  </a:lnTo>
                  <a:lnTo>
                    <a:pt x="794" y="895"/>
                  </a:lnTo>
                  <a:lnTo>
                    <a:pt x="806" y="903"/>
                  </a:lnTo>
                  <a:lnTo>
                    <a:pt x="806" y="907"/>
                  </a:lnTo>
                  <a:lnTo>
                    <a:pt x="818" y="919"/>
                  </a:lnTo>
                  <a:lnTo>
                    <a:pt x="826" y="931"/>
                  </a:lnTo>
                  <a:lnTo>
                    <a:pt x="838" y="931"/>
                  </a:lnTo>
                  <a:lnTo>
                    <a:pt x="838" y="935"/>
                  </a:lnTo>
                  <a:lnTo>
                    <a:pt x="851" y="935"/>
                  </a:lnTo>
                  <a:lnTo>
                    <a:pt x="851" y="939"/>
                  </a:lnTo>
                  <a:lnTo>
                    <a:pt x="863" y="944"/>
                  </a:lnTo>
                  <a:lnTo>
                    <a:pt x="867" y="944"/>
                  </a:lnTo>
                  <a:lnTo>
                    <a:pt x="879" y="948"/>
                  </a:lnTo>
                  <a:lnTo>
                    <a:pt x="887" y="948"/>
                  </a:lnTo>
                  <a:lnTo>
                    <a:pt x="900" y="952"/>
                  </a:lnTo>
                  <a:lnTo>
                    <a:pt x="908" y="948"/>
                  </a:lnTo>
                  <a:lnTo>
                    <a:pt x="920" y="952"/>
                  </a:lnTo>
                  <a:lnTo>
                    <a:pt x="924" y="956"/>
                  </a:lnTo>
                  <a:lnTo>
                    <a:pt x="932" y="964"/>
                  </a:lnTo>
                  <a:lnTo>
                    <a:pt x="940" y="972"/>
                  </a:lnTo>
                  <a:lnTo>
                    <a:pt x="952" y="980"/>
                  </a:lnTo>
                  <a:lnTo>
                    <a:pt x="956" y="984"/>
                  </a:lnTo>
                  <a:lnTo>
                    <a:pt x="969" y="992"/>
                  </a:lnTo>
                  <a:lnTo>
                    <a:pt x="981" y="1000"/>
                  </a:lnTo>
                  <a:lnTo>
                    <a:pt x="993" y="1000"/>
                  </a:lnTo>
                  <a:lnTo>
                    <a:pt x="1001" y="1005"/>
                  </a:lnTo>
                  <a:lnTo>
                    <a:pt x="1013" y="1009"/>
                  </a:lnTo>
                  <a:lnTo>
                    <a:pt x="1026" y="1013"/>
                  </a:lnTo>
                  <a:lnTo>
                    <a:pt x="1034" y="1017"/>
                  </a:lnTo>
                  <a:lnTo>
                    <a:pt x="1046" y="1025"/>
                  </a:lnTo>
                  <a:lnTo>
                    <a:pt x="1058" y="1029"/>
                  </a:lnTo>
                  <a:lnTo>
                    <a:pt x="1070" y="1029"/>
                  </a:lnTo>
                  <a:lnTo>
                    <a:pt x="1079" y="1033"/>
                  </a:lnTo>
                  <a:lnTo>
                    <a:pt x="1083" y="1033"/>
                  </a:lnTo>
                  <a:lnTo>
                    <a:pt x="1095" y="1037"/>
                  </a:lnTo>
                  <a:lnTo>
                    <a:pt x="1103" y="1037"/>
                  </a:lnTo>
                  <a:lnTo>
                    <a:pt x="1111" y="1041"/>
                  </a:lnTo>
                  <a:lnTo>
                    <a:pt x="1119" y="1053"/>
                  </a:lnTo>
                  <a:lnTo>
                    <a:pt x="1123" y="1053"/>
                  </a:lnTo>
                  <a:lnTo>
                    <a:pt x="1136" y="1057"/>
                  </a:lnTo>
                  <a:lnTo>
                    <a:pt x="1148" y="1062"/>
                  </a:lnTo>
                  <a:lnTo>
                    <a:pt x="1152" y="1066"/>
                  </a:lnTo>
                  <a:lnTo>
                    <a:pt x="1156" y="1066"/>
                  </a:lnTo>
                  <a:lnTo>
                    <a:pt x="1168" y="1074"/>
                  </a:lnTo>
                  <a:lnTo>
                    <a:pt x="1176" y="1078"/>
                  </a:lnTo>
                  <a:lnTo>
                    <a:pt x="1188" y="1078"/>
                  </a:lnTo>
                  <a:lnTo>
                    <a:pt x="1201" y="1078"/>
                  </a:lnTo>
                  <a:lnTo>
                    <a:pt x="1213" y="1086"/>
                  </a:lnTo>
                  <a:lnTo>
                    <a:pt x="1221" y="1090"/>
                  </a:lnTo>
                  <a:lnTo>
                    <a:pt x="1233" y="1090"/>
                  </a:lnTo>
                  <a:lnTo>
                    <a:pt x="1245" y="1094"/>
                  </a:lnTo>
                  <a:lnTo>
                    <a:pt x="1258" y="1094"/>
                  </a:lnTo>
                  <a:lnTo>
                    <a:pt x="1270" y="1086"/>
                  </a:lnTo>
                  <a:lnTo>
                    <a:pt x="1278" y="1082"/>
                  </a:lnTo>
                  <a:lnTo>
                    <a:pt x="1302" y="1078"/>
                  </a:lnTo>
                  <a:lnTo>
                    <a:pt x="1311" y="1070"/>
                  </a:lnTo>
                  <a:lnTo>
                    <a:pt x="1323" y="1062"/>
                  </a:lnTo>
                  <a:lnTo>
                    <a:pt x="1327" y="1057"/>
                  </a:lnTo>
                  <a:lnTo>
                    <a:pt x="1335" y="1062"/>
                  </a:lnTo>
                  <a:lnTo>
                    <a:pt x="1347" y="1057"/>
                  </a:lnTo>
                  <a:lnTo>
                    <a:pt x="1335" y="1057"/>
                  </a:lnTo>
                  <a:lnTo>
                    <a:pt x="1335" y="1053"/>
                  </a:lnTo>
                  <a:lnTo>
                    <a:pt x="1343" y="1045"/>
                  </a:lnTo>
                  <a:lnTo>
                    <a:pt x="1347" y="1049"/>
                  </a:lnTo>
                  <a:lnTo>
                    <a:pt x="1351" y="1062"/>
                  </a:lnTo>
                  <a:lnTo>
                    <a:pt x="1363" y="1062"/>
                  </a:lnTo>
                  <a:lnTo>
                    <a:pt x="1376" y="1066"/>
                  </a:lnTo>
                  <a:lnTo>
                    <a:pt x="1388" y="1070"/>
                  </a:lnTo>
                  <a:lnTo>
                    <a:pt x="1392" y="1070"/>
                  </a:lnTo>
                  <a:lnTo>
                    <a:pt x="1388" y="1066"/>
                  </a:lnTo>
                  <a:lnTo>
                    <a:pt x="1376" y="1062"/>
                  </a:lnTo>
                  <a:lnTo>
                    <a:pt x="1388" y="1062"/>
                  </a:lnTo>
                  <a:lnTo>
                    <a:pt x="1400" y="1070"/>
                  </a:lnTo>
                  <a:lnTo>
                    <a:pt x="1408" y="1078"/>
                  </a:lnTo>
                  <a:lnTo>
                    <a:pt x="1416" y="1086"/>
                  </a:lnTo>
                  <a:lnTo>
                    <a:pt x="1441" y="1102"/>
                  </a:lnTo>
                  <a:lnTo>
                    <a:pt x="1453" y="1114"/>
                  </a:lnTo>
                  <a:lnTo>
                    <a:pt x="1465" y="1123"/>
                  </a:lnTo>
                  <a:lnTo>
                    <a:pt x="1469" y="1127"/>
                  </a:lnTo>
                  <a:lnTo>
                    <a:pt x="1473" y="1135"/>
                  </a:lnTo>
                  <a:lnTo>
                    <a:pt x="1485" y="1147"/>
                  </a:lnTo>
                  <a:lnTo>
                    <a:pt x="1490" y="1151"/>
                  </a:lnTo>
                  <a:lnTo>
                    <a:pt x="1502" y="1163"/>
                  </a:lnTo>
                  <a:lnTo>
                    <a:pt x="1506" y="1155"/>
                  </a:lnTo>
                  <a:lnTo>
                    <a:pt x="1506" y="114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96" name="Freeform 606">
              <a:extLst>
                <a:ext uri="{FF2B5EF4-FFF2-40B4-BE49-F238E27FC236}">
                  <a16:creationId xmlns="" xmlns:a16="http://schemas.microsoft.com/office/drawing/2014/main" id="{5F867E5C-2BEC-48B3-9664-2ADA5C975C16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7772" y="3754259"/>
              <a:ext cx="4324" cy="6126"/>
            </a:xfrm>
            <a:custGeom>
              <a:avLst/>
              <a:gdLst>
                <a:gd name="T0" fmla="*/ 8 w 12"/>
                <a:gd name="T1" fmla="*/ 4 h 17"/>
                <a:gd name="T2" fmla="*/ 0 w 12"/>
                <a:gd name="T3" fmla="*/ 17 h 17"/>
                <a:gd name="T4" fmla="*/ 12 w 12"/>
                <a:gd name="T5" fmla="*/ 13 h 17"/>
                <a:gd name="T6" fmla="*/ 8 w 12"/>
                <a:gd name="T7" fmla="*/ 0 h 17"/>
                <a:gd name="T8" fmla="*/ 8 w 12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7"/>
                <a:gd name="T17" fmla="*/ 12 w 1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7">
                  <a:moveTo>
                    <a:pt x="8" y="4"/>
                  </a:moveTo>
                  <a:lnTo>
                    <a:pt x="0" y="17"/>
                  </a:lnTo>
                  <a:lnTo>
                    <a:pt x="12" y="13"/>
                  </a:lnTo>
                  <a:lnTo>
                    <a:pt x="8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97" name="Freeform 607">
              <a:extLst>
                <a:ext uri="{FF2B5EF4-FFF2-40B4-BE49-F238E27FC236}">
                  <a16:creationId xmlns="" xmlns:a16="http://schemas.microsoft.com/office/drawing/2014/main" id="{DBCD839B-3DAA-4BB5-8DBD-BE9FFEC3B1A5}"/>
                </a:ext>
              </a:extLst>
            </p:cNvPr>
            <p:cNvSpPr>
              <a:spLocks/>
            </p:cNvSpPr>
            <p:nvPr/>
          </p:nvSpPr>
          <p:spPr bwMode="gray">
            <a:xfrm>
              <a:off x="1889385" y="3733719"/>
              <a:ext cx="7206" cy="11891"/>
            </a:xfrm>
            <a:custGeom>
              <a:avLst/>
              <a:gdLst>
                <a:gd name="T0" fmla="*/ 0 w 20"/>
                <a:gd name="T1" fmla="*/ 13 h 33"/>
                <a:gd name="T2" fmla="*/ 0 w 20"/>
                <a:gd name="T3" fmla="*/ 25 h 33"/>
                <a:gd name="T4" fmla="*/ 12 w 20"/>
                <a:gd name="T5" fmla="*/ 33 h 33"/>
                <a:gd name="T6" fmla="*/ 16 w 20"/>
                <a:gd name="T7" fmla="*/ 29 h 33"/>
                <a:gd name="T8" fmla="*/ 20 w 20"/>
                <a:gd name="T9" fmla="*/ 17 h 33"/>
                <a:gd name="T10" fmla="*/ 16 w 20"/>
                <a:gd name="T11" fmla="*/ 0 h 33"/>
                <a:gd name="T12" fmla="*/ 4 w 20"/>
                <a:gd name="T13" fmla="*/ 0 h 33"/>
                <a:gd name="T14" fmla="*/ 0 w 20"/>
                <a:gd name="T15" fmla="*/ 13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33"/>
                <a:gd name="T26" fmla="*/ 20 w 20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33">
                  <a:moveTo>
                    <a:pt x="0" y="13"/>
                  </a:moveTo>
                  <a:lnTo>
                    <a:pt x="0" y="25"/>
                  </a:lnTo>
                  <a:lnTo>
                    <a:pt x="12" y="33"/>
                  </a:lnTo>
                  <a:lnTo>
                    <a:pt x="16" y="29"/>
                  </a:lnTo>
                  <a:lnTo>
                    <a:pt x="20" y="17"/>
                  </a:lnTo>
                  <a:lnTo>
                    <a:pt x="16" y="0"/>
                  </a:lnTo>
                  <a:lnTo>
                    <a:pt x="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98" name="Freeform 608">
              <a:extLst>
                <a:ext uri="{FF2B5EF4-FFF2-40B4-BE49-F238E27FC236}">
                  <a16:creationId xmlns="" xmlns:a16="http://schemas.microsoft.com/office/drawing/2014/main" id="{035D7962-FE48-48A0-83DE-6240A39572B2}"/>
                </a:ext>
              </a:extLst>
            </p:cNvPr>
            <p:cNvSpPr>
              <a:spLocks/>
            </p:cNvSpPr>
            <p:nvPr/>
          </p:nvSpPr>
          <p:spPr bwMode="gray">
            <a:xfrm>
              <a:off x="1865965" y="3726512"/>
              <a:ext cx="10089" cy="11891"/>
            </a:xfrm>
            <a:custGeom>
              <a:avLst/>
              <a:gdLst>
                <a:gd name="T0" fmla="*/ 12 w 28"/>
                <a:gd name="T1" fmla="*/ 8 h 33"/>
                <a:gd name="T2" fmla="*/ 0 w 28"/>
                <a:gd name="T3" fmla="*/ 0 h 33"/>
                <a:gd name="T4" fmla="*/ 4 w 28"/>
                <a:gd name="T5" fmla="*/ 12 h 33"/>
                <a:gd name="T6" fmla="*/ 16 w 28"/>
                <a:gd name="T7" fmla="*/ 25 h 33"/>
                <a:gd name="T8" fmla="*/ 28 w 28"/>
                <a:gd name="T9" fmla="*/ 33 h 33"/>
                <a:gd name="T10" fmla="*/ 24 w 28"/>
                <a:gd name="T11" fmla="*/ 29 h 33"/>
                <a:gd name="T12" fmla="*/ 24 w 28"/>
                <a:gd name="T13" fmla="*/ 16 h 33"/>
                <a:gd name="T14" fmla="*/ 12 w 28"/>
                <a:gd name="T15" fmla="*/ 8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33"/>
                <a:gd name="T26" fmla="*/ 28 w 28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33">
                  <a:moveTo>
                    <a:pt x="12" y="8"/>
                  </a:moveTo>
                  <a:lnTo>
                    <a:pt x="0" y="0"/>
                  </a:lnTo>
                  <a:lnTo>
                    <a:pt x="4" y="12"/>
                  </a:lnTo>
                  <a:lnTo>
                    <a:pt x="16" y="25"/>
                  </a:lnTo>
                  <a:lnTo>
                    <a:pt x="28" y="33"/>
                  </a:lnTo>
                  <a:lnTo>
                    <a:pt x="24" y="29"/>
                  </a:lnTo>
                  <a:lnTo>
                    <a:pt x="24" y="16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399" name="Freeform 609">
              <a:extLst>
                <a:ext uri="{FF2B5EF4-FFF2-40B4-BE49-F238E27FC236}">
                  <a16:creationId xmlns="" xmlns:a16="http://schemas.microsoft.com/office/drawing/2014/main" id="{220D0434-368B-41EA-A907-88DC2AF64A0B}"/>
                </a:ext>
              </a:extLst>
            </p:cNvPr>
            <p:cNvSpPr>
              <a:spLocks/>
            </p:cNvSpPr>
            <p:nvPr/>
          </p:nvSpPr>
          <p:spPr bwMode="gray">
            <a:xfrm>
              <a:off x="1817683" y="3833533"/>
              <a:ext cx="4324" cy="1441"/>
            </a:xfrm>
            <a:custGeom>
              <a:avLst/>
              <a:gdLst>
                <a:gd name="T0" fmla="*/ 0 w 12"/>
                <a:gd name="T1" fmla="*/ 4 h 4"/>
                <a:gd name="T2" fmla="*/ 12 w 12"/>
                <a:gd name="T3" fmla="*/ 0 h 4"/>
                <a:gd name="T4" fmla="*/ 0 w 12"/>
                <a:gd name="T5" fmla="*/ 0 h 4"/>
                <a:gd name="T6" fmla="*/ 0 w 12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4"/>
                <a:gd name="T14" fmla="*/ 12 w 12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4">
                  <a:moveTo>
                    <a:pt x="0" y="4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00" name="Freeform 610">
              <a:extLst>
                <a:ext uri="{FF2B5EF4-FFF2-40B4-BE49-F238E27FC236}">
                  <a16:creationId xmlns="" xmlns:a16="http://schemas.microsoft.com/office/drawing/2014/main" id="{9BDD3F52-77DD-4371-927A-605A4AAB45A9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5772" y="3822002"/>
              <a:ext cx="4324" cy="1441"/>
            </a:xfrm>
            <a:custGeom>
              <a:avLst/>
              <a:gdLst>
                <a:gd name="T0" fmla="*/ 0 w 12"/>
                <a:gd name="T1" fmla="*/ 4 h 4"/>
                <a:gd name="T2" fmla="*/ 12 w 12"/>
                <a:gd name="T3" fmla="*/ 4 h 4"/>
                <a:gd name="T4" fmla="*/ 0 w 12"/>
                <a:gd name="T5" fmla="*/ 0 h 4"/>
                <a:gd name="T6" fmla="*/ 0 w 12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4"/>
                <a:gd name="T14" fmla="*/ 12 w 12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4">
                  <a:moveTo>
                    <a:pt x="0" y="4"/>
                  </a:moveTo>
                  <a:lnTo>
                    <a:pt x="12" y="4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01" name="Freeform 611">
              <a:extLst>
                <a:ext uri="{FF2B5EF4-FFF2-40B4-BE49-F238E27FC236}">
                  <a16:creationId xmlns="" xmlns:a16="http://schemas.microsoft.com/office/drawing/2014/main" id="{1D1E90F0-8B29-4E52-ABF6-5A41BA757261}"/>
                </a:ext>
              </a:extLst>
            </p:cNvPr>
            <p:cNvSpPr>
              <a:spLocks/>
            </p:cNvSpPr>
            <p:nvPr/>
          </p:nvSpPr>
          <p:spPr bwMode="gray">
            <a:xfrm>
              <a:off x="1893709" y="3827768"/>
              <a:ext cx="4324" cy="12972"/>
            </a:xfrm>
            <a:custGeom>
              <a:avLst/>
              <a:gdLst>
                <a:gd name="T0" fmla="*/ 8 w 12"/>
                <a:gd name="T1" fmla="*/ 0 h 36"/>
                <a:gd name="T2" fmla="*/ 8 w 12"/>
                <a:gd name="T3" fmla="*/ 12 h 36"/>
                <a:gd name="T4" fmla="*/ 0 w 12"/>
                <a:gd name="T5" fmla="*/ 24 h 36"/>
                <a:gd name="T6" fmla="*/ 12 w 12"/>
                <a:gd name="T7" fmla="*/ 36 h 36"/>
                <a:gd name="T8" fmla="*/ 8 w 12"/>
                <a:gd name="T9" fmla="*/ 24 h 36"/>
                <a:gd name="T10" fmla="*/ 8 w 12"/>
                <a:gd name="T11" fmla="*/ 12 h 36"/>
                <a:gd name="T12" fmla="*/ 8 w 12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36"/>
                <a:gd name="T23" fmla="*/ 12 w 1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36">
                  <a:moveTo>
                    <a:pt x="8" y="0"/>
                  </a:moveTo>
                  <a:lnTo>
                    <a:pt x="8" y="12"/>
                  </a:lnTo>
                  <a:lnTo>
                    <a:pt x="0" y="24"/>
                  </a:lnTo>
                  <a:lnTo>
                    <a:pt x="12" y="36"/>
                  </a:lnTo>
                  <a:lnTo>
                    <a:pt x="8" y="24"/>
                  </a:lnTo>
                  <a:lnTo>
                    <a:pt x="8" y="1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02" name="Freeform 612">
              <a:extLst>
                <a:ext uri="{FF2B5EF4-FFF2-40B4-BE49-F238E27FC236}">
                  <a16:creationId xmlns="" xmlns:a16="http://schemas.microsoft.com/office/drawing/2014/main" id="{4EA06D0C-365A-4D03-81BB-B36E0345E30B}"/>
                </a:ext>
              </a:extLst>
            </p:cNvPr>
            <p:cNvSpPr>
              <a:spLocks/>
            </p:cNvSpPr>
            <p:nvPr/>
          </p:nvSpPr>
          <p:spPr bwMode="gray">
            <a:xfrm>
              <a:off x="1927578" y="3830650"/>
              <a:ext cx="4324" cy="2883"/>
            </a:xfrm>
            <a:custGeom>
              <a:avLst/>
              <a:gdLst>
                <a:gd name="T0" fmla="*/ 0 w 12"/>
                <a:gd name="T1" fmla="*/ 4 h 8"/>
                <a:gd name="T2" fmla="*/ 12 w 12"/>
                <a:gd name="T3" fmla="*/ 8 h 8"/>
                <a:gd name="T4" fmla="*/ 4 w 12"/>
                <a:gd name="T5" fmla="*/ 0 h 8"/>
                <a:gd name="T6" fmla="*/ 0 w 12"/>
                <a:gd name="T7" fmla="*/ 4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8"/>
                <a:gd name="T14" fmla="*/ 12 w 1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8">
                  <a:moveTo>
                    <a:pt x="0" y="4"/>
                  </a:moveTo>
                  <a:lnTo>
                    <a:pt x="12" y="8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03" name="Freeform 614">
              <a:extLst>
                <a:ext uri="{FF2B5EF4-FFF2-40B4-BE49-F238E27FC236}">
                  <a16:creationId xmlns="" xmlns:a16="http://schemas.microsoft.com/office/drawing/2014/main" id="{38C07EAF-97DB-4076-A4A2-AC536CCB2B10}"/>
                </a:ext>
              </a:extLst>
            </p:cNvPr>
            <p:cNvSpPr>
              <a:spLocks/>
            </p:cNvSpPr>
            <p:nvPr/>
          </p:nvSpPr>
          <p:spPr bwMode="gray">
            <a:xfrm>
              <a:off x="2771644" y="3949396"/>
              <a:ext cx="77362" cy="49795"/>
            </a:xfrm>
            <a:custGeom>
              <a:avLst/>
              <a:gdLst>
                <a:gd name="T0" fmla="*/ 16 w 215"/>
                <a:gd name="T1" fmla="*/ 4 h 138"/>
                <a:gd name="T2" fmla="*/ 12 w 215"/>
                <a:gd name="T3" fmla="*/ 12 h 138"/>
                <a:gd name="T4" fmla="*/ 12 w 215"/>
                <a:gd name="T5" fmla="*/ 24 h 138"/>
                <a:gd name="T6" fmla="*/ 8 w 215"/>
                <a:gd name="T7" fmla="*/ 36 h 138"/>
                <a:gd name="T8" fmla="*/ 16 w 215"/>
                <a:gd name="T9" fmla="*/ 48 h 138"/>
                <a:gd name="T10" fmla="*/ 16 w 215"/>
                <a:gd name="T11" fmla="*/ 48 h 138"/>
                <a:gd name="T12" fmla="*/ 4 w 215"/>
                <a:gd name="T13" fmla="*/ 57 h 138"/>
                <a:gd name="T14" fmla="*/ 4 w 215"/>
                <a:gd name="T15" fmla="*/ 61 h 138"/>
                <a:gd name="T16" fmla="*/ 12 w 215"/>
                <a:gd name="T17" fmla="*/ 73 h 138"/>
                <a:gd name="T18" fmla="*/ 0 w 215"/>
                <a:gd name="T19" fmla="*/ 81 h 138"/>
                <a:gd name="T20" fmla="*/ 4 w 215"/>
                <a:gd name="T21" fmla="*/ 93 h 138"/>
                <a:gd name="T22" fmla="*/ 12 w 215"/>
                <a:gd name="T23" fmla="*/ 105 h 138"/>
                <a:gd name="T24" fmla="*/ 8 w 215"/>
                <a:gd name="T25" fmla="*/ 118 h 138"/>
                <a:gd name="T26" fmla="*/ 16 w 215"/>
                <a:gd name="T27" fmla="*/ 122 h 138"/>
                <a:gd name="T28" fmla="*/ 20 w 215"/>
                <a:gd name="T29" fmla="*/ 134 h 138"/>
                <a:gd name="T30" fmla="*/ 32 w 215"/>
                <a:gd name="T31" fmla="*/ 138 h 138"/>
                <a:gd name="T32" fmla="*/ 36 w 215"/>
                <a:gd name="T33" fmla="*/ 138 h 138"/>
                <a:gd name="T34" fmla="*/ 40 w 215"/>
                <a:gd name="T35" fmla="*/ 126 h 138"/>
                <a:gd name="T36" fmla="*/ 48 w 215"/>
                <a:gd name="T37" fmla="*/ 114 h 138"/>
                <a:gd name="T38" fmla="*/ 48 w 215"/>
                <a:gd name="T39" fmla="*/ 101 h 138"/>
                <a:gd name="T40" fmla="*/ 57 w 215"/>
                <a:gd name="T41" fmla="*/ 101 h 138"/>
                <a:gd name="T42" fmla="*/ 69 w 215"/>
                <a:gd name="T43" fmla="*/ 97 h 138"/>
                <a:gd name="T44" fmla="*/ 81 w 215"/>
                <a:gd name="T45" fmla="*/ 101 h 138"/>
                <a:gd name="T46" fmla="*/ 81 w 215"/>
                <a:gd name="T47" fmla="*/ 101 h 138"/>
                <a:gd name="T48" fmla="*/ 93 w 215"/>
                <a:gd name="T49" fmla="*/ 105 h 138"/>
                <a:gd name="T50" fmla="*/ 105 w 215"/>
                <a:gd name="T51" fmla="*/ 105 h 138"/>
                <a:gd name="T52" fmla="*/ 118 w 215"/>
                <a:gd name="T53" fmla="*/ 93 h 138"/>
                <a:gd name="T54" fmla="*/ 122 w 215"/>
                <a:gd name="T55" fmla="*/ 89 h 138"/>
                <a:gd name="T56" fmla="*/ 134 w 215"/>
                <a:gd name="T57" fmla="*/ 89 h 138"/>
                <a:gd name="T58" fmla="*/ 146 w 215"/>
                <a:gd name="T59" fmla="*/ 93 h 138"/>
                <a:gd name="T60" fmla="*/ 158 w 215"/>
                <a:gd name="T61" fmla="*/ 89 h 138"/>
                <a:gd name="T62" fmla="*/ 166 w 215"/>
                <a:gd name="T63" fmla="*/ 93 h 138"/>
                <a:gd name="T64" fmla="*/ 175 w 215"/>
                <a:gd name="T65" fmla="*/ 93 h 138"/>
                <a:gd name="T66" fmla="*/ 187 w 215"/>
                <a:gd name="T67" fmla="*/ 101 h 138"/>
                <a:gd name="T68" fmla="*/ 199 w 215"/>
                <a:gd name="T69" fmla="*/ 93 h 138"/>
                <a:gd name="T70" fmla="*/ 203 w 215"/>
                <a:gd name="T71" fmla="*/ 97 h 138"/>
                <a:gd name="T72" fmla="*/ 215 w 215"/>
                <a:gd name="T73" fmla="*/ 85 h 138"/>
                <a:gd name="T74" fmla="*/ 211 w 215"/>
                <a:gd name="T75" fmla="*/ 73 h 138"/>
                <a:gd name="T76" fmla="*/ 199 w 215"/>
                <a:gd name="T77" fmla="*/ 65 h 138"/>
                <a:gd name="T78" fmla="*/ 187 w 215"/>
                <a:gd name="T79" fmla="*/ 57 h 138"/>
                <a:gd name="T80" fmla="*/ 175 w 215"/>
                <a:gd name="T81" fmla="*/ 57 h 138"/>
                <a:gd name="T82" fmla="*/ 162 w 215"/>
                <a:gd name="T83" fmla="*/ 57 h 138"/>
                <a:gd name="T84" fmla="*/ 150 w 215"/>
                <a:gd name="T85" fmla="*/ 48 h 138"/>
                <a:gd name="T86" fmla="*/ 138 w 215"/>
                <a:gd name="T87" fmla="*/ 44 h 138"/>
                <a:gd name="T88" fmla="*/ 142 w 215"/>
                <a:gd name="T89" fmla="*/ 40 h 138"/>
                <a:gd name="T90" fmla="*/ 154 w 215"/>
                <a:gd name="T91" fmla="*/ 44 h 138"/>
                <a:gd name="T92" fmla="*/ 166 w 215"/>
                <a:gd name="T93" fmla="*/ 36 h 138"/>
                <a:gd name="T94" fmla="*/ 154 w 215"/>
                <a:gd name="T95" fmla="*/ 36 h 138"/>
                <a:gd name="T96" fmla="*/ 142 w 215"/>
                <a:gd name="T97" fmla="*/ 36 h 138"/>
                <a:gd name="T98" fmla="*/ 130 w 215"/>
                <a:gd name="T99" fmla="*/ 36 h 138"/>
                <a:gd name="T100" fmla="*/ 122 w 215"/>
                <a:gd name="T101" fmla="*/ 24 h 138"/>
                <a:gd name="T102" fmla="*/ 118 w 215"/>
                <a:gd name="T103" fmla="*/ 16 h 138"/>
                <a:gd name="T104" fmla="*/ 109 w 215"/>
                <a:gd name="T105" fmla="*/ 16 h 138"/>
                <a:gd name="T106" fmla="*/ 97 w 215"/>
                <a:gd name="T107" fmla="*/ 16 h 138"/>
                <a:gd name="T108" fmla="*/ 85 w 215"/>
                <a:gd name="T109" fmla="*/ 8 h 138"/>
                <a:gd name="T110" fmla="*/ 73 w 215"/>
                <a:gd name="T111" fmla="*/ 4 h 138"/>
                <a:gd name="T112" fmla="*/ 61 w 215"/>
                <a:gd name="T113" fmla="*/ 0 h 138"/>
                <a:gd name="T114" fmla="*/ 48 w 215"/>
                <a:gd name="T115" fmla="*/ 0 h 138"/>
                <a:gd name="T116" fmla="*/ 40 w 215"/>
                <a:gd name="T117" fmla="*/ 4 h 138"/>
                <a:gd name="T118" fmla="*/ 28 w 215"/>
                <a:gd name="T119" fmla="*/ 0 h 138"/>
                <a:gd name="T120" fmla="*/ 16 w 215"/>
                <a:gd name="T121" fmla="*/ 4 h 1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15"/>
                <a:gd name="T184" fmla="*/ 0 h 138"/>
                <a:gd name="T185" fmla="*/ 215 w 215"/>
                <a:gd name="T186" fmla="*/ 138 h 1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15" h="138">
                  <a:moveTo>
                    <a:pt x="16" y="4"/>
                  </a:moveTo>
                  <a:lnTo>
                    <a:pt x="12" y="12"/>
                  </a:lnTo>
                  <a:lnTo>
                    <a:pt x="12" y="24"/>
                  </a:lnTo>
                  <a:lnTo>
                    <a:pt x="8" y="36"/>
                  </a:lnTo>
                  <a:lnTo>
                    <a:pt x="16" y="48"/>
                  </a:lnTo>
                  <a:lnTo>
                    <a:pt x="4" y="57"/>
                  </a:lnTo>
                  <a:lnTo>
                    <a:pt x="4" y="61"/>
                  </a:lnTo>
                  <a:lnTo>
                    <a:pt x="12" y="73"/>
                  </a:lnTo>
                  <a:lnTo>
                    <a:pt x="0" y="81"/>
                  </a:lnTo>
                  <a:lnTo>
                    <a:pt x="4" y="93"/>
                  </a:lnTo>
                  <a:lnTo>
                    <a:pt x="12" y="105"/>
                  </a:lnTo>
                  <a:lnTo>
                    <a:pt x="8" y="118"/>
                  </a:lnTo>
                  <a:lnTo>
                    <a:pt x="16" y="122"/>
                  </a:lnTo>
                  <a:lnTo>
                    <a:pt x="20" y="134"/>
                  </a:lnTo>
                  <a:lnTo>
                    <a:pt x="32" y="138"/>
                  </a:lnTo>
                  <a:lnTo>
                    <a:pt x="36" y="138"/>
                  </a:lnTo>
                  <a:lnTo>
                    <a:pt x="40" y="126"/>
                  </a:lnTo>
                  <a:lnTo>
                    <a:pt x="48" y="114"/>
                  </a:lnTo>
                  <a:lnTo>
                    <a:pt x="48" y="101"/>
                  </a:lnTo>
                  <a:lnTo>
                    <a:pt x="57" y="101"/>
                  </a:lnTo>
                  <a:lnTo>
                    <a:pt x="69" y="97"/>
                  </a:lnTo>
                  <a:lnTo>
                    <a:pt x="81" y="101"/>
                  </a:lnTo>
                  <a:lnTo>
                    <a:pt x="93" y="105"/>
                  </a:lnTo>
                  <a:lnTo>
                    <a:pt x="105" y="105"/>
                  </a:lnTo>
                  <a:lnTo>
                    <a:pt x="118" y="93"/>
                  </a:lnTo>
                  <a:lnTo>
                    <a:pt x="122" y="89"/>
                  </a:lnTo>
                  <a:lnTo>
                    <a:pt x="134" y="89"/>
                  </a:lnTo>
                  <a:lnTo>
                    <a:pt x="146" y="93"/>
                  </a:lnTo>
                  <a:lnTo>
                    <a:pt x="158" y="89"/>
                  </a:lnTo>
                  <a:lnTo>
                    <a:pt x="166" y="93"/>
                  </a:lnTo>
                  <a:lnTo>
                    <a:pt x="175" y="93"/>
                  </a:lnTo>
                  <a:lnTo>
                    <a:pt x="187" y="101"/>
                  </a:lnTo>
                  <a:lnTo>
                    <a:pt x="199" y="93"/>
                  </a:lnTo>
                  <a:lnTo>
                    <a:pt x="203" y="97"/>
                  </a:lnTo>
                  <a:lnTo>
                    <a:pt x="215" y="85"/>
                  </a:lnTo>
                  <a:lnTo>
                    <a:pt x="211" y="73"/>
                  </a:lnTo>
                  <a:lnTo>
                    <a:pt x="199" y="65"/>
                  </a:lnTo>
                  <a:lnTo>
                    <a:pt x="187" y="57"/>
                  </a:lnTo>
                  <a:lnTo>
                    <a:pt x="175" y="57"/>
                  </a:lnTo>
                  <a:lnTo>
                    <a:pt x="162" y="57"/>
                  </a:lnTo>
                  <a:lnTo>
                    <a:pt x="150" y="48"/>
                  </a:lnTo>
                  <a:lnTo>
                    <a:pt x="138" y="44"/>
                  </a:lnTo>
                  <a:lnTo>
                    <a:pt x="142" y="40"/>
                  </a:lnTo>
                  <a:lnTo>
                    <a:pt x="154" y="44"/>
                  </a:lnTo>
                  <a:lnTo>
                    <a:pt x="166" y="36"/>
                  </a:lnTo>
                  <a:lnTo>
                    <a:pt x="154" y="36"/>
                  </a:lnTo>
                  <a:lnTo>
                    <a:pt x="142" y="36"/>
                  </a:lnTo>
                  <a:lnTo>
                    <a:pt x="130" y="36"/>
                  </a:lnTo>
                  <a:lnTo>
                    <a:pt x="122" y="24"/>
                  </a:lnTo>
                  <a:lnTo>
                    <a:pt x="118" y="16"/>
                  </a:lnTo>
                  <a:lnTo>
                    <a:pt x="109" y="16"/>
                  </a:lnTo>
                  <a:lnTo>
                    <a:pt x="97" y="16"/>
                  </a:lnTo>
                  <a:lnTo>
                    <a:pt x="85" y="8"/>
                  </a:lnTo>
                  <a:lnTo>
                    <a:pt x="73" y="4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40" y="4"/>
                  </a:lnTo>
                  <a:lnTo>
                    <a:pt x="28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04" name="Freeform 615">
              <a:extLst>
                <a:ext uri="{FF2B5EF4-FFF2-40B4-BE49-F238E27FC236}">
                  <a16:creationId xmlns="" xmlns:a16="http://schemas.microsoft.com/office/drawing/2014/main" id="{CC7949A8-B508-4C4F-81B4-217B1D29593E}"/>
                </a:ext>
              </a:extLst>
            </p:cNvPr>
            <p:cNvSpPr>
              <a:spLocks/>
            </p:cNvSpPr>
            <p:nvPr/>
          </p:nvSpPr>
          <p:spPr bwMode="gray">
            <a:xfrm>
              <a:off x="2872395" y="3980067"/>
              <a:ext cx="35263" cy="13351"/>
            </a:xfrm>
            <a:custGeom>
              <a:avLst/>
              <a:gdLst>
                <a:gd name="T0" fmla="*/ 9 w 98"/>
                <a:gd name="T1" fmla="*/ 0 h 37"/>
                <a:gd name="T2" fmla="*/ 0 w 98"/>
                <a:gd name="T3" fmla="*/ 12 h 37"/>
                <a:gd name="T4" fmla="*/ 9 w 98"/>
                <a:gd name="T5" fmla="*/ 24 h 37"/>
                <a:gd name="T6" fmla="*/ 9 w 98"/>
                <a:gd name="T7" fmla="*/ 37 h 37"/>
                <a:gd name="T8" fmla="*/ 21 w 98"/>
                <a:gd name="T9" fmla="*/ 37 h 37"/>
                <a:gd name="T10" fmla="*/ 33 w 98"/>
                <a:gd name="T11" fmla="*/ 33 h 37"/>
                <a:gd name="T12" fmla="*/ 45 w 98"/>
                <a:gd name="T13" fmla="*/ 37 h 37"/>
                <a:gd name="T14" fmla="*/ 57 w 98"/>
                <a:gd name="T15" fmla="*/ 33 h 37"/>
                <a:gd name="T16" fmla="*/ 70 w 98"/>
                <a:gd name="T17" fmla="*/ 37 h 37"/>
                <a:gd name="T18" fmla="*/ 82 w 98"/>
                <a:gd name="T19" fmla="*/ 37 h 37"/>
                <a:gd name="T20" fmla="*/ 86 w 98"/>
                <a:gd name="T21" fmla="*/ 33 h 37"/>
                <a:gd name="T22" fmla="*/ 98 w 98"/>
                <a:gd name="T23" fmla="*/ 20 h 37"/>
                <a:gd name="T24" fmla="*/ 94 w 98"/>
                <a:gd name="T25" fmla="*/ 8 h 37"/>
                <a:gd name="T26" fmla="*/ 82 w 98"/>
                <a:gd name="T27" fmla="*/ 4 h 37"/>
                <a:gd name="T28" fmla="*/ 70 w 98"/>
                <a:gd name="T29" fmla="*/ 4 h 37"/>
                <a:gd name="T30" fmla="*/ 57 w 98"/>
                <a:gd name="T31" fmla="*/ 4 h 37"/>
                <a:gd name="T32" fmla="*/ 45 w 98"/>
                <a:gd name="T33" fmla="*/ 4 h 37"/>
                <a:gd name="T34" fmla="*/ 33 w 98"/>
                <a:gd name="T35" fmla="*/ 4 h 37"/>
                <a:gd name="T36" fmla="*/ 21 w 98"/>
                <a:gd name="T37" fmla="*/ 4 h 37"/>
                <a:gd name="T38" fmla="*/ 9 w 98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8"/>
                <a:gd name="T61" fmla="*/ 0 h 37"/>
                <a:gd name="T62" fmla="*/ 98 w 98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8" h="37">
                  <a:moveTo>
                    <a:pt x="9" y="0"/>
                  </a:moveTo>
                  <a:lnTo>
                    <a:pt x="0" y="12"/>
                  </a:lnTo>
                  <a:lnTo>
                    <a:pt x="9" y="24"/>
                  </a:lnTo>
                  <a:lnTo>
                    <a:pt x="9" y="37"/>
                  </a:lnTo>
                  <a:lnTo>
                    <a:pt x="21" y="37"/>
                  </a:lnTo>
                  <a:lnTo>
                    <a:pt x="33" y="33"/>
                  </a:lnTo>
                  <a:lnTo>
                    <a:pt x="45" y="37"/>
                  </a:lnTo>
                  <a:lnTo>
                    <a:pt x="57" y="33"/>
                  </a:lnTo>
                  <a:lnTo>
                    <a:pt x="70" y="37"/>
                  </a:lnTo>
                  <a:lnTo>
                    <a:pt x="82" y="37"/>
                  </a:lnTo>
                  <a:lnTo>
                    <a:pt x="86" y="33"/>
                  </a:lnTo>
                  <a:lnTo>
                    <a:pt x="98" y="20"/>
                  </a:lnTo>
                  <a:lnTo>
                    <a:pt x="94" y="8"/>
                  </a:lnTo>
                  <a:lnTo>
                    <a:pt x="82" y="4"/>
                  </a:lnTo>
                  <a:lnTo>
                    <a:pt x="70" y="4"/>
                  </a:lnTo>
                  <a:lnTo>
                    <a:pt x="57" y="4"/>
                  </a:lnTo>
                  <a:lnTo>
                    <a:pt x="45" y="4"/>
                  </a:lnTo>
                  <a:lnTo>
                    <a:pt x="33" y="4"/>
                  </a:lnTo>
                  <a:lnTo>
                    <a:pt x="21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05" name="Freeform 616">
              <a:extLst>
                <a:ext uri="{FF2B5EF4-FFF2-40B4-BE49-F238E27FC236}">
                  <a16:creationId xmlns="" xmlns:a16="http://schemas.microsoft.com/office/drawing/2014/main" id="{AD1F7795-DF2E-4552-87B6-DDD2DF078B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996893" y="4025532"/>
              <a:ext cx="4318" cy="5773"/>
            </a:xfrm>
            <a:custGeom>
              <a:avLst/>
              <a:gdLst>
                <a:gd name="T0" fmla="*/ 0 w 12"/>
                <a:gd name="T1" fmla="*/ 12 h 16"/>
                <a:gd name="T2" fmla="*/ 0 w 12"/>
                <a:gd name="T3" fmla="*/ 16 h 16"/>
                <a:gd name="T4" fmla="*/ 12 w 12"/>
                <a:gd name="T5" fmla="*/ 12 h 16"/>
                <a:gd name="T6" fmla="*/ 0 w 12"/>
                <a:gd name="T7" fmla="*/ 0 h 16"/>
                <a:gd name="T8" fmla="*/ 0 w 12"/>
                <a:gd name="T9" fmla="*/ 1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6"/>
                <a:gd name="T17" fmla="*/ 12 w 1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6">
                  <a:moveTo>
                    <a:pt x="0" y="12"/>
                  </a:moveTo>
                  <a:lnTo>
                    <a:pt x="0" y="16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06" name="Freeform 617">
              <a:extLst>
                <a:ext uri="{FF2B5EF4-FFF2-40B4-BE49-F238E27FC236}">
                  <a16:creationId xmlns="" xmlns:a16="http://schemas.microsoft.com/office/drawing/2014/main" id="{59438E24-F263-44DF-B868-1484A917A196}"/>
                </a:ext>
              </a:extLst>
            </p:cNvPr>
            <p:cNvSpPr>
              <a:spLocks/>
            </p:cNvSpPr>
            <p:nvPr/>
          </p:nvSpPr>
          <p:spPr bwMode="gray">
            <a:xfrm>
              <a:off x="2989697" y="4151823"/>
              <a:ext cx="19071" cy="17681"/>
            </a:xfrm>
            <a:custGeom>
              <a:avLst/>
              <a:gdLst>
                <a:gd name="T0" fmla="*/ 4 w 53"/>
                <a:gd name="T1" fmla="*/ 45 h 49"/>
                <a:gd name="T2" fmla="*/ 41 w 53"/>
                <a:gd name="T3" fmla="*/ 45 h 49"/>
                <a:gd name="T4" fmla="*/ 53 w 53"/>
                <a:gd name="T5" fmla="*/ 37 h 49"/>
                <a:gd name="T6" fmla="*/ 53 w 53"/>
                <a:gd name="T7" fmla="*/ 24 h 49"/>
                <a:gd name="T8" fmla="*/ 53 w 53"/>
                <a:gd name="T9" fmla="*/ 12 h 49"/>
                <a:gd name="T10" fmla="*/ 49 w 53"/>
                <a:gd name="T11" fmla="*/ 0 h 49"/>
                <a:gd name="T12" fmla="*/ 37 w 53"/>
                <a:gd name="T13" fmla="*/ 0 h 49"/>
                <a:gd name="T14" fmla="*/ 24 w 53"/>
                <a:gd name="T15" fmla="*/ 12 h 49"/>
                <a:gd name="T16" fmla="*/ 24 w 53"/>
                <a:gd name="T17" fmla="*/ 24 h 49"/>
                <a:gd name="T18" fmla="*/ 20 w 53"/>
                <a:gd name="T19" fmla="*/ 37 h 49"/>
                <a:gd name="T20" fmla="*/ 8 w 53"/>
                <a:gd name="T21" fmla="*/ 41 h 49"/>
                <a:gd name="T22" fmla="*/ 0 w 53"/>
                <a:gd name="T23" fmla="*/ 49 h 49"/>
                <a:gd name="T24" fmla="*/ 4 w 53"/>
                <a:gd name="T25" fmla="*/ 45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49"/>
                <a:gd name="T41" fmla="*/ 53 w 53"/>
                <a:gd name="T42" fmla="*/ 49 h 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49">
                  <a:moveTo>
                    <a:pt x="4" y="45"/>
                  </a:moveTo>
                  <a:lnTo>
                    <a:pt x="41" y="45"/>
                  </a:lnTo>
                  <a:lnTo>
                    <a:pt x="53" y="37"/>
                  </a:lnTo>
                  <a:lnTo>
                    <a:pt x="53" y="24"/>
                  </a:lnTo>
                  <a:lnTo>
                    <a:pt x="53" y="12"/>
                  </a:lnTo>
                  <a:lnTo>
                    <a:pt x="49" y="0"/>
                  </a:lnTo>
                  <a:lnTo>
                    <a:pt x="37" y="0"/>
                  </a:lnTo>
                  <a:lnTo>
                    <a:pt x="24" y="12"/>
                  </a:lnTo>
                  <a:lnTo>
                    <a:pt x="24" y="24"/>
                  </a:lnTo>
                  <a:lnTo>
                    <a:pt x="20" y="37"/>
                  </a:lnTo>
                  <a:lnTo>
                    <a:pt x="8" y="41"/>
                  </a:lnTo>
                  <a:lnTo>
                    <a:pt x="0" y="49"/>
                  </a:lnTo>
                  <a:lnTo>
                    <a:pt x="4" y="4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07" name="Freeform 618">
              <a:extLst>
                <a:ext uri="{FF2B5EF4-FFF2-40B4-BE49-F238E27FC236}">
                  <a16:creationId xmlns="" xmlns:a16="http://schemas.microsoft.com/office/drawing/2014/main" id="{4D76C70B-5450-4249-A139-1016810398C3}"/>
                </a:ext>
              </a:extLst>
            </p:cNvPr>
            <p:cNvSpPr>
              <a:spLocks/>
            </p:cNvSpPr>
            <p:nvPr/>
          </p:nvSpPr>
          <p:spPr bwMode="gray">
            <a:xfrm>
              <a:off x="2991136" y="4029862"/>
              <a:ext cx="5757" cy="6134"/>
            </a:xfrm>
            <a:custGeom>
              <a:avLst/>
              <a:gdLst>
                <a:gd name="T0" fmla="*/ 16 w 16"/>
                <a:gd name="T1" fmla="*/ 4 h 17"/>
                <a:gd name="T2" fmla="*/ 12 w 16"/>
                <a:gd name="T3" fmla="*/ 0 h 17"/>
                <a:gd name="T4" fmla="*/ 0 w 16"/>
                <a:gd name="T5" fmla="*/ 4 h 17"/>
                <a:gd name="T6" fmla="*/ 4 w 16"/>
                <a:gd name="T7" fmla="*/ 17 h 17"/>
                <a:gd name="T8" fmla="*/ 16 w 16"/>
                <a:gd name="T9" fmla="*/ 17 h 17"/>
                <a:gd name="T10" fmla="*/ 16 w 16"/>
                <a:gd name="T11" fmla="*/ 4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7"/>
                <a:gd name="T20" fmla="*/ 16 w 1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7">
                  <a:moveTo>
                    <a:pt x="16" y="4"/>
                  </a:moveTo>
                  <a:lnTo>
                    <a:pt x="12" y="0"/>
                  </a:lnTo>
                  <a:lnTo>
                    <a:pt x="0" y="4"/>
                  </a:lnTo>
                  <a:lnTo>
                    <a:pt x="4" y="17"/>
                  </a:lnTo>
                  <a:lnTo>
                    <a:pt x="16" y="17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08" name="Freeform 619">
              <a:extLst>
                <a:ext uri="{FF2B5EF4-FFF2-40B4-BE49-F238E27FC236}">
                  <a16:creationId xmlns="" xmlns:a16="http://schemas.microsoft.com/office/drawing/2014/main" id="{83CD699B-F6D2-4BCA-90E8-48B6016F14ED}"/>
                </a:ext>
              </a:extLst>
            </p:cNvPr>
            <p:cNvSpPr>
              <a:spLocks/>
            </p:cNvSpPr>
            <p:nvPr/>
          </p:nvSpPr>
          <p:spPr bwMode="gray">
            <a:xfrm>
              <a:off x="2998333" y="4046099"/>
              <a:ext cx="4678" cy="9021"/>
            </a:xfrm>
            <a:custGeom>
              <a:avLst/>
              <a:gdLst>
                <a:gd name="T0" fmla="*/ 8 w 13"/>
                <a:gd name="T1" fmla="*/ 25 h 25"/>
                <a:gd name="T2" fmla="*/ 13 w 13"/>
                <a:gd name="T3" fmla="*/ 16 h 25"/>
                <a:gd name="T4" fmla="*/ 13 w 13"/>
                <a:gd name="T5" fmla="*/ 4 h 25"/>
                <a:gd name="T6" fmla="*/ 0 w 13"/>
                <a:gd name="T7" fmla="*/ 0 h 25"/>
                <a:gd name="T8" fmla="*/ 4 w 13"/>
                <a:gd name="T9" fmla="*/ 12 h 25"/>
                <a:gd name="T10" fmla="*/ 8 w 13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5"/>
                <a:gd name="T20" fmla="*/ 13 w 13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5">
                  <a:moveTo>
                    <a:pt x="8" y="25"/>
                  </a:moveTo>
                  <a:lnTo>
                    <a:pt x="13" y="16"/>
                  </a:lnTo>
                  <a:lnTo>
                    <a:pt x="13" y="4"/>
                  </a:lnTo>
                  <a:lnTo>
                    <a:pt x="0" y="0"/>
                  </a:lnTo>
                  <a:lnTo>
                    <a:pt x="4" y="12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09" name="Freeform 620">
              <a:extLst>
                <a:ext uri="{FF2B5EF4-FFF2-40B4-BE49-F238E27FC236}">
                  <a16:creationId xmlns="" xmlns:a16="http://schemas.microsoft.com/office/drawing/2014/main" id="{B090A53D-B45E-43D4-9D84-61B38642649E}"/>
                </a:ext>
              </a:extLst>
            </p:cNvPr>
            <p:cNvSpPr>
              <a:spLocks/>
            </p:cNvSpPr>
            <p:nvPr/>
          </p:nvSpPr>
          <p:spPr bwMode="gray">
            <a:xfrm>
              <a:off x="3004450" y="4062337"/>
              <a:ext cx="7196" cy="10103"/>
            </a:xfrm>
            <a:custGeom>
              <a:avLst/>
              <a:gdLst>
                <a:gd name="T0" fmla="*/ 20 w 20"/>
                <a:gd name="T1" fmla="*/ 28 h 28"/>
                <a:gd name="T2" fmla="*/ 20 w 20"/>
                <a:gd name="T3" fmla="*/ 12 h 28"/>
                <a:gd name="T4" fmla="*/ 12 w 20"/>
                <a:gd name="T5" fmla="*/ 4 h 28"/>
                <a:gd name="T6" fmla="*/ 0 w 20"/>
                <a:gd name="T7" fmla="*/ 0 h 28"/>
                <a:gd name="T8" fmla="*/ 4 w 20"/>
                <a:gd name="T9" fmla="*/ 12 h 28"/>
                <a:gd name="T10" fmla="*/ 8 w 20"/>
                <a:gd name="T11" fmla="*/ 24 h 28"/>
                <a:gd name="T12" fmla="*/ 20 w 20"/>
                <a:gd name="T13" fmla="*/ 28 h 28"/>
                <a:gd name="T14" fmla="*/ 20 w 20"/>
                <a:gd name="T15" fmla="*/ 28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28"/>
                <a:gd name="T26" fmla="*/ 20 w 20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28">
                  <a:moveTo>
                    <a:pt x="20" y="28"/>
                  </a:moveTo>
                  <a:lnTo>
                    <a:pt x="20" y="12"/>
                  </a:lnTo>
                  <a:lnTo>
                    <a:pt x="12" y="4"/>
                  </a:lnTo>
                  <a:lnTo>
                    <a:pt x="0" y="0"/>
                  </a:lnTo>
                  <a:lnTo>
                    <a:pt x="4" y="12"/>
                  </a:lnTo>
                  <a:lnTo>
                    <a:pt x="8" y="24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10" name="Freeform 621">
              <a:extLst>
                <a:ext uri="{FF2B5EF4-FFF2-40B4-BE49-F238E27FC236}">
                  <a16:creationId xmlns="" xmlns:a16="http://schemas.microsoft.com/office/drawing/2014/main" id="{ABC12C38-44F4-4D82-92F8-0151A43AA74C}"/>
                </a:ext>
              </a:extLst>
            </p:cNvPr>
            <p:cNvSpPr>
              <a:spLocks/>
            </p:cNvSpPr>
            <p:nvPr/>
          </p:nvSpPr>
          <p:spPr bwMode="gray">
            <a:xfrm>
              <a:off x="3007328" y="4078574"/>
              <a:ext cx="4318" cy="10103"/>
            </a:xfrm>
            <a:custGeom>
              <a:avLst/>
              <a:gdLst>
                <a:gd name="T0" fmla="*/ 12 w 12"/>
                <a:gd name="T1" fmla="*/ 16 h 28"/>
                <a:gd name="T2" fmla="*/ 8 w 12"/>
                <a:gd name="T3" fmla="*/ 0 h 28"/>
                <a:gd name="T4" fmla="*/ 0 w 12"/>
                <a:gd name="T5" fmla="*/ 16 h 28"/>
                <a:gd name="T6" fmla="*/ 8 w 12"/>
                <a:gd name="T7" fmla="*/ 28 h 28"/>
                <a:gd name="T8" fmla="*/ 12 w 12"/>
                <a:gd name="T9" fmla="*/ 1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8"/>
                <a:gd name="T17" fmla="*/ 12 w 12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8">
                  <a:moveTo>
                    <a:pt x="12" y="16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8" y="28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11" name="Freeform 622">
              <a:extLst>
                <a:ext uri="{FF2B5EF4-FFF2-40B4-BE49-F238E27FC236}">
                  <a16:creationId xmlns="" xmlns:a16="http://schemas.microsoft.com/office/drawing/2014/main" id="{B0BF9D0E-85AF-42D3-83E4-DE136DD2DCC0}"/>
                </a:ext>
              </a:extLst>
            </p:cNvPr>
            <p:cNvSpPr>
              <a:spLocks/>
            </p:cNvSpPr>
            <p:nvPr/>
          </p:nvSpPr>
          <p:spPr bwMode="gray">
            <a:xfrm>
              <a:off x="2840370" y="3988727"/>
              <a:ext cx="4318" cy="1804"/>
            </a:xfrm>
            <a:custGeom>
              <a:avLst/>
              <a:gdLst>
                <a:gd name="T0" fmla="*/ 12 w 12"/>
                <a:gd name="T1" fmla="*/ 5 h 5"/>
                <a:gd name="T2" fmla="*/ 12 w 12"/>
                <a:gd name="T3" fmla="*/ 0 h 5"/>
                <a:gd name="T4" fmla="*/ 0 w 12"/>
                <a:gd name="T5" fmla="*/ 0 h 5"/>
                <a:gd name="T6" fmla="*/ 12 w 12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5"/>
                <a:gd name="T14" fmla="*/ 12 w 12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5">
                  <a:moveTo>
                    <a:pt x="12" y="5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12" name="Freeform 623">
              <a:extLst>
                <a:ext uri="{FF2B5EF4-FFF2-40B4-BE49-F238E27FC236}">
                  <a16:creationId xmlns="" xmlns:a16="http://schemas.microsoft.com/office/drawing/2014/main" id="{8F5FD7DF-8987-4C9F-817C-64CE8484A31A}"/>
                </a:ext>
              </a:extLst>
            </p:cNvPr>
            <p:cNvSpPr>
              <a:spLocks/>
            </p:cNvSpPr>
            <p:nvPr/>
          </p:nvSpPr>
          <p:spPr bwMode="gray">
            <a:xfrm>
              <a:off x="2967748" y="4006408"/>
              <a:ext cx="5757" cy="2887"/>
            </a:xfrm>
            <a:custGeom>
              <a:avLst/>
              <a:gdLst>
                <a:gd name="T0" fmla="*/ 12 w 16"/>
                <a:gd name="T1" fmla="*/ 8 h 8"/>
                <a:gd name="T2" fmla="*/ 16 w 16"/>
                <a:gd name="T3" fmla="*/ 4 h 8"/>
                <a:gd name="T4" fmla="*/ 0 w 16"/>
                <a:gd name="T5" fmla="*/ 0 h 8"/>
                <a:gd name="T6" fmla="*/ 12 w 16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8"/>
                <a:gd name="T14" fmla="*/ 16 w 1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8">
                  <a:moveTo>
                    <a:pt x="12" y="8"/>
                  </a:moveTo>
                  <a:lnTo>
                    <a:pt x="16" y="4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13" name="Freeform 624">
              <a:extLst>
                <a:ext uri="{FF2B5EF4-FFF2-40B4-BE49-F238E27FC236}">
                  <a16:creationId xmlns="" xmlns:a16="http://schemas.microsoft.com/office/drawing/2014/main" id="{658CB7A1-3C38-4119-8BC4-21BD5433ECF7}"/>
                </a:ext>
              </a:extLst>
            </p:cNvPr>
            <p:cNvSpPr>
              <a:spLocks/>
            </p:cNvSpPr>
            <p:nvPr/>
          </p:nvSpPr>
          <p:spPr bwMode="gray">
            <a:xfrm>
              <a:off x="2961991" y="3985840"/>
              <a:ext cx="4318" cy="2887"/>
            </a:xfrm>
            <a:custGeom>
              <a:avLst/>
              <a:gdLst>
                <a:gd name="T0" fmla="*/ 0 w 12"/>
                <a:gd name="T1" fmla="*/ 8 h 8"/>
                <a:gd name="T2" fmla="*/ 12 w 12"/>
                <a:gd name="T3" fmla="*/ 0 h 8"/>
                <a:gd name="T4" fmla="*/ 0 w 12"/>
                <a:gd name="T5" fmla="*/ 8 h 8"/>
                <a:gd name="T6" fmla="*/ 0 60000 65536"/>
                <a:gd name="T7" fmla="*/ 0 60000 65536"/>
                <a:gd name="T8" fmla="*/ 0 60000 65536"/>
                <a:gd name="T9" fmla="*/ 0 w 12"/>
                <a:gd name="T10" fmla="*/ 0 h 8"/>
                <a:gd name="T11" fmla="*/ 12 w 1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8">
                  <a:moveTo>
                    <a:pt x="0" y="8"/>
                  </a:moveTo>
                  <a:lnTo>
                    <a:pt x="12" y="0"/>
                  </a:lnTo>
                  <a:lnTo>
                    <a:pt x="0" y="8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14" name="Freeform 625">
              <a:extLst>
                <a:ext uri="{FF2B5EF4-FFF2-40B4-BE49-F238E27FC236}">
                  <a16:creationId xmlns="" xmlns:a16="http://schemas.microsoft.com/office/drawing/2014/main" id="{A0718ACC-FC03-47F0-8E8C-5BDC87FAA3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910536" y="3988727"/>
              <a:ext cx="4318" cy="1804"/>
            </a:xfrm>
            <a:custGeom>
              <a:avLst/>
              <a:gdLst>
                <a:gd name="T0" fmla="*/ 0 w 12"/>
                <a:gd name="T1" fmla="*/ 5 h 5"/>
                <a:gd name="T2" fmla="*/ 12 w 12"/>
                <a:gd name="T3" fmla="*/ 0 h 5"/>
                <a:gd name="T4" fmla="*/ 0 w 12"/>
                <a:gd name="T5" fmla="*/ 5 h 5"/>
                <a:gd name="T6" fmla="*/ 0 60000 65536"/>
                <a:gd name="T7" fmla="*/ 0 60000 65536"/>
                <a:gd name="T8" fmla="*/ 0 60000 65536"/>
                <a:gd name="T9" fmla="*/ 0 w 12"/>
                <a:gd name="T10" fmla="*/ 0 h 5"/>
                <a:gd name="T11" fmla="*/ 12 w 12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">
                  <a:moveTo>
                    <a:pt x="0" y="5"/>
                  </a:moveTo>
                  <a:lnTo>
                    <a:pt x="12" y="0"/>
                  </a:lnTo>
                  <a:lnTo>
                    <a:pt x="0" y="5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15" name="Freeform 626">
              <a:extLst>
                <a:ext uri="{FF2B5EF4-FFF2-40B4-BE49-F238E27FC236}">
                  <a16:creationId xmlns="" xmlns:a16="http://schemas.microsoft.com/office/drawing/2014/main" id="{EC857CE7-0D61-49E6-8BAC-98F641237EA7}"/>
                </a:ext>
              </a:extLst>
            </p:cNvPr>
            <p:cNvSpPr>
              <a:spLocks/>
            </p:cNvSpPr>
            <p:nvPr/>
          </p:nvSpPr>
          <p:spPr bwMode="gray">
            <a:xfrm>
              <a:off x="2923849" y="3997748"/>
              <a:ext cx="4318" cy="1443"/>
            </a:xfrm>
            <a:custGeom>
              <a:avLst/>
              <a:gdLst>
                <a:gd name="T0" fmla="*/ 0 w 12"/>
                <a:gd name="T1" fmla="*/ 4 h 4"/>
                <a:gd name="T2" fmla="*/ 12 w 12"/>
                <a:gd name="T3" fmla="*/ 0 h 4"/>
                <a:gd name="T4" fmla="*/ 0 w 12"/>
                <a:gd name="T5" fmla="*/ 4 h 4"/>
                <a:gd name="T6" fmla="*/ 0 60000 65536"/>
                <a:gd name="T7" fmla="*/ 0 60000 65536"/>
                <a:gd name="T8" fmla="*/ 0 60000 65536"/>
                <a:gd name="T9" fmla="*/ 0 w 12"/>
                <a:gd name="T10" fmla="*/ 0 h 4"/>
                <a:gd name="T11" fmla="*/ 12 w 1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4">
                  <a:moveTo>
                    <a:pt x="0" y="4"/>
                  </a:moveTo>
                  <a:lnTo>
                    <a:pt x="12" y="0"/>
                  </a:lnTo>
                  <a:lnTo>
                    <a:pt x="0" y="4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16" name="Freeform 627">
              <a:extLst>
                <a:ext uri="{FF2B5EF4-FFF2-40B4-BE49-F238E27FC236}">
                  <a16:creationId xmlns="" xmlns:a16="http://schemas.microsoft.com/office/drawing/2014/main" id="{045E241A-A703-4D9A-A244-D9531951EFDD}"/>
                </a:ext>
              </a:extLst>
            </p:cNvPr>
            <p:cNvSpPr>
              <a:spLocks/>
            </p:cNvSpPr>
            <p:nvPr/>
          </p:nvSpPr>
          <p:spPr bwMode="gray">
            <a:xfrm>
              <a:off x="3004450" y="4095894"/>
              <a:ext cx="1439" cy="4691"/>
            </a:xfrm>
            <a:custGeom>
              <a:avLst/>
              <a:gdLst>
                <a:gd name="T0" fmla="*/ 0 w 4"/>
                <a:gd name="T1" fmla="*/ 0 h 13"/>
                <a:gd name="T2" fmla="*/ 0 w 4"/>
                <a:gd name="T3" fmla="*/ 13 h 13"/>
                <a:gd name="T4" fmla="*/ 4 w 4"/>
                <a:gd name="T5" fmla="*/ 13 h 13"/>
                <a:gd name="T6" fmla="*/ 0 w 4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3"/>
                <a:gd name="T14" fmla="*/ 4 w 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3">
                  <a:moveTo>
                    <a:pt x="0" y="0"/>
                  </a:moveTo>
                  <a:lnTo>
                    <a:pt x="0" y="13"/>
                  </a:lnTo>
                  <a:lnTo>
                    <a:pt x="4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17" name="Freeform 628">
              <a:extLst>
                <a:ext uri="{FF2B5EF4-FFF2-40B4-BE49-F238E27FC236}">
                  <a16:creationId xmlns="" xmlns:a16="http://schemas.microsoft.com/office/drawing/2014/main" id="{27FA2B00-FE73-422F-8566-34625D6563EC}"/>
                </a:ext>
              </a:extLst>
            </p:cNvPr>
            <p:cNvSpPr>
              <a:spLocks/>
            </p:cNvSpPr>
            <p:nvPr/>
          </p:nvSpPr>
          <p:spPr bwMode="gray">
            <a:xfrm>
              <a:off x="3037913" y="4097698"/>
              <a:ext cx="4318" cy="4330"/>
            </a:xfrm>
            <a:custGeom>
              <a:avLst/>
              <a:gdLst>
                <a:gd name="T0" fmla="*/ 8 w 12"/>
                <a:gd name="T1" fmla="*/ 12 h 12"/>
                <a:gd name="T2" fmla="*/ 12 w 12"/>
                <a:gd name="T3" fmla="*/ 8 h 12"/>
                <a:gd name="T4" fmla="*/ 0 w 12"/>
                <a:gd name="T5" fmla="*/ 0 h 12"/>
                <a:gd name="T6" fmla="*/ 8 w 12"/>
                <a:gd name="T7" fmla="*/ 12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2"/>
                <a:gd name="T14" fmla="*/ 12 w 1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2">
                  <a:moveTo>
                    <a:pt x="8" y="12"/>
                  </a:moveTo>
                  <a:lnTo>
                    <a:pt x="12" y="8"/>
                  </a:lnTo>
                  <a:lnTo>
                    <a:pt x="0" y="0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18" name="Freeform 630">
              <a:extLst>
                <a:ext uri="{FF2B5EF4-FFF2-40B4-BE49-F238E27FC236}">
                  <a16:creationId xmlns="" xmlns:a16="http://schemas.microsoft.com/office/drawing/2014/main" id="{4B9C7428-7047-4922-8DE5-EA6484454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2717311" y="3947952"/>
              <a:ext cx="60090" cy="44022"/>
            </a:xfrm>
            <a:custGeom>
              <a:avLst/>
              <a:gdLst>
                <a:gd name="T0" fmla="*/ 155 w 167"/>
                <a:gd name="T1" fmla="*/ 97 h 122"/>
                <a:gd name="T2" fmla="*/ 151 w 167"/>
                <a:gd name="T3" fmla="*/ 85 h 122"/>
                <a:gd name="T4" fmla="*/ 163 w 167"/>
                <a:gd name="T5" fmla="*/ 77 h 122"/>
                <a:gd name="T6" fmla="*/ 155 w 167"/>
                <a:gd name="T7" fmla="*/ 65 h 122"/>
                <a:gd name="T8" fmla="*/ 155 w 167"/>
                <a:gd name="T9" fmla="*/ 61 h 122"/>
                <a:gd name="T10" fmla="*/ 167 w 167"/>
                <a:gd name="T11" fmla="*/ 52 h 122"/>
                <a:gd name="T12" fmla="*/ 167 w 167"/>
                <a:gd name="T13" fmla="*/ 52 h 122"/>
                <a:gd name="T14" fmla="*/ 159 w 167"/>
                <a:gd name="T15" fmla="*/ 40 h 122"/>
                <a:gd name="T16" fmla="*/ 163 w 167"/>
                <a:gd name="T17" fmla="*/ 28 h 122"/>
                <a:gd name="T18" fmla="*/ 163 w 167"/>
                <a:gd name="T19" fmla="*/ 16 h 122"/>
                <a:gd name="T20" fmla="*/ 159 w 167"/>
                <a:gd name="T21" fmla="*/ 16 h 122"/>
                <a:gd name="T22" fmla="*/ 147 w 167"/>
                <a:gd name="T23" fmla="*/ 16 h 122"/>
                <a:gd name="T24" fmla="*/ 142 w 167"/>
                <a:gd name="T25" fmla="*/ 16 h 122"/>
                <a:gd name="T26" fmla="*/ 130 w 167"/>
                <a:gd name="T27" fmla="*/ 12 h 122"/>
                <a:gd name="T28" fmla="*/ 118 w 167"/>
                <a:gd name="T29" fmla="*/ 8 h 122"/>
                <a:gd name="T30" fmla="*/ 106 w 167"/>
                <a:gd name="T31" fmla="*/ 4 h 122"/>
                <a:gd name="T32" fmla="*/ 94 w 167"/>
                <a:gd name="T33" fmla="*/ 0 h 122"/>
                <a:gd name="T34" fmla="*/ 86 w 167"/>
                <a:gd name="T35" fmla="*/ 4 h 122"/>
                <a:gd name="T36" fmla="*/ 77 w 167"/>
                <a:gd name="T37" fmla="*/ 0 h 122"/>
                <a:gd name="T38" fmla="*/ 65 w 167"/>
                <a:gd name="T39" fmla="*/ 8 h 122"/>
                <a:gd name="T40" fmla="*/ 69 w 167"/>
                <a:gd name="T41" fmla="*/ 20 h 122"/>
                <a:gd name="T42" fmla="*/ 81 w 167"/>
                <a:gd name="T43" fmla="*/ 20 h 122"/>
                <a:gd name="T44" fmla="*/ 94 w 167"/>
                <a:gd name="T45" fmla="*/ 28 h 122"/>
                <a:gd name="T46" fmla="*/ 102 w 167"/>
                <a:gd name="T47" fmla="*/ 32 h 122"/>
                <a:gd name="T48" fmla="*/ 98 w 167"/>
                <a:gd name="T49" fmla="*/ 44 h 122"/>
                <a:gd name="T50" fmla="*/ 102 w 167"/>
                <a:gd name="T51" fmla="*/ 52 h 122"/>
                <a:gd name="T52" fmla="*/ 102 w 167"/>
                <a:gd name="T53" fmla="*/ 52 h 122"/>
                <a:gd name="T54" fmla="*/ 106 w 167"/>
                <a:gd name="T55" fmla="*/ 65 h 122"/>
                <a:gd name="T56" fmla="*/ 118 w 167"/>
                <a:gd name="T57" fmla="*/ 77 h 122"/>
                <a:gd name="T58" fmla="*/ 126 w 167"/>
                <a:gd name="T59" fmla="*/ 89 h 122"/>
                <a:gd name="T60" fmla="*/ 114 w 167"/>
                <a:gd name="T61" fmla="*/ 89 h 122"/>
                <a:gd name="T62" fmla="*/ 102 w 167"/>
                <a:gd name="T63" fmla="*/ 97 h 122"/>
                <a:gd name="T64" fmla="*/ 94 w 167"/>
                <a:gd name="T65" fmla="*/ 97 h 122"/>
                <a:gd name="T66" fmla="*/ 81 w 167"/>
                <a:gd name="T67" fmla="*/ 93 h 122"/>
                <a:gd name="T68" fmla="*/ 45 w 167"/>
                <a:gd name="T69" fmla="*/ 85 h 122"/>
                <a:gd name="T70" fmla="*/ 33 w 167"/>
                <a:gd name="T71" fmla="*/ 85 h 122"/>
                <a:gd name="T72" fmla="*/ 20 w 167"/>
                <a:gd name="T73" fmla="*/ 81 h 122"/>
                <a:gd name="T74" fmla="*/ 12 w 167"/>
                <a:gd name="T75" fmla="*/ 81 h 122"/>
                <a:gd name="T76" fmla="*/ 0 w 167"/>
                <a:gd name="T77" fmla="*/ 89 h 122"/>
                <a:gd name="T78" fmla="*/ 0 w 167"/>
                <a:gd name="T79" fmla="*/ 101 h 122"/>
                <a:gd name="T80" fmla="*/ 8 w 167"/>
                <a:gd name="T81" fmla="*/ 105 h 122"/>
                <a:gd name="T82" fmla="*/ 20 w 167"/>
                <a:gd name="T83" fmla="*/ 109 h 122"/>
                <a:gd name="T84" fmla="*/ 33 w 167"/>
                <a:gd name="T85" fmla="*/ 122 h 122"/>
                <a:gd name="T86" fmla="*/ 37 w 167"/>
                <a:gd name="T87" fmla="*/ 113 h 122"/>
                <a:gd name="T88" fmla="*/ 49 w 167"/>
                <a:gd name="T89" fmla="*/ 109 h 122"/>
                <a:gd name="T90" fmla="*/ 61 w 167"/>
                <a:gd name="T91" fmla="*/ 105 h 122"/>
                <a:gd name="T92" fmla="*/ 65 w 167"/>
                <a:gd name="T93" fmla="*/ 109 h 122"/>
                <a:gd name="T94" fmla="*/ 77 w 167"/>
                <a:gd name="T95" fmla="*/ 109 h 122"/>
                <a:gd name="T96" fmla="*/ 90 w 167"/>
                <a:gd name="T97" fmla="*/ 113 h 122"/>
                <a:gd name="T98" fmla="*/ 102 w 167"/>
                <a:gd name="T99" fmla="*/ 113 h 122"/>
                <a:gd name="T100" fmla="*/ 114 w 167"/>
                <a:gd name="T101" fmla="*/ 109 h 122"/>
                <a:gd name="T102" fmla="*/ 122 w 167"/>
                <a:gd name="T103" fmla="*/ 109 h 122"/>
                <a:gd name="T104" fmla="*/ 138 w 167"/>
                <a:gd name="T105" fmla="*/ 109 h 122"/>
                <a:gd name="T106" fmla="*/ 147 w 167"/>
                <a:gd name="T107" fmla="*/ 109 h 122"/>
                <a:gd name="T108" fmla="*/ 159 w 167"/>
                <a:gd name="T109" fmla="*/ 122 h 122"/>
                <a:gd name="T110" fmla="*/ 163 w 167"/>
                <a:gd name="T111" fmla="*/ 109 h 122"/>
                <a:gd name="T112" fmla="*/ 155 w 167"/>
                <a:gd name="T113" fmla="*/ 97 h 1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7"/>
                <a:gd name="T172" fmla="*/ 0 h 122"/>
                <a:gd name="T173" fmla="*/ 167 w 167"/>
                <a:gd name="T174" fmla="*/ 122 h 12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7" h="122">
                  <a:moveTo>
                    <a:pt x="155" y="97"/>
                  </a:moveTo>
                  <a:lnTo>
                    <a:pt x="151" y="85"/>
                  </a:lnTo>
                  <a:lnTo>
                    <a:pt x="163" y="77"/>
                  </a:lnTo>
                  <a:lnTo>
                    <a:pt x="155" y="65"/>
                  </a:lnTo>
                  <a:lnTo>
                    <a:pt x="155" y="61"/>
                  </a:lnTo>
                  <a:lnTo>
                    <a:pt x="167" y="52"/>
                  </a:lnTo>
                  <a:lnTo>
                    <a:pt x="159" y="40"/>
                  </a:lnTo>
                  <a:lnTo>
                    <a:pt x="163" y="28"/>
                  </a:lnTo>
                  <a:lnTo>
                    <a:pt x="163" y="16"/>
                  </a:lnTo>
                  <a:lnTo>
                    <a:pt x="159" y="16"/>
                  </a:lnTo>
                  <a:lnTo>
                    <a:pt x="147" y="16"/>
                  </a:lnTo>
                  <a:lnTo>
                    <a:pt x="142" y="16"/>
                  </a:lnTo>
                  <a:lnTo>
                    <a:pt x="130" y="12"/>
                  </a:lnTo>
                  <a:lnTo>
                    <a:pt x="118" y="8"/>
                  </a:lnTo>
                  <a:lnTo>
                    <a:pt x="106" y="4"/>
                  </a:lnTo>
                  <a:lnTo>
                    <a:pt x="94" y="0"/>
                  </a:lnTo>
                  <a:lnTo>
                    <a:pt x="86" y="4"/>
                  </a:lnTo>
                  <a:lnTo>
                    <a:pt x="77" y="0"/>
                  </a:lnTo>
                  <a:lnTo>
                    <a:pt x="65" y="8"/>
                  </a:lnTo>
                  <a:lnTo>
                    <a:pt x="69" y="20"/>
                  </a:lnTo>
                  <a:lnTo>
                    <a:pt x="81" y="20"/>
                  </a:lnTo>
                  <a:lnTo>
                    <a:pt x="94" y="28"/>
                  </a:lnTo>
                  <a:lnTo>
                    <a:pt x="102" y="32"/>
                  </a:lnTo>
                  <a:lnTo>
                    <a:pt x="98" y="44"/>
                  </a:lnTo>
                  <a:lnTo>
                    <a:pt x="102" y="52"/>
                  </a:lnTo>
                  <a:lnTo>
                    <a:pt x="106" y="65"/>
                  </a:lnTo>
                  <a:lnTo>
                    <a:pt x="118" y="77"/>
                  </a:lnTo>
                  <a:lnTo>
                    <a:pt x="126" y="89"/>
                  </a:lnTo>
                  <a:lnTo>
                    <a:pt x="114" y="89"/>
                  </a:lnTo>
                  <a:lnTo>
                    <a:pt x="102" y="97"/>
                  </a:lnTo>
                  <a:lnTo>
                    <a:pt x="94" y="97"/>
                  </a:lnTo>
                  <a:lnTo>
                    <a:pt x="81" y="93"/>
                  </a:lnTo>
                  <a:lnTo>
                    <a:pt x="45" y="85"/>
                  </a:lnTo>
                  <a:lnTo>
                    <a:pt x="33" y="85"/>
                  </a:lnTo>
                  <a:lnTo>
                    <a:pt x="20" y="81"/>
                  </a:lnTo>
                  <a:lnTo>
                    <a:pt x="12" y="81"/>
                  </a:lnTo>
                  <a:lnTo>
                    <a:pt x="0" y="89"/>
                  </a:lnTo>
                  <a:lnTo>
                    <a:pt x="0" y="101"/>
                  </a:lnTo>
                  <a:lnTo>
                    <a:pt x="8" y="105"/>
                  </a:lnTo>
                  <a:lnTo>
                    <a:pt x="20" y="109"/>
                  </a:lnTo>
                  <a:lnTo>
                    <a:pt x="33" y="122"/>
                  </a:lnTo>
                  <a:lnTo>
                    <a:pt x="37" y="113"/>
                  </a:lnTo>
                  <a:lnTo>
                    <a:pt x="49" y="109"/>
                  </a:lnTo>
                  <a:lnTo>
                    <a:pt x="61" y="105"/>
                  </a:lnTo>
                  <a:lnTo>
                    <a:pt x="65" y="109"/>
                  </a:lnTo>
                  <a:lnTo>
                    <a:pt x="77" y="109"/>
                  </a:lnTo>
                  <a:lnTo>
                    <a:pt x="90" y="113"/>
                  </a:lnTo>
                  <a:lnTo>
                    <a:pt x="102" y="113"/>
                  </a:lnTo>
                  <a:lnTo>
                    <a:pt x="114" y="109"/>
                  </a:lnTo>
                  <a:lnTo>
                    <a:pt x="122" y="109"/>
                  </a:lnTo>
                  <a:lnTo>
                    <a:pt x="138" y="109"/>
                  </a:lnTo>
                  <a:lnTo>
                    <a:pt x="147" y="109"/>
                  </a:lnTo>
                  <a:lnTo>
                    <a:pt x="159" y="122"/>
                  </a:lnTo>
                  <a:lnTo>
                    <a:pt x="163" y="109"/>
                  </a:lnTo>
                  <a:lnTo>
                    <a:pt x="155" y="9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19" name="Freeform 631">
              <a:extLst>
                <a:ext uri="{FF2B5EF4-FFF2-40B4-BE49-F238E27FC236}">
                  <a16:creationId xmlns="" xmlns:a16="http://schemas.microsoft.com/office/drawing/2014/main" id="{73375414-6BE1-4876-8349-56A80159CBEE}"/>
                </a:ext>
              </a:extLst>
            </p:cNvPr>
            <p:cNvSpPr>
              <a:spLocks/>
            </p:cNvSpPr>
            <p:nvPr/>
          </p:nvSpPr>
          <p:spPr bwMode="gray">
            <a:xfrm>
              <a:off x="2743578" y="3971407"/>
              <a:ext cx="8996" cy="4330"/>
            </a:xfrm>
            <a:custGeom>
              <a:avLst/>
              <a:gdLst>
                <a:gd name="T0" fmla="*/ 25 w 25"/>
                <a:gd name="T1" fmla="*/ 12 h 12"/>
                <a:gd name="T2" fmla="*/ 21 w 25"/>
                <a:gd name="T3" fmla="*/ 8 h 12"/>
                <a:gd name="T4" fmla="*/ 13 w 25"/>
                <a:gd name="T5" fmla="*/ 0 h 12"/>
                <a:gd name="T6" fmla="*/ 0 w 25"/>
                <a:gd name="T7" fmla="*/ 4 h 12"/>
                <a:gd name="T8" fmla="*/ 13 w 25"/>
                <a:gd name="T9" fmla="*/ 12 h 12"/>
                <a:gd name="T10" fmla="*/ 25 w 25"/>
                <a:gd name="T11" fmla="*/ 12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2"/>
                <a:gd name="T20" fmla="*/ 25 w 2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2">
                  <a:moveTo>
                    <a:pt x="25" y="12"/>
                  </a:moveTo>
                  <a:lnTo>
                    <a:pt x="21" y="8"/>
                  </a:lnTo>
                  <a:lnTo>
                    <a:pt x="13" y="0"/>
                  </a:lnTo>
                  <a:lnTo>
                    <a:pt x="0" y="4"/>
                  </a:lnTo>
                  <a:lnTo>
                    <a:pt x="13" y="12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20" name="Freeform 632">
              <a:extLst>
                <a:ext uri="{FF2B5EF4-FFF2-40B4-BE49-F238E27FC236}">
                  <a16:creationId xmlns="" xmlns:a16="http://schemas.microsoft.com/office/drawing/2014/main" id="{AE0C1926-4E5F-4901-91A8-9B9D8DCDDA4F}"/>
                </a:ext>
              </a:extLst>
            </p:cNvPr>
            <p:cNvSpPr>
              <a:spLocks/>
            </p:cNvSpPr>
            <p:nvPr/>
          </p:nvSpPr>
          <p:spPr bwMode="gray">
            <a:xfrm>
              <a:off x="2749695" y="3944705"/>
              <a:ext cx="7196" cy="1443"/>
            </a:xfrm>
            <a:custGeom>
              <a:avLst/>
              <a:gdLst>
                <a:gd name="T0" fmla="*/ 12 w 20"/>
                <a:gd name="T1" fmla="*/ 4 h 4"/>
                <a:gd name="T2" fmla="*/ 20 w 20"/>
                <a:gd name="T3" fmla="*/ 4 h 4"/>
                <a:gd name="T4" fmla="*/ 12 w 20"/>
                <a:gd name="T5" fmla="*/ 0 h 4"/>
                <a:gd name="T6" fmla="*/ 0 w 20"/>
                <a:gd name="T7" fmla="*/ 4 h 4"/>
                <a:gd name="T8" fmla="*/ 12 w 20"/>
                <a:gd name="T9" fmla="*/ 4 h 4"/>
                <a:gd name="T10" fmla="*/ 12 w 20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4"/>
                <a:gd name="T20" fmla="*/ 20 w 20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4">
                  <a:moveTo>
                    <a:pt x="12" y="4"/>
                  </a:moveTo>
                  <a:lnTo>
                    <a:pt x="20" y="4"/>
                  </a:lnTo>
                  <a:lnTo>
                    <a:pt x="12" y="0"/>
                  </a:lnTo>
                  <a:lnTo>
                    <a:pt x="0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21" name="Freeform 633">
              <a:extLst>
                <a:ext uri="{FF2B5EF4-FFF2-40B4-BE49-F238E27FC236}">
                  <a16:creationId xmlns="" xmlns:a16="http://schemas.microsoft.com/office/drawing/2014/main" id="{F599CC6D-D765-433A-8DC4-5812224E9A34}"/>
                </a:ext>
              </a:extLst>
            </p:cNvPr>
            <p:cNvSpPr>
              <a:spLocks/>
            </p:cNvSpPr>
            <p:nvPr/>
          </p:nvSpPr>
          <p:spPr bwMode="gray">
            <a:xfrm>
              <a:off x="2733503" y="3918364"/>
              <a:ext cx="12954" cy="7217"/>
            </a:xfrm>
            <a:custGeom>
              <a:avLst/>
              <a:gdLst>
                <a:gd name="T0" fmla="*/ 24 w 36"/>
                <a:gd name="T1" fmla="*/ 20 h 20"/>
                <a:gd name="T2" fmla="*/ 36 w 36"/>
                <a:gd name="T3" fmla="*/ 12 h 20"/>
                <a:gd name="T4" fmla="*/ 36 w 36"/>
                <a:gd name="T5" fmla="*/ 0 h 20"/>
                <a:gd name="T6" fmla="*/ 24 w 36"/>
                <a:gd name="T7" fmla="*/ 8 h 20"/>
                <a:gd name="T8" fmla="*/ 12 w 36"/>
                <a:gd name="T9" fmla="*/ 4 h 20"/>
                <a:gd name="T10" fmla="*/ 0 w 36"/>
                <a:gd name="T11" fmla="*/ 8 h 20"/>
                <a:gd name="T12" fmla="*/ 0 w 36"/>
                <a:gd name="T13" fmla="*/ 20 h 20"/>
                <a:gd name="T14" fmla="*/ 24 w 36"/>
                <a:gd name="T15" fmla="*/ 2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20"/>
                <a:gd name="T26" fmla="*/ 36 w 36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20">
                  <a:moveTo>
                    <a:pt x="24" y="20"/>
                  </a:moveTo>
                  <a:lnTo>
                    <a:pt x="36" y="12"/>
                  </a:lnTo>
                  <a:lnTo>
                    <a:pt x="36" y="0"/>
                  </a:lnTo>
                  <a:lnTo>
                    <a:pt x="24" y="8"/>
                  </a:lnTo>
                  <a:lnTo>
                    <a:pt x="12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22" name="Freeform 634">
              <a:extLst>
                <a:ext uri="{FF2B5EF4-FFF2-40B4-BE49-F238E27FC236}">
                  <a16:creationId xmlns="" xmlns:a16="http://schemas.microsoft.com/office/drawing/2014/main" id="{8315FB1C-C10F-4279-A16D-74A6ADE451F8}"/>
                </a:ext>
              </a:extLst>
            </p:cNvPr>
            <p:cNvSpPr>
              <a:spLocks/>
            </p:cNvSpPr>
            <p:nvPr/>
          </p:nvSpPr>
          <p:spPr bwMode="gray">
            <a:xfrm>
              <a:off x="2630954" y="3980067"/>
              <a:ext cx="46777" cy="16237"/>
            </a:xfrm>
            <a:custGeom>
              <a:avLst/>
              <a:gdLst>
                <a:gd name="T0" fmla="*/ 106 w 130"/>
                <a:gd name="T1" fmla="*/ 37 h 45"/>
                <a:gd name="T2" fmla="*/ 106 w 130"/>
                <a:gd name="T3" fmla="*/ 37 h 45"/>
                <a:gd name="T4" fmla="*/ 118 w 130"/>
                <a:gd name="T5" fmla="*/ 41 h 45"/>
                <a:gd name="T6" fmla="*/ 130 w 130"/>
                <a:gd name="T7" fmla="*/ 33 h 45"/>
                <a:gd name="T8" fmla="*/ 126 w 130"/>
                <a:gd name="T9" fmla="*/ 29 h 45"/>
                <a:gd name="T10" fmla="*/ 114 w 130"/>
                <a:gd name="T11" fmla="*/ 20 h 45"/>
                <a:gd name="T12" fmla="*/ 102 w 130"/>
                <a:gd name="T13" fmla="*/ 16 h 45"/>
                <a:gd name="T14" fmla="*/ 94 w 130"/>
                <a:gd name="T15" fmla="*/ 12 h 45"/>
                <a:gd name="T16" fmla="*/ 81 w 130"/>
                <a:gd name="T17" fmla="*/ 8 h 45"/>
                <a:gd name="T18" fmla="*/ 69 w 130"/>
                <a:gd name="T19" fmla="*/ 4 h 45"/>
                <a:gd name="T20" fmla="*/ 57 w 130"/>
                <a:gd name="T21" fmla="*/ 4 h 45"/>
                <a:gd name="T22" fmla="*/ 53 w 130"/>
                <a:gd name="T23" fmla="*/ 4 h 45"/>
                <a:gd name="T24" fmla="*/ 41 w 130"/>
                <a:gd name="T25" fmla="*/ 0 h 45"/>
                <a:gd name="T26" fmla="*/ 37 w 130"/>
                <a:gd name="T27" fmla="*/ 0 h 45"/>
                <a:gd name="T28" fmla="*/ 24 w 130"/>
                <a:gd name="T29" fmla="*/ 8 h 45"/>
                <a:gd name="T30" fmla="*/ 16 w 130"/>
                <a:gd name="T31" fmla="*/ 4 h 45"/>
                <a:gd name="T32" fmla="*/ 4 w 130"/>
                <a:gd name="T33" fmla="*/ 16 h 45"/>
                <a:gd name="T34" fmla="*/ 0 w 130"/>
                <a:gd name="T35" fmla="*/ 16 h 45"/>
                <a:gd name="T36" fmla="*/ 4 w 130"/>
                <a:gd name="T37" fmla="*/ 20 h 45"/>
                <a:gd name="T38" fmla="*/ 16 w 130"/>
                <a:gd name="T39" fmla="*/ 20 h 45"/>
                <a:gd name="T40" fmla="*/ 24 w 130"/>
                <a:gd name="T41" fmla="*/ 29 h 45"/>
                <a:gd name="T42" fmla="*/ 24 w 130"/>
                <a:gd name="T43" fmla="*/ 33 h 45"/>
                <a:gd name="T44" fmla="*/ 37 w 130"/>
                <a:gd name="T45" fmla="*/ 41 h 45"/>
                <a:gd name="T46" fmla="*/ 49 w 130"/>
                <a:gd name="T47" fmla="*/ 41 h 45"/>
                <a:gd name="T48" fmla="*/ 61 w 130"/>
                <a:gd name="T49" fmla="*/ 41 h 45"/>
                <a:gd name="T50" fmla="*/ 65 w 130"/>
                <a:gd name="T51" fmla="*/ 45 h 45"/>
                <a:gd name="T52" fmla="*/ 77 w 130"/>
                <a:gd name="T53" fmla="*/ 41 h 45"/>
                <a:gd name="T54" fmla="*/ 81 w 130"/>
                <a:gd name="T55" fmla="*/ 41 h 45"/>
                <a:gd name="T56" fmla="*/ 94 w 130"/>
                <a:gd name="T57" fmla="*/ 33 h 45"/>
                <a:gd name="T58" fmla="*/ 94 w 130"/>
                <a:gd name="T59" fmla="*/ 33 h 45"/>
                <a:gd name="T60" fmla="*/ 98 w 130"/>
                <a:gd name="T61" fmla="*/ 37 h 45"/>
                <a:gd name="T62" fmla="*/ 102 w 130"/>
                <a:gd name="T63" fmla="*/ 37 h 45"/>
                <a:gd name="T64" fmla="*/ 98 w 130"/>
                <a:gd name="T65" fmla="*/ 37 h 45"/>
                <a:gd name="T66" fmla="*/ 106 w 130"/>
                <a:gd name="T67" fmla="*/ 37 h 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0"/>
                <a:gd name="T103" fmla="*/ 0 h 45"/>
                <a:gd name="T104" fmla="*/ 130 w 130"/>
                <a:gd name="T105" fmla="*/ 45 h 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0" h="45">
                  <a:moveTo>
                    <a:pt x="106" y="37"/>
                  </a:moveTo>
                  <a:lnTo>
                    <a:pt x="106" y="37"/>
                  </a:lnTo>
                  <a:lnTo>
                    <a:pt x="118" y="41"/>
                  </a:lnTo>
                  <a:lnTo>
                    <a:pt x="130" y="33"/>
                  </a:lnTo>
                  <a:lnTo>
                    <a:pt x="126" y="29"/>
                  </a:lnTo>
                  <a:lnTo>
                    <a:pt x="114" y="20"/>
                  </a:lnTo>
                  <a:lnTo>
                    <a:pt x="102" y="16"/>
                  </a:lnTo>
                  <a:lnTo>
                    <a:pt x="94" y="12"/>
                  </a:lnTo>
                  <a:lnTo>
                    <a:pt x="81" y="8"/>
                  </a:lnTo>
                  <a:lnTo>
                    <a:pt x="69" y="4"/>
                  </a:lnTo>
                  <a:lnTo>
                    <a:pt x="57" y="4"/>
                  </a:lnTo>
                  <a:lnTo>
                    <a:pt x="53" y="4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24" y="8"/>
                  </a:lnTo>
                  <a:lnTo>
                    <a:pt x="16" y="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16" y="20"/>
                  </a:lnTo>
                  <a:lnTo>
                    <a:pt x="24" y="29"/>
                  </a:lnTo>
                  <a:lnTo>
                    <a:pt x="24" y="33"/>
                  </a:lnTo>
                  <a:lnTo>
                    <a:pt x="37" y="41"/>
                  </a:lnTo>
                  <a:lnTo>
                    <a:pt x="49" y="41"/>
                  </a:lnTo>
                  <a:lnTo>
                    <a:pt x="61" y="41"/>
                  </a:lnTo>
                  <a:lnTo>
                    <a:pt x="65" y="45"/>
                  </a:lnTo>
                  <a:lnTo>
                    <a:pt x="77" y="41"/>
                  </a:lnTo>
                  <a:lnTo>
                    <a:pt x="81" y="41"/>
                  </a:lnTo>
                  <a:lnTo>
                    <a:pt x="94" y="33"/>
                  </a:lnTo>
                  <a:lnTo>
                    <a:pt x="98" y="37"/>
                  </a:lnTo>
                  <a:lnTo>
                    <a:pt x="102" y="37"/>
                  </a:lnTo>
                  <a:lnTo>
                    <a:pt x="98" y="37"/>
                  </a:lnTo>
                  <a:lnTo>
                    <a:pt x="106" y="3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23" name="Freeform 635">
              <a:extLst>
                <a:ext uri="{FF2B5EF4-FFF2-40B4-BE49-F238E27FC236}">
                  <a16:creationId xmlns="" xmlns:a16="http://schemas.microsoft.com/office/drawing/2014/main" id="{8823CCC0-A9A5-4787-B06B-C5E1D7533E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65106" y="3960943"/>
              <a:ext cx="4318" cy="2887"/>
            </a:xfrm>
            <a:custGeom>
              <a:avLst/>
              <a:gdLst>
                <a:gd name="T0" fmla="*/ 0 w 12"/>
                <a:gd name="T1" fmla="*/ 8 h 8"/>
                <a:gd name="T2" fmla="*/ 12 w 12"/>
                <a:gd name="T3" fmla="*/ 0 h 8"/>
                <a:gd name="T4" fmla="*/ 0 w 12"/>
                <a:gd name="T5" fmla="*/ 4 h 8"/>
                <a:gd name="T6" fmla="*/ 0 w 12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8"/>
                <a:gd name="T14" fmla="*/ 12 w 1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8">
                  <a:moveTo>
                    <a:pt x="0" y="8"/>
                  </a:moveTo>
                  <a:lnTo>
                    <a:pt x="12" y="0"/>
                  </a:lnTo>
                  <a:lnTo>
                    <a:pt x="0" y="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24" name="Freeform 637">
              <a:extLst>
                <a:ext uri="{FF2B5EF4-FFF2-40B4-BE49-F238E27FC236}">
                  <a16:creationId xmlns="" xmlns:a16="http://schemas.microsoft.com/office/drawing/2014/main" id="{90C6841E-5996-4BBD-BA90-D9B6EEFC3229}"/>
                </a:ext>
              </a:extLst>
            </p:cNvPr>
            <p:cNvSpPr>
              <a:spLocks/>
            </p:cNvSpPr>
            <p:nvPr/>
          </p:nvSpPr>
          <p:spPr bwMode="gray">
            <a:xfrm>
              <a:off x="2490263" y="3874343"/>
              <a:ext cx="232805" cy="76497"/>
            </a:xfrm>
            <a:custGeom>
              <a:avLst/>
              <a:gdLst>
                <a:gd name="T0" fmla="*/ 310 w 647"/>
                <a:gd name="T1" fmla="*/ 94 h 212"/>
                <a:gd name="T2" fmla="*/ 334 w 647"/>
                <a:gd name="T3" fmla="*/ 102 h 212"/>
                <a:gd name="T4" fmla="*/ 362 w 647"/>
                <a:gd name="T5" fmla="*/ 98 h 212"/>
                <a:gd name="T6" fmla="*/ 383 w 647"/>
                <a:gd name="T7" fmla="*/ 114 h 212"/>
                <a:gd name="T8" fmla="*/ 399 w 647"/>
                <a:gd name="T9" fmla="*/ 147 h 212"/>
                <a:gd name="T10" fmla="*/ 432 w 647"/>
                <a:gd name="T11" fmla="*/ 159 h 212"/>
                <a:gd name="T12" fmla="*/ 460 w 647"/>
                <a:gd name="T13" fmla="*/ 167 h 212"/>
                <a:gd name="T14" fmla="*/ 464 w 647"/>
                <a:gd name="T15" fmla="*/ 183 h 212"/>
                <a:gd name="T16" fmla="*/ 436 w 647"/>
                <a:gd name="T17" fmla="*/ 212 h 212"/>
                <a:gd name="T18" fmla="*/ 472 w 647"/>
                <a:gd name="T19" fmla="*/ 208 h 212"/>
                <a:gd name="T20" fmla="*/ 501 w 647"/>
                <a:gd name="T21" fmla="*/ 204 h 212"/>
                <a:gd name="T22" fmla="*/ 537 w 647"/>
                <a:gd name="T23" fmla="*/ 204 h 212"/>
                <a:gd name="T24" fmla="*/ 574 w 647"/>
                <a:gd name="T25" fmla="*/ 208 h 212"/>
                <a:gd name="T26" fmla="*/ 586 w 647"/>
                <a:gd name="T27" fmla="*/ 199 h 212"/>
                <a:gd name="T28" fmla="*/ 590 w 647"/>
                <a:gd name="T29" fmla="*/ 208 h 212"/>
                <a:gd name="T30" fmla="*/ 607 w 647"/>
                <a:gd name="T31" fmla="*/ 199 h 212"/>
                <a:gd name="T32" fmla="*/ 639 w 647"/>
                <a:gd name="T33" fmla="*/ 195 h 212"/>
                <a:gd name="T34" fmla="*/ 623 w 647"/>
                <a:gd name="T35" fmla="*/ 179 h 212"/>
                <a:gd name="T36" fmla="*/ 598 w 647"/>
                <a:gd name="T37" fmla="*/ 159 h 212"/>
                <a:gd name="T38" fmla="*/ 574 w 647"/>
                <a:gd name="T39" fmla="*/ 155 h 212"/>
                <a:gd name="T40" fmla="*/ 554 w 647"/>
                <a:gd name="T41" fmla="*/ 142 h 212"/>
                <a:gd name="T42" fmla="*/ 542 w 647"/>
                <a:gd name="T43" fmla="*/ 130 h 212"/>
                <a:gd name="T44" fmla="*/ 517 w 647"/>
                <a:gd name="T45" fmla="*/ 122 h 212"/>
                <a:gd name="T46" fmla="*/ 489 w 647"/>
                <a:gd name="T47" fmla="*/ 114 h 212"/>
                <a:gd name="T48" fmla="*/ 464 w 647"/>
                <a:gd name="T49" fmla="*/ 110 h 212"/>
                <a:gd name="T50" fmla="*/ 468 w 647"/>
                <a:gd name="T51" fmla="*/ 102 h 212"/>
                <a:gd name="T52" fmla="*/ 432 w 647"/>
                <a:gd name="T53" fmla="*/ 90 h 212"/>
                <a:gd name="T54" fmla="*/ 407 w 647"/>
                <a:gd name="T55" fmla="*/ 69 h 212"/>
                <a:gd name="T56" fmla="*/ 371 w 647"/>
                <a:gd name="T57" fmla="*/ 57 h 212"/>
                <a:gd name="T58" fmla="*/ 342 w 647"/>
                <a:gd name="T59" fmla="*/ 49 h 212"/>
                <a:gd name="T60" fmla="*/ 318 w 647"/>
                <a:gd name="T61" fmla="*/ 33 h 212"/>
                <a:gd name="T62" fmla="*/ 293 w 647"/>
                <a:gd name="T63" fmla="*/ 16 h 212"/>
                <a:gd name="T64" fmla="*/ 257 w 647"/>
                <a:gd name="T65" fmla="*/ 8 h 212"/>
                <a:gd name="T66" fmla="*/ 224 w 647"/>
                <a:gd name="T67" fmla="*/ 0 h 212"/>
                <a:gd name="T68" fmla="*/ 192 w 647"/>
                <a:gd name="T69" fmla="*/ 0 h 212"/>
                <a:gd name="T70" fmla="*/ 167 w 647"/>
                <a:gd name="T71" fmla="*/ 0 h 212"/>
                <a:gd name="T72" fmla="*/ 131 w 647"/>
                <a:gd name="T73" fmla="*/ 8 h 212"/>
                <a:gd name="T74" fmla="*/ 98 w 647"/>
                <a:gd name="T75" fmla="*/ 12 h 212"/>
                <a:gd name="T76" fmla="*/ 65 w 647"/>
                <a:gd name="T77" fmla="*/ 24 h 212"/>
                <a:gd name="T78" fmla="*/ 33 w 647"/>
                <a:gd name="T79" fmla="*/ 49 h 212"/>
                <a:gd name="T80" fmla="*/ 21 w 647"/>
                <a:gd name="T81" fmla="*/ 73 h 212"/>
                <a:gd name="T82" fmla="*/ 8 w 647"/>
                <a:gd name="T83" fmla="*/ 86 h 212"/>
                <a:gd name="T84" fmla="*/ 41 w 647"/>
                <a:gd name="T85" fmla="*/ 81 h 212"/>
                <a:gd name="T86" fmla="*/ 69 w 647"/>
                <a:gd name="T87" fmla="*/ 65 h 212"/>
                <a:gd name="T88" fmla="*/ 114 w 647"/>
                <a:gd name="T89" fmla="*/ 41 h 212"/>
                <a:gd name="T90" fmla="*/ 143 w 647"/>
                <a:gd name="T91" fmla="*/ 33 h 212"/>
                <a:gd name="T92" fmla="*/ 171 w 647"/>
                <a:gd name="T93" fmla="*/ 33 h 212"/>
                <a:gd name="T94" fmla="*/ 196 w 647"/>
                <a:gd name="T95" fmla="*/ 41 h 212"/>
                <a:gd name="T96" fmla="*/ 175 w 647"/>
                <a:gd name="T97" fmla="*/ 57 h 212"/>
                <a:gd name="T98" fmla="*/ 208 w 647"/>
                <a:gd name="T99" fmla="*/ 65 h 212"/>
                <a:gd name="T100" fmla="*/ 236 w 647"/>
                <a:gd name="T101" fmla="*/ 73 h 212"/>
                <a:gd name="T102" fmla="*/ 265 w 647"/>
                <a:gd name="T103" fmla="*/ 69 h 212"/>
                <a:gd name="T104" fmla="*/ 277 w 647"/>
                <a:gd name="T105" fmla="*/ 81 h 212"/>
                <a:gd name="T106" fmla="*/ 293 w 647"/>
                <a:gd name="T107" fmla="*/ 94 h 2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47"/>
                <a:gd name="T163" fmla="*/ 0 h 212"/>
                <a:gd name="T164" fmla="*/ 647 w 647"/>
                <a:gd name="T165" fmla="*/ 212 h 2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47" h="212">
                  <a:moveTo>
                    <a:pt x="293" y="90"/>
                  </a:moveTo>
                  <a:lnTo>
                    <a:pt x="297" y="94"/>
                  </a:lnTo>
                  <a:lnTo>
                    <a:pt x="310" y="94"/>
                  </a:lnTo>
                  <a:lnTo>
                    <a:pt x="322" y="98"/>
                  </a:lnTo>
                  <a:lnTo>
                    <a:pt x="334" y="102"/>
                  </a:lnTo>
                  <a:lnTo>
                    <a:pt x="346" y="102"/>
                  </a:lnTo>
                  <a:lnTo>
                    <a:pt x="354" y="102"/>
                  </a:lnTo>
                  <a:lnTo>
                    <a:pt x="362" y="98"/>
                  </a:lnTo>
                  <a:lnTo>
                    <a:pt x="375" y="102"/>
                  </a:lnTo>
                  <a:lnTo>
                    <a:pt x="375" y="106"/>
                  </a:lnTo>
                  <a:lnTo>
                    <a:pt x="383" y="114"/>
                  </a:lnTo>
                  <a:lnTo>
                    <a:pt x="383" y="126"/>
                  </a:lnTo>
                  <a:lnTo>
                    <a:pt x="391" y="138"/>
                  </a:lnTo>
                  <a:lnTo>
                    <a:pt x="399" y="147"/>
                  </a:lnTo>
                  <a:lnTo>
                    <a:pt x="411" y="159"/>
                  </a:lnTo>
                  <a:lnTo>
                    <a:pt x="424" y="155"/>
                  </a:lnTo>
                  <a:lnTo>
                    <a:pt x="432" y="159"/>
                  </a:lnTo>
                  <a:lnTo>
                    <a:pt x="444" y="159"/>
                  </a:lnTo>
                  <a:lnTo>
                    <a:pt x="456" y="155"/>
                  </a:lnTo>
                  <a:lnTo>
                    <a:pt x="460" y="167"/>
                  </a:lnTo>
                  <a:lnTo>
                    <a:pt x="468" y="171"/>
                  </a:lnTo>
                  <a:lnTo>
                    <a:pt x="468" y="179"/>
                  </a:lnTo>
                  <a:lnTo>
                    <a:pt x="464" y="183"/>
                  </a:lnTo>
                  <a:lnTo>
                    <a:pt x="448" y="191"/>
                  </a:lnTo>
                  <a:lnTo>
                    <a:pt x="436" y="199"/>
                  </a:lnTo>
                  <a:lnTo>
                    <a:pt x="436" y="212"/>
                  </a:lnTo>
                  <a:lnTo>
                    <a:pt x="448" y="212"/>
                  </a:lnTo>
                  <a:lnTo>
                    <a:pt x="460" y="208"/>
                  </a:lnTo>
                  <a:lnTo>
                    <a:pt x="472" y="208"/>
                  </a:lnTo>
                  <a:lnTo>
                    <a:pt x="476" y="208"/>
                  </a:lnTo>
                  <a:lnTo>
                    <a:pt x="489" y="204"/>
                  </a:lnTo>
                  <a:lnTo>
                    <a:pt x="501" y="204"/>
                  </a:lnTo>
                  <a:lnTo>
                    <a:pt x="513" y="204"/>
                  </a:lnTo>
                  <a:lnTo>
                    <a:pt x="525" y="204"/>
                  </a:lnTo>
                  <a:lnTo>
                    <a:pt x="537" y="204"/>
                  </a:lnTo>
                  <a:lnTo>
                    <a:pt x="550" y="204"/>
                  </a:lnTo>
                  <a:lnTo>
                    <a:pt x="562" y="208"/>
                  </a:lnTo>
                  <a:lnTo>
                    <a:pt x="574" y="208"/>
                  </a:lnTo>
                  <a:lnTo>
                    <a:pt x="582" y="208"/>
                  </a:lnTo>
                  <a:lnTo>
                    <a:pt x="586" y="204"/>
                  </a:lnTo>
                  <a:lnTo>
                    <a:pt x="586" y="199"/>
                  </a:lnTo>
                  <a:lnTo>
                    <a:pt x="590" y="199"/>
                  </a:lnTo>
                  <a:lnTo>
                    <a:pt x="586" y="204"/>
                  </a:lnTo>
                  <a:lnTo>
                    <a:pt x="590" y="208"/>
                  </a:lnTo>
                  <a:lnTo>
                    <a:pt x="603" y="199"/>
                  </a:lnTo>
                  <a:lnTo>
                    <a:pt x="607" y="199"/>
                  </a:lnTo>
                  <a:lnTo>
                    <a:pt x="615" y="199"/>
                  </a:lnTo>
                  <a:lnTo>
                    <a:pt x="627" y="195"/>
                  </a:lnTo>
                  <a:lnTo>
                    <a:pt x="639" y="195"/>
                  </a:lnTo>
                  <a:lnTo>
                    <a:pt x="647" y="187"/>
                  </a:lnTo>
                  <a:lnTo>
                    <a:pt x="635" y="183"/>
                  </a:lnTo>
                  <a:lnTo>
                    <a:pt x="623" y="179"/>
                  </a:lnTo>
                  <a:lnTo>
                    <a:pt x="615" y="167"/>
                  </a:lnTo>
                  <a:lnTo>
                    <a:pt x="611" y="163"/>
                  </a:lnTo>
                  <a:lnTo>
                    <a:pt x="598" y="159"/>
                  </a:lnTo>
                  <a:lnTo>
                    <a:pt x="586" y="159"/>
                  </a:lnTo>
                  <a:lnTo>
                    <a:pt x="586" y="155"/>
                  </a:lnTo>
                  <a:lnTo>
                    <a:pt x="574" y="155"/>
                  </a:lnTo>
                  <a:lnTo>
                    <a:pt x="562" y="159"/>
                  </a:lnTo>
                  <a:lnTo>
                    <a:pt x="550" y="155"/>
                  </a:lnTo>
                  <a:lnTo>
                    <a:pt x="554" y="142"/>
                  </a:lnTo>
                  <a:lnTo>
                    <a:pt x="558" y="142"/>
                  </a:lnTo>
                  <a:lnTo>
                    <a:pt x="554" y="130"/>
                  </a:lnTo>
                  <a:lnTo>
                    <a:pt x="542" y="130"/>
                  </a:lnTo>
                  <a:lnTo>
                    <a:pt x="529" y="134"/>
                  </a:lnTo>
                  <a:lnTo>
                    <a:pt x="517" y="122"/>
                  </a:lnTo>
                  <a:lnTo>
                    <a:pt x="513" y="122"/>
                  </a:lnTo>
                  <a:lnTo>
                    <a:pt x="501" y="122"/>
                  </a:lnTo>
                  <a:lnTo>
                    <a:pt x="489" y="114"/>
                  </a:lnTo>
                  <a:lnTo>
                    <a:pt x="476" y="110"/>
                  </a:lnTo>
                  <a:lnTo>
                    <a:pt x="476" y="106"/>
                  </a:lnTo>
                  <a:lnTo>
                    <a:pt x="464" y="110"/>
                  </a:lnTo>
                  <a:lnTo>
                    <a:pt x="460" y="106"/>
                  </a:lnTo>
                  <a:lnTo>
                    <a:pt x="456" y="98"/>
                  </a:lnTo>
                  <a:lnTo>
                    <a:pt x="468" y="102"/>
                  </a:lnTo>
                  <a:lnTo>
                    <a:pt x="456" y="90"/>
                  </a:lnTo>
                  <a:lnTo>
                    <a:pt x="444" y="90"/>
                  </a:lnTo>
                  <a:lnTo>
                    <a:pt x="432" y="90"/>
                  </a:lnTo>
                  <a:lnTo>
                    <a:pt x="419" y="81"/>
                  </a:lnTo>
                  <a:lnTo>
                    <a:pt x="411" y="69"/>
                  </a:lnTo>
                  <a:lnTo>
                    <a:pt x="407" y="69"/>
                  </a:lnTo>
                  <a:lnTo>
                    <a:pt x="395" y="61"/>
                  </a:lnTo>
                  <a:lnTo>
                    <a:pt x="383" y="57"/>
                  </a:lnTo>
                  <a:lnTo>
                    <a:pt x="371" y="57"/>
                  </a:lnTo>
                  <a:lnTo>
                    <a:pt x="358" y="49"/>
                  </a:lnTo>
                  <a:lnTo>
                    <a:pt x="354" y="49"/>
                  </a:lnTo>
                  <a:lnTo>
                    <a:pt x="342" y="49"/>
                  </a:lnTo>
                  <a:lnTo>
                    <a:pt x="330" y="45"/>
                  </a:lnTo>
                  <a:lnTo>
                    <a:pt x="326" y="41"/>
                  </a:lnTo>
                  <a:lnTo>
                    <a:pt x="318" y="33"/>
                  </a:lnTo>
                  <a:lnTo>
                    <a:pt x="306" y="16"/>
                  </a:lnTo>
                  <a:lnTo>
                    <a:pt x="293" y="16"/>
                  </a:lnTo>
                  <a:lnTo>
                    <a:pt x="281" y="16"/>
                  </a:lnTo>
                  <a:lnTo>
                    <a:pt x="269" y="16"/>
                  </a:lnTo>
                  <a:lnTo>
                    <a:pt x="257" y="8"/>
                  </a:lnTo>
                  <a:lnTo>
                    <a:pt x="249" y="8"/>
                  </a:lnTo>
                  <a:lnTo>
                    <a:pt x="236" y="8"/>
                  </a:lnTo>
                  <a:lnTo>
                    <a:pt x="224" y="0"/>
                  </a:lnTo>
                  <a:lnTo>
                    <a:pt x="212" y="4"/>
                  </a:lnTo>
                  <a:lnTo>
                    <a:pt x="204" y="4"/>
                  </a:lnTo>
                  <a:lnTo>
                    <a:pt x="192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5" y="0"/>
                  </a:lnTo>
                  <a:lnTo>
                    <a:pt x="139" y="8"/>
                  </a:lnTo>
                  <a:lnTo>
                    <a:pt x="131" y="8"/>
                  </a:lnTo>
                  <a:lnTo>
                    <a:pt x="114" y="12"/>
                  </a:lnTo>
                  <a:lnTo>
                    <a:pt x="110" y="12"/>
                  </a:lnTo>
                  <a:lnTo>
                    <a:pt x="98" y="12"/>
                  </a:lnTo>
                  <a:lnTo>
                    <a:pt x="90" y="20"/>
                  </a:lnTo>
                  <a:lnTo>
                    <a:pt x="78" y="24"/>
                  </a:lnTo>
                  <a:lnTo>
                    <a:pt x="65" y="24"/>
                  </a:lnTo>
                  <a:lnTo>
                    <a:pt x="53" y="33"/>
                  </a:lnTo>
                  <a:lnTo>
                    <a:pt x="41" y="37"/>
                  </a:lnTo>
                  <a:lnTo>
                    <a:pt x="33" y="49"/>
                  </a:lnTo>
                  <a:lnTo>
                    <a:pt x="29" y="61"/>
                  </a:lnTo>
                  <a:lnTo>
                    <a:pt x="37" y="73"/>
                  </a:lnTo>
                  <a:lnTo>
                    <a:pt x="21" y="73"/>
                  </a:lnTo>
                  <a:lnTo>
                    <a:pt x="13" y="77"/>
                  </a:lnTo>
                  <a:lnTo>
                    <a:pt x="0" y="81"/>
                  </a:lnTo>
                  <a:lnTo>
                    <a:pt x="8" y="86"/>
                  </a:lnTo>
                  <a:lnTo>
                    <a:pt x="21" y="77"/>
                  </a:lnTo>
                  <a:lnTo>
                    <a:pt x="29" y="86"/>
                  </a:lnTo>
                  <a:lnTo>
                    <a:pt x="41" y="81"/>
                  </a:lnTo>
                  <a:lnTo>
                    <a:pt x="53" y="69"/>
                  </a:lnTo>
                  <a:lnTo>
                    <a:pt x="65" y="65"/>
                  </a:lnTo>
                  <a:lnTo>
                    <a:pt x="69" y="65"/>
                  </a:lnTo>
                  <a:lnTo>
                    <a:pt x="82" y="61"/>
                  </a:lnTo>
                  <a:lnTo>
                    <a:pt x="106" y="53"/>
                  </a:lnTo>
                  <a:lnTo>
                    <a:pt x="114" y="41"/>
                  </a:lnTo>
                  <a:lnTo>
                    <a:pt x="122" y="37"/>
                  </a:lnTo>
                  <a:lnTo>
                    <a:pt x="131" y="33"/>
                  </a:lnTo>
                  <a:lnTo>
                    <a:pt x="143" y="33"/>
                  </a:lnTo>
                  <a:lnTo>
                    <a:pt x="155" y="33"/>
                  </a:lnTo>
                  <a:lnTo>
                    <a:pt x="167" y="33"/>
                  </a:lnTo>
                  <a:lnTo>
                    <a:pt x="171" y="33"/>
                  </a:lnTo>
                  <a:lnTo>
                    <a:pt x="183" y="33"/>
                  </a:lnTo>
                  <a:lnTo>
                    <a:pt x="196" y="37"/>
                  </a:lnTo>
                  <a:lnTo>
                    <a:pt x="196" y="41"/>
                  </a:lnTo>
                  <a:lnTo>
                    <a:pt x="187" y="45"/>
                  </a:lnTo>
                  <a:lnTo>
                    <a:pt x="187" y="49"/>
                  </a:lnTo>
                  <a:lnTo>
                    <a:pt x="175" y="57"/>
                  </a:lnTo>
                  <a:lnTo>
                    <a:pt x="187" y="65"/>
                  </a:lnTo>
                  <a:lnTo>
                    <a:pt x="200" y="61"/>
                  </a:lnTo>
                  <a:lnTo>
                    <a:pt x="208" y="65"/>
                  </a:lnTo>
                  <a:lnTo>
                    <a:pt x="220" y="73"/>
                  </a:lnTo>
                  <a:lnTo>
                    <a:pt x="224" y="61"/>
                  </a:lnTo>
                  <a:lnTo>
                    <a:pt x="236" y="73"/>
                  </a:lnTo>
                  <a:lnTo>
                    <a:pt x="261" y="73"/>
                  </a:lnTo>
                  <a:lnTo>
                    <a:pt x="261" y="69"/>
                  </a:lnTo>
                  <a:lnTo>
                    <a:pt x="265" y="69"/>
                  </a:lnTo>
                  <a:lnTo>
                    <a:pt x="269" y="65"/>
                  </a:lnTo>
                  <a:lnTo>
                    <a:pt x="269" y="73"/>
                  </a:lnTo>
                  <a:lnTo>
                    <a:pt x="277" y="81"/>
                  </a:lnTo>
                  <a:lnTo>
                    <a:pt x="289" y="86"/>
                  </a:lnTo>
                  <a:lnTo>
                    <a:pt x="289" y="90"/>
                  </a:lnTo>
                  <a:lnTo>
                    <a:pt x="293" y="94"/>
                  </a:lnTo>
                  <a:lnTo>
                    <a:pt x="293" y="9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25" name="Freeform 638">
              <a:extLst>
                <a:ext uri="{FF2B5EF4-FFF2-40B4-BE49-F238E27FC236}">
                  <a16:creationId xmlns="" xmlns:a16="http://schemas.microsoft.com/office/drawing/2014/main" id="{CB6B6E4B-6C46-454B-85B4-EACE37859B4E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404" y="3903571"/>
              <a:ext cx="11874" cy="10464"/>
            </a:xfrm>
            <a:custGeom>
              <a:avLst/>
              <a:gdLst>
                <a:gd name="T0" fmla="*/ 12 w 33"/>
                <a:gd name="T1" fmla="*/ 29 h 29"/>
                <a:gd name="T2" fmla="*/ 25 w 33"/>
                <a:gd name="T3" fmla="*/ 29 h 29"/>
                <a:gd name="T4" fmla="*/ 33 w 33"/>
                <a:gd name="T5" fmla="*/ 21 h 29"/>
                <a:gd name="T6" fmla="*/ 29 w 33"/>
                <a:gd name="T7" fmla="*/ 9 h 29"/>
                <a:gd name="T8" fmla="*/ 16 w 33"/>
                <a:gd name="T9" fmla="*/ 0 h 29"/>
                <a:gd name="T10" fmla="*/ 4 w 33"/>
                <a:gd name="T11" fmla="*/ 5 h 29"/>
                <a:gd name="T12" fmla="*/ 8 w 33"/>
                <a:gd name="T13" fmla="*/ 13 h 29"/>
                <a:gd name="T14" fmla="*/ 0 w 33"/>
                <a:gd name="T15" fmla="*/ 25 h 29"/>
                <a:gd name="T16" fmla="*/ 12 w 33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29"/>
                <a:gd name="T29" fmla="*/ 33 w 33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29">
                  <a:moveTo>
                    <a:pt x="12" y="29"/>
                  </a:moveTo>
                  <a:lnTo>
                    <a:pt x="25" y="29"/>
                  </a:lnTo>
                  <a:lnTo>
                    <a:pt x="33" y="21"/>
                  </a:lnTo>
                  <a:lnTo>
                    <a:pt x="29" y="9"/>
                  </a:lnTo>
                  <a:lnTo>
                    <a:pt x="16" y="0"/>
                  </a:lnTo>
                  <a:lnTo>
                    <a:pt x="4" y="5"/>
                  </a:lnTo>
                  <a:lnTo>
                    <a:pt x="8" y="13"/>
                  </a:lnTo>
                  <a:lnTo>
                    <a:pt x="0" y="25"/>
                  </a:lnTo>
                  <a:lnTo>
                    <a:pt x="12" y="2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26" name="Freeform 639">
              <a:extLst>
                <a:ext uri="{FF2B5EF4-FFF2-40B4-BE49-F238E27FC236}">
                  <a16:creationId xmlns="" xmlns:a16="http://schemas.microsoft.com/office/drawing/2014/main" id="{B8D26121-378F-4434-9094-3CC95B87BC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6636" y="3889137"/>
              <a:ext cx="4318" cy="2887"/>
            </a:xfrm>
            <a:custGeom>
              <a:avLst/>
              <a:gdLst>
                <a:gd name="T0" fmla="*/ 12 w 12"/>
                <a:gd name="T1" fmla="*/ 8 h 8"/>
                <a:gd name="T2" fmla="*/ 12 w 12"/>
                <a:gd name="T3" fmla="*/ 0 h 8"/>
                <a:gd name="T4" fmla="*/ 0 w 12"/>
                <a:gd name="T5" fmla="*/ 4 h 8"/>
                <a:gd name="T6" fmla="*/ 12 w 12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8"/>
                <a:gd name="T14" fmla="*/ 12 w 1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8">
                  <a:moveTo>
                    <a:pt x="12" y="8"/>
                  </a:moveTo>
                  <a:lnTo>
                    <a:pt x="12" y="0"/>
                  </a:lnTo>
                  <a:lnTo>
                    <a:pt x="0" y="4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27" name="Freeform 640">
              <a:extLst>
                <a:ext uri="{FF2B5EF4-FFF2-40B4-BE49-F238E27FC236}">
                  <a16:creationId xmlns="" xmlns:a16="http://schemas.microsoft.com/office/drawing/2014/main" id="{3104DBDE-562A-4414-B829-532EF161D6AE}"/>
                </a:ext>
              </a:extLst>
            </p:cNvPr>
            <p:cNvSpPr>
              <a:spLocks/>
            </p:cNvSpPr>
            <p:nvPr/>
          </p:nvSpPr>
          <p:spPr bwMode="gray">
            <a:xfrm>
              <a:off x="2641029" y="3899241"/>
              <a:ext cx="4678" cy="4330"/>
            </a:xfrm>
            <a:custGeom>
              <a:avLst/>
              <a:gdLst>
                <a:gd name="T0" fmla="*/ 13 w 13"/>
                <a:gd name="T1" fmla="*/ 0 h 12"/>
                <a:gd name="T2" fmla="*/ 0 w 13"/>
                <a:gd name="T3" fmla="*/ 4 h 12"/>
                <a:gd name="T4" fmla="*/ 13 w 13"/>
                <a:gd name="T5" fmla="*/ 12 h 12"/>
                <a:gd name="T6" fmla="*/ 13 w 13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2"/>
                <a:gd name="T14" fmla="*/ 13 w 13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2">
                  <a:moveTo>
                    <a:pt x="13" y="0"/>
                  </a:moveTo>
                  <a:lnTo>
                    <a:pt x="0" y="4"/>
                  </a:ln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28" name="Freeform 642">
              <a:extLst>
                <a:ext uri="{FF2B5EF4-FFF2-40B4-BE49-F238E27FC236}">
                  <a16:creationId xmlns="" xmlns:a16="http://schemas.microsoft.com/office/drawing/2014/main" id="{69499E8F-53C2-4D90-980C-BFB31DFF44A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0519" y="3790630"/>
              <a:ext cx="19071" cy="7217"/>
            </a:xfrm>
            <a:custGeom>
              <a:avLst/>
              <a:gdLst>
                <a:gd name="T0" fmla="*/ 29 w 53"/>
                <a:gd name="T1" fmla="*/ 8 h 20"/>
                <a:gd name="T2" fmla="*/ 17 w 53"/>
                <a:gd name="T3" fmla="*/ 0 h 20"/>
                <a:gd name="T4" fmla="*/ 13 w 53"/>
                <a:gd name="T5" fmla="*/ 12 h 20"/>
                <a:gd name="T6" fmla="*/ 0 w 53"/>
                <a:gd name="T7" fmla="*/ 12 h 20"/>
                <a:gd name="T8" fmla="*/ 13 w 53"/>
                <a:gd name="T9" fmla="*/ 20 h 20"/>
                <a:gd name="T10" fmla="*/ 17 w 53"/>
                <a:gd name="T11" fmla="*/ 16 h 20"/>
                <a:gd name="T12" fmla="*/ 29 w 53"/>
                <a:gd name="T13" fmla="*/ 12 h 20"/>
                <a:gd name="T14" fmla="*/ 41 w 53"/>
                <a:gd name="T15" fmla="*/ 12 h 20"/>
                <a:gd name="T16" fmla="*/ 53 w 53"/>
                <a:gd name="T17" fmla="*/ 4 h 20"/>
                <a:gd name="T18" fmla="*/ 41 w 53"/>
                <a:gd name="T19" fmla="*/ 4 h 20"/>
                <a:gd name="T20" fmla="*/ 29 w 53"/>
                <a:gd name="T21" fmla="*/ 8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20"/>
                <a:gd name="T35" fmla="*/ 53 w 53"/>
                <a:gd name="T36" fmla="*/ 20 h 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20">
                  <a:moveTo>
                    <a:pt x="29" y="8"/>
                  </a:moveTo>
                  <a:lnTo>
                    <a:pt x="17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29" y="12"/>
                  </a:lnTo>
                  <a:lnTo>
                    <a:pt x="41" y="12"/>
                  </a:lnTo>
                  <a:lnTo>
                    <a:pt x="53" y="4"/>
                  </a:lnTo>
                  <a:lnTo>
                    <a:pt x="41" y="4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29" name="Freeform 643">
              <a:extLst>
                <a:ext uri="{FF2B5EF4-FFF2-40B4-BE49-F238E27FC236}">
                  <a16:creationId xmlns="" xmlns:a16="http://schemas.microsoft.com/office/drawing/2014/main" id="{85625328-7241-48F8-87C3-E8DD80478749}"/>
                </a:ext>
              </a:extLst>
            </p:cNvPr>
            <p:cNvSpPr>
              <a:spLocks/>
            </p:cNvSpPr>
            <p:nvPr/>
          </p:nvSpPr>
          <p:spPr bwMode="gray">
            <a:xfrm>
              <a:off x="2632393" y="3827435"/>
              <a:ext cx="13313" cy="22011"/>
            </a:xfrm>
            <a:custGeom>
              <a:avLst/>
              <a:gdLst>
                <a:gd name="T0" fmla="*/ 20 w 37"/>
                <a:gd name="T1" fmla="*/ 4 h 61"/>
                <a:gd name="T2" fmla="*/ 8 w 37"/>
                <a:gd name="T3" fmla="*/ 0 h 61"/>
                <a:gd name="T4" fmla="*/ 8 w 37"/>
                <a:gd name="T5" fmla="*/ 8 h 61"/>
                <a:gd name="T6" fmla="*/ 8 w 37"/>
                <a:gd name="T7" fmla="*/ 20 h 61"/>
                <a:gd name="T8" fmla="*/ 0 w 37"/>
                <a:gd name="T9" fmla="*/ 32 h 61"/>
                <a:gd name="T10" fmla="*/ 0 w 37"/>
                <a:gd name="T11" fmla="*/ 45 h 61"/>
                <a:gd name="T12" fmla="*/ 12 w 37"/>
                <a:gd name="T13" fmla="*/ 49 h 61"/>
                <a:gd name="T14" fmla="*/ 20 w 37"/>
                <a:gd name="T15" fmla="*/ 61 h 61"/>
                <a:gd name="T16" fmla="*/ 29 w 37"/>
                <a:gd name="T17" fmla="*/ 49 h 61"/>
                <a:gd name="T18" fmla="*/ 37 w 37"/>
                <a:gd name="T19" fmla="*/ 41 h 61"/>
                <a:gd name="T20" fmla="*/ 29 w 37"/>
                <a:gd name="T21" fmla="*/ 28 h 61"/>
                <a:gd name="T22" fmla="*/ 24 w 37"/>
                <a:gd name="T23" fmla="*/ 16 h 61"/>
                <a:gd name="T24" fmla="*/ 20 w 37"/>
                <a:gd name="T25" fmla="*/ 4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61"/>
                <a:gd name="T41" fmla="*/ 37 w 37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61">
                  <a:moveTo>
                    <a:pt x="20" y="4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8" y="20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12" y="49"/>
                  </a:lnTo>
                  <a:lnTo>
                    <a:pt x="20" y="61"/>
                  </a:lnTo>
                  <a:lnTo>
                    <a:pt x="29" y="49"/>
                  </a:lnTo>
                  <a:lnTo>
                    <a:pt x="37" y="41"/>
                  </a:lnTo>
                  <a:lnTo>
                    <a:pt x="29" y="28"/>
                  </a:lnTo>
                  <a:lnTo>
                    <a:pt x="24" y="16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30" name="Freeform 644">
              <a:extLst>
                <a:ext uri="{FF2B5EF4-FFF2-40B4-BE49-F238E27FC236}">
                  <a16:creationId xmlns="" xmlns:a16="http://schemas.microsoft.com/office/drawing/2014/main" id="{E9A45704-801E-4038-8BCF-1C6095426A8D}"/>
                </a:ext>
              </a:extLst>
            </p:cNvPr>
            <p:cNvSpPr>
              <a:spLocks/>
            </p:cNvSpPr>
            <p:nvPr/>
          </p:nvSpPr>
          <p:spPr bwMode="gray">
            <a:xfrm>
              <a:off x="2641029" y="3849446"/>
              <a:ext cx="8996" cy="11547"/>
            </a:xfrm>
            <a:custGeom>
              <a:avLst/>
              <a:gdLst>
                <a:gd name="T0" fmla="*/ 25 w 25"/>
                <a:gd name="T1" fmla="*/ 24 h 32"/>
                <a:gd name="T2" fmla="*/ 13 w 25"/>
                <a:gd name="T3" fmla="*/ 12 h 32"/>
                <a:gd name="T4" fmla="*/ 13 w 25"/>
                <a:gd name="T5" fmla="*/ 0 h 32"/>
                <a:gd name="T6" fmla="*/ 0 w 25"/>
                <a:gd name="T7" fmla="*/ 12 h 32"/>
                <a:gd name="T8" fmla="*/ 5 w 25"/>
                <a:gd name="T9" fmla="*/ 24 h 32"/>
                <a:gd name="T10" fmla="*/ 17 w 25"/>
                <a:gd name="T11" fmla="*/ 32 h 32"/>
                <a:gd name="T12" fmla="*/ 25 w 25"/>
                <a:gd name="T13" fmla="*/ 24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32"/>
                <a:gd name="T23" fmla="*/ 25 w 25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32">
                  <a:moveTo>
                    <a:pt x="25" y="24"/>
                  </a:moveTo>
                  <a:lnTo>
                    <a:pt x="13" y="12"/>
                  </a:lnTo>
                  <a:lnTo>
                    <a:pt x="13" y="0"/>
                  </a:lnTo>
                  <a:lnTo>
                    <a:pt x="0" y="12"/>
                  </a:lnTo>
                  <a:lnTo>
                    <a:pt x="5" y="24"/>
                  </a:lnTo>
                  <a:lnTo>
                    <a:pt x="17" y="32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31" name="Freeform 645">
              <a:extLst>
                <a:ext uri="{FF2B5EF4-FFF2-40B4-BE49-F238E27FC236}">
                  <a16:creationId xmlns="" xmlns:a16="http://schemas.microsoft.com/office/drawing/2014/main" id="{AC2A8954-356B-45E7-91A7-61590362841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42828" y="3787743"/>
              <a:ext cx="17271" cy="23454"/>
            </a:xfrm>
            <a:custGeom>
              <a:avLst/>
              <a:gdLst>
                <a:gd name="T0" fmla="*/ 0 w 48"/>
                <a:gd name="T1" fmla="*/ 0 h 65"/>
                <a:gd name="T2" fmla="*/ 12 w 48"/>
                <a:gd name="T3" fmla="*/ 4 h 65"/>
                <a:gd name="T4" fmla="*/ 24 w 48"/>
                <a:gd name="T5" fmla="*/ 8 h 65"/>
                <a:gd name="T6" fmla="*/ 32 w 48"/>
                <a:gd name="T7" fmla="*/ 20 h 65"/>
                <a:gd name="T8" fmla="*/ 36 w 48"/>
                <a:gd name="T9" fmla="*/ 33 h 65"/>
                <a:gd name="T10" fmla="*/ 36 w 48"/>
                <a:gd name="T11" fmla="*/ 45 h 65"/>
                <a:gd name="T12" fmla="*/ 32 w 48"/>
                <a:gd name="T13" fmla="*/ 57 h 65"/>
                <a:gd name="T14" fmla="*/ 36 w 48"/>
                <a:gd name="T15" fmla="*/ 65 h 65"/>
                <a:gd name="T16" fmla="*/ 40 w 48"/>
                <a:gd name="T17" fmla="*/ 57 h 65"/>
                <a:gd name="T18" fmla="*/ 40 w 48"/>
                <a:gd name="T19" fmla="*/ 49 h 65"/>
                <a:gd name="T20" fmla="*/ 48 w 48"/>
                <a:gd name="T21" fmla="*/ 37 h 65"/>
                <a:gd name="T22" fmla="*/ 44 w 48"/>
                <a:gd name="T23" fmla="*/ 24 h 65"/>
                <a:gd name="T24" fmla="*/ 32 w 48"/>
                <a:gd name="T25" fmla="*/ 16 h 65"/>
                <a:gd name="T26" fmla="*/ 20 w 48"/>
                <a:gd name="T27" fmla="*/ 4 h 65"/>
                <a:gd name="T28" fmla="*/ 8 w 48"/>
                <a:gd name="T29" fmla="*/ 0 h 65"/>
                <a:gd name="T30" fmla="*/ 0 w 48"/>
                <a:gd name="T31" fmla="*/ 0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65"/>
                <a:gd name="T50" fmla="*/ 48 w 48"/>
                <a:gd name="T51" fmla="*/ 65 h 6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65">
                  <a:moveTo>
                    <a:pt x="0" y="0"/>
                  </a:moveTo>
                  <a:lnTo>
                    <a:pt x="12" y="4"/>
                  </a:lnTo>
                  <a:lnTo>
                    <a:pt x="24" y="8"/>
                  </a:lnTo>
                  <a:lnTo>
                    <a:pt x="32" y="20"/>
                  </a:lnTo>
                  <a:lnTo>
                    <a:pt x="36" y="33"/>
                  </a:lnTo>
                  <a:lnTo>
                    <a:pt x="36" y="45"/>
                  </a:lnTo>
                  <a:lnTo>
                    <a:pt x="32" y="57"/>
                  </a:lnTo>
                  <a:lnTo>
                    <a:pt x="36" y="65"/>
                  </a:lnTo>
                  <a:lnTo>
                    <a:pt x="40" y="57"/>
                  </a:lnTo>
                  <a:lnTo>
                    <a:pt x="40" y="49"/>
                  </a:lnTo>
                  <a:lnTo>
                    <a:pt x="48" y="37"/>
                  </a:lnTo>
                  <a:lnTo>
                    <a:pt x="44" y="24"/>
                  </a:lnTo>
                  <a:lnTo>
                    <a:pt x="32" y="16"/>
                  </a:lnTo>
                  <a:lnTo>
                    <a:pt x="20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32" name="Freeform 646">
              <a:extLst>
                <a:ext uri="{FF2B5EF4-FFF2-40B4-BE49-F238E27FC236}">
                  <a16:creationId xmlns="" xmlns:a16="http://schemas.microsoft.com/office/drawing/2014/main" id="{B1D27FAC-1AC5-4AB3-BEE8-B40974355907}"/>
                </a:ext>
              </a:extLst>
            </p:cNvPr>
            <p:cNvSpPr>
              <a:spLocks/>
            </p:cNvSpPr>
            <p:nvPr/>
          </p:nvSpPr>
          <p:spPr bwMode="gray">
            <a:xfrm>
              <a:off x="2682049" y="3862796"/>
              <a:ext cx="4678" cy="2887"/>
            </a:xfrm>
            <a:custGeom>
              <a:avLst/>
              <a:gdLst>
                <a:gd name="T0" fmla="*/ 0 w 13"/>
                <a:gd name="T1" fmla="*/ 4 h 8"/>
                <a:gd name="T2" fmla="*/ 13 w 13"/>
                <a:gd name="T3" fmla="*/ 8 h 8"/>
                <a:gd name="T4" fmla="*/ 0 w 13"/>
                <a:gd name="T5" fmla="*/ 0 h 8"/>
                <a:gd name="T6" fmla="*/ 0 w 13"/>
                <a:gd name="T7" fmla="*/ 4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8"/>
                <a:gd name="T14" fmla="*/ 13 w 13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8">
                  <a:moveTo>
                    <a:pt x="0" y="4"/>
                  </a:moveTo>
                  <a:lnTo>
                    <a:pt x="13" y="8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33" name="Freeform 647">
              <a:extLst>
                <a:ext uri="{FF2B5EF4-FFF2-40B4-BE49-F238E27FC236}">
                  <a16:creationId xmlns="" xmlns:a16="http://schemas.microsoft.com/office/drawing/2014/main" id="{7C4DE1BF-4ECA-42B0-B42B-FF8908552822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6217" y="3823105"/>
              <a:ext cx="14393" cy="12990"/>
            </a:xfrm>
            <a:custGeom>
              <a:avLst/>
              <a:gdLst>
                <a:gd name="T0" fmla="*/ 0 w 40"/>
                <a:gd name="T1" fmla="*/ 0 h 36"/>
                <a:gd name="T2" fmla="*/ 12 w 40"/>
                <a:gd name="T3" fmla="*/ 0 h 36"/>
                <a:gd name="T4" fmla="*/ 20 w 40"/>
                <a:gd name="T5" fmla="*/ 4 h 36"/>
                <a:gd name="T6" fmla="*/ 32 w 40"/>
                <a:gd name="T7" fmla="*/ 16 h 36"/>
                <a:gd name="T8" fmla="*/ 36 w 40"/>
                <a:gd name="T9" fmla="*/ 28 h 36"/>
                <a:gd name="T10" fmla="*/ 36 w 40"/>
                <a:gd name="T11" fmla="*/ 36 h 36"/>
                <a:gd name="T12" fmla="*/ 40 w 40"/>
                <a:gd name="T13" fmla="*/ 28 h 36"/>
                <a:gd name="T14" fmla="*/ 36 w 40"/>
                <a:gd name="T15" fmla="*/ 16 h 36"/>
                <a:gd name="T16" fmla="*/ 24 w 40"/>
                <a:gd name="T17" fmla="*/ 4 h 36"/>
                <a:gd name="T18" fmla="*/ 12 w 40"/>
                <a:gd name="T19" fmla="*/ 0 h 36"/>
                <a:gd name="T20" fmla="*/ 0 w 40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36"/>
                <a:gd name="T35" fmla="*/ 40 w 40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36">
                  <a:moveTo>
                    <a:pt x="0" y="0"/>
                  </a:moveTo>
                  <a:lnTo>
                    <a:pt x="12" y="0"/>
                  </a:lnTo>
                  <a:lnTo>
                    <a:pt x="20" y="4"/>
                  </a:lnTo>
                  <a:lnTo>
                    <a:pt x="32" y="16"/>
                  </a:lnTo>
                  <a:lnTo>
                    <a:pt x="36" y="28"/>
                  </a:lnTo>
                  <a:lnTo>
                    <a:pt x="36" y="36"/>
                  </a:lnTo>
                  <a:lnTo>
                    <a:pt x="40" y="28"/>
                  </a:lnTo>
                  <a:lnTo>
                    <a:pt x="36" y="16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34" name="Freeform 648">
              <a:extLst>
                <a:ext uri="{FF2B5EF4-FFF2-40B4-BE49-F238E27FC236}">
                  <a16:creationId xmlns="" xmlns:a16="http://schemas.microsoft.com/office/drawing/2014/main" id="{DEEAAAE0-EABB-4751-8A11-D54A37AA494B}"/>
                </a:ext>
              </a:extLst>
            </p:cNvPr>
            <p:cNvSpPr>
              <a:spLocks/>
            </p:cNvSpPr>
            <p:nvPr/>
          </p:nvSpPr>
          <p:spPr bwMode="gray">
            <a:xfrm>
              <a:off x="2689605" y="3838981"/>
              <a:ext cx="5757" cy="13351"/>
            </a:xfrm>
            <a:custGeom>
              <a:avLst/>
              <a:gdLst>
                <a:gd name="T0" fmla="*/ 8 w 16"/>
                <a:gd name="T1" fmla="*/ 13 h 37"/>
                <a:gd name="T2" fmla="*/ 12 w 16"/>
                <a:gd name="T3" fmla="*/ 25 h 37"/>
                <a:gd name="T4" fmla="*/ 16 w 16"/>
                <a:gd name="T5" fmla="*/ 37 h 37"/>
                <a:gd name="T6" fmla="*/ 16 w 16"/>
                <a:gd name="T7" fmla="*/ 25 h 37"/>
                <a:gd name="T8" fmla="*/ 8 w 16"/>
                <a:gd name="T9" fmla="*/ 13 h 37"/>
                <a:gd name="T10" fmla="*/ 0 w 16"/>
                <a:gd name="T11" fmla="*/ 0 h 37"/>
                <a:gd name="T12" fmla="*/ 8 w 16"/>
                <a:gd name="T13" fmla="*/ 13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37"/>
                <a:gd name="T23" fmla="*/ 16 w 16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37">
                  <a:moveTo>
                    <a:pt x="8" y="13"/>
                  </a:moveTo>
                  <a:lnTo>
                    <a:pt x="12" y="25"/>
                  </a:lnTo>
                  <a:lnTo>
                    <a:pt x="16" y="37"/>
                  </a:lnTo>
                  <a:lnTo>
                    <a:pt x="16" y="25"/>
                  </a:lnTo>
                  <a:lnTo>
                    <a:pt x="8" y="13"/>
                  </a:lnTo>
                  <a:lnTo>
                    <a:pt x="0" y="0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35" name="Freeform 649">
              <a:extLst>
                <a:ext uri="{FF2B5EF4-FFF2-40B4-BE49-F238E27FC236}">
                  <a16:creationId xmlns="" xmlns:a16="http://schemas.microsoft.com/office/drawing/2014/main" id="{1E5FB2AC-58AB-40DB-8131-70BEC5F3B15A}"/>
                </a:ext>
              </a:extLst>
            </p:cNvPr>
            <p:cNvSpPr>
              <a:spLocks/>
            </p:cNvSpPr>
            <p:nvPr/>
          </p:nvSpPr>
          <p:spPr bwMode="gray">
            <a:xfrm>
              <a:off x="2720190" y="3884807"/>
              <a:ext cx="4318" cy="1443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0 h 4"/>
                <a:gd name="T4" fmla="*/ 0 w 12"/>
                <a:gd name="T5" fmla="*/ 0 h 4"/>
                <a:gd name="T6" fmla="*/ 12 w 12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4"/>
                <a:gd name="T14" fmla="*/ 12 w 12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4">
                  <a:moveTo>
                    <a:pt x="12" y="4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36" name="Freeform 650">
              <a:extLst>
                <a:ext uri="{FF2B5EF4-FFF2-40B4-BE49-F238E27FC236}">
                  <a16:creationId xmlns="" xmlns:a16="http://schemas.microsoft.com/office/drawing/2014/main" id="{065A38BC-BCA6-4C4D-A81E-80236BBF9B24}"/>
                </a:ext>
              </a:extLst>
            </p:cNvPr>
            <p:cNvSpPr>
              <a:spLocks/>
            </p:cNvSpPr>
            <p:nvPr/>
          </p:nvSpPr>
          <p:spPr bwMode="gray">
            <a:xfrm>
              <a:off x="2698241" y="3862796"/>
              <a:ext cx="8996" cy="17320"/>
            </a:xfrm>
            <a:custGeom>
              <a:avLst/>
              <a:gdLst>
                <a:gd name="T0" fmla="*/ 4 w 25"/>
                <a:gd name="T1" fmla="*/ 12 h 48"/>
                <a:gd name="T2" fmla="*/ 8 w 25"/>
                <a:gd name="T3" fmla="*/ 24 h 48"/>
                <a:gd name="T4" fmla="*/ 12 w 25"/>
                <a:gd name="T5" fmla="*/ 36 h 48"/>
                <a:gd name="T6" fmla="*/ 25 w 25"/>
                <a:gd name="T7" fmla="*/ 48 h 48"/>
                <a:gd name="T8" fmla="*/ 16 w 25"/>
                <a:gd name="T9" fmla="*/ 36 h 48"/>
                <a:gd name="T10" fmla="*/ 12 w 25"/>
                <a:gd name="T11" fmla="*/ 24 h 48"/>
                <a:gd name="T12" fmla="*/ 8 w 25"/>
                <a:gd name="T13" fmla="*/ 12 h 48"/>
                <a:gd name="T14" fmla="*/ 0 w 25"/>
                <a:gd name="T15" fmla="*/ 0 h 48"/>
                <a:gd name="T16" fmla="*/ 4 w 25"/>
                <a:gd name="T17" fmla="*/ 12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48"/>
                <a:gd name="T29" fmla="*/ 25 w 25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48">
                  <a:moveTo>
                    <a:pt x="4" y="12"/>
                  </a:moveTo>
                  <a:lnTo>
                    <a:pt x="8" y="24"/>
                  </a:lnTo>
                  <a:lnTo>
                    <a:pt x="12" y="36"/>
                  </a:lnTo>
                  <a:lnTo>
                    <a:pt x="25" y="48"/>
                  </a:lnTo>
                  <a:lnTo>
                    <a:pt x="16" y="36"/>
                  </a:lnTo>
                  <a:lnTo>
                    <a:pt x="1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37" name="Freeform 651">
              <a:extLst>
                <a:ext uri="{FF2B5EF4-FFF2-40B4-BE49-F238E27FC236}">
                  <a16:creationId xmlns="" xmlns:a16="http://schemas.microsoft.com/office/drawing/2014/main" id="{4539C53C-989F-4476-94AE-4FF9A4B811BF}"/>
                </a:ext>
              </a:extLst>
            </p:cNvPr>
            <p:cNvSpPr>
              <a:spLocks/>
            </p:cNvSpPr>
            <p:nvPr/>
          </p:nvSpPr>
          <p:spPr bwMode="gray">
            <a:xfrm>
              <a:off x="2721629" y="3886251"/>
              <a:ext cx="7556" cy="10103"/>
            </a:xfrm>
            <a:custGeom>
              <a:avLst/>
              <a:gdLst>
                <a:gd name="T0" fmla="*/ 0 w 21"/>
                <a:gd name="T1" fmla="*/ 28 h 28"/>
                <a:gd name="T2" fmla="*/ 8 w 21"/>
                <a:gd name="T3" fmla="*/ 24 h 28"/>
                <a:gd name="T4" fmla="*/ 21 w 21"/>
                <a:gd name="T5" fmla="*/ 12 h 28"/>
                <a:gd name="T6" fmla="*/ 12 w 21"/>
                <a:gd name="T7" fmla="*/ 0 h 28"/>
                <a:gd name="T8" fmla="*/ 21 w 21"/>
                <a:gd name="T9" fmla="*/ 12 h 28"/>
                <a:gd name="T10" fmla="*/ 8 w 21"/>
                <a:gd name="T11" fmla="*/ 20 h 28"/>
                <a:gd name="T12" fmla="*/ 0 w 21"/>
                <a:gd name="T13" fmla="*/ 28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8"/>
                <a:gd name="T23" fmla="*/ 21 w 21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8">
                  <a:moveTo>
                    <a:pt x="0" y="28"/>
                  </a:moveTo>
                  <a:lnTo>
                    <a:pt x="8" y="24"/>
                  </a:lnTo>
                  <a:lnTo>
                    <a:pt x="21" y="12"/>
                  </a:lnTo>
                  <a:lnTo>
                    <a:pt x="12" y="0"/>
                  </a:lnTo>
                  <a:lnTo>
                    <a:pt x="21" y="12"/>
                  </a:lnTo>
                  <a:lnTo>
                    <a:pt x="8" y="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38" name="Freeform 652">
              <a:extLst>
                <a:ext uri="{FF2B5EF4-FFF2-40B4-BE49-F238E27FC236}">
                  <a16:creationId xmlns="" xmlns:a16="http://schemas.microsoft.com/office/drawing/2014/main" id="{694D4A53-FBD7-4794-A592-BE7C678585B4}"/>
                </a:ext>
              </a:extLst>
            </p:cNvPr>
            <p:cNvSpPr>
              <a:spLocks/>
            </p:cNvSpPr>
            <p:nvPr/>
          </p:nvSpPr>
          <p:spPr bwMode="gray">
            <a:xfrm>
              <a:off x="2748256" y="3893467"/>
              <a:ext cx="4318" cy="1443"/>
            </a:xfrm>
            <a:custGeom>
              <a:avLst/>
              <a:gdLst>
                <a:gd name="T0" fmla="*/ 0 w 12"/>
                <a:gd name="T1" fmla="*/ 0 h 4"/>
                <a:gd name="T2" fmla="*/ 12 w 12"/>
                <a:gd name="T3" fmla="*/ 4 h 4"/>
                <a:gd name="T4" fmla="*/ 12 w 12"/>
                <a:gd name="T5" fmla="*/ 0 h 4"/>
                <a:gd name="T6" fmla="*/ 0 w 12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4"/>
                <a:gd name="T14" fmla="*/ 12 w 12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4">
                  <a:moveTo>
                    <a:pt x="0" y="0"/>
                  </a:moveTo>
                  <a:lnTo>
                    <a:pt x="12" y="4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39" name="Freeform 654">
              <a:extLst>
                <a:ext uri="{FF2B5EF4-FFF2-40B4-BE49-F238E27FC236}">
                  <a16:creationId xmlns="" xmlns:a16="http://schemas.microsoft.com/office/drawing/2014/main" id="{82315616-7A4D-493B-81B6-4D9848542218}"/>
                </a:ext>
              </a:extLst>
            </p:cNvPr>
            <p:cNvSpPr>
              <a:spLocks/>
            </p:cNvSpPr>
            <p:nvPr/>
          </p:nvSpPr>
          <p:spPr bwMode="gray">
            <a:xfrm>
              <a:off x="2820825" y="4598511"/>
              <a:ext cx="263591" cy="295840"/>
            </a:xfrm>
            <a:custGeom>
              <a:avLst/>
              <a:gdLst>
                <a:gd name="T0" fmla="*/ 53 w 732"/>
                <a:gd name="T1" fmla="*/ 163 h 822"/>
                <a:gd name="T2" fmla="*/ 37 w 732"/>
                <a:gd name="T3" fmla="*/ 240 h 822"/>
                <a:gd name="T4" fmla="*/ 28 w 732"/>
                <a:gd name="T5" fmla="*/ 301 h 822"/>
                <a:gd name="T6" fmla="*/ 20 w 732"/>
                <a:gd name="T7" fmla="*/ 350 h 822"/>
                <a:gd name="T8" fmla="*/ 49 w 732"/>
                <a:gd name="T9" fmla="*/ 383 h 822"/>
                <a:gd name="T10" fmla="*/ 45 w 732"/>
                <a:gd name="T11" fmla="*/ 415 h 822"/>
                <a:gd name="T12" fmla="*/ 37 w 732"/>
                <a:gd name="T13" fmla="*/ 427 h 822"/>
                <a:gd name="T14" fmla="*/ 8 w 732"/>
                <a:gd name="T15" fmla="*/ 476 h 822"/>
                <a:gd name="T16" fmla="*/ 33 w 732"/>
                <a:gd name="T17" fmla="*/ 513 h 822"/>
                <a:gd name="T18" fmla="*/ 41 w 732"/>
                <a:gd name="T19" fmla="*/ 562 h 822"/>
                <a:gd name="T20" fmla="*/ 65 w 732"/>
                <a:gd name="T21" fmla="*/ 606 h 822"/>
                <a:gd name="T22" fmla="*/ 57 w 732"/>
                <a:gd name="T23" fmla="*/ 647 h 822"/>
                <a:gd name="T24" fmla="*/ 73 w 732"/>
                <a:gd name="T25" fmla="*/ 700 h 822"/>
                <a:gd name="T26" fmla="*/ 85 w 732"/>
                <a:gd name="T27" fmla="*/ 737 h 822"/>
                <a:gd name="T28" fmla="*/ 106 w 732"/>
                <a:gd name="T29" fmla="*/ 794 h 822"/>
                <a:gd name="T30" fmla="*/ 146 w 732"/>
                <a:gd name="T31" fmla="*/ 814 h 822"/>
                <a:gd name="T32" fmla="*/ 195 w 732"/>
                <a:gd name="T33" fmla="*/ 769 h 822"/>
                <a:gd name="T34" fmla="*/ 228 w 732"/>
                <a:gd name="T35" fmla="*/ 769 h 822"/>
                <a:gd name="T36" fmla="*/ 269 w 732"/>
                <a:gd name="T37" fmla="*/ 769 h 822"/>
                <a:gd name="T38" fmla="*/ 313 w 732"/>
                <a:gd name="T39" fmla="*/ 798 h 822"/>
                <a:gd name="T40" fmla="*/ 326 w 732"/>
                <a:gd name="T41" fmla="*/ 798 h 822"/>
                <a:gd name="T42" fmla="*/ 358 w 732"/>
                <a:gd name="T43" fmla="*/ 765 h 822"/>
                <a:gd name="T44" fmla="*/ 411 w 732"/>
                <a:gd name="T45" fmla="*/ 761 h 822"/>
                <a:gd name="T46" fmla="*/ 431 w 732"/>
                <a:gd name="T47" fmla="*/ 745 h 822"/>
                <a:gd name="T48" fmla="*/ 444 w 732"/>
                <a:gd name="T49" fmla="*/ 688 h 822"/>
                <a:gd name="T50" fmla="*/ 468 w 732"/>
                <a:gd name="T51" fmla="*/ 643 h 822"/>
                <a:gd name="T52" fmla="*/ 509 w 732"/>
                <a:gd name="T53" fmla="*/ 610 h 822"/>
                <a:gd name="T54" fmla="*/ 570 w 732"/>
                <a:gd name="T55" fmla="*/ 598 h 822"/>
                <a:gd name="T56" fmla="*/ 671 w 732"/>
                <a:gd name="T57" fmla="*/ 614 h 822"/>
                <a:gd name="T58" fmla="*/ 712 w 732"/>
                <a:gd name="T59" fmla="*/ 635 h 822"/>
                <a:gd name="T60" fmla="*/ 712 w 732"/>
                <a:gd name="T61" fmla="*/ 586 h 822"/>
                <a:gd name="T62" fmla="*/ 720 w 732"/>
                <a:gd name="T63" fmla="*/ 549 h 822"/>
                <a:gd name="T64" fmla="*/ 720 w 732"/>
                <a:gd name="T65" fmla="*/ 496 h 822"/>
                <a:gd name="T66" fmla="*/ 700 w 732"/>
                <a:gd name="T67" fmla="*/ 480 h 822"/>
                <a:gd name="T68" fmla="*/ 675 w 732"/>
                <a:gd name="T69" fmla="*/ 427 h 822"/>
                <a:gd name="T70" fmla="*/ 643 w 732"/>
                <a:gd name="T71" fmla="*/ 407 h 822"/>
                <a:gd name="T72" fmla="*/ 582 w 732"/>
                <a:gd name="T73" fmla="*/ 403 h 822"/>
                <a:gd name="T74" fmla="*/ 570 w 732"/>
                <a:gd name="T75" fmla="*/ 354 h 822"/>
                <a:gd name="T76" fmla="*/ 566 w 732"/>
                <a:gd name="T77" fmla="*/ 313 h 822"/>
                <a:gd name="T78" fmla="*/ 557 w 732"/>
                <a:gd name="T79" fmla="*/ 260 h 822"/>
                <a:gd name="T80" fmla="*/ 509 w 732"/>
                <a:gd name="T81" fmla="*/ 236 h 822"/>
                <a:gd name="T82" fmla="*/ 464 w 732"/>
                <a:gd name="T83" fmla="*/ 228 h 822"/>
                <a:gd name="T84" fmla="*/ 411 w 732"/>
                <a:gd name="T85" fmla="*/ 204 h 822"/>
                <a:gd name="T86" fmla="*/ 358 w 732"/>
                <a:gd name="T87" fmla="*/ 171 h 822"/>
                <a:gd name="T88" fmla="*/ 313 w 732"/>
                <a:gd name="T89" fmla="*/ 167 h 822"/>
                <a:gd name="T90" fmla="*/ 281 w 732"/>
                <a:gd name="T91" fmla="*/ 134 h 822"/>
                <a:gd name="T92" fmla="*/ 260 w 732"/>
                <a:gd name="T93" fmla="*/ 73 h 822"/>
                <a:gd name="T94" fmla="*/ 260 w 732"/>
                <a:gd name="T95" fmla="*/ 33 h 822"/>
                <a:gd name="T96" fmla="*/ 240 w 732"/>
                <a:gd name="T97" fmla="*/ 8 h 822"/>
                <a:gd name="T98" fmla="*/ 171 w 732"/>
                <a:gd name="T99" fmla="*/ 20 h 822"/>
                <a:gd name="T100" fmla="*/ 118 w 732"/>
                <a:gd name="T101" fmla="*/ 57 h 822"/>
                <a:gd name="T102" fmla="*/ 73 w 732"/>
                <a:gd name="T103" fmla="*/ 81 h 822"/>
                <a:gd name="T104" fmla="*/ 28 w 732"/>
                <a:gd name="T105" fmla="*/ 77 h 8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2"/>
                <a:gd name="T160" fmla="*/ 0 h 822"/>
                <a:gd name="T161" fmla="*/ 732 w 732"/>
                <a:gd name="T162" fmla="*/ 822 h 8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2" h="822">
                  <a:moveTo>
                    <a:pt x="20" y="102"/>
                  </a:moveTo>
                  <a:lnTo>
                    <a:pt x="24" y="114"/>
                  </a:lnTo>
                  <a:lnTo>
                    <a:pt x="33" y="126"/>
                  </a:lnTo>
                  <a:lnTo>
                    <a:pt x="49" y="151"/>
                  </a:lnTo>
                  <a:lnTo>
                    <a:pt x="53" y="163"/>
                  </a:lnTo>
                  <a:lnTo>
                    <a:pt x="57" y="171"/>
                  </a:lnTo>
                  <a:lnTo>
                    <a:pt x="53" y="183"/>
                  </a:lnTo>
                  <a:lnTo>
                    <a:pt x="41" y="195"/>
                  </a:lnTo>
                  <a:lnTo>
                    <a:pt x="41" y="228"/>
                  </a:lnTo>
                  <a:lnTo>
                    <a:pt x="37" y="240"/>
                  </a:lnTo>
                  <a:lnTo>
                    <a:pt x="37" y="252"/>
                  </a:lnTo>
                  <a:lnTo>
                    <a:pt x="41" y="265"/>
                  </a:lnTo>
                  <a:lnTo>
                    <a:pt x="49" y="277"/>
                  </a:lnTo>
                  <a:lnTo>
                    <a:pt x="37" y="289"/>
                  </a:lnTo>
                  <a:lnTo>
                    <a:pt x="28" y="301"/>
                  </a:lnTo>
                  <a:lnTo>
                    <a:pt x="20" y="313"/>
                  </a:lnTo>
                  <a:lnTo>
                    <a:pt x="16" y="322"/>
                  </a:lnTo>
                  <a:lnTo>
                    <a:pt x="16" y="326"/>
                  </a:lnTo>
                  <a:lnTo>
                    <a:pt x="28" y="338"/>
                  </a:lnTo>
                  <a:lnTo>
                    <a:pt x="20" y="350"/>
                  </a:lnTo>
                  <a:lnTo>
                    <a:pt x="16" y="354"/>
                  </a:lnTo>
                  <a:lnTo>
                    <a:pt x="16" y="358"/>
                  </a:lnTo>
                  <a:lnTo>
                    <a:pt x="28" y="366"/>
                  </a:lnTo>
                  <a:lnTo>
                    <a:pt x="37" y="378"/>
                  </a:lnTo>
                  <a:lnTo>
                    <a:pt x="49" y="383"/>
                  </a:lnTo>
                  <a:lnTo>
                    <a:pt x="45" y="399"/>
                  </a:lnTo>
                  <a:lnTo>
                    <a:pt x="49" y="403"/>
                  </a:lnTo>
                  <a:lnTo>
                    <a:pt x="61" y="399"/>
                  </a:lnTo>
                  <a:lnTo>
                    <a:pt x="53" y="415"/>
                  </a:lnTo>
                  <a:lnTo>
                    <a:pt x="45" y="415"/>
                  </a:lnTo>
                  <a:lnTo>
                    <a:pt x="41" y="415"/>
                  </a:lnTo>
                  <a:lnTo>
                    <a:pt x="49" y="423"/>
                  </a:lnTo>
                  <a:lnTo>
                    <a:pt x="37" y="423"/>
                  </a:lnTo>
                  <a:lnTo>
                    <a:pt x="37" y="427"/>
                  </a:lnTo>
                  <a:lnTo>
                    <a:pt x="28" y="435"/>
                  </a:lnTo>
                  <a:lnTo>
                    <a:pt x="16" y="448"/>
                  </a:lnTo>
                  <a:lnTo>
                    <a:pt x="4" y="460"/>
                  </a:lnTo>
                  <a:lnTo>
                    <a:pt x="0" y="468"/>
                  </a:lnTo>
                  <a:lnTo>
                    <a:pt x="8" y="476"/>
                  </a:lnTo>
                  <a:lnTo>
                    <a:pt x="8" y="480"/>
                  </a:lnTo>
                  <a:lnTo>
                    <a:pt x="8" y="488"/>
                  </a:lnTo>
                  <a:lnTo>
                    <a:pt x="20" y="501"/>
                  </a:lnTo>
                  <a:lnTo>
                    <a:pt x="24" y="509"/>
                  </a:lnTo>
                  <a:lnTo>
                    <a:pt x="33" y="513"/>
                  </a:lnTo>
                  <a:lnTo>
                    <a:pt x="33" y="525"/>
                  </a:lnTo>
                  <a:lnTo>
                    <a:pt x="33" y="529"/>
                  </a:lnTo>
                  <a:lnTo>
                    <a:pt x="37" y="541"/>
                  </a:lnTo>
                  <a:lnTo>
                    <a:pt x="37" y="549"/>
                  </a:lnTo>
                  <a:lnTo>
                    <a:pt x="41" y="562"/>
                  </a:lnTo>
                  <a:lnTo>
                    <a:pt x="41" y="574"/>
                  </a:lnTo>
                  <a:lnTo>
                    <a:pt x="45" y="578"/>
                  </a:lnTo>
                  <a:lnTo>
                    <a:pt x="57" y="586"/>
                  </a:lnTo>
                  <a:lnTo>
                    <a:pt x="69" y="598"/>
                  </a:lnTo>
                  <a:lnTo>
                    <a:pt x="65" y="606"/>
                  </a:lnTo>
                  <a:lnTo>
                    <a:pt x="65" y="610"/>
                  </a:lnTo>
                  <a:lnTo>
                    <a:pt x="57" y="623"/>
                  </a:lnTo>
                  <a:lnTo>
                    <a:pt x="65" y="627"/>
                  </a:lnTo>
                  <a:lnTo>
                    <a:pt x="65" y="639"/>
                  </a:lnTo>
                  <a:lnTo>
                    <a:pt x="57" y="647"/>
                  </a:lnTo>
                  <a:lnTo>
                    <a:pt x="53" y="659"/>
                  </a:lnTo>
                  <a:lnTo>
                    <a:pt x="61" y="671"/>
                  </a:lnTo>
                  <a:lnTo>
                    <a:pt x="65" y="684"/>
                  </a:lnTo>
                  <a:lnTo>
                    <a:pt x="65" y="696"/>
                  </a:lnTo>
                  <a:lnTo>
                    <a:pt x="73" y="700"/>
                  </a:lnTo>
                  <a:lnTo>
                    <a:pt x="81" y="712"/>
                  </a:lnTo>
                  <a:lnTo>
                    <a:pt x="85" y="712"/>
                  </a:lnTo>
                  <a:lnTo>
                    <a:pt x="85" y="716"/>
                  </a:lnTo>
                  <a:lnTo>
                    <a:pt x="85" y="724"/>
                  </a:lnTo>
                  <a:lnTo>
                    <a:pt x="85" y="737"/>
                  </a:lnTo>
                  <a:lnTo>
                    <a:pt x="94" y="749"/>
                  </a:lnTo>
                  <a:lnTo>
                    <a:pt x="94" y="761"/>
                  </a:lnTo>
                  <a:lnTo>
                    <a:pt x="102" y="769"/>
                  </a:lnTo>
                  <a:lnTo>
                    <a:pt x="102" y="781"/>
                  </a:lnTo>
                  <a:lnTo>
                    <a:pt x="106" y="794"/>
                  </a:lnTo>
                  <a:lnTo>
                    <a:pt x="106" y="806"/>
                  </a:lnTo>
                  <a:lnTo>
                    <a:pt x="110" y="818"/>
                  </a:lnTo>
                  <a:lnTo>
                    <a:pt x="122" y="822"/>
                  </a:lnTo>
                  <a:lnTo>
                    <a:pt x="134" y="818"/>
                  </a:lnTo>
                  <a:lnTo>
                    <a:pt x="146" y="814"/>
                  </a:lnTo>
                  <a:lnTo>
                    <a:pt x="159" y="802"/>
                  </a:lnTo>
                  <a:lnTo>
                    <a:pt x="171" y="789"/>
                  </a:lnTo>
                  <a:lnTo>
                    <a:pt x="175" y="785"/>
                  </a:lnTo>
                  <a:lnTo>
                    <a:pt x="183" y="773"/>
                  </a:lnTo>
                  <a:lnTo>
                    <a:pt x="195" y="769"/>
                  </a:lnTo>
                  <a:lnTo>
                    <a:pt x="199" y="769"/>
                  </a:lnTo>
                  <a:lnTo>
                    <a:pt x="203" y="761"/>
                  </a:lnTo>
                  <a:lnTo>
                    <a:pt x="208" y="749"/>
                  </a:lnTo>
                  <a:lnTo>
                    <a:pt x="220" y="757"/>
                  </a:lnTo>
                  <a:lnTo>
                    <a:pt x="228" y="769"/>
                  </a:lnTo>
                  <a:lnTo>
                    <a:pt x="240" y="769"/>
                  </a:lnTo>
                  <a:lnTo>
                    <a:pt x="244" y="769"/>
                  </a:lnTo>
                  <a:lnTo>
                    <a:pt x="256" y="769"/>
                  </a:lnTo>
                  <a:lnTo>
                    <a:pt x="269" y="769"/>
                  </a:lnTo>
                  <a:lnTo>
                    <a:pt x="281" y="769"/>
                  </a:lnTo>
                  <a:lnTo>
                    <a:pt x="293" y="773"/>
                  </a:lnTo>
                  <a:lnTo>
                    <a:pt x="301" y="773"/>
                  </a:lnTo>
                  <a:lnTo>
                    <a:pt x="305" y="785"/>
                  </a:lnTo>
                  <a:lnTo>
                    <a:pt x="313" y="798"/>
                  </a:lnTo>
                  <a:lnTo>
                    <a:pt x="313" y="806"/>
                  </a:lnTo>
                  <a:lnTo>
                    <a:pt x="313" y="810"/>
                  </a:lnTo>
                  <a:lnTo>
                    <a:pt x="321" y="818"/>
                  </a:lnTo>
                  <a:lnTo>
                    <a:pt x="321" y="810"/>
                  </a:lnTo>
                  <a:lnTo>
                    <a:pt x="326" y="798"/>
                  </a:lnTo>
                  <a:lnTo>
                    <a:pt x="334" y="785"/>
                  </a:lnTo>
                  <a:lnTo>
                    <a:pt x="338" y="773"/>
                  </a:lnTo>
                  <a:lnTo>
                    <a:pt x="350" y="765"/>
                  </a:lnTo>
                  <a:lnTo>
                    <a:pt x="358" y="765"/>
                  </a:lnTo>
                  <a:lnTo>
                    <a:pt x="362" y="765"/>
                  </a:lnTo>
                  <a:lnTo>
                    <a:pt x="387" y="765"/>
                  </a:lnTo>
                  <a:lnTo>
                    <a:pt x="399" y="761"/>
                  </a:lnTo>
                  <a:lnTo>
                    <a:pt x="411" y="761"/>
                  </a:lnTo>
                  <a:lnTo>
                    <a:pt x="419" y="773"/>
                  </a:lnTo>
                  <a:lnTo>
                    <a:pt x="423" y="777"/>
                  </a:lnTo>
                  <a:lnTo>
                    <a:pt x="427" y="765"/>
                  </a:lnTo>
                  <a:lnTo>
                    <a:pt x="427" y="753"/>
                  </a:lnTo>
                  <a:lnTo>
                    <a:pt x="431" y="745"/>
                  </a:lnTo>
                  <a:lnTo>
                    <a:pt x="435" y="732"/>
                  </a:lnTo>
                  <a:lnTo>
                    <a:pt x="439" y="720"/>
                  </a:lnTo>
                  <a:lnTo>
                    <a:pt x="444" y="708"/>
                  </a:lnTo>
                  <a:lnTo>
                    <a:pt x="444" y="700"/>
                  </a:lnTo>
                  <a:lnTo>
                    <a:pt x="444" y="688"/>
                  </a:lnTo>
                  <a:lnTo>
                    <a:pt x="444" y="676"/>
                  </a:lnTo>
                  <a:lnTo>
                    <a:pt x="444" y="671"/>
                  </a:lnTo>
                  <a:lnTo>
                    <a:pt x="448" y="667"/>
                  </a:lnTo>
                  <a:lnTo>
                    <a:pt x="456" y="655"/>
                  </a:lnTo>
                  <a:lnTo>
                    <a:pt x="468" y="643"/>
                  </a:lnTo>
                  <a:lnTo>
                    <a:pt x="468" y="639"/>
                  </a:lnTo>
                  <a:lnTo>
                    <a:pt x="472" y="627"/>
                  </a:lnTo>
                  <a:lnTo>
                    <a:pt x="484" y="614"/>
                  </a:lnTo>
                  <a:lnTo>
                    <a:pt x="496" y="610"/>
                  </a:lnTo>
                  <a:lnTo>
                    <a:pt x="509" y="610"/>
                  </a:lnTo>
                  <a:lnTo>
                    <a:pt x="521" y="606"/>
                  </a:lnTo>
                  <a:lnTo>
                    <a:pt x="533" y="606"/>
                  </a:lnTo>
                  <a:lnTo>
                    <a:pt x="545" y="602"/>
                  </a:lnTo>
                  <a:lnTo>
                    <a:pt x="557" y="598"/>
                  </a:lnTo>
                  <a:lnTo>
                    <a:pt x="570" y="598"/>
                  </a:lnTo>
                  <a:lnTo>
                    <a:pt x="582" y="594"/>
                  </a:lnTo>
                  <a:lnTo>
                    <a:pt x="639" y="594"/>
                  </a:lnTo>
                  <a:lnTo>
                    <a:pt x="651" y="602"/>
                  </a:lnTo>
                  <a:lnTo>
                    <a:pt x="655" y="602"/>
                  </a:lnTo>
                  <a:lnTo>
                    <a:pt x="671" y="614"/>
                  </a:lnTo>
                  <a:lnTo>
                    <a:pt x="692" y="627"/>
                  </a:lnTo>
                  <a:lnTo>
                    <a:pt x="692" y="639"/>
                  </a:lnTo>
                  <a:lnTo>
                    <a:pt x="692" y="647"/>
                  </a:lnTo>
                  <a:lnTo>
                    <a:pt x="708" y="639"/>
                  </a:lnTo>
                  <a:lnTo>
                    <a:pt x="712" y="635"/>
                  </a:lnTo>
                  <a:lnTo>
                    <a:pt x="708" y="635"/>
                  </a:lnTo>
                  <a:lnTo>
                    <a:pt x="696" y="623"/>
                  </a:lnTo>
                  <a:lnTo>
                    <a:pt x="700" y="610"/>
                  </a:lnTo>
                  <a:lnTo>
                    <a:pt x="704" y="598"/>
                  </a:lnTo>
                  <a:lnTo>
                    <a:pt x="712" y="586"/>
                  </a:lnTo>
                  <a:lnTo>
                    <a:pt x="720" y="574"/>
                  </a:lnTo>
                  <a:lnTo>
                    <a:pt x="720" y="570"/>
                  </a:lnTo>
                  <a:lnTo>
                    <a:pt x="720" y="562"/>
                  </a:lnTo>
                  <a:lnTo>
                    <a:pt x="720" y="549"/>
                  </a:lnTo>
                  <a:lnTo>
                    <a:pt x="724" y="537"/>
                  </a:lnTo>
                  <a:lnTo>
                    <a:pt x="732" y="525"/>
                  </a:lnTo>
                  <a:lnTo>
                    <a:pt x="728" y="517"/>
                  </a:lnTo>
                  <a:lnTo>
                    <a:pt x="720" y="509"/>
                  </a:lnTo>
                  <a:lnTo>
                    <a:pt x="720" y="496"/>
                  </a:lnTo>
                  <a:lnTo>
                    <a:pt x="716" y="488"/>
                  </a:lnTo>
                  <a:lnTo>
                    <a:pt x="716" y="484"/>
                  </a:lnTo>
                  <a:lnTo>
                    <a:pt x="708" y="480"/>
                  </a:lnTo>
                  <a:lnTo>
                    <a:pt x="704" y="480"/>
                  </a:lnTo>
                  <a:lnTo>
                    <a:pt x="700" y="480"/>
                  </a:lnTo>
                  <a:lnTo>
                    <a:pt x="680" y="464"/>
                  </a:lnTo>
                  <a:lnTo>
                    <a:pt x="675" y="452"/>
                  </a:lnTo>
                  <a:lnTo>
                    <a:pt x="675" y="440"/>
                  </a:lnTo>
                  <a:lnTo>
                    <a:pt x="675" y="431"/>
                  </a:lnTo>
                  <a:lnTo>
                    <a:pt x="675" y="427"/>
                  </a:lnTo>
                  <a:lnTo>
                    <a:pt x="680" y="415"/>
                  </a:lnTo>
                  <a:lnTo>
                    <a:pt x="684" y="411"/>
                  </a:lnTo>
                  <a:lnTo>
                    <a:pt x="684" y="407"/>
                  </a:lnTo>
                  <a:lnTo>
                    <a:pt x="671" y="407"/>
                  </a:lnTo>
                  <a:lnTo>
                    <a:pt x="643" y="407"/>
                  </a:lnTo>
                  <a:lnTo>
                    <a:pt x="614" y="407"/>
                  </a:lnTo>
                  <a:lnTo>
                    <a:pt x="602" y="407"/>
                  </a:lnTo>
                  <a:lnTo>
                    <a:pt x="594" y="407"/>
                  </a:lnTo>
                  <a:lnTo>
                    <a:pt x="582" y="403"/>
                  </a:lnTo>
                  <a:lnTo>
                    <a:pt x="574" y="403"/>
                  </a:lnTo>
                  <a:lnTo>
                    <a:pt x="570" y="391"/>
                  </a:lnTo>
                  <a:lnTo>
                    <a:pt x="570" y="383"/>
                  </a:lnTo>
                  <a:lnTo>
                    <a:pt x="570" y="366"/>
                  </a:lnTo>
                  <a:lnTo>
                    <a:pt x="570" y="354"/>
                  </a:lnTo>
                  <a:lnTo>
                    <a:pt x="557" y="346"/>
                  </a:lnTo>
                  <a:lnTo>
                    <a:pt x="549" y="330"/>
                  </a:lnTo>
                  <a:lnTo>
                    <a:pt x="566" y="326"/>
                  </a:lnTo>
                  <a:lnTo>
                    <a:pt x="566" y="313"/>
                  </a:lnTo>
                  <a:lnTo>
                    <a:pt x="562" y="297"/>
                  </a:lnTo>
                  <a:lnTo>
                    <a:pt x="557" y="289"/>
                  </a:lnTo>
                  <a:lnTo>
                    <a:pt x="553" y="277"/>
                  </a:lnTo>
                  <a:lnTo>
                    <a:pt x="557" y="265"/>
                  </a:lnTo>
                  <a:lnTo>
                    <a:pt x="557" y="260"/>
                  </a:lnTo>
                  <a:lnTo>
                    <a:pt x="549" y="252"/>
                  </a:lnTo>
                  <a:lnTo>
                    <a:pt x="537" y="244"/>
                  </a:lnTo>
                  <a:lnTo>
                    <a:pt x="533" y="244"/>
                  </a:lnTo>
                  <a:lnTo>
                    <a:pt x="521" y="236"/>
                  </a:lnTo>
                  <a:lnTo>
                    <a:pt x="509" y="236"/>
                  </a:lnTo>
                  <a:lnTo>
                    <a:pt x="496" y="236"/>
                  </a:lnTo>
                  <a:lnTo>
                    <a:pt x="484" y="236"/>
                  </a:lnTo>
                  <a:lnTo>
                    <a:pt x="472" y="236"/>
                  </a:lnTo>
                  <a:lnTo>
                    <a:pt x="464" y="228"/>
                  </a:lnTo>
                  <a:lnTo>
                    <a:pt x="452" y="216"/>
                  </a:lnTo>
                  <a:lnTo>
                    <a:pt x="448" y="212"/>
                  </a:lnTo>
                  <a:lnTo>
                    <a:pt x="435" y="212"/>
                  </a:lnTo>
                  <a:lnTo>
                    <a:pt x="423" y="208"/>
                  </a:lnTo>
                  <a:lnTo>
                    <a:pt x="411" y="204"/>
                  </a:lnTo>
                  <a:lnTo>
                    <a:pt x="399" y="191"/>
                  </a:lnTo>
                  <a:lnTo>
                    <a:pt x="391" y="179"/>
                  </a:lnTo>
                  <a:lnTo>
                    <a:pt x="382" y="183"/>
                  </a:lnTo>
                  <a:lnTo>
                    <a:pt x="370" y="175"/>
                  </a:lnTo>
                  <a:lnTo>
                    <a:pt x="358" y="171"/>
                  </a:lnTo>
                  <a:lnTo>
                    <a:pt x="346" y="175"/>
                  </a:lnTo>
                  <a:lnTo>
                    <a:pt x="334" y="175"/>
                  </a:lnTo>
                  <a:lnTo>
                    <a:pt x="321" y="171"/>
                  </a:lnTo>
                  <a:lnTo>
                    <a:pt x="313" y="171"/>
                  </a:lnTo>
                  <a:lnTo>
                    <a:pt x="313" y="167"/>
                  </a:lnTo>
                  <a:lnTo>
                    <a:pt x="305" y="155"/>
                  </a:lnTo>
                  <a:lnTo>
                    <a:pt x="293" y="142"/>
                  </a:lnTo>
                  <a:lnTo>
                    <a:pt x="281" y="142"/>
                  </a:lnTo>
                  <a:lnTo>
                    <a:pt x="281" y="134"/>
                  </a:lnTo>
                  <a:lnTo>
                    <a:pt x="264" y="114"/>
                  </a:lnTo>
                  <a:lnTo>
                    <a:pt x="260" y="102"/>
                  </a:lnTo>
                  <a:lnTo>
                    <a:pt x="256" y="90"/>
                  </a:lnTo>
                  <a:lnTo>
                    <a:pt x="260" y="77"/>
                  </a:lnTo>
                  <a:lnTo>
                    <a:pt x="260" y="73"/>
                  </a:lnTo>
                  <a:lnTo>
                    <a:pt x="256" y="69"/>
                  </a:lnTo>
                  <a:lnTo>
                    <a:pt x="252" y="57"/>
                  </a:lnTo>
                  <a:lnTo>
                    <a:pt x="252" y="49"/>
                  </a:lnTo>
                  <a:lnTo>
                    <a:pt x="256" y="45"/>
                  </a:lnTo>
                  <a:lnTo>
                    <a:pt x="260" y="33"/>
                  </a:lnTo>
                  <a:lnTo>
                    <a:pt x="260" y="20"/>
                  </a:lnTo>
                  <a:lnTo>
                    <a:pt x="260" y="12"/>
                  </a:lnTo>
                  <a:lnTo>
                    <a:pt x="252" y="0"/>
                  </a:lnTo>
                  <a:lnTo>
                    <a:pt x="252" y="4"/>
                  </a:lnTo>
                  <a:lnTo>
                    <a:pt x="240" y="8"/>
                  </a:lnTo>
                  <a:lnTo>
                    <a:pt x="216" y="8"/>
                  </a:lnTo>
                  <a:lnTo>
                    <a:pt x="203" y="8"/>
                  </a:lnTo>
                  <a:lnTo>
                    <a:pt x="191" y="12"/>
                  </a:lnTo>
                  <a:lnTo>
                    <a:pt x="179" y="16"/>
                  </a:lnTo>
                  <a:lnTo>
                    <a:pt x="171" y="20"/>
                  </a:lnTo>
                  <a:lnTo>
                    <a:pt x="159" y="29"/>
                  </a:lnTo>
                  <a:lnTo>
                    <a:pt x="151" y="41"/>
                  </a:lnTo>
                  <a:lnTo>
                    <a:pt x="142" y="37"/>
                  </a:lnTo>
                  <a:lnTo>
                    <a:pt x="130" y="49"/>
                  </a:lnTo>
                  <a:lnTo>
                    <a:pt x="118" y="57"/>
                  </a:lnTo>
                  <a:lnTo>
                    <a:pt x="114" y="61"/>
                  </a:lnTo>
                  <a:lnTo>
                    <a:pt x="110" y="61"/>
                  </a:lnTo>
                  <a:lnTo>
                    <a:pt x="98" y="61"/>
                  </a:lnTo>
                  <a:lnTo>
                    <a:pt x="85" y="69"/>
                  </a:lnTo>
                  <a:lnTo>
                    <a:pt x="73" y="81"/>
                  </a:lnTo>
                  <a:lnTo>
                    <a:pt x="65" y="86"/>
                  </a:lnTo>
                  <a:lnTo>
                    <a:pt x="53" y="81"/>
                  </a:lnTo>
                  <a:lnTo>
                    <a:pt x="37" y="81"/>
                  </a:lnTo>
                  <a:lnTo>
                    <a:pt x="28" y="77"/>
                  </a:lnTo>
                  <a:lnTo>
                    <a:pt x="16" y="77"/>
                  </a:lnTo>
                  <a:lnTo>
                    <a:pt x="4" y="77"/>
                  </a:lnTo>
                  <a:lnTo>
                    <a:pt x="12" y="90"/>
                  </a:lnTo>
                  <a:lnTo>
                    <a:pt x="20" y="10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40" name="Freeform 655">
              <a:extLst>
                <a:ext uri="{FF2B5EF4-FFF2-40B4-BE49-F238E27FC236}">
                  <a16:creationId xmlns="" xmlns:a16="http://schemas.microsoft.com/office/drawing/2014/main" id="{988B51AD-DF68-4D29-8E3C-8C9BA5A454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67316" y="4389048"/>
              <a:ext cx="274034" cy="401292"/>
            </a:xfrm>
            <a:custGeom>
              <a:avLst/>
              <a:gdLst>
                <a:gd name="T0" fmla="*/ 692 w 761"/>
                <a:gd name="T1" fmla="*/ 1083 h 1115"/>
                <a:gd name="T2" fmla="*/ 708 w 761"/>
                <a:gd name="T3" fmla="*/ 1042 h 1115"/>
                <a:gd name="T4" fmla="*/ 741 w 761"/>
                <a:gd name="T5" fmla="*/ 993 h 1115"/>
                <a:gd name="T6" fmla="*/ 716 w 761"/>
                <a:gd name="T7" fmla="*/ 973 h 1115"/>
                <a:gd name="T8" fmla="*/ 692 w 761"/>
                <a:gd name="T9" fmla="*/ 952 h 1115"/>
                <a:gd name="T10" fmla="*/ 720 w 761"/>
                <a:gd name="T11" fmla="*/ 940 h 1115"/>
                <a:gd name="T12" fmla="*/ 724 w 761"/>
                <a:gd name="T13" fmla="*/ 895 h 1115"/>
                <a:gd name="T14" fmla="*/ 741 w 761"/>
                <a:gd name="T15" fmla="*/ 822 h 1115"/>
                <a:gd name="T16" fmla="*/ 753 w 761"/>
                <a:gd name="T17" fmla="*/ 733 h 1115"/>
                <a:gd name="T18" fmla="*/ 708 w 761"/>
                <a:gd name="T19" fmla="*/ 659 h 1115"/>
                <a:gd name="T20" fmla="*/ 643 w 761"/>
                <a:gd name="T21" fmla="*/ 655 h 1115"/>
                <a:gd name="T22" fmla="*/ 635 w 761"/>
                <a:gd name="T23" fmla="*/ 578 h 1115"/>
                <a:gd name="T24" fmla="*/ 545 w 761"/>
                <a:gd name="T25" fmla="*/ 586 h 1115"/>
                <a:gd name="T26" fmla="*/ 505 w 761"/>
                <a:gd name="T27" fmla="*/ 541 h 1115"/>
                <a:gd name="T28" fmla="*/ 456 w 761"/>
                <a:gd name="T29" fmla="*/ 476 h 1115"/>
                <a:gd name="T30" fmla="*/ 456 w 761"/>
                <a:gd name="T31" fmla="*/ 415 h 1115"/>
                <a:gd name="T32" fmla="*/ 488 w 761"/>
                <a:gd name="T33" fmla="*/ 358 h 1115"/>
                <a:gd name="T34" fmla="*/ 505 w 761"/>
                <a:gd name="T35" fmla="*/ 305 h 1115"/>
                <a:gd name="T36" fmla="*/ 562 w 761"/>
                <a:gd name="T37" fmla="*/ 273 h 1115"/>
                <a:gd name="T38" fmla="*/ 623 w 761"/>
                <a:gd name="T39" fmla="*/ 261 h 1115"/>
                <a:gd name="T40" fmla="*/ 680 w 761"/>
                <a:gd name="T41" fmla="*/ 257 h 1115"/>
                <a:gd name="T42" fmla="*/ 659 w 761"/>
                <a:gd name="T43" fmla="*/ 224 h 1115"/>
                <a:gd name="T44" fmla="*/ 655 w 761"/>
                <a:gd name="T45" fmla="*/ 196 h 1115"/>
                <a:gd name="T46" fmla="*/ 651 w 761"/>
                <a:gd name="T47" fmla="*/ 143 h 1115"/>
                <a:gd name="T48" fmla="*/ 578 w 761"/>
                <a:gd name="T49" fmla="*/ 126 h 1115"/>
                <a:gd name="T50" fmla="*/ 529 w 761"/>
                <a:gd name="T51" fmla="*/ 143 h 1115"/>
                <a:gd name="T52" fmla="*/ 484 w 761"/>
                <a:gd name="T53" fmla="*/ 110 h 1115"/>
                <a:gd name="T54" fmla="*/ 423 w 761"/>
                <a:gd name="T55" fmla="*/ 53 h 1115"/>
                <a:gd name="T56" fmla="*/ 374 w 761"/>
                <a:gd name="T57" fmla="*/ 0 h 1115"/>
                <a:gd name="T58" fmla="*/ 366 w 761"/>
                <a:gd name="T59" fmla="*/ 29 h 1115"/>
                <a:gd name="T60" fmla="*/ 350 w 761"/>
                <a:gd name="T61" fmla="*/ 78 h 1115"/>
                <a:gd name="T62" fmla="*/ 321 w 761"/>
                <a:gd name="T63" fmla="*/ 114 h 1115"/>
                <a:gd name="T64" fmla="*/ 269 w 761"/>
                <a:gd name="T65" fmla="*/ 155 h 1115"/>
                <a:gd name="T66" fmla="*/ 212 w 761"/>
                <a:gd name="T67" fmla="*/ 175 h 1115"/>
                <a:gd name="T68" fmla="*/ 175 w 761"/>
                <a:gd name="T69" fmla="*/ 224 h 1115"/>
                <a:gd name="T70" fmla="*/ 142 w 761"/>
                <a:gd name="T71" fmla="*/ 281 h 1115"/>
                <a:gd name="T72" fmla="*/ 114 w 761"/>
                <a:gd name="T73" fmla="*/ 285 h 1115"/>
                <a:gd name="T74" fmla="*/ 81 w 761"/>
                <a:gd name="T75" fmla="*/ 261 h 1115"/>
                <a:gd name="T76" fmla="*/ 49 w 761"/>
                <a:gd name="T77" fmla="*/ 244 h 1115"/>
                <a:gd name="T78" fmla="*/ 61 w 761"/>
                <a:gd name="T79" fmla="*/ 208 h 1115"/>
                <a:gd name="T80" fmla="*/ 33 w 761"/>
                <a:gd name="T81" fmla="*/ 220 h 1115"/>
                <a:gd name="T82" fmla="*/ 4 w 761"/>
                <a:gd name="T83" fmla="*/ 253 h 1115"/>
                <a:gd name="T84" fmla="*/ 8 w 761"/>
                <a:gd name="T85" fmla="*/ 293 h 1115"/>
                <a:gd name="T86" fmla="*/ 8 w 761"/>
                <a:gd name="T87" fmla="*/ 350 h 1115"/>
                <a:gd name="T88" fmla="*/ 65 w 761"/>
                <a:gd name="T89" fmla="*/ 395 h 1115"/>
                <a:gd name="T90" fmla="*/ 98 w 761"/>
                <a:gd name="T91" fmla="*/ 432 h 1115"/>
                <a:gd name="T92" fmla="*/ 130 w 761"/>
                <a:gd name="T93" fmla="*/ 488 h 1115"/>
                <a:gd name="T94" fmla="*/ 159 w 761"/>
                <a:gd name="T95" fmla="*/ 541 h 1115"/>
                <a:gd name="T96" fmla="*/ 187 w 761"/>
                <a:gd name="T97" fmla="*/ 602 h 1115"/>
                <a:gd name="T98" fmla="*/ 212 w 761"/>
                <a:gd name="T99" fmla="*/ 651 h 1115"/>
                <a:gd name="T100" fmla="*/ 248 w 761"/>
                <a:gd name="T101" fmla="*/ 712 h 1115"/>
                <a:gd name="T102" fmla="*/ 277 w 761"/>
                <a:gd name="T103" fmla="*/ 761 h 1115"/>
                <a:gd name="T104" fmla="*/ 305 w 761"/>
                <a:gd name="T105" fmla="*/ 826 h 1115"/>
                <a:gd name="T106" fmla="*/ 338 w 761"/>
                <a:gd name="T107" fmla="*/ 895 h 1115"/>
                <a:gd name="T108" fmla="*/ 374 w 761"/>
                <a:gd name="T109" fmla="*/ 936 h 1115"/>
                <a:gd name="T110" fmla="*/ 444 w 761"/>
                <a:gd name="T111" fmla="*/ 973 h 1115"/>
                <a:gd name="T112" fmla="*/ 513 w 761"/>
                <a:gd name="T113" fmla="*/ 1005 h 1115"/>
                <a:gd name="T114" fmla="*/ 562 w 761"/>
                <a:gd name="T115" fmla="*/ 1034 h 1115"/>
                <a:gd name="T116" fmla="*/ 623 w 761"/>
                <a:gd name="T117" fmla="*/ 1087 h 111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61"/>
                <a:gd name="T178" fmla="*/ 0 h 1115"/>
                <a:gd name="T179" fmla="*/ 761 w 761"/>
                <a:gd name="T180" fmla="*/ 1115 h 111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61" h="1115">
                  <a:moveTo>
                    <a:pt x="663" y="1115"/>
                  </a:moveTo>
                  <a:lnTo>
                    <a:pt x="671" y="1115"/>
                  </a:lnTo>
                  <a:lnTo>
                    <a:pt x="684" y="1111"/>
                  </a:lnTo>
                  <a:lnTo>
                    <a:pt x="684" y="1107"/>
                  </a:lnTo>
                  <a:lnTo>
                    <a:pt x="696" y="1095"/>
                  </a:lnTo>
                  <a:lnTo>
                    <a:pt x="692" y="1083"/>
                  </a:lnTo>
                  <a:lnTo>
                    <a:pt x="696" y="1074"/>
                  </a:lnTo>
                  <a:lnTo>
                    <a:pt x="708" y="1066"/>
                  </a:lnTo>
                  <a:lnTo>
                    <a:pt x="712" y="1062"/>
                  </a:lnTo>
                  <a:lnTo>
                    <a:pt x="712" y="1058"/>
                  </a:lnTo>
                  <a:lnTo>
                    <a:pt x="704" y="1050"/>
                  </a:lnTo>
                  <a:lnTo>
                    <a:pt x="708" y="1042"/>
                  </a:lnTo>
                  <a:lnTo>
                    <a:pt x="720" y="1030"/>
                  </a:lnTo>
                  <a:lnTo>
                    <a:pt x="732" y="1017"/>
                  </a:lnTo>
                  <a:lnTo>
                    <a:pt x="741" y="1009"/>
                  </a:lnTo>
                  <a:lnTo>
                    <a:pt x="741" y="1005"/>
                  </a:lnTo>
                  <a:lnTo>
                    <a:pt x="741" y="993"/>
                  </a:lnTo>
                  <a:lnTo>
                    <a:pt x="745" y="981"/>
                  </a:lnTo>
                  <a:lnTo>
                    <a:pt x="737" y="985"/>
                  </a:lnTo>
                  <a:lnTo>
                    <a:pt x="724" y="989"/>
                  </a:lnTo>
                  <a:lnTo>
                    <a:pt x="712" y="981"/>
                  </a:lnTo>
                  <a:lnTo>
                    <a:pt x="716" y="973"/>
                  </a:lnTo>
                  <a:lnTo>
                    <a:pt x="704" y="969"/>
                  </a:lnTo>
                  <a:lnTo>
                    <a:pt x="692" y="956"/>
                  </a:lnTo>
                  <a:lnTo>
                    <a:pt x="684" y="960"/>
                  </a:lnTo>
                  <a:lnTo>
                    <a:pt x="680" y="960"/>
                  </a:lnTo>
                  <a:lnTo>
                    <a:pt x="684" y="952"/>
                  </a:lnTo>
                  <a:lnTo>
                    <a:pt x="692" y="952"/>
                  </a:lnTo>
                  <a:lnTo>
                    <a:pt x="688" y="940"/>
                  </a:lnTo>
                  <a:lnTo>
                    <a:pt x="692" y="928"/>
                  </a:lnTo>
                  <a:lnTo>
                    <a:pt x="696" y="928"/>
                  </a:lnTo>
                  <a:lnTo>
                    <a:pt x="708" y="928"/>
                  </a:lnTo>
                  <a:lnTo>
                    <a:pt x="720" y="936"/>
                  </a:lnTo>
                  <a:lnTo>
                    <a:pt x="720" y="940"/>
                  </a:lnTo>
                  <a:lnTo>
                    <a:pt x="720" y="936"/>
                  </a:lnTo>
                  <a:lnTo>
                    <a:pt x="724" y="932"/>
                  </a:lnTo>
                  <a:lnTo>
                    <a:pt x="732" y="920"/>
                  </a:lnTo>
                  <a:lnTo>
                    <a:pt x="720" y="908"/>
                  </a:lnTo>
                  <a:lnTo>
                    <a:pt x="720" y="904"/>
                  </a:lnTo>
                  <a:lnTo>
                    <a:pt x="724" y="895"/>
                  </a:lnTo>
                  <a:lnTo>
                    <a:pt x="732" y="883"/>
                  </a:lnTo>
                  <a:lnTo>
                    <a:pt x="741" y="871"/>
                  </a:lnTo>
                  <a:lnTo>
                    <a:pt x="753" y="859"/>
                  </a:lnTo>
                  <a:lnTo>
                    <a:pt x="745" y="847"/>
                  </a:lnTo>
                  <a:lnTo>
                    <a:pt x="741" y="834"/>
                  </a:lnTo>
                  <a:lnTo>
                    <a:pt x="741" y="822"/>
                  </a:lnTo>
                  <a:lnTo>
                    <a:pt x="745" y="810"/>
                  </a:lnTo>
                  <a:lnTo>
                    <a:pt x="745" y="777"/>
                  </a:lnTo>
                  <a:lnTo>
                    <a:pt x="757" y="765"/>
                  </a:lnTo>
                  <a:lnTo>
                    <a:pt x="761" y="753"/>
                  </a:lnTo>
                  <a:lnTo>
                    <a:pt x="757" y="745"/>
                  </a:lnTo>
                  <a:lnTo>
                    <a:pt x="753" y="733"/>
                  </a:lnTo>
                  <a:lnTo>
                    <a:pt x="737" y="708"/>
                  </a:lnTo>
                  <a:lnTo>
                    <a:pt x="728" y="696"/>
                  </a:lnTo>
                  <a:lnTo>
                    <a:pt x="724" y="684"/>
                  </a:lnTo>
                  <a:lnTo>
                    <a:pt x="716" y="672"/>
                  </a:lnTo>
                  <a:lnTo>
                    <a:pt x="708" y="659"/>
                  </a:lnTo>
                  <a:lnTo>
                    <a:pt x="692" y="659"/>
                  </a:lnTo>
                  <a:lnTo>
                    <a:pt x="684" y="659"/>
                  </a:lnTo>
                  <a:lnTo>
                    <a:pt x="675" y="663"/>
                  </a:lnTo>
                  <a:lnTo>
                    <a:pt x="663" y="668"/>
                  </a:lnTo>
                  <a:lnTo>
                    <a:pt x="651" y="659"/>
                  </a:lnTo>
                  <a:lnTo>
                    <a:pt x="643" y="655"/>
                  </a:lnTo>
                  <a:lnTo>
                    <a:pt x="643" y="598"/>
                  </a:lnTo>
                  <a:lnTo>
                    <a:pt x="647" y="586"/>
                  </a:lnTo>
                  <a:lnTo>
                    <a:pt x="643" y="574"/>
                  </a:lnTo>
                  <a:lnTo>
                    <a:pt x="651" y="566"/>
                  </a:lnTo>
                  <a:lnTo>
                    <a:pt x="647" y="566"/>
                  </a:lnTo>
                  <a:lnTo>
                    <a:pt x="635" y="578"/>
                  </a:lnTo>
                  <a:lnTo>
                    <a:pt x="623" y="586"/>
                  </a:lnTo>
                  <a:lnTo>
                    <a:pt x="610" y="594"/>
                  </a:lnTo>
                  <a:lnTo>
                    <a:pt x="598" y="602"/>
                  </a:lnTo>
                  <a:lnTo>
                    <a:pt x="549" y="602"/>
                  </a:lnTo>
                  <a:lnTo>
                    <a:pt x="553" y="594"/>
                  </a:lnTo>
                  <a:lnTo>
                    <a:pt x="545" y="586"/>
                  </a:lnTo>
                  <a:lnTo>
                    <a:pt x="541" y="574"/>
                  </a:lnTo>
                  <a:lnTo>
                    <a:pt x="529" y="570"/>
                  </a:lnTo>
                  <a:lnTo>
                    <a:pt x="517" y="566"/>
                  </a:lnTo>
                  <a:lnTo>
                    <a:pt x="509" y="566"/>
                  </a:lnTo>
                  <a:lnTo>
                    <a:pt x="496" y="554"/>
                  </a:lnTo>
                  <a:lnTo>
                    <a:pt x="505" y="541"/>
                  </a:lnTo>
                  <a:lnTo>
                    <a:pt x="496" y="533"/>
                  </a:lnTo>
                  <a:lnTo>
                    <a:pt x="484" y="521"/>
                  </a:lnTo>
                  <a:lnTo>
                    <a:pt x="480" y="509"/>
                  </a:lnTo>
                  <a:lnTo>
                    <a:pt x="468" y="501"/>
                  </a:lnTo>
                  <a:lnTo>
                    <a:pt x="464" y="488"/>
                  </a:lnTo>
                  <a:lnTo>
                    <a:pt x="456" y="476"/>
                  </a:lnTo>
                  <a:lnTo>
                    <a:pt x="452" y="464"/>
                  </a:lnTo>
                  <a:lnTo>
                    <a:pt x="439" y="452"/>
                  </a:lnTo>
                  <a:lnTo>
                    <a:pt x="448" y="444"/>
                  </a:lnTo>
                  <a:lnTo>
                    <a:pt x="460" y="440"/>
                  </a:lnTo>
                  <a:lnTo>
                    <a:pt x="452" y="427"/>
                  </a:lnTo>
                  <a:lnTo>
                    <a:pt x="456" y="415"/>
                  </a:lnTo>
                  <a:lnTo>
                    <a:pt x="468" y="403"/>
                  </a:lnTo>
                  <a:lnTo>
                    <a:pt x="476" y="395"/>
                  </a:lnTo>
                  <a:lnTo>
                    <a:pt x="488" y="391"/>
                  </a:lnTo>
                  <a:lnTo>
                    <a:pt x="492" y="379"/>
                  </a:lnTo>
                  <a:lnTo>
                    <a:pt x="488" y="366"/>
                  </a:lnTo>
                  <a:lnTo>
                    <a:pt x="488" y="358"/>
                  </a:lnTo>
                  <a:lnTo>
                    <a:pt x="496" y="346"/>
                  </a:lnTo>
                  <a:lnTo>
                    <a:pt x="505" y="334"/>
                  </a:lnTo>
                  <a:lnTo>
                    <a:pt x="505" y="322"/>
                  </a:lnTo>
                  <a:lnTo>
                    <a:pt x="509" y="309"/>
                  </a:lnTo>
                  <a:lnTo>
                    <a:pt x="505" y="309"/>
                  </a:lnTo>
                  <a:lnTo>
                    <a:pt x="505" y="305"/>
                  </a:lnTo>
                  <a:lnTo>
                    <a:pt x="509" y="305"/>
                  </a:lnTo>
                  <a:lnTo>
                    <a:pt x="517" y="301"/>
                  </a:lnTo>
                  <a:lnTo>
                    <a:pt x="525" y="297"/>
                  </a:lnTo>
                  <a:lnTo>
                    <a:pt x="537" y="293"/>
                  </a:lnTo>
                  <a:lnTo>
                    <a:pt x="549" y="281"/>
                  </a:lnTo>
                  <a:lnTo>
                    <a:pt x="562" y="273"/>
                  </a:lnTo>
                  <a:lnTo>
                    <a:pt x="574" y="269"/>
                  </a:lnTo>
                  <a:lnTo>
                    <a:pt x="578" y="265"/>
                  </a:lnTo>
                  <a:lnTo>
                    <a:pt x="590" y="265"/>
                  </a:lnTo>
                  <a:lnTo>
                    <a:pt x="594" y="265"/>
                  </a:lnTo>
                  <a:lnTo>
                    <a:pt x="610" y="261"/>
                  </a:lnTo>
                  <a:lnTo>
                    <a:pt x="623" y="261"/>
                  </a:lnTo>
                  <a:lnTo>
                    <a:pt x="631" y="248"/>
                  </a:lnTo>
                  <a:lnTo>
                    <a:pt x="643" y="244"/>
                  </a:lnTo>
                  <a:lnTo>
                    <a:pt x="655" y="244"/>
                  </a:lnTo>
                  <a:lnTo>
                    <a:pt x="667" y="257"/>
                  </a:lnTo>
                  <a:lnTo>
                    <a:pt x="671" y="257"/>
                  </a:lnTo>
                  <a:lnTo>
                    <a:pt x="680" y="257"/>
                  </a:lnTo>
                  <a:lnTo>
                    <a:pt x="684" y="257"/>
                  </a:lnTo>
                  <a:lnTo>
                    <a:pt x="684" y="253"/>
                  </a:lnTo>
                  <a:lnTo>
                    <a:pt x="684" y="248"/>
                  </a:lnTo>
                  <a:lnTo>
                    <a:pt x="671" y="236"/>
                  </a:lnTo>
                  <a:lnTo>
                    <a:pt x="659" y="224"/>
                  </a:lnTo>
                  <a:lnTo>
                    <a:pt x="647" y="228"/>
                  </a:lnTo>
                  <a:lnTo>
                    <a:pt x="643" y="228"/>
                  </a:lnTo>
                  <a:lnTo>
                    <a:pt x="639" y="224"/>
                  </a:lnTo>
                  <a:lnTo>
                    <a:pt x="639" y="220"/>
                  </a:lnTo>
                  <a:lnTo>
                    <a:pt x="647" y="208"/>
                  </a:lnTo>
                  <a:lnTo>
                    <a:pt x="655" y="196"/>
                  </a:lnTo>
                  <a:lnTo>
                    <a:pt x="663" y="183"/>
                  </a:lnTo>
                  <a:lnTo>
                    <a:pt x="671" y="171"/>
                  </a:lnTo>
                  <a:lnTo>
                    <a:pt x="680" y="163"/>
                  </a:lnTo>
                  <a:lnTo>
                    <a:pt x="675" y="159"/>
                  </a:lnTo>
                  <a:lnTo>
                    <a:pt x="663" y="147"/>
                  </a:lnTo>
                  <a:lnTo>
                    <a:pt x="651" y="143"/>
                  </a:lnTo>
                  <a:lnTo>
                    <a:pt x="639" y="139"/>
                  </a:lnTo>
                  <a:lnTo>
                    <a:pt x="627" y="130"/>
                  </a:lnTo>
                  <a:lnTo>
                    <a:pt x="614" y="139"/>
                  </a:lnTo>
                  <a:lnTo>
                    <a:pt x="602" y="139"/>
                  </a:lnTo>
                  <a:lnTo>
                    <a:pt x="590" y="130"/>
                  </a:lnTo>
                  <a:lnTo>
                    <a:pt x="578" y="126"/>
                  </a:lnTo>
                  <a:lnTo>
                    <a:pt x="566" y="139"/>
                  </a:lnTo>
                  <a:lnTo>
                    <a:pt x="562" y="139"/>
                  </a:lnTo>
                  <a:lnTo>
                    <a:pt x="549" y="143"/>
                  </a:lnTo>
                  <a:lnTo>
                    <a:pt x="537" y="143"/>
                  </a:lnTo>
                  <a:lnTo>
                    <a:pt x="529" y="143"/>
                  </a:lnTo>
                  <a:lnTo>
                    <a:pt x="517" y="143"/>
                  </a:lnTo>
                  <a:lnTo>
                    <a:pt x="505" y="143"/>
                  </a:lnTo>
                  <a:lnTo>
                    <a:pt x="492" y="135"/>
                  </a:lnTo>
                  <a:lnTo>
                    <a:pt x="496" y="122"/>
                  </a:lnTo>
                  <a:lnTo>
                    <a:pt x="492" y="110"/>
                  </a:lnTo>
                  <a:lnTo>
                    <a:pt x="484" y="110"/>
                  </a:lnTo>
                  <a:lnTo>
                    <a:pt x="472" y="98"/>
                  </a:lnTo>
                  <a:lnTo>
                    <a:pt x="468" y="86"/>
                  </a:lnTo>
                  <a:lnTo>
                    <a:pt x="460" y="73"/>
                  </a:lnTo>
                  <a:lnTo>
                    <a:pt x="448" y="65"/>
                  </a:lnTo>
                  <a:lnTo>
                    <a:pt x="435" y="61"/>
                  </a:lnTo>
                  <a:lnTo>
                    <a:pt x="423" y="53"/>
                  </a:lnTo>
                  <a:lnTo>
                    <a:pt x="419" y="41"/>
                  </a:lnTo>
                  <a:lnTo>
                    <a:pt x="419" y="33"/>
                  </a:lnTo>
                  <a:lnTo>
                    <a:pt x="415" y="29"/>
                  </a:lnTo>
                  <a:lnTo>
                    <a:pt x="403" y="21"/>
                  </a:lnTo>
                  <a:lnTo>
                    <a:pt x="391" y="8"/>
                  </a:lnTo>
                  <a:lnTo>
                    <a:pt x="374" y="0"/>
                  </a:lnTo>
                  <a:lnTo>
                    <a:pt x="362" y="4"/>
                  </a:lnTo>
                  <a:lnTo>
                    <a:pt x="350" y="4"/>
                  </a:lnTo>
                  <a:lnTo>
                    <a:pt x="342" y="4"/>
                  </a:lnTo>
                  <a:lnTo>
                    <a:pt x="342" y="8"/>
                  </a:lnTo>
                  <a:lnTo>
                    <a:pt x="354" y="17"/>
                  </a:lnTo>
                  <a:lnTo>
                    <a:pt x="366" y="29"/>
                  </a:lnTo>
                  <a:lnTo>
                    <a:pt x="362" y="37"/>
                  </a:lnTo>
                  <a:lnTo>
                    <a:pt x="362" y="49"/>
                  </a:lnTo>
                  <a:lnTo>
                    <a:pt x="366" y="53"/>
                  </a:lnTo>
                  <a:lnTo>
                    <a:pt x="354" y="53"/>
                  </a:lnTo>
                  <a:lnTo>
                    <a:pt x="354" y="65"/>
                  </a:lnTo>
                  <a:lnTo>
                    <a:pt x="350" y="78"/>
                  </a:lnTo>
                  <a:lnTo>
                    <a:pt x="346" y="86"/>
                  </a:lnTo>
                  <a:lnTo>
                    <a:pt x="346" y="90"/>
                  </a:lnTo>
                  <a:lnTo>
                    <a:pt x="342" y="94"/>
                  </a:lnTo>
                  <a:lnTo>
                    <a:pt x="334" y="102"/>
                  </a:lnTo>
                  <a:lnTo>
                    <a:pt x="321" y="114"/>
                  </a:lnTo>
                  <a:lnTo>
                    <a:pt x="317" y="122"/>
                  </a:lnTo>
                  <a:lnTo>
                    <a:pt x="305" y="135"/>
                  </a:lnTo>
                  <a:lnTo>
                    <a:pt x="293" y="143"/>
                  </a:lnTo>
                  <a:lnTo>
                    <a:pt x="281" y="151"/>
                  </a:lnTo>
                  <a:lnTo>
                    <a:pt x="269" y="155"/>
                  </a:lnTo>
                  <a:lnTo>
                    <a:pt x="256" y="159"/>
                  </a:lnTo>
                  <a:lnTo>
                    <a:pt x="248" y="163"/>
                  </a:lnTo>
                  <a:lnTo>
                    <a:pt x="236" y="167"/>
                  </a:lnTo>
                  <a:lnTo>
                    <a:pt x="224" y="171"/>
                  </a:lnTo>
                  <a:lnTo>
                    <a:pt x="216" y="175"/>
                  </a:lnTo>
                  <a:lnTo>
                    <a:pt x="212" y="175"/>
                  </a:lnTo>
                  <a:lnTo>
                    <a:pt x="208" y="175"/>
                  </a:lnTo>
                  <a:lnTo>
                    <a:pt x="195" y="187"/>
                  </a:lnTo>
                  <a:lnTo>
                    <a:pt x="187" y="200"/>
                  </a:lnTo>
                  <a:lnTo>
                    <a:pt x="175" y="212"/>
                  </a:lnTo>
                  <a:lnTo>
                    <a:pt x="175" y="224"/>
                  </a:lnTo>
                  <a:lnTo>
                    <a:pt x="167" y="236"/>
                  </a:lnTo>
                  <a:lnTo>
                    <a:pt x="163" y="248"/>
                  </a:lnTo>
                  <a:lnTo>
                    <a:pt x="159" y="257"/>
                  </a:lnTo>
                  <a:lnTo>
                    <a:pt x="159" y="265"/>
                  </a:lnTo>
                  <a:lnTo>
                    <a:pt x="159" y="273"/>
                  </a:lnTo>
                  <a:lnTo>
                    <a:pt x="142" y="281"/>
                  </a:lnTo>
                  <a:lnTo>
                    <a:pt x="138" y="293"/>
                  </a:lnTo>
                  <a:lnTo>
                    <a:pt x="134" y="297"/>
                  </a:lnTo>
                  <a:lnTo>
                    <a:pt x="130" y="297"/>
                  </a:lnTo>
                  <a:lnTo>
                    <a:pt x="126" y="297"/>
                  </a:lnTo>
                  <a:lnTo>
                    <a:pt x="114" y="285"/>
                  </a:lnTo>
                  <a:lnTo>
                    <a:pt x="110" y="285"/>
                  </a:lnTo>
                  <a:lnTo>
                    <a:pt x="106" y="273"/>
                  </a:lnTo>
                  <a:lnTo>
                    <a:pt x="110" y="273"/>
                  </a:lnTo>
                  <a:lnTo>
                    <a:pt x="98" y="265"/>
                  </a:lnTo>
                  <a:lnTo>
                    <a:pt x="85" y="261"/>
                  </a:lnTo>
                  <a:lnTo>
                    <a:pt x="81" y="261"/>
                  </a:lnTo>
                  <a:lnTo>
                    <a:pt x="77" y="261"/>
                  </a:lnTo>
                  <a:lnTo>
                    <a:pt x="69" y="257"/>
                  </a:lnTo>
                  <a:lnTo>
                    <a:pt x="57" y="265"/>
                  </a:lnTo>
                  <a:lnTo>
                    <a:pt x="53" y="265"/>
                  </a:lnTo>
                  <a:lnTo>
                    <a:pt x="53" y="257"/>
                  </a:lnTo>
                  <a:lnTo>
                    <a:pt x="49" y="244"/>
                  </a:lnTo>
                  <a:lnTo>
                    <a:pt x="49" y="240"/>
                  </a:lnTo>
                  <a:lnTo>
                    <a:pt x="61" y="236"/>
                  </a:lnTo>
                  <a:lnTo>
                    <a:pt x="69" y="232"/>
                  </a:lnTo>
                  <a:lnTo>
                    <a:pt x="65" y="220"/>
                  </a:lnTo>
                  <a:lnTo>
                    <a:pt x="65" y="208"/>
                  </a:lnTo>
                  <a:lnTo>
                    <a:pt x="61" y="208"/>
                  </a:lnTo>
                  <a:lnTo>
                    <a:pt x="61" y="204"/>
                  </a:lnTo>
                  <a:lnTo>
                    <a:pt x="57" y="200"/>
                  </a:lnTo>
                  <a:lnTo>
                    <a:pt x="45" y="208"/>
                  </a:lnTo>
                  <a:lnTo>
                    <a:pt x="33" y="220"/>
                  </a:lnTo>
                  <a:lnTo>
                    <a:pt x="24" y="232"/>
                  </a:lnTo>
                  <a:lnTo>
                    <a:pt x="12" y="244"/>
                  </a:lnTo>
                  <a:lnTo>
                    <a:pt x="8" y="248"/>
                  </a:lnTo>
                  <a:lnTo>
                    <a:pt x="4" y="253"/>
                  </a:lnTo>
                  <a:lnTo>
                    <a:pt x="0" y="257"/>
                  </a:lnTo>
                  <a:lnTo>
                    <a:pt x="0" y="265"/>
                  </a:lnTo>
                  <a:lnTo>
                    <a:pt x="0" y="269"/>
                  </a:lnTo>
                  <a:lnTo>
                    <a:pt x="0" y="273"/>
                  </a:lnTo>
                  <a:lnTo>
                    <a:pt x="0" y="281"/>
                  </a:lnTo>
                  <a:lnTo>
                    <a:pt x="8" y="293"/>
                  </a:lnTo>
                  <a:lnTo>
                    <a:pt x="8" y="305"/>
                  </a:lnTo>
                  <a:lnTo>
                    <a:pt x="12" y="318"/>
                  </a:lnTo>
                  <a:lnTo>
                    <a:pt x="20" y="326"/>
                  </a:lnTo>
                  <a:lnTo>
                    <a:pt x="24" y="338"/>
                  </a:lnTo>
                  <a:lnTo>
                    <a:pt x="20" y="350"/>
                  </a:lnTo>
                  <a:lnTo>
                    <a:pt x="8" y="350"/>
                  </a:lnTo>
                  <a:lnTo>
                    <a:pt x="8" y="362"/>
                  </a:lnTo>
                  <a:lnTo>
                    <a:pt x="20" y="371"/>
                  </a:lnTo>
                  <a:lnTo>
                    <a:pt x="33" y="379"/>
                  </a:lnTo>
                  <a:lnTo>
                    <a:pt x="41" y="379"/>
                  </a:lnTo>
                  <a:lnTo>
                    <a:pt x="53" y="387"/>
                  </a:lnTo>
                  <a:lnTo>
                    <a:pt x="65" y="395"/>
                  </a:lnTo>
                  <a:lnTo>
                    <a:pt x="77" y="403"/>
                  </a:lnTo>
                  <a:lnTo>
                    <a:pt x="81" y="411"/>
                  </a:lnTo>
                  <a:lnTo>
                    <a:pt x="85" y="415"/>
                  </a:lnTo>
                  <a:lnTo>
                    <a:pt x="98" y="427"/>
                  </a:lnTo>
                  <a:lnTo>
                    <a:pt x="98" y="432"/>
                  </a:lnTo>
                  <a:lnTo>
                    <a:pt x="102" y="440"/>
                  </a:lnTo>
                  <a:lnTo>
                    <a:pt x="102" y="444"/>
                  </a:lnTo>
                  <a:lnTo>
                    <a:pt x="110" y="456"/>
                  </a:lnTo>
                  <a:lnTo>
                    <a:pt x="114" y="468"/>
                  </a:lnTo>
                  <a:lnTo>
                    <a:pt x="122" y="476"/>
                  </a:lnTo>
                  <a:lnTo>
                    <a:pt x="130" y="488"/>
                  </a:lnTo>
                  <a:lnTo>
                    <a:pt x="142" y="501"/>
                  </a:lnTo>
                  <a:lnTo>
                    <a:pt x="146" y="509"/>
                  </a:lnTo>
                  <a:lnTo>
                    <a:pt x="155" y="521"/>
                  </a:lnTo>
                  <a:lnTo>
                    <a:pt x="159" y="533"/>
                  </a:lnTo>
                  <a:lnTo>
                    <a:pt x="159" y="537"/>
                  </a:lnTo>
                  <a:lnTo>
                    <a:pt x="159" y="541"/>
                  </a:lnTo>
                  <a:lnTo>
                    <a:pt x="163" y="545"/>
                  </a:lnTo>
                  <a:lnTo>
                    <a:pt x="167" y="558"/>
                  </a:lnTo>
                  <a:lnTo>
                    <a:pt x="175" y="570"/>
                  </a:lnTo>
                  <a:lnTo>
                    <a:pt x="179" y="582"/>
                  </a:lnTo>
                  <a:lnTo>
                    <a:pt x="183" y="594"/>
                  </a:lnTo>
                  <a:lnTo>
                    <a:pt x="187" y="602"/>
                  </a:lnTo>
                  <a:lnTo>
                    <a:pt x="191" y="615"/>
                  </a:lnTo>
                  <a:lnTo>
                    <a:pt x="199" y="627"/>
                  </a:lnTo>
                  <a:lnTo>
                    <a:pt x="203" y="635"/>
                  </a:lnTo>
                  <a:lnTo>
                    <a:pt x="208" y="639"/>
                  </a:lnTo>
                  <a:lnTo>
                    <a:pt x="212" y="651"/>
                  </a:lnTo>
                  <a:lnTo>
                    <a:pt x="220" y="663"/>
                  </a:lnTo>
                  <a:lnTo>
                    <a:pt x="220" y="668"/>
                  </a:lnTo>
                  <a:lnTo>
                    <a:pt x="220" y="680"/>
                  </a:lnTo>
                  <a:lnTo>
                    <a:pt x="232" y="688"/>
                  </a:lnTo>
                  <a:lnTo>
                    <a:pt x="244" y="700"/>
                  </a:lnTo>
                  <a:lnTo>
                    <a:pt x="248" y="712"/>
                  </a:lnTo>
                  <a:lnTo>
                    <a:pt x="252" y="724"/>
                  </a:lnTo>
                  <a:lnTo>
                    <a:pt x="248" y="729"/>
                  </a:lnTo>
                  <a:lnTo>
                    <a:pt x="260" y="741"/>
                  </a:lnTo>
                  <a:lnTo>
                    <a:pt x="273" y="749"/>
                  </a:lnTo>
                  <a:lnTo>
                    <a:pt x="277" y="761"/>
                  </a:lnTo>
                  <a:lnTo>
                    <a:pt x="285" y="773"/>
                  </a:lnTo>
                  <a:lnTo>
                    <a:pt x="289" y="786"/>
                  </a:lnTo>
                  <a:lnTo>
                    <a:pt x="293" y="794"/>
                  </a:lnTo>
                  <a:lnTo>
                    <a:pt x="305" y="806"/>
                  </a:lnTo>
                  <a:lnTo>
                    <a:pt x="309" y="818"/>
                  </a:lnTo>
                  <a:lnTo>
                    <a:pt x="305" y="826"/>
                  </a:lnTo>
                  <a:lnTo>
                    <a:pt x="297" y="838"/>
                  </a:lnTo>
                  <a:lnTo>
                    <a:pt x="301" y="851"/>
                  </a:lnTo>
                  <a:lnTo>
                    <a:pt x="313" y="863"/>
                  </a:lnTo>
                  <a:lnTo>
                    <a:pt x="321" y="875"/>
                  </a:lnTo>
                  <a:lnTo>
                    <a:pt x="321" y="887"/>
                  </a:lnTo>
                  <a:lnTo>
                    <a:pt x="338" y="895"/>
                  </a:lnTo>
                  <a:lnTo>
                    <a:pt x="346" y="904"/>
                  </a:lnTo>
                  <a:lnTo>
                    <a:pt x="354" y="908"/>
                  </a:lnTo>
                  <a:lnTo>
                    <a:pt x="366" y="920"/>
                  </a:lnTo>
                  <a:lnTo>
                    <a:pt x="370" y="932"/>
                  </a:lnTo>
                  <a:lnTo>
                    <a:pt x="374" y="936"/>
                  </a:lnTo>
                  <a:lnTo>
                    <a:pt x="387" y="940"/>
                  </a:lnTo>
                  <a:lnTo>
                    <a:pt x="399" y="948"/>
                  </a:lnTo>
                  <a:lnTo>
                    <a:pt x="407" y="952"/>
                  </a:lnTo>
                  <a:lnTo>
                    <a:pt x="419" y="960"/>
                  </a:lnTo>
                  <a:lnTo>
                    <a:pt x="431" y="965"/>
                  </a:lnTo>
                  <a:lnTo>
                    <a:pt x="444" y="973"/>
                  </a:lnTo>
                  <a:lnTo>
                    <a:pt x="456" y="981"/>
                  </a:lnTo>
                  <a:lnTo>
                    <a:pt x="476" y="989"/>
                  </a:lnTo>
                  <a:lnTo>
                    <a:pt x="492" y="997"/>
                  </a:lnTo>
                  <a:lnTo>
                    <a:pt x="505" y="1001"/>
                  </a:lnTo>
                  <a:lnTo>
                    <a:pt x="513" y="1005"/>
                  </a:lnTo>
                  <a:lnTo>
                    <a:pt x="513" y="1009"/>
                  </a:lnTo>
                  <a:lnTo>
                    <a:pt x="525" y="1009"/>
                  </a:lnTo>
                  <a:lnTo>
                    <a:pt x="537" y="1017"/>
                  </a:lnTo>
                  <a:lnTo>
                    <a:pt x="549" y="1030"/>
                  </a:lnTo>
                  <a:lnTo>
                    <a:pt x="553" y="1034"/>
                  </a:lnTo>
                  <a:lnTo>
                    <a:pt x="562" y="1034"/>
                  </a:lnTo>
                  <a:lnTo>
                    <a:pt x="570" y="1042"/>
                  </a:lnTo>
                  <a:lnTo>
                    <a:pt x="582" y="1046"/>
                  </a:lnTo>
                  <a:lnTo>
                    <a:pt x="590" y="1050"/>
                  </a:lnTo>
                  <a:lnTo>
                    <a:pt x="598" y="1062"/>
                  </a:lnTo>
                  <a:lnTo>
                    <a:pt x="598" y="1074"/>
                  </a:lnTo>
                  <a:lnTo>
                    <a:pt x="623" y="1087"/>
                  </a:lnTo>
                  <a:lnTo>
                    <a:pt x="635" y="1099"/>
                  </a:lnTo>
                  <a:lnTo>
                    <a:pt x="655" y="1115"/>
                  </a:lnTo>
                  <a:lnTo>
                    <a:pt x="663" y="111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41" name="Freeform 656">
              <a:extLst>
                <a:ext uri="{FF2B5EF4-FFF2-40B4-BE49-F238E27FC236}">
                  <a16:creationId xmlns="" xmlns:a16="http://schemas.microsoft.com/office/drawing/2014/main" id="{5CA6C31F-9394-42CF-AC25-968230A95280}"/>
                </a:ext>
              </a:extLst>
            </p:cNvPr>
            <p:cNvSpPr>
              <a:spLocks/>
            </p:cNvSpPr>
            <p:nvPr/>
          </p:nvSpPr>
          <p:spPr bwMode="gray">
            <a:xfrm>
              <a:off x="2973146" y="4812294"/>
              <a:ext cx="181849" cy="188949"/>
            </a:xfrm>
            <a:custGeom>
              <a:avLst/>
              <a:gdLst>
                <a:gd name="T0" fmla="*/ 232 w 505"/>
                <a:gd name="T1" fmla="*/ 8 h 525"/>
                <a:gd name="T2" fmla="*/ 159 w 505"/>
                <a:gd name="T3" fmla="*/ 0 h 525"/>
                <a:gd name="T4" fmla="*/ 122 w 505"/>
                <a:gd name="T5" fmla="*/ 8 h 525"/>
                <a:gd name="T6" fmla="*/ 86 w 505"/>
                <a:gd name="T7" fmla="*/ 16 h 525"/>
                <a:gd name="T8" fmla="*/ 49 w 505"/>
                <a:gd name="T9" fmla="*/ 33 h 525"/>
                <a:gd name="T10" fmla="*/ 33 w 505"/>
                <a:gd name="T11" fmla="*/ 61 h 525"/>
                <a:gd name="T12" fmla="*/ 21 w 505"/>
                <a:gd name="T13" fmla="*/ 82 h 525"/>
                <a:gd name="T14" fmla="*/ 21 w 505"/>
                <a:gd name="T15" fmla="*/ 114 h 525"/>
                <a:gd name="T16" fmla="*/ 8 w 505"/>
                <a:gd name="T17" fmla="*/ 151 h 525"/>
                <a:gd name="T18" fmla="*/ 0 w 505"/>
                <a:gd name="T19" fmla="*/ 183 h 525"/>
                <a:gd name="T20" fmla="*/ 16 w 505"/>
                <a:gd name="T21" fmla="*/ 200 h 525"/>
                <a:gd name="T22" fmla="*/ 41 w 505"/>
                <a:gd name="T23" fmla="*/ 236 h 525"/>
                <a:gd name="T24" fmla="*/ 77 w 505"/>
                <a:gd name="T25" fmla="*/ 261 h 525"/>
                <a:gd name="T26" fmla="*/ 98 w 505"/>
                <a:gd name="T27" fmla="*/ 281 h 525"/>
                <a:gd name="T28" fmla="*/ 122 w 505"/>
                <a:gd name="T29" fmla="*/ 289 h 525"/>
                <a:gd name="T30" fmla="*/ 139 w 505"/>
                <a:gd name="T31" fmla="*/ 297 h 525"/>
                <a:gd name="T32" fmla="*/ 171 w 505"/>
                <a:gd name="T33" fmla="*/ 305 h 525"/>
                <a:gd name="T34" fmla="*/ 204 w 505"/>
                <a:gd name="T35" fmla="*/ 330 h 525"/>
                <a:gd name="T36" fmla="*/ 240 w 505"/>
                <a:gd name="T37" fmla="*/ 350 h 525"/>
                <a:gd name="T38" fmla="*/ 269 w 505"/>
                <a:gd name="T39" fmla="*/ 362 h 525"/>
                <a:gd name="T40" fmla="*/ 297 w 505"/>
                <a:gd name="T41" fmla="*/ 379 h 525"/>
                <a:gd name="T42" fmla="*/ 297 w 505"/>
                <a:gd name="T43" fmla="*/ 403 h 525"/>
                <a:gd name="T44" fmla="*/ 273 w 505"/>
                <a:gd name="T45" fmla="*/ 431 h 525"/>
                <a:gd name="T46" fmla="*/ 269 w 505"/>
                <a:gd name="T47" fmla="*/ 464 h 525"/>
                <a:gd name="T48" fmla="*/ 244 w 505"/>
                <a:gd name="T49" fmla="*/ 492 h 525"/>
                <a:gd name="T50" fmla="*/ 252 w 505"/>
                <a:gd name="T51" fmla="*/ 509 h 525"/>
                <a:gd name="T52" fmla="*/ 289 w 505"/>
                <a:gd name="T53" fmla="*/ 509 h 525"/>
                <a:gd name="T54" fmla="*/ 322 w 505"/>
                <a:gd name="T55" fmla="*/ 517 h 525"/>
                <a:gd name="T56" fmla="*/ 354 w 505"/>
                <a:gd name="T57" fmla="*/ 521 h 525"/>
                <a:gd name="T58" fmla="*/ 383 w 505"/>
                <a:gd name="T59" fmla="*/ 513 h 525"/>
                <a:gd name="T60" fmla="*/ 411 w 505"/>
                <a:gd name="T61" fmla="*/ 517 h 525"/>
                <a:gd name="T62" fmla="*/ 432 w 505"/>
                <a:gd name="T63" fmla="*/ 488 h 525"/>
                <a:gd name="T64" fmla="*/ 460 w 505"/>
                <a:gd name="T65" fmla="*/ 476 h 525"/>
                <a:gd name="T66" fmla="*/ 480 w 505"/>
                <a:gd name="T67" fmla="*/ 452 h 525"/>
                <a:gd name="T68" fmla="*/ 480 w 505"/>
                <a:gd name="T69" fmla="*/ 427 h 525"/>
                <a:gd name="T70" fmla="*/ 484 w 505"/>
                <a:gd name="T71" fmla="*/ 399 h 525"/>
                <a:gd name="T72" fmla="*/ 484 w 505"/>
                <a:gd name="T73" fmla="*/ 383 h 525"/>
                <a:gd name="T74" fmla="*/ 497 w 505"/>
                <a:gd name="T75" fmla="*/ 354 h 525"/>
                <a:gd name="T76" fmla="*/ 505 w 505"/>
                <a:gd name="T77" fmla="*/ 322 h 525"/>
                <a:gd name="T78" fmla="*/ 501 w 505"/>
                <a:gd name="T79" fmla="*/ 297 h 525"/>
                <a:gd name="T80" fmla="*/ 472 w 505"/>
                <a:gd name="T81" fmla="*/ 289 h 525"/>
                <a:gd name="T82" fmla="*/ 448 w 505"/>
                <a:gd name="T83" fmla="*/ 297 h 525"/>
                <a:gd name="T84" fmla="*/ 427 w 505"/>
                <a:gd name="T85" fmla="*/ 273 h 525"/>
                <a:gd name="T86" fmla="*/ 432 w 505"/>
                <a:gd name="T87" fmla="*/ 248 h 525"/>
                <a:gd name="T88" fmla="*/ 419 w 505"/>
                <a:gd name="T89" fmla="*/ 220 h 525"/>
                <a:gd name="T90" fmla="*/ 415 w 505"/>
                <a:gd name="T91" fmla="*/ 204 h 525"/>
                <a:gd name="T92" fmla="*/ 403 w 505"/>
                <a:gd name="T93" fmla="*/ 187 h 525"/>
                <a:gd name="T94" fmla="*/ 370 w 505"/>
                <a:gd name="T95" fmla="*/ 175 h 525"/>
                <a:gd name="T96" fmla="*/ 350 w 505"/>
                <a:gd name="T97" fmla="*/ 187 h 525"/>
                <a:gd name="T98" fmla="*/ 314 w 505"/>
                <a:gd name="T99" fmla="*/ 183 h 525"/>
                <a:gd name="T100" fmla="*/ 281 w 505"/>
                <a:gd name="T101" fmla="*/ 175 h 525"/>
                <a:gd name="T102" fmla="*/ 281 w 505"/>
                <a:gd name="T103" fmla="*/ 159 h 525"/>
                <a:gd name="T104" fmla="*/ 285 w 505"/>
                <a:gd name="T105" fmla="*/ 143 h 525"/>
                <a:gd name="T106" fmla="*/ 289 w 505"/>
                <a:gd name="T107" fmla="*/ 114 h 525"/>
                <a:gd name="T108" fmla="*/ 277 w 505"/>
                <a:gd name="T109" fmla="*/ 77 h 525"/>
                <a:gd name="T110" fmla="*/ 269 w 505"/>
                <a:gd name="T111" fmla="*/ 45 h 52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05"/>
                <a:gd name="T169" fmla="*/ 0 h 525"/>
                <a:gd name="T170" fmla="*/ 505 w 505"/>
                <a:gd name="T171" fmla="*/ 525 h 52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05" h="525">
                  <a:moveTo>
                    <a:pt x="269" y="33"/>
                  </a:moveTo>
                  <a:lnTo>
                    <a:pt x="248" y="20"/>
                  </a:lnTo>
                  <a:lnTo>
                    <a:pt x="232" y="8"/>
                  </a:lnTo>
                  <a:lnTo>
                    <a:pt x="228" y="8"/>
                  </a:lnTo>
                  <a:lnTo>
                    <a:pt x="216" y="0"/>
                  </a:lnTo>
                  <a:lnTo>
                    <a:pt x="159" y="0"/>
                  </a:lnTo>
                  <a:lnTo>
                    <a:pt x="147" y="4"/>
                  </a:lnTo>
                  <a:lnTo>
                    <a:pt x="134" y="4"/>
                  </a:lnTo>
                  <a:lnTo>
                    <a:pt x="122" y="8"/>
                  </a:lnTo>
                  <a:lnTo>
                    <a:pt x="110" y="12"/>
                  </a:lnTo>
                  <a:lnTo>
                    <a:pt x="98" y="12"/>
                  </a:lnTo>
                  <a:lnTo>
                    <a:pt x="86" y="16"/>
                  </a:lnTo>
                  <a:lnTo>
                    <a:pt x="73" y="16"/>
                  </a:lnTo>
                  <a:lnTo>
                    <a:pt x="61" y="20"/>
                  </a:lnTo>
                  <a:lnTo>
                    <a:pt x="49" y="33"/>
                  </a:lnTo>
                  <a:lnTo>
                    <a:pt x="45" y="45"/>
                  </a:lnTo>
                  <a:lnTo>
                    <a:pt x="45" y="49"/>
                  </a:lnTo>
                  <a:lnTo>
                    <a:pt x="33" y="61"/>
                  </a:lnTo>
                  <a:lnTo>
                    <a:pt x="25" y="73"/>
                  </a:lnTo>
                  <a:lnTo>
                    <a:pt x="21" y="77"/>
                  </a:lnTo>
                  <a:lnTo>
                    <a:pt x="21" y="82"/>
                  </a:lnTo>
                  <a:lnTo>
                    <a:pt x="21" y="94"/>
                  </a:lnTo>
                  <a:lnTo>
                    <a:pt x="21" y="106"/>
                  </a:lnTo>
                  <a:lnTo>
                    <a:pt x="21" y="114"/>
                  </a:lnTo>
                  <a:lnTo>
                    <a:pt x="16" y="126"/>
                  </a:lnTo>
                  <a:lnTo>
                    <a:pt x="12" y="138"/>
                  </a:lnTo>
                  <a:lnTo>
                    <a:pt x="8" y="151"/>
                  </a:lnTo>
                  <a:lnTo>
                    <a:pt x="4" y="159"/>
                  </a:lnTo>
                  <a:lnTo>
                    <a:pt x="4" y="171"/>
                  </a:lnTo>
                  <a:lnTo>
                    <a:pt x="0" y="183"/>
                  </a:lnTo>
                  <a:lnTo>
                    <a:pt x="12" y="195"/>
                  </a:lnTo>
                  <a:lnTo>
                    <a:pt x="12" y="200"/>
                  </a:lnTo>
                  <a:lnTo>
                    <a:pt x="16" y="200"/>
                  </a:lnTo>
                  <a:lnTo>
                    <a:pt x="25" y="212"/>
                  </a:lnTo>
                  <a:lnTo>
                    <a:pt x="33" y="224"/>
                  </a:lnTo>
                  <a:lnTo>
                    <a:pt x="41" y="236"/>
                  </a:lnTo>
                  <a:lnTo>
                    <a:pt x="53" y="244"/>
                  </a:lnTo>
                  <a:lnTo>
                    <a:pt x="65" y="252"/>
                  </a:lnTo>
                  <a:lnTo>
                    <a:pt x="77" y="261"/>
                  </a:lnTo>
                  <a:lnTo>
                    <a:pt x="90" y="269"/>
                  </a:lnTo>
                  <a:lnTo>
                    <a:pt x="98" y="281"/>
                  </a:lnTo>
                  <a:lnTo>
                    <a:pt x="110" y="289"/>
                  </a:lnTo>
                  <a:lnTo>
                    <a:pt x="122" y="289"/>
                  </a:lnTo>
                  <a:lnTo>
                    <a:pt x="134" y="297"/>
                  </a:lnTo>
                  <a:lnTo>
                    <a:pt x="139" y="297"/>
                  </a:lnTo>
                  <a:lnTo>
                    <a:pt x="151" y="297"/>
                  </a:lnTo>
                  <a:lnTo>
                    <a:pt x="159" y="297"/>
                  </a:lnTo>
                  <a:lnTo>
                    <a:pt x="171" y="305"/>
                  </a:lnTo>
                  <a:lnTo>
                    <a:pt x="179" y="313"/>
                  </a:lnTo>
                  <a:lnTo>
                    <a:pt x="191" y="322"/>
                  </a:lnTo>
                  <a:lnTo>
                    <a:pt x="204" y="330"/>
                  </a:lnTo>
                  <a:lnTo>
                    <a:pt x="216" y="338"/>
                  </a:lnTo>
                  <a:lnTo>
                    <a:pt x="228" y="342"/>
                  </a:lnTo>
                  <a:lnTo>
                    <a:pt x="240" y="350"/>
                  </a:lnTo>
                  <a:lnTo>
                    <a:pt x="252" y="350"/>
                  </a:lnTo>
                  <a:lnTo>
                    <a:pt x="261" y="358"/>
                  </a:lnTo>
                  <a:lnTo>
                    <a:pt x="269" y="362"/>
                  </a:lnTo>
                  <a:lnTo>
                    <a:pt x="281" y="366"/>
                  </a:lnTo>
                  <a:lnTo>
                    <a:pt x="297" y="374"/>
                  </a:lnTo>
                  <a:lnTo>
                    <a:pt x="297" y="379"/>
                  </a:lnTo>
                  <a:lnTo>
                    <a:pt x="305" y="391"/>
                  </a:lnTo>
                  <a:lnTo>
                    <a:pt x="297" y="403"/>
                  </a:lnTo>
                  <a:lnTo>
                    <a:pt x="289" y="415"/>
                  </a:lnTo>
                  <a:lnTo>
                    <a:pt x="285" y="427"/>
                  </a:lnTo>
                  <a:lnTo>
                    <a:pt x="273" y="431"/>
                  </a:lnTo>
                  <a:lnTo>
                    <a:pt x="269" y="448"/>
                  </a:lnTo>
                  <a:lnTo>
                    <a:pt x="265" y="460"/>
                  </a:lnTo>
                  <a:lnTo>
                    <a:pt x="269" y="464"/>
                  </a:lnTo>
                  <a:lnTo>
                    <a:pt x="261" y="476"/>
                  </a:lnTo>
                  <a:lnTo>
                    <a:pt x="257" y="484"/>
                  </a:lnTo>
                  <a:lnTo>
                    <a:pt x="244" y="492"/>
                  </a:lnTo>
                  <a:lnTo>
                    <a:pt x="244" y="505"/>
                  </a:lnTo>
                  <a:lnTo>
                    <a:pt x="244" y="509"/>
                  </a:lnTo>
                  <a:lnTo>
                    <a:pt x="252" y="509"/>
                  </a:lnTo>
                  <a:lnTo>
                    <a:pt x="269" y="509"/>
                  </a:lnTo>
                  <a:lnTo>
                    <a:pt x="277" y="509"/>
                  </a:lnTo>
                  <a:lnTo>
                    <a:pt x="289" y="509"/>
                  </a:lnTo>
                  <a:lnTo>
                    <a:pt x="301" y="513"/>
                  </a:lnTo>
                  <a:lnTo>
                    <a:pt x="314" y="517"/>
                  </a:lnTo>
                  <a:lnTo>
                    <a:pt x="322" y="517"/>
                  </a:lnTo>
                  <a:lnTo>
                    <a:pt x="334" y="521"/>
                  </a:lnTo>
                  <a:lnTo>
                    <a:pt x="346" y="517"/>
                  </a:lnTo>
                  <a:lnTo>
                    <a:pt x="354" y="521"/>
                  </a:lnTo>
                  <a:lnTo>
                    <a:pt x="362" y="521"/>
                  </a:lnTo>
                  <a:lnTo>
                    <a:pt x="375" y="525"/>
                  </a:lnTo>
                  <a:lnTo>
                    <a:pt x="383" y="513"/>
                  </a:lnTo>
                  <a:lnTo>
                    <a:pt x="399" y="509"/>
                  </a:lnTo>
                  <a:lnTo>
                    <a:pt x="403" y="509"/>
                  </a:lnTo>
                  <a:lnTo>
                    <a:pt x="411" y="517"/>
                  </a:lnTo>
                  <a:lnTo>
                    <a:pt x="419" y="513"/>
                  </a:lnTo>
                  <a:lnTo>
                    <a:pt x="423" y="501"/>
                  </a:lnTo>
                  <a:lnTo>
                    <a:pt x="432" y="488"/>
                  </a:lnTo>
                  <a:lnTo>
                    <a:pt x="444" y="484"/>
                  </a:lnTo>
                  <a:lnTo>
                    <a:pt x="448" y="488"/>
                  </a:lnTo>
                  <a:lnTo>
                    <a:pt x="460" y="476"/>
                  </a:lnTo>
                  <a:lnTo>
                    <a:pt x="472" y="464"/>
                  </a:lnTo>
                  <a:lnTo>
                    <a:pt x="480" y="452"/>
                  </a:lnTo>
                  <a:lnTo>
                    <a:pt x="480" y="440"/>
                  </a:lnTo>
                  <a:lnTo>
                    <a:pt x="480" y="427"/>
                  </a:lnTo>
                  <a:lnTo>
                    <a:pt x="484" y="415"/>
                  </a:lnTo>
                  <a:lnTo>
                    <a:pt x="480" y="403"/>
                  </a:lnTo>
                  <a:lnTo>
                    <a:pt x="484" y="399"/>
                  </a:lnTo>
                  <a:lnTo>
                    <a:pt x="484" y="387"/>
                  </a:lnTo>
                  <a:lnTo>
                    <a:pt x="484" y="383"/>
                  </a:lnTo>
                  <a:lnTo>
                    <a:pt x="493" y="374"/>
                  </a:lnTo>
                  <a:lnTo>
                    <a:pt x="493" y="362"/>
                  </a:lnTo>
                  <a:lnTo>
                    <a:pt x="497" y="354"/>
                  </a:lnTo>
                  <a:lnTo>
                    <a:pt x="501" y="342"/>
                  </a:lnTo>
                  <a:lnTo>
                    <a:pt x="501" y="334"/>
                  </a:lnTo>
                  <a:lnTo>
                    <a:pt x="505" y="322"/>
                  </a:lnTo>
                  <a:lnTo>
                    <a:pt x="501" y="313"/>
                  </a:lnTo>
                  <a:lnTo>
                    <a:pt x="505" y="301"/>
                  </a:lnTo>
                  <a:lnTo>
                    <a:pt x="501" y="297"/>
                  </a:lnTo>
                  <a:lnTo>
                    <a:pt x="497" y="289"/>
                  </a:lnTo>
                  <a:lnTo>
                    <a:pt x="484" y="285"/>
                  </a:lnTo>
                  <a:lnTo>
                    <a:pt x="472" y="289"/>
                  </a:lnTo>
                  <a:lnTo>
                    <a:pt x="460" y="297"/>
                  </a:lnTo>
                  <a:lnTo>
                    <a:pt x="448" y="297"/>
                  </a:lnTo>
                  <a:lnTo>
                    <a:pt x="436" y="289"/>
                  </a:lnTo>
                  <a:lnTo>
                    <a:pt x="432" y="277"/>
                  </a:lnTo>
                  <a:lnTo>
                    <a:pt x="427" y="273"/>
                  </a:lnTo>
                  <a:lnTo>
                    <a:pt x="427" y="265"/>
                  </a:lnTo>
                  <a:lnTo>
                    <a:pt x="427" y="256"/>
                  </a:lnTo>
                  <a:lnTo>
                    <a:pt x="432" y="248"/>
                  </a:lnTo>
                  <a:lnTo>
                    <a:pt x="427" y="240"/>
                  </a:lnTo>
                  <a:lnTo>
                    <a:pt x="419" y="228"/>
                  </a:lnTo>
                  <a:lnTo>
                    <a:pt x="419" y="220"/>
                  </a:lnTo>
                  <a:lnTo>
                    <a:pt x="423" y="216"/>
                  </a:lnTo>
                  <a:lnTo>
                    <a:pt x="423" y="208"/>
                  </a:lnTo>
                  <a:lnTo>
                    <a:pt x="415" y="204"/>
                  </a:lnTo>
                  <a:lnTo>
                    <a:pt x="415" y="195"/>
                  </a:lnTo>
                  <a:lnTo>
                    <a:pt x="411" y="187"/>
                  </a:lnTo>
                  <a:lnTo>
                    <a:pt x="403" y="187"/>
                  </a:lnTo>
                  <a:lnTo>
                    <a:pt x="395" y="187"/>
                  </a:lnTo>
                  <a:lnTo>
                    <a:pt x="383" y="183"/>
                  </a:lnTo>
                  <a:lnTo>
                    <a:pt x="370" y="175"/>
                  </a:lnTo>
                  <a:lnTo>
                    <a:pt x="366" y="175"/>
                  </a:lnTo>
                  <a:lnTo>
                    <a:pt x="362" y="187"/>
                  </a:lnTo>
                  <a:lnTo>
                    <a:pt x="350" y="187"/>
                  </a:lnTo>
                  <a:lnTo>
                    <a:pt x="338" y="183"/>
                  </a:lnTo>
                  <a:lnTo>
                    <a:pt x="326" y="183"/>
                  </a:lnTo>
                  <a:lnTo>
                    <a:pt x="314" y="183"/>
                  </a:lnTo>
                  <a:lnTo>
                    <a:pt x="305" y="179"/>
                  </a:lnTo>
                  <a:lnTo>
                    <a:pt x="293" y="175"/>
                  </a:lnTo>
                  <a:lnTo>
                    <a:pt x="281" y="175"/>
                  </a:lnTo>
                  <a:lnTo>
                    <a:pt x="281" y="171"/>
                  </a:lnTo>
                  <a:lnTo>
                    <a:pt x="281" y="159"/>
                  </a:lnTo>
                  <a:lnTo>
                    <a:pt x="281" y="155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1" y="138"/>
                  </a:lnTo>
                  <a:lnTo>
                    <a:pt x="285" y="126"/>
                  </a:lnTo>
                  <a:lnTo>
                    <a:pt x="289" y="114"/>
                  </a:lnTo>
                  <a:lnTo>
                    <a:pt x="285" y="102"/>
                  </a:lnTo>
                  <a:lnTo>
                    <a:pt x="285" y="90"/>
                  </a:lnTo>
                  <a:lnTo>
                    <a:pt x="277" y="77"/>
                  </a:lnTo>
                  <a:lnTo>
                    <a:pt x="273" y="65"/>
                  </a:lnTo>
                  <a:lnTo>
                    <a:pt x="269" y="53"/>
                  </a:lnTo>
                  <a:lnTo>
                    <a:pt x="269" y="45"/>
                  </a:lnTo>
                  <a:lnTo>
                    <a:pt x="269" y="3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42" name="Freeform 657">
              <a:extLst>
                <a:ext uri="{FF2B5EF4-FFF2-40B4-BE49-F238E27FC236}">
                  <a16:creationId xmlns="" xmlns:a16="http://schemas.microsoft.com/office/drawing/2014/main" id="{1DA21DEE-A223-40AC-BBBE-EAEE2D4CE153}"/>
                </a:ext>
              </a:extLst>
            </p:cNvPr>
            <p:cNvSpPr>
              <a:spLocks/>
            </p:cNvSpPr>
            <p:nvPr/>
          </p:nvSpPr>
          <p:spPr bwMode="gray">
            <a:xfrm>
              <a:off x="3063890" y="5061347"/>
              <a:ext cx="115951" cy="116969"/>
            </a:xfrm>
            <a:custGeom>
              <a:avLst/>
              <a:gdLst>
                <a:gd name="T0" fmla="*/ 298 w 322"/>
                <a:gd name="T1" fmla="*/ 228 h 325"/>
                <a:gd name="T2" fmla="*/ 302 w 322"/>
                <a:gd name="T3" fmla="*/ 195 h 325"/>
                <a:gd name="T4" fmla="*/ 310 w 322"/>
                <a:gd name="T5" fmla="*/ 187 h 325"/>
                <a:gd name="T6" fmla="*/ 318 w 322"/>
                <a:gd name="T7" fmla="*/ 179 h 325"/>
                <a:gd name="T8" fmla="*/ 322 w 322"/>
                <a:gd name="T9" fmla="*/ 175 h 325"/>
                <a:gd name="T10" fmla="*/ 302 w 322"/>
                <a:gd name="T11" fmla="*/ 167 h 325"/>
                <a:gd name="T12" fmla="*/ 298 w 322"/>
                <a:gd name="T13" fmla="*/ 159 h 325"/>
                <a:gd name="T14" fmla="*/ 293 w 322"/>
                <a:gd name="T15" fmla="*/ 142 h 325"/>
                <a:gd name="T16" fmla="*/ 285 w 322"/>
                <a:gd name="T17" fmla="*/ 134 h 325"/>
                <a:gd name="T18" fmla="*/ 281 w 322"/>
                <a:gd name="T19" fmla="*/ 130 h 325"/>
                <a:gd name="T20" fmla="*/ 261 w 322"/>
                <a:gd name="T21" fmla="*/ 122 h 325"/>
                <a:gd name="T22" fmla="*/ 241 w 322"/>
                <a:gd name="T23" fmla="*/ 106 h 325"/>
                <a:gd name="T24" fmla="*/ 224 w 322"/>
                <a:gd name="T25" fmla="*/ 89 h 325"/>
                <a:gd name="T26" fmla="*/ 208 w 322"/>
                <a:gd name="T27" fmla="*/ 77 h 325"/>
                <a:gd name="T28" fmla="*/ 188 w 322"/>
                <a:gd name="T29" fmla="*/ 65 h 325"/>
                <a:gd name="T30" fmla="*/ 175 w 322"/>
                <a:gd name="T31" fmla="*/ 53 h 325"/>
                <a:gd name="T32" fmla="*/ 151 w 322"/>
                <a:gd name="T33" fmla="*/ 65 h 325"/>
                <a:gd name="T34" fmla="*/ 147 w 322"/>
                <a:gd name="T35" fmla="*/ 53 h 325"/>
                <a:gd name="T36" fmla="*/ 131 w 322"/>
                <a:gd name="T37" fmla="*/ 28 h 325"/>
                <a:gd name="T38" fmla="*/ 106 w 322"/>
                <a:gd name="T39" fmla="*/ 8 h 325"/>
                <a:gd name="T40" fmla="*/ 82 w 322"/>
                <a:gd name="T41" fmla="*/ 0 h 325"/>
                <a:gd name="T42" fmla="*/ 62 w 322"/>
                <a:gd name="T43" fmla="*/ 12 h 325"/>
                <a:gd name="T44" fmla="*/ 49 w 322"/>
                <a:gd name="T45" fmla="*/ 8 h 325"/>
                <a:gd name="T46" fmla="*/ 45 w 322"/>
                <a:gd name="T47" fmla="*/ 16 h 325"/>
                <a:gd name="T48" fmla="*/ 33 w 322"/>
                <a:gd name="T49" fmla="*/ 28 h 325"/>
                <a:gd name="T50" fmla="*/ 37 w 322"/>
                <a:gd name="T51" fmla="*/ 45 h 325"/>
                <a:gd name="T52" fmla="*/ 33 w 322"/>
                <a:gd name="T53" fmla="*/ 57 h 325"/>
                <a:gd name="T54" fmla="*/ 33 w 322"/>
                <a:gd name="T55" fmla="*/ 77 h 325"/>
                <a:gd name="T56" fmla="*/ 25 w 322"/>
                <a:gd name="T57" fmla="*/ 93 h 325"/>
                <a:gd name="T58" fmla="*/ 17 w 322"/>
                <a:gd name="T59" fmla="*/ 118 h 325"/>
                <a:gd name="T60" fmla="*/ 17 w 322"/>
                <a:gd name="T61" fmla="*/ 134 h 325"/>
                <a:gd name="T62" fmla="*/ 21 w 322"/>
                <a:gd name="T63" fmla="*/ 142 h 325"/>
                <a:gd name="T64" fmla="*/ 17 w 322"/>
                <a:gd name="T65" fmla="*/ 159 h 325"/>
                <a:gd name="T66" fmla="*/ 17 w 322"/>
                <a:gd name="T67" fmla="*/ 171 h 325"/>
                <a:gd name="T68" fmla="*/ 21 w 322"/>
                <a:gd name="T69" fmla="*/ 195 h 325"/>
                <a:gd name="T70" fmla="*/ 13 w 322"/>
                <a:gd name="T71" fmla="*/ 199 h 325"/>
                <a:gd name="T72" fmla="*/ 5 w 322"/>
                <a:gd name="T73" fmla="*/ 215 h 325"/>
                <a:gd name="T74" fmla="*/ 0 w 322"/>
                <a:gd name="T75" fmla="*/ 236 h 325"/>
                <a:gd name="T76" fmla="*/ 0 w 322"/>
                <a:gd name="T77" fmla="*/ 252 h 325"/>
                <a:gd name="T78" fmla="*/ 21 w 322"/>
                <a:gd name="T79" fmla="*/ 277 h 325"/>
                <a:gd name="T80" fmla="*/ 37 w 322"/>
                <a:gd name="T81" fmla="*/ 293 h 325"/>
                <a:gd name="T82" fmla="*/ 49 w 322"/>
                <a:gd name="T83" fmla="*/ 293 h 325"/>
                <a:gd name="T84" fmla="*/ 90 w 322"/>
                <a:gd name="T85" fmla="*/ 301 h 325"/>
                <a:gd name="T86" fmla="*/ 110 w 322"/>
                <a:gd name="T87" fmla="*/ 313 h 325"/>
                <a:gd name="T88" fmla="*/ 127 w 322"/>
                <a:gd name="T89" fmla="*/ 317 h 325"/>
                <a:gd name="T90" fmla="*/ 147 w 322"/>
                <a:gd name="T91" fmla="*/ 321 h 325"/>
                <a:gd name="T92" fmla="*/ 171 w 322"/>
                <a:gd name="T93" fmla="*/ 313 h 325"/>
                <a:gd name="T94" fmla="*/ 184 w 322"/>
                <a:gd name="T95" fmla="*/ 317 h 325"/>
                <a:gd name="T96" fmla="*/ 208 w 322"/>
                <a:gd name="T97" fmla="*/ 325 h 325"/>
                <a:gd name="T98" fmla="*/ 232 w 322"/>
                <a:gd name="T99" fmla="*/ 317 h 325"/>
                <a:gd name="T100" fmla="*/ 249 w 322"/>
                <a:gd name="T101" fmla="*/ 309 h 325"/>
                <a:gd name="T102" fmla="*/ 269 w 322"/>
                <a:gd name="T103" fmla="*/ 293 h 325"/>
                <a:gd name="T104" fmla="*/ 285 w 322"/>
                <a:gd name="T105" fmla="*/ 277 h 325"/>
                <a:gd name="T106" fmla="*/ 302 w 322"/>
                <a:gd name="T107" fmla="*/ 252 h 325"/>
                <a:gd name="T108" fmla="*/ 302 w 322"/>
                <a:gd name="T109" fmla="*/ 240 h 3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2"/>
                <a:gd name="T166" fmla="*/ 0 h 325"/>
                <a:gd name="T167" fmla="*/ 322 w 322"/>
                <a:gd name="T168" fmla="*/ 325 h 3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2" h="325">
                  <a:moveTo>
                    <a:pt x="298" y="236"/>
                  </a:moveTo>
                  <a:lnTo>
                    <a:pt x="298" y="228"/>
                  </a:lnTo>
                  <a:lnTo>
                    <a:pt x="293" y="207"/>
                  </a:lnTo>
                  <a:lnTo>
                    <a:pt x="302" y="195"/>
                  </a:lnTo>
                  <a:lnTo>
                    <a:pt x="310" y="191"/>
                  </a:lnTo>
                  <a:lnTo>
                    <a:pt x="310" y="187"/>
                  </a:lnTo>
                  <a:lnTo>
                    <a:pt x="318" y="187"/>
                  </a:lnTo>
                  <a:lnTo>
                    <a:pt x="318" y="179"/>
                  </a:lnTo>
                  <a:lnTo>
                    <a:pt x="322" y="179"/>
                  </a:lnTo>
                  <a:lnTo>
                    <a:pt x="322" y="175"/>
                  </a:lnTo>
                  <a:lnTo>
                    <a:pt x="318" y="171"/>
                  </a:lnTo>
                  <a:lnTo>
                    <a:pt x="302" y="167"/>
                  </a:lnTo>
                  <a:lnTo>
                    <a:pt x="302" y="163"/>
                  </a:lnTo>
                  <a:lnTo>
                    <a:pt x="298" y="159"/>
                  </a:lnTo>
                  <a:lnTo>
                    <a:pt x="293" y="150"/>
                  </a:lnTo>
                  <a:lnTo>
                    <a:pt x="293" y="142"/>
                  </a:lnTo>
                  <a:lnTo>
                    <a:pt x="289" y="142"/>
                  </a:lnTo>
                  <a:lnTo>
                    <a:pt x="285" y="134"/>
                  </a:lnTo>
                  <a:lnTo>
                    <a:pt x="281" y="130"/>
                  </a:lnTo>
                  <a:lnTo>
                    <a:pt x="273" y="122"/>
                  </a:lnTo>
                  <a:lnTo>
                    <a:pt x="261" y="122"/>
                  </a:lnTo>
                  <a:lnTo>
                    <a:pt x="249" y="110"/>
                  </a:lnTo>
                  <a:lnTo>
                    <a:pt x="241" y="106"/>
                  </a:lnTo>
                  <a:lnTo>
                    <a:pt x="232" y="93"/>
                  </a:lnTo>
                  <a:lnTo>
                    <a:pt x="224" y="89"/>
                  </a:lnTo>
                  <a:lnTo>
                    <a:pt x="212" y="81"/>
                  </a:lnTo>
                  <a:lnTo>
                    <a:pt x="208" y="77"/>
                  </a:lnTo>
                  <a:lnTo>
                    <a:pt x="196" y="77"/>
                  </a:lnTo>
                  <a:lnTo>
                    <a:pt x="188" y="65"/>
                  </a:lnTo>
                  <a:lnTo>
                    <a:pt x="180" y="53"/>
                  </a:lnTo>
                  <a:lnTo>
                    <a:pt x="175" y="53"/>
                  </a:lnTo>
                  <a:lnTo>
                    <a:pt x="163" y="57"/>
                  </a:lnTo>
                  <a:lnTo>
                    <a:pt x="151" y="65"/>
                  </a:lnTo>
                  <a:lnTo>
                    <a:pt x="147" y="65"/>
                  </a:lnTo>
                  <a:lnTo>
                    <a:pt x="147" y="53"/>
                  </a:lnTo>
                  <a:lnTo>
                    <a:pt x="143" y="41"/>
                  </a:lnTo>
                  <a:lnTo>
                    <a:pt x="131" y="28"/>
                  </a:lnTo>
                  <a:lnTo>
                    <a:pt x="118" y="20"/>
                  </a:lnTo>
                  <a:lnTo>
                    <a:pt x="106" y="8"/>
                  </a:lnTo>
                  <a:lnTo>
                    <a:pt x="94" y="0"/>
                  </a:lnTo>
                  <a:lnTo>
                    <a:pt x="82" y="0"/>
                  </a:lnTo>
                  <a:lnTo>
                    <a:pt x="74" y="12"/>
                  </a:lnTo>
                  <a:lnTo>
                    <a:pt x="62" y="12"/>
                  </a:lnTo>
                  <a:lnTo>
                    <a:pt x="53" y="8"/>
                  </a:lnTo>
                  <a:lnTo>
                    <a:pt x="49" y="8"/>
                  </a:lnTo>
                  <a:lnTo>
                    <a:pt x="45" y="16"/>
                  </a:lnTo>
                  <a:lnTo>
                    <a:pt x="33" y="28"/>
                  </a:lnTo>
                  <a:lnTo>
                    <a:pt x="37" y="41"/>
                  </a:lnTo>
                  <a:lnTo>
                    <a:pt x="37" y="45"/>
                  </a:lnTo>
                  <a:lnTo>
                    <a:pt x="41" y="45"/>
                  </a:lnTo>
                  <a:lnTo>
                    <a:pt x="33" y="57"/>
                  </a:lnTo>
                  <a:lnTo>
                    <a:pt x="33" y="69"/>
                  </a:lnTo>
                  <a:lnTo>
                    <a:pt x="33" y="77"/>
                  </a:lnTo>
                  <a:lnTo>
                    <a:pt x="29" y="85"/>
                  </a:lnTo>
                  <a:lnTo>
                    <a:pt x="25" y="93"/>
                  </a:lnTo>
                  <a:lnTo>
                    <a:pt x="25" y="106"/>
                  </a:lnTo>
                  <a:lnTo>
                    <a:pt x="17" y="118"/>
                  </a:lnTo>
                  <a:lnTo>
                    <a:pt x="17" y="130"/>
                  </a:lnTo>
                  <a:lnTo>
                    <a:pt x="17" y="134"/>
                  </a:lnTo>
                  <a:lnTo>
                    <a:pt x="17" y="142"/>
                  </a:lnTo>
                  <a:lnTo>
                    <a:pt x="21" y="142"/>
                  </a:lnTo>
                  <a:lnTo>
                    <a:pt x="17" y="154"/>
                  </a:lnTo>
                  <a:lnTo>
                    <a:pt x="17" y="159"/>
                  </a:lnTo>
                  <a:lnTo>
                    <a:pt x="17" y="163"/>
                  </a:lnTo>
                  <a:lnTo>
                    <a:pt x="17" y="171"/>
                  </a:lnTo>
                  <a:lnTo>
                    <a:pt x="21" y="183"/>
                  </a:lnTo>
                  <a:lnTo>
                    <a:pt x="21" y="195"/>
                  </a:lnTo>
                  <a:lnTo>
                    <a:pt x="13" y="199"/>
                  </a:lnTo>
                  <a:lnTo>
                    <a:pt x="9" y="203"/>
                  </a:lnTo>
                  <a:lnTo>
                    <a:pt x="5" y="215"/>
                  </a:lnTo>
                  <a:lnTo>
                    <a:pt x="5" y="224"/>
                  </a:lnTo>
                  <a:lnTo>
                    <a:pt x="0" y="236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9" y="264"/>
                  </a:lnTo>
                  <a:lnTo>
                    <a:pt x="21" y="277"/>
                  </a:lnTo>
                  <a:lnTo>
                    <a:pt x="33" y="289"/>
                  </a:lnTo>
                  <a:lnTo>
                    <a:pt x="37" y="293"/>
                  </a:lnTo>
                  <a:lnTo>
                    <a:pt x="37" y="297"/>
                  </a:lnTo>
                  <a:lnTo>
                    <a:pt x="49" y="293"/>
                  </a:lnTo>
                  <a:lnTo>
                    <a:pt x="78" y="293"/>
                  </a:lnTo>
                  <a:lnTo>
                    <a:pt x="90" y="301"/>
                  </a:lnTo>
                  <a:lnTo>
                    <a:pt x="102" y="309"/>
                  </a:lnTo>
                  <a:lnTo>
                    <a:pt x="110" y="313"/>
                  </a:lnTo>
                  <a:lnTo>
                    <a:pt x="123" y="317"/>
                  </a:lnTo>
                  <a:lnTo>
                    <a:pt x="127" y="317"/>
                  </a:lnTo>
                  <a:lnTo>
                    <a:pt x="139" y="325"/>
                  </a:lnTo>
                  <a:lnTo>
                    <a:pt x="147" y="321"/>
                  </a:lnTo>
                  <a:lnTo>
                    <a:pt x="159" y="317"/>
                  </a:lnTo>
                  <a:lnTo>
                    <a:pt x="171" y="313"/>
                  </a:lnTo>
                  <a:lnTo>
                    <a:pt x="180" y="317"/>
                  </a:lnTo>
                  <a:lnTo>
                    <a:pt x="184" y="317"/>
                  </a:lnTo>
                  <a:lnTo>
                    <a:pt x="200" y="321"/>
                  </a:lnTo>
                  <a:lnTo>
                    <a:pt x="208" y="325"/>
                  </a:lnTo>
                  <a:lnTo>
                    <a:pt x="220" y="325"/>
                  </a:lnTo>
                  <a:lnTo>
                    <a:pt x="232" y="317"/>
                  </a:lnTo>
                  <a:lnTo>
                    <a:pt x="236" y="317"/>
                  </a:lnTo>
                  <a:lnTo>
                    <a:pt x="249" y="309"/>
                  </a:lnTo>
                  <a:lnTo>
                    <a:pt x="261" y="305"/>
                  </a:lnTo>
                  <a:lnTo>
                    <a:pt x="269" y="293"/>
                  </a:lnTo>
                  <a:lnTo>
                    <a:pt x="281" y="289"/>
                  </a:lnTo>
                  <a:lnTo>
                    <a:pt x="285" y="277"/>
                  </a:lnTo>
                  <a:lnTo>
                    <a:pt x="298" y="264"/>
                  </a:lnTo>
                  <a:lnTo>
                    <a:pt x="302" y="252"/>
                  </a:lnTo>
                  <a:lnTo>
                    <a:pt x="306" y="244"/>
                  </a:lnTo>
                  <a:lnTo>
                    <a:pt x="302" y="240"/>
                  </a:lnTo>
                  <a:lnTo>
                    <a:pt x="298" y="23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43" name="Freeform 659">
              <a:extLst>
                <a:ext uri="{FF2B5EF4-FFF2-40B4-BE49-F238E27FC236}">
                  <a16:creationId xmlns="" xmlns:a16="http://schemas.microsoft.com/office/drawing/2014/main" id="{CF12C898-584A-4232-A5FD-FB78F37C0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574518" y="4357016"/>
              <a:ext cx="124594" cy="138923"/>
            </a:xfrm>
            <a:custGeom>
              <a:avLst/>
              <a:gdLst>
                <a:gd name="T0" fmla="*/ 45 w 346"/>
                <a:gd name="T1" fmla="*/ 297 h 386"/>
                <a:gd name="T2" fmla="*/ 41 w 346"/>
                <a:gd name="T3" fmla="*/ 325 h 386"/>
                <a:gd name="T4" fmla="*/ 33 w 346"/>
                <a:gd name="T5" fmla="*/ 346 h 386"/>
                <a:gd name="T6" fmla="*/ 49 w 346"/>
                <a:gd name="T7" fmla="*/ 346 h 386"/>
                <a:gd name="T8" fmla="*/ 65 w 346"/>
                <a:gd name="T9" fmla="*/ 350 h 386"/>
                <a:gd name="T10" fmla="*/ 86 w 346"/>
                <a:gd name="T11" fmla="*/ 362 h 386"/>
                <a:gd name="T12" fmla="*/ 106 w 346"/>
                <a:gd name="T13" fmla="*/ 386 h 386"/>
                <a:gd name="T14" fmla="*/ 114 w 346"/>
                <a:gd name="T15" fmla="*/ 386 h 386"/>
                <a:gd name="T16" fmla="*/ 139 w 346"/>
                <a:gd name="T17" fmla="*/ 362 h 386"/>
                <a:gd name="T18" fmla="*/ 143 w 346"/>
                <a:gd name="T19" fmla="*/ 337 h 386"/>
                <a:gd name="T20" fmla="*/ 155 w 346"/>
                <a:gd name="T21" fmla="*/ 313 h 386"/>
                <a:gd name="T22" fmla="*/ 175 w 346"/>
                <a:gd name="T23" fmla="*/ 276 h 386"/>
                <a:gd name="T24" fmla="*/ 196 w 346"/>
                <a:gd name="T25" fmla="*/ 264 h 386"/>
                <a:gd name="T26" fmla="*/ 228 w 346"/>
                <a:gd name="T27" fmla="*/ 252 h 386"/>
                <a:gd name="T28" fmla="*/ 261 w 346"/>
                <a:gd name="T29" fmla="*/ 240 h 386"/>
                <a:gd name="T30" fmla="*/ 285 w 346"/>
                <a:gd name="T31" fmla="*/ 224 h 386"/>
                <a:gd name="T32" fmla="*/ 314 w 346"/>
                <a:gd name="T33" fmla="*/ 191 h 386"/>
                <a:gd name="T34" fmla="*/ 326 w 346"/>
                <a:gd name="T35" fmla="*/ 179 h 386"/>
                <a:gd name="T36" fmla="*/ 334 w 346"/>
                <a:gd name="T37" fmla="*/ 154 h 386"/>
                <a:gd name="T38" fmla="*/ 342 w 346"/>
                <a:gd name="T39" fmla="*/ 138 h 386"/>
                <a:gd name="T40" fmla="*/ 334 w 346"/>
                <a:gd name="T41" fmla="*/ 106 h 386"/>
                <a:gd name="T42" fmla="*/ 330 w 346"/>
                <a:gd name="T43" fmla="*/ 93 h 386"/>
                <a:gd name="T44" fmla="*/ 326 w 346"/>
                <a:gd name="T45" fmla="*/ 85 h 386"/>
                <a:gd name="T46" fmla="*/ 301 w 346"/>
                <a:gd name="T47" fmla="*/ 69 h 386"/>
                <a:gd name="T48" fmla="*/ 277 w 346"/>
                <a:gd name="T49" fmla="*/ 69 h 386"/>
                <a:gd name="T50" fmla="*/ 244 w 346"/>
                <a:gd name="T51" fmla="*/ 69 h 386"/>
                <a:gd name="T52" fmla="*/ 212 w 346"/>
                <a:gd name="T53" fmla="*/ 57 h 386"/>
                <a:gd name="T54" fmla="*/ 196 w 346"/>
                <a:gd name="T55" fmla="*/ 36 h 386"/>
                <a:gd name="T56" fmla="*/ 167 w 346"/>
                <a:gd name="T57" fmla="*/ 28 h 386"/>
                <a:gd name="T58" fmla="*/ 143 w 346"/>
                <a:gd name="T59" fmla="*/ 8 h 386"/>
                <a:gd name="T60" fmla="*/ 126 w 346"/>
                <a:gd name="T61" fmla="*/ 12 h 386"/>
                <a:gd name="T62" fmla="*/ 94 w 346"/>
                <a:gd name="T63" fmla="*/ 20 h 386"/>
                <a:gd name="T64" fmla="*/ 82 w 346"/>
                <a:gd name="T65" fmla="*/ 36 h 386"/>
                <a:gd name="T66" fmla="*/ 57 w 346"/>
                <a:gd name="T67" fmla="*/ 36 h 386"/>
                <a:gd name="T68" fmla="*/ 57 w 346"/>
                <a:gd name="T69" fmla="*/ 61 h 386"/>
                <a:gd name="T70" fmla="*/ 57 w 346"/>
                <a:gd name="T71" fmla="*/ 77 h 386"/>
                <a:gd name="T72" fmla="*/ 29 w 346"/>
                <a:gd name="T73" fmla="*/ 106 h 386"/>
                <a:gd name="T74" fmla="*/ 29 w 346"/>
                <a:gd name="T75" fmla="*/ 122 h 386"/>
                <a:gd name="T76" fmla="*/ 4 w 346"/>
                <a:gd name="T77" fmla="*/ 154 h 386"/>
                <a:gd name="T78" fmla="*/ 8 w 346"/>
                <a:gd name="T79" fmla="*/ 187 h 386"/>
                <a:gd name="T80" fmla="*/ 4 w 346"/>
                <a:gd name="T81" fmla="*/ 219 h 386"/>
                <a:gd name="T82" fmla="*/ 8 w 346"/>
                <a:gd name="T83" fmla="*/ 228 h 386"/>
                <a:gd name="T84" fmla="*/ 45 w 346"/>
                <a:gd name="T85" fmla="*/ 244 h 386"/>
                <a:gd name="T86" fmla="*/ 57 w 346"/>
                <a:gd name="T87" fmla="*/ 228 h 386"/>
                <a:gd name="T88" fmla="*/ 57 w 346"/>
                <a:gd name="T89" fmla="*/ 236 h 386"/>
                <a:gd name="T90" fmla="*/ 57 w 346"/>
                <a:gd name="T91" fmla="*/ 244 h 386"/>
                <a:gd name="T92" fmla="*/ 65 w 346"/>
                <a:gd name="T93" fmla="*/ 228 h 386"/>
                <a:gd name="T94" fmla="*/ 65 w 346"/>
                <a:gd name="T95" fmla="*/ 211 h 386"/>
                <a:gd name="T96" fmla="*/ 65 w 346"/>
                <a:gd name="T97" fmla="*/ 215 h 386"/>
                <a:gd name="T98" fmla="*/ 70 w 346"/>
                <a:gd name="T99" fmla="*/ 252 h 386"/>
                <a:gd name="T100" fmla="*/ 61 w 346"/>
                <a:gd name="T101" fmla="*/ 280 h 386"/>
                <a:gd name="T102" fmla="*/ 57 w 346"/>
                <a:gd name="T103" fmla="*/ 285 h 386"/>
                <a:gd name="T104" fmla="*/ 41 w 346"/>
                <a:gd name="T105" fmla="*/ 285 h 386"/>
                <a:gd name="T106" fmla="*/ 41 w 346"/>
                <a:gd name="T107" fmla="*/ 293 h 3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6"/>
                <a:gd name="T163" fmla="*/ 0 h 386"/>
                <a:gd name="T164" fmla="*/ 346 w 346"/>
                <a:gd name="T165" fmla="*/ 386 h 38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6" h="386">
                  <a:moveTo>
                    <a:pt x="41" y="293"/>
                  </a:moveTo>
                  <a:lnTo>
                    <a:pt x="41" y="297"/>
                  </a:lnTo>
                  <a:lnTo>
                    <a:pt x="45" y="297"/>
                  </a:lnTo>
                  <a:lnTo>
                    <a:pt x="45" y="309"/>
                  </a:lnTo>
                  <a:lnTo>
                    <a:pt x="49" y="321"/>
                  </a:lnTo>
                  <a:lnTo>
                    <a:pt x="41" y="325"/>
                  </a:lnTo>
                  <a:lnTo>
                    <a:pt x="29" y="329"/>
                  </a:lnTo>
                  <a:lnTo>
                    <a:pt x="29" y="333"/>
                  </a:lnTo>
                  <a:lnTo>
                    <a:pt x="33" y="346"/>
                  </a:lnTo>
                  <a:lnTo>
                    <a:pt x="33" y="354"/>
                  </a:lnTo>
                  <a:lnTo>
                    <a:pt x="37" y="354"/>
                  </a:lnTo>
                  <a:lnTo>
                    <a:pt x="49" y="346"/>
                  </a:lnTo>
                  <a:lnTo>
                    <a:pt x="57" y="350"/>
                  </a:lnTo>
                  <a:lnTo>
                    <a:pt x="61" y="350"/>
                  </a:lnTo>
                  <a:lnTo>
                    <a:pt x="65" y="350"/>
                  </a:lnTo>
                  <a:lnTo>
                    <a:pt x="78" y="354"/>
                  </a:lnTo>
                  <a:lnTo>
                    <a:pt x="90" y="362"/>
                  </a:lnTo>
                  <a:lnTo>
                    <a:pt x="86" y="362"/>
                  </a:lnTo>
                  <a:lnTo>
                    <a:pt x="90" y="374"/>
                  </a:lnTo>
                  <a:lnTo>
                    <a:pt x="94" y="374"/>
                  </a:lnTo>
                  <a:lnTo>
                    <a:pt x="106" y="386"/>
                  </a:lnTo>
                  <a:lnTo>
                    <a:pt x="110" y="386"/>
                  </a:lnTo>
                  <a:lnTo>
                    <a:pt x="114" y="386"/>
                  </a:lnTo>
                  <a:lnTo>
                    <a:pt x="118" y="382"/>
                  </a:lnTo>
                  <a:lnTo>
                    <a:pt x="122" y="370"/>
                  </a:lnTo>
                  <a:lnTo>
                    <a:pt x="139" y="362"/>
                  </a:lnTo>
                  <a:lnTo>
                    <a:pt x="139" y="354"/>
                  </a:lnTo>
                  <a:lnTo>
                    <a:pt x="139" y="346"/>
                  </a:lnTo>
                  <a:lnTo>
                    <a:pt x="143" y="337"/>
                  </a:lnTo>
                  <a:lnTo>
                    <a:pt x="147" y="325"/>
                  </a:lnTo>
                  <a:lnTo>
                    <a:pt x="155" y="313"/>
                  </a:lnTo>
                  <a:lnTo>
                    <a:pt x="155" y="301"/>
                  </a:lnTo>
                  <a:lnTo>
                    <a:pt x="167" y="289"/>
                  </a:lnTo>
                  <a:lnTo>
                    <a:pt x="175" y="276"/>
                  </a:lnTo>
                  <a:lnTo>
                    <a:pt x="188" y="264"/>
                  </a:lnTo>
                  <a:lnTo>
                    <a:pt x="192" y="264"/>
                  </a:lnTo>
                  <a:lnTo>
                    <a:pt x="196" y="264"/>
                  </a:lnTo>
                  <a:lnTo>
                    <a:pt x="204" y="260"/>
                  </a:lnTo>
                  <a:lnTo>
                    <a:pt x="216" y="256"/>
                  </a:lnTo>
                  <a:lnTo>
                    <a:pt x="228" y="252"/>
                  </a:lnTo>
                  <a:lnTo>
                    <a:pt x="236" y="248"/>
                  </a:lnTo>
                  <a:lnTo>
                    <a:pt x="249" y="244"/>
                  </a:lnTo>
                  <a:lnTo>
                    <a:pt x="261" y="240"/>
                  </a:lnTo>
                  <a:lnTo>
                    <a:pt x="273" y="232"/>
                  </a:lnTo>
                  <a:lnTo>
                    <a:pt x="285" y="224"/>
                  </a:lnTo>
                  <a:lnTo>
                    <a:pt x="297" y="211"/>
                  </a:lnTo>
                  <a:lnTo>
                    <a:pt x="301" y="203"/>
                  </a:lnTo>
                  <a:lnTo>
                    <a:pt x="314" y="191"/>
                  </a:lnTo>
                  <a:lnTo>
                    <a:pt x="322" y="183"/>
                  </a:lnTo>
                  <a:lnTo>
                    <a:pt x="326" y="179"/>
                  </a:lnTo>
                  <a:lnTo>
                    <a:pt x="326" y="175"/>
                  </a:lnTo>
                  <a:lnTo>
                    <a:pt x="330" y="167"/>
                  </a:lnTo>
                  <a:lnTo>
                    <a:pt x="334" y="154"/>
                  </a:lnTo>
                  <a:lnTo>
                    <a:pt x="334" y="142"/>
                  </a:lnTo>
                  <a:lnTo>
                    <a:pt x="346" y="142"/>
                  </a:lnTo>
                  <a:lnTo>
                    <a:pt x="342" y="138"/>
                  </a:lnTo>
                  <a:lnTo>
                    <a:pt x="342" y="126"/>
                  </a:lnTo>
                  <a:lnTo>
                    <a:pt x="346" y="118"/>
                  </a:lnTo>
                  <a:lnTo>
                    <a:pt x="334" y="106"/>
                  </a:lnTo>
                  <a:lnTo>
                    <a:pt x="322" y="97"/>
                  </a:lnTo>
                  <a:lnTo>
                    <a:pt x="322" y="93"/>
                  </a:lnTo>
                  <a:lnTo>
                    <a:pt x="330" y="93"/>
                  </a:lnTo>
                  <a:lnTo>
                    <a:pt x="342" y="93"/>
                  </a:lnTo>
                  <a:lnTo>
                    <a:pt x="338" y="89"/>
                  </a:lnTo>
                  <a:lnTo>
                    <a:pt x="326" y="85"/>
                  </a:lnTo>
                  <a:lnTo>
                    <a:pt x="322" y="81"/>
                  </a:lnTo>
                  <a:lnTo>
                    <a:pt x="310" y="77"/>
                  </a:lnTo>
                  <a:lnTo>
                    <a:pt x="301" y="69"/>
                  </a:lnTo>
                  <a:lnTo>
                    <a:pt x="289" y="61"/>
                  </a:lnTo>
                  <a:lnTo>
                    <a:pt x="273" y="61"/>
                  </a:lnTo>
                  <a:lnTo>
                    <a:pt x="277" y="69"/>
                  </a:lnTo>
                  <a:lnTo>
                    <a:pt x="269" y="73"/>
                  </a:lnTo>
                  <a:lnTo>
                    <a:pt x="257" y="73"/>
                  </a:lnTo>
                  <a:lnTo>
                    <a:pt x="244" y="69"/>
                  </a:lnTo>
                  <a:lnTo>
                    <a:pt x="232" y="65"/>
                  </a:lnTo>
                  <a:lnTo>
                    <a:pt x="224" y="65"/>
                  </a:lnTo>
                  <a:lnTo>
                    <a:pt x="212" y="57"/>
                  </a:lnTo>
                  <a:lnTo>
                    <a:pt x="204" y="44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83" y="32"/>
                  </a:lnTo>
                  <a:lnTo>
                    <a:pt x="179" y="32"/>
                  </a:lnTo>
                  <a:lnTo>
                    <a:pt x="167" y="28"/>
                  </a:lnTo>
                  <a:lnTo>
                    <a:pt x="155" y="20"/>
                  </a:lnTo>
                  <a:lnTo>
                    <a:pt x="147" y="12"/>
                  </a:lnTo>
                  <a:lnTo>
                    <a:pt x="143" y="8"/>
                  </a:lnTo>
                  <a:lnTo>
                    <a:pt x="131" y="0"/>
                  </a:lnTo>
                  <a:lnTo>
                    <a:pt x="126" y="12"/>
                  </a:lnTo>
                  <a:lnTo>
                    <a:pt x="118" y="20"/>
                  </a:lnTo>
                  <a:lnTo>
                    <a:pt x="106" y="20"/>
                  </a:lnTo>
                  <a:lnTo>
                    <a:pt x="94" y="20"/>
                  </a:lnTo>
                  <a:lnTo>
                    <a:pt x="86" y="24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2" y="32"/>
                  </a:lnTo>
                  <a:lnTo>
                    <a:pt x="70" y="32"/>
                  </a:lnTo>
                  <a:lnTo>
                    <a:pt x="57" y="36"/>
                  </a:lnTo>
                  <a:lnTo>
                    <a:pt x="57" y="49"/>
                  </a:lnTo>
                  <a:lnTo>
                    <a:pt x="57" y="61"/>
                  </a:lnTo>
                  <a:lnTo>
                    <a:pt x="57" y="65"/>
                  </a:lnTo>
                  <a:lnTo>
                    <a:pt x="57" y="77"/>
                  </a:lnTo>
                  <a:lnTo>
                    <a:pt x="49" y="85"/>
                  </a:lnTo>
                  <a:lnTo>
                    <a:pt x="41" y="97"/>
                  </a:lnTo>
                  <a:lnTo>
                    <a:pt x="29" y="106"/>
                  </a:lnTo>
                  <a:lnTo>
                    <a:pt x="33" y="118"/>
                  </a:lnTo>
                  <a:lnTo>
                    <a:pt x="41" y="122"/>
                  </a:lnTo>
                  <a:lnTo>
                    <a:pt x="29" y="122"/>
                  </a:lnTo>
                  <a:lnTo>
                    <a:pt x="25" y="134"/>
                  </a:lnTo>
                  <a:lnTo>
                    <a:pt x="13" y="142"/>
                  </a:lnTo>
                  <a:lnTo>
                    <a:pt x="4" y="154"/>
                  </a:lnTo>
                  <a:lnTo>
                    <a:pt x="13" y="167"/>
                  </a:lnTo>
                  <a:lnTo>
                    <a:pt x="8" y="175"/>
                  </a:lnTo>
                  <a:lnTo>
                    <a:pt x="8" y="187"/>
                  </a:lnTo>
                  <a:lnTo>
                    <a:pt x="13" y="199"/>
                  </a:lnTo>
                  <a:lnTo>
                    <a:pt x="13" y="211"/>
                  </a:lnTo>
                  <a:lnTo>
                    <a:pt x="4" y="219"/>
                  </a:lnTo>
                  <a:lnTo>
                    <a:pt x="0" y="219"/>
                  </a:lnTo>
                  <a:lnTo>
                    <a:pt x="8" y="228"/>
                  </a:lnTo>
                  <a:lnTo>
                    <a:pt x="21" y="236"/>
                  </a:lnTo>
                  <a:lnTo>
                    <a:pt x="33" y="244"/>
                  </a:lnTo>
                  <a:lnTo>
                    <a:pt x="45" y="244"/>
                  </a:lnTo>
                  <a:lnTo>
                    <a:pt x="53" y="232"/>
                  </a:lnTo>
                  <a:lnTo>
                    <a:pt x="57" y="228"/>
                  </a:lnTo>
                  <a:lnTo>
                    <a:pt x="57" y="232"/>
                  </a:lnTo>
                  <a:lnTo>
                    <a:pt x="57" y="236"/>
                  </a:lnTo>
                  <a:lnTo>
                    <a:pt x="61" y="236"/>
                  </a:lnTo>
                  <a:lnTo>
                    <a:pt x="57" y="236"/>
                  </a:lnTo>
                  <a:lnTo>
                    <a:pt x="57" y="244"/>
                  </a:lnTo>
                  <a:lnTo>
                    <a:pt x="61" y="240"/>
                  </a:lnTo>
                  <a:lnTo>
                    <a:pt x="65" y="228"/>
                  </a:lnTo>
                  <a:lnTo>
                    <a:pt x="65" y="219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74" y="207"/>
                  </a:lnTo>
                  <a:lnTo>
                    <a:pt x="65" y="215"/>
                  </a:lnTo>
                  <a:lnTo>
                    <a:pt x="70" y="228"/>
                  </a:lnTo>
                  <a:lnTo>
                    <a:pt x="74" y="240"/>
                  </a:lnTo>
                  <a:lnTo>
                    <a:pt x="70" y="252"/>
                  </a:lnTo>
                  <a:lnTo>
                    <a:pt x="65" y="264"/>
                  </a:lnTo>
                  <a:lnTo>
                    <a:pt x="65" y="268"/>
                  </a:lnTo>
                  <a:lnTo>
                    <a:pt x="61" y="280"/>
                  </a:lnTo>
                  <a:lnTo>
                    <a:pt x="57" y="280"/>
                  </a:lnTo>
                  <a:lnTo>
                    <a:pt x="57" y="285"/>
                  </a:lnTo>
                  <a:lnTo>
                    <a:pt x="49" y="285"/>
                  </a:lnTo>
                  <a:lnTo>
                    <a:pt x="41" y="285"/>
                  </a:lnTo>
                  <a:lnTo>
                    <a:pt x="41" y="289"/>
                  </a:lnTo>
                  <a:lnTo>
                    <a:pt x="37" y="289"/>
                  </a:lnTo>
                  <a:lnTo>
                    <a:pt x="41" y="29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44" name="Freeform 660">
              <a:extLst>
                <a:ext uri="{FF2B5EF4-FFF2-40B4-BE49-F238E27FC236}">
                  <a16:creationId xmlns="" xmlns:a16="http://schemas.microsoft.com/office/drawing/2014/main" id="{127B0E7F-45E4-4A64-BE92-A1DC3DB428CA}"/>
                </a:ext>
              </a:extLst>
            </p:cNvPr>
            <p:cNvSpPr>
              <a:spLocks/>
            </p:cNvSpPr>
            <p:nvPr/>
          </p:nvSpPr>
          <p:spPr bwMode="gray">
            <a:xfrm>
              <a:off x="2589282" y="4444833"/>
              <a:ext cx="5762" cy="8638"/>
            </a:xfrm>
            <a:custGeom>
              <a:avLst/>
              <a:gdLst>
                <a:gd name="T0" fmla="*/ 16 w 16"/>
                <a:gd name="T1" fmla="*/ 12 h 24"/>
                <a:gd name="T2" fmla="*/ 16 w 16"/>
                <a:gd name="T3" fmla="*/ 0 h 24"/>
                <a:gd name="T4" fmla="*/ 16 w 16"/>
                <a:gd name="T5" fmla="*/ 0 h 24"/>
                <a:gd name="T6" fmla="*/ 0 w 16"/>
                <a:gd name="T7" fmla="*/ 12 h 24"/>
                <a:gd name="T8" fmla="*/ 8 w 16"/>
                <a:gd name="T9" fmla="*/ 24 h 24"/>
                <a:gd name="T10" fmla="*/ 16 w 16"/>
                <a:gd name="T11" fmla="*/ 12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4"/>
                <a:gd name="T20" fmla="*/ 16 w 1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4">
                  <a:moveTo>
                    <a:pt x="16" y="12"/>
                  </a:moveTo>
                  <a:lnTo>
                    <a:pt x="16" y="0"/>
                  </a:lnTo>
                  <a:lnTo>
                    <a:pt x="0" y="12"/>
                  </a:lnTo>
                  <a:lnTo>
                    <a:pt x="8" y="24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45" name="Freeform 662">
              <a:extLst>
                <a:ext uri="{FF2B5EF4-FFF2-40B4-BE49-F238E27FC236}">
                  <a16:creationId xmlns="" xmlns:a16="http://schemas.microsoft.com/office/drawing/2014/main" id="{A4CDD8ED-8BE6-4DE8-9A20-577A10405F3F}"/>
                </a:ext>
              </a:extLst>
            </p:cNvPr>
            <p:cNvSpPr>
              <a:spLocks/>
            </p:cNvSpPr>
            <p:nvPr/>
          </p:nvSpPr>
          <p:spPr bwMode="gray">
            <a:xfrm>
              <a:off x="2342976" y="4386169"/>
              <a:ext cx="17645" cy="23394"/>
            </a:xfrm>
            <a:custGeom>
              <a:avLst/>
              <a:gdLst>
                <a:gd name="T0" fmla="*/ 37 w 49"/>
                <a:gd name="T1" fmla="*/ 29 h 65"/>
                <a:gd name="T2" fmla="*/ 25 w 49"/>
                <a:gd name="T3" fmla="*/ 16 h 65"/>
                <a:gd name="T4" fmla="*/ 21 w 49"/>
                <a:gd name="T5" fmla="*/ 4 h 65"/>
                <a:gd name="T6" fmla="*/ 9 w 49"/>
                <a:gd name="T7" fmla="*/ 0 h 65"/>
                <a:gd name="T8" fmla="*/ 0 w 49"/>
                <a:gd name="T9" fmla="*/ 4 h 65"/>
                <a:gd name="T10" fmla="*/ 13 w 49"/>
                <a:gd name="T11" fmla="*/ 8 h 65"/>
                <a:gd name="T12" fmla="*/ 17 w 49"/>
                <a:gd name="T13" fmla="*/ 20 h 65"/>
                <a:gd name="T14" fmla="*/ 25 w 49"/>
                <a:gd name="T15" fmla="*/ 33 h 65"/>
                <a:gd name="T16" fmla="*/ 29 w 49"/>
                <a:gd name="T17" fmla="*/ 45 h 65"/>
                <a:gd name="T18" fmla="*/ 17 w 49"/>
                <a:gd name="T19" fmla="*/ 49 h 65"/>
                <a:gd name="T20" fmla="*/ 9 w 49"/>
                <a:gd name="T21" fmla="*/ 61 h 65"/>
                <a:gd name="T22" fmla="*/ 21 w 49"/>
                <a:gd name="T23" fmla="*/ 65 h 65"/>
                <a:gd name="T24" fmla="*/ 33 w 49"/>
                <a:gd name="T25" fmla="*/ 65 h 65"/>
                <a:gd name="T26" fmla="*/ 41 w 49"/>
                <a:gd name="T27" fmla="*/ 61 h 65"/>
                <a:gd name="T28" fmla="*/ 49 w 49"/>
                <a:gd name="T29" fmla="*/ 49 h 65"/>
                <a:gd name="T30" fmla="*/ 37 w 49"/>
                <a:gd name="T31" fmla="*/ 41 h 65"/>
                <a:gd name="T32" fmla="*/ 37 w 49"/>
                <a:gd name="T33" fmla="*/ 29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65"/>
                <a:gd name="T53" fmla="*/ 49 w 49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65">
                  <a:moveTo>
                    <a:pt x="37" y="29"/>
                  </a:moveTo>
                  <a:lnTo>
                    <a:pt x="25" y="16"/>
                  </a:lnTo>
                  <a:lnTo>
                    <a:pt x="21" y="4"/>
                  </a:lnTo>
                  <a:lnTo>
                    <a:pt x="9" y="0"/>
                  </a:lnTo>
                  <a:lnTo>
                    <a:pt x="0" y="4"/>
                  </a:lnTo>
                  <a:lnTo>
                    <a:pt x="13" y="8"/>
                  </a:lnTo>
                  <a:lnTo>
                    <a:pt x="17" y="20"/>
                  </a:lnTo>
                  <a:lnTo>
                    <a:pt x="25" y="33"/>
                  </a:lnTo>
                  <a:lnTo>
                    <a:pt x="29" y="45"/>
                  </a:lnTo>
                  <a:lnTo>
                    <a:pt x="17" y="49"/>
                  </a:lnTo>
                  <a:lnTo>
                    <a:pt x="9" y="61"/>
                  </a:lnTo>
                  <a:lnTo>
                    <a:pt x="21" y="65"/>
                  </a:lnTo>
                  <a:lnTo>
                    <a:pt x="33" y="65"/>
                  </a:lnTo>
                  <a:lnTo>
                    <a:pt x="41" y="61"/>
                  </a:lnTo>
                  <a:lnTo>
                    <a:pt x="49" y="49"/>
                  </a:lnTo>
                  <a:lnTo>
                    <a:pt x="37" y="41"/>
                  </a:lnTo>
                  <a:lnTo>
                    <a:pt x="37" y="2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46" name="Freeform 663">
              <a:extLst>
                <a:ext uri="{FF2B5EF4-FFF2-40B4-BE49-F238E27FC236}">
                  <a16:creationId xmlns="" xmlns:a16="http://schemas.microsoft.com/office/drawing/2014/main" id="{BF3C5942-7BD6-492D-B7F7-36C5D273813F}"/>
                </a:ext>
              </a:extLst>
            </p:cNvPr>
            <p:cNvSpPr>
              <a:spLocks/>
            </p:cNvSpPr>
            <p:nvPr/>
          </p:nvSpPr>
          <p:spPr bwMode="gray">
            <a:xfrm>
              <a:off x="2342976" y="4393367"/>
              <a:ext cx="4681" cy="4679"/>
            </a:xfrm>
            <a:custGeom>
              <a:avLst/>
              <a:gdLst>
                <a:gd name="T0" fmla="*/ 13 w 13"/>
                <a:gd name="T1" fmla="*/ 5 h 13"/>
                <a:gd name="T2" fmla="*/ 0 w 13"/>
                <a:gd name="T3" fmla="*/ 0 h 13"/>
                <a:gd name="T4" fmla="*/ 4 w 13"/>
                <a:gd name="T5" fmla="*/ 13 h 13"/>
                <a:gd name="T6" fmla="*/ 9 w 13"/>
                <a:gd name="T7" fmla="*/ 13 h 13"/>
                <a:gd name="T8" fmla="*/ 13 w 13"/>
                <a:gd name="T9" fmla="*/ 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13" y="5"/>
                  </a:moveTo>
                  <a:lnTo>
                    <a:pt x="0" y="0"/>
                  </a:lnTo>
                  <a:lnTo>
                    <a:pt x="4" y="13"/>
                  </a:lnTo>
                  <a:lnTo>
                    <a:pt x="9" y="13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47" name="Freeform 664">
              <a:extLst>
                <a:ext uri="{FF2B5EF4-FFF2-40B4-BE49-F238E27FC236}">
                  <a16:creationId xmlns="" xmlns:a16="http://schemas.microsoft.com/office/drawing/2014/main" id="{EEA8FBC9-8E29-4C65-84F5-F6248876B9D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66382" y="4398046"/>
              <a:ext cx="7562" cy="5759"/>
            </a:xfrm>
            <a:custGeom>
              <a:avLst/>
              <a:gdLst>
                <a:gd name="T0" fmla="*/ 0 w 21"/>
                <a:gd name="T1" fmla="*/ 12 h 16"/>
                <a:gd name="T2" fmla="*/ 13 w 21"/>
                <a:gd name="T3" fmla="*/ 16 h 16"/>
                <a:gd name="T4" fmla="*/ 21 w 21"/>
                <a:gd name="T5" fmla="*/ 8 h 16"/>
                <a:gd name="T6" fmla="*/ 9 w 21"/>
                <a:gd name="T7" fmla="*/ 0 h 16"/>
                <a:gd name="T8" fmla="*/ 0 w 21"/>
                <a:gd name="T9" fmla="*/ 1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6"/>
                <a:gd name="T17" fmla="*/ 21 w 2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6">
                  <a:moveTo>
                    <a:pt x="0" y="12"/>
                  </a:moveTo>
                  <a:lnTo>
                    <a:pt x="13" y="16"/>
                  </a:lnTo>
                  <a:lnTo>
                    <a:pt x="21" y="8"/>
                  </a:lnTo>
                  <a:lnTo>
                    <a:pt x="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48" name="Freeform 665">
              <a:extLst>
                <a:ext uri="{FF2B5EF4-FFF2-40B4-BE49-F238E27FC236}">
                  <a16:creationId xmlns="" xmlns:a16="http://schemas.microsoft.com/office/drawing/2014/main" id="{9F9A5923-B64E-4CEE-B385-6F1F2F1C1CE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8708" y="4405244"/>
              <a:ext cx="4321" cy="2879"/>
            </a:xfrm>
            <a:custGeom>
              <a:avLst/>
              <a:gdLst>
                <a:gd name="T0" fmla="*/ 0 w 12"/>
                <a:gd name="T1" fmla="*/ 8 h 8"/>
                <a:gd name="T2" fmla="*/ 12 w 12"/>
                <a:gd name="T3" fmla="*/ 0 h 8"/>
                <a:gd name="T4" fmla="*/ 0 w 12"/>
                <a:gd name="T5" fmla="*/ 0 h 8"/>
                <a:gd name="T6" fmla="*/ 0 w 12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8"/>
                <a:gd name="T14" fmla="*/ 12 w 1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8">
                  <a:moveTo>
                    <a:pt x="0" y="8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49" name="Freeform 666">
              <a:extLst>
                <a:ext uri="{FF2B5EF4-FFF2-40B4-BE49-F238E27FC236}">
                  <a16:creationId xmlns="" xmlns:a16="http://schemas.microsoft.com/office/drawing/2014/main" id="{94B62A71-433C-4D26-BAB9-1EB6ECF325CA}"/>
                </a:ext>
              </a:extLst>
            </p:cNvPr>
            <p:cNvSpPr>
              <a:spLocks/>
            </p:cNvSpPr>
            <p:nvPr/>
          </p:nvSpPr>
          <p:spPr bwMode="gray">
            <a:xfrm>
              <a:off x="2618450" y="4116601"/>
              <a:ext cx="262511" cy="363502"/>
            </a:xfrm>
            <a:custGeom>
              <a:avLst/>
              <a:gdLst>
                <a:gd name="T0" fmla="*/ 61 w 729"/>
                <a:gd name="T1" fmla="*/ 700 h 1010"/>
                <a:gd name="T2" fmla="*/ 110 w 729"/>
                <a:gd name="T3" fmla="*/ 733 h 1010"/>
                <a:gd name="T4" fmla="*/ 167 w 729"/>
                <a:gd name="T5" fmla="*/ 729 h 1010"/>
                <a:gd name="T6" fmla="*/ 220 w 729"/>
                <a:gd name="T7" fmla="*/ 761 h 1010"/>
                <a:gd name="T8" fmla="*/ 277 w 729"/>
                <a:gd name="T9" fmla="*/ 798 h 1010"/>
                <a:gd name="T10" fmla="*/ 330 w 729"/>
                <a:gd name="T11" fmla="*/ 855 h 1010"/>
                <a:gd name="T12" fmla="*/ 375 w 729"/>
                <a:gd name="T13" fmla="*/ 900 h 1010"/>
                <a:gd name="T14" fmla="*/ 436 w 729"/>
                <a:gd name="T15" fmla="*/ 883 h 1010"/>
                <a:gd name="T16" fmla="*/ 497 w 729"/>
                <a:gd name="T17" fmla="*/ 896 h 1010"/>
                <a:gd name="T18" fmla="*/ 521 w 729"/>
                <a:gd name="T19" fmla="*/ 940 h 1010"/>
                <a:gd name="T20" fmla="*/ 505 w 729"/>
                <a:gd name="T21" fmla="*/ 985 h 1010"/>
                <a:gd name="T22" fmla="*/ 546 w 729"/>
                <a:gd name="T23" fmla="*/ 997 h 1010"/>
                <a:gd name="T24" fmla="*/ 558 w 729"/>
                <a:gd name="T25" fmla="*/ 928 h 1010"/>
                <a:gd name="T26" fmla="*/ 574 w 729"/>
                <a:gd name="T27" fmla="*/ 847 h 1010"/>
                <a:gd name="T28" fmla="*/ 566 w 729"/>
                <a:gd name="T29" fmla="*/ 790 h 1010"/>
                <a:gd name="T30" fmla="*/ 538 w 729"/>
                <a:gd name="T31" fmla="*/ 729 h 1010"/>
                <a:gd name="T32" fmla="*/ 586 w 729"/>
                <a:gd name="T33" fmla="*/ 717 h 1010"/>
                <a:gd name="T34" fmla="*/ 550 w 729"/>
                <a:gd name="T35" fmla="*/ 688 h 1010"/>
                <a:gd name="T36" fmla="*/ 651 w 729"/>
                <a:gd name="T37" fmla="*/ 647 h 1010"/>
                <a:gd name="T38" fmla="*/ 704 w 729"/>
                <a:gd name="T39" fmla="*/ 635 h 1010"/>
                <a:gd name="T40" fmla="*/ 729 w 729"/>
                <a:gd name="T41" fmla="*/ 680 h 1010"/>
                <a:gd name="T42" fmla="*/ 708 w 729"/>
                <a:gd name="T43" fmla="*/ 619 h 1010"/>
                <a:gd name="T44" fmla="*/ 676 w 729"/>
                <a:gd name="T45" fmla="*/ 574 h 1010"/>
                <a:gd name="T46" fmla="*/ 680 w 729"/>
                <a:gd name="T47" fmla="*/ 513 h 1010"/>
                <a:gd name="T48" fmla="*/ 672 w 729"/>
                <a:gd name="T49" fmla="*/ 456 h 1010"/>
                <a:gd name="T50" fmla="*/ 684 w 729"/>
                <a:gd name="T51" fmla="*/ 407 h 1010"/>
                <a:gd name="T52" fmla="*/ 660 w 729"/>
                <a:gd name="T53" fmla="*/ 379 h 1010"/>
                <a:gd name="T54" fmla="*/ 586 w 729"/>
                <a:gd name="T55" fmla="*/ 387 h 1010"/>
                <a:gd name="T56" fmla="*/ 542 w 729"/>
                <a:gd name="T57" fmla="*/ 342 h 1010"/>
                <a:gd name="T58" fmla="*/ 485 w 729"/>
                <a:gd name="T59" fmla="*/ 330 h 1010"/>
                <a:gd name="T60" fmla="*/ 415 w 729"/>
                <a:gd name="T61" fmla="*/ 326 h 1010"/>
                <a:gd name="T62" fmla="*/ 391 w 729"/>
                <a:gd name="T63" fmla="*/ 281 h 1010"/>
                <a:gd name="T64" fmla="*/ 379 w 729"/>
                <a:gd name="T65" fmla="*/ 232 h 1010"/>
                <a:gd name="T66" fmla="*/ 350 w 729"/>
                <a:gd name="T67" fmla="*/ 196 h 1010"/>
                <a:gd name="T68" fmla="*/ 359 w 729"/>
                <a:gd name="T69" fmla="*/ 151 h 1010"/>
                <a:gd name="T70" fmla="*/ 375 w 729"/>
                <a:gd name="T71" fmla="*/ 98 h 1010"/>
                <a:gd name="T72" fmla="*/ 428 w 729"/>
                <a:gd name="T73" fmla="*/ 45 h 1010"/>
                <a:gd name="T74" fmla="*/ 464 w 729"/>
                <a:gd name="T75" fmla="*/ 9 h 1010"/>
                <a:gd name="T76" fmla="*/ 391 w 729"/>
                <a:gd name="T77" fmla="*/ 37 h 1010"/>
                <a:gd name="T78" fmla="*/ 363 w 729"/>
                <a:gd name="T79" fmla="*/ 53 h 1010"/>
                <a:gd name="T80" fmla="*/ 281 w 729"/>
                <a:gd name="T81" fmla="*/ 86 h 1010"/>
                <a:gd name="T82" fmla="*/ 269 w 729"/>
                <a:gd name="T83" fmla="*/ 90 h 1010"/>
                <a:gd name="T84" fmla="*/ 245 w 729"/>
                <a:gd name="T85" fmla="*/ 82 h 1010"/>
                <a:gd name="T86" fmla="*/ 208 w 729"/>
                <a:gd name="T87" fmla="*/ 127 h 1010"/>
                <a:gd name="T88" fmla="*/ 196 w 729"/>
                <a:gd name="T89" fmla="*/ 184 h 1010"/>
                <a:gd name="T90" fmla="*/ 135 w 729"/>
                <a:gd name="T91" fmla="*/ 228 h 1010"/>
                <a:gd name="T92" fmla="*/ 127 w 729"/>
                <a:gd name="T93" fmla="*/ 261 h 1010"/>
                <a:gd name="T94" fmla="*/ 94 w 729"/>
                <a:gd name="T95" fmla="*/ 249 h 1010"/>
                <a:gd name="T96" fmla="*/ 74 w 729"/>
                <a:gd name="T97" fmla="*/ 285 h 1010"/>
                <a:gd name="T98" fmla="*/ 82 w 729"/>
                <a:gd name="T99" fmla="*/ 342 h 1010"/>
                <a:gd name="T100" fmla="*/ 98 w 729"/>
                <a:gd name="T101" fmla="*/ 411 h 1010"/>
                <a:gd name="T102" fmla="*/ 98 w 729"/>
                <a:gd name="T103" fmla="*/ 472 h 1010"/>
                <a:gd name="T104" fmla="*/ 102 w 729"/>
                <a:gd name="T105" fmla="*/ 521 h 1010"/>
                <a:gd name="T106" fmla="*/ 90 w 729"/>
                <a:gd name="T107" fmla="*/ 558 h 1010"/>
                <a:gd name="T108" fmla="*/ 57 w 729"/>
                <a:gd name="T109" fmla="*/ 603 h 1010"/>
                <a:gd name="T110" fmla="*/ 21 w 729"/>
                <a:gd name="T111" fmla="*/ 635 h 1010"/>
                <a:gd name="T112" fmla="*/ 21 w 729"/>
                <a:gd name="T113" fmla="*/ 676 h 10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29"/>
                <a:gd name="T172" fmla="*/ 0 h 1010"/>
                <a:gd name="T173" fmla="*/ 729 w 729"/>
                <a:gd name="T174" fmla="*/ 1010 h 10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29" h="1010">
                  <a:moveTo>
                    <a:pt x="21" y="676"/>
                  </a:moveTo>
                  <a:lnTo>
                    <a:pt x="25" y="680"/>
                  </a:lnTo>
                  <a:lnTo>
                    <a:pt x="33" y="688"/>
                  </a:lnTo>
                  <a:lnTo>
                    <a:pt x="45" y="696"/>
                  </a:lnTo>
                  <a:lnTo>
                    <a:pt x="57" y="700"/>
                  </a:lnTo>
                  <a:lnTo>
                    <a:pt x="61" y="700"/>
                  </a:lnTo>
                  <a:lnTo>
                    <a:pt x="74" y="704"/>
                  </a:lnTo>
                  <a:lnTo>
                    <a:pt x="78" y="704"/>
                  </a:lnTo>
                  <a:lnTo>
                    <a:pt x="82" y="712"/>
                  </a:lnTo>
                  <a:lnTo>
                    <a:pt x="90" y="725"/>
                  </a:lnTo>
                  <a:lnTo>
                    <a:pt x="102" y="733"/>
                  </a:lnTo>
                  <a:lnTo>
                    <a:pt x="110" y="733"/>
                  </a:lnTo>
                  <a:lnTo>
                    <a:pt x="122" y="737"/>
                  </a:lnTo>
                  <a:lnTo>
                    <a:pt x="135" y="741"/>
                  </a:lnTo>
                  <a:lnTo>
                    <a:pt x="147" y="741"/>
                  </a:lnTo>
                  <a:lnTo>
                    <a:pt x="155" y="737"/>
                  </a:lnTo>
                  <a:lnTo>
                    <a:pt x="151" y="729"/>
                  </a:lnTo>
                  <a:lnTo>
                    <a:pt x="167" y="729"/>
                  </a:lnTo>
                  <a:lnTo>
                    <a:pt x="179" y="737"/>
                  </a:lnTo>
                  <a:lnTo>
                    <a:pt x="188" y="745"/>
                  </a:lnTo>
                  <a:lnTo>
                    <a:pt x="200" y="749"/>
                  </a:lnTo>
                  <a:lnTo>
                    <a:pt x="204" y="753"/>
                  </a:lnTo>
                  <a:lnTo>
                    <a:pt x="216" y="757"/>
                  </a:lnTo>
                  <a:lnTo>
                    <a:pt x="220" y="761"/>
                  </a:lnTo>
                  <a:lnTo>
                    <a:pt x="232" y="757"/>
                  </a:lnTo>
                  <a:lnTo>
                    <a:pt x="249" y="765"/>
                  </a:lnTo>
                  <a:lnTo>
                    <a:pt x="261" y="778"/>
                  </a:lnTo>
                  <a:lnTo>
                    <a:pt x="273" y="786"/>
                  </a:lnTo>
                  <a:lnTo>
                    <a:pt x="277" y="790"/>
                  </a:lnTo>
                  <a:lnTo>
                    <a:pt x="277" y="798"/>
                  </a:lnTo>
                  <a:lnTo>
                    <a:pt x="281" y="810"/>
                  </a:lnTo>
                  <a:lnTo>
                    <a:pt x="293" y="818"/>
                  </a:lnTo>
                  <a:lnTo>
                    <a:pt x="306" y="822"/>
                  </a:lnTo>
                  <a:lnTo>
                    <a:pt x="318" y="830"/>
                  </a:lnTo>
                  <a:lnTo>
                    <a:pt x="326" y="843"/>
                  </a:lnTo>
                  <a:lnTo>
                    <a:pt x="330" y="855"/>
                  </a:lnTo>
                  <a:lnTo>
                    <a:pt x="342" y="867"/>
                  </a:lnTo>
                  <a:lnTo>
                    <a:pt x="350" y="867"/>
                  </a:lnTo>
                  <a:lnTo>
                    <a:pt x="354" y="879"/>
                  </a:lnTo>
                  <a:lnTo>
                    <a:pt x="350" y="892"/>
                  </a:lnTo>
                  <a:lnTo>
                    <a:pt x="363" y="900"/>
                  </a:lnTo>
                  <a:lnTo>
                    <a:pt x="375" y="900"/>
                  </a:lnTo>
                  <a:lnTo>
                    <a:pt x="387" y="900"/>
                  </a:lnTo>
                  <a:lnTo>
                    <a:pt x="395" y="900"/>
                  </a:lnTo>
                  <a:lnTo>
                    <a:pt x="407" y="900"/>
                  </a:lnTo>
                  <a:lnTo>
                    <a:pt x="420" y="896"/>
                  </a:lnTo>
                  <a:lnTo>
                    <a:pt x="424" y="896"/>
                  </a:lnTo>
                  <a:lnTo>
                    <a:pt x="436" y="883"/>
                  </a:lnTo>
                  <a:lnTo>
                    <a:pt x="448" y="887"/>
                  </a:lnTo>
                  <a:lnTo>
                    <a:pt x="460" y="896"/>
                  </a:lnTo>
                  <a:lnTo>
                    <a:pt x="472" y="896"/>
                  </a:lnTo>
                  <a:lnTo>
                    <a:pt x="485" y="887"/>
                  </a:lnTo>
                  <a:lnTo>
                    <a:pt x="497" y="896"/>
                  </a:lnTo>
                  <a:lnTo>
                    <a:pt x="509" y="900"/>
                  </a:lnTo>
                  <a:lnTo>
                    <a:pt x="521" y="904"/>
                  </a:lnTo>
                  <a:lnTo>
                    <a:pt x="533" y="916"/>
                  </a:lnTo>
                  <a:lnTo>
                    <a:pt x="538" y="920"/>
                  </a:lnTo>
                  <a:lnTo>
                    <a:pt x="529" y="928"/>
                  </a:lnTo>
                  <a:lnTo>
                    <a:pt x="521" y="940"/>
                  </a:lnTo>
                  <a:lnTo>
                    <a:pt x="513" y="953"/>
                  </a:lnTo>
                  <a:lnTo>
                    <a:pt x="505" y="965"/>
                  </a:lnTo>
                  <a:lnTo>
                    <a:pt x="497" y="977"/>
                  </a:lnTo>
                  <a:lnTo>
                    <a:pt x="497" y="981"/>
                  </a:lnTo>
                  <a:lnTo>
                    <a:pt x="501" y="985"/>
                  </a:lnTo>
                  <a:lnTo>
                    <a:pt x="505" y="985"/>
                  </a:lnTo>
                  <a:lnTo>
                    <a:pt x="517" y="981"/>
                  </a:lnTo>
                  <a:lnTo>
                    <a:pt x="529" y="993"/>
                  </a:lnTo>
                  <a:lnTo>
                    <a:pt x="542" y="1005"/>
                  </a:lnTo>
                  <a:lnTo>
                    <a:pt x="542" y="1010"/>
                  </a:lnTo>
                  <a:lnTo>
                    <a:pt x="542" y="1005"/>
                  </a:lnTo>
                  <a:lnTo>
                    <a:pt x="546" y="997"/>
                  </a:lnTo>
                  <a:lnTo>
                    <a:pt x="550" y="985"/>
                  </a:lnTo>
                  <a:lnTo>
                    <a:pt x="550" y="973"/>
                  </a:lnTo>
                  <a:lnTo>
                    <a:pt x="554" y="961"/>
                  </a:lnTo>
                  <a:lnTo>
                    <a:pt x="554" y="948"/>
                  </a:lnTo>
                  <a:lnTo>
                    <a:pt x="558" y="936"/>
                  </a:lnTo>
                  <a:lnTo>
                    <a:pt x="558" y="928"/>
                  </a:lnTo>
                  <a:lnTo>
                    <a:pt x="562" y="916"/>
                  </a:lnTo>
                  <a:lnTo>
                    <a:pt x="562" y="904"/>
                  </a:lnTo>
                  <a:lnTo>
                    <a:pt x="566" y="879"/>
                  </a:lnTo>
                  <a:lnTo>
                    <a:pt x="570" y="867"/>
                  </a:lnTo>
                  <a:lnTo>
                    <a:pt x="570" y="855"/>
                  </a:lnTo>
                  <a:lnTo>
                    <a:pt x="574" y="847"/>
                  </a:lnTo>
                  <a:lnTo>
                    <a:pt x="574" y="839"/>
                  </a:lnTo>
                  <a:lnTo>
                    <a:pt x="578" y="826"/>
                  </a:lnTo>
                  <a:lnTo>
                    <a:pt x="574" y="818"/>
                  </a:lnTo>
                  <a:lnTo>
                    <a:pt x="574" y="814"/>
                  </a:lnTo>
                  <a:lnTo>
                    <a:pt x="566" y="802"/>
                  </a:lnTo>
                  <a:lnTo>
                    <a:pt x="566" y="790"/>
                  </a:lnTo>
                  <a:lnTo>
                    <a:pt x="554" y="778"/>
                  </a:lnTo>
                  <a:lnTo>
                    <a:pt x="542" y="769"/>
                  </a:lnTo>
                  <a:lnTo>
                    <a:pt x="542" y="765"/>
                  </a:lnTo>
                  <a:lnTo>
                    <a:pt x="538" y="757"/>
                  </a:lnTo>
                  <a:lnTo>
                    <a:pt x="538" y="741"/>
                  </a:lnTo>
                  <a:lnTo>
                    <a:pt x="538" y="729"/>
                  </a:lnTo>
                  <a:lnTo>
                    <a:pt x="538" y="717"/>
                  </a:lnTo>
                  <a:lnTo>
                    <a:pt x="542" y="717"/>
                  </a:lnTo>
                  <a:lnTo>
                    <a:pt x="550" y="717"/>
                  </a:lnTo>
                  <a:lnTo>
                    <a:pt x="562" y="712"/>
                  </a:lnTo>
                  <a:lnTo>
                    <a:pt x="574" y="712"/>
                  </a:lnTo>
                  <a:lnTo>
                    <a:pt x="586" y="717"/>
                  </a:lnTo>
                  <a:lnTo>
                    <a:pt x="590" y="704"/>
                  </a:lnTo>
                  <a:lnTo>
                    <a:pt x="586" y="692"/>
                  </a:lnTo>
                  <a:lnTo>
                    <a:pt x="574" y="688"/>
                  </a:lnTo>
                  <a:lnTo>
                    <a:pt x="562" y="688"/>
                  </a:lnTo>
                  <a:lnTo>
                    <a:pt x="550" y="688"/>
                  </a:lnTo>
                  <a:lnTo>
                    <a:pt x="550" y="651"/>
                  </a:lnTo>
                  <a:lnTo>
                    <a:pt x="562" y="647"/>
                  </a:lnTo>
                  <a:lnTo>
                    <a:pt x="574" y="647"/>
                  </a:lnTo>
                  <a:lnTo>
                    <a:pt x="578" y="647"/>
                  </a:lnTo>
                  <a:lnTo>
                    <a:pt x="651" y="647"/>
                  </a:lnTo>
                  <a:lnTo>
                    <a:pt x="647" y="635"/>
                  </a:lnTo>
                  <a:lnTo>
                    <a:pt x="660" y="643"/>
                  </a:lnTo>
                  <a:lnTo>
                    <a:pt x="668" y="647"/>
                  </a:lnTo>
                  <a:lnTo>
                    <a:pt x="680" y="635"/>
                  </a:lnTo>
                  <a:lnTo>
                    <a:pt x="692" y="627"/>
                  </a:lnTo>
                  <a:lnTo>
                    <a:pt x="704" y="635"/>
                  </a:lnTo>
                  <a:lnTo>
                    <a:pt x="713" y="643"/>
                  </a:lnTo>
                  <a:lnTo>
                    <a:pt x="717" y="656"/>
                  </a:lnTo>
                  <a:lnTo>
                    <a:pt x="717" y="668"/>
                  </a:lnTo>
                  <a:lnTo>
                    <a:pt x="717" y="680"/>
                  </a:lnTo>
                  <a:lnTo>
                    <a:pt x="729" y="680"/>
                  </a:lnTo>
                  <a:lnTo>
                    <a:pt x="725" y="668"/>
                  </a:lnTo>
                  <a:lnTo>
                    <a:pt x="721" y="656"/>
                  </a:lnTo>
                  <a:lnTo>
                    <a:pt x="721" y="643"/>
                  </a:lnTo>
                  <a:lnTo>
                    <a:pt x="713" y="631"/>
                  </a:lnTo>
                  <a:lnTo>
                    <a:pt x="708" y="619"/>
                  </a:lnTo>
                  <a:lnTo>
                    <a:pt x="708" y="607"/>
                  </a:lnTo>
                  <a:lnTo>
                    <a:pt x="696" y="599"/>
                  </a:lnTo>
                  <a:lnTo>
                    <a:pt x="684" y="586"/>
                  </a:lnTo>
                  <a:lnTo>
                    <a:pt x="672" y="582"/>
                  </a:lnTo>
                  <a:lnTo>
                    <a:pt x="668" y="582"/>
                  </a:lnTo>
                  <a:lnTo>
                    <a:pt x="676" y="574"/>
                  </a:lnTo>
                  <a:lnTo>
                    <a:pt x="692" y="562"/>
                  </a:lnTo>
                  <a:lnTo>
                    <a:pt x="696" y="558"/>
                  </a:lnTo>
                  <a:lnTo>
                    <a:pt x="704" y="546"/>
                  </a:lnTo>
                  <a:lnTo>
                    <a:pt x="696" y="533"/>
                  </a:lnTo>
                  <a:lnTo>
                    <a:pt x="684" y="525"/>
                  </a:lnTo>
                  <a:lnTo>
                    <a:pt x="680" y="513"/>
                  </a:lnTo>
                  <a:lnTo>
                    <a:pt x="676" y="505"/>
                  </a:lnTo>
                  <a:lnTo>
                    <a:pt x="672" y="497"/>
                  </a:lnTo>
                  <a:lnTo>
                    <a:pt x="672" y="481"/>
                  </a:lnTo>
                  <a:lnTo>
                    <a:pt x="668" y="472"/>
                  </a:lnTo>
                  <a:lnTo>
                    <a:pt x="672" y="460"/>
                  </a:lnTo>
                  <a:lnTo>
                    <a:pt x="672" y="456"/>
                  </a:lnTo>
                  <a:lnTo>
                    <a:pt x="672" y="452"/>
                  </a:lnTo>
                  <a:lnTo>
                    <a:pt x="672" y="448"/>
                  </a:lnTo>
                  <a:lnTo>
                    <a:pt x="672" y="440"/>
                  </a:lnTo>
                  <a:lnTo>
                    <a:pt x="672" y="428"/>
                  </a:lnTo>
                  <a:lnTo>
                    <a:pt x="684" y="420"/>
                  </a:lnTo>
                  <a:lnTo>
                    <a:pt x="684" y="407"/>
                  </a:lnTo>
                  <a:lnTo>
                    <a:pt x="692" y="395"/>
                  </a:lnTo>
                  <a:lnTo>
                    <a:pt x="692" y="383"/>
                  </a:lnTo>
                  <a:lnTo>
                    <a:pt x="692" y="379"/>
                  </a:lnTo>
                  <a:lnTo>
                    <a:pt x="680" y="375"/>
                  </a:lnTo>
                  <a:lnTo>
                    <a:pt x="668" y="375"/>
                  </a:lnTo>
                  <a:lnTo>
                    <a:pt x="660" y="379"/>
                  </a:lnTo>
                  <a:lnTo>
                    <a:pt x="643" y="379"/>
                  </a:lnTo>
                  <a:lnTo>
                    <a:pt x="635" y="379"/>
                  </a:lnTo>
                  <a:lnTo>
                    <a:pt x="623" y="383"/>
                  </a:lnTo>
                  <a:lnTo>
                    <a:pt x="611" y="379"/>
                  </a:lnTo>
                  <a:lnTo>
                    <a:pt x="599" y="379"/>
                  </a:lnTo>
                  <a:lnTo>
                    <a:pt x="586" y="387"/>
                  </a:lnTo>
                  <a:lnTo>
                    <a:pt x="574" y="383"/>
                  </a:lnTo>
                  <a:lnTo>
                    <a:pt x="570" y="379"/>
                  </a:lnTo>
                  <a:lnTo>
                    <a:pt x="558" y="363"/>
                  </a:lnTo>
                  <a:lnTo>
                    <a:pt x="550" y="350"/>
                  </a:lnTo>
                  <a:lnTo>
                    <a:pt x="542" y="342"/>
                  </a:lnTo>
                  <a:lnTo>
                    <a:pt x="533" y="330"/>
                  </a:lnTo>
                  <a:lnTo>
                    <a:pt x="517" y="334"/>
                  </a:lnTo>
                  <a:lnTo>
                    <a:pt x="505" y="326"/>
                  </a:lnTo>
                  <a:lnTo>
                    <a:pt x="497" y="326"/>
                  </a:lnTo>
                  <a:lnTo>
                    <a:pt x="485" y="330"/>
                  </a:lnTo>
                  <a:lnTo>
                    <a:pt x="472" y="330"/>
                  </a:lnTo>
                  <a:lnTo>
                    <a:pt x="460" y="330"/>
                  </a:lnTo>
                  <a:lnTo>
                    <a:pt x="448" y="330"/>
                  </a:lnTo>
                  <a:lnTo>
                    <a:pt x="436" y="326"/>
                  </a:lnTo>
                  <a:lnTo>
                    <a:pt x="424" y="330"/>
                  </a:lnTo>
                  <a:lnTo>
                    <a:pt x="415" y="326"/>
                  </a:lnTo>
                  <a:lnTo>
                    <a:pt x="411" y="314"/>
                  </a:lnTo>
                  <a:lnTo>
                    <a:pt x="399" y="306"/>
                  </a:lnTo>
                  <a:lnTo>
                    <a:pt x="395" y="306"/>
                  </a:lnTo>
                  <a:lnTo>
                    <a:pt x="391" y="293"/>
                  </a:lnTo>
                  <a:lnTo>
                    <a:pt x="391" y="281"/>
                  </a:lnTo>
                  <a:lnTo>
                    <a:pt x="395" y="269"/>
                  </a:lnTo>
                  <a:lnTo>
                    <a:pt x="395" y="257"/>
                  </a:lnTo>
                  <a:lnTo>
                    <a:pt x="395" y="245"/>
                  </a:lnTo>
                  <a:lnTo>
                    <a:pt x="383" y="232"/>
                  </a:lnTo>
                  <a:lnTo>
                    <a:pt x="379" y="232"/>
                  </a:lnTo>
                  <a:lnTo>
                    <a:pt x="375" y="216"/>
                  </a:lnTo>
                  <a:lnTo>
                    <a:pt x="371" y="204"/>
                  </a:lnTo>
                  <a:lnTo>
                    <a:pt x="375" y="204"/>
                  </a:lnTo>
                  <a:lnTo>
                    <a:pt x="359" y="200"/>
                  </a:lnTo>
                  <a:lnTo>
                    <a:pt x="350" y="196"/>
                  </a:lnTo>
                  <a:lnTo>
                    <a:pt x="338" y="200"/>
                  </a:lnTo>
                  <a:lnTo>
                    <a:pt x="334" y="196"/>
                  </a:lnTo>
                  <a:lnTo>
                    <a:pt x="342" y="188"/>
                  </a:lnTo>
                  <a:lnTo>
                    <a:pt x="350" y="175"/>
                  </a:lnTo>
                  <a:lnTo>
                    <a:pt x="359" y="163"/>
                  </a:lnTo>
                  <a:lnTo>
                    <a:pt x="359" y="151"/>
                  </a:lnTo>
                  <a:lnTo>
                    <a:pt x="359" y="147"/>
                  </a:lnTo>
                  <a:lnTo>
                    <a:pt x="363" y="135"/>
                  </a:lnTo>
                  <a:lnTo>
                    <a:pt x="367" y="122"/>
                  </a:lnTo>
                  <a:lnTo>
                    <a:pt x="363" y="122"/>
                  </a:lnTo>
                  <a:lnTo>
                    <a:pt x="371" y="110"/>
                  </a:lnTo>
                  <a:lnTo>
                    <a:pt x="375" y="98"/>
                  </a:lnTo>
                  <a:lnTo>
                    <a:pt x="387" y="86"/>
                  </a:lnTo>
                  <a:lnTo>
                    <a:pt x="399" y="78"/>
                  </a:lnTo>
                  <a:lnTo>
                    <a:pt x="411" y="66"/>
                  </a:lnTo>
                  <a:lnTo>
                    <a:pt x="411" y="61"/>
                  </a:lnTo>
                  <a:lnTo>
                    <a:pt x="420" y="49"/>
                  </a:lnTo>
                  <a:lnTo>
                    <a:pt x="428" y="45"/>
                  </a:lnTo>
                  <a:lnTo>
                    <a:pt x="444" y="41"/>
                  </a:lnTo>
                  <a:lnTo>
                    <a:pt x="456" y="37"/>
                  </a:lnTo>
                  <a:lnTo>
                    <a:pt x="460" y="33"/>
                  </a:lnTo>
                  <a:lnTo>
                    <a:pt x="472" y="21"/>
                  </a:lnTo>
                  <a:lnTo>
                    <a:pt x="464" y="9"/>
                  </a:lnTo>
                  <a:lnTo>
                    <a:pt x="456" y="0"/>
                  </a:lnTo>
                  <a:lnTo>
                    <a:pt x="444" y="0"/>
                  </a:lnTo>
                  <a:lnTo>
                    <a:pt x="420" y="9"/>
                  </a:lnTo>
                  <a:lnTo>
                    <a:pt x="411" y="21"/>
                  </a:lnTo>
                  <a:lnTo>
                    <a:pt x="403" y="33"/>
                  </a:lnTo>
                  <a:lnTo>
                    <a:pt x="391" y="37"/>
                  </a:lnTo>
                  <a:lnTo>
                    <a:pt x="379" y="41"/>
                  </a:lnTo>
                  <a:lnTo>
                    <a:pt x="375" y="45"/>
                  </a:lnTo>
                  <a:lnTo>
                    <a:pt x="367" y="49"/>
                  </a:lnTo>
                  <a:lnTo>
                    <a:pt x="367" y="53"/>
                  </a:lnTo>
                  <a:lnTo>
                    <a:pt x="363" y="53"/>
                  </a:lnTo>
                  <a:lnTo>
                    <a:pt x="350" y="61"/>
                  </a:lnTo>
                  <a:lnTo>
                    <a:pt x="338" y="70"/>
                  </a:lnTo>
                  <a:lnTo>
                    <a:pt x="310" y="70"/>
                  </a:lnTo>
                  <a:lnTo>
                    <a:pt x="297" y="66"/>
                  </a:lnTo>
                  <a:lnTo>
                    <a:pt x="285" y="74"/>
                  </a:lnTo>
                  <a:lnTo>
                    <a:pt x="281" y="86"/>
                  </a:lnTo>
                  <a:lnTo>
                    <a:pt x="281" y="90"/>
                  </a:lnTo>
                  <a:lnTo>
                    <a:pt x="273" y="102"/>
                  </a:lnTo>
                  <a:lnTo>
                    <a:pt x="265" y="102"/>
                  </a:lnTo>
                  <a:lnTo>
                    <a:pt x="269" y="90"/>
                  </a:lnTo>
                  <a:lnTo>
                    <a:pt x="281" y="86"/>
                  </a:lnTo>
                  <a:lnTo>
                    <a:pt x="269" y="86"/>
                  </a:lnTo>
                  <a:lnTo>
                    <a:pt x="257" y="86"/>
                  </a:lnTo>
                  <a:lnTo>
                    <a:pt x="249" y="78"/>
                  </a:lnTo>
                  <a:lnTo>
                    <a:pt x="245" y="82"/>
                  </a:lnTo>
                  <a:lnTo>
                    <a:pt x="236" y="94"/>
                  </a:lnTo>
                  <a:lnTo>
                    <a:pt x="224" y="98"/>
                  </a:lnTo>
                  <a:lnTo>
                    <a:pt x="224" y="106"/>
                  </a:lnTo>
                  <a:lnTo>
                    <a:pt x="220" y="106"/>
                  </a:lnTo>
                  <a:lnTo>
                    <a:pt x="208" y="110"/>
                  </a:lnTo>
                  <a:lnTo>
                    <a:pt x="208" y="127"/>
                  </a:lnTo>
                  <a:lnTo>
                    <a:pt x="204" y="131"/>
                  </a:lnTo>
                  <a:lnTo>
                    <a:pt x="204" y="143"/>
                  </a:lnTo>
                  <a:lnTo>
                    <a:pt x="204" y="147"/>
                  </a:lnTo>
                  <a:lnTo>
                    <a:pt x="200" y="159"/>
                  </a:lnTo>
                  <a:lnTo>
                    <a:pt x="204" y="171"/>
                  </a:lnTo>
                  <a:lnTo>
                    <a:pt x="196" y="184"/>
                  </a:lnTo>
                  <a:lnTo>
                    <a:pt x="184" y="184"/>
                  </a:lnTo>
                  <a:lnTo>
                    <a:pt x="171" y="192"/>
                  </a:lnTo>
                  <a:lnTo>
                    <a:pt x="163" y="204"/>
                  </a:lnTo>
                  <a:lnTo>
                    <a:pt x="151" y="212"/>
                  </a:lnTo>
                  <a:lnTo>
                    <a:pt x="147" y="220"/>
                  </a:lnTo>
                  <a:lnTo>
                    <a:pt x="135" y="228"/>
                  </a:lnTo>
                  <a:lnTo>
                    <a:pt x="127" y="240"/>
                  </a:lnTo>
                  <a:lnTo>
                    <a:pt x="131" y="253"/>
                  </a:lnTo>
                  <a:lnTo>
                    <a:pt x="135" y="265"/>
                  </a:lnTo>
                  <a:lnTo>
                    <a:pt x="122" y="273"/>
                  </a:lnTo>
                  <a:lnTo>
                    <a:pt x="127" y="261"/>
                  </a:lnTo>
                  <a:lnTo>
                    <a:pt x="118" y="253"/>
                  </a:lnTo>
                  <a:lnTo>
                    <a:pt x="110" y="249"/>
                  </a:lnTo>
                  <a:lnTo>
                    <a:pt x="102" y="240"/>
                  </a:lnTo>
                  <a:lnTo>
                    <a:pt x="94" y="228"/>
                  </a:lnTo>
                  <a:lnTo>
                    <a:pt x="90" y="236"/>
                  </a:lnTo>
                  <a:lnTo>
                    <a:pt x="94" y="249"/>
                  </a:lnTo>
                  <a:lnTo>
                    <a:pt x="102" y="257"/>
                  </a:lnTo>
                  <a:lnTo>
                    <a:pt x="106" y="269"/>
                  </a:lnTo>
                  <a:lnTo>
                    <a:pt x="98" y="281"/>
                  </a:lnTo>
                  <a:lnTo>
                    <a:pt x="98" y="285"/>
                  </a:lnTo>
                  <a:lnTo>
                    <a:pt x="86" y="293"/>
                  </a:lnTo>
                  <a:lnTo>
                    <a:pt x="74" y="285"/>
                  </a:lnTo>
                  <a:lnTo>
                    <a:pt x="74" y="297"/>
                  </a:lnTo>
                  <a:lnTo>
                    <a:pt x="74" y="302"/>
                  </a:lnTo>
                  <a:lnTo>
                    <a:pt x="66" y="310"/>
                  </a:lnTo>
                  <a:lnTo>
                    <a:pt x="66" y="318"/>
                  </a:lnTo>
                  <a:lnTo>
                    <a:pt x="78" y="330"/>
                  </a:lnTo>
                  <a:lnTo>
                    <a:pt x="82" y="342"/>
                  </a:lnTo>
                  <a:lnTo>
                    <a:pt x="94" y="350"/>
                  </a:lnTo>
                  <a:lnTo>
                    <a:pt x="94" y="363"/>
                  </a:lnTo>
                  <a:lnTo>
                    <a:pt x="90" y="375"/>
                  </a:lnTo>
                  <a:lnTo>
                    <a:pt x="94" y="387"/>
                  </a:lnTo>
                  <a:lnTo>
                    <a:pt x="102" y="399"/>
                  </a:lnTo>
                  <a:lnTo>
                    <a:pt x="98" y="411"/>
                  </a:lnTo>
                  <a:lnTo>
                    <a:pt x="86" y="415"/>
                  </a:lnTo>
                  <a:lnTo>
                    <a:pt x="94" y="428"/>
                  </a:lnTo>
                  <a:lnTo>
                    <a:pt x="94" y="440"/>
                  </a:lnTo>
                  <a:lnTo>
                    <a:pt x="94" y="456"/>
                  </a:lnTo>
                  <a:lnTo>
                    <a:pt x="98" y="460"/>
                  </a:lnTo>
                  <a:lnTo>
                    <a:pt x="98" y="472"/>
                  </a:lnTo>
                  <a:lnTo>
                    <a:pt x="98" y="485"/>
                  </a:lnTo>
                  <a:lnTo>
                    <a:pt x="102" y="497"/>
                  </a:lnTo>
                  <a:lnTo>
                    <a:pt x="90" y="501"/>
                  </a:lnTo>
                  <a:lnTo>
                    <a:pt x="94" y="513"/>
                  </a:lnTo>
                  <a:lnTo>
                    <a:pt x="106" y="509"/>
                  </a:lnTo>
                  <a:lnTo>
                    <a:pt x="102" y="521"/>
                  </a:lnTo>
                  <a:lnTo>
                    <a:pt x="114" y="521"/>
                  </a:lnTo>
                  <a:lnTo>
                    <a:pt x="110" y="525"/>
                  </a:lnTo>
                  <a:lnTo>
                    <a:pt x="102" y="533"/>
                  </a:lnTo>
                  <a:lnTo>
                    <a:pt x="98" y="542"/>
                  </a:lnTo>
                  <a:lnTo>
                    <a:pt x="94" y="554"/>
                  </a:lnTo>
                  <a:lnTo>
                    <a:pt x="90" y="558"/>
                  </a:lnTo>
                  <a:lnTo>
                    <a:pt x="86" y="570"/>
                  </a:lnTo>
                  <a:lnTo>
                    <a:pt x="82" y="574"/>
                  </a:lnTo>
                  <a:lnTo>
                    <a:pt x="74" y="582"/>
                  </a:lnTo>
                  <a:lnTo>
                    <a:pt x="74" y="594"/>
                  </a:lnTo>
                  <a:lnTo>
                    <a:pt x="61" y="594"/>
                  </a:lnTo>
                  <a:lnTo>
                    <a:pt x="57" y="603"/>
                  </a:lnTo>
                  <a:lnTo>
                    <a:pt x="45" y="603"/>
                  </a:lnTo>
                  <a:lnTo>
                    <a:pt x="33" y="603"/>
                  </a:lnTo>
                  <a:lnTo>
                    <a:pt x="21" y="607"/>
                  </a:lnTo>
                  <a:lnTo>
                    <a:pt x="17" y="619"/>
                  </a:lnTo>
                  <a:lnTo>
                    <a:pt x="17" y="623"/>
                  </a:lnTo>
                  <a:lnTo>
                    <a:pt x="21" y="635"/>
                  </a:lnTo>
                  <a:lnTo>
                    <a:pt x="13" y="643"/>
                  </a:lnTo>
                  <a:lnTo>
                    <a:pt x="0" y="647"/>
                  </a:lnTo>
                  <a:lnTo>
                    <a:pt x="0" y="660"/>
                  </a:lnTo>
                  <a:lnTo>
                    <a:pt x="9" y="668"/>
                  </a:lnTo>
                  <a:lnTo>
                    <a:pt x="21" y="67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50" name="Freeform 667">
              <a:extLst>
                <a:ext uri="{FF2B5EF4-FFF2-40B4-BE49-F238E27FC236}">
                  <a16:creationId xmlns="" xmlns:a16="http://schemas.microsoft.com/office/drawing/2014/main" id="{9F9081D1-F323-458A-8FA9-92591DFEE87D}"/>
                </a:ext>
              </a:extLst>
            </p:cNvPr>
            <p:cNvSpPr>
              <a:spLocks/>
            </p:cNvSpPr>
            <p:nvPr/>
          </p:nvSpPr>
          <p:spPr bwMode="gray">
            <a:xfrm>
              <a:off x="2999433" y="4201538"/>
              <a:ext cx="106949" cy="159797"/>
            </a:xfrm>
            <a:custGeom>
              <a:avLst/>
              <a:gdLst>
                <a:gd name="T0" fmla="*/ 90 w 297"/>
                <a:gd name="T1" fmla="*/ 21 h 444"/>
                <a:gd name="T2" fmla="*/ 70 w 297"/>
                <a:gd name="T3" fmla="*/ 37 h 444"/>
                <a:gd name="T4" fmla="*/ 49 w 297"/>
                <a:gd name="T5" fmla="*/ 49 h 444"/>
                <a:gd name="T6" fmla="*/ 53 w 297"/>
                <a:gd name="T7" fmla="*/ 86 h 444"/>
                <a:gd name="T8" fmla="*/ 61 w 297"/>
                <a:gd name="T9" fmla="*/ 98 h 444"/>
                <a:gd name="T10" fmla="*/ 29 w 297"/>
                <a:gd name="T11" fmla="*/ 110 h 444"/>
                <a:gd name="T12" fmla="*/ 17 w 297"/>
                <a:gd name="T13" fmla="*/ 127 h 444"/>
                <a:gd name="T14" fmla="*/ 0 w 297"/>
                <a:gd name="T15" fmla="*/ 159 h 444"/>
                <a:gd name="T16" fmla="*/ 29 w 297"/>
                <a:gd name="T17" fmla="*/ 192 h 444"/>
                <a:gd name="T18" fmla="*/ 53 w 297"/>
                <a:gd name="T19" fmla="*/ 204 h 444"/>
                <a:gd name="T20" fmla="*/ 82 w 297"/>
                <a:gd name="T21" fmla="*/ 204 h 444"/>
                <a:gd name="T22" fmla="*/ 86 w 297"/>
                <a:gd name="T23" fmla="*/ 232 h 444"/>
                <a:gd name="T24" fmla="*/ 98 w 297"/>
                <a:gd name="T25" fmla="*/ 249 h 444"/>
                <a:gd name="T26" fmla="*/ 102 w 297"/>
                <a:gd name="T27" fmla="*/ 265 h 444"/>
                <a:gd name="T28" fmla="*/ 98 w 297"/>
                <a:gd name="T29" fmla="*/ 297 h 444"/>
                <a:gd name="T30" fmla="*/ 94 w 297"/>
                <a:gd name="T31" fmla="*/ 326 h 444"/>
                <a:gd name="T32" fmla="*/ 90 w 297"/>
                <a:gd name="T33" fmla="*/ 363 h 444"/>
                <a:gd name="T34" fmla="*/ 102 w 297"/>
                <a:gd name="T35" fmla="*/ 399 h 444"/>
                <a:gd name="T36" fmla="*/ 127 w 297"/>
                <a:gd name="T37" fmla="*/ 428 h 444"/>
                <a:gd name="T38" fmla="*/ 159 w 297"/>
                <a:gd name="T39" fmla="*/ 444 h 444"/>
                <a:gd name="T40" fmla="*/ 188 w 297"/>
                <a:gd name="T41" fmla="*/ 420 h 444"/>
                <a:gd name="T42" fmla="*/ 224 w 297"/>
                <a:gd name="T43" fmla="*/ 415 h 444"/>
                <a:gd name="T44" fmla="*/ 253 w 297"/>
                <a:gd name="T45" fmla="*/ 399 h 444"/>
                <a:gd name="T46" fmla="*/ 293 w 297"/>
                <a:gd name="T47" fmla="*/ 399 h 444"/>
                <a:gd name="T48" fmla="*/ 285 w 297"/>
                <a:gd name="T49" fmla="*/ 395 h 444"/>
                <a:gd name="T50" fmla="*/ 269 w 297"/>
                <a:gd name="T51" fmla="*/ 367 h 444"/>
                <a:gd name="T52" fmla="*/ 253 w 297"/>
                <a:gd name="T53" fmla="*/ 330 h 444"/>
                <a:gd name="T54" fmla="*/ 249 w 297"/>
                <a:gd name="T55" fmla="*/ 310 h 444"/>
                <a:gd name="T56" fmla="*/ 236 w 297"/>
                <a:gd name="T57" fmla="*/ 314 h 444"/>
                <a:gd name="T58" fmla="*/ 228 w 297"/>
                <a:gd name="T59" fmla="*/ 302 h 444"/>
                <a:gd name="T60" fmla="*/ 216 w 297"/>
                <a:gd name="T61" fmla="*/ 285 h 444"/>
                <a:gd name="T62" fmla="*/ 204 w 297"/>
                <a:gd name="T63" fmla="*/ 269 h 444"/>
                <a:gd name="T64" fmla="*/ 212 w 297"/>
                <a:gd name="T65" fmla="*/ 245 h 444"/>
                <a:gd name="T66" fmla="*/ 232 w 297"/>
                <a:gd name="T67" fmla="*/ 216 h 444"/>
                <a:gd name="T68" fmla="*/ 249 w 297"/>
                <a:gd name="T69" fmla="*/ 212 h 444"/>
                <a:gd name="T70" fmla="*/ 249 w 297"/>
                <a:gd name="T71" fmla="*/ 188 h 444"/>
                <a:gd name="T72" fmla="*/ 257 w 297"/>
                <a:gd name="T73" fmla="*/ 163 h 444"/>
                <a:gd name="T74" fmla="*/ 249 w 297"/>
                <a:gd name="T75" fmla="*/ 139 h 444"/>
                <a:gd name="T76" fmla="*/ 224 w 297"/>
                <a:gd name="T77" fmla="*/ 122 h 444"/>
                <a:gd name="T78" fmla="*/ 196 w 297"/>
                <a:gd name="T79" fmla="*/ 106 h 444"/>
                <a:gd name="T80" fmla="*/ 171 w 297"/>
                <a:gd name="T81" fmla="*/ 114 h 444"/>
                <a:gd name="T82" fmla="*/ 163 w 297"/>
                <a:gd name="T83" fmla="*/ 131 h 444"/>
                <a:gd name="T84" fmla="*/ 171 w 297"/>
                <a:gd name="T85" fmla="*/ 118 h 444"/>
                <a:gd name="T86" fmla="*/ 179 w 297"/>
                <a:gd name="T87" fmla="*/ 86 h 444"/>
                <a:gd name="T88" fmla="*/ 159 w 297"/>
                <a:gd name="T89" fmla="*/ 53 h 444"/>
                <a:gd name="T90" fmla="*/ 143 w 297"/>
                <a:gd name="T91" fmla="*/ 37 h 444"/>
                <a:gd name="T92" fmla="*/ 106 w 297"/>
                <a:gd name="T93" fmla="*/ 17 h 444"/>
                <a:gd name="T94" fmla="*/ 98 w 297"/>
                <a:gd name="T95" fmla="*/ 13 h 444"/>
                <a:gd name="T96" fmla="*/ 86 w 297"/>
                <a:gd name="T97" fmla="*/ 0 h 4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7"/>
                <a:gd name="T148" fmla="*/ 0 h 444"/>
                <a:gd name="T149" fmla="*/ 297 w 297"/>
                <a:gd name="T150" fmla="*/ 444 h 4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7" h="444">
                  <a:moveTo>
                    <a:pt x="86" y="4"/>
                  </a:moveTo>
                  <a:lnTo>
                    <a:pt x="98" y="17"/>
                  </a:lnTo>
                  <a:lnTo>
                    <a:pt x="90" y="21"/>
                  </a:lnTo>
                  <a:lnTo>
                    <a:pt x="86" y="29"/>
                  </a:lnTo>
                  <a:lnTo>
                    <a:pt x="82" y="29"/>
                  </a:lnTo>
                  <a:lnTo>
                    <a:pt x="70" y="37"/>
                  </a:lnTo>
                  <a:lnTo>
                    <a:pt x="66" y="41"/>
                  </a:lnTo>
                  <a:lnTo>
                    <a:pt x="61" y="45"/>
                  </a:lnTo>
                  <a:lnTo>
                    <a:pt x="49" y="49"/>
                  </a:lnTo>
                  <a:lnTo>
                    <a:pt x="41" y="61"/>
                  </a:lnTo>
                  <a:lnTo>
                    <a:pt x="49" y="74"/>
                  </a:lnTo>
                  <a:lnTo>
                    <a:pt x="53" y="86"/>
                  </a:lnTo>
                  <a:lnTo>
                    <a:pt x="66" y="86"/>
                  </a:lnTo>
                  <a:lnTo>
                    <a:pt x="70" y="86"/>
                  </a:lnTo>
                  <a:lnTo>
                    <a:pt x="61" y="98"/>
                  </a:lnTo>
                  <a:lnTo>
                    <a:pt x="53" y="102"/>
                  </a:lnTo>
                  <a:lnTo>
                    <a:pt x="41" y="106"/>
                  </a:lnTo>
                  <a:lnTo>
                    <a:pt x="29" y="110"/>
                  </a:lnTo>
                  <a:lnTo>
                    <a:pt x="17" y="110"/>
                  </a:lnTo>
                  <a:lnTo>
                    <a:pt x="17" y="114"/>
                  </a:lnTo>
                  <a:lnTo>
                    <a:pt x="17" y="127"/>
                  </a:lnTo>
                  <a:lnTo>
                    <a:pt x="21" y="139"/>
                  </a:lnTo>
                  <a:lnTo>
                    <a:pt x="9" y="151"/>
                  </a:lnTo>
                  <a:lnTo>
                    <a:pt x="0" y="159"/>
                  </a:lnTo>
                  <a:lnTo>
                    <a:pt x="9" y="167"/>
                  </a:lnTo>
                  <a:lnTo>
                    <a:pt x="21" y="179"/>
                  </a:lnTo>
                  <a:lnTo>
                    <a:pt x="29" y="192"/>
                  </a:lnTo>
                  <a:lnTo>
                    <a:pt x="41" y="204"/>
                  </a:lnTo>
                  <a:lnTo>
                    <a:pt x="41" y="200"/>
                  </a:lnTo>
                  <a:lnTo>
                    <a:pt x="53" y="204"/>
                  </a:lnTo>
                  <a:lnTo>
                    <a:pt x="66" y="204"/>
                  </a:lnTo>
                  <a:lnTo>
                    <a:pt x="78" y="200"/>
                  </a:lnTo>
                  <a:lnTo>
                    <a:pt x="82" y="204"/>
                  </a:lnTo>
                  <a:lnTo>
                    <a:pt x="86" y="208"/>
                  </a:lnTo>
                  <a:lnTo>
                    <a:pt x="86" y="220"/>
                  </a:lnTo>
                  <a:lnTo>
                    <a:pt x="86" y="232"/>
                  </a:lnTo>
                  <a:lnTo>
                    <a:pt x="78" y="245"/>
                  </a:lnTo>
                  <a:lnTo>
                    <a:pt x="86" y="245"/>
                  </a:lnTo>
                  <a:lnTo>
                    <a:pt x="98" y="249"/>
                  </a:lnTo>
                  <a:lnTo>
                    <a:pt x="102" y="249"/>
                  </a:lnTo>
                  <a:lnTo>
                    <a:pt x="106" y="253"/>
                  </a:lnTo>
                  <a:lnTo>
                    <a:pt x="102" y="265"/>
                  </a:lnTo>
                  <a:lnTo>
                    <a:pt x="110" y="277"/>
                  </a:lnTo>
                  <a:lnTo>
                    <a:pt x="110" y="289"/>
                  </a:lnTo>
                  <a:lnTo>
                    <a:pt x="98" y="297"/>
                  </a:lnTo>
                  <a:lnTo>
                    <a:pt x="94" y="302"/>
                  </a:lnTo>
                  <a:lnTo>
                    <a:pt x="98" y="314"/>
                  </a:lnTo>
                  <a:lnTo>
                    <a:pt x="94" y="326"/>
                  </a:lnTo>
                  <a:lnTo>
                    <a:pt x="86" y="338"/>
                  </a:lnTo>
                  <a:lnTo>
                    <a:pt x="86" y="350"/>
                  </a:lnTo>
                  <a:lnTo>
                    <a:pt x="90" y="363"/>
                  </a:lnTo>
                  <a:lnTo>
                    <a:pt x="90" y="375"/>
                  </a:lnTo>
                  <a:lnTo>
                    <a:pt x="102" y="383"/>
                  </a:lnTo>
                  <a:lnTo>
                    <a:pt x="102" y="399"/>
                  </a:lnTo>
                  <a:lnTo>
                    <a:pt x="106" y="407"/>
                  </a:lnTo>
                  <a:lnTo>
                    <a:pt x="118" y="415"/>
                  </a:lnTo>
                  <a:lnTo>
                    <a:pt x="127" y="428"/>
                  </a:lnTo>
                  <a:lnTo>
                    <a:pt x="139" y="436"/>
                  </a:lnTo>
                  <a:lnTo>
                    <a:pt x="147" y="436"/>
                  </a:lnTo>
                  <a:lnTo>
                    <a:pt x="159" y="444"/>
                  </a:lnTo>
                  <a:lnTo>
                    <a:pt x="171" y="440"/>
                  </a:lnTo>
                  <a:lnTo>
                    <a:pt x="175" y="428"/>
                  </a:lnTo>
                  <a:lnTo>
                    <a:pt x="188" y="420"/>
                  </a:lnTo>
                  <a:lnTo>
                    <a:pt x="200" y="428"/>
                  </a:lnTo>
                  <a:lnTo>
                    <a:pt x="212" y="415"/>
                  </a:lnTo>
                  <a:lnTo>
                    <a:pt x="224" y="415"/>
                  </a:lnTo>
                  <a:lnTo>
                    <a:pt x="236" y="411"/>
                  </a:lnTo>
                  <a:lnTo>
                    <a:pt x="241" y="399"/>
                  </a:lnTo>
                  <a:lnTo>
                    <a:pt x="253" y="399"/>
                  </a:lnTo>
                  <a:lnTo>
                    <a:pt x="277" y="403"/>
                  </a:lnTo>
                  <a:lnTo>
                    <a:pt x="289" y="399"/>
                  </a:lnTo>
                  <a:lnTo>
                    <a:pt x="293" y="399"/>
                  </a:lnTo>
                  <a:lnTo>
                    <a:pt x="297" y="399"/>
                  </a:lnTo>
                  <a:lnTo>
                    <a:pt x="285" y="395"/>
                  </a:lnTo>
                  <a:lnTo>
                    <a:pt x="277" y="383"/>
                  </a:lnTo>
                  <a:lnTo>
                    <a:pt x="273" y="375"/>
                  </a:lnTo>
                  <a:lnTo>
                    <a:pt x="269" y="367"/>
                  </a:lnTo>
                  <a:lnTo>
                    <a:pt x="261" y="350"/>
                  </a:lnTo>
                  <a:lnTo>
                    <a:pt x="257" y="338"/>
                  </a:lnTo>
                  <a:lnTo>
                    <a:pt x="253" y="330"/>
                  </a:lnTo>
                  <a:lnTo>
                    <a:pt x="245" y="322"/>
                  </a:lnTo>
                  <a:lnTo>
                    <a:pt x="249" y="318"/>
                  </a:lnTo>
                  <a:lnTo>
                    <a:pt x="249" y="310"/>
                  </a:lnTo>
                  <a:lnTo>
                    <a:pt x="241" y="310"/>
                  </a:lnTo>
                  <a:lnTo>
                    <a:pt x="236" y="314"/>
                  </a:lnTo>
                  <a:lnTo>
                    <a:pt x="228" y="314"/>
                  </a:lnTo>
                  <a:lnTo>
                    <a:pt x="224" y="310"/>
                  </a:lnTo>
                  <a:lnTo>
                    <a:pt x="228" y="302"/>
                  </a:lnTo>
                  <a:lnTo>
                    <a:pt x="224" y="297"/>
                  </a:lnTo>
                  <a:lnTo>
                    <a:pt x="216" y="293"/>
                  </a:lnTo>
                  <a:lnTo>
                    <a:pt x="216" y="285"/>
                  </a:lnTo>
                  <a:lnTo>
                    <a:pt x="212" y="277"/>
                  </a:lnTo>
                  <a:lnTo>
                    <a:pt x="208" y="273"/>
                  </a:lnTo>
                  <a:lnTo>
                    <a:pt x="204" y="269"/>
                  </a:lnTo>
                  <a:lnTo>
                    <a:pt x="204" y="265"/>
                  </a:lnTo>
                  <a:lnTo>
                    <a:pt x="208" y="253"/>
                  </a:lnTo>
                  <a:lnTo>
                    <a:pt x="212" y="245"/>
                  </a:lnTo>
                  <a:lnTo>
                    <a:pt x="212" y="232"/>
                  </a:lnTo>
                  <a:lnTo>
                    <a:pt x="220" y="220"/>
                  </a:lnTo>
                  <a:lnTo>
                    <a:pt x="232" y="216"/>
                  </a:lnTo>
                  <a:lnTo>
                    <a:pt x="245" y="216"/>
                  </a:lnTo>
                  <a:lnTo>
                    <a:pt x="245" y="212"/>
                  </a:lnTo>
                  <a:lnTo>
                    <a:pt x="249" y="212"/>
                  </a:lnTo>
                  <a:lnTo>
                    <a:pt x="253" y="200"/>
                  </a:lnTo>
                  <a:lnTo>
                    <a:pt x="249" y="188"/>
                  </a:lnTo>
                  <a:lnTo>
                    <a:pt x="253" y="184"/>
                  </a:lnTo>
                  <a:lnTo>
                    <a:pt x="257" y="175"/>
                  </a:lnTo>
                  <a:lnTo>
                    <a:pt x="257" y="163"/>
                  </a:lnTo>
                  <a:lnTo>
                    <a:pt x="257" y="155"/>
                  </a:lnTo>
                  <a:lnTo>
                    <a:pt x="257" y="151"/>
                  </a:lnTo>
                  <a:lnTo>
                    <a:pt x="249" y="139"/>
                  </a:lnTo>
                  <a:lnTo>
                    <a:pt x="236" y="139"/>
                  </a:lnTo>
                  <a:lnTo>
                    <a:pt x="232" y="135"/>
                  </a:lnTo>
                  <a:lnTo>
                    <a:pt x="224" y="122"/>
                  </a:lnTo>
                  <a:lnTo>
                    <a:pt x="212" y="110"/>
                  </a:lnTo>
                  <a:lnTo>
                    <a:pt x="208" y="106"/>
                  </a:lnTo>
                  <a:lnTo>
                    <a:pt x="196" y="106"/>
                  </a:lnTo>
                  <a:lnTo>
                    <a:pt x="188" y="102"/>
                  </a:lnTo>
                  <a:lnTo>
                    <a:pt x="179" y="102"/>
                  </a:lnTo>
                  <a:lnTo>
                    <a:pt x="171" y="114"/>
                  </a:lnTo>
                  <a:lnTo>
                    <a:pt x="171" y="127"/>
                  </a:lnTo>
                  <a:lnTo>
                    <a:pt x="171" y="131"/>
                  </a:lnTo>
                  <a:lnTo>
                    <a:pt x="163" y="131"/>
                  </a:lnTo>
                  <a:lnTo>
                    <a:pt x="167" y="122"/>
                  </a:lnTo>
                  <a:lnTo>
                    <a:pt x="171" y="118"/>
                  </a:lnTo>
                  <a:lnTo>
                    <a:pt x="171" y="106"/>
                  </a:lnTo>
                  <a:lnTo>
                    <a:pt x="175" y="94"/>
                  </a:lnTo>
                  <a:lnTo>
                    <a:pt x="179" y="86"/>
                  </a:lnTo>
                  <a:lnTo>
                    <a:pt x="179" y="78"/>
                  </a:lnTo>
                  <a:lnTo>
                    <a:pt x="171" y="66"/>
                  </a:lnTo>
                  <a:lnTo>
                    <a:pt x="159" y="53"/>
                  </a:lnTo>
                  <a:lnTo>
                    <a:pt x="159" y="49"/>
                  </a:lnTo>
                  <a:lnTo>
                    <a:pt x="143" y="37"/>
                  </a:lnTo>
                  <a:lnTo>
                    <a:pt x="131" y="29"/>
                  </a:lnTo>
                  <a:lnTo>
                    <a:pt x="118" y="21"/>
                  </a:lnTo>
                  <a:lnTo>
                    <a:pt x="106" y="17"/>
                  </a:lnTo>
                  <a:lnTo>
                    <a:pt x="118" y="25"/>
                  </a:lnTo>
                  <a:lnTo>
                    <a:pt x="110" y="21"/>
                  </a:lnTo>
                  <a:lnTo>
                    <a:pt x="98" y="13"/>
                  </a:lnTo>
                  <a:lnTo>
                    <a:pt x="86" y="0"/>
                  </a:lnTo>
                  <a:lnTo>
                    <a:pt x="86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51" name="Freeform 668">
              <a:extLst>
                <a:ext uri="{FF2B5EF4-FFF2-40B4-BE49-F238E27FC236}">
                  <a16:creationId xmlns="" xmlns:a16="http://schemas.microsoft.com/office/drawing/2014/main" id="{C5CA895C-87EF-45D9-BE43-392026BF4407}"/>
                </a:ext>
              </a:extLst>
            </p:cNvPr>
            <p:cNvSpPr>
              <a:spLocks/>
            </p:cNvSpPr>
            <p:nvPr/>
          </p:nvSpPr>
          <p:spPr bwMode="gray">
            <a:xfrm>
              <a:off x="3072893" y="4257323"/>
              <a:ext cx="87864" cy="90696"/>
            </a:xfrm>
            <a:custGeom>
              <a:avLst/>
              <a:gdLst>
                <a:gd name="T0" fmla="*/ 49 w 244"/>
                <a:gd name="T1" fmla="*/ 45 h 252"/>
                <a:gd name="T2" fmla="*/ 41 w 244"/>
                <a:gd name="T3" fmla="*/ 57 h 252"/>
                <a:gd name="T4" fmla="*/ 28 w 244"/>
                <a:gd name="T5" fmla="*/ 61 h 252"/>
                <a:gd name="T6" fmla="*/ 8 w 244"/>
                <a:gd name="T7" fmla="*/ 77 h 252"/>
                <a:gd name="T8" fmla="*/ 4 w 244"/>
                <a:gd name="T9" fmla="*/ 98 h 252"/>
                <a:gd name="T10" fmla="*/ 0 w 244"/>
                <a:gd name="T11" fmla="*/ 114 h 252"/>
                <a:gd name="T12" fmla="*/ 8 w 244"/>
                <a:gd name="T13" fmla="*/ 122 h 252"/>
                <a:gd name="T14" fmla="*/ 12 w 244"/>
                <a:gd name="T15" fmla="*/ 138 h 252"/>
                <a:gd name="T16" fmla="*/ 24 w 244"/>
                <a:gd name="T17" fmla="*/ 147 h 252"/>
                <a:gd name="T18" fmla="*/ 24 w 244"/>
                <a:gd name="T19" fmla="*/ 159 h 252"/>
                <a:gd name="T20" fmla="*/ 32 w 244"/>
                <a:gd name="T21" fmla="*/ 159 h 252"/>
                <a:gd name="T22" fmla="*/ 45 w 244"/>
                <a:gd name="T23" fmla="*/ 155 h 252"/>
                <a:gd name="T24" fmla="*/ 41 w 244"/>
                <a:gd name="T25" fmla="*/ 167 h 252"/>
                <a:gd name="T26" fmla="*/ 53 w 244"/>
                <a:gd name="T27" fmla="*/ 183 h 252"/>
                <a:gd name="T28" fmla="*/ 65 w 244"/>
                <a:gd name="T29" fmla="*/ 212 h 252"/>
                <a:gd name="T30" fmla="*/ 73 w 244"/>
                <a:gd name="T31" fmla="*/ 228 h 252"/>
                <a:gd name="T32" fmla="*/ 81 w 244"/>
                <a:gd name="T33" fmla="*/ 240 h 252"/>
                <a:gd name="T34" fmla="*/ 106 w 244"/>
                <a:gd name="T35" fmla="*/ 248 h 252"/>
                <a:gd name="T36" fmla="*/ 130 w 244"/>
                <a:gd name="T37" fmla="*/ 240 h 252"/>
                <a:gd name="T38" fmla="*/ 122 w 244"/>
                <a:gd name="T39" fmla="*/ 216 h 252"/>
                <a:gd name="T40" fmla="*/ 146 w 244"/>
                <a:gd name="T41" fmla="*/ 216 h 252"/>
                <a:gd name="T42" fmla="*/ 171 w 244"/>
                <a:gd name="T43" fmla="*/ 212 h 252"/>
                <a:gd name="T44" fmla="*/ 183 w 244"/>
                <a:gd name="T45" fmla="*/ 203 h 252"/>
                <a:gd name="T46" fmla="*/ 195 w 244"/>
                <a:gd name="T47" fmla="*/ 216 h 252"/>
                <a:gd name="T48" fmla="*/ 216 w 244"/>
                <a:gd name="T49" fmla="*/ 216 h 252"/>
                <a:gd name="T50" fmla="*/ 232 w 244"/>
                <a:gd name="T51" fmla="*/ 191 h 252"/>
                <a:gd name="T52" fmla="*/ 228 w 244"/>
                <a:gd name="T53" fmla="*/ 175 h 252"/>
                <a:gd name="T54" fmla="*/ 244 w 244"/>
                <a:gd name="T55" fmla="*/ 159 h 252"/>
                <a:gd name="T56" fmla="*/ 240 w 244"/>
                <a:gd name="T57" fmla="*/ 147 h 252"/>
                <a:gd name="T58" fmla="*/ 232 w 244"/>
                <a:gd name="T59" fmla="*/ 138 h 252"/>
                <a:gd name="T60" fmla="*/ 224 w 244"/>
                <a:gd name="T61" fmla="*/ 126 h 252"/>
                <a:gd name="T62" fmla="*/ 224 w 244"/>
                <a:gd name="T63" fmla="*/ 114 h 252"/>
                <a:gd name="T64" fmla="*/ 220 w 244"/>
                <a:gd name="T65" fmla="*/ 106 h 252"/>
                <a:gd name="T66" fmla="*/ 216 w 244"/>
                <a:gd name="T67" fmla="*/ 98 h 252"/>
                <a:gd name="T68" fmla="*/ 216 w 244"/>
                <a:gd name="T69" fmla="*/ 73 h 252"/>
                <a:gd name="T70" fmla="*/ 224 w 244"/>
                <a:gd name="T71" fmla="*/ 49 h 252"/>
                <a:gd name="T72" fmla="*/ 232 w 244"/>
                <a:gd name="T73" fmla="*/ 37 h 252"/>
                <a:gd name="T74" fmla="*/ 244 w 244"/>
                <a:gd name="T75" fmla="*/ 16 h 252"/>
                <a:gd name="T76" fmla="*/ 220 w 244"/>
                <a:gd name="T77" fmla="*/ 4 h 252"/>
                <a:gd name="T78" fmla="*/ 199 w 244"/>
                <a:gd name="T79" fmla="*/ 4 h 252"/>
                <a:gd name="T80" fmla="*/ 183 w 244"/>
                <a:gd name="T81" fmla="*/ 0 h 252"/>
                <a:gd name="T82" fmla="*/ 191 w 244"/>
                <a:gd name="T83" fmla="*/ 8 h 252"/>
                <a:gd name="T84" fmla="*/ 175 w 244"/>
                <a:gd name="T85" fmla="*/ 12 h 252"/>
                <a:gd name="T86" fmla="*/ 167 w 244"/>
                <a:gd name="T87" fmla="*/ 4 h 252"/>
                <a:gd name="T88" fmla="*/ 150 w 244"/>
                <a:gd name="T89" fmla="*/ 0 h 252"/>
                <a:gd name="T90" fmla="*/ 126 w 244"/>
                <a:gd name="T91" fmla="*/ 8 h 252"/>
                <a:gd name="T92" fmla="*/ 130 w 244"/>
                <a:gd name="T93" fmla="*/ 12 h 252"/>
                <a:gd name="T94" fmla="*/ 118 w 244"/>
                <a:gd name="T95" fmla="*/ 8 h 252"/>
                <a:gd name="T96" fmla="*/ 93 w 244"/>
                <a:gd name="T97" fmla="*/ 4 h 252"/>
                <a:gd name="T98" fmla="*/ 73 w 244"/>
                <a:gd name="T99" fmla="*/ 0 h 252"/>
                <a:gd name="T100" fmla="*/ 61 w 244"/>
                <a:gd name="T101" fmla="*/ 4 h 252"/>
                <a:gd name="T102" fmla="*/ 57 w 244"/>
                <a:gd name="T103" fmla="*/ 8 h 252"/>
                <a:gd name="T104" fmla="*/ 49 w 244"/>
                <a:gd name="T105" fmla="*/ 29 h 252"/>
                <a:gd name="T106" fmla="*/ 49 w 244"/>
                <a:gd name="T107" fmla="*/ 45 h 2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4"/>
                <a:gd name="T163" fmla="*/ 0 h 252"/>
                <a:gd name="T164" fmla="*/ 244 w 244"/>
                <a:gd name="T165" fmla="*/ 252 h 2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4" h="252">
                  <a:moveTo>
                    <a:pt x="49" y="45"/>
                  </a:moveTo>
                  <a:lnTo>
                    <a:pt x="49" y="45"/>
                  </a:lnTo>
                  <a:lnTo>
                    <a:pt x="45" y="57"/>
                  </a:lnTo>
                  <a:lnTo>
                    <a:pt x="41" y="57"/>
                  </a:lnTo>
                  <a:lnTo>
                    <a:pt x="41" y="61"/>
                  </a:lnTo>
                  <a:lnTo>
                    <a:pt x="28" y="61"/>
                  </a:lnTo>
                  <a:lnTo>
                    <a:pt x="16" y="65"/>
                  </a:lnTo>
                  <a:lnTo>
                    <a:pt x="8" y="77"/>
                  </a:lnTo>
                  <a:lnTo>
                    <a:pt x="8" y="90"/>
                  </a:lnTo>
                  <a:lnTo>
                    <a:pt x="4" y="98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4" y="118"/>
                  </a:lnTo>
                  <a:lnTo>
                    <a:pt x="8" y="122"/>
                  </a:lnTo>
                  <a:lnTo>
                    <a:pt x="12" y="130"/>
                  </a:lnTo>
                  <a:lnTo>
                    <a:pt x="12" y="138"/>
                  </a:lnTo>
                  <a:lnTo>
                    <a:pt x="20" y="142"/>
                  </a:lnTo>
                  <a:lnTo>
                    <a:pt x="24" y="147"/>
                  </a:lnTo>
                  <a:lnTo>
                    <a:pt x="20" y="155"/>
                  </a:lnTo>
                  <a:lnTo>
                    <a:pt x="24" y="159"/>
                  </a:lnTo>
                  <a:lnTo>
                    <a:pt x="32" y="159"/>
                  </a:lnTo>
                  <a:lnTo>
                    <a:pt x="37" y="155"/>
                  </a:lnTo>
                  <a:lnTo>
                    <a:pt x="45" y="155"/>
                  </a:lnTo>
                  <a:lnTo>
                    <a:pt x="45" y="163"/>
                  </a:lnTo>
                  <a:lnTo>
                    <a:pt x="41" y="167"/>
                  </a:lnTo>
                  <a:lnTo>
                    <a:pt x="49" y="175"/>
                  </a:lnTo>
                  <a:lnTo>
                    <a:pt x="53" y="183"/>
                  </a:lnTo>
                  <a:lnTo>
                    <a:pt x="57" y="195"/>
                  </a:lnTo>
                  <a:lnTo>
                    <a:pt x="65" y="212"/>
                  </a:lnTo>
                  <a:lnTo>
                    <a:pt x="69" y="220"/>
                  </a:lnTo>
                  <a:lnTo>
                    <a:pt x="73" y="228"/>
                  </a:lnTo>
                  <a:lnTo>
                    <a:pt x="81" y="240"/>
                  </a:lnTo>
                  <a:lnTo>
                    <a:pt x="93" y="244"/>
                  </a:lnTo>
                  <a:lnTo>
                    <a:pt x="106" y="248"/>
                  </a:lnTo>
                  <a:lnTo>
                    <a:pt x="118" y="252"/>
                  </a:lnTo>
                  <a:lnTo>
                    <a:pt x="130" y="240"/>
                  </a:lnTo>
                  <a:lnTo>
                    <a:pt x="118" y="228"/>
                  </a:lnTo>
                  <a:lnTo>
                    <a:pt x="122" y="216"/>
                  </a:lnTo>
                  <a:lnTo>
                    <a:pt x="134" y="216"/>
                  </a:lnTo>
                  <a:lnTo>
                    <a:pt x="146" y="216"/>
                  </a:lnTo>
                  <a:lnTo>
                    <a:pt x="159" y="216"/>
                  </a:lnTo>
                  <a:lnTo>
                    <a:pt x="171" y="212"/>
                  </a:lnTo>
                  <a:lnTo>
                    <a:pt x="183" y="208"/>
                  </a:lnTo>
                  <a:lnTo>
                    <a:pt x="183" y="203"/>
                  </a:lnTo>
                  <a:lnTo>
                    <a:pt x="195" y="216"/>
                  </a:lnTo>
                  <a:lnTo>
                    <a:pt x="207" y="220"/>
                  </a:lnTo>
                  <a:lnTo>
                    <a:pt x="216" y="216"/>
                  </a:lnTo>
                  <a:lnTo>
                    <a:pt x="224" y="203"/>
                  </a:lnTo>
                  <a:lnTo>
                    <a:pt x="232" y="191"/>
                  </a:lnTo>
                  <a:lnTo>
                    <a:pt x="232" y="179"/>
                  </a:lnTo>
                  <a:lnTo>
                    <a:pt x="228" y="175"/>
                  </a:lnTo>
                  <a:lnTo>
                    <a:pt x="236" y="167"/>
                  </a:lnTo>
                  <a:lnTo>
                    <a:pt x="244" y="159"/>
                  </a:lnTo>
                  <a:lnTo>
                    <a:pt x="240" y="151"/>
                  </a:lnTo>
                  <a:lnTo>
                    <a:pt x="240" y="147"/>
                  </a:lnTo>
                  <a:lnTo>
                    <a:pt x="236" y="142"/>
                  </a:lnTo>
                  <a:lnTo>
                    <a:pt x="232" y="138"/>
                  </a:lnTo>
                  <a:lnTo>
                    <a:pt x="228" y="134"/>
                  </a:lnTo>
                  <a:lnTo>
                    <a:pt x="224" y="126"/>
                  </a:lnTo>
                  <a:lnTo>
                    <a:pt x="220" y="118"/>
                  </a:lnTo>
                  <a:lnTo>
                    <a:pt x="224" y="114"/>
                  </a:lnTo>
                  <a:lnTo>
                    <a:pt x="216" y="110"/>
                  </a:lnTo>
                  <a:lnTo>
                    <a:pt x="220" y="106"/>
                  </a:lnTo>
                  <a:lnTo>
                    <a:pt x="216" y="98"/>
                  </a:lnTo>
                  <a:lnTo>
                    <a:pt x="216" y="85"/>
                  </a:lnTo>
                  <a:lnTo>
                    <a:pt x="216" y="73"/>
                  </a:lnTo>
                  <a:lnTo>
                    <a:pt x="216" y="61"/>
                  </a:lnTo>
                  <a:lnTo>
                    <a:pt x="224" y="49"/>
                  </a:lnTo>
                  <a:lnTo>
                    <a:pt x="232" y="37"/>
                  </a:lnTo>
                  <a:lnTo>
                    <a:pt x="240" y="29"/>
                  </a:lnTo>
                  <a:lnTo>
                    <a:pt x="244" y="16"/>
                  </a:lnTo>
                  <a:lnTo>
                    <a:pt x="232" y="8"/>
                  </a:lnTo>
                  <a:lnTo>
                    <a:pt x="220" y="4"/>
                  </a:lnTo>
                  <a:lnTo>
                    <a:pt x="207" y="4"/>
                  </a:lnTo>
                  <a:lnTo>
                    <a:pt x="199" y="4"/>
                  </a:lnTo>
                  <a:lnTo>
                    <a:pt x="191" y="0"/>
                  </a:lnTo>
                  <a:lnTo>
                    <a:pt x="183" y="0"/>
                  </a:lnTo>
                  <a:lnTo>
                    <a:pt x="183" y="8"/>
                  </a:lnTo>
                  <a:lnTo>
                    <a:pt x="191" y="8"/>
                  </a:lnTo>
                  <a:lnTo>
                    <a:pt x="183" y="8"/>
                  </a:lnTo>
                  <a:lnTo>
                    <a:pt x="175" y="12"/>
                  </a:lnTo>
                  <a:lnTo>
                    <a:pt x="171" y="4"/>
                  </a:lnTo>
                  <a:lnTo>
                    <a:pt x="167" y="4"/>
                  </a:lnTo>
                  <a:lnTo>
                    <a:pt x="163" y="4"/>
                  </a:lnTo>
                  <a:lnTo>
                    <a:pt x="150" y="0"/>
                  </a:lnTo>
                  <a:lnTo>
                    <a:pt x="138" y="0"/>
                  </a:lnTo>
                  <a:lnTo>
                    <a:pt x="126" y="8"/>
                  </a:lnTo>
                  <a:lnTo>
                    <a:pt x="130" y="8"/>
                  </a:lnTo>
                  <a:lnTo>
                    <a:pt x="130" y="12"/>
                  </a:lnTo>
                  <a:lnTo>
                    <a:pt x="130" y="20"/>
                  </a:lnTo>
                  <a:lnTo>
                    <a:pt x="118" y="8"/>
                  </a:lnTo>
                  <a:lnTo>
                    <a:pt x="106" y="4"/>
                  </a:lnTo>
                  <a:lnTo>
                    <a:pt x="93" y="4"/>
                  </a:lnTo>
                  <a:lnTo>
                    <a:pt x="85" y="4"/>
                  </a:lnTo>
                  <a:lnTo>
                    <a:pt x="73" y="0"/>
                  </a:lnTo>
                  <a:lnTo>
                    <a:pt x="61" y="0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8"/>
                  </a:lnTo>
                  <a:lnTo>
                    <a:pt x="53" y="20"/>
                  </a:lnTo>
                  <a:lnTo>
                    <a:pt x="49" y="29"/>
                  </a:lnTo>
                  <a:lnTo>
                    <a:pt x="45" y="33"/>
                  </a:lnTo>
                  <a:lnTo>
                    <a:pt x="49" y="4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52" name="Freeform 669">
              <a:extLst>
                <a:ext uri="{FF2B5EF4-FFF2-40B4-BE49-F238E27FC236}">
                  <a16:creationId xmlns="" xmlns:a16="http://schemas.microsoft.com/office/drawing/2014/main" id="{EF5819DD-AABF-47EE-A5C1-8018E0BF025E}"/>
                </a:ext>
              </a:extLst>
            </p:cNvPr>
            <p:cNvSpPr>
              <a:spLocks/>
            </p:cNvSpPr>
            <p:nvPr/>
          </p:nvSpPr>
          <p:spPr bwMode="gray">
            <a:xfrm>
              <a:off x="3147433" y="4263082"/>
              <a:ext cx="64457" cy="77739"/>
            </a:xfrm>
            <a:custGeom>
              <a:avLst/>
              <a:gdLst>
                <a:gd name="T0" fmla="*/ 17 w 179"/>
                <a:gd name="T1" fmla="*/ 33 h 216"/>
                <a:gd name="T2" fmla="*/ 9 w 179"/>
                <a:gd name="T3" fmla="*/ 45 h 216"/>
                <a:gd name="T4" fmla="*/ 9 w 179"/>
                <a:gd name="T5" fmla="*/ 69 h 216"/>
                <a:gd name="T6" fmla="*/ 13 w 179"/>
                <a:gd name="T7" fmla="*/ 90 h 216"/>
                <a:gd name="T8" fmla="*/ 9 w 179"/>
                <a:gd name="T9" fmla="*/ 94 h 216"/>
                <a:gd name="T10" fmla="*/ 13 w 179"/>
                <a:gd name="T11" fmla="*/ 102 h 216"/>
                <a:gd name="T12" fmla="*/ 21 w 179"/>
                <a:gd name="T13" fmla="*/ 118 h 216"/>
                <a:gd name="T14" fmla="*/ 29 w 179"/>
                <a:gd name="T15" fmla="*/ 126 h 216"/>
                <a:gd name="T16" fmla="*/ 33 w 179"/>
                <a:gd name="T17" fmla="*/ 135 h 216"/>
                <a:gd name="T18" fmla="*/ 29 w 179"/>
                <a:gd name="T19" fmla="*/ 151 h 216"/>
                <a:gd name="T20" fmla="*/ 25 w 179"/>
                <a:gd name="T21" fmla="*/ 163 h 216"/>
                <a:gd name="T22" fmla="*/ 17 w 179"/>
                <a:gd name="T23" fmla="*/ 187 h 216"/>
                <a:gd name="T24" fmla="*/ 0 w 179"/>
                <a:gd name="T25" fmla="*/ 204 h 216"/>
                <a:gd name="T26" fmla="*/ 25 w 179"/>
                <a:gd name="T27" fmla="*/ 216 h 216"/>
                <a:gd name="T28" fmla="*/ 49 w 179"/>
                <a:gd name="T29" fmla="*/ 208 h 216"/>
                <a:gd name="T30" fmla="*/ 70 w 179"/>
                <a:gd name="T31" fmla="*/ 208 h 216"/>
                <a:gd name="T32" fmla="*/ 82 w 179"/>
                <a:gd name="T33" fmla="*/ 212 h 216"/>
                <a:gd name="T34" fmla="*/ 102 w 179"/>
                <a:gd name="T35" fmla="*/ 212 h 216"/>
                <a:gd name="T36" fmla="*/ 122 w 179"/>
                <a:gd name="T37" fmla="*/ 192 h 216"/>
                <a:gd name="T38" fmla="*/ 135 w 179"/>
                <a:gd name="T39" fmla="*/ 167 h 216"/>
                <a:gd name="T40" fmla="*/ 147 w 179"/>
                <a:gd name="T41" fmla="*/ 143 h 216"/>
                <a:gd name="T42" fmla="*/ 163 w 179"/>
                <a:gd name="T43" fmla="*/ 118 h 216"/>
                <a:gd name="T44" fmla="*/ 175 w 179"/>
                <a:gd name="T45" fmla="*/ 102 h 216"/>
                <a:gd name="T46" fmla="*/ 171 w 179"/>
                <a:gd name="T47" fmla="*/ 78 h 216"/>
                <a:gd name="T48" fmla="*/ 163 w 179"/>
                <a:gd name="T49" fmla="*/ 78 h 216"/>
                <a:gd name="T50" fmla="*/ 159 w 179"/>
                <a:gd name="T51" fmla="*/ 74 h 216"/>
                <a:gd name="T52" fmla="*/ 143 w 179"/>
                <a:gd name="T53" fmla="*/ 53 h 216"/>
                <a:gd name="T54" fmla="*/ 139 w 179"/>
                <a:gd name="T55" fmla="*/ 61 h 216"/>
                <a:gd name="T56" fmla="*/ 135 w 179"/>
                <a:gd name="T57" fmla="*/ 49 h 216"/>
                <a:gd name="T58" fmla="*/ 110 w 179"/>
                <a:gd name="T59" fmla="*/ 25 h 216"/>
                <a:gd name="T60" fmla="*/ 94 w 179"/>
                <a:gd name="T61" fmla="*/ 17 h 216"/>
                <a:gd name="T62" fmla="*/ 78 w 179"/>
                <a:gd name="T63" fmla="*/ 13 h 216"/>
                <a:gd name="T64" fmla="*/ 53 w 179"/>
                <a:gd name="T65" fmla="*/ 0 h 216"/>
                <a:gd name="T66" fmla="*/ 37 w 179"/>
                <a:gd name="T67" fmla="*/ 13 h 216"/>
                <a:gd name="T68" fmla="*/ 25 w 179"/>
                <a:gd name="T69" fmla="*/ 21 h 2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9"/>
                <a:gd name="T106" fmla="*/ 0 h 216"/>
                <a:gd name="T107" fmla="*/ 179 w 179"/>
                <a:gd name="T108" fmla="*/ 216 h 2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9" h="216">
                  <a:moveTo>
                    <a:pt x="25" y="21"/>
                  </a:moveTo>
                  <a:lnTo>
                    <a:pt x="17" y="33"/>
                  </a:lnTo>
                  <a:lnTo>
                    <a:pt x="9" y="45"/>
                  </a:lnTo>
                  <a:lnTo>
                    <a:pt x="9" y="57"/>
                  </a:lnTo>
                  <a:lnTo>
                    <a:pt x="9" y="69"/>
                  </a:lnTo>
                  <a:lnTo>
                    <a:pt x="9" y="82"/>
                  </a:lnTo>
                  <a:lnTo>
                    <a:pt x="13" y="90"/>
                  </a:lnTo>
                  <a:lnTo>
                    <a:pt x="9" y="94"/>
                  </a:lnTo>
                  <a:lnTo>
                    <a:pt x="17" y="98"/>
                  </a:lnTo>
                  <a:lnTo>
                    <a:pt x="13" y="102"/>
                  </a:lnTo>
                  <a:lnTo>
                    <a:pt x="17" y="110"/>
                  </a:lnTo>
                  <a:lnTo>
                    <a:pt x="21" y="118"/>
                  </a:lnTo>
                  <a:lnTo>
                    <a:pt x="25" y="122"/>
                  </a:lnTo>
                  <a:lnTo>
                    <a:pt x="29" y="126"/>
                  </a:lnTo>
                  <a:lnTo>
                    <a:pt x="33" y="131"/>
                  </a:lnTo>
                  <a:lnTo>
                    <a:pt x="33" y="135"/>
                  </a:lnTo>
                  <a:lnTo>
                    <a:pt x="37" y="143"/>
                  </a:lnTo>
                  <a:lnTo>
                    <a:pt x="29" y="151"/>
                  </a:lnTo>
                  <a:lnTo>
                    <a:pt x="21" y="159"/>
                  </a:lnTo>
                  <a:lnTo>
                    <a:pt x="25" y="163"/>
                  </a:lnTo>
                  <a:lnTo>
                    <a:pt x="25" y="175"/>
                  </a:lnTo>
                  <a:lnTo>
                    <a:pt x="17" y="187"/>
                  </a:lnTo>
                  <a:lnTo>
                    <a:pt x="9" y="200"/>
                  </a:lnTo>
                  <a:lnTo>
                    <a:pt x="0" y="204"/>
                  </a:lnTo>
                  <a:lnTo>
                    <a:pt x="13" y="212"/>
                  </a:lnTo>
                  <a:lnTo>
                    <a:pt x="25" y="216"/>
                  </a:lnTo>
                  <a:lnTo>
                    <a:pt x="37" y="216"/>
                  </a:lnTo>
                  <a:lnTo>
                    <a:pt x="49" y="208"/>
                  </a:lnTo>
                  <a:lnTo>
                    <a:pt x="61" y="208"/>
                  </a:lnTo>
                  <a:lnTo>
                    <a:pt x="70" y="208"/>
                  </a:lnTo>
                  <a:lnTo>
                    <a:pt x="78" y="208"/>
                  </a:lnTo>
                  <a:lnTo>
                    <a:pt x="82" y="212"/>
                  </a:lnTo>
                  <a:lnTo>
                    <a:pt x="94" y="212"/>
                  </a:lnTo>
                  <a:lnTo>
                    <a:pt x="102" y="212"/>
                  </a:lnTo>
                  <a:lnTo>
                    <a:pt x="114" y="204"/>
                  </a:lnTo>
                  <a:lnTo>
                    <a:pt x="122" y="192"/>
                  </a:lnTo>
                  <a:lnTo>
                    <a:pt x="127" y="179"/>
                  </a:lnTo>
                  <a:lnTo>
                    <a:pt x="135" y="167"/>
                  </a:lnTo>
                  <a:lnTo>
                    <a:pt x="139" y="155"/>
                  </a:lnTo>
                  <a:lnTo>
                    <a:pt x="147" y="143"/>
                  </a:lnTo>
                  <a:lnTo>
                    <a:pt x="155" y="131"/>
                  </a:lnTo>
                  <a:lnTo>
                    <a:pt x="163" y="118"/>
                  </a:lnTo>
                  <a:lnTo>
                    <a:pt x="171" y="110"/>
                  </a:lnTo>
                  <a:lnTo>
                    <a:pt x="175" y="102"/>
                  </a:lnTo>
                  <a:lnTo>
                    <a:pt x="179" y="90"/>
                  </a:lnTo>
                  <a:lnTo>
                    <a:pt x="171" y="78"/>
                  </a:lnTo>
                  <a:lnTo>
                    <a:pt x="167" y="65"/>
                  </a:lnTo>
                  <a:lnTo>
                    <a:pt x="163" y="78"/>
                  </a:lnTo>
                  <a:lnTo>
                    <a:pt x="155" y="86"/>
                  </a:lnTo>
                  <a:lnTo>
                    <a:pt x="159" y="74"/>
                  </a:lnTo>
                  <a:lnTo>
                    <a:pt x="155" y="61"/>
                  </a:lnTo>
                  <a:lnTo>
                    <a:pt x="143" y="53"/>
                  </a:lnTo>
                  <a:lnTo>
                    <a:pt x="139" y="57"/>
                  </a:lnTo>
                  <a:lnTo>
                    <a:pt x="139" y="61"/>
                  </a:lnTo>
                  <a:lnTo>
                    <a:pt x="139" y="49"/>
                  </a:lnTo>
                  <a:lnTo>
                    <a:pt x="135" y="49"/>
                  </a:lnTo>
                  <a:lnTo>
                    <a:pt x="122" y="37"/>
                  </a:lnTo>
                  <a:lnTo>
                    <a:pt x="110" y="25"/>
                  </a:lnTo>
                  <a:lnTo>
                    <a:pt x="98" y="17"/>
                  </a:lnTo>
                  <a:lnTo>
                    <a:pt x="94" y="17"/>
                  </a:lnTo>
                  <a:lnTo>
                    <a:pt x="90" y="13"/>
                  </a:lnTo>
                  <a:lnTo>
                    <a:pt x="78" y="13"/>
                  </a:lnTo>
                  <a:lnTo>
                    <a:pt x="66" y="8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7" y="13"/>
                  </a:lnTo>
                  <a:lnTo>
                    <a:pt x="33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53" name="Freeform 671">
              <a:extLst>
                <a:ext uri="{FF2B5EF4-FFF2-40B4-BE49-F238E27FC236}">
                  <a16:creationId xmlns="" xmlns:a16="http://schemas.microsoft.com/office/drawing/2014/main" id="{DC46E695-8680-4E1B-A075-73D6E2976C0C}"/>
                </a:ext>
              </a:extLst>
            </p:cNvPr>
            <p:cNvSpPr>
              <a:spLocks/>
            </p:cNvSpPr>
            <p:nvPr/>
          </p:nvSpPr>
          <p:spPr bwMode="gray">
            <a:xfrm>
              <a:off x="2738723" y="4121280"/>
              <a:ext cx="296000" cy="251572"/>
            </a:xfrm>
            <a:custGeom>
              <a:avLst/>
              <a:gdLst>
                <a:gd name="T0" fmla="*/ 65 w 822"/>
                <a:gd name="T1" fmla="*/ 65 h 699"/>
                <a:gd name="T2" fmla="*/ 29 w 822"/>
                <a:gd name="T3" fmla="*/ 122 h 699"/>
                <a:gd name="T4" fmla="*/ 0 w 822"/>
                <a:gd name="T5" fmla="*/ 183 h 699"/>
                <a:gd name="T6" fmla="*/ 37 w 822"/>
                <a:gd name="T7" fmla="*/ 191 h 699"/>
                <a:gd name="T8" fmla="*/ 61 w 822"/>
                <a:gd name="T9" fmla="*/ 244 h 699"/>
                <a:gd name="T10" fmla="*/ 65 w 822"/>
                <a:gd name="T11" fmla="*/ 293 h 699"/>
                <a:gd name="T12" fmla="*/ 126 w 822"/>
                <a:gd name="T13" fmla="*/ 317 h 699"/>
                <a:gd name="T14" fmla="*/ 199 w 822"/>
                <a:gd name="T15" fmla="*/ 317 h 699"/>
                <a:gd name="T16" fmla="*/ 236 w 822"/>
                <a:gd name="T17" fmla="*/ 366 h 699"/>
                <a:gd name="T18" fmla="*/ 301 w 822"/>
                <a:gd name="T19" fmla="*/ 366 h 699"/>
                <a:gd name="T20" fmla="*/ 358 w 822"/>
                <a:gd name="T21" fmla="*/ 370 h 699"/>
                <a:gd name="T22" fmla="*/ 338 w 822"/>
                <a:gd name="T23" fmla="*/ 435 h 699"/>
                <a:gd name="T24" fmla="*/ 338 w 822"/>
                <a:gd name="T25" fmla="*/ 484 h 699"/>
                <a:gd name="T26" fmla="*/ 362 w 822"/>
                <a:gd name="T27" fmla="*/ 545 h 699"/>
                <a:gd name="T28" fmla="*/ 362 w 822"/>
                <a:gd name="T29" fmla="*/ 586 h 699"/>
                <a:gd name="T30" fmla="*/ 387 w 822"/>
                <a:gd name="T31" fmla="*/ 643 h 699"/>
                <a:gd name="T32" fmla="*/ 431 w 822"/>
                <a:gd name="T33" fmla="*/ 695 h 699"/>
                <a:gd name="T34" fmla="*/ 484 w 822"/>
                <a:gd name="T35" fmla="*/ 687 h 699"/>
                <a:gd name="T36" fmla="*/ 549 w 822"/>
                <a:gd name="T37" fmla="*/ 655 h 699"/>
                <a:gd name="T38" fmla="*/ 606 w 822"/>
                <a:gd name="T39" fmla="*/ 606 h 699"/>
                <a:gd name="T40" fmla="*/ 562 w 822"/>
                <a:gd name="T41" fmla="*/ 561 h 699"/>
                <a:gd name="T42" fmla="*/ 529 w 822"/>
                <a:gd name="T43" fmla="*/ 496 h 699"/>
                <a:gd name="T44" fmla="*/ 586 w 822"/>
                <a:gd name="T45" fmla="*/ 504 h 699"/>
                <a:gd name="T46" fmla="*/ 643 w 822"/>
                <a:gd name="T47" fmla="*/ 496 h 699"/>
                <a:gd name="T48" fmla="*/ 712 w 822"/>
                <a:gd name="T49" fmla="*/ 484 h 699"/>
                <a:gd name="T50" fmla="*/ 773 w 822"/>
                <a:gd name="T51" fmla="*/ 439 h 699"/>
                <a:gd name="T52" fmla="*/ 733 w 822"/>
                <a:gd name="T53" fmla="*/ 374 h 699"/>
                <a:gd name="T54" fmla="*/ 765 w 822"/>
                <a:gd name="T55" fmla="*/ 329 h 699"/>
                <a:gd name="T56" fmla="*/ 773 w 822"/>
                <a:gd name="T57" fmla="*/ 297 h 699"/>
                <a:gd name="T58" fmla="*/ 806 w 822"/>
                <a:gd name="T59" fmla="*/ 252 h 699"/>
                <a:gd name="T60" fmla="*/ 810 w 822"/>
                <a:gd name="T61" fmla="*/ 223 h 699"/>
                <a:gd name="T62" fmla="*/ 777 w 822"/>
                <a:gd name="T63" fmla="*/ 223 h 699"/>
                <a:gd name="T64" fmla="*/ 708 w 822"/>
                <a:gd name="T65" fmla="*/ 219 h 699"/>
                <a:gd name="T66" fmla="*/ 741 w 822"/>
                <a:gd name="T67" fmla="*/ 203 h 699"/>
                <a:gd name="T68" fmla="*/ 737 w 822"/>
                <a:gd name="T69" fmla="*/ 162 h 699"/>
                <a:gd name="T70" fmla="*/ 704 w 822"/>
                <a:gd name="T71" fmla="*/ 150 h 699"/>
                <a:gd name="T72" fmla="*/ 692 w 822"/>
                <a:gd name="T73" fmla="*/ 142 h 699"/>
                <a:gd name="T74" fmla="*/ 680 w 822"/>
                <a:gd name="T75" fmla="*/ 158 h 699"/>
                <a:gd name="T76" fmla="*/ 667 w 822"/>
                <a:gd name="T77" fmla="*/ 150 h 699"/>
                <a:gd name="T78" fmla="*/ 631 w 822"/>
                <a:gd name="T79" fmla="*/ 134 h 699"/>
                <a:gd name="T80" fmla="*/ 631 w 822"/>
                <a:gd name="T81" fmla="*/ 105 h 699"/>
                <a:gd name="T82" fmla="*/ 680 w 822"/>
                <a:gd name="T83" fmla="*/ 93 h 699"/>
                <a:gd name="T84" fmla="*/ 606 w 822"/>
                <a:gd name="T85" fmla="*/ 93 h 699"/>
                <a:gd name="T86" fmla="*/ 582 w 822"/>
                <a:gd name="T87" fmla="*/ 105 h 699"/>
                <a:gd name="T88" fmla="*/ 521 w 822"/>
                <a:gd name="T89" fmla="*/ 130 h 699"/>
                <a:gd name="T90" fmla="*/ 448 w 822"/>
                <a:gd name="T91" fmla="*/ 109 h 699"/>
                <a:gd name="T92" fmla="*/ 374 w 822"/>
                <a:gd name="T93" fmla="*/ 101 h 699"/>
                <a:gd name="T94" fmla="*/ 309 w 822"/>
                <a:gd name="T95" fmla="*/ 97 h 699"/>
                <a:gd name="T96" fmla="*/ 277 w 822"/>
                <a:gd name="T97" fmla="*/ 44 h 699"/>
                <a:gd name="T98" fmla="*/ 216 w 822"/>
                <a:gd name="T99" fmla="*/ 24 h 699"/>
                <a:gd name="T100" fmla="*/ 191 w 822"/>
                <a:gd name="T101" fmla="*/ 28 h 699"/>
                <a:gd name="T102" fmla="*/ 208 w 822"/>
                <a:gd name="T103" fmla="*/ 32 h 699"/>
                <a:gd name="T104" fmla="*/ 195 w 822"/>
                <a:gd name="T105" fmla="*/ 48 h 699"/>
                <a:gd name="T106" fmla="*/ 118 w 822"/>
                <a:gd name="T107" fmla="*/ 81 h 699"/>
                <a:gd name="T108" fmla="*/ 118 w 822"/>
                <a:gd name="T109" fmla="*/ 114 h 699"/>
                <a:gd name="T110" fmla="*/ 143 w 822"/>
                <a:gd name="T111" fmla="*/ 142 h 699"/>
                <a:gd name="T112" fmla="*/ 130 w 822"/>
                <a:gd name="T113" fmla="*/ 183 h 699"/>
                <a:gd name="T114" fmla="*/ 98 w 822"/>
                <a:gd name="T115" fmla="*/ 171 h 699"/>
                <a:gd name="T116" fmla="*/ 94 w 822"/>
                <a:gd name="T117" fmla="*/ 122 h 699"/>
                <a:gd name="T118" fmla="*/ 106 w 822"/>
                <a:gd name="T119" fmla="*/ 89 h 699"/>
                <a:gd name="T120" fmla="*/ 90 w 822"/>
                <a:gd name="T121" fmla="*/ 36 h 6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22"/>
                <a:gd name="T184" fmla="*/ 0 h 699"/>
                <a:gd name="T185" fmla="*/ 822 w 822"/>
                <a:gd name="T186" fmla="*/ 699 h 6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22" h="699">
                  <a:moveTo>
                    <a:pt x="110" y="28"/>
                  </a:moveTo>
                  <a:lnTo>
                    <a:pt x="94" y="32"/>
                  </a:lnTo>
                  <a:lnTo>
                    <a:pt x="86" y="36"/>
                  </a:lnTo>
                  <a:lnTo>
                    <a:pt x="77" y="48"/>
                  </a:lnTo>
                  <a:lnTo>
                    <a:pt x="77" y="53"/>
                  </a:lnTo>
                  <a:lnTo>
                    <a:pt x="65" y="65"/>
                  </a:lnTo>
                  <a:lnTo>
                    <a:pt x="53" y="73"/>
                  </a:lnTo>
                  <a:lnTo>
                    <a:pt x="41" y="85"/>
                  </a:lnTo>
                  <a:lnTo>
                    <a:pt x="37" y="97"/>
                  </a:lnTo>
                  <a:lnTo>
                    <a:pt x="29" y="109"/>
                  </a:lnTo>
                  <a:lnTo>
                    <a:pt x="33" y="109"/>
                  </a:lnTo>
                  <a:lnTo>
                    <a:pt x="29" y="122"/>
                  </a:lnTo>
                  <a:lnTo>
                    <a:pt x="25" y="134"/>
                  </a:lnTo>
                  <a:lnTo>
                    <a:pt x="25" y="138"/>
                  </a:lnTo>
                  <a:lnTo>
                    <a:pt x="25" y="150"/>
                  </a:lnTo>
                  <a:lnTo>
                    <a:pt x="16" y="162"/>
                  </a:lnTo>
                  <a:lnTo>
                    <a:pt x="8" y="175"/>
                  </a:lnTo>
                  <a:lnTo>
                    <a:pt x="0" y="183"/>
                  </a:lnTo>
                  <a:lnTo>
                    <a:pt x="4" y="187"/>
                  </a:lnTo>
                  <a:lnTo>
                    <a:pt x="16" y="183"/>
                  </a:lnTo>
                  <a:lnTo>
                    <a:pt x="25" y="187"/>
                  </a:lnTo>
                  <a:lnTo>
                    <a:pt x="41" y="191"/>
                  </a:lnTo>
                  <a:lnTo>
                    <a:pt x="37" y="191"/>
                  </a:lnTo>
                  <a:lnTo>
                    <a:pt x="41" y="203"/>
                  </a:lnTo>
                  <a:lnTo>
                    <a:pt x="45" y="219"/>
                  </a:lnTo>
                  <a:lnTo>
                    <a:pt x="49" y="219"/>
                  </a:lnTo>
                  <a:lnTo>
                    <a:pt x="61" y="232"/>
                  </a:lnTo>
                  <a:lnTo>
                    <a:pt x="61" y="244"/>
                  </a:lnTo>
                  <a:lnTo>
                    <a:pt x="61" y="256"/>
                  </a:lnTo>
                  <a:lnTo>
                    <a:pt x="57" y="268"/>
                  </a:lnTo>
                  <a:lnTo>
                    <a:pt x="57" y="280"/>
                  </a:lnTo>
                  <a:lnTo>
                    <a:pt x="61" y="293"/>
                  </a:lnTo>
                  <a:lnTo>
                    <a:pt x="65" y="293"/>
                  </a:lnTo>
                  <a:lnTo>
                    <a:pt x="77" y="301"/>
                  </a:lnTo>
                  <a:lnTo>
                    <a:pt x="81" y="313"/>
                  </a:lnTo>
                  <a:lnTo>
                    <a:pt x="90" y="317"/>
                  </a:lnTo>
                  <a:lnTo>
                    <a:pt x="102" y="313"/>
                  </a:lnTo>
                  <a:lnTo>
                    <a:pt x="114" y="317"/>
                  </a:lnTo>
                  <a:lnTo>
                    <a:pt x="126" y="317"/>
                  </a:lnTo>
                  <a:lnTo>
                    <a:pt x="138" y="317"/>
                  </a:lnTo>
                  <a:lnTo>
                    <a:pt x="151" y="317"/>
                  </a:lnTo>
                  <a:lnTo>
                    <a:pt x="163" y="313"/>
                  </a:lnTo>
                  <a:lnTo>
                    <a:pt x="171" y="313"/>
                  </a:lnTo>
                  <a:lnTo>
                    <a:pt x="183" y="321"/>
                  </a:lnTo>
                  <a:lnTo>
                    <a:pt x="199" y="317"/>
                  </a:lnTo>
                  <a:lnTo>
                    <a:pt x="208" y="329"/>
                  </a:lnTo>
                  <a:lnTo>
                    <a:pt x="216" y="337"/>
                  </a:lnTo>
                  <a:lnTo>
                    <a:pt x="224" y="350"/>
                  </a:lnTo>
                  <a:lnTo>
                    <a:pt x="236" y="366"/>
                  </a:lnTo>
                  <a:lnTo>
                    <a:pt x="240" y="370"/>
                  </a:lnTo>
                  <a:lnTo>
                    <a:pt x="252" y="374"/>
                  </a:lnTo>
                  <a:lnTo>
                    <a:pt x="265" y="366"/>
                  </a:lnTo>
                  <a:lnTo>
                    <a:pt x="277" y="366"/>
                  </a:lnTo>
                  <a:lnTo>
                    <a:pt x="289" y="370"/>
                  </a:lnTo>
                  <a:lnTo>
                    <a:pt x="301" y="366"/>
                  </a:lnTo>
                  <a:lnTo>
                    <a:pt x="309" y="366"/>
                  </a:lnTo>
                  <a:lnTo>
                    <a:pt x="326" y="366"/>
                  </a:lnTo>
                  <a:lnTo>
                    <a:pt x="334" y="362"/>
                  </a:lnTo>
                  <a:lnTo>
                    <a:pt x="346" y="362"/>
                  </a:lnTo>
                  <a:lnTo>
                    <a:pt x="358" y="366"/>
                  </a:lnTo>
                  <a:lnTo>
                    <a:pt x="358" y="370"/>
                  </a:lnTo>
                  <a:lnTo>
                    <a:pt x="358" y="382"/>
                  </a:lnTo>
                  <a:lnTo>
                    <a:pt x="350" y="394"/>
                  </a:lnTo>
                  <a:lnTo>
                    <a:pt x="350" y="407"/>
                  </a:lnTo>
                  <a:lnTo>
                    <a:pt x="338" y="415"/>
                  </a:lnTo>
                  <a:lnTo>
                    <a:pt x="338" y="427"/>
                  </a:lnTo>
                  <a:lnTo>
                    <a:pt x="338" y="435"/>
                  </a:lnTo>
                  <a:lnTo>
                    <a:pt x="338" y="439"/>
                  </a:lnTo>
                  <a:lnTo>
                    <a:pt x="338" y="443"/>
                  </a:lnTo>
                  <a:lnTo>
                    <a:pt x="338" y="447"/>
                  </a:lnTo>
                  <a:lnTo>
                    <a:pt x="334" y="459"/>
                  </a:lnTo>
                  <a:lnTo>
                    <a:pt x="338" y="468"/>
                  </a:lnTo>
                  <a:lnTo>
                    <a:pt x="338" y="484"/>
                  </a:lnTo>
                  <a:lnTo>
                    <a:pt x="342" y="492"/>
                  </a:lnTo>
                  <a:lnTo>
                    <a:pt x="346" y="500"/>
                  </a:lnTo>
                  <a:lnTo>
                    <a:pt x="350" y="512"/>
                  </a:lnTo>
                  <a:lnTo>
                    <a:pt x="362" y="520"/>
                  </a:lnTo>
                  <a:lnTo>
                    <a:pt x="370" y="533"/>
                  </a:lnTo>
                  <a:lnTo>
                    <a:pt x="362" y="545"/>
                  </a:lnTo>
                  <a:lnTo>
                    <a:pt x="358" y="549"/>
                  </a:lnTo>
                  <a:lnTo>
                    <a:pt x="342" y="561"/>
                  </a:lnTo>
                  <a:lnTo>
                    <a:pt x="334" y="569"/>
                  </a:lnTo>
                  <a:lnTo>
                    <a:pt x="338" y="569"/>
                  </a:lnTo>
                  <a:lnTo>
                    <a:pt x="350" y="573"/>
                  </a:lnTo>
                  <a:lnTo>
                    <a:pt x="362" y="586"/>
                  </a:lnTo>
                  <a:lnTo>
                    <a:pt x="374" y="594"/>
                  </a:lnTo>
                  <a:lnTo>
                    <a:pt x="374" y="606"/>
                  </a:lnTo>
                  <a:lnTo>
                    <a:pt x="379" y="618"/>
                  </a:lnTo>
                  <a:lnTo>
                    <a:pt x="387" y="630"/>
                  </a:lnTo>
                  <a:lnTo>
                    <a:pt x="387" y="643"/>
                  </a:lnTo>
                  <a:lnTo>
                    <a:pt x="391" y="655"/>
                  </a:lnTo>
                  <a:lnTo>
                    <a:pt x="395" y="667"/>
                  </a:lnTo>
                  <a:lnTo>
                    <a:pt x="407" y="675"/>
                  </a:lnTo>
                  <a:lnTo>
                    <a:pt x="419" y="687"/>
                  </a:lnTo>
                  <a:lnTo>
                    <a:pt x="431" y="695"/>
                  </a:lnTo>
                  <a:lnTo>
                    <a:pt x="440" y="695"/>
                  </a:lnTo>
                  <a:lnTo>
                    <a:pt x="452" y="687"/>
                  </a:lnTo>
                  <a:lnTo>
                    <a:pt x="464" y="679"/>
                  </a:lnTo>
                  <a:lnTo>
                    <a:pt x="476" y="687"/>
                  </a:lnTo>
                  <a:lnTo>
                    <a:pt x="480" y="699"/>
                  </a:lnTo>
                  <a:lnTo>
                    <a:pt x="484" y="687"/>
                  </a:lnTo>
                  <a:lnTo>
                    <a:pt x="497" y="683"/>
                  </a:lnTo>
                  <a:lnTo>
                    <a:pt x="509" y="671"/>
                  </a:lnTo>
                  <a:lnTo>
                    <a:pt x="513" y="667"/>
                  </a:lnTo>
                  <a:lnTo>
                    <a:pt x="525" y="663"/>
                  </a:lnTo>
                  <a:lnTo>
                    <a:pt x="537" y="655"/>
                  </a:lnTo>
                  <a:lnTo>
                    <a:pt x="549" y="655"/>
                  </a:lnTo>
                  <a:lnTo>
                    <a:pt x="562" y="647"/>
                  </a:lnTo>
                  <a:lnTo>
                    <a:pt x="566" y="634"/>
                  </a:lnTo>
                  <a:lnTo>
                    <a:pt x="570" y="622"/>
                  </a:lnTo>
                  <a:lnTo>
                    <a:pt x="582" y="622"/>
                  </a:lnTo>
                  <a:lnTo>
                    <a:pt x="594" y="614"/>
                  </a:lnTo>
                  <a:lnTo>
                    <a:pt x="606" y="606"/>
                  </a:lnTo>
                  <a:lnTo>
                    <a:pt x="602" y="594"/>
                  </a:lnTo>
                  <a:lnTo>
                    <a:pt x="590" y="594"/>
                  </a:lnTo>
                  <a:lnTo>
                    <a:pt x="578" y="594"/>
                  </a:lnTo>
                  <a:lnTo>
                    <a:pt x="566" y="590"/>
                  </a:lnTo>
                  <a:lnTo>
                    <a:pt x="570" y="577"/>
                  </a:lnTo>
                  <a:lnTo>
                    <a:pt x="562" y="561"/>
                  </a:lnTo>
                  <a:lnTo>
                    <a:pt x="554" y="553"/>
                  </a:lnTo>
                  <a:lnTo>
                    <a:pt x="554" y="541"/>
                  </a:lnTo>
                  <a:lnTo>
                    <a:pt x="558" y="529"/>
                  </a:lnTo>
                  <a:lnTo>
                    <a:pt x="549" y="516"/>
                  </a:lnTo>
                  <a:lnTo>
                    <a:pt x="537" y="508"/>
                  </a:lnTo>
                  <a:lnTo>
                    <a:pt x="529" y="496"/>
                  </a:lnTo>
                  <a:lnTo>
                    <a:pt x="529" y="484"/>
                  </a:lnTo>
                  <a:lnTo>
                    <a:pt x="537" y="492"/>
                  </a:lnTo>
                  <a:lnTo>
                    <a:pt x="549" y="488"/>
                  </a:lnTo>
                  <a:lnTo>
                    <a:pt x="562" y="492"/>
                  </a:lnTo>
                  <a:lnTo>
                    <a:pt x="574" y="504"/>
                  </a:lnTo>
                  <a:lnTo>
                    <a:pt x="586" y="504"/>
                  </a:lnTo>
                  <a:lnTo>
                    <a:pt x="594" y="508"/>
                  </a:lnTo>
                  <a:lnTo>
                    <a:pt x="610" y="500"/>
                  </a:lnTo>
                  <a:lnTo>
                    <a:pt x="619" y="512"/>
                  </a:lnTo>
                  <a:lnTo>
                    <a:pt x="631" y="525"/>
                  </a:lnTo>
                  <a:lnTo>
                    <a:pt x="643" y="520"/>
                  </a:lnTo>
                  <a:lnTo>
                    <a:pt x="643" y="496"/>
                  </a:lnTo>
                  <a:lnTo>
                    <a:pt x="655" y="496"/>
                  </a:lnTo>
                  <a:lnTo>
                    <a:pt x="667" y="488"/>
                  </a:lnTo>
                  <a:lnTo>
                    <a:pt x="680" y="492"/>
                  </a:lnTo>
                  <a:lnTo>
                    <a:pt x="692" y="488"/>
                  </a:lnTo>
                  <a:lnTo>
                    <a:pt x="704" y="484"/>
                  </a:lnTo>
                  <a:lnTo>
                    <a:pt x="712" y="484"/>
                  </a:lnTo>
                  <a:lnTo>
                    <a:pt x="728" y="472"/>
                  </a:lnTo>
                  <a:lnTo>
                    <a:pt x="741" y="468"/>
                  </a:lnTo>
                  <a:lnTo>
                    <a:pt x="749" y="468"/>
                  </a:lnTo>
                  <a:lnTo>
                    <a:pt x="757" y="455"/>
                  </a:lnTo>
                  <a:lnTo>
                    <a:pt x="769" y="451"/>
                  </a:lnTo>
                  <a:lnTo>
                    <a:pt x="773" y="439"/>
                  </a:lnTo>
                  <a:lnTo>
                    <a:pt x="765" y="427"/>
                  </a:lnTo>
                  <a:lnTo>
                    <a:pt x="753" y="415"/>
                  </a:lnTo>
                  <a:lnTo>
                    <a:pt x="745" y="402"/>
                  </a:lnTo>
                  <a:lnTo>
                    <a:pt x="733" y="390"/>
                  </a:lnTo>
                  <a:lnTo>
                    <a:pt x="724" y="382"/>
                  </a:lnTo>
                  <a:lnTo>
                    <a:pt x="733" y="374"/>
                  </a:lnTo>
                  <a:lnTo>
                    <a:pt x="745" y="362"/>
                  </a:lnTo>
                  <a:lnTo>
                    <a:pt x="741" y="350"/>
                  </a:lnTo>
                  <a:lnTo>
                    <a:pt x="741" y="337"/>
                  </a:lnTo>
                  <a:lnTo>
                    <a:pt x="741" y="333"/>
                  </a:lnTo>
                  <a:lnTo>
                    <a:pt x="753" y="333"/>
                  </a:lnTo>
                  <a:lnTo>
                    <a:pt x="765" y="329"/>
                  </a:lnTo>
                  <a:lnTo>
                    <a:pt x="777" y="325"/>
                  </a:lnTo>
                  <a:lnTo>
                    <a:pt x="785" y="321"/>
                  </a:lnTo>
                  <a:lnTo>
                    <a:pt x="794" y="309"/>
                  </a:lnTo>
                  <a:lnTo>
                    <a:pt x="790" y="309"/>
                  </a:lnTo>
                  <a:lnTo>
                    <a:pt x="777" y="309"/>
                  </a:lnTo>
                  <a:lnTo>
                    <a:pt x="773" y="297"/>
                  </a:lnTo>
                  <a:lnTo>
                    <a:pt x="765" y="284"/>
                  </a:lnTo>
                  <a:lnTo>
                    <a:pt x="773" y="272"/>
                  </a:lnTo>
                  <a:lnTo>
                    <a:pt x="785" y="268"/>
                  </a:lnTo>
                  <a:lnTo>
                    <a:pt x="790" y="264"/>
                  </a:lnTo>
                  <a:lnTo>
                    <a:pt x="794" y="260"/>
                  </a:lnTo>
                  <a:lnTo>
                    <a:pt x="806" y="252"/>
                  </a:lnTo>
                  <a:lnTo>
                    <a:pt x="810" y="252"/>
                  </a:lnTo>
                  <a:lnTo>
                    <a:pt x="814" y="244"/>
                  </a:lnTo>
                  <a:lnTo>
                    <a:pt x="822" y="240"/>
                  </a:lnTo>
                  <a:lnTo>
                    <a:pt x="810" y="227"/>
                  </a:lnTo>
                  <a:lnTo>
                    <a:pt x="810" y="223"/>
                  </a:lnTo>
                  <a:lnTo>
                    <a:pt x="794" y="219"/>
                  </a:lnTo>
                  <a:lnTo>
                    <a:pt x="781" y="219"/>
                  </a:lnTo>
                  <a:lnTo>
                    <a:pt x="781" y="223"/>
                  </a:lnTo>
                  <a:lnTo>
                    <a:pt x="777" y="223"/>
                  </a:lnTo>
                  <a:lnTo>
                    <a:pt x="765" y="219"/>
                  </a:lnTo>
                  <a:lnTo>
                    <a:pt x="757" y="219"/>
                  </a:lnTo>
                  <a:lnTo>
                    <a:pt x="745" y="227"/>
                  </a:lnTo>
                  <a:lnTo>
                    <a:pt x="733" y="232"/>
                  </a:lnTo>
                  <a:lnTo>
                    <a:pt x="720" y="227"/>
                  </a:lnTo>
                  <a:lnTo>
                    <a:pt x="708" y="219"/>
                  </a:lnTo>
                  <a:lnTo>
                    <a:pt x="712" y="219"/>
                  </a:lnTo>
                  <a:lnTo>
                    <a:pt x="724" y="219"/>
                  </a:lnTo>
                  <a:lnTo>
                    <a:pt x="737" y="219"/>
                  </a:lnTo>
                  <a:lnTo>
                    <a:pt x="741" y="207"/>
                  </a:lnTo>
                  <a:lnTo>
                    <a:pt x="741" y="203"/>
                  </a:lnTo>
                  <a:lnTo>
                    <a:pt x="741" y="199"/>
                  </a:lnTo>
                  <a:lnTo>
                    <a:pt x="745" y="187"/>
                  </a:lnTo>
                  <a:lnTo>
                    <a:pt x="749" y="183"/>
                  </a:lnTo>
                  <a:lnTo>
                    <a:pt x="761" y="171"/>
                  </a:lnTo>
                  <a:lnTo>
                    <a:pt x="749" y="162"/>
                  </a:lnTo>
                  <a:lnTo>
                    <a:pt x="737" y="162"/>
                  </a:lnTo>
                  <a:lnTo>
                    <a:pt x="737" y="158"/>
                  </a:lnTo>
                  <a:lnTo>
                    <a:pt x="724" y="154"/>
                  </a:lnTo>
                  <a:lnTo>
                    <a:pt x="712" y="146"/>
                  </a:lnTo>
                  <a:lnTo>
                    <a:pt x="712" y="150"/>
                  </a:lnTo>
                  <a:lnTo>
                    <a:pt x="700" y="146"/>
                  </a:lnTo>
                  <a:lnTo>
                    <a:pt x="704" y="150"/>
                  </a:lnTo>
                  <a:lnTo>
                    <a:pt x="704" y="158"/>
                  </a:lnTo>
                  <a:lnTo>
                    <a:pt x="704" y="150"/>
                  </a:lnTo>
                  <a:lnTo>
                    <a:pt x="696" y="158"/>
                  </a:lnTo>
                  <a:lnTo>
                    <a:pt x="700" y="150"/>
                  </a:lnTo>
                  <a:lnTo>
                    <a:pt x="692" y="142"/>
                  </a:lnTo>
                  <a:lnTo>
                    <a:pt x="680" y="134"/>
                  </a:lnTo>
                  <a:lnTo>
                    <a:pt x="676" y="134"/>
                  </a:lnTo>
                  <a:lnTo>
                    <a:pt x="676" y="138"/>
                  </a:lnTo>
                  <a:lnTo>
                    <a:pt x="688" y="142"/>
                  </a:lnTo>
                  <a:lnTo>
                    <a:pt x="680" y="146"/>
                  </a:lnTo>
                  <a:lnTo>
                    <a:pt x="680" y="158"/>
                  </a:lnTo>
                  <a:lnTo>
                    <a:pt x="676" y="158"/>
                  </a:lnTo>
                  <a:lnTo>
                    <a:pt x="680" y="154"/>
                  </a:lnTo>
                  <a:lnTo>
                    <a:pt x="676" y="142"/>
                  </a:lnTo>
                  <a:lnTo>
                    <a:pt x="672" y="154"/>
                  </a:lnTo>
                  <a:lnTo>
                    <a:pt x="667" y="150"/>
                  </a:lnTo>
                  <a:lnTo>
                    <a:pt x="663" y="138"/>
                  </a:lnTo>
                  <a:lnTo>
                    <a:pt x="663" y="134"/>
                  </a:lnTo>
                  <a:lnTo>
                    <a:pt x="651" y="122"/>
                  </a:lnTo>
                  <a:lnTo>
                    <a:pt x="643" y="134"/>
                  </a:lnTo>
                  <a:lnTo>
                    <a:pt x="631" y="134"/>
                  </a:lnTo>
                  <a:lnTo>
                    <a:pt x="627" y="130"/>
                  </a:lnTo>
                  <a:lnTo>
                    <a:pt x="635" y="130"/>
                  </a:lnTo>
                  <a:lnTo>
                    <a:pt x="647" y="122"/>
                  </a:lnTo>
                  <a:lnTo>
                    <a:pt x="643" y="109"/>
                  </a:lnTo>
                  <a:lnTo>
                    <a:pt x="631" y="118"/>
                  </a:lnTo>
                  <a:lnTo>
                    <a:pt x="631" y="105"/>
                  </a:lnTo>
                  <a:lnTo>
                    <a:pt x="643" y="101"/>
                  </a:lnTo>
                  <a:lnTo>
                    <a:pt x="655" y="101"/>
                  </a:lnTo>
                  <a:lnTo>
                    <a:pt x="667" y="101"/>
                  </a:lnTo>
                  <a:lnTo>
                    <a:pt x="680" y="97"/>
                  </a:lnTo>
                  <a:lnTo>
                    <a:pt x="692" y="89"/>
                  </a:lnTo>
                  <a:lnTo>
                    <a:pt x="680" y="93"/>
                  </a:lnTo>
                  <a:lnTo>
                    <a:pt x="667" y="89"/>
                  </a:lnTo>
                  <a:lnTo>
                    <a:pt x="655" y="89"/>
                  </a:lnTo>
                  <a:lnTo>
                    <a:pt x="643" y="89"/>
                  </a:lnTo>
                  <a:lnTo>
                    <a:pt x="631" y="93"/>
                  </a:lnTo>
                  <a:lnTo>
                    <a:pt x="619" y="89"/>
                  </a:lnTo>
                  <a:lnTo>
                    <a:pt x="606" y="93"/>
                  </a:lnTo>
                  <a:lnTo>
                    <a:pt x="594" y="97"/>
                  </a:lnTo>
                  <a:lnTo>
                    <a:pt x="582" y="93"/>
                  </a:lnTo>
                  <a:lnTo>
                    <a:pt x="570" y="97"/>
                  </a:lnTo>
                  <a:lnTo>
                    <a:pt x="558" y="101"/>
                  </a:lnTo>
                  <a:lnTo>
                    <a:pt x="570" y="101"/>
                  </a:lnTo>
                  <a:lnTo>
                    <a:pt x="582" y="105"/>
                  </a:lnTo>
                  <a:lnTo>
                    <a:pt x="570" y="105"/>
                  </a:lnTo>
                  <a:lnTo>
                    <a:pt x="558" y="105"/>
                  </a:lnTo>
                  <a:lnTo>
                    <a:pt x="549" y="109"/>
                  </a:lnTo>
                  <a:lnTo>
                    <a:pt x="537" y="118"/>
                  </a:lnTo>
                  <a:lnTo>
                    <a:pt x="525" y="126"/>
                  </a:lnTo>
                  <a:lnTo>
                    <a:pt x="521" y="130"/>
                  </a:lnTo>
                  <a:lnTo>
                    <a:pt x="497" y="130"/>
                  </a:lnTo>
                  <a:lnTo>
                    <a:pt x="492" y="130"/>
                  </a:lnTo>
                  <a:lnTo>
                    <a:pt x="480" y="126"/>
                  </a:lnTo>
                  <a:lnTo>
                    <a:pt x="472" y="122"/>
                  </a:lnTo>
                  <a:lnTo>
                    <a:pt x="460" y="122"/>
                  </a:lnTo>
                  <a:lnTo>
                    <a:pt x="448" y="109"/>
                  </a:lnTo>
                  <a:lnTo>
                    <a:pt x="444" y="105"/>
                  </a:lnTo>
                  <a:lnTo>
                    <a:pt x="440" y="97"/>
                  </a:lnTo>
                  <a:lnTo>
                    <a:pt x="427" y="97"/>
                  </a:lnTo>
                  <a:lnTo>
                    <a:pt x="399" y="97"/>
                  </a:lnTo>
                  <a:lnTo>
                    <a:pt x="387" y="97"/>
                  </a:lnTo>
                  <a:lnTo>
                    <a:pt x="374" y="101"/>
                  </a:lnTo>
                  <a:lnTo>
                    <a:pt x="362" y="101"/>
                  </a:lnTo>
                  <a:lnTo>
                    <a:pt x="350" y="105"/>
                  </a:lnTo>
                  <a:lnTo>
                    <a:pt x="346" y="105"/>
                  </a:lnTo>
                  <a:lnTo>
                    <a:pt x="334" y="105"/>
                  </a:lnTo>
                  <a:lnTo>
                    <a:pt x="322" y="105"/>
                  </a:lnTo>
                  <a:lnTo>
                    <a:pt x="309" y="97"/>
                  </a:lnTo>
                  <a:lnTo>
                    <a:pt x="309" y="93"/>
                  </a:lnTo>
                  <a:lnTo>
                    <a:pt x="313" y="81"/>
                  </a:lnTo>
                  <a:lnTo>
                    <a:pt x="305" y="69"/>
                  </a:lnTo>
                  <a:lnTo>
                    <a:pt x="301" y="61"/>
                  </a:lnTo>
                  <a:lnTo>
                    <a:pt x="289" y="53"/>
                  </a:lnTo>
                  <a:lnTo>
                    <a:pt x="277" y="44"/>
                  </a:lnTo>
                  <a:lnTo>
                    <a:pt x="269" y="44"/>
                  </a:lnTo>
                  <a:lnTo>
                    <a:pt x="256" y="44"/>
                  </a:lnTo>
                  <a:lnTo>
                    <a:pt x="244" y="44"/>
                  </a:lnTo>
                  <a:lnTo>
                    <a:pt x="232" y="44"/>
                  </a:lnTo>
                  <a:lnTo>
                    <a:pt x="224" y="36"/>
                  </a:lnTo>
                  <a:lnTo>
                    <a:pt x="216" y="24"/>
                  </a:lnTo>
                  <a:lnTo>
                    <a:pt x="216" y="12"/>
                  </a:lnTo>
                  <a:lnTo>
                    <a:pt x="208" y="0"/>
                  </a:lnTo>
                  <a:lnTo>
                    <a:pt x="204" y="0"/>
                  </a:lnTo>
                  <a:lnTo>
                    <a:pt x="191" y="8"/>
                  </a:lnTo>
                  <a:lnTo>
                    <a:pt x="191" y="16"/>
                  </a:lnTo>
                  <a:lnTo>
                    <a:pt x="191" y="28"/>
                  </a:lnTo>
                  <a:lnTo>
                    <a:pt x="195" y="28"/>
                  </a:lnTo>
                  <a:lnTo>
                    <a:pt x="191" y="36"/>
                  </a:lnTo>
                  <a:lnTo>
                    <a:pt x="195" y="36"/>
                  </a:lnTo>
                  <a:lnTo>
                    <a:pt x="199" y="36"/>
                  </a:lnTo>
                  <a:lnTo>
                    <a:pt x="208" y="32"/>
                  </a:lnTo>
                  <a:lnTo>
                    <a:pt x="216" y="32"/>
                  </a:lnTo>
                  <a:lnTo>
                    <a:pt x="212" y="44"/>
                  </a:lnTo>
                  <a:lnTo>
                    <a:pt x="208" y="44"/>
                  </a:lnTo>
                  <a:lnTo>
                    <a:pt x="208" y="40"/>
                  </a:lnTo>
                  <a:lnTo>
                    <a:pt x="199" y="36"/>
                  </a:lnTo>
                  <a:lnTo>
                    <a:pt x="195" y="48"/>
                  </a:lnTo>
                  <a:lnTo>
                    <a:pt x="187" y="53"/>
                  </a:lnTo>
                  <a:lnTo>
                    <a:pt x="175" y="57"/>
                  </a:lnTo>
                  <a:lnTo>
                    <a:pt x="155" y="61"/>
                  </a:lnTo>
                  <a:lnTo>
                    <a:pt x="138" y="69"/>
                  </a:lnTo>
                  <a:lnTo>
                    <a:pt x="130" y="73"/>
                  </a:lnTo>
                  <a:lnTo>
                    <a:pt x="118" y="81"/>
                  </a:lnTo>
                  <a:lnTo>
                    <a:pt x="110" y="85"/>
                  </a:lnTo>
                  <a:lnTo>
                    <a:pt x="110" y="89"/>
                  </a:lnTo>
                  <a:lnTo>
                    <a:pt x="114" y="89"/>
                  </a:lnTo>
                  <a:lnTo>
                    <a:pt x="110" y="101"/>
                  </a:lnTo>
                  <a:lnTo>
                    <a:pt x="118" y="105"/>
                  </a:lnTo>
                  <a:lnTo>
                    <a:pt x="118" y="114"/>
                  </a:lnTo>
                  <a:lnTo>
                    <a:pt x="122" y="118"/>
                  </a:lnTo>
                  <a:lnTo>
                    <a:pt x="126" y="122"/>
                  </a:lnTo>
                  <a:lnTo>
                    <a:pt x="134" y="134"/>
                  </a:lnTo>
                  <a:lnTo>
                    <a:pt x="138" y="142"/>
                  </a:lnTo>
                  <a:lnTo>
                    <a:pt x="143" y="142"/>
                  </a:lnTo>
                  <a:lnTo>
                    <a:pt x="138" y="146"/>
                  </a:lnTo>
                  <a:lnTo>
                    <a:pt x="143" y="158"/>
                  </a:lnTo>
                  <a:lnTo>
                    <a:pt x="143" y="166"/>
                  </a:lnTo>
                  <a:lnTo>
                    <a:pt x="143" y="175"/>
                  </a:lnTo>
                  <a:lnTo>
                    <a:pt x="134" y="183"/>
                  </a:lnTo>
                  <a:lnTo>
                    <a:pt x="130" y="183"/>
                  </a:lnTo>
                  <a:lnTo>
                    <a:pt x="130" y="187"/>
                  </a:lnTo>
                  <a:lnTo>
                    <a:pt x="122" y="191"/>
                  </a:lnTo>
                  <a:lnTo>
                    <a:pt x="110" y="191"/>
                  </a:lnTo>
                  <a:lnTo>
                    <a:pt x="98" y="183"/>
                  </a:lnTo>
                  <a:lnTo>
                    <a:pt x="102" y="175"/>
                  </a:lnTo>
                  <a:lnTo>
                    <a:pt x="98" y="171"/>
                  </a:lnTo>
                  <a:lnTo>
                    <a:pt x="86" y="166"/>
                  </a:lnTo>
                  <a:lnTo>
                    <a:pt x="86" y="154"/>
                  </a:lnTo>
                  <a:lnTo>
                    <a:pt x="77" y="146"/>
                  </a:lnTo>
                  <a:lnTo>
                    <a:pt x="86" y="134"/>
                  </a:lnTo>
                  <a:lnTo>
                    <a:pt x="94" y="122"/>
                  </a:lnTo>
                  <a:lnTo>
                    <a:pt x="106" y="105"/>
                  </a:lnTo>
                  <a:lnTo>
                    <a:pt x="110" y="97"/>
                  </a:lnTo>
                  <a:lnTo>
                    <a:pt x="106" y="89"/>
                  </a:lnTo>
                  <a:lnTo>
                    <a:pt x="102" y="85"/>
                  </a:lnTo>
                  <a:lnTo>
                    <a:pt x="98" y="73"/>
                  </a:lnTo>
                  <a:lnTo>
                    <a:pt x="106" y="73"/>
                  </a:lnTo>
                  <a:lnTo>
                    <a:pt x="94" y="61"/>
                  </a:lnTo>
                  <a:lnTo>
                    <a:pt x="90" y="48"/>
                  </a:lnTo>
                  <a:lnTo>
                    <a:pt x="90" y="36"/>
                  </a:lnTo>
                  <a:lnTo>
                    <a:pt x="102" y="32"/>
                  </a:lnTo>
                  <a:lnTo>
                    <a:pt x="114" y="32"/>
                  </a:lnTo>
                  <a:lnTo>
                    <a:pt x="126" y="20"/>
                  </a:lnTo>
                  <a:lnTo>
                    <a:pt x="122" y="24"/>
                  </a:lnTo>
                  <a:lnTo>
                    <a:pt x="110" y="2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54" name="Freeform 672">
              <a:extLst>
                <a:ext uri="{FF2B5EF4-FFF2-40B4-BE49-F238E27FC236}">
                  <a16:creationId xmlns="" xmlns:a16="http://schemas.microsoft.com/office/drawing/2014/main" id="{EC81CE89-7AFD-41F1-AC65-0116F1509E5A}"/>
                </a:ext>
              </a:extLst>
            </p:cNvPr>
            <p:cNvSpPr>
              <a:spLocks/>
            </p:cNvSpPr>
            <p:nvPr/>
          </p:nvSpPr>
          <p:spPr bwMode="gray">
            <a:xfrm>
              <a:off x="2938217" y="4144673"/>
              <a:ext cx="8642" cy="5758"/>
            </a:xfrm>
            <a:custGeom>
              <a:avLst/>
              <a:gdLst>
                <a:gd name="T0" fmla="*/ 0 w 24"/>
                <a:gd name="T1" fmla="*/ 12 h 16"/>
                <a:gd name="T2" fmla="*/ 12 w 24"/>
                <a:gd name="T3" fmla="*/ 16 h 16"/>
                <a:gd name="T4" fmla="*/ 12 w 24"/>
                <a:gd name="T5" fmla="*/ 16 h 16"/>
                <a:gd name="T6" fmla="*/ 24 w 24"/>
                <a:gd name="T7" fmla="*/ 12 h 16"/>
                <a:gd name="T8" fmla="*/ 24 w 24"/>
                <a:gd name="T9" fmla="*/ 0 h 16"/>
                <a:gd name="T10" fmla="*/ 12 w 24"/>
                <a:gd name="T11" fmla="*/ 8 h 16"/>
                <a:gd name="T12" fmla="*/ 0 w 24"/>
                <a:gd name="T13" fmla="*/ 12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6"/>
                <a:gd name="T23" fmla="*/ 24 w 2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6">
                  <a:moveTo>
                    <a:pt x="0" y="12"/>
                  </a:moveTo>
                  <a:lnTo>
                    <a:pt x="12" y="16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12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55" name="Freeform 673">
              <a:extLst>
                <a:ext uri="{FF2B5EF4-FFF2-40B4-BE49-F238E27FC236}">
                  <a16:creationId xmlns="" xmlns:a16="http://schemas.microsoft.com/office/drawing/2014/main" id="{27A39091-2518-463D-BBDB-BA60DB1FEE47}"/>
                </a:ext>
              </a:extLst>
            </p:cNvPr>
            <p:cNvSpPr>
              <a:spLocks/>
            </p:cNvSpPr>
            <p:nvPr/>
          </p:nvSpPr>
          <p:spPr bwMode="gray">
            <a:xfrm>
              <a:off x="2830908" y="4119840"/>
              <a:ext cx="9002" cy="5758"/>
            </a:xfrm>
            <a:custGeom>
              <a:avLst/>
              <a:gdLst>
                <a:gd name="T0" fmla="*/ 13 w 25"/>
                <a:gd name="T1" fmla="*/ 12 h 16"/>
                <a:gd name="T2" fmla="*/ 25 w 25"/>
                <a:gd name="T3" fmla="*/ 16 h 16"/>
                <a:gd name="T4" fmla="*/ 25 w 25"/>
                <a:gd name="T5" fmla="*/ 12 h 16"/>
                <a:gd name="T6" fmla="*/ 13 w 25"/>
                <a:gd name="T7" fmla="*/ 4 h 16"/>
                <a:gd name="T8" fmla="*/ 0 w 25"/>
                <a:gd name="T9" fmla="*/ 0 h 16"/>
                <a:gd name="T10" fmla="*/ 13 w 25"/>
                <a:gd name="T11" fmla="*/ 12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6"/>
                <a:gd name="T20" fmla="*/ 25 w 25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6">
                  <a:moveTo>
                    <a:pt x="13" y="12"/>
                  </a:moveTo>
                  <a:lnTo>
                    <a:pt x="25" y="16"/>
                  </a:lnTo>
                  <a:lnTo>
                    <a:pt x="25" y="12"/>
                  </a:lnTo>
                  <a:lnTo>
                    <a:pt x="13" y="4"/>
                  </a:lnTo>
                  <a:lnTo>
                    <a:pt x="0" y="0"/>
                  </a:lnTo>
                  <a:lnTo>
                    <a:pt x="13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56" name="Freeform 674">
              <a:extLst>
                <a:ext uri="{FF2B5EF4-FFF2-40B4-BE49-F238E27FC236}">
                  <a16:creationId xmlns="" xmlns:a16="http://schemas.microsoft.com/office/drawing/2014/main" id="{A649204E-44EB-4B3D-B4B9-5B53A218F1F3}"/>
                </a:ext>
              </a:extLst>
            </p:cNvPr>
            <p:cNvSpPr>
              <a:spLocks/>
            </p:cNvSpPr>
            <p:nvPr/>
          </p:nvSpPr>
          <p:spPr bwMode="gray">
            <a:xfrm>
              <a:off x="2849993" y="4121280"/>
              <a:ext cx="1440" cy="4319"/>
            </a:xfrm>
            <a:custGeom>
              <a:avLst/>
              <a:gdLst>
                <a:gd name="T0" fmla="*/ 4 w 4"/>
                <a:gd name="T1" fmla="*/ 12 h 12"/>
                <a:gd name="T2" fmla="*/ 0 w 4"/>
                <a:gd name="T3" fmla="*/ 0 h 12"/>
                <a:gd name="T4" fmla="*/ 0 w 4"/>
                <a:gd name="T5" fmla="*/ 12 h 12"/>
                <a:gd name="T6" fmla="*/ 4 w 4"/>
                <a:gd name="T7" fmla="*/ 12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2"/>
                <a:gd name="T14" fmla="*/ 4 w 4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2">
                  <a:moveTo>
                    <a:pt x="4" y="12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57" name="Freeform 677">
              <a:extLst>
                <a:ext uri="{FF2B5EF4-FFF2-40B4-BE49-F238E27FC236}">
                  <a16:creationId xmlns="" xmlns:a16="http://schemas.microsoft.com/office/drawing/2014/main" id="{7DBB5E1F-D600-4F01-BCB1-4AF893AEEDD7}"/>
                </a:ext>
              </a:extLst>
            </p:cNvPr>
            <p:cNvSpPr>
              <a:spLocks/>
            </p:cNvSpPr>
            <p:nvPr/>
          </p:nvSpPr>
          <p:spPr bwMode="gray">
            <a:xfrm>
              <a:off x="2725399" y="4273519"/>
              <a:ext cx="853070" cy="875644"/>
            </a:xfrm>
            <a:custGeom>
              <a:avLst/>
              <a:gdLst>
                <a:gd name="T0" fmla="*/ 2291 w 2369"/>
                <a:gd name="T1" fmla="*/ 622 h 2433"/>
                <a:gd name="T2" fmla="*/ 2137 w 2369"/>
                <a:gd name="T3" fmla="*/ 541 h 2433"/>
                <a:gd name="T4" fmla="*/ 1966 w 2369"/>
                <a:gd name="T5" fmla="*/ 496 h 2433"/>
                <a:gd name="T6" fmla="*/ 1811 w 2369"/>
                <a:gd name="T7" fmla="*/ 480 h 2433"/>
                <a:gd name="T8" fmla="*/ 1775 w 2369"/>
                <a:gd name="T9" fmla="*/ 480 h 2433"/>
                <a:gd name="T10" fmla="*/ 1734 w 2369"/>
                <a:gd name="T11" fmla="*/ 399 h 2433"/>
                <a:gd name="T12" fmla="*/ 1587 w 2369"/>
                <a:gd name="T13" fmla="*/ 362 h 2433"/>
                <a:gd name="T14" fmla="*/ 1514 w 2369"/>
                <a:gd name="T15" fmla="*/ 427 h 2433"/>
                <a:gd name="T16" fmla="*/ 1425 w 2369"/>
                <a:gd name="T17" fmla="*/ 435 h 2433"/>
                <a:gd name="T18" fmla="*/ 1335 w 2369"/>
                <a:gd name="T19" fmla="*/ 411 h 2433"/>
                <a:gd name="T20" fmla="*/ 1364 w 2369"/>
                <a:gd name="T21" fmla="*/ 346 h 2433"/>
                <a:gd name="T22" fmla="*/ 1449 w 2369"/>
                <a:gd name="T23" fmla="*/ 211 h 2433"/>
                <a:gd name="T24" fmla="*/ 1380 w 2369"/>
                <a:gd name="T25" fmla="*/ 93 h 2433"/>
                <a:gd name="T26" fmla="*/ 1294 w 2369"/>
                <a:gd name="T27" fmla="*/ 163 h 2433"/>
                <a:gd name="T28" fmla="*/ 1148 w 2369"/>
                <a:gd name="T29" fmla="*/ 163 h 2433"/>
                <a:gd name="T30" fmla="*/ 997 w 2369"/>
                <a:gd name="T31" fmla="*/ 211 h 2433"/>
                <a:gd name="T32" fmla="*/ 851 w 2369"/>
                <a:gd name="T33" fmla="*/ 163 h 2433"/>
                <a:gd name="T34" fmla="*/ 847 w 2369"/>
                <a:gd name="T35" fmla="*/ 20 h 2433"/>
                <a:gd name="T36" fmla="*/ 729 w 2369"/>
                <a:gd name="T37" fmla="*/ 65 h 2433"/>
                <a:gd name="T38" fmla="*/ 566 w 2369"/>
                <a:gd name="T39" fmla="*/ 73 h 2433"/>
                <a:gd name="T40" fmla="*/ 603 w 2369"/>
                <a:gd name="T41" fmla="*/ 211 h 2433"/>
                <a:gd name="T42" fmla="*/ 444 w 2369"/>
                <a:gd name="T43" fmla="*/ 252 h 2433"/>
                <a:gd name="T44" fmla="*/ 277 w 2369"/>
                <a:gd name="T45" fmla="*/ 211 h 2433"/>
                <a:gd name="T46" fmla="*/ 241 w 2369"/>
                <a:gd name="T47" fmla="*/ 293 h 2433"/>
                <a:gd name="T48" fmla="*/ 265 w 2369"/>
                <a:gd name="T49" fmla="*/ 468 h 2433"/>
                <a:gd name="T50" fmla="*/ 216 w 2369"/>
                <a:gd name="T51" fmla="*/ 565 h 2433"/>
                <a:gd name="T52" fmla="*/ 66 w 2369"/>
                <a:gd name="T53" fmla="*/ 630 h 2433"/>
                <a:gd name="T54" fmla="*/ 13 w 2369"/>
                <a:gd name="T55" fmla="*/ 785 h 2433"/>
                <a:gd name="T56" fmla="*/ 159 w 2369"/>
                <a:gd name="T57" fmla="*/ 923 h 2433"/>
                <a:gd name="T58" fmla="*/ 269 w 2369"/>
                <a:gd name="T59" fmla="*/ 980 h 2433"/>
                <a:gd name="T60" fmla="*/ 424 w 2369"/>
                <a:gd name="T61" fmla="*/ 932 h 2433"/>
                <a:gd name="T62" fmla="*/ 525 w 2369"/>
                <a:gd name="T63" fmla="*/ 976 h 2433"/>
                <a:gd name="T64" fmla="*/ 635 w 2369"/>
                <a:gd name="T65" fmla="*/ 1078 h 2433"/>
                <a:gd name="T66" fmla="*/ 798 w 2369"/>
                <a:gd name="T67" fmla="*/ 1147 h 2433"/>
                <a:gd name="T68" fmla="*/ 835 w 2369"/>
                <a:gd name="T69" fmla="*/ 1294 h 2433"/>
                <a:gd name="T70" fmla="*/ 945 w 2369"/>
                <a:gd name="T71" fmla="*/ 1367 h 2433"/>
                <a:gd name="T72" fmla="*/ 977 w 2369"/>
                <a:gd name="T73" fmla="*/ 1489 h 2433"/>
                <a:gd name="T74" fmla="*/ 973 w 2369"/>
                <a:gd name="T75" fmla="*/ 1648 h 2433"/>
                <a:gd name="T76" fmla="*/ 1083 w 2369"/>
                <a:gd name="T77" fmla="*/ 1684 h 2433"/>
                <a:gd name="T78" fmla="*/ 1136 w 2369"/>
                <a:gd name="T79" fmla="*/ 1794 h 2433"/>
                <a:gd name="T80" fmla="*/ 1172 w 2369"/>
                <a:gd name="T81" fmla="*/ 1884 h 2433"/>
                <a:gd name="T82" fmla="*/ 1181 w 2369"/>
                <a:gd name="T83" fmla="*/ 2014 h 2433"/>
                <a:gd name="T84" fmla="*/ 1046 w 2369"/>
                <a:gd name="T85" fmla="*/ 2132 h 2433"/>
                <a:gd name="T86" fmla="*/ 1058 w 2369"/>
                <a:gd name="T87" fmla="*/ 2209 h 2433"/>
                <a:gd name="T88" fmla="*/ 1189 w 2369"/>
                <a:gd name="T89" fmla="*/ 2299 h 2433"/>
                <a:gd name="T90" fmla="*/ 1258 w 2369"/>
                <a:gd name="T91" fmla="*/ 2376 h 2433"/>
                <a:gd name="T92" fmla="*/ 1311 w 2369"/>
                <a:gd name="T93" fmla="*/ 2343 h 2433"/>
                <a:gd name="T94" fmla="*/ 1380 w 2369"/>
                <a:gd name="T95" fmla="*/ 2197 h 2433"/>
                <a:gd name="T96" fmla="*/ 1331 w 2369"/>
                <a:gd name="T97" fmla="*/ 2307 h 2433"/>
                <a:gd name="T98" fmla="*/ 1457 w 2369"/>
                <a:gd name="T99" fmla="*/ 2156 h 2433"/>
                <a:gd name="T100" fmla="*/ 1535 w 2369"/>
                <a:gd name="T101" fmla="*/ 1989 h 2433"/>
                <a:gd name="T102" fmla="*/ 1555 w 2369"/>
                <a:gd name="T103" fmla="*/ 1880 h 2433"/>
                <a:gd name="T104" fmla="*/ 1665 w 2369"/>
                <a:gd name="T105" fmla="*/ 1790 h 2433"/>
                <a:gd name="T106" fmla="*/ 1779 w 2369"/>
                <a:gd name="T107" fmla="*/ 1749 h 2433"/>
                <a:gd name="T108" fmla="*/ 1860 w 2369"/>
                <a:gd name="T109" fmla="*/ 1721 h 2433"/>
                <a:gd name="T110" fmla="*/ 1966 w 2369"/>
                <a:gd name="T111" fmla="*/ 1680 h 2433"/>
                <a:gd name="T112" fmla="*/ 2051 w 2369"/>
                <a:gd name="T113" fmla="*/ 1530 h 2433"/>
                <a:gd name="T114" fmla="*/ 2100 w 2369"/>
                <a:gd name="T115" fmla="*/ 1363 h 2433"/>
                <a:gd name="T116" fmla="*/ 2112 w 2369"/>
                <a:gd name="T117" fmla="*/ 1184 h 2433"/>
                <a:gd name="T118" fmla="*/ 2169 w 2369"/>
                <a:gd name="T119" fmla="*/ 1086 h 2433"/>
                <a:gd name="T120" fmla="*/ 2239 w 2369"/>
                <a:gd name="T121" fmla="*/ 972 h 2433"/>
                <a:gd name="T122" fmla="*/ 2348 w 2369"/>
                <a:gd name="T123" fmla="*/ 846 h 24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69"/>
                <a:gd name="T187" fmla="*/ 0 h 2433"/>
                <a:gd name="T188" fmla="*/ 2369 w 2369"/>
                <a:gd name="T189" fmla="*/ 2433 h 24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69" h="2433">
                  <a:moveTo>
                    <a:pt x="2361" y="748"/>
                  </a:moveTo>
                  <a:lnTo>
                    <a:pt x="2365" y="736"/>
                  </a:lnTo>
                  <a:lnTo>
                    <a:pt x="2361" y="724"/>
                  </a:lnTo>
                  <a:lnTo>
                    <a:pt x="2357" y="720"/>
                  </a:lnTo>
                  <a:lnTo>
                    <a:pt x="2357" y="712"/>
                  </a:lnTo>
                  <a:lnTo>
                    <a:pt x="2353" y="700"/>
                  </a:lnTo>
                  <a:lnTo>
                    <a:pt x="2348" y="687"/>
                  </a:lnTo>
                  <a:lnTo>
                    <a:pt x="2344" y="675"/>
                  </a:lnTo>
                  <a:lnTo>
                    <a:pt x="2344" y="667"/>
                  </a:lnTo>
                  <a:lnTo>
                    <a:pt x="2340" y="655"/>
                  </a:lnTo>
                  <a:lnTo>
                    <a:pt x="2336" y="643"/>
                  </a:lnTo>
                  <a:lnTo>
                    <a:pt x="2328" y="630"/>
                  </a:lnTo>
                  <a:lnTo>
                    <a:pt x="2316" y="626"/>
                  </a:lnTo>
                  <a:lnTo>
                    <a:pt x="2304" y="622"/>
                  </a:lnTo>
                  <a:lnTo>
                    <a:pt x="2291" y="622"/>
                  </a:lnTo>
                  <a:lnTo>
                    <a:pt x="2279" y="626"/>
                  </a:lnTo>
                  <a:lnTo>
                    <a:pt x="2267" y="622"/>
                  </a:lnTo>
                  <a:lnTo>
                    <a:pt x="2255" y="626"/>
                  </a:lnTo>
                  <a:lnTo>
                    <a:pt x="2243" y="618"/>
                  </a:lnTo>
                  <a:lnTo>
                    <a:pt x="2230" y="614"/>
                  </a:lnTo>
                  <a:lnTo>
                    <a:pt x="2226" y="614"/>
                  </a:lnTo>
                  <a:lnTo>
                    <a:pt x="2218" y="610"/>
                  </a:lnTo>
                  <a:lnTo>
                    <a:pt x="2206" y="598"/>
                  </a:lnTo>
                  <a:lnTo>
                    <a:pt x="2198" y="594"/>
                  </a:lnTo>
                  <a:lnTo>
                    <a:pt x="2190" y="582"/>
                  </a:lnTo>
                  <a:lnTo>
                    <a:pt x="2178" y="578"/>
                  </a:lnTo>
                  <a:lnTo>
                    <a:pt x="2165" y="565"/>
                  </a:lnTo>
                  <a:lnTo>
                    <a:pt x="2153" y="553"/>
                  </a:lnTo>
                  <a:lnTo>
                    <a:pt x="2145" y="541"/>
                  </a:lnTo>
                  <a:lnTo>
                    <a:pt x="2137" y="541"/>
                  </a:lnTo>
                  <a:lnTo>
                    <a:pt x="2125" y="533"/>
                  </a:lnTo>
                  <a:lnTo>
                    <a:pt x="2112" y="521"/>
                  </a:lnTo>
                  <a:lnTo>
                    <a:pt x="2100" y="512"/>
                  </a:lnTo>
                  <a:lnTo>
                    <a:pt x="2088" y="508"/>
                  </a:lnTo>
                  <a:lnTo>
                    <a:pt x="2076" y="500"/>
                  </a:lnTo>
                  <a:lnTo>
                    <a:pt x="2064" y="496"/>
                  </a:lnTo>
                  <a:lnTo>
                    <a:pt x="2051" y="488"/>
                  </a:lnTo>
                  <a:lnTo>
                    <a:pt x="2043" y="488"/>
                  </a:lnTo>
                  <a:lnTo>
                    <a:pt x="2035" y="488"/>
                  </a:lnTo>
                  <a:lnTo>
                    <a:pt x="2023" y="488"/>
                  </a:lnTo>
                  <a:lnTo>
                    <a:pt x="2011" y="488"/>
                  </a:lnTo>
                  <a:lnTo>
                    <a:pt x="2003" y="488"/>
                  </a:lnTo>
                  <a:lnTo>
                    <a:pt x="1990" y="492"/>
                  </a:lnTo>
                  <a:lnTo>
                    <a:pt x="1978" y="492"/>
                  </a:lnTo>
                  <a:lnTo>
                    <a:pt x="1978" y="500"/>
                  </a:lnTo>
                  <a:lnTo>
                    <a:pt x="1966" y="496"/>
                  </a:lnTo>
                  <a:lnTo>
                    <a:pt x="1954" y="492"/>
                  </a:lnTo>
                  <a:lnTo>
                    <a:pt x="1942" y="484"/>
                  </a:lnTo>
                  <a:lnTo>
                    <a:pt x="1937" y="488"/>
                  </a:lnTo>
                  <a:lnTo>
                    <a:pt x="1921" y="488"/>
                  </a:lnTo>
                  <a:lnTo>
                    <a:pt x="1917" y="484"/>
                  </a:lnTo>
                  <a:lnTo>
                    <a:pt x="1905" y="484"/>
                  </a:lnTo>
                  <a:lnTo>
                    <a:pt x="1893" y="476"/>
                  </a:lnTo>
                  <a:lnTo>
                    <a:pt x="1880" y="468"/>
                  </a:lnTo>
                  <a:lnTo>
                    <a:pt x="1868" y="464"/>
                  </a:lnTo>
                  <a:lnTo>
                    <a:pt x="1856" y="460"/>
                  </a:lnTo>
                  <a:lnTo>
                    <a:pt x="1844" y="460"/>
                  </a:lnTo>
                  <a:lnTo>
                    <a:pt x="1844" y="468"/>
                  </a:lnTo>
                  <a:lnTo>
                    <a:pt x="1832" y="468"/>
                  </a:lnTo>
                  <a:lnTo>
                    <a:pt x="1819" y="472"/>
                  </a:lnTo>
                  <a:lnTo>
                    <a:pt x="1811" y="480"/>
                  </a:lnTo>
                  <a:lnTo>
                    <a:pt x="1807" y="484"/>
                  </a:lnTo>
                  <a:lnTo>
                    <a:pt x="1799" y="492"/>
                  </a:lnTo>
                  <a:lnTo>
                    <a:pt x="1799" y="480"/>
                  </a:lnTo>
                  <a:lnTo>
                    <a:pt x="1811" y="468"/>
                  </a:lnTo>
                  <a:lnTo>
                    <a:pt x="1799" y="468"/>
                  </a:lnTo>
                  <a:lnTo>
                    <a:pt x="1795" y="468"/>
                  </a:lnTo>
                  <a:lnTo>
                    <a:pt x="1791" y="472"/>
                  </a:lnTo>
                  <a:lnTo>
                    <a:pt x="1787" y="484"/>
                  </a:lnTo>
                  <a:lnTo>
                    <a:pt x="1787" y="492"/>
                  </a:lnTo>
                  <a:lnTo>
                    <a:pt x="1775" y="504"/>
                  </a:lnTo>
                  <a:lnTo>
                    <a:pt x="1767" y="517"/>
                  </a:lnTo>
                  <a:lnTo>
                    <a:pt x="1762" y="517"/>
                  </a:lnTo>
                  <a:lnTo>
                    <a:pt x="1771" y="504"/>
                  </a:lnTo>
                  <a:lnTo>
                    <a:pt x="1771" y="492"/>
                  </a:lnTo>
                  <a:lnTo>
                    <a:pt x="1775" y="480"/>
                  </a:lnTo>
                  <a:lnTo>
                    <a:pt x="1779" y="468"/>
                  </a:lnTo>
                  <a:lnTo>
                    <a:pt x="1791" y="460"/>
                  </a:lnTo>
                  <a:lnTo>
                    <a:pt x="1787" y="447"/>
                  </a:lnTo>
                  <a:lnTo>
                    <a:pt x="1775" y="456"/>
                  </a:lnTo>
                  <a:lnTo>
                    <a:pt x="1762" y="456"/>
                  </a:lnTo>
                  <a:lnTo>
                    <a:pt x="1775" y="451"/>
                  </a:lnTo>
                  <a:lnTo>
                    <a:pt x="1783" y="439"/>
                  </a:lnTo>
                  <a:lnTo>
                    <a:pt x="1775" y="427"/>
                  </a:lnTo>
                  <a:lnTo>
                    <a:pt x="1762" y="415"/>
                  </a:lnTo>
                  <a:lnTo>
                    <a:pt x="1754" y="415"/>
                  </a:lnTo>
                  <a:lnTo>
                    <a:pt x="1750" y="415"/>
                  </a:lnTo>
                  <a:lnTo>
                    <a:pt x="1750" y="407"/>
                  </a:lnTo>
                  <a:lnTo>
                    <a:pt x="1742" y="407"/>
                  </a:lnTo>
                  <a:lnTo>
                    <a:pt x="1734" y="423"/>
                  </a:lnTo>
                  <a:lnTo>
                    <a:pt x="1730" y="411"/>
                  </a:lnTo>
                  <a:lnTo>
                    <a:pt x="1734" y="399"/>
                  </a:lnTo>
                  <a:lnTo>
                    <a:pt x="1726" y="411"/>
                  </a:lnTo>
                  <a:lnTo>
                    <a:pt x="1726" y="399"/>
                  </a:lnTo>
                  <a:lnTo>
                    <a:pt x="1714" y="394"/>
                  </a:lnTo>
                  <a:lnTo>
                    <a:pt x="1701" y="394"/>
                  </a:lnTo>
                  <a:lnTo>
                    <a:pt x="1689" y="390"/>
                  </a:lnTo>
                  <a:lnTo>
                    <a:pt x="1685" y="390"/>
                  </a:lnTo>
                  <a:lnTo>
                    <a:pt x="1681" y="378"/>
                  </a:lnTo>
                  <a:lnTo>
                    <a:pt x="1657" y="378"/>
                  </a:lnTo>
                  <a:lnTo>
                    <a:pt x="1644" y="370"/>
                  </a:lnTo>
                  <a:lnTo>
                    <a:pt x="1632" y="362"/>
                  </a:lnTo>
                  <a:lnTo>
                    <a:pt x="1620" y="362"/>
                  </a:lnTo>
                  <a:lnTo>
                    <a:pt x="1612" y="354"/>
                  </a:lnTo>
                  <a:lnTo>
                    <a:pt x="1608" y="366"/>
                  </a:lnTo>
                  <a:lnTo>
                    <a:pt x="1596" y="354"/>
                  </a:lnTo>
                  <a:lnTo>
                    <a:pt x="1587" y="358"/>
                  </a:lnTo>
                  <a:lnTo>
                    <a:pt x="1587" y="362"/>
                  </a:lnTo>
                  <a:lnTo>
                    <a:pt x="1587" y="358"/>
                  </a:lnTo>
                  <a:lnTo>
                    <a:pt x="1579" y="358"/>
                  </a:lnTo>
                  <a:lnTo>
                    <a:pt x="1567" y="362"/>
                  </a:lnTo>
                  <a:lnTo>
                    <a:pt x="1555" y="370"/>
                  </a:lnTo>
                  <a:lnTo>
                    <a:pt x="1555" y="382"/>
                  </a:lnTo>
                  <a:lnTo>
                    <a:pt x="1551" y="390"/>
                  </a:lnTo>
                  <a:lnTo>
                    <a:pt x="1543" y="403"/>
                  </a:lnTo>
                  <a:lnTo>
                    <a:pt x="1551" y="407"/>
                  </a:lnTo>
                  <a:lnTo>
                    <a:pt x="1559" y="407"/>
                  </a:lnTo>
                  <a:lnTo>
                    <a:pt x="1547" y="407"/>
                  </a:lnTo>
                  <a:lnTo>
                    <a:pt x="1543" y="419"/>
                  </a:lnTo>
                  <a:lnTo>
                    <a:pt x="1535" y="407"/>
                  </a:lnTo>
                  <a:lnTo>
                    <a:pt x="1522" y="415"/>
                  </a:lnTo>
                  <a:lnTo>
                    <a:pt x="1514" y="427"/>
                  </a:lnTo>
                  <a:lnTo>
                    <a:pt x="1502" y="431"/>
                  </a:lnTo>
                  <a:lnTo>
                    <a:pt x="1494" y="443"/>
                  </a:lnTo>
                  <a:lnTo>
                    <a:pt x="1490" y="456"/>
                  </a:lnTo>
                  <a:lnTo>
                    <a:pt x="1482" y="468"/>
                  </a:lnTo>
                  <a:lnTo>
                    <a:pt x="1482" y="472"/>
                  </a:lnTo>
                  <a:lnTo>
                    <a:pt x="1482" y="460"/>
                  </a:lnTo>
                  <a:lnTo>
                    <a:pt x="1482" y="447"/>
                  </a:lnTo>
                  <a:lnTo>
                    <a:pt x="1490" y="435"/>
                  </a:lnTo>
                  <a:lnTo>
                    <a:pt x="1494" y="423"/>
                  </a:lnTo>
                  <a:lnTo>
                    <a:pt x="1482" y="423"/>
                  </a:lnTo>
                  <a:lnTo>
                    <a:pt x="1469" y="431"/>
                  </a:lnTo>
                  <a:lnTo>
                    <a:pt x="1461" y="443"/>
                  </a:lnTo>
                  <a:lnTo>
                    <a:pt x="1457" y="431"/>
                  </a:lnTo>
                  <a:lnTo>
                    <a:pt x="1449" y="427"/>
                  </a:lnTo>
                  <a:lnTo>
                    <a:pt x="1437" y="431"/>
                  </a:lnTo>
                  <a:lnTo>
                    <a:pt x="1425" y="435"/>
                  </a:lnTo>
                  <a:lnTo>
                    <a:pt x="1413" y="427"/>
                  </a:lnTo>
                  <a:lnTo>
                    <a:pt x="1408" y="427"/>
                  </a:lnTo>
                  <a:lnTo>
                    <a:pt x="1408" y="423"/>
                  </a:lnTo>
                  <a:lnTo>
                    <a:pt x="1404" y="415"/>
                  </a:lnTo>
                  <a:lnTo>
                    <a:pt x="1404" y="407"/>
                  </a:lnTo>
                  <a:lnTo>
                    <a:pt x="1404" y="403"/>
                  </a:lnTo>
                  <a:lnTo>
                    <a:pt x="1400" y="403"/>
                  </a:lnTo>
                  <a:lnTo>
                    <a:pt x="1400" y="390"/>
                  </a:lnTo>
                  <a:lnTo>
                    <a:pt x="1400" y="378"/>
                  </a:lnTo>
                  <a:lnTo>
                    <a:pt x="1388" y="378"/>
                  </a:lnTo>
                  <a:lnTo>
                    <a:pt x="1376" y="386"/>
                  </a:lnTo>
                  <a:lnTo>
                    <a:pt x="1364" y="394"/>
                  </a:lnTo>
                  <a:lnTo>
                    <a:pt x="1351" y="403"/>
                  </a:lnTo>
                  <a:lnTo>
                    <a:pt x="1347" y="403"/>
                  </a:lnTo>
                  <a:lnTo>
                    <a:pt x="1335" y="411"/>
                  </a:lnTo>
                  <a:lnTo>
                    <a:pt x="1323" y="415"/>
                  </a:lnTo>
                  <a:lnTo>
                    <a:pt x="1315" y="419"/>
                  </a:lnTo>
                  <a:lnTo>
                    <a:pt x="1311" y="419"/>
                  </a:lnTo>
                  <a:lnTo>
                    <a:pt x="1303" y="415"/>
                  </a:lnTo>
                  <a:lnTo>
                    <a:pt x="1286" y="415"/>
                  </a:lnTo>
                  <a:lnTo>
                    <a:pt x="1286" y="411"/>
                  </a:lnTo>
                  <a:lnTo>
                    <a:pt x="1303" y="403"/>
                  </a:lnTo>
                  <a:lnTo>
                    <a:pt x="1315" y="399"/>
                  </a:lnTo>
                  <a:lnTo>
                    <a:pt x="1327" y="403"/>
                  </a:lnTo>
                  <a:lnTo>
                    <a:pt x="1335" y="390"/>
                  </a:lnTo>
                  <a:lnTo>
                    <a:pt x="1335" y="386"/>
                  </a:lnTo>
                  <a:lnTo>
                    <a:pt x="1347" y="378"/>
                  </a:lnTo>
                  <a:lnTo>
                    <a:pt x="1347" y="366"/>
                  </a:lnTo>
                  <a:lnTo>
                    <a:pt x="1351" y="354"/>
                  </a:lnTo>
                  <a:lnTo>
                    <a:pt x="1364" y="346"/>
                  </a:lnTo>
                  <a:lnTo>
                    <a:pt x="1372" y="329"/>
                  </a:lnTo>
                  <a:lnTo>
                    <a:pt x="1376" y="325"/>
                  </a:lnTo>
                  <a:lnTo>
                    <a:pt x="1384" y="321"/>
                  </a:lnTo>
                  <a:lnTo>
                    <a:pt x="1388" y="317"/>
                  </a:lnTo>
                  <a:lnTo>
                    <a:pt x="1396" y="305"/>
                  </a:lnTo>
                  <a:lnTo>
                    <a:pt x="1408" y="297"/>
                  </a:lnTo>
                  <a:lnTo>
                    <a:pt x="1417" y="285"/>
                  </a:lnTo>
                  <a:lnTo>
                    <a:pt x="1429" y="272"/>
                  </a:lnTo>
                  <a:lnTo>
                    <a:pt x="1437" y="260"/>
                  </a:lnTo>
                  <a:lnTo>
                    <a:pt x="1449" y="252"/>
                  </a:lnTo>
                  <a:lnTo>
                    <a:pt x="1449" y="244"/>
                  </a:lnTo>
                  <a:lnTo>
                    <a:pt x="1441" y="244"/>
                  </a:lnTo>
                  <a:lnTo>
                    <a:pt x="1449" y="240"/>
                  </a:lnTo>
                  <a:lnTo>
                    <a:pt x="1457" y="228"/>
                  </a:lnTo>
                  <a:lnTo>
                    <a:pt x="1457" y="215"/>
                  </a:lnTo>
                  <a:lnTo>
                    <a:pt x="1449" y="211"/>
                  </a:lnTo>
                  <a:lnTo>
                    <a:pt x="1437" y="207"/>
                  </a:lnTo>
                  <a:lnTo>
                    <a:pt x="1425" y="207"/>
                  </a:lnTo>
                  <a:lnTo>
                    <a:pt x="1413" y="195"/>
                  </a:lnTo>
                  <a:lnTo>
                    <a:pt x="1404" y="191"/>
                  </a:lnTo>
                  <a:lnTo>
                    <a:pt x="1404" y="179"/>
                  </a:lnTo>
                  <a:lnTo>
                    <a:pt x="1400" y="167"/>
                  </a:lnTo>
                  <a:lnTo>
                    <a:pt x="1396" y="154"/>
                  </a:lnTo>
                  <a:lnTo>
                    <a:pt x="1392" y="142"/>
                  </a:lnTo>
                  <a:lnTo>
                    <a:pt x="1388" y="130"/>
                  </a:lnTo>
                  <a:lnTo>
                    <a:pt x="1388" y="118"/>
                  </a:lnTo>
                  <a:lnTo>
                    <a:pt x="1384" y="106"/>
                  </a:lnTo>
                  <a:lnTo>
                    <a:pt x="1384" y="93"/>
                  </a:lnTo>
                  <a:lnTo>
                    <a:pt x="1384" y="81"/>
                  </a:lnTo>
                  <a:lnTo>
                    <a:pt x="1380" y="93"/>
                  </a:lnTo>
                  <a:lnTo>
                    <a:pt x="1380" y="97"/>
                  </a:lnTo>
                  <a:lnTo>
                    <a:pt x="1380" y="93"/>
                  </a:lnTo>
                  <a:lnTo>
                    <a:pt x="1380" y="85"/>
                  </a:lnTo>
                  <a:lnTo>
                    <a:pt x="1380" y="73"/>
                  </a:lnTo>
                  <a:lnTo>
                    <a:pt x="1368" y="61"/>
                  </a:lnTo>
                  <a:lnTo>
                    <a:pt x="1356" y="53"/>
                  </a:lnTo>
                  <a:lnTo>
                    <a:pt x="1360" y="65"/>
                  </a:lnTo>
                  <a:lnTo>
                    <a:pt x="1364" y="81"/>
                  </a:lnTo>
                  <a:lnTo>
                    <a:pt x="1356" y="69"/>
                  </a:lnTo>
                  <a:lnTo>
                    <a:pt x="1347" y="73"/>
                  </a:lnTo>
                  <a:lnTo>
                    <a:pt x="1343" y="81"/>
                  </a:lnTo>
                  <a:lnTo>
                    <a:pt x="1335" y="89"/>
                  </a:lnTo>
                  <a:lnTo>
                    <a:pt x="1327" y="102"/>
                  </a:lnTo>
                  <a:lnTo>
                    <a:pt x="1319" y="114"/>
                  </a:lnTo>
                  <a:lnTo>
                    <a:pt x="1311" y="126"/>
                  </a:lnTo>
                  <a:lnTo>
                    <a:pt x="1307" y="138"/>
                  </a:lnTo>
                  <a:lnTo>
                    <a:pt x="1299" y="150"/>
                  </a:lnTo>
                  <a:lnTo>
                    <a:pt x="1294" y="163"/>
                  </a:lnTo>
                  <a:lnTo>
                    <a:pt x="1286" y="175"/>
                  </a:lnTo>
                  <a:lnTo>
                    <a:pt x="1274" y="183"/>
                  </a:lnTo>
                  <a:lnTo>
                    <a:pt x="1266" y="183"/>
                  </a:lnTo>
                  <a:lnTo>
                    <a:pt x="1254" y="183"/>
                  </a:lnTo>
                  <a:lnTo>
                    <a:pt x="1250" y="179"/>
                  </a:lnTo>
                  <a:lnTo>
                    <a:pt x="1242" y="179"/>
                  </a:lnTo>
                  <a:lnTo>
                    <a:pt x="1233" y="179"/>
                  </a:lnTo>
                  <a:lnTo>
                    <a:pt x="1221" y="179"/>
                  </a:lnTo>
                  <a:lnTo>
                    <a:pt x="1209" y="187"/>
                  </a:lnTo>
                  <a:lnTo>
                    <a:pt x="1197" y="187"/>
                  </a:lnTo>
                  <a:lnTo>
                    <a:pt x="1185" y="183"/>
                  </a:lnTo>
                  <a:lnTo>
                    <a:pt x="1172" y="175"/>
                  </a:lnTo>
                  <a:lnTo>
                    <a:pt x="1160" y="171"/>
                  </a:lnTo>
                  <a:lnTo>
                    <a:pt x="1148" y="158"/>
                  </a:lnTo>
                  <a:lnTo>
                    <a:pt x="1148" y="163"/>
                  </a:lnTo>
                  <a:lnTo>
                    <a:pt x="1136" y="167"/>
                  </a:lnTo>
                  <a:lnTo>
                    <a:pt x="1124" y="171"/>
                  </a:lnTo>
                  <a:lnTo>
                    <a:pt x="1111" y="171"/>
                  </a:lnTo>
                  <a:lnTo>
                    <a:pt x="1099" y="171"/>
                  </a:lnTo>
                  <a:lnTo>
                    <a:pt x="1087" y="171"/>
                  </a:lnTo>
                  <a:lnTo>
                    <a:pt x="1083" y="183"/>
                  </a:lnTo>
                  <a:lnTo>
                    <a:pt x="1095" y="195"/>
                  </a:lnTo>
                  <a:lnTo>
                    <a:pt x="1083" y="207"/>
                  </a:lnTo>
                  <a:lnTo>
                    <a:pt x="1071" y="203"/>
                  </a:lnTo>
                  <a:lnTo>
                    <a:pt x="1058" y="199"/>
                  </a:lnTo>
                  <a:lnTo>
                    <a:pt x="1054" y="199"/>
                  </a:lnTo>
                  <a:lnTo>
                    <a:pt x="1050" y="199"/>
                  </a:lnTo>
                  <a:lnTo>
                    <a:pt x="1038" y="203"/>
                  </a:lnTo>
                  <a:lnTo>
                    <a:pt x="1014" y="199"/>
                  </a:lnTo>
                  <a:lnTo>
                    <a:pt x="1002" y="199"/>
                  </a:lnTo>
                  <a:lnTo>
                    <a:pt x="997" y="211"/>
                  </a:lnTo>
                  <a:lnTo>
                    <a:pt x="985" y="215"/>
                  </a:lnTo>
                  <a:lnTo>
                    <a:pt x="973" y="215"/>
                  </a:lnTo>
                  <a:lnTo>
                    <a:pt x="961" y="228"/>
                  </a:lnTo>
                  <a:lnTo>
                    <a:pt x="949" y="220"/>
                  </a:lnTo>
                  <a:lnTo>
                    <a:pt x="936" y="228"/>
                  </a:lnTo>
                  <a:lnTo>
                    <a:pt x="932" y="240"/>
                  </a:lnTo>
                  <a:lnTo>
                    <a:pt x="920" y="244"/>
                  </a:lnTo>
                  <a:lnTo>
                    <a:pt x="908" y="236"/>
                  </a:lnTo>
                  <a:lnTo>
                    <a:pt x="900" y="236"/>
                  </a:lnTo>
                  <a:lnTo>
                    <a:pt x="888" y="228"/>
                  </a:lnTo>
                  <a:lnTo>
                    <a:pt x="879" y="215"/>
                  </a:lnTo>
                  <a:lnTo>
                    <a:pt x="867" y="207"/>
                  </a:lnTo>
                  <a:lnTo>
                    <a:pt x="863" y="199"/>
                  </a:lnTo>
                  <a:lnTo>
                    <a:pt x="863" y="183"/>
                  </a:lnTo>
                  <a:lnTo>
                    <a:pt x="851" y="175"/>
                  </a:lnTo>
                  <a:lnTo>
                    <a:pt x="851" y="163"/>
                  </a:lnTo>
                  <a:lnTo>
                    <a:pt x="847" y="150"/>
                  </a:lnTo>
                  <a:lnTo>
                    <a:pt x="847" y="138"/>
                  </a:lnTo>
                  <a:lnTo>
                    <a:pt x="855" y="126"/>
                  </a:lnTo>
                  <a:lnTo>
                    <a:pt x="859" y="114"/>
                  </a:lnTo>
                  <a:lnTo>
                    <a:pt x="855" y="102"/>
                  </a:lnTo>
                  <a:lnTo>
                    <a:pt x="859" y="97"/>
                  </a:lnTo>
                  <a:lnTo>
                    <a:pt x="871" y="89"/>
                  </a:lnTo>
                  <a:lnTo>
                    <a:pt x="871" y="77"/>
                  </a:lnTo>
                  <a:lnTo>
                    <a:pt x="863" y="65"/>
                  </a:lnTo>
                  <a:lnTo>
                    <a:pt x="867" y="53"/>
                  </a:lnTo>
                  <a:lnTo>
                    <a:pt x="863" y="49"/>
                  </a:lnTo>
                  <a:lnTo>
                    <a:pt x="859" y="49"/>
                  </a:lnTo>
                  <a:lnTo>
                    <a:pt x="847" y="45"/>
                  </a:lnTo>
                  <a:lnTo>
                    <a:pt x="839" y="45"/>
                  </a:lnTo>
                  <a:lnTo>
                    <a:pt x="847" y="32"/>
                  </a:lnTo>
                  <a:lnTo>
                    <a:pt x="847" y="20"/>
                  </a:lnTo>
                  <a:lnTo>
                    <a:pt x="847" y="8"/>
                  </a:lnTo>
                  <a:lnTo>
                    <a:pt x="843" y="4"/>
                  </a:lnTo>
                  <a:lnTo>
                    <a:pt x="839" y="0"/>
                  </a:lnTo>
                  <a:lnTo>
                    <a:pt x="827" y="4"/>
                  </a:lnTo>
                  <a:lnTo>
                    <a:pt x="814" y="4"/>
                  </a:lnTo>
                  <a:lnTo>
                    <a:pt x="802" y="0"/>
                  </a:lnTo>
                  <a:lnTo>
                    <a:pt x="802" y="4"/>
                  </a:lnTo>
                  <a:lnTo>
                    <a:pt x="810" y="16"/>
                  </a:lnTo>
                  <a:lnTo>
                    <a:pt x="806" y="28"/>
                  </a:lnTo>
                  <a:lnTo>
                    <a:pt x="794" y="32"/>
                  </a:lnTo>
                  <a:lnTo>
                    <a:pt x="786" y="45"/>
                  </a:lnTo>
                  <a:lnTo>
                    <a:pt x="778" y="45"/>
                  </a:lnTo>
                  <a:lnTo>
                    <a:pt x="765" y="49"/>
                  </a:lnTo>
                  <a:lnTo>
                    <a:pt x="749" y="61"/>
                  </a:lnTo>
                  <a:lnTo>
                    <a:pt x="741" y="61"/>
                  </a:lnTo>
                  <a:lnTo>
                    <a:pt x="729" y="65"/>
                  </a:lnTo>
                  <a:lnTo>
                    <a:pt x="717" y="69"/>
                  </a:lnTo>
                  <a:lnTo>
                    <a:pt x="704" y="65"/>
                  </a:lnTo>
                  <a:lnTo>
                    <a:pt x="692" y="73"/>
                  </a:lnTo>
                  <a:lnTo>
                    <a:pt x="680" y="73"/>
                  </a:lnTo>
                  <a:lnTo>
                    <a:pt x="680" y="97"/>
                  </a:lnTo>
                  <a:lnTo>
                    <a:pt x="668" y="102"/>
                  </a:lnTo>
                  <a:lnTo>
                    <a:pt x="656" y="89"/>
                  </a:lnTo>
                  <a:lnTo>
                    <a:pt x="647" y="77"/>
                  </a:lnTo>
                  <a:lnTo>
                    <a:pt x="631" y="85"/>
                  </a:lnTo>
                  <a:lnTo>
                    <a:pt x="623" y="81"/>
                  </a:lnTo>
                  <a:lnTo>
                    <a:pt x="611" y="81"/>
                  </a:lnTo>
                  <a:lnTo>
                    <a:pt x="599" y="69"/>
                  </a:lnTo>
                  <a:lnTo>
                    <a:pt x="586" y="65"/>
                  </a:lnTo>
                  <a:lnTo>
                    <a:pt x="574" y="69"/>
                  </a:lnTo>
                  <a:lnTo>
                    <a:pt x="566" y="61"/>
                  </a:lnTo>
                  <a:lnTo>
                    <a:pt x="566" y="73"/>
                  </a:lnTo>
                  <a:lnTo>
                    <a:pt x="574" y="85"/>
                  </a:lnTo>
                  <a:lnTo>
                    <a:pt x="586" y="93"/>
                  </a:lnTo>
                  <a:lnTo>
                    <a:pt x="595" y="106"/>
                  </a:lnTo>
                  <a:lnTo>
                    <a:pt x="591" y="118"/>
                  </a:lnTo>
                  <a:lnTo>
                    <a:pt x="591" y="130"/>
                  </a:lnTo>
                  <a:lnTo>
                    <a:pt x="599" y="138"/>
                  </a:lnTo>
                  <a:lnTo>
                    <a:pt x="607" y="154"/>
                  </a:lnTo>
                  <a:lnTo>
                    <a:pt x="603" y="167"/>
                  </a:lnTo>
                  <a:lnTo>
                    <a:pt x="615" y="171"/>
                  </a:lnTo>
                  <a:lnTo>
                    <a:pt x="627" y="171"/>
                  </a:lnTo>
                  <a:lnTo>
                    <a:pt x="639" y="171"/>
                  </a:lnTo>
                  <a:lnTo>
                    <a:pt x="643" y="183"/>
                  </a:lnTo>
                  <a:lnTo>
                    <a:pt x="631" y="191"/>
                  </a:lnTo>
                  <a:lnTo>
                    <a:pt x="619" y="199"/>
                  </a:lnTo>
                  <a:lnTo>
                    <a:pt x="607" y="199"/>
                  </a:lnTo>
                  <a:lnTo>
                    <a:pt x="603" y="211"/>
                  </a:lnTo>
                  <a:lnTo>
                    <a:pt x="599" y="224"/>
                  </a:lnTo>
                  <a:lnTo>
                    <a:pt x="586" y="232"/>
                  </a:lnTo>
                  <a:lnTo>
                    <a:pt x="574" y="232"/>
                  </a:lnTo>
                  <a:lnTo>
                    <a:pt x="562" y="240"/>
                  </a:lnTo>
                  <a:lnTo>
                    <a:pt x="550" y="244"/>
                  </a:lnTo>
                  <a:lnTo>
                    <a:pt x="546" y="248"/>
                  </a:lnTo>
                  <a:lnTo>
                    <a:pt x="534" y="260"/>
                  </a:lnTo>
                  <a:lnTo>
                    <a:pt x="521" y="264"/>
                  </a:lnTo>
                  <a:lnTo>
                    <a:pt x="517" y="276"/>
                  </a:lnTo>
                  <a:lnTo>
                    <a:pt x="513" y="264"/>
                  </a:lnTo>
                  <a:lnTo>
                    <a:pt x="501" y="256"/>
                  </a:lnTo>
                  <a:lnTo>
                    <a:pt x="489" y="264"/>
                  </a:lnTo>
                  <a:lnTo>
                    <a:pt x="477" y="272"/>
                  </a:lnTo>
                  <a:lnTo>
                    <a:pt x="468" y="272"/>
                  </a:lnTo>
                  <a:lnTo>
                    <a:pt x="456" y="264"/>
                  </a:lnTo>
                  <a:lnTo>
                    <a:pt x="444" y="252"/>
                  </a:lnTo>
                  <a:lnTo>
                    <a:pt x="432" y="244"/>
                  </a:lnTo>
                  <a:lnTo>
                    <a:pt x="420" y="244"/>
                  </a:lnTo>
                  <a:lnTo>
                    <a:pt x="420" y="232"/>
                  </a:lnTo>
                  <a:lnTo>
                    <a:pt x="420" y="220"/>
                  </a:lnTo>
                  <a:lnTo>
                    <a:pt x="416" y="207"/>
                  </a:lnTo>
                  <a:lnTo>
                    <a:pt x="407" y="199"/>
                  </a:lnTo>
                  <a:lnTo>
                    <a:pt x="395" y="191"/>
                  </a:lnTo>
                  <a:lnTo>
                    <a:pt x="383" y="199"/>
                  </a:lnTo>
                  <a:lnTo>
                    <a:pt x="371" y="211"/>
                  </a:lnTo>
                  <a:lnTo>
                    <a:pt x="363" y="207"/>
                  </a:lnTo>
                  <a:lnTo>
                    <a:pt x="350" y="199"/>
                  </a:lnTo>
                  <a:lnTo>
                    <a:pt x="354" y="211"/>
                  </a:lnTo>
                  <a:lnTo>
                    <a:pt x="281" y="211"/>
                  </a:lnTo>
                  <a:lnTo>
                    <a:pt x="277" y="211"/>
                  </a:lnTo>
                  <a:lnTo>
                    <a:pt x="265" y="211"/>
                  </a:lnTo>
                  <a:lnTo>
                    <a:pt x="253" y="215"/>
                  </a:lnTo>
                  <a:lnTo>
                    <a:pt x="253" y="252"/>
                  </a:lnTo>
                  <a:lnTo>
                    <a:pt x="265" y="252"/>
                  </a:lnTo>
                  <a:lnTo>
                    <a:pt x="277" y="252"/>
                  </a:lnTo>
                  <a:lnTo>
                    <a:pt x="289" y="256"/>
                  </a:lnTo>
                  <a:lnTo>
                    <a:pt x="293" y="268"/>
                  </a:lnTo>
                  <a:lnTo>
                    <a:pt x="289" y="281"/>
                  </a:lnTo>
                  <a:lnTo>
                    <a:pt x="277" y="276"/>
                  </a:lnTo>
                  <a:lnTo>
                    <a:pt x="265" y="276"/>
                  </a:lnTo>
                  <a:lnTo>
                    <a:pt x="253" y="281"/>
                  </a:lnTo>
                  <a:lnTo>
                    <a:pt x="245" y="281"/>
                  </a:lnTo>
                  <a:lnTo>
                    <a:pt x="241" y="281"/>
                  </a:lnTo>
                  <a:lnTo>
                    <a:pt x="241" y="293"/>
                  </a:lnTo>
                  <a:lnTo>
                    <a:pt x="241" y="305"/>
                  </a:lnTo>
                  <a:lnTo>
                    <a:pt x="241" y="321"/>
                  </a:lnTo>
                  <a:lnTo>
                    <a:pt x="245" y="329"/>
                  </a:lnTo>
                  <a:lnTo>
                    <a:pt x="245" y="333"/>
                  </a:lnTo>
                  <a:lnTo>
                    <a:pt x="257" y="342"/>
                  </a:lnTo>
                  <a:lnTo>
                    <a:pt x="269" y="354"/>
                  </a:lnTo>
                  <a:lnTo>
                    <a:pt x="269" y="366"/>
                  </a:lnTo>
                  <a:lnTo>
                    <a:pt x="277" y="378"/>
                  </a:lnTo>
                  <a:lnTo>
                    <a:pt x="277" y="382"/>
                  </a:lnTo>
                  <a:lnTo>
                    <a:pt x="281" y="390"/>
                  </a:lnTo>
                  <a:lnTo>
                    <a:pt x="277" y="403"/>
                  </a:lnTo>
                  <a:lnTo>
                    <a:pt x="277" y="411"/>
                  </a:lnTo>
                  <a:lnTo>
                    <a:pt x="273" y="419"/>
                  </a:lnTo>
                  <a:lnTo>
                    <a:pt x="273" y="431"/>
                  </a:lnTo>
                  <a:lnTo>
                    <a:pt x="269" y="443"/>
                  </a:lnTo>
                  <a:lnTo>
                    <a:pt x="265" y="468"/>
                  </a:lnTo>
                  <a:lnTo>
                    <a:pt x="265" y="480"/>
                  </a:lnTo>
                  <a:lnTo>
                    <a:pt x="261" y="492"/>
                  </a:lnTo>
                  <a:lnTo>
                    <a:pt x="261" y="500"/>
                  </a:lnTo>
                  <a:lnTo>
                    <a:pt x="257" y="512"/>
                  </a:lnTo>
                  <a:lnTo>
                    <a:pt x="257" y="525"/>
                  </a:lnTo>
                  <a:lnTo>
                    <a:pt x="253" y="537"/>
                  </a:lnTo>
                  <a:lnTo>
                    <a:pt x="253" y="549"/>
                  </a:lnTo>
                  <a:lnTo>
                    <a:pt x="249" y="561"/>
                  </a:lnTo>
                  <a:lnTo>
                    <a:pt x="245" y="569"/>
                  </a:lnTo>
                  <a:lnTo>
                    <a:pt x="245" y="574"/>
                  </a:lnTo>
                  <a:lnTo>
                    <a:pt x="245" y="578"/>
                  </a:lnTo>
                  <a:lnTo>
                    <a:pt x="241" y="578"/>
                  </a:lnTo>
                  <a:lnTo>
                    <a:pt x="232" y="578"/>
                  </a:lnTo>
                  <a:lnTo>
                    <a:pt x="228" y="578"/>
                  </a:lnTo>
                  <a:lnTo>
                    <a:pt x="216" y="565"/>
                  </a:lnTo>
                  <a:lnTo>
                    <a:pt x="204" y="565"/>
                  </a:lnTo>
                  <a:lnTo>
                    <a:pt x="192" y="569"/>
                  </a:lnTo>
                  <a:lnTo>
                    <a:pt x="184" y="582"/>
                  </a:lnTo>
                  <a:lnTo>
                    <a:pt x="171" y="582"/>
                  </a:lnTo>
                  <a:lnTo>
                    <a:pt x="155" y="586"/>
                  </a:lnTo>
                  <a:lnTo>
                    <a:pt x="151" y="586"/>
                  </a:lnTo>
                  <a:lnTo>
                    <a:pt x="139" y="586"/>
                  </a:lnTo>
                  <a:lnTo>
                    <a:pt x="135" y="590"/>
                  </a:lnTo>
                  <a:lnTo>
                    <a:pt x="123" y="594"/>
                  </a:lnTo>
                  <a:lnTo>
                    <a:pt x="110" y="602"/>
                  </a:lnTo>
                  <a:lnTo>
                    <a:pt x="98" y="614"/>
                  </a:lnTo>
                  <a:lnTo>
                    <a:pt x="86" y="618"/>
                  </a:lnTo>
                  <a:lnTo>
                    <a:pt x="78" y="622"/>
                  </a:lnTo>
                  <a:lnTo>
                    <a:pt x="70" y="626"/>
                  </a:lnTo>
                  <a:lnTo>
                    <a:pt x="66" y="626"/>
                  </a:lnTo>
                  <a:lnTo>
                    <a:pt x="66" y="630"/>
                  </a:lnTo>
                  <a:lnTo>
                    <a:pt x="70" y="630"/>
                  </a:lnTo>
                  <a:lnTo>
                    <a:pt x="66" y="643"/>
                  </a:lnTo>
                  <a:lnTo>
                    <a:pt x="66" y="655"/>
                  </a:lnTo>
                  <a:lnTo>
                    <a:pt x="57" y="667"/>
                  </a:lnTo>
                  <a:lnTo>
                    <a:pt x="49" y="679"/>
                  </a:lnTo>
                  <a:lnTo>
                    <a:pt x="49" y="687"/>
                  </a:lnTo>
                  <a:lnTo>
                    <a:pt x="53" y="700"/>
                  </a:lnTo>
                  <a:lnTo>
                    <a:pt x="49" y="712"/>
                  </a:lnTo>
                  <a:lnTo>
                    <a:pt x="37" y="716"/>
                  </a:lnTo>
                  <a:lnTo>
                    <a:pt x="29" y="724"/>
                  </a:lnTo>
                  <a:lnTo>
                    <a:pt x="17" y="736"/>
                  </a:lnTo>
                  <a:lnTo>
                    <a:pt x="13" y="748"/>
                  </a:lnTo>
                  <a:lnTo>
                    <a:pt x="21" y="761"/>
                  </a:lnTo>
                  <a:lnTo>
                    <a:pt x="9" y="765"/>
                  </a:lnTo>
                  <a:lnTo>
                    <a:pt x="0" y="773"/>
                  </a:lnTo>
                  <a:lnTo>
                    <a:pt x="13" y="785"/>
                  </a:lnTo>
                  <a:lnTo>
                    <a:pt x="17" y="797"/>
                  </a:lnTo>
                  <a:lnTo>
                    <a:pt x="25" y="809"/>
                  </a:lnTo>
                  <a:lnTo>
                    <a:pt x="29" y="822"/>
                  </a:lnTo>
                  <a:lnTo>
                    <a:pt x="41" y="830"/>
                  </a:lnTo>
                  <a:lnTo>
                    <a:pt x="45" y="842"/>
                  </a:lnTo>
                  <a:lnTo>
                    <a:pt x="57" y="854"/>
                  </a:lnTo>
                  <a:lnTo>
                    <a:pt x="66" y="862"/>
                  </a:lnTo>
                  <a:lnTo>
                    <a:pt x="57" y="875"/>
                  </a:lnTo>
                  <a:lnTo>
                    <a:pt x="70" y="887"/>
                  </a:lnTo>
                  <a:lnTo>
                    <a:pt x="78" y="887"/>
                  </a:lnTo>
                  <a:lnTo>
                    <a:pt x="90" y="891"/>
                  </a:lnTo>
                  <a:lnTo>
                    <a:pt x="102" y="895"/>
                  </a:lnTo>
                  <a:lnTo>
                    <a:pt x="106" y="907"/>
                  </a:lnTo>
                  <a:lnTo>
                    <a:pt x="114" y="915"/>
                  </a:lnTo>
                  <a:lnTo>
                    <a:pt x="110" y="923"/>
                  </a:lnTo>
                  <a:lnTo>
                    <a:pt x="159" y="923"/>
                  </a:lnTo>
                  <a:lnTo>
                    <a:pt x="171" y="915"/>
                  </a:lnTo>
                  <a:lnTo>
                    <a:pt x="184" y="907"/>
                  </a:lnTo>
                  <a:lnTo>
                    <a:pt x="196" y="899"/>
                  </a:lnTo>
                  <a:lnTo>
                    <a:pt x="208" y="887"/>
                  </a:lnTo>
                  <a:lnTo>
                    <a:pt x="212" y="887"/>
                  </a:lnTo>
                  <a:lnTo>
                    <a:pt x="204" y="895"/>
                  </a:lnTo>
                  <a:lnTo>
                    <a:pt x="208" y="907"/>
                  </a:lnTo>
                  <a:lnTo>
                    <a:pt x="204" y="919"/>
                  </a:lnTo>
                  <a:lnTo>
                    <a:pt x="204" y="976"/>
                  </a:lnTo>
                  <a:lnTo>
                    <a:pt x="212" y="980"/>
                  </a:lnTo>
                  <a:lnTo>
                    <a:pt x="224" y="989"/>
                  </a:lnTo>
                  <a:lnTo>
                    <a:pt x="236" y="984"/>
                  </a:lnTo>
                  <a:lnTo>
                    <a:pt x="245" y="980"/>
                  </a:lnTo>
                  <a:lnTo>
                    <a:pt x="253" y="980"/>
                  </a:lnTo>
                  <a:lnTo>
                    <a:pt x="269" y="980"/>
                  </a:lnTo>
                  <a:lnTo>
                    <a:pt x="281" y="980"/>
                  </a:lnTo>
                  <a:lnTo>
                    <a:pt x="293" y="980"/>
                  </a:lnTo>
                  <a:lnTo>
                    <a:pt x="302" y="984"/>
                  </a:lnTo>
                  <a:lnTo>
                    <a:pt x="318" y="984"/>
                  </a:lnTo>
                  <a:lnTo>
                    <a:pt x="330" y="989"/>
                  </a:lnTo>
                  <a:lnTo>
                    <a:pt x="338" y="984"/>
                  </a:lnTo>
                  <a:lnTo>
                    <a:pt x="350" y="972"/>
                  </a:lnTo>
                  <a:lnTo>
                    <a:pt x="363" y="964"/>
                  </a:lnTo>
                  <a:lnTo>
                    <a:pt x="375" y="964"/>
                  </a:lnTo>
                  <a:lnTo>
                    <a:pt x="379" y="964"/>
                  </a:lnTo>
                  <a:lnTo>
                    <a:pt x="383" y="960"/>
                  </a:lnTo>
                  <a:lnTo>
                    <a:pt x="395" y="952"/>
                  </a:lnTo>
                  <a:lnTo>
                    <a:pt x="407" y="940"/>
                  </a:lnTo>
                  <a:lnTo>
                    <a:pt x="416" y="944"/>
                  </a:lnTo>
                  <a:lnTo>
                    <a:pt x="424" y="932"/>
                  </a:lnTo>
                  <a:lnTo>
                    <a:pt x="436" y="923"/>
                  </a:lnTo>
                  <a:lnTo>
                    <a:pt x="444" y="919"/>
                  </a:lnTo>
                  <a:lnTo>
                    <a:pt x="456" y="915"/>
                  </a:lnTo>
                  <a:lnTo>
                    <a:pt x="468" y="911"/>
                  </a:lnTo>
                  <a:lnTo>
                    <a:pt x="481" y="911"/>
                  </a:lnTo>
                  <a:lnTo>
                    <a:pt x="505" y="911"/>
                  </a:lnTo>
                  <a:lnTo>
                    <a:pt x="517" y="907"/>
                  </a:lnTo>
                  <a:lnTo>
                    <a:pt x="517" y="903"/>
                  </a:lnTo>
                  <a:lnTo>
                    <a:pt x="525" y="915"/>
                  </a:lnTo>
                  <a:lnTo>
                    <a:pt x="525" y="923"/>
                  </a:lnTo>
                  <a:lnTo>
                    <a:pt x="525" y="936"/>
                  </a:lnTo>
                  <a:lnTo>
                    <a:pt x="521" y="948"/>
                  </a:lnTo>
                  <a:lnTo>
                    <a:pt x="517" y="952"/>
                  </a:lnTo>
                  <a:lnTo>
                    <a:pt x="517" y="960"/>
                  </a:lnTo>
                  <a:lnTo>
                    <a:pt x="521" y="972"/>
                  </a:lnTo>
                  <a:lnTo>
                    <a:pt x="525" y="976"/>
                  </a:lnTo>
                  <a:lnTo>
                    <a:pt x="525" y="980"/>
                  </a:lnTo>
                  <a:lnTo>
                    <a:pt x="521" y="993"/>
                  </a:lnTo>
                  <a:lnTo>
                    <a:pt x="525" y="1005"/>
                  </a:lnTo>
                  <a:lnTo>
                    <a:pt x="529" y="1017"/>
                  </a:lnTo>
                  <a:lnTo>
                    <a:pt x="546" y="1037"/>
                  </a:lnTo>
                  <a:lnTo>
                    <a:pt x="546" y="1045"/>
                  </a:lnTo>
                  <a:lnTo>
                    <a:pt x="558" y="1045"/>
                  </a:lnTo>
                  <a:lnTo>
                    <a:pt x="570" y="1058"/>
                  </a:lnTo>
                  <a:lnTo>
                    <a:pt x="578" y="1070"/>
                  </a:lnTo>
                  <a:lnTo>
                    <a:pt x="578" y="1074"/>
                  </a:lnTo>
                  <a:lnTo>
                    <a:pt x="586" y="1074"/>
                  </a:lnTo>
                  <a:lnTo>
                    <a:pt x="599" y="1078"/>
                  </a:lnTo>
                  <a:lnTo>
                    <a:pt x="611" y="1078"/>
                  </a:lnTo>
                  <a:lnTo>
                    <a:pt x="623" y="1074"/>
                  </a:lnTo>
                  <a:lnTo>
                    <a:pt x="635" y="1078"/>
                  </a:lnTo>
                  <a:lnTo>
                    <a:pt x="647" y="1086"/>
                  </a:lnTo>
                  <a:lnTo>
                    <a:pt x="656" y="1082"/>
                  </a:lnTo>
                  <a:lnTo>
                    <a:pt x="664" y="1094"/>
                  </a:lnTo>
                  <a:lnTo>
                    <a:pt x="676" y="1107"/>
                  </a:lnTo>
                  <a:lnTo>
                    <a:pt x="688" y="1111"/>
                  </a:lnTo>
                  <a:lnTo>
                    <a:pt x="700" y="1115"/>
                  </a:lnTo>
                  <a:lnTo>
                    <a:pt x="713" y="1115"/>
                  </a:lnTo>
                  <a:lnTo>
                    <a:pt x="717" y="1119"/>
                  </a:lnTo>
                  <a:lnTo>
                    <a:pt x="729" y="1131"/>
                  </a:lnTo>
                  <a:lnTo>
                    <a:pt x="737" y="1139"/>
                  </a:lnTo>
                  <a:lnTo>
                    <a:pt x="749" y="1139"/>
                  </a:lnTo>
                  <a:lnTo>
                    <a:pt x="761" y="1139"/>
                  </a:lnTo>
                  <a:lnTo>
                    <a:pt x="774" y="1139"/>
                  </a:lnTo>
                  <a:lnTo>
                    <a:pt x="786" y="1139"/>
                  </a:lnTo>
                  <a:lnTo>
                    <a:pt x="798" y="1147"/>
                  </a:lnTo>
                  <a:lnTo>
                    <a:pt x="802" y="1147"/>
                  </a:lnTo>
                  <a:lnTo>
                    <a:pt x="814" y="1155"/>
                  </a:lnTo>
                  <a:lnTo>
                    <a:pt x="822" y="1163"/>
                  </a:lnTo>
                  <a:lnTo>
                    <a:pt x="822" y="1168"/>
                  </a:lnTo>
                  <a:lnTo>
                    <a:pt x="818" y="1180"/>
                  </a:lnTo>
                  <a:lnTo>
                    <a:pt x="822" y="1192"/>
                  </a:lnTo>
                  <a:lnTo>
                    <a:pt x="827" y="1200"/>
                  </a:lnTo>
                  <a:lnTo>
                    <a:pt x="831" y="1216"/>
                  </a:lnTo>
                  <a:lnTo>
                    <a:pt x="831" y="1229"/>
                  </a:lnTo>
                  <a:lnTo>
                    <a:pt x="814" y="1233"/>
                  </a:lnTo>
                  <a:lnTo>
                    <a:pt x="822" y="1249"/>
                  </a:lnTo>
                  <a:lnTo>
                    <a:pt x="835" y="1257"/>
                  </a:lnTo>
                  <a:lnTo>
                    <a:pt x="835" y="1269"/>
                  </a:lnTo>
                  <a:lnTo>
                    <a:pt x="835" y="1286"/>
                  </a:lnTo>
                  <a:lnTo>
                    <a:pt x="835" y="1294"/>
                  </a:lnTo>
                  <a:lnTo>
                    <a:pt x="839" y="1306"/>
                  </a:lnTo>
                  <a:lnTo>
                    <a:pt x="847" y="1306"/>
                  </a:lnTo>
                  <a:lnTo>
                    <a:pt x="859" y="1310"/>
                  </a:lnTo>
                  <a:lnTo>
                    <a:pt x="867" y="1310"/>
                  </a:lnTo>
                  <a:lnTo>
                    <a:pt x="879" y="1310"/>
                  </a:lnTo>
                  <a:lnTo>
                    <a:pt x="908" y="1310"/>
                  </a:lnTo>
                  <a:lnTo>
                    <a:pt x="936" y="1310"/>
                  </a:lnTo>
                  <a:lnTo>
                    <a:pt x="949" y="1310"/>
                  </a:lnTo>
                  <a:lnTo>
                    <a:pt x="949" y="1314"/>
                  </a:lnTo>
                  <a:lnTo>
                    <a:pt x="945" y="1318"/>
                  </a:lnTo>
                  <a:lnTo>
                    <a:pt x="940" y="1330"/>
                  </a:lnTo>
                  <a:lnTo>
                    <a:pt x="940" y="1334"/>
                  </a:lnTo>
                  <a:lnTo>
                    <a:pt x="940" y="1343"/>
                  </a:lnTo>
                  <a:lnTo>
                    <a:pt x="940" y="1355"/>
                  </a:lnTo>
                  <a:lnTo>
                    <a:pt x="945" y="1367"/>
                  </a:lnTo>
                  <a:lnTo>
                    <a:pt x="965" y="1383"/>
                  </a:lnTo>
                  <a:lnTo>
                    <a:pt x="969" y="1383"/>
                  </a:lnTo>
                  <a:lnTo>
                    <a:pt x="973" y="1383"/>
                  </a:lnTo>
                  <a:lnTo>
                    <a:pt x="981" y="1387"/>
                  </a:lnTo>
                  <a:lnTo>
                    <a:pt x="981" y="1391"/>
                  </a:lnTo>
                  <a:lnTo>
                    <a:pt x="985" y="1399"/>
                  </a:lnTo>
                  <a:lnTo>
                    <a:pt x="985" y="1412"/>
                  </a:lnTo>
                  <a:lnTo>
                    <a:pt x="993" y="1420"/>
                  </a:lnTo>
                  <a:lnTo>
                    <a:pt x="997" y="1428"/>
                  </a:lnTo>
                  <a:lnTo>
                    <a:pt x="989" y="1440"/>
                  </a:lnTo>
                  <a:lnTo>
                    <a:pt x="985" y="1452"/>
                  </a:lnTo>
                  <a:lnTo>
                    <a:pt x="985" y="1465"/>
                  </a:lnTo>
                  <a:lnTo>
                    <a:pt x="985" y="1473"/>
                  </a:lnTo>
                  <a:lnTo>
                    <a:pt x="985" y="1477"/>
                  </a:lnTo>
                  <a:lnTo>
                    <a:pt x="977" y="1489"/>
                  </a:lnTo>
                  <a:lnTo>
                    <a:pt x="969" y="1501"/>
                  </a:lnTo>
                  <a:lnTo>
                    <a:pt x="965" y="1513"/>
                  </a:lnTo>
                  <a:lnTo>
                    <a:pt x="961" y="1526"/>
                  </a:lnTo>
                  <a:lnTo>
                    <a:pt x="973" y="1538"/>
                  </a:lnTo>
                  <a:lnTo>
                    <a:pt x="977" y="1538"/>
                  </a:lnTo>
                  <a:lnTo>
                    <a:pt x="973" y="1542"/>
                  </a:lnTo>
                  <a:lnTo>
                    <a:pt x="957" y="1550"/>
                  </a:lnTo>
                  <a:lnTo>
                    <a:pt x="961" y="1562"/>
                  </a:lnTo>
                  <a:lnTo>
                    <a:pt x="965" y="1574"/>
                  </a:lnTo>
                  <a:lnTo>
                    <a:pt x="973" y="1587"/>
                  </a:lnTo>
                  <a:lnTo>
                    <a:pt x="973" y="1599"/>
                  </a:lnTo>
                  <a:lnTo>
                    <a:pt x="977" y="1611"/>
                  </a:lnTo>
                  <a:lnTo>
                    <a:pt x="973" y="1623"/>
                  </a:lnTo>
                  <a:lnTo>
                    <a:pt x="969" y="1635"/>
                  </a:lnTo>
                  <a:lnTo>
                    <a:pt x="973" y="1640"/>
                  </a:lnTo>
                  <a:lnTo>
                    <a:pt x="973" y="1648"/>
                  </a:lnTo>
                  <a:lnTo>
                    <a:pt x="969" y="1652"/>
                  </a:lnTo>
                  <a:lnTo>
                    <a:pt x="969" y="1656"/>
                  </a:lnTo>
                  <a:lnTo>
                    <a:pt x="969" y="1668"/>
                  </a:lnTo>
                  <a:lnTo>
                    <a:pt x="969" y="1672"/>
                  </a:lnTo>
                  <a:lnTo>
                    <a:pt x="981" y="1672"/>
                  </a:lnTo>
                  <a:lnTo>
                    <a:pt x="993" y="1676"/>
                  </a:lnTo>
                  <a:lnTo>
                    <a:pt x="1002" y="1680"/>
                  </a:lnTo>
                  <a:lnTo>
                    <a:pt x="1014" y="1680"/>
                  </a:lnTo>
                  <a:lnTo>
                    <a:pt x="1026" y="1680"/>
                  </a:lnTo>
                  <a:lnTo>
                    <a:pt x="1038" y="1684"/>
                  </a:lnTo>
                  <a:lnTo>
                    <a:pt x="1050" y="1684"/>
                  </a:lnTo>
                  <a:lnTo>
                    <a:pt x="1054" y="1672"/>
                  </a:lnTo>
                  <a:lnTo>
                    <a:pt x="1058" y="1672"/>
                  </a:lnTo>
                  <a:lnTo>
                    <a:pt x="1071" y="1680"/>
                  </a:lnTo>
                  <a:lnTo>
                    <a:pt x="1083" y="1684"/>
                  </a:lnTo>
                  <a:lnTo>
                    <a:pt x="1091" y="1684"/>
                  </a:lnTo>
                  <a:lnTo>
                    <a:pt x="1099" y="1684"/>
                  </a:lnTo>
                  <a:lnTo>
                    <a:pt x="1103" y="1692"/>
                  </a:lnTo>
                  <a:lnTo>
                    <a:pt x="1103" y="1701"/>
                  </a:lnTo>
                  <a:lnTo>
                    <a:pt x="1111" y="1705"/>
                  </a:lnTo>
                  <a:lnTo>
                    <a:pt x="1111" y="1713"/>
                  </a:lnTo>
                  <a:lnTo>
                    <a:pt x="1107" y="1717"/>
                  </a:lnTo>
                  <a:lnTo>
                    <a:pt x="1107" y="1725"/>
                  </a:lnTo>
                  <a:lnTo>
                    <a:pt x="1115" y="1737"/>
                  </a:lnTo>
                  <a:lnTo>
                    <a:pt x="1120" y="1745"/>
                  </a:lnTo>
                  <a:lnTo>
                    <a:pt x="1115" y="1753"/>
                  </a:lnTo>
                  <a:lnTo>
                    <a:pt x="1115" y="1762"/>
                  </a:lnTo>
                  <a:lnTo>
                    <a:pt x="1115" y="1770"/>
                  </a:lnTo>
                  <a:lnTo>
                    <a:pt x="1120" y="1774"/>
                  </a:lnTo>
                  <a:lnTo>
                    <a:pt x="1124" y="1786"/>
                  </a:lnTo>
                  <a:lnTo>
                    <a:pt x="1136" y="1794"/>
                  </a:lnTo>
                  <a:lnTo>
                    <a:pt x="1148" y="1794"/>
                  </a:lnTo>
                  <a:lnTo>
                    <a:pt x="1160" y="1786"/>
                  </a:lnTo>
                  <a:lnTo>
                    <a:pt x="1172" y="1782"/>
                  </a:lnTo>
                  <a:lnTo>
                    <a:pt x="1185" y="1786"/>
                  </a:lnTo>
                  <a:lnTo>
                    <a:pt x="1189" y="1794"/>
                  </a:lnTo>
                  <a:lnTo>
                    <a:pt x="1193" y="1798"/>
                  </a:lnTo>
                  <a:lnTo>
                    <a:pt x="1189" y="1810"/>
                  </a:lnTo>
                  <a:lnTo>
                    <a:pt x="1193" y="1819"/>
                  </a:lnTo>
                  <a:lnTo>
                    <a:pt x="1189" y="1831"/>
                  </a:lnTo>
                  <a:lnTo>
                    <a:pt x="1189" y="1839"/>
                  </a:lnTo>
                  <a:lnTo>
                    <a:pt x="1185" y="1851"/>
                  </a:lnTo>
                  <a:lnTo>
                    <a:pt x="1181" y="1859"/>
                  </a:lnTo>
                  <a:lnTo>
                    <a:pt x="1181" y="1871"/>
                  </a:lnTo>
                  <a:lnTo>
                    <a:pt x="1172" y="1880"/>
                  </a:lnTo>
                  <a:lnTo>
                    <a:pt x="1172" y="1884"/>
                  </a:lnTo>
                  <a:lnTo>
                    <a:pt x="1172" y="1896"/>
                  </a:lnTo>
                  <a:lnTo>
                    <a:pt x="1189" y="1896"/>
                  </a:lnTo>
                  <a:lnTo>
                    <a:pt x="1197" y="1892"/>
                  </a:lnTo>
                  <a:lnTo>
                    <a:pt x="1209" y="1896"/>
                  </a:lnTo>
                  <a:lnTo>
                    <a:pt x="1217" y="1908"/>
                  </a:lnTo>
                  <a:lnTo>
                    <a:pt x="1217" y="1920"/>
                  </a:lnTo>
                  <a:lnTo>
                    <a:pt x="1225" y="1932"/>
                  </a:lnTo>
                  <a:lnTo>
                    <a:pt x="1229" y="1941"/>
                  </a:lnTo>
                  <a:lnTo>
                    <a:pt x="1225" y="1949"/>
                  </a:lnTo>
                  <a:lnTo>
                    <a:pt x="1225" y="1961"/>
                  </a:lnTo>
                  <a:lnTo>
                    <a:pt x="1225" y="1973"/>
                  </a:lnTo>
                  <a:lnTo>
                    <a:pt x="1225" y="1985"/>
                  </a:lnTo>
                  <a:lnTo>
                    <a:pt x="1217" y="1998"/>
                  </a:lnTo>
                  <a:lnTo>
                    <a:pt x="1205" y="2002"/>
                  </a:lnTo>
                  <a:lnTo>
                    <a:pt x="1193" y="2010"/>
                  </a:lnTo>
                  <a:lnTo>
                    <a:pt x="1181" y="2014"/>
                  </a:lnTo>
                  <a:lnTo>
                    <a:pt x="1172" y="2022"/>
                  </a:lnTo>
                  <a:lnTo>
                    <a:pt x="1160" y="2022"/>
                  </a:lnTo>
                  <a:lnTo>
                    <a:pt x="1156" y="2034"/>
                  </a:lnTo>
                  <a:lnTo>
                    <a:pt x="1148" y="2038"/>
                  </a:lnTo>
                  <a:lnTo>
                    <a:pt x="1136" y="2042"/>
                  </a:lnTo>
                  <a:lnTo>
                    <a:pt x="1128" y="2050"/>
                  </a:lnTo>
                  <a:lnTo>
                    <a:pt x="1120" y="2055"/>
                  </a:lnTo>
                  <a:lnTo>
                    <a:pt x="1111" y="2059"/>
                  </a:lnTo>
                  <a:lnTo>
                    <a:pt x="1107" y="2063"/>
                  </a:lnTo>
                  <a:lnTo>
                    <a:pt x="1107" y="2075"/>
                  </a:lnTo>
                  <a:lnTo>
                    <a:pt x="1095" y="2075"/>
                  </a:lnTo>
                  <a:lnTo>
                    <a:pt x="1087" y="2087"/>
                  </a:lnTo>
                  <a:lnTo>
                    <a:pt x="1079" y="2099"/>
                  </a:lnTo>
                  <a:lnTo>
                    <a:pt x="1071" y="2112"/>
                  </a:lnTo>
                  <a:lnTo>
                    <a:pt x="1063" y="2124"/>
                  </a:lnTo>
                  <a:lnTo>
                    <a:pt x="1046" y="2132"/>
                  </a:lnTo>
                  <a:lnTo>
                    <a:pt x="1042" y="2144"/>
                  </a:lnTo>
                  <a:lnTo>
                    <a:pt x="1034" y="2152"/>
                  </a:lnTo>
                  <a:lnTo>
                    <a:pt x="1026" y="2164"/>
                  </a:lnTo>
                  <a:lnTo>
                    <a:pt x="1022" y="2164"/>
                  </a:lnTo>
                  <a:lnTo>
                    <a:pt x="1022" y="2168"/>
                  </a:lnTo>
                  <a:lnTo>
                    <a:pt x="1010" y="2173"/>
                  </a:lnTo>
                  <a:lnTo>
                    <a:pt x="1006" y="2185"/>
                  </a:lnTo>
                  <a:lnTo>
                    <a:pt x="993" y="2193"/>
                  </a:lnTo>
                  <a:lnTo>
                    <a:pt x="989" y="2197"/>
                  </a:lnTo>
                  <a:lnTo>
                    <a:pt x="993" y="2197"/>
                  </a:lnTo>
                  <a:lnTo>
                    <a:pt x="1002" y="2201"/>
                  </a:lnTo>
                  <a:lnTo>
                    <a:pt x="1014" y="2201"/>
                  </a:lnTo>
                  <a:lnTo>
                    <a:pt x="1022" y="2189"/>
                  </a:lnTo>
                  <a:lnTo>
                    <a:pt x="1034" y="2189"/>
                  </a:lnTo>
                  <a:lnTo>
                    <a:pt x="1046" y="2197"/>
                  </a:lnTo>
                  <a:lnTo>
                    <a:pt x="1058" y="2209"/>
                  </a:lnTo>
                  <a:lnTo>
                    <a:pt x="1071" y="2217"/>
                  </a:lnTo>
                  <a:lnTo>
                    <a:pt x="1083" y="2230"/>
                  </a:lnTo>
                  <a:lnTo>
                    <a:pt x="1087" y="2242"/>
                  </a:lnTo>
                  <a:lnTo>
                    <a:pt x="1087" y="2254"/>
                  </a:lnTo>
                  <a:lnTo>
                    <a:pt x="1091" y="2254"/>
                  </a:lnTo>
                  <a:lnTo>
                    <a:pt x="1103" y="2246"/>
                  </a:lnTo>
                  <a:lnTo>
                    <a:pt x="1115" y="2242"/>
                  </a:lnTo>
                  <a:lnTo>
                    <a:pt x="1120" y="2242"/>
                  </a:lnTo>
                  <a:lnTo>
                    <a:pt x="1128" y="2254"/>
                  </a:lnTo>
                  <a:lnTo>
                    <a:pt x="1136" y="2266"/>
                  </a:lnTo>
                  <a:lnTo>
                    <a:pt x="1148" y="2266"/>
                  </a:lnTo>
                  <a:lnTo>
                    <a:pt x="1152" y="2270"/>
                  </a:lnTo>
                  <a:lnTo>
                    <a:pt x="1164" y="2278"/>
                  </a:lnTo>
                  <a:lnTo>
                    <a:pt x="1172" y="2282"/>
                  </a:lnTo>
                  <a:lnTo>
                    <a:pt x="1181" y="2295"/>
                  </a:lnTo>
                  <a:lnTo>
                    <a:pt x="1189" y="2299"/>
                  </a:lnTo>
                  <a:lnTo>
                    <a:pt x="1201" y="2311"/>
                  </a:lnTo>
                  <a:lnTo>
                    <a:pt x="1213" y="2311"/>
                  </a:lnTo>
                  <a:lnTo>
                    <a:pt x="1221" y="2319"/>
                  </a:lnTo>
                  <a:lnTo>
                    <a:pt x="1225" y="2323"/>
                  </a:lnTo>
                  <a:lnTo>
                    <a:pt x="1229" y="2331"/>
                  </a:lnTo>
                  <a:lnTo>
                    <a:pt x="1233" y="2331"/>
                  </a:lnTo>
                  <a:lnTo>
                    <a:pt x="1233" y="2339"/>
                  </a:lnTo>
                  <a:lnTo>
                    <a:pt x="1238" y="2348"/>
                  </a:lnTo>
                  <a:lnTo>
                    <a:pt x="1242" y="2352"/>
                  </a:lnTo>
                  <a:lnTo>
                    <a:pt x="1242" y="2356"/>
                  </a:lnTo>
                  <a:lnTo>
                    <a:pt x="1258" y="2360"/>
                  </a:lnTo>
                  <a:lnTo>
                    <a:pt x="1262" y="2364"/>
                  </a:lnTo>
                  <a:lnTo>
                    <a:pt x="1262" y="2368"/>
                  </a:lnTo>
                  <a:lnTo>
                    <a:pt x="1258" y="2368"/>
                  </a:lnTo>
                  <a:lnTo>
                    <a:pt x="1258" y="2376"/>
                  </a:lnTo>
                  <a:lnTo>
                    <a:pt x="1250" y="2376"/>
                  </a:lnTo>
                  <a:lnTo>
                    <a:pt x="1250" y="2380"/>
                  </a:lnTo>
                  <a:lnTo>
                    <a:pt x="1242" y="2384"/>
                  </a:lnTo>
                  <a:lnTo>
                    <a:pt x="1233" y="2396"/>
                  </a:lnTo>
                  <a:lnTo>
                    <a:pt x="1238" y="2417"/>
                  </a:lnTo>
                  <a:lnTo>
                    <a:pt x="1238" y="2425"/>
                  </a:lnTo>
                  <a:lnTo>
                    <a:pt x="1242" y="2429"/>
                  </a:lnTo>
                  <a:lnTo>
                    <a:pt x="1246" y="2433"/>
                  </a:lnTo>
                  <a:lnTo>
                    <a:pt x="1258" y="2425"/>
                  </a:lnTo>
                  <a:lnTo>
                    <a:pt x="1270" y="2413"/>
                  </a:lnTo>
                  <a:lnTo>
                    <a:pt x="1282" y="2404"/>
                  </a:lnTo>
                  <a:lnTo>
                    <a:pt x="1290" y="2392"/>
                  </a:lnTo>
                  <a:lnTo>
                    <a:pt x="1294" y="2380"/>
                  </a:lnTo>
                  <a:lnTo>
                    <a:pt x="1303" y="2368"/>
                  </a:lnTo>
                  <a:lnTo>
                    <a:pt x="1303" y="2356"/>
                  </a:lnTo>
                  <a:lnTo>
                    <a:pt x="1311" y="2343"/>
                  </a:lnTo>
                  <a:lnTo>
                    <a:pt x="1319" y="2331"/>
                  </a:lnTo>
                  <a:lnTo>
                    <a:pt x="1323" y="2319"/>
                  </a:lnTo>
                  <a:lnTo>
                    <a:pt x="1319" y="2307"/>
                  </a:lnTo>
                  <a:lnTo>
                    <a:pt x="1315" y="2299"/>
                  </a:lnTo>
                  <a:lnTo>
                    <a:pt x="1323" y="2291"/>
                  </a:lnTo>
                  <a:lnTo>
                    <a:pt x="1327" y="2278"/>
                  </a:lnTo>
                  <a:lnTo>
                    <a:pt x="1339" y="2266"/>
                  </a:lnTo>
                  <a:lnTo>
                    <a:pt x="1343" y="2266"/>
                  </a:lnTo>
                  <a:lnTo>
                    <a:pt x="1356" y="2258"/>
                  </a:lnTo>
                  <a:lnTo>
                    <a:pt x="1360" y="2246"/>
                  </a:lnTo>
                  <a:lnTo>
                    <a:pt x="1372" y="2221"/>
                  </a:lnTo>
                  <a:lnTo>
                    <a:pt x="1384" y="2209"/>
                  </a:lnTo>
                  <a:lnTo>
                    <a:pt x="1372" y="2197"/>
                  </a:lnTo>
                  <a:lnTo>
                    <a:pt x="1372" y="2185"/>
                  </a:lnTo>
                  <a:lnTo>
                    <a:pt x="1376" y="2185"/>
                  </a:lnTo>
                  <a:lnTo>
                    <a:pt x="1380" y="2197"/>
                  </a:lnTo>
                  <a:lnTo>
                    <a:pt x="1392" y="2209"/>
                  </a:lnTo>
                  <a:lnTo>
                    <a:pt x="1404" y="2201"/>
                  </a:lnTo>
                  <a:lnTo>
                    <a:pt x="1413" y="2197"/>
                  </a:lnTo>
                  <a:lnTo>
                    <a:pt x="1417" y="2209"/>
                  </a:lnTo>
                  <a:lnTo>
                    <a:pt x="1417" y="2213"/>
                  </a:lnTo>
                  <a:lnTo>
                    <a:pt x="1408" y="2225"/>
                  </a:lnTo>
                  <a:lnTo>
                    <a:pt x="1404" y="2238"/>
                  </a:lnTo>
                  <a:lnTo>
                    <a:pt x="1392" y="2242"/>
                  </a:lnTo>
                  <a:lnTo>
                    <a:pt x="1392" y="2254"/>
                  </a:lnTo>
                  <a:lnTo>
                    <a:pt x="1380" y="2254"/>
                  </a:lnTo>
                  <a:lnTo>
                    <a:pt x="1380" y="2266"/>
                  </a:lnTo>
                  <a:lnTo>
                    <a:pt x="1376" y="2278"/>
                  </a:lnTo>
                  <a:lnTo>
                    <a:pt x="1364" y="2282"/>
                  </a:lnTo>
                  <a:lnTo>
                    <a:pt x="1356" y="2295"/>
                  </a:lnTo>
                  <a:lnTo>
                    <a:pt x="1343" y="2303"/>
                  </a:lnTo>
                  <a:lnTo>
                    <a:pt x="1331" y="2307"/>
                  </a:lnTo>
                  <a:lnTo>
                    <a:pt x="1327" y="2319"/>
                  </a:lnTo>
                  <a:lnTo>
                    <a:pt x="1339" y="2311"/>
                  </a:lnTo>
                  <a:lnTo>
                    <a:pt x="1351" y="2303"/>
                  </a:lnTo>
                  <a:lnTo>
                    <a:pt x="1364" y="2299"/>
                  </a:lnTo>
                  <a:lnTo>
                    <a:pt x="1388" y="2274"/>
                  </a:lnTo>
                  <a:lnTo>
                    <a:pt x="1396" y="2266"/>
                  </a:lnTo>
                  <a:lnTo>
                    <a:pt x="1404" y="2254"/>
                  </a:lnTo>
                  <a:lnTo>
                    <a:pt x="1413" y="2242"/>
                  </a:lnTo>
                  <a:lnTo>
                    <a:pt x="1421" y="2234"/>
                  </a:lnTo>
                  <a:lnTo>
                    <a:pt x="1429" y="2221"/>
                  </a:lnTo>
                  <a:lnTo>
                    <a:pt x="1433" y="2205"/>
                  </a:lnTo>
                  <a:lnTo>
                    <a:pt x="1437" y="2197"/>
                  </a:lnTo>
                  <a:lnTo>
                    <a:pt x="1441" y="2185"/>
                  </a:lnTo>
                  <a:lnTo>
                    <a:pt x="1449" y="2173"/>
                  </a:lnTo>
                  <a:lnTo>
                    <a:pt x="1449" y="2168"/>
                  </a:lnTo>
                  <a:lnTo>
                    <a:pt x="1457" y="2156"/>
                  </a:lnTo>
                  <a:lnTo>
                    <a:pt x="1461" y="2144"/>
                  </a:lnTo>
                  <a:lnTo>
                    <a:pt x="1469" y="2140"/>
                  </a:lnTo>
                  <a:lnTo>
                    <a:pt x="1478" y="2128"/>
                  </a:lnTo>
                  <a:lnTo>
                    <a:pt x="1486" y="2116"/>
                  </a:lnTo>
                  <a:lnTo>
                    <a:pt x="1498" y="2103"/>
                  </a:lnTo>
                  <a:lnTo>
                    <a:pt x="1522" y="2087"/>
                  </a:lnTo>
                  <a:lnTo>
                    <a:pt x="1518" y="2079"/>
                  </a:lnTo>
                  <a:lnTo>
                    <a:pt x="1522" y="2079"/>
                  </a:lnTo>
                  <a:lnTo>
                    <a:pt x="1526" y="2083"/>
                  </a:lnTo>
                  <a:lnTo>
                    <a:pt x="1531" y="2071"/>
                  </a:lnTo>
                  <a:lnTo>
                    <a:pt x="1535" y="2059"/>
                  </a:lnTo>
                  <a:lnTo>
                    <a:pt x="1535" y="2046"/>
                  </a:lnTo>
                  <a:lnTo>
                    <a:pt x="1535" y="2022"/>
                  </a:lnTo>
                  <a:lnTo>
                    <a:pt x="1535" y="2010"/>
                  </a:lnTo>
                  <a:lnTo>
                    <a:pt x="1535" y="1989"/>
                  </a:lnTo>
                  <a:lnTo>
                    <a:pt x="1535" y="1977"/>
                  </a:lnTo>
                  <a:lnTo>
                    <a:pt x="1531" y="1965"/>
                  </a:lnTo>
                  <a:lnTo>
                    <a:pt x="1531" y="1961"/>
                  </a:lnTo>
                  <a:lnTo>
                    <a:pt x="1531" y="1949"/>
                  </a:lnTo>
                  <a:lnTo>
                    <a:pt x="1531" y="1945"/>
                  </a:lnTo>
                  <a:lnTo>
                    <a:pt x="1526" y="1932"/>
                  </a:lnTo>
                  <a:lnTo>
                    <a:pt x="1535" y="1920"/>
                  </a:lnTo>
                  <a:lnTo>
                    <a:pt x="1539" y="1908"/>
                  </a:lnTo>
                  <a:lnTo>
                    <a:pt x="1547" y="1896"/>
                  </a:lnTo>
                  <a:lnTo>
                    <a:pt x="1543" y="1896"/>
                  </a:lnTo>
                  <a:lnTo>
                    <a:pt x="1539" y="1892"/>
                  </a:lnTo>
                  <a:lnTo>
                    <a:pt x="1526" y="1888"/>
                  </a:lnTo>
                  <a:lnTo>
                    <a:pt x="1539" y="1888"/>
                  </a:lnTo>
                  <a:lnTo>
                    <a:pt x="1543" y="1876"/>
                  </a:lnTo>
                  <a:lnTo>
                    <a:pt x="1555" y="1880"/>
                  </a:lnTo>
                  <a:lnTo>
                    <a:pt x="1567" y="1880"/>
                  </a:lnTo>
                  <a:lnTo>
                    <a:pt x="1571" y="1871"/>
                  </a:lnTo>
                  <a:lnTo>
                    <a:pt x="1567" y="1859"/>
                  </a:lnTo>
                  <a:lnTo>
                    <a:pt x="1571" y="1863"/>
                  </a:lnTo>
                  <a:lnTo>
                    <a:pt x="1583" y="1851"/>
                  </a:lnTo>
                  <a:lnTo>
                    <a:pt x="1596" y="1839"/>
                  </a:lnTo>
                  <a:lnTo>
                    <a:pt x="1608" y="1835"/>
                  </a:lnTo>
                  <a:lnTo>
                    <a:pt x="1620" y="1827"/>
                  </a:lnTo>
                  <a:lnTo>
                    <a:pt x="1632" y="1815"/>
                  </a:lnTo>
                  <a:lnTo>
                    <a:pt x="1644" y="1806"/>
                  </a:lnTo>
                  <a:lnTo>
                    <a:pt x="1657" y="1798"/>
                  </a:lnTo>
                  <a:lnTo>
                    <a:pt x="1669" y="1794"/>
                  </a:lnTo>
                  <a:lnTo>
                    <a:pt x="1665" y="1794"/>
                  </a:lnTo>
                  <a:lnTo>
                    <a:pt x="1665" y="1790"/>
                  </a:lnTo>
                  <a:lnTo>
                    <a:pt x="1669" y="1786"/>
                  </a:lnTo>
                  <a:lnTo>
                    <a:pt x="1669" y="1790"/>
                  </a:lnTo>
                  <a:lnTo>
                    <a:pt x="1673" y="1794"/>
                  </a:lnTo>
                  <a:lnTo>
                    <a:pt x="1685" y="1782"/>
                  </a:lnTo>
                  <a:lnTo>
                    <a:pt x="1697" y="1778"/>
                  </a:lnTo>
                  <a:lnTo>
                    <a:pt x="1710" y="1778"/>
                  </a:lnTo>
                  <a:lnTo>
                    <a:pt x="1722" y="1782"/>
                  </a:lnTo>
                  <a:lnTo>
                    <a:pt x="1726" y="1770"/>
                  </a:lnTo>
                  <a:lnTo>
                    <a:pt x="1738" y="1766"/>
                  </a:lnTo>
                  <a:lnTo>
                    <a:pt x="1750" y="1758"/>
                  </a:lnTo>
                  <a:lnTo>
                    <a:pt x="1762" y="1753"/>
                  </a:lnTo>
                  <a:lnTo>
                    <a:pt x="1767" y="1753"/>
                  </a:lnTo>
                  <a:lnTo>
                    <a:pt x="1779" y="1749"/>
                  </a:lnTo>
                  <a:lnTo>
                    <a:pt x="1771" y="1737"/>
                  </a:lnTo>
                  <a:lnTo>
                    <a:pt x="1783" y="1733"/>
                  </a:lnTo>
                  <a:lnTo>
                    <a:pt x="1791" y="1725"/>
                  </a:lnTo>
                  <a:lnTo>
                    <a:pt x="1807" y="1733"/>
                  </a:lnTo>
                  <a:lnTo>
                    <a:pt x="1819" y="1725"/>
                  </a:lnTo>
                  <a:lnTo>
                    <a:pt x="1828" y="1729"/>
                  </a:lnTo>
                  <a:lnTo>
                    <a:pt x="1836" y="1733"/>
                  </a:lnTo>
                  <a:lnTo>
                    <a:pt x="1823" y="1733"/>
                  </a:lnTo>
                  <a:lnTo>
                    <a:pt x="1811" y="1737"/>
                  </a:lnTo>
                  <a:lnTo>
                    <a:pt x="1823" y="1733"/>
                  </a:lnTo>
                  <a:lnTo>
                    <a:pt x="1836" y="1733"/>
                  </a:lnTo>
                  <a:lnTo>
                    <a:pt x="1848" y="1729"/>
                  </a:lnTo>
                  <a:lnTo>
                    <a:pt x="1860" y="1729"/>
                  </a:lnTo>
                  <a:lnTo>
                    <a:pt x="1860" y="1725"/>
                  </a:lnTo>
                  <a:lnTo>
                    <a:pt x="1860" y="1721"/>
                  </a:lnTo>
                  <a:lnTo>
                    <a:pt x="1868" y="1709"/>
                  </a:lnTo>
                  <a:lnTo>
                    <a:pt x="1864" y="1721"/>
                  </a:lnTo>
                  <a:lnTo>
                    <a:pt x="1864" y="1725"/>
                  </a:lnTo>
                  <a:lnTo>
                    <a:pt x="1876" y="1729"/>
                  </a:lnTo>
                  <a:lnTo>
                    <a:pt x="1889" y="1729"/>
                  </a:lnTo>
                  <a:lnTo>
                    <a:pt x="1893" y="1725"/>
                  </a:lnTo>
                  <a:lnTo>
                    <a:pt x="1905" y="1725"/>
                  </a:lnTo>
                  <a:lnTo>
                    <a:pt x="1917" y="1725"/>
                  </a:lnTo>
                  <a:lnTo>
                    <a:pt x="1929" y="1725"/>
                  </a:lnTo>
                  <a:lnTo>
                    <a:pt x="1929" y="1729"/>
                  </a:lnTo>
                  <a:lnTo>
                    <a:pt x="1937" y="1717"/>
                  </a:lnTo>
                  <a:lnTo>
                    <a:pt x="1933" y="1705"/>
                  </a:lnTo>
                  <a:lnTo>
                    <a:pt x="1942" y="1692"/>
                  </a:lnTo>
                  <a:lnTo>
                    <a:pt x="1954" y="1684"/>
                  </a:lnTo>
                  <a:lnTo>
                    <a:pt x="1966" y="1680"/>
                  </a:lnTo>
                  <a:lnTo>
                    <a:pt x="1978" y="1676"/>
                  </a:lnTo>
                  <a:lnTo>
                    <a:pt x="1990" y="1668"/>
                  </a:lnTo>
                  <a:lnTo>
                    <a:pt x="1994" y="1656"/>
                  </a:lnTo>
                  <a:lnTo>
                    <a:pt x="1990" y="1648"/>
                  </a:lnTo>
                  <a:lnTo>
                    <a:pt x="1990" y="1627"/>
                  </a:lnTo>
                  <a:lnTo>
                    <a:pt x="1994" y="1619"/>
                  </a:lnTo>
                  <a:lnTo>
                    <a:pt x="2003" y="1607"/>
                  </a:lnTo>
                  <a:lnTo>
                    <a:pt x="2007" y="1595"/>
                  </a:lnTo>
                  <a:lnTo>
                    <a:pt x="2019" y="1591"/>
                  </a:lnTo>
                  <a:lnTo>
                    <a:pt x="2027" y="1579"/>
                  </a:lnTo>
                  <a:lnTo>
                    <a:pt x="2035" y="1566"/>
                  </a:lnTo>
                  <a:lnTo>
                    <a:pt x="2031" y="1554"/>
                  </a:lnTo>
                  <a:lnTo>
                    <a:pt x="2039" y="1558"/>
                  </a:lnTo>
                  <a:lnTo>
                    <a:pt x="2043" y="1546"/>
                  </a:lnTo>
                  <a:lnTo>
                    <a:pt x="2043" y="1542"/>
                  </a:lnTo>
                  <a:lnTo>
                    <a:pt x="2051" y="1530"/>
                  </a:lnTo>
                  <a:lnTo>
                    <a:pt x="2051" y="1526"/>
                  </a:lnTo>
                  <a:lnTo>
                    <a:pt x="2064" y="1517"/>
                  </a:lnTo>
                  <a:lnTo>
                    <a:pt x="2072" y="1505"/>
                  </a:lnTo>
                  <a:lnTo>
                    <a:pt x="2072" y="1493"/>
                  </a:lnTo>
                  <a:lnTo>
                    <a:pt x="2068" y="1481"/>
                  </a:lnTo>
                  <a:lnTo>
                    <a:pt x="2068" y="1469"/>
                  </a:lnTo>
                  <a:lnTo>
                    <a:pt x="2068" y="1456"/>
                  </a:lnTo>
                  <a:lnTo>
                    <a:pt x="2072" y="1448"/>
                  </a:lnTo>
                  <a:lnTo>
                    <a:pt x="2072" y="1436"/>
                  </a:lnTo>
                  <a:lnTo>
                    <a:pt x="2080" y="1424"/>
                  </a:lnTo>
                  <a:lnTo>
                    <a:pt x="2080" y="1420"/>
                  </a:lnTo>
                  <a:lnTo>
                    <a:pt x="2092" y="1408"/>
                  </a:lnTo>
                  <a:lnTo>
                    <a:pt x="2104" y="1399"/>
                  </a:lnTo>
                  <a:lnTo>
                    <a:pt x="2104" y="1387"/>
                  </a:lnTo>
                  <a:lnTo>
                    <a:pt x="2100" y="1375"/>
                  </a:lnTo>
                  <a:lnTo>
                    <a:pt x="2100" y="1363"/>
                  </a:lnTo>
                  <a:lnTo>
                    <a:pt x="2104" y="1351"/>
                  </a:lnTo>
                  <a:lnTo>
                    <a:pt x="2104" y="1338"/>
                  </a:lnTo>
                  <a:lnTo>
                    <a:pt x="2108" y="1326"/>
                  </a:lnTo>
                  <a:lnTo>
                    <a:pt x="2112" y="1314"/>
                  </a:lnTo>
                  <a:lnTo>
                    <a:pt x="2116" y="1302"/>
                  </a:lnTo>
                  <a:lnTo>
                    <a:pt x="2121" y="1294"/>
                  </a:lnTo>
                  <a:lnTo>
                    <a:pt x="2121" y="1281"/>
                  </a:lnTo>
                  <a:lnTo>
                    <a:pt x="2116" y="1269"/>
                  </a:lnTo>
                  <a:lnTo>
                    <a:pt x="2116" y="1257"/>
                  </a:lnTo>
                  <a:lnTo>
                    <a:pt x="2112" y="1249"/>
                  </a:lnTo>
                  <a:lnTo>
                    <a:pt x="2112" y="1237"/>
                  </a:lnTo>
                  <a:lnTo>
                    <a:pt x="2112" y="1225"/>
                  </a:lnTo>
                  <a:lnTo>
                    <a:pt x="2112" y="1212"/>
                  </a:lnTo>
                  <a:lnTo>
                    <a:pt x="2112" y="1200"/>
                  </a:lnTo>
                  <a:lnTo>
                    <a:pt x="2112" y="1188"/>
                  </a:lnTo>
                  <a:lnTo>
                    <a:pt x="2112" y="1184"/>
                  </a:lnTo>
                  <a:lnTo>
                    <a:pt x="2116" y="1172"/>
                  </a:lnTo>
                  <a:lnTo>
                    <a:pt x="2108" y="1159"/>
                  </a:lnTo>
                  <a:lnTo>
                    <a:pt x="2116" y="1147"/>
                  </a:lnTo>
                  <a:lnTo>
                    <a:pt x="2112" y="1135"/>
                  </a:lnTo>
                  <a:lnTo>
                    <a:pt x="2108" y="1139"/>
                  </a:lnTo>
                  <a:lnTo>
                    <a:pt x="2108" y="1143"/>
                  </a:lnTo>
                  <a:lnTo>
                    <a:pt x="2112" y="1131"/>
                  </a:lnTo>
                  <a:lnTo>
                    <a:pt x="2121" y="1119"/>
                  </a:lnTo>
                  <a:lnTo>
                    <a:pt x="2125" y="1107"/>
                  </a:lnTo>
                  <a:lnTo>
                    <a:pt x="2121" y="1098"/>
                  </a:lnTo>
                  <a:lnTo>
                    <a:pt x="2121" y="1090"/>
                  </a:lnTo>
                  <a:lnTo>
                    <a:pt x="2129" y="1086"/>
                  </a:lnTo>
                  <a:lnTo>
                    <a:pt x="2141" y="1090"/>
                  </a:lnTo>
                  <a:lnTo>
                    <a:pt x="2145" y="1102"/>
                  </a:lnTo>
                  <a:lnTo>
                    <a:pt x="2157" y="1098"/>
                  </a:lnTo>
                  <a:lnTo>
                    <a:pt x="2169" y="1086"/>
                  </a:lnTo>
                  <a:lnTo>
                    <a:pt x="2178" y="1074"/>
                  </a:lnTo>
                  <a:lnTo>
                    <a:pt x="2186" y="1062"/>
                  </a:lnTo>
                  <a:lnTo>
                    <a:pt x="2194" y="1054"/>
                  </a:lnTo>
                  <a:lnTo>
                    <a:pt x="2198" y="1041"/>
                  </a:lnTo>
                  <a:lnTo>
                    <a:pt x="2202" y="1033"/>
                  </a:lnTo>
                  <a:lnTo>
                    <a:pt x="2202" y="1029"/>
                  </a:lnTo>
                  <a:lnTo>
                    <a:pt x="2210" y="1017"/>
                  </a:lnTo>
                  <a:lnTo>
                    <a:pt x="2206" y="1017"/>
                  </a:lnTo>
                  <a:lnTo>
                    <a:pt x="2210" y="1005"/>
                  </a:lnTo>
                  <a:lnTo>
                    <a:pt x="2222" y="997"/>
                  </a:lnTo>
                  <a:lnTo>
                    <a:pt x="2218" y="984"/>
                  </a:lnTo>
                  <a:lnTo>
                    <a:pt x="2230" y="984"/>
                  </a:lnTo>
                  <a:lnTo>
                    <a:pt x="2230" y="980"/>
                  </a:lnTo>
                  <a:lnTo>
                    <a:pt x="2226" y="972"/>
                  </a:lnTo>
                  <a:lnTo>
                    <a:pt x="2226" y="968"/>
                  </a:lnTo>
                  <a:lnTo>
                    <a:pt x="2239" y="972"/>
                  </a:lnTo>
                  <a:lnTo>
                    <a:pt x="2251" y="964"/>
                  </a:lnTo>
                  <a:lnTo>
                    <a:pt x="2263" y="956"/>
                  </a:lnTo>
                  <a:lnTo>
                    <a:pt x="2271" y="952"/>
                  </a:lnTo>
                  <a:lnTo>
                    <a:pt x="2275" y="940"/>
                  </a:lnTo>
                  <a:lnTo>
                    <a:pt x="2287" y="932"/>
                  </a:lnTo>
                  <a:lnTo>
                    <a:pt x="2296" y="923"/>
                  </a:lnTo>
                  <a:lnTo>
                    <a:pt x="2304" y="911"/>
                  </a:lnTo>
                  <a:lnTo>
                    <a:pt x="2304" y="907"/>
                  </a:lnTo>
                  <a:lnTo>
                    <a:pt x="2308" y="903"/>
                  </a:lnTo>
                  <a:lnTo>
                    <a:pt x="2312" y="903"/>
                  </a:lnTo>
                  <a:lnTo>
                    <a:pt x="2324" y="891"/>
                  </a:lnTo>
                  <a:lnTo>
                    <a:pt x="2332" y="879"/>
                  </a:lnTo>
                  <a:lnTo>
                    <a:pt x="2340" y="866"/>
                  </a:lnTo>
                  <a:lnTo>
                    <a:pt x="2344" y="854"/>
                  </a:lnTo>
                  <a:lnTo>
                    <a:pt x="2348" y="846"/>
                  </a:lnTo>
                  <a:lnTo>
                    <a:pt x="2353" y="834"/>
                  </a:lnTo>
                  <a:lnTo>
                    <a:pt x="2353" y="826"/>
                  </a:lnTo>
                  <a:lnTo>
                    <a:pt x="2361" y="814"/>
                  </a:lnTo>
                  <a:lnTo>
                    <a:pt x="2361" y="805"/>
                  </a:lnTo>
                  <a:lnTo>
                    <a:pt x="2365" y="793"/>
                  </a:lnTo>
                  <a:lnTo>
                    <a:pt x="2361" y="785"/>
                  </a:lnTo>
                  <a:lnTo>
                    <a:pt x="2365" y="773"/>
                  </a:lnTo>
                  <a:lnTo>
                    <a:pt x="2361" y="773"/>
                  </a:lnTo>
                  <a:lnTo>
                    <a:pt x="2369" y="769"/>
                  </a:lnTo>
                  <a:lnTo>
                    <a:pt x="2369" y="757"/>
                  </a:lnTo>
                  <a:lnTo>
                    <a:pt x="2365" y="744"/>
                  </a:lnTo>
                  <a:lnTo>
                    <a:pt x="2361" y="74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9A8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58" name="Freeform 678">
              <a:extLst>
                <a:ext uri="{FF2B5EF4-FFF2-40B4-BE49-F238E27FC236}">
                  <a16:creationId xmlns="" xmlns:a16="http://schemas.microsoft.com/office/drawing/2014/main" id="{13C67DC6-F3F6-495C-B3EF-99AFC305141B}"/>
                </a:ext>
              </a:extLst>
            </p:cNvPr>
            <p:cNvSpPr>
              <a:spLocks/>
            </p:cNvSpPr>
            <p:nvPr/>
          </p:nvSpPr>
          <p:spPr bwMode="gray">
            <a:xfrm>
              <a:off x="3229535" y="4390487"/>
              <a:ext cx="51494" cy="36710"/>
            </a:xfrm>
            <a:custGeom>
              <a:avLst/>
              <a:gdLst>
                <a:gd name="T0" fmla="*/ 8 w 143"/>
                <a:gd name="T1" fmla="*/ 90 h 102"/>
                <a:gd name="T2" fmla="*/ 13 w 143"/>
                <a:gd name="T3" fmla="*/ 102 h 102"/>
                <a:gd name="T4" fmla="*/ 29 w 143"/>
                <a:gd name="T5" fmla="*/ 102 h 102"/>
                <a:gd name="T6" fmla="*/ 33 w 143"/>
                <a:gd name="T7" fmla="*/ 102 h 102"/>
                <a:gd name="T8" fmla="*/ 29 w 143"/>
                <a:gd name="T9" fmla="*/ 98 h 102"/>
                <a:gd name="T10" fmla="*/ 37 w 143"/>
                <a:gd name="T11" fmla="*/ 98 h 102"/>
                <a:gd name="T12" fmla="*/ 49 w 143"/>
                <a:gd name="T13" fmla="*/ 98 h 102"/>
                <a:gd name="T14" fmla="*/ 61 w 143"/>
                <a:gd name="T15" fmla="*/ 102 h 102"/>
                <a:gd name="T16" fmla="*/ 74 w 143"/>
                <a:gd name="T17" fmla="*/ 98 h 102"/>
                <a:gd name="T18" fmla="*/ 86 w 143"/>
                <a:gd name="T19" fmla="*/ 90 h 102"/>
                <a:gd name="T20" fmla="*/ 98 w 143"/>
                <a:gd name="T21" fmla="*/ 90 h 102"/>
                <a:gd name="T22" fmla="*/ 110 w 143"/>
                <a:gd name="T23" fmla="*/ 86 h 102"/>
                <a:gd name="T24" fmla="*/ 122 w 143"/>
                <a:gd name="T25" fmla="*/ 78 h 102"/>
                <a:gd name="T26" fmla="*/ 122 w 143"/>
                <a:gd name="T27" fmla="*/ 65 h 102"/>
                <a:gd name="T28" fmla="*/ 131 w 143"/>
                <a:gd name="T29" fmla="*/ 57 h 102"/>
                <a:gd name="T30" fmla="*/ 139 w 143"/>
                <a:gd name="T31" fmla="*/ 41 h 102"/>
                <a:gd name="T32" fmla="*/ 143 w 143"/>
                <a:gd name="T33" fmla="*/ 29 h 102"/>
                <a:gd name="T34" fmla="*/ 143 w 143"/>
                <a:gd name="T35" fmla="*/ 21 h 102"/>
                <a:gd name="T36" fmla="*/ 139 w 143"/>
                <a:gd name="T37" fmla="*/ 8 h 102"/>
                <a:gd name="T38" fmla="*/ 126 w 143"/>
                <a:gd name="T39" fmla="*/ 4 h 102"/>
                <a:gd name="T40" fmla="*/ 114 w 143"/>
                <a:gd name="T41" fmla="*/ 4 h 102"/>
                <a:gd name="T42" fmla="*/ 102 w 143"/>
                <a:gd name="T43" fmla="*/ 0 h 102"/>
                <a:gd name="T44" fmla="*/ 98 w 143"/>
                <a:gd name="T45" fmla="*/ 0 h 102"/>
                <a:gd name="T46" fmla="*/ 86 w 143"/>
                <a:gd name="T47" fmla="*/ 8 h 102"/>
                <a:gd name="T48" fmla="*/ 74 w 143"/>
                <a:gd name="T49" fmla="*/ 4 h 102"/>
                <a:gd name="T50" fmla="*/ 61 w 143"/>
                <a:gd name="T51" fmla="*/ 4 h 102"/>
                <a:gd name="T52" fmla="*/ 49 w 143"/>
                <a:gd name="T53" fmla="*/ 4 h 102"/>
                <a:gd name="T54" fmla="*/ 41 w 143"/>
                <a:gd name="T55" fmla="*/ 0 h 102"/>
                <a:gd name="T56" fmla="*/ 33 w 143"/>
                <a:gd name="T57" fmla="*/ 0 h 102"/>
                <a:gd name="T58" fmla="*/ 17 w 143"/>
                <a:gd name="T59" fmla="*/ 0 h 102"/>
                <a:gd name="T60" fmla="*/ 8 w 143"/>
                <a:gd name="T61" fmla="*/ 13 h 102"/>
                <a:gd name="T62" fmla="*/ 8 w 143"/>
                <a:gd name="T63" fmla="*/ 25 h 102"/>
                <a:gd name="T64" fmla="*/ 17 w 143"/>
                <a:gd name="T65" fmla="*/ 33 h 102"/>
                <a:gd name="T66" fmla="*/ 8 w 143"/>
                <a:gd name="T67" fmla="*/ 33 h 102"/>
                <a:gd name="T68" fmla="*/ 4 w 143"/>
                <a:gd name="T69" fmla="*/ 37 h 102"/>
                <a:gd name="T70" fmla="*/ 4 w 143"/>
                <a:gd name="T71" fmla="*/ 41 h 102"/>
                <a:gd name="T72" fmla="*/ 0 w 143"/>
                <a:gd name="T73" fmla="*/ 45 h 102"/>
                <a:gd name="T74" fmla="*/ 4 w 143"/>
                <a:gd name="T75" fmla="*/ 57 h 102"/>
                <a:gd name="T76" fmla="*/ 13 w 143"/>
                <a:gd name="T77" fmla="*/ 57 h 102"/>
                <a:gd name="T78" fmla="*/ 17 w 143"/>
                <a:gd name="T79" fmla="*/ 53 h 102"/>
                <a:gd name="T80" fmla="*/ 21 w 143"/>
                <a:gd name="T81" fmla="*/ 57 h 102"/>
                <a:gd name="T82" fmla="*/ 17 w 143"/>
                <a:gd name="T83" fmla="*/ 65 h 102"/>
                <a:gd name="T84" fmla="*/ 4 w 143"/>
                <a:gd name="T85" fmla="*/ 65 h 102"/>
                <a:gd name="T86" fmla="*/ 4 w 143"/>
                <a:gd name="T87" fmla="*/ 78 h 102"/>
                <a:gd name="T88" fmla="*/ 4 w 143"/>
                <a:gd name="T89" fmla="*/ 82 h 102"/>
                <a:gd name="T90" fmla="*/ 8 w 143"/>
                <a:gd name="T91" fmla="*/ 90 h 1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3"/>
                <a:gd name="T139" fmla="*/ 0 h 102"/>
                <a:gd name="T140" fmla="*/ 143 w 143"/>
                <a:gd name="T141" fmla="*/ 102 h 1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3" h="102">
                  <a:moveTo>
                    <a:pt x="8" y="90"/>
                  </a:moveTo>
                  <a:lnTo>
                    <a:pt x="13" y="102"/>
                  </a:lnTo>
                  <a:lnTo>
                    <a:pt x="29" y="102"/>
                  </a:lnTo>
                  <a:lnTo>
                    <a:pt x="33" y="102"/>
                  </a:lnTo>
                  <a:lnTo>
                    <a:pt x="29" y="98"/>
                  </a:lnTo>
                  <a:lnTo>
                    <a:pt x="37" y="98"/>
                  </a:lnTo>
                  <a:lnTo>
                    <a:pt x="49" y="98"/>
                  </a:lnTo>
                  <a:lnTo>
                    <a:pt x="61" y="102"/>
                  </a:lnTo>
                  <a:lnTo>
                    <a:pt x="74" y="98"/>
                  </a:lnTo>
                  <a:lnTo>
                    <a:pt x="86" y="90"/>
                  </a:lnTo>
                  <a:lnTo>
                    <a:pt x="98" y="90"/>
                  </a:lnTo>
                  <a:lnTo>
                    <a:pt x="110" y="86"/>
                  </a:lnTo>
                  <a:lnTo>
                    <a:pt x="122" y="78"/>
                  </a:lnTo>
                  <a:lnTo>
                    <a:pt x="122" y="65"/>
                  </a:lnTo>
                  <a:lnTo>
                    <a:pt x="131" y="57"/>
                  </a:lnTo>
                  <a:lnTo>
                    <a:pt x="139" y="41"/>
                  </a:lnTo>
                  <a:lnTo>
                    <a:pt x="143" y="29"/>
                  </a:lnTo>
                  <a:lnTo>
                    <a:pt x="143" y="21"/>
                  </a:lnTo>
                  <a:lnTo>
                    <a:pt x="139" y="8"/>
                  </a:lnTo>
                  <a:lnTo>
                    <a:pt x="126" y="4"/>
                  </a:lnTo>
                  <a:lnTo>
                    <a:pt x="114" y="4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86" y="8"/>
                  </a:lnTo>
                  <a:lnTo>
                    <a:pt x="74" y="4"/>
                  </a:lnTo>
                  <a:lnTo>
                    <a:pt x="61" y="4"/>
                  </a:lnTo>
                  <a:lnTo>
                    <a:pt x="49" y="4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8" y="13"/>
                  </a:lnTo>
                  <a:lnTo>
                    <a:pt x="8" y="25"/>
                  </a:lnTo>
                  <a:lnTo>
                    <a:pt x="17" y="33"/>
                  </a:lnTo>
                  <a:lnTo>
                    <a:pt x="8" y="33"/>
                  </a:lnTo>
                  <a:lnTo>
                    <a:pt x="4" y="37"/>
                  </a:lnTo>
                  <a:lnTo>
                    <a:pt x="4" y="41"/>
                  </a:lnTo>
                  <a:lnTo>
                    <a:pt x="0" y="45"/>
                  </a:lnTo>
                  <a:lnTo>
                    <a:pt x="4" y="57"/>
                  </a:lnTo>
                  <a:lnTo>
                    <a:pt x="13" y="57"/>
                  </a:lnTo>
                  <a:lnTo>
                    <a:pt x="17" y="53"/>
                  </a:lnTo>
                  <a:lnTo>
                    <a:pt x="21" y="57"/>
                  </a:lnTo>
                  <a:lnTo>
                    <a:pt x="17" y="65"/>
                  </a:lnTo>
                  <a:lnTo>
                    <a:pt x="4" y="65"/>
                  </a:lnTo>
                  <a:lnTo>
                    <a:pt x="4" y="78"/>
                  </a:lnTo>
                  <a:lnTo>
                    <a:pt x="4" y="82"/>
                  </a:lnTo>
                  <a:lnTo>
                    <a:pt x="8" y="9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59" name="Freeform 679">
              <a:extLst>
                <a:ext uri="{FF2B5EF4-FFF2-40B4-BE49-F238E27FC236}">
                  <a16:creationId xmlns="" xmlns:a16="http://schemas.microsoft.com/office/drawing/2014/main" id="{4DD0385C-6991-49F0-B513-CBCDC5716B83}"/>
                </a:ext>
              </a:extLst>
            </p:cNvPr>
            <p:cNvSpPr>
              <a:spLocks/>
            </p:cNvSpPr>
            <p:nvPr/>
          </p:nvSpPr>
          <p:spPr bwMode="gray">
            <a:xfrm>
              <a:off x="3237097" y="4342260"/>
              <a:ext cx="4321" cy="4319"/>
            </a:xfrm>
            <a:custGeom>
              <a:avLst/>
              <a:gdLst>
                <a:gd name="T0" fmla="*/ 0 w 12"/>
                <a:gd name="T1" fmla="*/ 0 h 12"/>
                <a:gd name="T2" fmla="*/ 4 w 12"/>
                <a:gd name="T3" fmla="*/ 12 h 12"/>
                <a:gd name="T4" fmla="*/ 12 w 12"/>
                <a:gd name="T5" fmla="*/ 4 h 12"/>
                <a:gd name="T6" fmla="*/ 0 w 12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2"/>
                <a:gd name="T14" fmla="*/ 12 w 1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2">
                  <a:moveTo>
                    <a:pt x="0" y="0"/>
                  </a:moveTo>
                  <a:lnTo>
                    <a:pt x="4" y="12"/>
                  </a:lnTo>
                  <a:lnTo>
                    <a:pt x="1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60" name="Freeform 680">
              <a:extLst>
                <a:ext uri="{FF2B5EF4-FFF2-40B4-BE49-F238E27FC236}">
                  <a16:creationId xmlns="" xmlns:a16="http://schemas.microsoft.com/office/drawing/2014/main" id="{B5F083B0-B7F2-40E5-BBA6-84E9F58AC22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1501" y="4386169"/>
              <a:ext cx="9002" cy="4319"/>
            </a:xfrm>
            <a:custGeom>
              <a:avLst/>
              <a:gdLst>
                <a:gd name="T0" fmla="*/ 25 w 25"/>
                <a:gd name="T1" fmla="*/ 4 h 12"/>
                <a:gd name="T2" fmla="*/ 13 w 25"/>
                <a:gd name="T3" fmla="*/ 0 h 12"/>
                <a:gd name="T4" fmla="*/ 4 w 25"/>
                <a:gd name="T5" fmla="*/ 4 h 12"/>
                <a:gd name="T6" fmla="*/ 0 w 25"/>
                <a:gd name="T7" fmla="*/ 12 h 12"/>
                <a:gd name="T8" fmla="*/ 13 w 25"/>
                <a:gd name="T9" fmla="*/ 12 h 12"/>
                <a:gd name="T10" fmla="*/ 25 w 25"/>
                <a:gd name="T11" fmla="*/ 4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2"/>
                <a:gd name="T20" fmla="*/ 25 w 2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2">
                  <a:moveTo>
                    <a:pt x="25" y="4"/>
                  </a:moveTo>
                  <a:lnTo>
                    <a:pt x="13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13" y="12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61" name="Freeform 681">
              <a:extLst>
                <a:ext uri="{FF2B5EF4-FFF2-40B4-BE49-F238E27FC236}">
                  <a16:creationId xmlns="" xmlns:a16="http://schemas.microsoft.com/office/drawing/2014/main" id="{39753C8D-7D4C-4FCF-A9DB-5DF305AF233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6129" y="4399485"/>
              <a:ext cx="16204" cy="20514"/>
            </a:xfrm>
            <a:custGeom>
              <a:avLst/>
              <a:gdLst>
                <a:gd name="T0" fmla="*/ 16 w 45"/>
                <a:gd name="T1" fmla="*/ 12 h 57"/>
                <a:gd name="T2" fmla="*/ 12 w 45"/>
                <a:gd name="T3" fmla="*/ 20 h 57"/>
                <a:gd name="T4" fmla="*/ 12 w 45"/>
                <a:gd name="T5" fmla="*/ 32 h 57"/>
                <a:gd name="T6" fmla="*/ 0 w 45"/>
                <a:gd name="T7" fmla="*/ 44 h 57"/>
                <a:gd name="T8" fmla="*/ 0 w 45"/>
                <a:gd name="T9" fmla="*/ 57 h 57"/>
                <a:gd name="T10" fmla="*/ 8 w 45"/>
                <a:gd name="T11" fmla="*/ 57 h 57"/>
                <a:gd name="T12" fmla="*/ 16 w 45"/>
                <a:gd name="T13" fmla="*/ 49 h 57"/>
                <a:gd name="T14" fmla="*/ 29 w 45"/>
                <a:gd name="T15" fmla="*/ 36 h 57"/>
                <a:gd name="T16" fmla="*/ 41 w 45"/>
                <a:gd name="T17" fmla="*/ 24 h 57"/>
                <a:gd name="T18" fmla="*/ 45 w 45"/>
                <a:gd name="T19" fmla="*/ 12 h 57"/>
                <a:gd name="T20" fmla="*/ 45 w 45"/>
                <a:gd name="T21" fmla="*/ 0 h 57"/>
                <a:gd name="T22" fmla="*/ 33 w 45"/>
                <a:gd name="T23" fmla="*/ 0 h 57"/>
                <a:gd name="T24" fmla="*/ 16 w 45"/>
                <a:gd name="T25" fmla="*/ 12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57"/>
                <a:gd name="T41" fmla="*/ 45 w 45"/>
                <a:gd name="T42" fmla="*/ 57 h 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57">
                  <a:moveTo>
                    <a:pt x="16" y="12"/>
                  </a:moveTo>
                  <a:lnTo>
                    <a:pt x="12" y="20"/>
                  </a:lnTo>
                  <a:lnTo>
                    <a:pt x="12" y="32"/>
                  </a:lnTo>
                  <a:lnTo>
                    <a:pt x="0" y="44"/>
                  </a:lnTo>
                  <a:lnTo>
                    <a:pt x="0" y="57"/>
                  </a:lnTo>
                  <a:lnTo>
                    <a:pt x="8" y="57"/>
                  </a:lnTo>
                  <a:lnTo>
                    <a:pt x="16" y="49"/>
                  </a:lnTo>
                  <a:lnTo>
                    <a:pt x="29" y="36"/>
                  </a:lnTo>
                  <a:lnTo>
                    <a:pt x="41" y="24"/>
                  </a:lnTo>
                  <a:lnTo>
                    <a:pt x="45" y="12"/>
                  </a:lnTo>
                  <a:lnTo>
                    <a:pt x="45" y="0"/>
                  </a:lnTo>
                  <a:lnTo>
                    <a:pt x="33" y="0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62" name="Freeform 682">
              <a:extLst>
                <a:ext uri="{FF2B5EF4-FFF2-40B4-BE49-F238E27FC236}">
                  <a16:creationId xmlns="" xmlns:a16="http://schemas.microsoft.com/office/drawing/2014/main" id="{A2079C2D-AFEA-4F7A-B2AA-5C04CDB1935A}"/>
                </a:ext>
              </a:extLst>
            </p:cNvPr>
            <p:cNvSpPr>
              <a:spLocks/>
            </p:cNvSpPr>
            <p:nvPr/>
          </p:nvSpPr>
          <p:spPr bwMode="gray">
            <a:xfrm>
              <a:off x="3237097" y="4376091"/>
              <a:ext cx="2881" cy="7198"/>
            </a:xfrm>
            <a:custGeom>
              <a:avLst/>
              <a:gdLst>
                <a:gd name="T0" fmla="*/ 4 w 8"/>
                <a:gd name="T1" fmla="*/ 0 h 20"/>
                <a:gd name="T2" fmla="*/ 0 w 8"/>
                <a:gd name="T3" fmla="*/ 8 h 20"/>
                <a:gd name="T4" fmla="*/ 0 w 8"/>
                <a:gd name="T5" fmla="*/ 20 h 20"/>
                <a:gd name="T6" fmla="*/ 8 w 8"/>
                <a:gd name="T7" fmla="*/ 8 h 20"/>
                <a:gd name="T8" fmla="*/ 4 w 8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0"/>
                <a:gd name="T17" fmla="*/ 8 w 8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0">
                  <a:moveTo>
                    <a:pt x="4" y="0"/>
                  </a:moveTo>
                  <a:lnTo>
                    <a:pt x="0" y="8"/>
                  </a:lnTo>
                  <a:lnTo>
                    <a:pt x="0" y="20"/>
                  </a:lnTo>
                  <a:lnTo>
                    <a:pt x="8" y="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63" name="Freeform 683">
              <a:extLst>
                <a:ext uri="{FF2B5EF4-FFF2-40B4-BE49-F238E27FC236}">
                  <a16:creationId xmlns="" xmlns:a16="http://schemas.microsoft.com/office/drawing/2014/main" id="{5036459D-5BDD-4D34-95F4-45CB2F2B56EB}"/>
                </a:ext>
              </a:extLst>
            </p:cNvPr>
            <p:cNvSpPr>
              <a:spLocks/>
            </p:cNvSpPr>
            <p:nvPr/>
          </p:nvSpPr>
          <p:spPr bwMode="gray">
            <a:xfrm>
              <a:off x="3241418" y="4372852"/>
              <a:ext cx="4321" cy="7558"/>
            </a:xfrm>
            <a:custGeom>
              <a:avLst/>
              <a:gdLst>
                <a:gd name="T0" fmla="*/ 0 w 12"/>
                <a:gd name="T1" fmla="*/ 21 h 21"/>
                <a:gd name="T2" fmla="*/ 8 w 12"/>
                <a:gd name="T3" fmla="*/ 13 h 21"/>
                <a:gd name="T4" fmla="*/ 12 w 12"/>
                <a:gd name="T5" fmla="*/ 0 h 21"/>
                <a:gd name="T6" fmla="*/ 0 w 12"/>
                <a:gd name="T7" fmla="*/ 9 h 21"/>
                <a:gd name="T8" fmla="*/ 0 w 12"/>
                <a:gd name="T9" fmla="*/ 2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1"/>
                <a:gd name="T17" fmla="*/ 12 w 1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1">
                  <a:moveTo>
                    <a:pt x="0" y="21"/>
                  </a:moveTo>
                  <a:lnTo>
                    <a:pt x="8" y="13"/>
                  </a:lnTo>
                  <a:lnTo>
                    <a:pt x="12" y="0"/>
                  </a:lnTo>
                  <a:lnTo>
                    <a:pt x="0" y="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64" name="Freeform 684">
              <a:extLst>
                <a:ext uri="{FF2B5EF4-FFF2-40B4-BE49-F238E27FC236}">
                  <a16:creationId xmlns="" xmlns:a16="http://schemas.microsoft.com/office/drawing/2014/main" id="{42AC19CB-53FA-4E11-807B-92BADC59151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41418" y="4380410"/>
              <a:ext cx="10083" cy="8638"/>
            </a:xfrm>
            <a:custGeom>
              <a:avLst/>
              <a:gdLst>
                <a:gd name="T0" fmla="*/ 0 w 28"/>
                <a:gd name="T1" fmla="*/ 20 h 24"/>
                <a:gd name="T2" fmla="*/ 12 w 28"/>
                <a:gd name="T3" fmla="*/ 20 h 24"/>
                <a:gd name="T4" fmla="*/ 16 w 28"/>
                <a:gd name="T5" fmla="*/ 24 h 24"/>
                <a:gd name="T6" fmla="*/ 24 w 28"/>
                <a:gd name="T7" fmla="*/ 20 h 24"/>
                <a:gd name="T8" fmla="*/ 28 w 28"/>
                <a:gd name="T9" fmla="*/ 12 h 24"/>
                <a:gd name="T10" fmla="*/ 28 w 28"/>
                <a:gd name="T11" fmla="*/ 0 h 24"/>
                <a:gd name="T12" fmla="*/ 16 w 28"/>
                <a:gd name="T13" fmla="*/ 4 h 24"/>
                <a:gd name="T14" fmla="*/ 8 w 28"/>
                <a:gd name="T15" fmla="*/ 4 h 24"/>
                <a:gd name="T16" fmla="*/ 0 w 28"/>
                <a:gd name="T17" fmla="*/ 8 h 24"/>
                <a:gd name="T18" fmla="*/ 0 w 28"/>
                <a:gd name="T19" fmla="*/ 2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24"/>
                <a:gd name="T32" fmla="*/ 28 w 28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24">
                  <a:moveTo>
                    <a:pt x="0" y="20"/>
                  </a:moveTo>
                  <a:lnTo>
                    <a:pt x="12" y="20"/>
                  </a:lnTo>
                  <a:lnTo>
                    <a:pt x="16" y="24"/>
                  </a:lnTo>
                  <a:lnTo>
                    <a:pt x="24" y="20"/>
                  </a:lnTo>
                  <a:lnTo>
                    <a:pt x="28" y="12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65" name="Freeform 685">
              <a:extLst>
                <a:ext uri="{FF2B5EF4-FFF2-40B4-BE49-F238E27FC236}">
                  <a16:creationId xmlns="" xmlns:a16="http://schemas.microsoft.com/office/drawing/2014/main" id="{FFE3D11C-80E2-4114-93D6-B3E8032CC191}"/>
                </a:ext>
              </a:extLst>
            </p:cNvPr>
            <p:cNvSpPr>
              <a:spLocks/>
            </p:cNvSpPr>
            <p:nvPr/>
          </p:nvSpPr>
          <p:spPr bwMode="gray">
            <a:xfrm>
              <a:off x="3234216" y="4383289"/>
              <a:ext cx="4321" cy="5758"/>
            </a:xfrm>
            <a:custGeom>
              <a:avLst/>
              <a:gdLst>
                <a:gd name="T0" fmla="*/ 8 w 12"/>
                <a:gd name="T1" fmla="*/ 16 h 16"/>
                <a:gd name="T2" fmla="*/ 12 w 12"/>
                <a:gd name="T3" fmla="*/ 12 h 16"/>
                <a:gd name="T4" fmla="*/ 0 w 12"/>
                <a:gd name="T5" fmla="*/ 0 h 16"/>
                <a:gd name="T6" fmla="*/ 4 w 12"/>
                <a:gd name="T7" fmla="*/ 12 h 16"/>
                <a:gd name="T8" fmla="*/ 8 w 12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6"/>
                <a:gd name="T17" fmla="*/ 12 w 1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6">
                  <a:moveTo>
                    <a:pt x="8" y="16"/>
                  </a:moveTo>
                  <a:lnTo>
                    <a:pt x="12" y="12"/>
                  </a:lnTo>
                  <a:lnTo>
                    <a:pt x="0" y="0"/>
                  </a:lnTo>
                  <a:lnTo>
                    <a:pt x="4" y="12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66" name="Freeform 686">
              <a:extLst>
                <a:ext uri="{FF2B5EF4-FFF2-40B4-BE49-F238E27FC236}">
                  <a16:creationId xmlns="" xmlns:a16="http://schemas.microsoft.com/office/drawing/2014/main" id="{CF6FE6A5-3DA2-4456-A35E-BD7CE880BF7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26654" y="4389048"/>
              <a:ext cx="9002" cy="4319"/>
            </a:xfrm>
            <a:custGeom>
              <a:avLst/>
              <a:gdLst>
                <a:gd name="T0" fmla="*/ 12 w 25"/>
                <a:gd name="T1" fmla="*/ 8 h 12"/>
                <a:gd name="T2" fmla="*/ 25 w 25"/>
                <a:gd name="T3" fmla="*/ 0 h 12"/>
                <a:gd name="T4" fmla="*/ 12 w 25"/>
                <a:gd name="T5" fmla="*/ 0 h 12"/>
                <a:gd name="T6" fmla="*/ 0 w 25"/>
                <a:gd name="T7" fmla="*/ 0 h 12"/>
                <a:gd name="T8" fmla="*/ 4 w 25"/>
                <a:gd name="T9" fmla="*/ 12 h 12"/>
                <a:gd name="T10" fmla="*/ 12 w 25"/>
                <a:gd name="T11" fmla="*/ 8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2"/>
                <a:gd name="T20" fmla="*/ 25 w 2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2">
                  <a:moveTo>
                    <a:pt x="12" y="8"/>
                  </a:moveTo>
                  <a:lnTo>
                    <a:pt x="25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4" y="12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67" name="Freeform 687">
              <a:extLst>
                <a:ext uri="{FF2B5EF4-FFF2-40B4-BE49-F238E27FC236}">
                  <a16:creationId xmlns="" xmlns:a16="http://schemas.microsoft.com/office/drawing/2014/main" id="{F7D06A71-EF3A-4DD8-B0F9-61B03EF10D8E}"/>
                </a:ext>
              </a:extLst>
            </p:cNvPr>
            <p:cNvSpPr>
              <a:spLocks/>
            </p:cNvSpPr>
            <p:nvPr/>
          </p:nvSpPr>
          <p:spPr bwMode="gray">
            <a:xfrm>
              <a:off x="3222333" y="4400925"/>
              <a:ext cx="5762" cy="7198"/>
            </a:xfrm>
            <a:custGeom>
              <a:avLst/>
              <a:gdLst>
                <a:gd name="T0" fmla="*/ 0 w 16"/>
                <a:gd name="T1" fmla="*/ 20 h 20"/>
                <a:gd name="T2" fmla="*/ 12 w 16"/>
                <a:gd name="T3" fmla="*/ 8 h 20"/>
                <a:gd name="T4" fmla="*/ 16 w 16"/>
                <a:gd name="T5" fmla="*/ 0 h 20"/>
                <a:gd name="T6" fmla="*/ 4 w 16"/>
                <a:gd name="T7" fmla="*/ 8 h 20"/>
                <a:gd name="T8" fmla="*/ 0 w 16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0"/>
                <a:gd name="T17" fmla="*/ 16 w 1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0">
                  <a:moveTo>
                    <a:pt x="0" y="20"/>
                  </a:moveTo>
                  <a:lnTo>
                    <a:pt x="12" y="8"/>
                  </a:lnTo>
                  <a:lnTo>
                    <a:pt x="16" y="0"/>
                  </a:lnTo>
                  <a:lnTo>
                    <a:pt x="4" y="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68" name="Freeform 688">
              <a:extLst>
                <a:ext uri="{FF2B5EF4-FFF2-40B4-BE49-F238E27FC236}">
                  <a16:creationId xmlns="" xmlns:a16="http://schemas.microsoft.com/office/drawing/2014/main" id="{87411540-06A1-44A3-9AD9-A39CDE2AAE83}"/>
                </a:ext>
              </a:extLst>
            </p:cNvPr>
            <p:cNvSpPr>
              <a:spLocks/>
            </p:cNvSpPr>
            <p:nvPr/>
          </p:nvSpPr>
          <p:spPr bwMode="gray">
            <a:xfrm>
              <a:off x="3188484" y="4417120"/>
              <a:ext cx="14764" cy="7198"/>
            </a:xfrm>
            <a:custGeom>
              <a:avLst/>
              <a:gdLst>
                <a:gd name="T0" fmla="*/ 0 w 41"/>
                <a:gd name="T1" fmla="*/ 12 h 20"/>
                <a:gd name="T2" fmla="*/ 0 w 41"/>
                <a:gd name="T3" fmla="*/ 16 h 20"/>
                <a:gd name="T4" fmla="*/ 4 w 41"/>
                <a:gd name="T5" fmla="*/ 16 h 20"/>
                <a:gd name="T6" fmla="*/ 17 w 41"/>
                <a:gd name="T7" fmla="*/ 16 h 20"/>
                <a:gd name="T8" fmla="*/ 25 w 41"/>
                <a:gd name="T9" fmla="*/ 20 h 20"/>
                <a:gd name="T10" fmla="*/ 29 w 41"/>
                <a:gd name="T11" fmla="*/ 20 h 20"/>
                <a:gd name="T12" fmla="*/ 29 w 41"/>
                <a:gd name="T13" fmla="*/ 8 h 20"/>
                <a:gd name="T14" fmla="*/ 41 w 41"/>
                <a:gd name="T15" fmla="*/ 4 h 20"/>
                <a:gd name="T16" fmla="*/ 41 w 41"/>
                <a:gd name="T17" fmla="*/ 4 h 20"/>
                <a:gd name="T18" fmla="*/ 29 w 41"/>
                <a:gd name="T19" fmla="*/ 0 h 20"/>
                <a:gd name="T20" fmla="*/ 0 w 41"/>
                <a:gd name="T21" fmla="*/ 12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20"/>
                <a:gd name="T35" fmla="*/ 41 w 41"/>
                <a:gd name="T36" fmla="*/ 20 h 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20">
                  <a:moveTo>
                    <a:pt x="0" y="12"/>
                  </a:moveTo>
                  <a:lnTo>
                    <a:pt x="0" y="16"/>
                  </a:lnTo>
                  <a:lnTo>
                    <a:pt x="4" y="16"/>
                  </a:lnTo>
                  <a:lnTo>
                    <a:pt x="17" y="16"/>
                  </a:lnTo>
                  <a:lnTo>
                    <a:pt x="25" y="20"/>
                  </a:lnTo>
                  <a:lnTo>
                    <a:pt x="29" y="20"/>
                  </a:lnTo>
                  <a:lnTo>
                    <a:pt x="29" y="8"/>
                  </a:lnTo>
                  <a:lnTo>
                    <a:pt x="41" y="4"/>
                  </a:lnTo>
                  <a:lnTo>
                    <a:pt x="2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69" name="Freeform 689">
              <a:extLst>
                <a:ext uri="{FF2B5EF4-FFF2-40B4-BE49-F238E27FC236}">
                  <a16:creationId xmlns="" xmlns:a16="http://schemas.microsoft.com/office/drawing/2014/main" id="{53F99F40-AECC-46BC-BDA0-D620EAD74239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9588" y="4999803"/>
              <a:ext cx="1440" cy="8638"/>
            </a:xfrm>
            <a:custGeom>
              <a:avLst/>
              <a:gdLst>
                <a:gd name="T0" fmla="*/ 0 w 4"/>
                <a:gd name="T1" fmla="*/ 8 h 24"/>
                <a:gd name="T2" fmla="*/ 0 w 4"/>
                <a:gd name="T3" fmla="*/ 24 h 24"/>
                <a:gd name="T4" fmla="*/ 4 w 4"/>
                <a:gd name="T5" fmla="*/ 8 h 24"/>
                <a:gd name="T6" fmla="*/ 0 w 4"/>
                <a:gd name="T7" fmla="*/ 0 h 24"/>
                <a:gd name="T8" fmla="*/ 0 w 4"/>
                <a:gd name="T9" fmla="*/ 8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4"/>
                <a:gd name="T17" fmla="*/ 4 w 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4">
                  <a:moveTo>
                    <a:pt x="0" y="8"/>
                  </a:moveTo>
                  <a:lnTo>
                    <a:pt x="0" y="24"/>
                  </a:lnTo>
                  <a:lnTo>
                    <a:pt x="4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70" name="Freeform 690">
              <a:extLst>
                <a:ext uri="{FF2B5EF4-FFF2-40B4-BE49-F238E27FC236}">
                  <a16:creationId xmlns="" xmlns:a16="http://schemas.microsoft.com/office/drawing/2014/main" id="{1A785A61-53AF-4088-B6A8-FBC67CCF730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6927" y="4913427"/>
              <a:ext cx="4321" cy="4319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8 w 12"/>
                <a:gd name="T7" fmla="*/ 0 h 12"/>
                <a:gd name="T8" fmla="*/ 0 w 12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0" y="12"/>
                  </a:moveTo>
                  <a:lnTo>
                    <a:pt x="12" y="12"/>
                  </a:lnTo>
                  <a:lnTo>
                    <a:pt x="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71" name="Freeform 691">
              <a:extLst>
                <a:ext uri="{FF2B5EF4-FFF2-40B4-BE49-F238E27FC236}">
                  <a16:creationId xmlns="" xmlns:a16="http://schemas.microsoft.com/office/drawing/2014/main" id="{E32CD47B-081F-4177-912B-8860369AF971}"/>
                </a:ext>
              </a:extLst>
            </p:cNvPr>
            <p:cNvSpPr>
              <a:spLocks/>
            </p:cNvSpPr>
            <p:nvPr/>
          </p:nvSpPr>
          <p:spPr bwMode="gray">
            <a:xfrm>
              <a:off x="3492046" y="4670132"/>
              <a:ext cx="2881" cy="4679"/>
            </a:xfrm>
            <a:custGeom>
              <a:avLst/>
              <a:gdLst>
                <a:gd name="T0" fmla="*/ 0 w 8"/>
                <a:gd name="T1" fmla="*/ 13 h 13"/>
                <a:gd name="T2" fmla="*/ 8 w 8"/>
                <a:gd name="T3" fmla="*/ 0 h 13"/>
                <a:gd name="T4" fmla="*/ 0 w 8"/>
                <a:gd name="T5" fmla="*/ 5 h 13"/>
                <a:gd name="T6" fmla="*/ 0 w 8"/>
                <a:gd name="T7" fmla="*/ 13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3"/>
                <a:gd name="T14" fmla="*/ 8 w 8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3">
                  <a:moveTo>
                    <a:pt x="0" y="13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72" name="Freeform 693">
              <a:extLst>
                <a:ext uri="{FF2B5EF4-FFF2-40B4-BE49-F238E27FC236}">
                  <a16:creationId xmlns="" xmlns:a16="http://schemas.microsoft.com/office/drawing/2014/main" id="{D89A5A57-3621-4CB4-9F49-BE85F67AA38F}"/>
                </a:ext>
              </a:extLst>
            </p:cNvPr>
            <p:cNvSpPr>
              <a:spLocks/>
            </p:cNvSpPr>
            <p:nvPr/>
          </p:nvSpPr>
          <p:spPr bwMode="gray">
            <a:xfrm>
              <a:off x="3009876" y="5613439"/>
              <a:ext cx="38170" cy="23394"/>
            </a:xfrm>
            <a:custGeom>
              <a:avLst/>
              <a:gdLst>
                <a:gd name="T0" fmla="*/ 93 w 106"/>
                <a:gd name="T1" fmla="*/ 16 h 65"/>
                <a:gd name="T2" fmla="*/ 106 w 106"/>
                <a:gd name="T3" fmla="*/ 4 h 65"/>
                <a:gd name="T4" fmla="*/ 93 w 106"/>
                <a:gd name="T5" fmla="*/ 8 h 65"/>
                <a:gd name="T6" fmla="*/ 81 w 106"/>
                <a:gd name="T7" fmla="*/ 4 h 65"/>
                <a:gd name="T8" fmla="*/ 69 w 106"/>
                <a:gd name="T9" fmla="*/ 4 h 65"/>
                <a:gd name="T10" fmla="*/ 57 w 106"/>
                <a:gd name="T11" fmla="*/ 4 h 65"/>
                <a:gd name="T12" fmla="*/ 57 w 106"/>
                <a:gd name="T13" fmla="*/ 8 h 65"/>
                <a:gd name="T14" fmla="*/ 57 w 106"/>
                <a:gd name="T15" fmla="*/ 8 h 65"/>
                <a:gd name="T16" fmla="*/ 57 w 106"/>
                <a:gd name="T17" fmla="*/ 8 h 65"/>
                <a:gd name="T18" fmla="*/ 45 w 106"/>
                <a:gd name="T19" fmla="*/ 8 h 65"/>
                <a:gd name="T20" fmla="*/ 28 w 106"/>
                <a:gd name="T21" fmla="*/ 4 h 65"/>
                <a:gd name="T22" fmla="*/ 20 w 106"/>
                <a:gd name="T23" fmla="*/ 0 h 65"/>
                <a:gd name="T24" fmla="*/ 28 w 106"/>
                <a:gd name="T25" fmla="*/ 12 h 65"/>
                <a:gd name="T26" fmla="*/ 41 w 106"/>
                <a:gd name="T27" fmla="*/ 20 h 65"/>
                <a:gd name="T28" fmla="*/ 53 w 106"/>
                <a:gd name="T29" fmla="*/ 28 h 65"/>
                <a:gd name="T30" fmla="*/ 41 w 106"/>
                <a:gd name="T31" fmla="*/ 24 h 65"/>
                <a:gd name="T32" fmla="*/ 28 w 106"/>
                <a:gd name="T33" fmla="*/ 28 h 65"/>
                <a:gd name="T34" fmla="*/ 16 w 106"/>
                <a:gd name="T35" fmla="*/ 28 h 65"/>
                <a:gd name="T36" fmla="*/ 28 w 106"/>
                <a:gd name="T37" fmla="*/ 32 h 65"/>
                <a:gd name="T38" fmla="*/ 41 w 106"/>
                <a:gd name="T39" fmla="*/ 32 h 65"/>
                <a:gd name="T40" fmla="*/ 28 w 106"/>
                <a:gd name="T41" fmla="*/ 36 h 65"/>
                <a:gd name="T42" fmla="*/ 20 w 106"/>
                <a:gd name="T43" fmla="*/ 49 h 65"/>
                <a:gd name="T44" fmla="*/ 12 w 106"/>
                <a:gd name="T45" fmla="*/ 53 h 65"/>
                <a:gd name="T46" fmla="*/ 0 w 106"/>
                <a:gd name="T47" fmla="*/ 57 h 65"/>
                <a:gd name="T48" fmla="*/ 12 w 106"/>
                <a:gd name="T49" fmla="*/ 61 h 65"/>
                <a:gd name="T50" fmla="*/ 20 w 106"/>
                <a:gd name="T51" fmla="*/ 61 h 65"/>
                <a:gd name="T52" fmla="*/ 37 w 106"/>
                <a:gd name="T53" fmla="*/ 65 h 65"/>
                <a:gd name="T54" fmla="*/ 45 w 106"/>
                <a:gd name="T55" fmla="*/ 53 h 65"/>
                <a:gd name="T56" fmla="*/ 57 w 106"/>
                <a:gd name="T57" fmla="*/ 49 h 65"/>
                <a:gd name="T58" fmla="*/ 65 w 106"/>
                <a:gd name="T59" fmla="*/ 49 h 65"/>
                <a:gd name="T60" fmla="*/ 73 w 106"/>
                <a:gd name="T61" fmla="*/ 36 h 65"/>
                <a:gd name="T62" fmla="*/ 81 w 106"/>
                <a:gd name="T63" fmla="*/ 24 h 65"/>
                <a:gd name="T64" fmla="*/ 93 w 106"/>
                <a:gd name="T65" fmla="*/ 16 h 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"/>
                <a:gd name="T100" fmla="*/ 0 h 65"/>
                <a:gd name="T101" fmla="*/ 106 w 106"/>
                <a:gd name="T102" fmla="*/ 65 h 6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" h="65">
                  <a:moveTo>
                    <a:pt x="93" y="16"/>
                  </a:moveTo>
                  <a:lnTo>
                    <a:pt x="106" y="4"/>
                  </a:lnTo>
                  <a:lnTo>
                    <a:pt x="93" y="8"/>
                  </a:lnTo>
                  <a:lnTo>
                    <a:pt x="81" y="4"/>
                  </a:lnTo>
                  <a:lnTo>
                    <a:pt x="69" y="4"/>
                  </a:lnTo>
                  <a:lnTo>
                    <a:pt x="57" y="4"/>
                  </a:lnTo>
                  <a:lnTo>
                    <a:pt x="57" y="8"/>
                  </a:lnTo>
                  <a:lnTo>
                    <a:pt x="45" y="8"/>
                  </a:lnTo>
                  <a:lnTo>
                    <a:pt x="28" y="4"/>
                  </a:lnTo>
                  <a:lnTo>
                    <a:pt x="20" y="0"/>
                  </a:lnTo>
                  <a:lnTo>
                    <a:pt x="28" y="12"/>
                  </a:lnTo>
                  <a:lnTo>
                    <a:pt x="41" y="20"/>
                  </a:lnTo>
                  <a:lnTo>
                    <a:pt x="53" y="28"/>
                  </a:lnTo>
                  <a:lnTo>
                    <a:pt x="41" y="24"/>
                  </a:lnTo>
                  <a:lnTo>
                    <a:pt x="28" y="28"/>
                  </a:lnTo>
                  <a:lnTo>
                    <a:pt x="16" y="28"/>
                  </a:lnTo>
                  <a:lnTo>
                    <a:pt x="28" y="32"/>
                  </a:lnTo>
                  <a:lnTo>
                    <a:pt x="41" y="32"/>
                  </a:lnTo>
                  <a:lnTo>
                    <a:pt x="28" y="36"/>
                  </a:lnTo>
                  <a:lnTo>
                    <a:pt x="20" y="49"/>
                  </a:lnTo>
                  <a:lnTo>
                    <a:pt x="12" y="53"/>
                  </a:lnTo>
                  <a:lnTo>
                    <a:pt x="0" y="57"/>
                  </a:lnTo>
                  <a:lnTo>
                    <a:pt x="12" y="61"/>
                  </a:lnTo>
                  <a:lnTo>
                    <a:pt x="20" y="61"/>
                  </a:lnTo>
                  <a:lnTo>
                    <a:pt x="37" y="65"/>
                  </a:lnTo>
                  <a:lnTo>
                    <a:pt x="45" y="53"/>
                  </a:lnTo>
                  <a:lnTo>
                    <a:pt x="57" y="49"/>
                  </a:lnTo>
                  <a:lnTo>
                    <a:pt x="65" y="49"/>
                  </a:lnTo>
                  <a:lnTo>
                    <a:pt x="73" y="36"/>
                  </a:lnTo>
                  <a:lnTo>
                    <a:pt x="81" y="24"/>
                  </a:lnTo>
                  <a:lnTo>
                    <a:pt x="93" y="1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73" name="Freeform 694">
              <a:extLst>
                <a:ext uri="{FF2B5EF4-FFF2-40B4-BE49-F238E27FC236}">
                  <a16:creationId xmlns="" xmlns:a16="http://schemas.microsoft.com/office/drawing/2014/main" id="{0A3533E4-2DA9-46C2-8BDC-7FA37E83DF28}"/>
                </a:ext>
              </a:extLst>
            </p:cNvPr>
            <p:cNvSpPr>
              <a:spLocks/>
            </p:cNvSpPr>
            <p:nvPr/>
          </p:nvSpPr>
          <p:spPr bwMode="gray">
            <a:xfrm>
              <a:off x="3005555" y="5626395"/>
              <a:ext cx="4321" cy="4679"/>
            </a:xfrm>
            <a:custGeom>
              <a:avLst/>
              <a:gdLst>
                <a:gd name="T0" fmla="*/ 0 w 12"/>
                <a:gd name="T1" fmla="*/ 0 h 13"/>
                <a:gd name="T2" fmla="*/ 8 w 12"/>
                <a:gd name="T3" fmla="*/ 13 h 13"/>
                <a:gd name="T4" fmla="*/ 12 w 12"/>
                <a:gd name="T5" fmla="*/ 4 h 13"/>
                <a:gd name="T6" fmla="*/ 0 w 12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3"/>
                <a:gd name="T14" fmla="*/ 12 w 12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3">
                  <a:moveTo>
                    <a:pt x="0" y="0"/>
                  </a:moveTo>
                  <a:lnTo>
                    <a:pt x="8" y="13"/>
                  </a:lnTo>
                  <a:lnTo>
                    <a:pt x="1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74" name="Freeform 695">
              <a:extLst>
                <a:ext uri="{FF2B5EF4-FFF2-40B4-BE49-F238E27FC236}">
                  <a16:creationId xmlns="" xmlns:a16="http://schemas.microsoft.com/office/drawing/2014/main" id="{778D659C-648B-4B51-A540-614DC26AC5B1}"/>
                </a:ext>
              </a:extLst>
            </p:cNvPr>
            <p:cNvSpPr>
              <a:spLocks/>
            </p:cNvSpPr>
            <p:nvPr/>
          </p:nvSpPr>
          <p:spPr bwMode="gray">
            <a:xfrm>
              <a:off x="3036163" y="5611999"/>
              <a:ext cx="42492" cy="27713"/>
            </a:xfrm>
            <a:custGeom>
              <a:avLst/>
              <a:gdLst>
                <a:gd name="T0" fmla="*/ 110 w 118"/>
                <a:gd name="T1" fmla="*/ 4 h 77"/>
                <a:gd name="T2" fmla="*/ 98 w 118"/>
                <a:gd name="T3" fmla="*/ 8 h 77"/>
                <a:gd name="T4" fmla="*/ 86 w 118"/>
                <a:gd name="T5" fmla="*/ 12 h 77"/>
                <a:gd name="T6" fmla="*/ 86 w 118"/>
                <a:gd name="T7" fmla="*/ 24 h 77"/>
                <a:gd name="T8" fmla="*/ 77 w 118"/>
                <a:gd name="T9" fmla="*/ 12 h 77"/>
                <a:gd name="T10" fmla="*/ 77 w 118"/>
                <a:gd name="T11" fmla="*/ 0 h 77"/>
                <a:gd name="T12" fmla="*/ 65 w 118"/>
                <a:gd name="T13" fmla="*/ 4 h 77"/>
                <a:gd name="T14" fmla="*/ 53 w 118"/>
                <a:gd name="T15" fmla="*/ 4 h 77"/>
                <a:gd name="T16" fmla="*/ 45 w 118"/>
                <a:gd name="T17" fmla="*/ 16 h 77"/>
                <a:gd name="T18" fmla="*/ 37 w 118"/>
                <a:gd name="T19" fmla="*/ 16 h 77"/>
                <a:gd name="T20" fmla="*/ 45 w 118"/>
                <a:gd name="T21" fmla="*/ 28 h 77"/>
                <a:gd name="T22" fmla="*/ 41 w 118"/>
                <a:gd name="T23" fmla="*/ 40 h 77"/>
                <a:gd name="T24" fmla="*/ 33 w 118"/>
                <a:gd name="T25" fmla="*/ 32 h 77"/>
                <a:gd name="T26" fmla="*/ 20 w 118"/>
                <a:gd name="T27" fmla="*/ 40 h 77"/>
                <a:gd name="T28" fmla="*/ 12 w 118"/>
                <a:gd name="T29" fmla="*/ 53 h 77"/>
                <a:gd name="T30" fmla="*/ 0 w 118"/>
                <a:gd name="T31" fmla="*/ 65 h 77"/>
                <a:gd name="T32" fmla="*/ 8 w 118"/>
                <a:gd name="T33" fmla="*/ 73 h 77"/>
                <a:gd name="T34" fmla="*/ 20 w 118"/>
                <a:gd name="T35" fmla="*/ 77 h 77"/>
                <a:gd name="T36" fmla="*/ 25 w 118"/>
                <a:gd name="T37" fmla="*/ 65 h 77"/>
                <a:gd name="T38" fmla="*/ 33 w 118"/>
                <a:gd name="T39" fmla="*/ 69 h 77"/>
                <a:gd name="T40" fmla="*/ 29 w 118"/>
                <a:gd name="T41" fmla="*/ 57 h 77"/>
                <a:gd name="T42" fmla="*/ 41 w 118"/>
                <a:gd name="T43" fmla="*/ 57 h 77"/>
                <a:gd name="T44" fmla="*/ 53 w 118"/>
                <a:gd name="T45" fmla="*/ 57 h 77"/>
                <a:gd name="T46" fmla="*/ 65 w 118"/>
                <a:gd name="T47" fmla="*/ 65 h 77"/>
                <a:gd name="T48" fmla="*/ 57 w 118"/>
                <a:gd name="T49" fmla="*/ 53 h 77"/>
                <a:gd name="T50" fmla="*/ 45 w 118"/>
                <a:gd name="T51" fmla="*/ 40 h 77"/>
                <a:gd name="T52" fmla="*/ 57 w 118"/>
                <a:gd name="T53" fmla="*/ 44 h 77"/>
                <a:gd name="T54" fmla="*/ 69 w 118"/>
                <a:gd name="T55" fmla="*/ 44 h 77"/>
                <a:gd name="T56" fmla="*/ 82 w 118"/>
                <a:gd name="T57" fmla="*/ 44 h 77"/>
                <a:gd name="T58" fmla="*/ 90 w 118"/>
                <a:gd name="T59" fmla="*/ 36 h 77"/>
                <a:gd name="T60" fmla="*/ 94 w 118"/>
                <a:gd name="T61" fmla="*/ 36 h 77"/>
                <a:gd name="T62" fmla="*/ 106 w 118"/>
                <a:gd name="T63" fmla="*/ 36 h 77"/>
                <a:gd name="T64" fmla="*/ 118 w 118"/>
                <a:gd name="T65" fmla="*/ 24 h 77"/>
                <a:gd name="T66" fmla="*/ 106 w 118"/>
                <a:gd name="T67" fmla="*/ 16 h 77"/>
                <a:gd name="T68" fmla="*/ 118 w 118"/>
                <a:gd name="T69" fmla="*/ 16 h 77"/>
                <a:gd name="T70" fmla="*/ 110 w 118"/>
                <a:gd name="T71" fmla="*/ 4 h 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8"/>
                <a:gd name="T109" fmla="*/ 0 h 77"/>
                <a:gd name="T110" fmla="*/ 118 w 118"/>
                <a:gd name="T111" fmla="*/ 77 h 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8" h="77">
                  <a:moveTo>
                    <a:pt x="110" y="4"/>
                  </a:moveTo>
                  <a:lnTo>
                    <a:pt x="98" y="8"/>
                  </a:lnTo>
                  <a:lnTo>
                    <a:pt x="86" y="12"/>
                  </a:lnTo>
                  <a:lnTo>
                    <a:pt x="86" y="24"/>
                  </a:lnTo>
                  <a:lnTo>
                    <a:pt x="77" y="12"/>
                  </a:lnTo>
                  <a:lnTo>
                    <a:pt x="77" y="0"/>
                  </a:lnTo>
                  <a:lnTo>
                    <a:pt x="65" y="4"/>
                  </a:lnTo>
                  <a:lnTo>
                    <a:pt x="53" y="4"/>
                  </a:lnTo>
                  <a:lnTo>
                    <a:pt x="45" y="16"/>
                  </a:lnTo>
                  <a:lnTo>
                    <a:pt x="37" y="16"/>
                  </a:lnTo>
                  <a:lnTo>
                    <a:pt x="45" y="28"/>
                  </a:lnTo>
                  <a:lnTo>
                    <a:pt x="41" y="40"/>
                  </a:lnTo>
                  <a:lnTo>
                    <a:pt x="33" y="32"/>
                  </a:lnTo>
                  <a:lnTo>
                    <a:pt x="20" y="40"/>
                  </a:lnTo>
                  <a:lnTo>
                    <a:pt x="12" y="53"/>
                  </a:lnTo>
                  <a:lnTo>
                    <a:pt x="0" y="65"/>
                  </a:lnTo>
                  <a:lnTo>
                    <a:pt x="8" y="73"/>
                  </a:lnTo>
                  <a:lnTo>
                    <a:pt x="20" y="77"/>
                  </a:lnTo>
                  <a:lnTo>
                    <a:pt x="25" y="65"/>
                  </a:lnTo>
                  <a:lnTo>
                    <a:pt x="33" y="69"/>
                  </a:lnTo>
                  <a:lnTo>
                    <a:pt x="29" y="57"/>
                  </a:lnTo>
                  <a:lnTo>
                    <a:pt x="41" y="57"/>
                  </a:lnTo>
                  <a:lnTo>
                    <a:pt x="53" y="57"/>
                  </a:lnTo>
                  <a:lnTo>
                    <a:pt x="65" y="65"/>
                  </a:lnTo>
                  <a:lnTo>
                    <a:pt x="57" y="53"/>
                  </a:lnTo>
                  <a:lnTo>
                    <a:pt x="45" y="40"/>
                  </a:lnTo>
                  <a:lnTo>
                    <a:pt x="57" y="44"/>
                  </a:lnTo>
                  <a:lnTo>
                    <a:pt x="69" y="44"/>
                  </a:lnTo>
                  <a:lnTo>
                    <a:pt x="82" y="44"/>
                  </a:lnTo>
                  <a:lnTo>
                    <a:pt x="90" y="36"/>
                  </a:lnTo>
                  <a:lnTo>
                    <a:pt x="94" y="36"/>
                  </a:lnTo>
                  <a:lnTo>
                    <a:pt x="106" y="36"/>
                  </a:lnTo>
                  <a:lnTo>
                    <a:pt x="118" y="24"/>
                  </a:lnTo>
                  <a:lnTo>
                    <a:pt x="106" y="16"/>
                  </a:lnTo>
                  <a:lnTo>
                    <a:pt x="118" y="16"/>
                  </a:lnTo>
                  <a:lnTo>
                    <a:pt x="110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75" name="Freeform 696">
              <a:extLst>
                <a:ext uri="{FF2B5EF4-FFF2-40B4-BE49-F238E27FC236}">
                  <a16:creationId xmlns="" xmlns:a16="http://schemas.microsoft.com/office/drawing/2014/main" id="{AD5749F8-9DF0-48EC-97B1-B33B2910A1A2}"/>
                </a:ext>
              </a:extLst>
            </p:cNvPr>
            <p:cNvSpPr>
              <a:spLocks/>
            </p:cNvSpPr>
            <p:nvPr/>
          </p:nvSpPr>
          <p:spPr bwMode="gray">
            <a:xfrm>
              <a:off x="3511131" y="5692617"/>
              <a:ext cx="42491" cy="26273"/>
            </a:xfrm>
            <a:custGeom>
              <a:avLst/>
              <a:gdLst>
                <a:gd name="T0" fmla="*/ 101 w 118"/>
                <a:gd name="T1" fmla="*/ 32 h 73"/>
                <a:gd name="T2" fmla="*/ 93 w 118"/>
                <a:gd name="T3" fmla="*/ 20 h 73"/>
                <a:gd name="T4" fmla="*/ 81 w 118"/>
                <a:gd name="T5" fmla="*/ 20 h 73"/>
                <a:gd name="T6" fmla="*/ 69 w 118"/>
                <a:gd name="T7" fmla="*/ 20 h 73"/>
                <a:gd name="T8" fmla="*/ 69 w 118"/>
                <a:gd name="T9" fmla="*/ 8 h 73"/>
                <a:gd name="T10" fmla="*/ 57 w 118"/>
                <a:gd name="T11" fmla="*/ 4 h 73"/>
                <a:gd name="T12" fmla="*/ 48 w 118"/>
                <a:gd name="T13" fmla="*/ 4 h 73"/>
                <a:gd name="T14" fmla="*/ 36 w 118"/>
                <a:gd name="T15" fmla="*/ 4 h 73"/>
                <a:gd name="T16" fmla="*/ 24 w 118"/>
                <a:gd name="T17" fmla="*/ 0 h 73"/>
                <a:gd name="T18" fmla="*/ 12 w 118"/>
                <a:gd name="T19" fmla="*/ 0 h 73"/>
                <a:gd name="T20" fmla="*/ 0 w 118"/>
                <a:gd name="T21" fmla="*/ 4 h 73"/>
                <a:gd name="T22" fmla="*/ 12 w 118"/>
                <a:gd name="T23" fmla="*/ 4 h 73"/>
                <a:gd name="T24" fmla="*/ 16 w 118"/>
                <a:gd name="T25" fmla="*/ 12 h 73"/>
                <a:gd name="T26" fmla="*/ 28 w 118"/>
                <a:gd name="T27" fmla="*/ 20 h 73"/>
                <a:gd name="T28" fmla="*/ 40 w 118"/>
                <a:gd name="T29" fmla="*/ 20 h 73"/>
                <a:gd name="T30" fmla="*/ 48 w 118"/>
                <a:gd name="T31" fmla="*/ 28 h 73"/>
                <a:gd name="T32" fmla="*/ 61 w 118"/>
                <a:gd name="T33" fmla="*/ 36 h 73"/>
                <a:gd name="T34" fmla="*/ 77 w 118"/>
                <a:gd name="T35" fmla="*/ 40 h 73"/>
                <a:gd name="T36" fmla="*/ 85 w 118"/>
                <a:gd name="T37" fmla="*/ 48 h 73"/>
                <a:gd name="T38" fmla="*/ 93 w 118"/>
                <a:gd name="T39" fmla="*/ 61 h 73"/>
                <a:gd name="T40" fmla="*/ 105 w 118"/>
                <a:gd name="T41" fmla="*/ 73 h 73"/>
                <a:gd name="T42" fmla="*/ 105 w 118"/>
                <a:gd name="T43" fmla="*/ 61 h 73"/>
                <a:gd name="T44" fmla="*/ 118 w 118"/>
                <a:gd name="T45" fmla="*/ 56 h 73"/>
                <a:gd name="T46" fmla="*/ 118 w 118"/>
                <a:gd name="T47" fmla="*/ 44 h 73"/>
                <a:gd name="T48" fmla="*/ 105 w 118"/>
                <a:gd name="T49" fmla="*/ 44 h 73"/>
                <a:gd name="T50" fmla="*/ 101 w 118"/>
                <a:gd name="T51" fmla="*/ 32 h 7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73"/>
                <a:gd name="T80" fmla="*/ 118 w 118"/>
                <a:gd name="T81" fmla="*/ 73 h 7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73">
                  <a:moveTo>
                    <a:pt x="101" y="32"/>
                  </a:moveTo>
                  <a:lnTo>
                    <a:pt x="93" y="20"/>
                  </a:lnTo>
                  <a:lnTo>
                    <a:pt x="81" y="20"/>
                  </a:lnTo>
                  <a:lnTo>
                    <a:pt x="69" y="20"/>
                  </a:lnTo>
                  <a:lnTo>
                    <a:pt x="69" y="8"/>
                  </a:lnTo>
                  <a:lnTo>
                    <a:pt x="57" y="4"/>
                  </a:lnTo>
                  <a:lnTo>
                    <a:pt x="48" y="4"/>
                  </a:lnTo>
                  <a:lnTo>
                    <a:pt x="36" y="4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4"/>
                  </a:lnTo>
                  <a:lnTo>
                    <a:pt x="12" y="4"/>
                  </a:lnTo>
                  <a:lnTo>
                    <a:pt x="16" y="12"/>
                  </a:lnTo>
                  <a:lnTo>
                    <a:pt x="28" y="20"/>
                  </a:lnTo>
                  <a:lnTo>
                    <a:pt x="40" y="20"/>
                  </a:lnTo>
                  <a:lnTo>
                    <a:pt x="48" y="28"/>
                  </a:lnTo>
                  <a:lnTo>
                    <a:pt x="61" y="36"/>
                  </a:lnTo>
                  <a:lnTo>
                    <a:pt x="77" y="40"/>
                  </a:lnTo>
                  <a:lnTo>
                    <a:pt x="85" y="48"/>
                  </a:lnTo>
                  <a:lnTo>
                    <a:pt x="93" y="61"/>
                  </a:lnTo>
                  <a:lnTo>
                    <a:pt x="105" y="73"/>
                  </a:lnTo>
                  <a:lnTo>
                    <a:pt x="105" y="61"/>
                  </a:lnTo>
                  <a:lnTo>
                    <a:pt x="118" y="56"/>
                  </a:lnTo>
                  <a:lnTo>
                    <a:pt x="118" y="44"/>
                  </a:lnTo>
                  <a:lnTo>
                    <a:pt x="105" y="44"/>
                  </a:lnTo>
                  <a:lnTo>
                    <a:pt x="101" y="3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76" name="Freeform 700">
              <a:extLst>
                <a:ext uri="{FF2B5EF4-FFF2-40B4-BE49-F238E27FC236}">
                  <a16:creationId xmlns="" xmlns:a16="http://schemas.microsoft.com/office/drawing/2014/main" id="{FD160D0C-AA15-4922-B443-C3C26194F36A}"/>
                </a:ext>
              </a:extLst>
            </p:cNvPr>
            <p:cNvSpPr>
              <a:spLocks/>
            </p:cNvSpPr>
            <p:nvPr/>
          </p:nvSpPr>
          <p:spPr bwMode="gray">
            <a:xfrm>
              <a:off x="2927774" y="5711332"/>
              <a:ext cx="17645" cy="6118"/>
            </a:xfrm>
            <a:custGeom>
              <a:avLst/>
              <a:gdLst>
                <a:gd name="T0" fmla="*/ 12 w 49"/>
                <a:gd name="T1" fmla="*/ 4 h 17"/>
                <a:gd name="T2" fmla="*/ 0 w 49"/>
                <a:gd name="T3" fmla="*/ 17 h 17"/>
                <a:gd name="T4" fmla="*/ 12 w 49"/>
                <a:gd name="T5" fmla="*/ 13 h 17"/>
                <a:gd name="T6" fmla="*/ 24 w 49"/>
                <a:gd name="T7" fmla="*/ 9 h 17"/>
                <a:gd name="T8" fmla="*/ 37 w 49"/>
                <a:gd name="T9" fmla="*/ 9 h 17"/>
                <a:gd name="T10" fmla="*/ 49 w 49"/>
                <a:gd name="T11" fmla="*/ 0 h 17"/>
                <a:gd name="T12" fmla="*/ 24 w 49"/>
                <a:gd name="T13" fmla="*/ 0 h 17"/>
                <a:gd name="T14" fmla="*/ 12 w 49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17"/>
                <a:gd name="T26" fmla="*/ 49 w 4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17">
                  <a:moveTo>
                    <a:pt x="12" y="4"/>
                  </a:moveTo>
                  <a:lnTo>
                    <a:pt x="0" y="17"/>
                  </a:lnTo>
                  <a:lnTo>
                    <a:pt x="12" y="13"/>
                  </a:lnTo>
                  <a:lnTo>
                    <a:pt x="24" y="9"/>
                  </a:lnTo>
                  <a:lnTo>
                    <a:pt x="37" y="9"/>
                  </a:lnTo>
                  <a:lnTo>
                    <a:pt x="49" y="0"/>
                  </a:lnTo>
                  <a:lnTo>
                    <a:pt x="24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77" name="Freeform 701">
              <a:extLst>
                <a:ext uri="{FF2B5EF4-FFF2-40B4-BE49-F238E27FC236}">
                  <a16:creationId xmlns="" xmlns:a16="http://schemas.microsoft.com/office/drawing/2014/main" id="{65227627-2AC1-4864-A5A0-E856C0A04F7F}"/>
                </a:ext>
              </a:extLst>
            </p:cNvPr>
            <p:cNvSpPr>
              <a:spLocks/>
            </p:cNvSpPr>
            <p:nvPr/>
          </p:nvSpPr>
          <p:spPr bwMode="gray">
            <a:xfrm>
              <a:off x="2842791" y="5650149"/>
              <a:ext cx="76340" cy="71621"/>
            </a:xfrm>
            <a:custGeom>
              <a:avLst/>
              <a:gdLst>
                <a:gd name="T0" fmla="*/ 187 w 212"/>
                <a:gd name="T1" fmla="*/ 166 h 199"/>
                <a:gd name="T2" fmla="*/ 175 w 212"/>
                <a:gd name="T3" fmla="*/ 166 h 199"/>
                <a:gd name="T4" fmla="*/ 163 w 212"/>
                <a:gd name="T5" fmla="*/ 162 h 199"/>
                <a:gd name="T6" fmla="*/ 151 w 212"/>
                <a:gd name="T7" fmla="*/ 158 h 199"/>
                <a:gd name="T8" fmla="*/ 126 w 212"/>
                <a:gd name="T9" fmla="*/ 146 h 199"/>
                <a:gd name="T10" fmla="*/ 114 w 212"/>
                <a:gd name="T11" fmla="*/ 134 h 199"/>
                <a:gd name="T12" fmla="*/ 102 w 212"/>
                <a:gd name="T13" fmla="*/ 130 h 199"/>
                <a:gd name="T14" fmla="*/ 90 w 212"/>
                <a:gd name="T15" fmla="*/ 122 h 199"/>
                <a:gd name="T16" fmla="*/ 77 w 212"/>
                <a:gd name="T17" fmla="*/ 118 h 199"/>
                <a:gd name="T18" fmla="*/ 65 w 212"/>
                <a:gd name="T19" fmla="*/ 105 h 199"/>
                <a:gd name="T20" fmla="*/ 53 w 212"/>
                <a:gd name="T21" fmla="*/ 93 h 199"/>
                <a:gd name="T22" fmla="*/ 49 w 212"/>
                <a:gd name="T23" fmla="*/ 89 h 199"/>
                <a:gd name="T24" fmla="*/ 37 w 212"/>
                <a:gd name="T25" fmla="*/ 77 h 199"/>
                <a:gd name="T26" fmla="*/ 33 w 212"/>
                <a:gd name="T27" fmla="*/ 69 h 199"/>
                <a:gd name="T28" fmla="*/ 28 w 212"/>
                <a:gd name="T29" fmla="*/ 56 h 199"/>
                <a:gd name="T30" fmla="*/ 16 w 212"/>
                <a:gd name="T31" fmla="*/ 56 h 199"/>
                <a:gd name="T32" fmla="*/ 4 w 212"/>
                <a:gd name="T33" fmla="*/ 48 h 199"/>
                <a:gd name="T34" fmla="*/ 12 w 212"/>
                <a:gd name="T35" fmla="*/ 36 h 199"/>
                <a:gd name="T36" fmla="*/ 20 w 212"/>
                <a:gd name="T37" fmla="*/ 32 h 199"/>
                <a:gd name="T38" fmla="*/ 16 w 212"/>
                <a:gd name="T39" fmla="*/ 20 h 199"/>
                <a:gd name="T40" fmla="*/ 4 w 212"/>
                <a:gd name="T41" fmla="*/ 8 h 199"/>
                <a:gd name="T42" fmla="*/ 4 w 212"/>
                <a:gd name="T43" fmla="*/ 8 h 199"/>
                <a:gd name="T44" fmla="*/ 0 w 212"/>
                <a:gd name="T45" fmla="*/ 0 h 199"/>
                <a:gd name="T46" fmla="*/ 0 w 212"/>
                <a:gd name="T47" fmla="*/ 0 h 199"/>
                <a:gd name="T48" fmla="*/ 0 w 212"/>
                <a:gd name="T49" fmla="*/ 158 h 199"/>
                <a:gd name="T50" fmla="*/ 0 w 212"/>
                <a:gd name="T51" fmla="*/ 170 h 199"/>
                <a:gd name="T52" fmla="*/ 0 w 212"/>
                <a:gd name="T53" fmla="*/ 179 h 199"/>
                <a:gd name="T54" fmla="*/ 4 w 212"/>
                <a:gd name="T55" fmla="*/ 183 h 199"/>
                <a:gd name="T56" fmla="*/ 8 w 212"/>
                <a:gd name="T57" fmla="*/ 183 h 199"/>
                <a:gd name="T58" fmla="*/ 20 w 212"/>
                <a:gd name="T59" fmla="*/ 179 h 199"/>
                <a:gd name="T60" fmla="*/ 20 w 212"/>
                <a:gd name="T61" fmla="*/ 179 h 199"/>
                <a:gd name="T62" fmla="*/ 28 w 212"/>
                <a:gd name="T63" fmla="*/ 183 h 199"/>
                <a:gd name="T64" fmla="*/ 41 w 212"/>
                <a:gd name="T65" fmla="*/ 183 h 199"/>
                <a:gd name="T66" fmla="*/ 53 w 212"/>
                <a:gd name="T67" fmla="*/ 187 h 199"/>
                <a:gd name="T68" fmla="*/ 65 w 212"/>
                <a:gd name="T69" fmla="*/ 187 h 199"/>
                <a:gd name="T70" fmla="*/ 90 w 212"/>
                <a:gd name="T71" fmla="*/ 187 h 199"/>
                <a:gd name="T72" fmla="*/ 102 w 212"/>
                <a:gd name="T73" fmla="*/ 191 h 199"/>
                <a:gd name="T74" fmla="*/ 114 w 212"/>
                <a:gd name="T75" fmla="*/ 191 h 199"/>
                <a:gd name="T76" fmla="*/ 126 w 212"/>
                <a:gd name="T77" fmla="*/ 199 h 199"/>
                <a:gd name="T78" fmla="*/ 138 w 212"/>
                <a:gd name="T79" fmla="*/ 195 h 199"/>
                <a:gd name="T80" fmla="*/ 151 w 212"/>
                <a:gd name="T81" fmla="*/ 195 h 199"/>
                <a:gd name="T82" fmla="*/ 159 w 212"/>
                <a:gd name="T83" fmla="*/ 187 h 199"/>
                <a:gd name="T84" fmla="*/ 175 w 212"/>
                <a:gd name="T85" fmla="*/ 187 h 199"/>
                <a:gd name="T86" fmla="*/ 183 w 212"/>
                <a:gd name="T87" fmla="*/ 191 h 199"/>
                <a:gd name="T88" fmla="*/ 195 w 212"/>
                <a:gd name="T89" fmla="*/ 191 h 199"/>
                <a:gd name="T90" fmla="*/ 203 w 212"/>
                <a:gd name="T91" fmla="*/ 179 h 199"/>
                <a:gd name="T92" fmla="*/ 212 w 212"/>
                <a:gd name="T93" fmla="*/ 166 h 199"/>
                <a:gd name="T94" fmla="*/ 199 w 212"/>
                <a:gd name="T95" fmla="*/ 166 h 199"/>
                <a:gd name="T96" fmla="*/ 187 w 212"/>
                <a:gd name="T97" fmla="*/ 166 h 19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2"/>
                <a:gd name="T148" fmla="*/ 0 h 199"/>
                <a:gd name="T149" fmla="*/ 212 w 212"/>
                <a:gd name="T150" fmla="*/ 199 h 19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2" h="199">
                  <a:moveTo>
                    <a:pt x="187" y="166"/>
                  </a:moveTo>
                  <a:lnTo>
                    <a:pt x="175" y="166"/>
                  </a:lnTo>
                  <a:lnTo>
                    <a:pt x="163" y="162"/>
                  </a:lnTo>
                  <a:lnTo>
                    <a:pt x="151" y="158"/>
                  </a:lnTo>
                  <a:lnTo>
                    <a:pt x="126" y="146"/>
                  </a:lnTo>
                  <a:lnTo>
                    <a:pt x="114" y="134"/>
                  </a:lnTo>
                  <a:lnTo>
                    <a:pt x="102" y="130"/>
                  </a:lnTo>
                  <a:lnTo>
                    <a:pt x="90" y="122"/>
                  </a:lnTo>
                  <a:lnTo>
                    <a:pt x="77" y="118"/>
                  </a:lnTo>
                  <a:lnTo>
                    <a:pt x="65" y="105"/>
                  </a:lnTo>
                  <a:lnTo>
                    <a:pt x="53" y="93"/>
                  </a:lnTo>
                  <a:lnTo>
                    <a:pt x="49" y="89"/>
                  </a:lnTo>
                  <a:lnTo>
                    <a:pt x="37" y="77"/>
                  </a:lnTo>
                  <a:lnTo>
                    <a:pt x="33" y="69"/>
                  </a:lnTo>
                  <a:lnTo>
                    <a:pt x="28" y="56"/>
                  </a:lnTo>
                  <a:lnTo>
                    <a:pt x="16" y="56"/>
                  </a:lnTo>
                  <a:lnTo>
                    <a:pt x="4" y="48"/>
                  </a:lnTo>
                  <a:lnTo>
                    <a:pt x="12" y="36"/>
                  </a:lnTo>
                  <a:lnTo>
                    <a:pt x="20" y="32"/>
                  </a:lnTo>
                  <a:lnTo>
                    <a:pt x="16" y="20"/>
                  </a:lnTo>
                  <a:lnTo>
                    <a:pt x="4" y="8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0" y="170"/>
                  </a:lnTo>
                  <a:lnTo>
                    <a:pt x="0" y="179"/>
                  </a:lnTo>
                  <a:lnTo>
                    <a:pt x="4" y="183"/>
                  </a:lnTo>
                  <a:lnTo>
                    <a:pt x="8" y="183"/>
                  </a:lnTo>
                  <a:lnTo>
                    <a:pt x="20" y="179"/>
                  </a:lnTo>
                  <a:lnTo>
                    <a:pt x="28" y="183"/>
                  </a:lnTo>
                  <a:lnTo>
                    <a:pt x="41" y="183"/>
                  </a:lnTo>
                  <a:lnTo>
                    <a:pt x="53" y="187"/>
                  </a:lnTo>
                  <a:lnTo>
                    <a:pt x="65" y="187"/>
                  </a:lnTo>
                  <a:lnTo>
                    <a:pt x="90" y="187"/>
                  </a:lnTo>
                  <a:lnTo>
                    <a:pt x="102" y="191"/>
                  </a:lnTo>
                  <a:lnTo>
                    <a:pt x="114" y="191"/>
                  </a:lnTo>
                  <a:lnTo>
                    <a:pt x="126" y="199"/>
                  </a:lnTo>
                  <a:lnTo>
                    <a:pt x="138" y="195"/>
                  </a:lnTo>
                  <a:lnTo>
                    <a:pt x="151" y="195"/>
                  </a:lnTo>
                  <a:lnTo>
                    <a:pt x="159" y="187"/>
                  </a:lnTo>
                  <a:lnTo>
                    <a:pt x="175" y="187"/>
                  </a:lnTo>
                  <a:lnTo>
                    <a:pt x="183" y="191"/>
                  </a:lnTo>
                  <a:lnTo>
                    <a:pt x="195" y="191"/>
                  </a:lnTo>
                  <a:lnTo>
                    <a:pt x="203" y="179"/>
                  </a:lnTo>
                  <a:lnTo>
                    <a:pt x="212" y="166"/>
                  </a:lnTo>
                  <a:lnTo>
                    <a:pt x="199" y="166"/>
                  </a:lnTo>
                  <a:lnTo>
                    <a:pt x="187" y="16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78" name="Freeform 702">
              <a:extLst>
                <a:ext uri="{FF2B5EF4-FFF2-40B4-BE49-F238E27FC236}">
                  <a16:creationId xmlns="" xmlns:a16="http://schemas.microsoft.com/office/drawing/2014/main" id="{A9453A66-2D21-445F-AB15-BD96C2F60963}"/>
                </a:ext>
              </a:extLst>
            </p:cNvPr>
            <p:cNvSpPr>
              <a:spLocks/>
            </p:cNvSpPr>
            <p:nvPr/>
          </p:nvSpPr>
          <p:spPr bwMode="gray">
            <a:xfrm>
              <a:off x="2878080" y="5720330"/>
              <a:ext cx="4321" cy="2879"/>
            </a:xfrm>
            <a:custGeom>
              <a:avLst/>
              <a:gdLst>
                <a:gd name="T0" fmla="*/ 0 w 12"/>
                <a:gd name="T1" fmla="*/ 4 h 8"/>
                <a:gd name="T2" fmla="*/ 12 w 12"/>
                <a:gd name="T3" fmla="*/ 8 h 8"/>
                <a:gd name="T4" fmla="*/ 0 w 12"/>
                <a:gd name="T5" fmla="*/ 0 h 8"/>
                <a:gd name="T6" fmla="*/ 0 w 12"/>
                <a:gd name="T7" fmla="*/ 4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8"/>
                <a:gd name="T14" fmla="*/ 12 w 1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8">
                  <a:moveTo>
                    <a:pt x="0" y="4"/>
                  </a:moveTo>
                  <a:lnTo>
                    <a:pt x="12" y="8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79" name="Freeform 703">
              <a:extLst>
                <a:ext uri="{FF2B5EF4-FFF2-40B4-BE49-F238E27FC236}">
                  <a16:creationId xmlns="" xmlns:a16="http://schemas.microsoft.com/office/drawing/2014/main" id="{3FE47F87-D757-42CD-8E5F-99102F88EC97}"/>
                </a:ext>
              </a:extLst>
            </p:cNvPr>
            <p:cNvSpPr>
              <a:spLocks/>
            </p:cNvSpPr>
            <p:nvPr/>
          </p:nvSpPr>
          <p:spPr bwMode="gray">
            <a:xfrm>
              <a:off x="2985029" y="5282328"/>
              <a:ext cx="4321" cy="4319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4 h 12"/>
                <a:gd name="T4" fmla="*/ 0 w 12"/>
                <a:gd name="T5" fmla="*/ 0 h 12"/>
                <a:gd name="T6" fmla="*/ 12 w 12"/>
                <a:gd name="T7" fmla="*/ 12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2"/>
                <a:gd name="T14" fmla="*/ 12 w 1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2">
                  <a:moveTo>
                    <a:pt x="12" y="12"/>
                  </a:moveTo>
                  <a:lnTo>
                    <a:pt x="12" y="4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80" name="Freeform 705">
              <a:extLst>
                <a:ext uri="{FF2B5EF4-FFF2-40B4-BE49-F238E27FC236}">
                  <a16:creationId xmlns="" xmlns:a16="http://schemas.microsoft.com/office/drawing/2014/main" id="{FF21B9CF-6416-4BE3-9FF9-37702E6F19DD}"/>
                </a:ext>
              </a:extLst>
            </p:cNvPr>
            <p:cNvSpPr>
              <a:spLocks/>
            </p:cNvSpPr>
            <p:nvPr/>
          </p:nvSpPr>
          <p:spPr bwMode="gray">
            <a:xfrm>
              <a:off x="2689029" y="4771265"/>
              <a:ext cx="189051" cy="915234"/>
            </a:xfrm>
            <a:custGeom>
              <a:avLst/>
              <a:gdLst>
                <a:gd name="T0" fmla="*/ 219 w 525"/>
                <a:gd name="T1" fmla="*/ 2372 h 2543"/>
                <a:gd name="T2" fmla="*/ 150 w 525"/>
                <a:gd name="T3" fmla="*/ 2287 h 2543"/>
                <a:gd name="T4" fmla="*/ 171 w 525"/>
                <a:gd name="T5" fmla="*/ 2149 h 2543"/>
                <a:gd name="T6" fmla="*/ 219 w 525"/>
                <a:gd name="T7" fmla="*/ 2022 h 2543"/>
                <a:gd name="T8" fmla="*/ 244 w 525"/>
                <a:gd name="T9" fmla="*/ 1925 h 2543"/>
                <a:gd name="T10" fmla="*/ 224 w 525"/>
                <a:gd name="T11" fmla="*/ 1831 h 2543"/>
                <a:gd name="T12" fmla="*/ 244 w 525"/>
                <a:gd name="T13" fmla="*/ 1770 h 2543"/>
                <a:gd name="T14" fmla="*/ 219 w 525"/>
                <a:gd name="T15" fmla="*/ 1644 h 2543"/>
                <a:gd name="T16" fmla="*/ 240 w 525"/>
                <a:gd name="T17" fmla="*/ 1510 h 2543"/>
                <a:gd name="T18" fmla="*/ 276 w 525"/>
                <a:gd name="T19" fmla="*/ 1396 h 2543"/>
                <a:gd name="T20" fmla="*/ 276 w 525"/>
                <a:gd name="T21" fmla="*/ 1270 h 2543"/>
                <a:gd name="T22" fmla="*/ 317 w 525"/>
                <a:gd name="T23" fmla="*/ 1168 h 2543"/>
                <a:gd name="T24" fmla="*/ 358 w 525"/>
                <a:gd name="T25" fmla="*/ 1026 h 2543"/>
                <a:gd name="T26" fmla="*/ 321 w 525"/>
                <a:gd name="T27" fmla="*/ 936 h 2543"/>
                <a:gd name="T28" fmla="*/ 350 w 525"/>
                <a:gd name="T29" fmla="*/ 802 h 2543"/>
                <a:gd name="T30" fmla="*/ 386 w 525"/>
                <a:gd name="T31" fmla="*/ 672 h 2543"/>
                <a:gd name="T32" fmla="*/ 439 w 525"/>
                <a:gd name="T33" fmla="*/ 537 h 2543"/>
                <a:gd name="T34" fmla="*/ 484 w 525"/>
                <a:gd name="T35" fmla="*/ 419 h 2543"/>
                <a:gd name="T36" fmla="*/ 488 w 525"/>
                <a:gd name="T37" fmla="*/ 342 h 2543"/>
                <a:gd name="T38" fmla="*/ 439 w 525"/>
                <a:gd name="T39" fmla="*/ 220 h 2543"/>
                <a:gd name="T40" fmla="*/ 411 w 525"/>
                <a:gd name="T41" fmla="*/ 98 h 2543"/>
                <a:gd name="T42" fmla="*/ 358 w 525"/>
                <a:gd name="T43" fmla="*/ 12 h 2543"/>
                <a:gd name="T44" fmla="*/ 325 w 525"/>
                <a:gd name="T45" fmla="*/ 110 h 2543"/>
                <a:gd name="T46" fmla="*/ 342 w 525"/>
                <a:gd name="T47" fmla="*/ 248 h 2543"/>
                <a:gd name="T48" fmla="*/ 317 w 525"/>
                <a:gd name="T49" fmla="*/ 391 h 2543"/>
                <a:gd name="T50" fmla="*/ 305 w 525"/>
                <a:gd name="T51" fmla="*/ 541 h 2543"/>
                <a:gd name="T52" fmla="*/ 272 w 525"/>
                <a:gd name="T53" fmla="*/ 676 h 2543"/>
                <a:gd name="T54" fmla="*/ 260 w 525"/>
                <a:gd name="T55" fmla="*/ 802 h 2543"/>
                <a:gd name="T56" fmla="*/ 252 w 525"/>
                <a:gd name="T57" fmla="*/ 932 h 2543"/>
                <a:gd name="T58" fmla="*/ 232 w 525"/>
                <a:gd name="T59" fmla="*/ 1062 h 2543"/>
                <a:gd name="T60" fmla="*/ 187 w 525"/>
                <a:gd name="T61" fmla="*/ 1184 h 2543"/>
                <a:gd name="T62" fmla="*/ 130 w 525"/>
                <a:gd name="T63" fmla="*/ 1286 h 2543"/>
                <a:gd name="T64" fmla="*/ 142 w 525"/>
                <a:gd name="T65" fmla="*/ 1412 h 2543"/>
                <a:gd name="T66" fmla="*/ 110 w 525"/>
                <a:gd name="T67" fmla="*/ 1534 h 2543"/>
                <a:gd name="T68" fmla="*/ 154 w 525"/>
                <a:gd name="T69" fmla="*/ 1599 h 2543"/>
                <a:gd name="T70" fmla="*/ 195 w 525"/>
                <a:gd name="T71" fmla="*/ 1660 h 2543"/>
                <a:gd name="T72" fmla="*/ 154 w 525"/>
                <a:gd name="T73" fmla="*/ 1734 h 2543"/>
                <a:gd name="T74" fmla="*/ 179 w 525"/>
                <a:gd name="T75" fmla="*/ 1823 h 2543"/>
                <a:gd name="T76" fmla="*/ 130 w 525"/>
                <a:gd name="T77" fmla="*/ 1892 h 2543"/>
                <a:gd name="T78" fmla="*/ 106 w 525"/>
                <a:gd name="T79" fmla="*/ 1933 h 2543"/>
                <a:gd name="T80" fmla="*/ 40 w 525"/>
                <a:gd name="T81" fmla="*/ 1917 h 2543"/>
                <a:gd name="T82" fmla="*/ 8 w 525"/>
                <a:gd name="T83" fmla="*/ 1978 h 2543"/>
                <a:gd name="T84" fmla="*/ 101 w 525"/>
                <a:gd name="T85" fmla="*/ 2002 h 2543"/>
                <a:gd name="T86" fmla="*/ 85 w 525"/>
                <a:gd name="T87" fmla="*/ 2059 h 2543"/>
                <a:gd name="T88" fmla="*/ 93 w 525"/>
                <a:gd name="T89" fmla="*/ 2075 h 2543"/>
                <a:gd name="T90" fmla="*/ 77 w 525"/>
                <a:gd name="T91" fmla="*/ 2144 h 2543"/>
                <a:gd name="T92" fmla="*/ 110 w 525"/>
                <a:gd name="T93" fmla="*/ 2177 h 2543"/>
                <a:gd name="T94" fmla="*/ 93 w 525"/>
                <a:gd name="T95" fmla="*/ 2230 h 2543"/>
                <a:gd name="T96" fmla="*/ 93 w 525"/>
                <a:gd name="T97" fmla="*/ 2271 h 2543"/>
                <a:gd name="T98" fmla="*/ 89 w 525"/>
                <a:gd name="T99" fmla="*/ 2303 h 2543"/>
                <a:gd name="T100" fmla="*/ 138 w 525"/>
                <a:gd name="T101" fmla="*/ 2389 h 2543"/>
                <a:gd name="T102" fmla="*/ 183 w 525"/>
                <a:gd name="T103" fmla="*/ 2376 h 2543"/>
                <a:gd name="T104" fmla="*/ 191 w 525"/>
                <a:gd name="T105" fmla="*/ 2417 h 2543"/>
                <a:gd name="T106" fmla="*/ 122 w 525"/>
                <a:gd name="T107" fmla="*/ 2437 h 2543"/>
                <a:gd name="T108" fmla="*/ 163 w 525"/>
                <a:gd name="T109" fmla="*/ 2466 h 2543"/>
                <a:gd name="T110" fmla="*/ 219 w 525"/>
                <a:gd name="T111" fmla="*/ 2442 h 2543"/>
                <a:gd name="T112" fmla="*/ 187 w 525"/>
                <a:gd name="T113" fmla="*/ 2515 h 2543"/>
                <a:gd name="T114" fmla="*/ 268 w 525"/>
                <a:gd name="T115" fmla="*/ 2466 h 2543"/>
                <a:gd name="T116" fmla="*/ 195 w 525"/>
                <a:gd name="T117" fmla="*/ 2507 h 2543"/>
                <a:gd name="T118" fmla="*/ 293 w 525"/>
                <a:gd name="T119" fmla="*/ 2466 h 2543"/>
                <a:gd name="T120" fmla="*/ 386 w 525"/>
                <a:gd name="T121" fmla="*/ 2409 h 25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5"/>
                <a:gd name="T184" fmla="*/ 0 h 2543"/>
                <a:gd name="T185" fmla="*/ 525 w 525"/>
                <a:gd name="T186" fmla="*/ 2543 h 25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5" h="2543">
                  <a:moveTo>
                    <a:pt x="423" y="2417"/>
                  </a:moveTo>
                  <a:lnTo>
                    <a:pt x="419" y="2413"/>
                  </a:lnTo>
                  <a:lnTo>
                    <a:pt x="411" y="2413"/>
                  </a:lnTo>
                  <a:lnTo>
                    <a:pt x="399" y="2405"/>
                  </a:lnTo>
                  <a:lnTo>
                    <a:pt x="394" y="2405"/>
                  </a:lnTo>
                  <a:lnTo>
                    <a:pt x="382" y="2401"/>
                  </a:lnTo>
                  <a:lnTo>
                    <a:pt x="370" y="2401"/>
                  </a:lnTo>
                  <a:lnTo>
                    <a:pt x="354" y="2397"/>
                  </a:lnTo>
                  <a:lnTo>
                    <a:pt x="346" y="2389"/>
                  </a:lnTo>
                  <a:lnTo>
                    <a:pt x="228" y="2389"/>
                  </a:lnTo>
                  <a:lnTo>
                    <a:pt x="228" y="2385"/>
                  </a:lnTo>
                  <a:lnTo>
                    <a:pt x="219" y="2372"/>
                  </a:lnTo>
                  <a:lnTo>
                    <a:pt x="207" y="2368"/>
                  </a:lnTo>
                  <a:lnTo>
                    <a:pt x="199" y="2356"/>
                  </a:lnTo>
                  <a:lnTo>
                    <a:pt x="203" y="2344"/>
                  </a:lnTo>
                  <a:lnTo>
                    <a:pt x="207" y="2332"/>
                  </a:lnTo>
                  <a:lnTo>
                    <a:pt x="199" y="2324"/>
                  </a:lnTo>
                  <a:lnTo>
                    <a:pt x="207" y="2311"/>
                  </a:lnTo>
                  <a:lnTo>
                    <a:pt x="207" y="2299"/>
                  </a:lnTo>
                  <a:lnTo>
                    <a:pt x="199" y="2279"/>
                  </a:lnTo>
                  <a:lnTo>
                    <a:pt x="187" y="2283"/>
                  </a:lnTo>
                  <a:lnTo>
                    <a:pt x="175" y="2283"/>
                  </a:lnTo>
                  <a:lnTo>
                    <a:pt x="163" y="2291"/>
                  </a:lnTo>
                  <a:lnTo>
                    <a:pt x="150" y="2287"/>
                  </a:lnTo>
                  <a:lnTo>
                    <a:pt x="146" y="2275"/>
                  </a:lnTo>
                  <a:lnTo>
                    <a:pt x="146" y="2262"/>
                  </a:lnTo>
                  <a:lnTo>
                    <a:pt x="142" y="2250"/>
                  </a:lnTo>
                  <a:lnTo>
                    <a:pt x="130" y="2242"/>
                  </a:lnTo>
                  <a:lnTo>
                    <a:pt x="134" y="2230"/>
                  </a:lnTo>
                  <a:lnTo>
                    <a:pt x="130" y="2226"/>
                  </a:lnTo>
                  <a:lnTo>
                    <a:pt x="134" y="2214"/>
                  </a:lnTo>
                  <a:lnTo>
                    <a:pt x="130" y="2201"/>
                  </a:lnTo>
                  <a:lnTo>
                    <a:pt x="130" y="2189"/>
                  </a:lnTo>
                  <a:lnTo>
                    <a:pt x="142" y="2177"/>
                  </a:lnTo>
                  <a:lnTo>
                    <a:pt x="154" y="2173"/>
                  </a:lnTo>
                  <a:lnTo>
                    <a:pt x="158" y="2161"/>
                  </a:lnTo>
                  <a:lnTo>
                    <a:pt x="171" y="2149"/>
                  </a:lnTo>
                  <a:lnTo>
                    <a:pt x="179" y="2144"/>
                  </a:lnTo>
                  <a:lnTo>
                    <a:pt x="191" y="2136"/>
                  </a:lnTo>
                  <a:lnTo>
                    <a:pt x="191" y="2124"/>
                  </a:lnTo>
                  <a:lnTo>
                    <a:pt x="187" y="2112"/>
                  </a:lnTo>
                  <a:lnTo>
                    <a:pt x="199" y="2104"/>
                  </a:lnTo>
                  <a:lnTo>
                    <a:pt x="207" y="2092"/>
                  </a:lnTo>
                  <a:lnTo>
                    <a:pt x="207" y="2088"/>
                  </a:lnTo>
                  <a:lnTo>
                    <a:pt x="199" y="2079"/>
                  </a:lnTo>
                  <a:lnTo>
                    <a:pt x="191" y="2067"/>
                  </a:lnTo>
                  <a:lnTo>
                    <a:pt x="199" y="2055"/>
                  </a:lnTo>
                  <a:lnTo>
                    <a:pt x="207" y="2031"/>
                  </a:lnTo>
                  <a:lnTo>
                    <a:pt x="219" y="2022"/>
                  </a:lnTo>
                  <a:lnTo>
                    <a:pt x="224" y="2018"/>
                  </a:lnTo>
                  <a:lnTo>
                    <a:pt x="232" y="2014"/>
                  </a:lnTo>
                  <a:lnTo>
                    <a:pt x="228" y="2006"/>
                  </a:lnTo>
                  <a:lnTo>
                    <a:pt x="224" y="1994"/>
                  </a:lnTo>
                  <a:lnTo>
                    <a:pt x="228" y="1986"/>
                  </a:lnTo>
                  <a:lnTo>
                    <a:pt x="240" y="1978"/>
                  </a:lnTo>
                  <a:lnTo>
                    <a:pt x="244" y="1965"/>
                  </a:lnTo>
                  <a:lnTo>
                    <a:pt x="240" y="1961"/>
                  </a:lnTo>
                  <a:lnTo>
                    <a:pt x="240" y="1949"/>
                  </a:lnTo>
                  <a:lnTo>
                    <a:pt x="240" y="1945"/>
                  </a:lnTo>
                  <a:lnTo>
                    <a:pt x="232" y="1933"/>
                  </a:lnTo>
                  <a:lnTo>
                    <a:pt x="244" y="1925"/>
                  </a:lnTo>
                  <a:lnTo>
                    <a:pt x="248" y="1917"/>
                  </a:lnTo>
                  <a:lnTo>
                    <a:pt x="244" y="1917"/>
                  </a:lnTo>
                  <a:lnTo>
                    <a:pt x="240" y="1913"/>
                  </a:lnTo>
                  <a:lnTo>
                    <a:pt x="236" y="1900"/>
                  </a:lnTo>
                  <a:lnTo>
                    <a:pt x="240" y="1892"/>
                  </a:lnTo>
                  <a:lnTo>
                    <a:pt x="248" y="1888"/>
                  </a:lnTo>
                  <a:lnTo>
                    <a:pt x="252" y="1880"/>
                  </a:lnTo>
                  <a:lnTo>
                    <a:pt x="264" y="1872"/>
                  </a:lnTo>
                  <a:lnTo>
                    <a:pt x="256" y="1860"/>
                  </a:lnTo>
                  <a:lnTo>
                    <a:pt x="248" y="1847"/>
                  </a:lnTo>
                  <a:lnTo>
                    <a:pt x="240" y="1843"/>
                  </a:lnTo>
                  <a:lnTo>
                    <a:pt x="228" y="1843"/>
                  </a:lnTo>
                  <a:lnTo>
                    <a:pt x="224" y="1831"/>
                  </a:lnTo>
                  <a:lnTo>
                    <a:pt x="236" y="1831"/>
                  </a:lnTo>
                  <a:lnTo>
                    <a:pt x="248" y="1831"/>
                  </a:lnTo>
                  <a:lnTo>
                    <a:pt x="256" y="1831"/>
                  </a:lnTo>
                  <a:lnTo>
                    <a:pt x="268" y="1827"/>
                  </a:lnTo>
                  <a:lnTo>
                    <a:pt x="276" y="1815"/>
                  </a:lnTo>
                  <a:lnTo>
                    <a:pt x="268" y="1807"/>
                  </a:lnTo>
                  <a:lnTo>
                    <a:pt x="256" y="1803"/>
                  </a:lnTo>
                  <a:lnTo>
                    <a:pt x="244" y="1803"/>
                  </a:lnTo>
                  <a:lnTo>
                    <a:pt x="232" y="1803"/>
                  </a:lnTo>
                  <a:lnTo>
                    <a:pt x="236" y="1790"/>
                  </a:lnTo>
                  <a:lnTo>
                    <a:pt x="240" y="1778"/>
                  </a:lnTo>
                  <a:lnTo>
                    <a:pt x="244" y="1770"/>
                  </a:lnTo>
                  <a:lnTo>
                    <a:pt x="236" y="1758"/>
                  </a:lnTo>
                  <a:lnTo>
                    <a:pt x="240" y="1746"/>
                  </a:lnTo>
                  <a:lnTo>
                    <a:pt x="236" y="1742"/>
                  </a:lnTo>
                  <a:lnTo>
                    <a:pt x="232" y="1738"/>
                  </a:lnTo>
                  <a:lnTo>
                    <a:pt x="228" y="1725"/>
                  </a:lnTo>
                  <a:lnTo>
                    <a:pt x="240" y="1713"/>
                  </a:lnTo>
                  <a:lnTo>
                    <a:pt x="228" y="1709"/>
                  </a:lnTo>
                  <a:lnTo>
                    <a:pt x="215" y="1705"/>
                  </a:lnTo>
                  <a:lnTo>
                    <a:pt x="215" y="1693"/>
                  </a:lnTo>
                  <a:lnTo>
                    <a:pt x="215" y="1681"/>
                  </a:lnTo>
                  <a:lnTo>
                    <a:pt x="215" y="1668"/>
                  </a:lnTo>
                  <a:lnTo>
                    <a:pt x="219" y="1656"/>
                  </a:lnTo>
                  <a:lnTo>
                    <a:pt x="219" y="1644"/>
                  </a:lnTo>
                  <a:lnTo>
                    <a:pt x="232" y="1640"/>
                  </a:lnTo>
                  <a:lnTo>
                    <a:pt x="236" y="1628"/>
                  </a:lnTo>
                  <a:lnTo>
                    <a:pt x="236" y="1624"/>
                  </a:lnTo>
                  <a:lnTo>
                    <a:pt x="232" y="1611"/>
                  </a:lnTo>
                  <a:lnTo>
                    <a:pt x="232" y="1599"/>
                  </a:lnTo>
                  <a:lnTo>
                    <a:pt x="232" y="1587"/>
                  </a:lnTo>
                  <a:lnTo>
                    <a:pt x="232" y="1575"/>
                  </a:lnTo>
                  <a:lnTo>
                    <a:pt x="232" y="1563"/>
                  </a:lnTo>
                  <a:lnTo>
                    <a:pt x="232" y="1555"/>
                  </a:lnTo>
                  <a:lnTo>
                    <a:pt x="228" y="1546"/>
                  </a:lnTo>
                  <a:lnTo>
                    <a:pt x="228" y="1538"/>
                  </a:lnTo>
                  <a:lnTo>
                    <a:pt x="232" y="1522"/>
                  </a:lnTo>
                  <a:lnTo>
                    <a:pt x="240" y="1510"/>
                  </a:lnTo>
                  <a:lnTo>
                    <a:pt x="236" y="1502"/>
                  </a:lnTo>
                  <a:lnTo>
                    <a:pt x="244" y="1489"/>
                  </a:lnTo>
                  <a:lnTo>
                    <a:pt x="244" y="1485"/>
                  </a:lnTo>
                  <a:lnTo>
                    <a:pt x="244" y="1473"/>
                  </a:lnTo>
                  <a:lnTo>
                    <a:pt x="244" y="1469"/>
                  </a:lnTo>
                  <a:lnTo>
                    <a:pt x="240" y="1461"/>
                  </a:lnTo>
                  <a:lnTo>
                    <a:pt x="244" y="1457"/>
                  </a:lnTo>
                  <a:lnTo>
                    <a:pt x="252" y="1457"/>
                  </a:lnTo>
                  <a:lnTo>
                    <a:pt x="256" y="1445"/>
                  </a:lnTo>
                  <a:lnTo>
                    <a:pt x="260" y="1432"/>
                  </a:lnTo>
                  <a:lnTo>
                    <a:pt x="260" y="1408"/>
                  </a:lnTo>
                  <a:lnTo>
                    <a:pt x="268" y="1404"/>
                  </a:lnTo>
                  <a:lnTo>
                    <a:pt x="276" y="1396"/>
                  </a:lnTo>
                  <a:lnTo>
                    <a:pt x="293" y="1392"/>
                  </a:lnTo>
                  <a:lnTo>
                    <a:pt x="293" y="1380"/>
                  </a:lnTo>
                  <a:lnTo>
                    <a:pt x="285" y="1367"/>
                  </a:lnTo>
                  <a:lnTo>
                    <a:pt x="285" y="1355"/>
                  </a:lnTo>
                  <a:lnTo>
                    <a:pt x="281" y="1343"/>
                  </a:lnTo>
                  <a:lnTo>
                    <a:pt x="276" y="1331"/>
                  </a:lnTo>
                  <a:lnTo>
                    <a:pt x="272" y="1319"/>
                  </a:lnTo>
                  <a:lnTo>
                    <a:pt x="276" y="1306"/>
                  </a:lnTo>
                  <a:lnTo>
                    <a:pt x="272" y="1294"/>
                  </a:lnTo>
                  <a:lnTo>
                    <a:pt x="276" y="1282"/>
                  </a:lnTo>
                  <a:lnTo>
                    <a:pt x="276" y="1270"/>
                  </a:lnTo>
                  <a:lnTo>
                    <a:pt x="276" y="1266"/>
                  </a:lnTo>
                  <a:lnTo>
                    <a:pt x="276" y="1253"/>
                  </a:lnTo>
                  <a:lnTo>
                    <a:pt x="281" y="1241"/>
                  </a:lnTo>
                  <a:lnTo>
                    <a:pt x="281" y="1237"/>
                  </a:lnTo>
                  <a:lnTo>
                    <a:pt x="289" y="1233"/>
                  </a:lnTo>
                  <a:lnTo>
                    <a:pt x="301" y="1233"/>
                  </a:lnTo>
                  <a:lnTo>
                    <a:pt x="305" y="1221"/>
                  </a:lnTo>
                  <a:lnTo>
                    <a:pt x="317" y="1217"/>
                  </a:lnTo>
                  <a:lnTo>
                    <a:pt x="317" y="1213"/>
                  </a:lnTo>
                  <a:lnTo>
                    <a:pt x="321" y="1205"/>
                  </a:lnTo>
                  <a:lnTo>
                    <a:pt x="321" y="1192"/>
                  </a:lnTo>
                  <a:lnTo>
                    <a:pt x="317" y="1180"/>
                  </a:lnTo>
                  <a:lnTo>
                    <a:pt x="317" y="1168"/>
                  </a:lnTo>
                  <a:lnTo>
                    <a:pt x="313" y="1156"/>
                  </a:lnTo>
                  <a:lnTo>
                    <a:pt x="313" y="1152"/>
                  </a:lnTo>
                  <a:lnTo>
                    <a:pt x="321" y="1139"/>
                  </a:lnTo>
                  <a:lnTo>
                    <a:pt x="325" y="1127"/>
                  </a:lnTo>
                  <a:lnTo>
                    <a:pt x="329" y="1115"/>
                  </a:lnTo>
                  <a:lnTo>
                    <a:pt x="342" y="1091"/>
                  </a:lnTo>
                  <a:lnTo>
                    <a:pt x="342" y="1087"/>
                  </a:lnTo>
                  <a:lnTo>
                    <a:pt x="346" y="1087"/>
                  </a:lnTo>
                  <a:lnTo>
                    <a:pt x="354" y="1074"/>
                  </a:lnTo>
                  <a:lnTo>
                    <a:pt x="350" y="1062"/>
                  </a:lnTo>
                  <a:lnTo>
                    <a:pt x="354" y="1050"/>
                  </a:lnTo>
                  <a:lnTo>
                    <a:pt x="354" y="1038"/>
                  </a:lnTo>
                  <a:lnTo>
                    <a:pt x="358" y="1026"/>
                  </a:lnTo>
                  <a:lnTo>
                    <a:pt x="346" y="1021"/>
                  </a:lnTo>
                  <a:lnTo>
                    <a:pt x="337" y="1009"/>
                  </a:lnTo>
                  <a:lnTo>
                    <a:pt x="337" y="1005"/>
                  </a:lnTo>
                  <a:lnTo>
                    <a:pt x="346" y="993"/>
                  </a:lnTo>
                  <a:lnTo>
                    <a:pt x="337" y="989"/>
                  </a:lnTo>
                  <a:lnTo>
                    <a:pt x="337" y="985"/>
                  </a:lnTo>
                  <a:lnTo>
                    <a:pt x="333" y="977"/>
                  </a:lnTo>
                  <a:lnTo>
                    <a:pt x="333" y="965"/>
                  </a:lnTo>
                  <a:lnTo>
                    <a:pt x="329" y="952"/>
                  </a:lnTo>
                  <a:lnTo>
                    <a:pt x="325" y="948"/>
                  </a:lnTo>
                  <a:lnTo>
                    <a:pt x="321" y="936"/>
                  </a:lnTo>
                  <a:lnTo>
                    <a:pt x="317" y="924"/>
                  </a:lnTo>
                  <a:lnTo>
                    <a:pt x="313" y="912"/>
                  </a:lnTo>
                  <a:lnTo>
                    <a:pt x="309" y="899"/>
                  </a:lnTo>
                  <a:lnTo>
                    <a:pt x="309" y="887"/>
                  </a:lnTo>
                  <a:lnTo>
                    <a:pt x="313" y="875"/>
                  </a:lnTo>
                  <a:lnTo>
                    <a:pt x="325" y="867"/>
                  </a:lnTo>
                  <a:lnTo>
                    <a:pt x="325" y="859"/>
                  </a:lnTo>
                  <a:lnTo>
                    <a:pt x="325" y="842"/>
                  </a:lnTo>
                  <a:lnTo>
                    <a:pt x="333" y="830"/>
                  </a:lnTo>
                  <a:lnTo>
                    <a:pt x="346" y="826"/>
                  </a:lnTo>
                  <a:lnTo>
                    <a:pt x="354" y="814"/>
                  </a:lnTo>
                  <a:lnTo>
                    <a:pt x="354" y="810"/>
                  </a:lnTo>
                  <a:lnTo>
                    <a:pt x="350" y="802"/>
                  </a:lnTo>
                  <a:lnTo>
                    <a:pt x="350" y="790"/>
                  </a:lnTo>
                  <a:lnTo>
                    <a:pt x="350" y="781"/>
                  </a:lnTo>
                  <a:lnTo>
                    <a:pt x="346" y="769"/>
                  </a:lnTo>
                  <a:lnTo>
                    <a:pt x="346" y="765"/>
                  </a:lnTo>
                  <a:lnTo>
                    <a:pt x="342" y="753"/>
                  </a:lnTo>
                  <a:lnTo>
                    <a:pt x="346" y="753"/>
                  </a:lnTo>
                  <a:lnTo>
                    <a:pt x="354" y="741"/>
                  </a:lnTo>
                  <a:lnTo>
                    <a:pt x="358" y="729"/>
                  </a:lnTo>
                  <a:lnTo>
                    <a:pt x="362" y="716"/>
                  </a:lnTo>
                  <a:lnTo>
                    <a:pt x="362" y="704"/>
                  </a:lnTo>
                  <a:lnTo>
                    <a:pt x="366" y="696"/>
                  </a:lnTo>
                  <a:lnTo>
                    <a:pt x="374" y="684"/>
                  </a:lnTo>
                  <a:lnTo>
                    <a:pt x="386" y="672"/>
                  </a:lnTo>
                  <a:lnTo>
                    <a:pt x="394" y="659"/>
                  </a:lnTo>
                  <a:lnTo>
                    <a:pt x="394" y="655"/>
                  </a:lnTo>
                  <a:lnTo>
                    <a:pt x="407" y="631"/>
                  </a:lnTo>
                  <a:lnTo>
                    <a:pt x="411" y="619"/>
                  </a:lnTo>
                  <a:lnTo>
                    <a:pt x="423" y="611"/>
                  </a:lnTo>
                  <a:lnTo>
                    <a:pt x="435" y="606"/>
                  </a:lnTo>
                  <a:lnTo>
                    <a:pt x="447" y="598"/>
                  </a:lnTo>
                  <a:lnTo>
                    <a:pt x="447" y="594"/>
                  </a:lnTo>
                  <a:lnTo>
                    <a:pt x="439" y="582"/>
                  </a:lnTo>
                  <a:lnTo>
                    <a:pt x="431" y="574"/>
                  </a:lnTo>
                  <a:lnTo>
                    <a:pt x="431" y="562"/>
                  </a:lnTo>
                  <a:lnTo>
                    <a:pt x="439" y="549"/>
                  </a:lnTo>
                  <a:lnTo>
                    <a:pt x="439" y="537"/>
                  </a:lnTo>
                  <a:lnTo>
                    <a:pt x="435" y="525"/>
                  </a:lnTo>
                  <a:lnTo>
                    <a:pt x="431" y="513"/>
                  </a:lnTo>
                  <a:lnTo>
                    <a:pt x="431" y="501"/>
                  </a:lnTo>
                  <a:lnTo>
                    <a:pt x="431" y="493"/>
                  </a:lnTo>
                  <a:lnTo>
                    <a:pt x="435" y="484"/>
                  </a:lnTo>
                  <a:lnTo>
                    <a:pt x="439" y="476"/>
                  </a:lnTo>
                  <a:lnTo>
                    <a:pt x="431" y="464"/>
                  </a:lnTo>
                  <a:lnTo>
                    <a:pt x="435" y="452"/>
                  </a:lnTo>
                  <a:lnTo>
                    <a:pt x="447" y="440"/>
                  </a:lnTo>
                  <a:lnTo>
                    <a:pt x="460" y="432"/>
                  </a:lnTo>
                  <a:lnTo>
                    <a:pt x="472" y="427"/>
                  </a:lnTo>
                  <a:lnTo>
                    <a:pt x="484" y="419"/>
                  </a:lnTo>
                  <a:lnTo>
                    <a:pt x="488" y="419"/>
                  </a:lnTo>
                  <a:lnTo>
                    <a:pt x="492" y="419"/>
                  </a:lnTo>
                  <a:lnTo>
                    <a:pt x="500" y="411"/>
                  </a:lnTo>
                  <a:lnTo>
                    <a:pt x="508" y="399"/>
                  </a:lnTo>
                  <a:lnTo>
                    <a:pt x="508" y="395"/>
                  </a:lnTo>
                  <a:lnTo>
                    <a:pt x="508" y="391"/>
                  </a:lnTo>
                  <a:lnTo>
                    <a:pt x="512" y="383"/>
                  </a:lnTo>
                  <a:lnTo>
                    <a:pt x="517" y="370"/>
                  </a:lnTo>
                  <a:lnTo>
                    <a:pt x="521" y="358"/>
                  </a:lnTo>
                  <a:lnTo>
                    <a:pt x="525" y="346"/>
                  </a:lnTo>
                  <a:lnTo>
                    <a:pt x="512" y="334"/>
                  </a:lnTo>
                  <a:lnTo>
                    <a:pt x="500" y="338"/>
                  </a:lnTo>
                  <a:lnTo>
                    <a:pt x="488" y="342"/>
                  </a:lnTo>
                  <a:lnTo>
                    <a:pt x="476" y="338"/>
                  </a:lnTo>
                  <a:lnTo>
                    <a:pt x="472" y="326"/>
                  </a:lnTo>
                  <a:lnTo>
                    <a:pt x="472" y="314"/>
                  </a:lnTo>
                  <a:lnTo>
                    <a:pt x="468" y="301"/>
                  </a:lnTo>
                  <a:lnTo>
                    <a:pt x="468" y="289"/>
                  </a:lnTo>
                  <a:lnTo>
                    <a:pt x="460" y="281"/>
                  </a:lnTo>
                  <a:lnTo>
                    <a:pt x="460" y="269"/>
                  </a:lnTo>
                  <a:lnTo>
                    <a:pt x="451" y="257"/>
                  </a:lnTo>
                  <a:lnTo>
                    <a:pt x="451" y="244"/>
                  </a:lnTo>
                  <a:lnTo>
                    <a:pt x="451" y="236"/>
                  </a:lnTo>
                  <a:lnTo>
                    <a:pt x="451" y="232"/>
                  </a:lnTo>
                  <a:lnTo>
                    <a:pt x="447" y="232"/>
                  </a:lnTo>
                  <a:lnTo>
                    <a:pt x="439" y="220"/>
                  </a:lnTo>
                  <a:lnTo>
                    <a:pt x="431" y="216"/>
                  </a:lnTo>
                  <a:lnTo>
                    <a:pt x="431" y="204"/>
                  </a:lnTo>
                  <a:lnTo>
                    <a:pt x="427" y="191"/>
                  </a:lnTo>
                  <a:lnTo>
                    <a:pt x="419" y="179"/>
                  </a:lnTo>
                  <a:lnTo>
                    <a:pt x="423" y="167"/>
                  </a:lnTo>
                  <a:lnTo>
                    <a:pt x="431" y="159"/>
                  </a:lnTo>
                  <a:lnTo>
                    <a:pt x="431" y="147"/>
                  </a:lnTo>
                  <a:lnTo>
                    <a:pt x="423" y="143"/>
                  </a:lnTo>
                  <a:lnTo>
                    <a:pt x="431" y="130"/>
                  </a:lnTo>
                  <a:lnTo>
                    <a:pt x="431" y="126"/>
                  </a:lnTo>
                  <a:lnTo>
                    <a:pt x="435" y="118"/>
                  </a:lnTo>
                  <a:lnTo>
                    <a:pt x="423" y="106"/>
                  </a:lnTo>
                  <a:lnTo>
                    <a:pt x="411" y="98"/>
                  </a:lnTo>
                  <a:lnTo>
                    <a:pt x="407" y="94"/>
                  </a:lnTo>
                  <a:lnTo>
                    <a:pt x="407" y="82"/>
                  </a:lnTo>
                  <a:lnTo>
                    <a:pt x="403" y="69"/>
                  </a:lnTo>
                  <a:lnTo>
                    <a:pt x="403" y="61"/>
                  </a:lnTo>
                  <a:lnTo>
                    <a:pt x="399" y="49"/>
                  </a:lnTo>
                  <a:lnTo>
                    <a:pt x="399" y="45"/>
                  </a:lnTo>
                  <a:lnTo>
                    <a:pt x="399" y="33"/>
                  </a:lnTo>
                  <a:lnTo>
                    <a:pt x="390" y="29"/>
                  </a:lnTo>
                  <a:lnTo>
                    <a:pt x="386" y="21"/>
                  </a:lnTo>
                  <a:lnTo>
                    <a:pt x="374" y="8"/>
                  </a:lnTo>
                  <a:lnTo>
                    <a:pt x="374" y="0"/>
                  </a:lnTo>
                  <a:lnTo>
                    <a:pt x="370" y="4"/>
                  </a:lnTo>
                  <a:lnTo>
                    <a:pt x="358" y="12"/>
                  </a:lnTo>
                  <a:lnTo>
                    <a:pt x="354" y="21"/>
                  </a:lnTo>
                  <a:lnTo>
                    <a:pt x="358" y="33"/>
                  </a:lnTo>
                  <a:lnTo>
                    <a:pt x="346" y="45"/>
                  </a:lnTo>
                  <a:lnTo>
                    <a:pt x="346" y="49"/>
                  </a:lnTo>
                  <a:lnTo>
                    <a:pt x="333" y="53"/>
                  </a:lnTo>
                  <a:lnTo>
                    <a:pt x="325" y="53"/>
                  </a:lnTo>
                  <a:lnTo>
                    <a:pt x="317" y="53"/>
                  </a:lnTo>
                  <a:lnTo>
                    <a:pt x="325" y="61"/>
                  </a:lnTo>
                  <a:lnTo>
                    <a:pt x="321" y="73"/>
                  </a:lnTo>
                  <a:lnTo>
                    <a:pt x="325" y="82"/>
                  </a:lnTo>
                  <a:lnTo>
                    <a:pt x="325" y="94"/>
                  </a:lnTo>
                  <a:lnTo>
                    <a:pt x="325" y="110"/>
                  </a:lnTo>
                  <a:lnTo>
                    <a:pt x="329" y="118"/>
                  </a:lnTo>
                  <a:lnTo>
                    <a:pt x="333" y="126"/>
                  </a:lnTo>
                  <a:lnTo>
                    <a:pt x="333" y="139"/>
                  </a:lnTo>
                  <a:lnTo>
                    <a:pt x="337" y="151"/>
                  </a:lnTo>
                  <a:lnTo>
                    <a:pt x="337" y="159"/>
                  </a:lnTo>
                  <a:lnTo>
                    <a:pt x="337" y="167"/>
                  </a:lnTo>
                  <a:lnTo>
                    <a:pt x="333" y="179"/>
                  </a:lnTo>
                  <a:lnTo>
                    <a:pt x="333" y="204"/>
                  </a:lnTo>
                  <a:lnTo>
                    <a:pt x="337" y="216"/>
                  </a:lnTo>
                  <a:lnTo>
                    <a:pt x="337" y="228"/>
                  </a:lnTo>
                  <a:lnTo>
                    <a:pt x="337" y="240"/>
                  </a:lnTo>
                  <a:lnTo>
                    <a:pt x="342" y="244"/>
                  </a:lnTo>
                  <a:lnTo>
                    <a:pt x="342" y="248"/>
                  </a:lnTo>
                  <a:lnTo>
                    <a:pt x="337" y="261"/>
                  </a:lnTo>
                  <a:lnTo>
                    <a:pt x="337" y="273"/>
                  </a:lnTo>
                  <a:lnTo>
                    <a:pt x="333" y="285"/>
                  </a:lnTo>
                  <a:lnTo>
                    <a:pt x="329" y="297"/>
                  </a:lnTo>
                  <a:lnTo>
                    <a:pt x="329" y="305"/>
                  </a:lnTo>
                  <a:lnTo>
                    <a:pt x="325" y="322"/>
                  </a:lnTo>
                  <a:lnTo>
                    <a:pt x="325" y="334"/>
                  </a:lnTo>
                  <a:lnTo>
                    <a:pt x="325" y="342"/>
                  </a:lnTo>
                  <a:lnTo>
                    <a:pt x="317" y="350"/>
                  </a:lnTo>
                  <a:lnTo>
                    <a:pt x="309" y="362"/>
                  </a:lnTo>
                  <a:lnTo>
                    <a:pt x="309" y="375"/>
                  </a:lnTo>
                  <a:lnTo>
                    <a:pt x="317" y="379"/>
                  </a:lnTo>
                  <a:lnTo>
                    <a:pt x="317" y="391"/>
                  </a:lnTo>
                  <a:lnTo>
                    <a:pt x="313" y="399"/>
                  </a:lnTo>
                  <a:lnTo>
                    <a:pt x="313" y="411"/>
                  </a:lnTo>
                  <a:lnTo>
                    <a:pt x="313" y="423"/>
                  </a:lnTo>
                  <a:lnTo>
                    <a:pt x="309" y="436"/>
                  </a:lnTo>
                  <a:lnTo>
                    <a:pt x="309" y="448"/>
                  </a:lnTo>
                  <a:lnTo>
                    <a:pt x="309" y="460"/>
                  </a:lnTo>
                  <a:lnTo>
                    <a:pt x="313" y="472"/>
                  </a:lnTo>
                  <a:lnTo>
                    <a:pt x="317" y="484"/>
                  </a:lnTo>
                  <a:lnTo>
                    <a:pt x="317" y="497"/>
                  </a:lnTo>
                  <a:lnTo>
                    <a:pt x="305" y="509"/>
                  </a:lnTo>
                  <a:lnTo>
                    <a:pt x="301" y="521"/>
                  </a:lnTo>
                  <a:lnTo>
                    <a:pt x="301" y="529"/>
                  </a:lnTo>
                  <a:lnTo>
                    <a:pt x="305" y="541"/>
                  </a:lnTo>
                  <a:lnTo>
                    <a:pt x="305" y="554"/>
                  </a:lnTo>
                  <a:lnTo>
                    <a:pt x="305" y="562"/>
                  </a:lnTo>
                  <a:lnTo>
                    <a:pt x="301" y="574"/>
                  </a:lnTo>
                  <a:lnTo>
                    <a:pt x="297" y="586"/>
                  </a:lnTo>
                  <a:lnTo>
                    <a:pt x="293" y="598"/>
                  </a:lnTo>
                  <a:lnTo>
                    <a:pt x="293" y="606"/>
                  </a:lnTo>
                  <a:lnTo>
                    <a:pt x="289" y="623"/>
                  </a:lnTo>
                  <a:lnTo>
                    <a:pt x="289" y="635"/>
                  </a:lnTo>
                  <a:lnTo>
                    <a:pt x="281" y="647"/>
                  </a:lnTo>
                  <a:lnTo>
                    <a:pt x="276" y="659"/>
                  </a:lnTo>
                  <a:lnTo>
                    <a:pt x="276" y="672"/>
                  </a:lnTo>
                  <a:lnTo>
                    <a:pt x="272" y="676"/>
                  </a:lnTo>
                  <a:lnTo>
                    <a:pt x="272" y="688"/>
                  </a:lnTo>
                  <a:lnTo>
                    <a:pt x="272" y="696"/>
                  </a:lnTo>
                  <a:lnTo>
                    <a:pt x="268" y="708"/>
                  </a:lnTo>
                  <a:lnTo>
                    <a:pt x="260" y="720"/>
                  </a:lnTo>
                  <a:lnTo>
                    <a:pt x="252" y="733"/>
                  </a:lnTo>
                  <a:lnTo>
                    <a:pt x="252" y="745"/>
                  </a:lnTo>
                  <a:lnTo>
                    <a:pt x="256" y="749"/>
                  </a:lnTo>
                  <a:lnTo>
                    <a:pt x="264" y="761"/>
                  </a:lnTo>
                  <a:lnTo>
                    <a:pt x="264" y="769"/>
                  </a:lnTo>
                  <a:lnTo>
                    <a:pt x="264" y="781"/>
                  </a:lnTo>
                  <a:lnTo>
                    <a:pt x="268" y="794"/>
                  </a:lnTo>
                  <a:lnTo>
                    <a:pt x="260" y="802"/>
                  </a:lnTo>
                  <a:lnTo>
                    <a:pt x="260" y="814"/>
                  </a:lnTo>
                  <a:lnTo>
                    <a:pt x="248" y="818"/>
                  </a:lnTo>
                  <a:lnTo>
                    <a:pt x="240" y="830"/>
                  </a:lnTo>
                  <a:lnTo>
                    <a:pt x="240" y="842"/>
                  </a:lnTo>
                  <a:lnTo>
                    <a:pt x="240" y="847"/>
                  </a:lnTo>
                  <a:lnTo>
                    <a:pt x="240" y="859"/>
                  </a:lnTo>
                  <a:lnTo>
                    <a:pt x="244" y="871"/>
                  </a:lnTo>
                  <a:lnTo>
                    <a:pt x="244" y="883"/>
                  </a:lnTo>
                  <a:lnTo>
                    <a:pt x="248" y="895"/>
                  </a:lnTo>
                  <a:lnTo>
                    <a:pt x="248" y="908"/>
                  </a:lnTo>
                  <a:lnTo>
                    <a:pt x="252" y="920"/>
                  </a:lnTo>
                  <a:lnTo>
                    <a:pt x="252" y="932"/>
                  </a:lnTo>
                  <a:lnTo>
                    <a:pt x="252" y="944"/>
                  </a:lnTo>
                  <a:lnTo>
                    <a:pt x="256" y="956"/>
                  </a:lnTo>
                  <a:lnTo>
                    <a:pt x="256" y="969"/>
                  </a:lnTo>
                  <a:lnTo>
                    <a:pt x="252" y="981"/>
                  </a:lnTo>
                  <a:lnTo>
                    <a:pt x="252" y="993"/>
                  </a:lnTo>
                  <a:lnTo>
                    <a:pt x="248" y="993"/>
                  </a:lnTo>
                  <a:lnTo>
                    <a:pt x="240" y="1005"/>
                  </a:lnTo>
                  <a:lnTo>
                    <a:pt x="240" y="1017"/>
                  </a:lnTo>
                  <a:lnTo>
                    <a:pt x="240" y="1030"/>
                  </a:lnTo>
                  <a:lnTo>
                    <a:pt x="244" y="1042"/>
                  </a:lnTo>
                  <a:lnTo>
                    <a:pt x="236" y="1054"/>
                  </a:lnTo>
                  <a:lnTo>
                    <a:pt x="232" y="1062"/>
                  </a:lnTo>
                  <a:lnTo>
                    <a:pt x="224" y="1074"/>
                  </a:lnTo>
                  <a:lnTo>
                    <a:pt x="224" y="1087"/>
                  </a:lnTo>
                  <a:lnTo>
                    <a:pt x="219" y="1095"/>
                  </a:lnTo>
                  <a:lnTo>
                    <a:pt x="219" y="1107"/>
                  </a:lnTo>
                  <a:lnTo>
                    <a:pt x="219" y="1119"/>
                  </a:lnTo>
                  <a:lnTo>
                    <a:pt x="215" y="1119"/>
                  </a:lnTo>
                  <a:lnTo>
                    <a:pt x="211" y="1131"/>
                  </a:lnTo>
                  <a:lnTo>
                    <a:pt x="211" y="1139"/>
                  </a:lnTo>
                  <a:lnTo>
                    <a:pt x="203" y="1152"/>
                  </a:lnTo>
                  <a:lnTo>
                    <a:pt x="199" y="1156"/>
                  </a:lnTo>
                  <a:lnTo>
                    <a:pt x="199" y="1160"/>
                  </a:lnTo>
                  <a:lnTo>
                    <a:pt x="191" y="1172"/>
                  </a:lnTo>
                  <a:lnTo>
                    <a:pt x="187" y="1184"/>
                  </a:lnTo>
                  <a:lnTo>
                    <a:pt x="183" y="1192"/>
                  </a:lnTo>
                  <a:lnTo>
                    <a:pt x="175" y="1205"/>
                  </a:lnTo>
                  <a:lnTo>
                    <a:pt x="175" y="1209"/>
                  </a:lnTo>
                  <a:lnTo>
                    <a:pt x="175" y="1221"/>
                  </a:lnTo>
                  <a:lnTo>
                    <a:pt x="171" y="1229"/>
                  </a:lnTo>
                  <a:lnTo>
                    <a:pt x="163" y="1241"/>
                  </a:lnTo>
                  <a:lnTo>
                    <a:pt x="163" y="1253"/>
                  </a:lnTo>
                  <a:lnTo>
                    <a:pt x="150" y="1257"/>
                  </a:lnTo>
                  <a:lnTo>
                    <a:pt x="154" y="1262"/>
                  </a:lnTo>
                  <a:lnTo>
                    <a:pt x="154" y="1270"/>
                  </a:lnTo>
                  <a:lnTo>
                    <a:pt x="150" y="1282"/>
                  </a:lnTo>
                  <a:lnTo>
                    <a:pt x="138" y="1290"/>
                  </a:lnTo>
                  <a:lnTo>
                    <a:pt x="130" y="1286"/>
                  </a:lnTo>
                  <a:lnTo>
                    <a:pt x="122" y="1298"/>
                  </a:lnTo>
                  <a:lnTo>
                    <a:pt x="126" y="1306"/>
                  </a:lnTo>
                  <a:lnTo>
                    <a:pt x="122" y="1314"/>
                  </a:lnTo>
                  <a:lnTo>
                    <a:pt x="126" y="1327"/>
                  </a:lnTo>
                  <a:lnTo>
                    <a:pt x="130" y="1339"/>
                  </a:lnTo>
                  <a:lnTo>
                    <a:pt x="134" y="1351"/>
                  </a:lnTo>
                  <a:lnTo>
                    <a:pt x="130" y="1363"/>
                  </a:lnTo>
                  <a:lnTo>
                    <a:pt x="130" y="1375"/>
                  </a:lnTo>
                  <a:lnTo>
                    <a:pt x="134" y="1388"/>
                  </a:lnTo>
                  <a:lnTo>
                    <a:pt x="138" y="1396"/>
                  </a:lnTo>
                  <a:lnTo>
                    <a:pt x="138" y="1400"/>
                  </a:lnTo>
                  <a:lnTo>
                    <a:pt x="142" y="1412"/>
                  </a:lnTo>
                  <a:lnTo>
                    <a:pt x="146" y="1424"/>
                  </a:lnTo>
                  <a:lnTo>
                    <a:pt x="150" y="1428"/>
                  </a:lnTo>
                  <a:lnTo>
                    <a:pt x="150" y="1441"/>
                  </a:lnTo>
                  <a:lnTo>
                    <a:pt x="146" y="1441"/>
                  </a:lnTo>
                  <a:lnTo>
                    <a:pt x="146" y="1453"/>
                  </a:lnTo>
                  <a:lnTo>
                    <a:pt x="138" y="1465"/>
                  </a:lnTo>
                  <a:lnTo>
                    <a:pt x="138" y="1473"/>
                  </a:lnTo>
                  <a:lnTo>
                    <a:pt x="130" y="1477"/>
                  </a:lnTo>
                  <a:lnTo>
                    <a:pt x="122" y="1485"/>
                  </a:lnTo>
                  <a:lnTo>
                    <a:pt x="122" y="1498"/>
                  </a:lnTo>
                  <a:lnTo>
                    <a:pt x="118" y="1510"/>
                  </a:lnTo>
                  <a:lnTo>
                    <a:pt x="118" y="1522"/>
                  </a:lnTo>
                  <a:lnTo>
                    <a:pt x="110" y="1534"/>
                  </a:lnTo>
                  <a:lnTo>
                    <a:pt x="110" y="1538"/>
                  </a:lnTo>
                  <a:lnTo>
                    <a:pt x="110" y="1542"/>
                  </a:lnTo>
                  <a:lnTo>
                    <a:pt x="101" y="1555"/>
                  </a:lnTo>
                  <a:lnTo>
                    <a:pt x="106" y="1567"/>
                  </a:lnTo>
                  <a:lnTo>
                    <a:pt x="110" y="1579"/>
                  </a:lnTo>
                  <a:lnTo>
                    <a:pt x="110" y="1591"/>
                  </a:lnTo>
                  <a:lnTo>
                    <a:pt x="122" y="1599"/>
                  </a:lnTo>
                  <a:lnTo>
                    <a:pt x="130" y="1599"/>
                  </a:lnTo>
                  <a:lnTo>
                    <a:pt x="122" y="1611"/>
                  </a:lnTo>
                  <a:lnTo>
                    <a:pt x="130" y="1616"/>
                  </a:lnTo>
                  <a:lnTo>
                    <a:pt x="142" y="1611"/>
                  </a:lnTo>
                  <a:lnTo>
                    <a:pt x="154" y="1611"/>
                  </a:lnTo>
                  <a:lnTo>
                    <a:pt x="154" y="1599"/>
                  </a:lnTo>
                  <a:lnTo>
                    <a:pt x="167" y="1591"/>
                  </a:lnTo>
                  <a:lnTo>
                    <a:pt x="179" y="1599"/>
                  </a:lnTo>
                  <a:lnTo>
                    <a:pt x="191" y="1607"/>
                  </a:lnTo>
                  <a:lnTo>
                    <a:pt x="203" y="1595"/>
                  </a:lnTo>
                  <a:lnTo>
                    <a:pt x="199" y="1607"/>
                  </a:lnTo>
                  <a:lnTo>
                    <a:pt x="187" y="1607"/>
                  </a:lnTo>
                  <a:lnTo>
                    <a:pt x="175" y="1616"/>
                  </a:lnTo>
                  <a:lnTo>
                    <a:pt x="179" y="1628"/>
                  </a:lnTo>
                  <a:lnTo>
                    <a:pt x="191" y="1632"/>
                  </a:lnTo>
                  <a:lnTo>
                    <a:pt x="195" y="1640"/>
                  </a:lnTo>
                  <a:lnTo>
                    <a:pt x="195" y="1648"/>
                  </a:lnTo>
                  <a:lnTo>
                    <a:pt x="199" y="1660"/>
                  </a:lnTo>
                  <a:lnTo>
                    <a:pt x="195" y="1660"/>
                  </a:lnTo>
                  <a:lnTo>
                    <a:pt x="191" y="1648"/>
                  </a:lnTo>
                  <a:lnTo>
                    <a:pt x="179" y="1644"/>
                  </a:lnTo>
                  <a:lnTo>
                    <a:pt x="179" y="1656"/>
                  </a:lnTo>
                  <a:lnTo>
                    <a:pt x="191" y="1664"/>
                  </a:lnTo>
                  <a:lnTo>
                    <a:pt x="191" y="1668"/>
                  </a:lnTo>
                  <a:lnTo>
                    <a:pt x="187" y="1668"/>
                  </a:lnTo>
                  <a:lnTo>
                    <a:pt x="175" y="1664"/>
                  </a:lnTo>
                  <a:lnTo>
                    <a:pt x="171" y="1677"/>
                  </a:lnTo>
                  <a:lnTo>
                    <a:pt x="171" y="1689"/>
                  </a:lnTo>
                  <a:lnTo>
                    <a:pt x="179" y="1697"/>
                  </a:lnTo>
                  <a:lnTo>
                    <a:pt x="167" y="1709"/>
                  </a:lnTo>
                  <a:lnTo>
                    <a:pt x="163" y="1717"/>
                  </a:lnTo>
                  <a:lnTo>
                    <a:pt x="154" y="1734"/>
                  </a:lnTo>
                  <a:lnTo>
                    <a:pt x="163" y="1746"/>
                  </a:lnTo>
                  <a:lnTo>
                    <a:pt x="167" y="1746"/>
                  </a:lnTo>
                  <a:lnTo>
                    <a:pt x="158" y="1754"/>
                  </a:lnTo>
                  <a:lnTo>
                    <a:pt x="171" y="1750"/>
                  </a:lnTo>
                  <a:lnTo>
                    <a:pt x="163" y="1762"/>
                  </a:lnTo>
                  <a:lnTo>
                    <a:pt x="154" y="1774"/>
                  </a:lnTo>
                  <a:lnTo>
                    <a:pt x="146" y="1786"/>
                  </a:lnTo>
                  <a:lnTo>
                    <a:pt x="150" y="1790"/>
                  </a:lnTo>
                  <a:lnTo>
                    <a:pt x="163" y="1795"/>
                  </a:lnTo>
                  <a:lnTo>
                    <a:pt x="175" y="1807"/>
                  </a:lnTo>
                  <a:lnTo>
                    <a:pt x="187" y="1803"/>
                  </a:lnTo>
                  <a:lnTo>
                    <a:pt x="183" y="1815"/>
                  </a:lnTo>
                  <a:lnTo>
                    <a:pt x="179" y="1823"/>
                  </a:lnTo>
                  <a:lnTo>
                    <a:pt x="171" y="1835"/>
                  </a:lnTo>
                  <a:lnTo>
                    <a:pt x="158" y="1843"/>
                  </a:lnTo>
                  <a:lnTo>
                    <a:pt x="146" y="1847"/>
                  </a:lnTo>
                  <a:lnTo>
                    <a:pt x="138" y="1847"/>
                  </a:lnTo>
                  <a:lnTo>
                    <a:pt x="142" y="1860"/>
                  </a:lnTo>
                  <a:lnTo>
                    <a:pt x="154" y="1872"/>
                  </a:lnTo>
                  <a:lnTo>
                    <a:pt x="167" y="1880"/>
                  </a:lnTo>
                  <a:lnTo>
                    <a:pt x="175" y="1880"/>
                  </a:lnTo>
                  <a:lnTo>
                    <a:pt x="171" y="1884"/>
                  </a:lnTo>
                  <a:lnTo>
                    <a:pt x="158" y="1880"/>
                  </a:lnTo>
                  <a:lnTo>
                    <a:pt x="146" y="1872"/>
                  </a:lnTo>
                  <a:lnTo>
                    <a:pt x="138" y="1880"/>
                  </a:lnTo>
                  <a:lnTo>
                    <a:pt x="130" y="1892"/>
                  </a:lnTo>
                  <a:lnTo>
                    <a:pt x="130" y="1904"/>
                  </a:lnTo>
                  <a:lnTo>
                    <a:pt x="138" y="1896"/>
                  </a:lnTo>
                  <a:lnTo>
                    <a:pt x="130" y="1908"/>
                  </a:lnTo>
                  <a:lnTo>
                    <a:pt x="126" y="1921"/>
                  </a:lnTo>
                  <a:lnTo>
                    <a:pt x="126" y="1933"/>
                  </a:lnTo>
                  <a:lnTo>
                    <a:pt x="122" y="1945"/>
                  </a:lnTo>
                  <a:lnTo>
                    <a:pt x="134" y="1933"/>
                  </a:lnTo>
                  <a:lnTo>
                    <a:pt x="130" y="1945"/>
                  </a:lnTo>
                  <a:lnTo>
                    <a:pt x="118" y="1957"/>
                  </a:lnTo>
                  <a:lnTo>
                    <a:pt x="114" y="1970"/>
                  </a:lnTo>
                  <a:lnTo>
                    <a:pt x="110" y="1957"/>
                  </a:lnTo>
                  <a:lnTo>
                    <a:pt x="118" y="1945"/>
                  </a:lnTo>
                  <a:lnTo>
                    <a:pt x="106" y="1933"/>
                  </a:lnTo>
                  <a:lnTo>
                    <a:pt x="110" y="1945"/>
                  </a:lnTo>
                  <a:lnTo>
                    <a:pt x="97" y="1941"/>
                  </a:lnTo>
                  <a:lnTo>
                    <a:pt x="85" y="1941"/>
                  </a:lnTo>
                  <a:lnTo>
                    <a:pt x="73" y="1937"/>
                  </a:lnTo>
                  <a:lnTo>
                    <a:pt x="85" y="1941"/>
                  </a:lnTo>
                  <a:lnTo>
                    <a:pt x="97" y="1937"/>
                  </a:lnTo>
                  <a:lnTo>
                    <a:pt x="101" y="1925"/>
                  </a:lnTo>
                  <a:lnTo>
                    <a:pt x="93" y="1917"/>
                  </a:lnTo>
                  <a:lnTo>
                    <a:pt x="81" y="1908"/>
                  </a:lnTo>
                  <a:lnTo>
                    <a:pt x="77" y="1921"/>
                  </a:lnTo>
                  <a:lnTo>
                    <a:pt x="65" y="1913"/>
                  </a:lnTo>
                  <a:lnTo>
                    <a:pt x="53" y="1908"/>
                  </a:lnTo>
                  <a:lnTo>
                    <a:pt x="40" y="1917"/>
                  </a:lnTo>
                  <a:lnTo>
                    <a:pt x="36" y="1925"/>
                  </a:lnTo>
                  <a:lnTo>
                    <a:pt x="49" y="1933"/>
                  </a:lnTo>
                  <a:lnTo>
                    <a:pt x="57" y="1921"/>
                  </a:lnTo>
                  <a:lnTo>
                    <a:pt x="53" y="1933"/>
                  </a:lnTo>
                  <a:lnTo>
                    <a:pt x="44" y="1941"/>
                  </a:lnTo>
                  <a:lnTo>
                    <a:pt x="32" y="1945"/>
                  </a:lnTo>
                  <a:lnTo>
                    <a:pt x="24" y="1953"/>
                  </a:lnTo>
                  <a:lnTo>
                    <a:pt x="8" y="1961"/>
                  </a:lnTo>
                  <a:lnTo>
                    <a:pt x="0" y="1974"/>
                  </a:lnTo>
                  <a:lnTo>
                    <a:pt x="4" y="1986"/>
                  </a:lnTo>
                  <a:lnTo>
                    <a:pt x="16" y="1994"/>
                  </a:lnTo>
                  <a:lnTo>
                    <a:pt x="20" y="1982"/>
                  </a:lnTo>
                  <a:lnTo>
                    <a:pt x="8" y="1978"/>
                  </a:lnTo>
                  <a:lnTo>
                    <a:pt x="20" y="1974"/>
                  </a:lnTo>
                  <a:lnTo>
                    <a:pt x="32" y="1970"/>
                  </a:lnTo>
                  <a:lnTo>
                    <a:pt x="44" y="1961"/>
                  </a:lnTo>
                  <a:lnTo>
                    <a:pt x="36" y="1974"/>
                  </a:lnTo>
                  <a:lnTo>
                    <a:pt x="49" y="1986"/>
                  </a:lnTo>
                  <a:lnTo>
                    <a:pt x="61" y="1990"/>
                  </a:lnTo>
                  <a:lnTo>
                    <a:pt x="73" y="1994"/>
                  </a:lnTo>
                  <a:lnTo>
                    <a:pt x="69" y="1982"/>
                  </a:lnTo>
                  <a:lnTo>
                    <a:pt x="81" y="1982"/>
                  </a:lnTo>
                  <a:lnTo>
                    <a:pt x="93" y="1986"/>
                  </a:lnTo>
                  <a:lnTo>
                    <a:pt x="93" y="1998"/>
                  </a:lnTo>
                  <a:lnTo>
                    <a:pt x="97" y="2002"/>
                  </a:lnTo>
                  <a:lnTo>
                    <a:pt x="101" y="2002"/>
                  </a:lnTo>
                  <a:lnTo>
                    <a:pt x="97" y="2006"/>
                  </a:lnTo>
                  <a:lnTo>
                    <a:pt x="101" y="2010"/>
                  </a:lnTo>
                  <a:lnTo>
                    <a:pt x="93" y="2022"/>
                  </a:lnTo>
                  <a:lnTo>
                    <a:pt x="85" y="2018"/>
                  </a:lnTo>
                  <a:lnTo>
                    <a:pt x="73" y="2026"/>
                  </a:lnTo>
                  <a:lnTo>
                    <a:pt x="77" y="2039"/>
                  </a:lnTo>
                  <a:lnTo>
                    <a:pt x="89" y="2047"/>
                  </a:lnTo>
                  <a:lnTo>
                    <a:pt x="89" y="2055"/>
                  </a:lnTo>
                  <a:lnTo>
                    <a:pt x="77" y="2051"/>
                  </a:lnTo>
                  <a:lnTo>
                    <a:pt x="65" y="2047"/>
                  </a:lnTo>
                  <a:lnTo>
                    <a:pt x="61" y="2055"/>
                  </a:lnTo>
                  <a:lnTo>
                    <a:pt x="73" y="2059"/>
                  </a:lnTo>
                  <a:lnTo>
                    <a:pt x="85" y="2059"/>
                  </a:lnTo>
                  <a:lnTo>
                    <a:pt x="97" y="2059"/>
                  </a:lnTo>
                  <a:lnTo>
                    <a:pt x="110" y="2063"/>
                  </a:lnTo>
                  <a:lnTo>
                    <a:pt x="118" y="2051"/>
                  </a:lnTo>
                  <a:lnTo>
                    <a:pt x="130" y="2063"/>
                  </a:lnTo>
                  <a:lnTo>
                    <a:pt x="134" y="2071"/>
                  </a:lnTo>
                  <a:lnTo>
                    <a:pt x="146" y="2075"/>
                  </a:lnTo>
                  <a:lnTo>
                    <a:pt x="134" y="2075"/>
                  </a:lnTo>
                  <a:lnTo>
                    <a:pt x="138" y="2088"/>
                  </a:lnTo>
                  <a:lnTo>
                    <a:pt x="142" y="2092"/>
                  </a:lnTo>
                  <a:lnTo>
                    <a:pt x="130" y="2096"/>
                  </a:lnTo>
                  <a:lnTo>
                    <a:pt x="118" y="2083"/>
                  </a:lnTo>
                  <a:lnTo>
                    <a:pt x="106" y="2079"/>
                  </a:lnTo>
                  <a:lnTo>
                    <a:pt x="93" y="2075"/>
                  </a:lnTo>
                  <a:lnTo>
                    <a:pt x="89" y="2088"/>
                  </a:lnTo>
                  <a:lnTo>
                    <a:pt x="77" y="2075"/>
                  </a:lnTo>
                  <a:lnTo>
                    <a:pt x="65" y="2075"/>
                  </a:lnTo>
                  <a:lnTo>
                    <a:pt x="73" y="2088"/>
                  </a:lnTo>
                  <a:lnTo>
                    <a:pt x="85" y="2096"/>
                  </a:lnTo>
                  <a:lnTo>
                    <a:pt x="97" y="2104"/>
                  </a:lnTo>
                  <a:lnTo>
                    <a:pt x="101" y="2116"/>
                  </a:lnTo>
                  <a:lnTo>
                    <a:pt x="89" y="2112"/>
                  </a:lnTo>
                  <a:lnTo>
                    <a:pt x="77" y="2124"/>
                  </a:lnTo>
                  <a:lnTo>
                    <a:pt x="89" y="2132"/>
                  </a:lnTo>
                  <a:lnTo>
                    <a:pt x="97" y="2132"/>
                  </a:lnTo>
                  <a:lnTo>
                    <a:pt x="85" y="2132"/>
                  </a:lnTo>
                  <a:lnTo>
                    <a:pt x="77" y="2144"/>
                  </a:lnTo>
                  <a:lnTo>
                    <a:pt x="73" y="2157"/>
                  </a:lnTo>
                  <a:lnTo>
                    <a:pt x="77" y="2169"/>
                  </a:lnTo>
                  <a:lnTo>
                    <a:pt x="77" y="2181"/>
                  </a:lnTo>
                  <a:lnTo>
                    <a:pt x="85" y="2193"/>
                  </a:lnTo>
                  <a:lnTo>
                    <a:pt x="93" y="2181"/>
                  </a:lnTo>
                  <a:lnTo>
                    <a:pt x="93" y="2169"/>
                  </a:lnTo>
                  <a:lnTo>
                    <a:pt x="97" y="2157"/>
                  </a:lnTo>
                  <a:lnTo>
                    <a:pt x="110" y="2157"/>
                  </a:lnTo>
                  <a:lnTo>
                    <a:pt x="101" y="2165"/>
                  </a:lnTo>
                  <a:lnTo>
                    <a:pt x="110" y="2177"/>
                  </a:lnTo>
                  <a:lnTo>
                    <a:pt x="97" y="2177"/>
                  </a:lnTo>
                  <a:lnTo>
                    <a:pt x="97" y="2189"/>
                  </a:lnTo>
                  <a:lnTo>
                    <a:pt x="110" y="2193"/>
                  </a:lnTo>
                  <a:lnTo>
                    <a:pt x="118" y="2206"/>
                  </a:lnTo>
                  <a:lnTo>
                    <a:pt x="106" y="2197"/>
                  </a:lnTo>
                  <a:lnTo>
                    <a:pt x="93" y="2197"/>
                  </a:lnTo>
                  <a:lnTo>
                    <a:pt x="85" y="2210"/>
                  </a:lnTo>
                  <a:lnTo>
                    <a:pt x="93" y="2210"/>
                  </a:lnTo>
                  <a:lnTo>
                    <a:pt x="85" y="2214"/>
                  </a:lnTo>
                  <a:lnTo>
                    <a:pt x="93" y="2226"/>
                  </a:lnTo>
                  <a:lnTo>
                    <a:pt x="106" y="2222"/>
                  </a:lnTo>
                  <a:lnTo>
                    <a:pt x="101" y="2230"/>
                  </a:lnTo>
                  <a:lnTo>
                    <a:pt x="93" y="2230"/>
                  </a:lnTo>
                  <a:lnTo>
                    <a:pt x="81" y="2226"/>
                  </a:lnTo>
                  <a:lnTo>
                    <a:pt x="81" y="2230"/>
                  </a:lnTo>
                  <a:lnTo>
                    <a:pt x="89" y="2242"/>
                  </a:lnTo>
                  <a:lnTo>
                    <a:pt x="101" y="2246"/>
                  </a:lnTo>
                  <a:lnTo>
                    <a:pt x="89" y="2246"/>
                  </a:lnTo>
                  <a:lnTo>
                    <a:pt x="77" y="2238"/>
                  </a:lnTo>
                  <a:lnTo>
                    <a:pt x="65" y="2242"/>
                  </a:lnTo>
                  <a:lnTo>
                    <a:pt x="73" y="2250"/>
                  </a:lnTo>
                  <a:lnTo>
                    <a:pt x="85" y="2250"/>
                  </a:lnTo>
                  <a:lnTo>
                    <a:pt x="85" y="2262"/>
                  </a:lnTo>
                  <a:lnTo>
                    <a:pt x="93" y="2262"/>
                  </a:lnTo>
                  <a:lnTo>
                    <a:pt x="106" y="2275"/>
                  </a:lnTo>
                  <a:lnTo>
                    <a:pt x="93" y="2271"/>
                  </a:lnTo>
                  <a:lnTo>
                    <a:pt x="89" y="2283"/>
                  </a:lnTo>
                  <a:lnTo>
                    <a:pt x="97" y="2295"/>
                  </a:lnTo>
                  <a:lnTo>
                    <a:pt x="110" y="2295"/>
                  </a:lnTo>
                  <a:lnTo>
                    <a:pt x="114" y="2283"/>
                  </a:lnTo>
                  <a:lnTo>
                    <a:pt x="122" y="2271"/>
                  </a:lnTo>
                  <a:lnTo>
                    <a:pt x="126" y="2267"/>
                  </a:lnTo>
                  <a:lnTo>
                    <a:pt x="122" y="2279"/>
                  </a:lnTo>
                  <a:lnTo>
                    <a:pt x="134" y="2283"/>
                  </a:lnTo>
                  <a:lnTo>
                    <a:pt x="122" y="2283"/>
                  </a:lnTo>
                  <a:lnTo>
                    <a:pt x="114" y="2295"/>
                  </a:lnTo>
                  <a:lnTo>
                    <a:pt x="114" y="2307"/>
                  </a:lnTo>
                  <a:lnTo>
                    <a:pt x="101" y="2303"/>
                  </a:lnTo>
                  <a:lnTo>
                    <a:pt x="89" y="2303"/>
                  </a:lnTo>
                  <a:lnTo>
                    <a:pt x="89" y="2315"/>
                  </a:lnTo>
                  <a:lnTo>
                    <a:pt x="93" y="2328"/>
                  </a:lnTo>
                  <a:lnTo>
                    <a:pt x="106" y="2328"/>
                  </a:lnTo>
                  <a:lnTo>
                    <a:pt x="118" y="2324"/>
                  </a:lnTo>
                  <a:lnTo>
                    <a:pt x="122" y="2336"/>
                  </a:lnTo>
                  <a:lnTo>
                    <a:pt x="122" y="2348"/>
                  </a:lnTo>
                  <a:lnTo>
                    <a:pt x="126" y="2360"/>
                  </a:lnTo>
                  <a:lnTo>
                    <a:pt x="118" y="2348"/>
                  </a:lnTo>
                  <a:lnTo>
                    <a:pt x="110" y="2356"/>
                  </a:lnTo>
                  <a:lnTo>
                    <a:pt x="118" y="2372"/>
                  </a:lnTo>
                  <a:lnTo>
                    <a:pt x="130" y="2364"/>
                  </a:lnTo>
                  <a:lnTo>
                    <a:pt x="130" y="2376"/>
                  </a:lnTo>
                  <a:lnTo>
                    <a:pt x="138" y="2389"/>
                  </a:lnTo>
                  <a:lnTo>
                    <a:pt x="126" y="2376"/>
                  </a:lnTo>
                  <a:lnTo>
                    <a:pt x="130" y="2389"/>
                  </a:lnTo>
                  <a:lnTo>
                    <a:pt x="138" y="2401"/>
                  </a:lnTo>
                  <a:lnTo>
                    <a:pt x="146" y="2389"/>
                  </a:lnTo>
                  <a:lnTo>
                    <a:pt x="142" y="2376"/>
                  </a:lnTo>
                  <a:lnTo>
                    <a:pt x="138" y="2364"/>
                  </a:lnTo>
                  <a:lnTo>
                    <a:pt x="146" y="2380"/>
                  </a:lnTo>
                  <a:lnTo>
                    <a:pt x="146" y="2389"/>
                  </a:lnTo>
                  <a:lnTo>
                    <a:pt x="158" y="2385"/>
                  </a:lnTo>
                  <a:lnTo>
                    <a:pt x="158" y="2372"/>
                  </a:lnTo>
                  <a:lnTo>
                    <a:pt x="146" y="2360"/>
                  </a:lnTo>
                  <a:lnTo>
                    <a:pt x="158" y="2364"/>
                  </a:lnTo>
                  <a:lnTo>
                    <a:pt x="183" y="2376"/>
                  </a:lnTo>
                  <a:lnTo>
                    <a:pt x="179" y="2364"/>
                  </a:lnTo>
                  <a:lnTo>
                    <a:pt x="167" y="2356"/>
                  </a:lnTo>
                  <a:lnTo>
                    <a:pt x="154" y="2360"/>
                  </a:lnTo>
                  <a:lnTo>
                    <a:pt x="154" y="2348"/>
                  </a:lnTo>
                  <a:lnTo>
                    <a:pt x="158" y="2344"/>
                  </a:lnTo>
                  <a:lnTo>
                    <a:pt x="171" y="2356"/>
                  </a:lnTo>
                  <a:lnTo>
                    <a:pt x="183" y="2360"/>
                  </a:lnTo>
                  <a:lnTo>
                    <a:pt x="195" y="2372"/>
                  </a:lnTo>
                  <a:lnTo>
                    <a:pt x="195" y="2380"/>
                  </a:lnTo>
                  <a:lnTo>
                    <a:pt x="183" y="2389"/>
                  </a:lnTo>
                  <a:lnTo>
                    <a:pt x="187" y="2397"/>
                  </a:lnTo>
                  <a:lnTo>
                    <a:pt x="195" y="2405"/>
                  </a:lnTo>
                  <a:lnTo>
                    <a:pt x="191" y="2417"/>
                  </a:lnTo>
                  <a:lnTo>
                    <a:pt x="179" y="2425"/>
                  </a:lnTo>
                  <a:lnTo>
                    <a:pt x="171" y="2429"/>
                  </a:lnTo>
                  <a:lnTo>
                    <a:pt x="179" y="2421"/>
                  </a:lnTo>
                  <a:lnTo>
                    <a:pt x="191" y="2409"/>
                  </a:lnTo>
                  <a:lnTo>
                    <a:pt x="179" y="2397"/>
                  </a:lnTo>
                  <a:lnTo>
                    <a:pt x="175" y="2397"/>
                  </a:lnTo>
                  <a:lnTo>
                    <a:pt x="171" y="2409"/>
                  </a:lnTo>
                  <a:lnTo>
                    <a:pt x="163" y="2409"/>
                  </a:lnTo>
                  <a:lnTo>
                    <a:pt x="150" y="2405"/>
                  </a:lnTo>
                  <a:lnTo>
                    <a:pt x="138" y="2405"/>
                  </a:lnTo>
                  <a:lnTo>
                    <a:pt x="126" y="2405"/>
                  </a:lnTo>
                  <a:lnTo>
                    <a:pt x="126" y="2425"/>
                  </a:lnTo>
                  <a:lnTo>
                    <a:pt x="122" y="2437"/>
                  </a:lnTo>
                  <a:lnTo>
                    <a:pt x="126" y="2450"/>
                  </a:lnTo>
                  <a:lnTo>
                    <a:pt x="138" y="2442"/>
                  </a:lnTo>
                  <a:lnTo>
                    <a:pt x="146" y="2442"/>
                  </a:lnTo>
                  <a:lnTo>
                    <a:pt x="150" y="2433"/>
                  </a:lnTo>
                  <a:lnTo>
                    <a:pt x="163" y="2429"/>
                  </a:lnTo>
                  <a:lnTo>
                    <a:pt x="154" y="2442"/>
                  </a:lnTo>
                  <a:lnTo>
                    <a:pt x="150" y="2454"/>
                  </a:lnTo>
                  <a:lnTo>
                    <a:pt x="138" y="2454"/>
                  </a:lnTo>
                  <a:lnTo>
                    <a:pt x="150" y="2462"/>
                  </a:lnTo>
                  <a:lnTo>
                    <a:pt x="138" y="2470"/>
                  </a:lnTo>
                  <a:lnTo>
                    <a:pt x="150" y="2482"/>
                  </a:lnTo>
                  <a:lnTo>
                    <a:pt x="163" y="2478"/>
                  </a:lnTo>
                  <a:lnTo>
                    <a:pt x="163" y="2466"/>
                  </a:lnTo>
                  <a:lnTo>
                    <a:pt x="171" y="2454"/>
                  </a:lnTo>
                  <a:lnTo>
                    <a:pt x="179" y="2442"/>
                  </a:lnTo>
                  <a:lnTo>
                    <a:pt x="171" y="2446"/>
                  </a:lnTo>
                  <a:lnTo>
                    <a:pt x="171" y="2433"/>
                  </a:lnTo>
                  <a:lnTo>
                    <a:pt x="183" y="2433"/>
                  </a:lnTo>
                  <a:lnTo>
                    <a:pt x="195" y="2433"/>
                  </a:lnTo>
                  <a:lnTo>
                    <a:pt x="219" y="2433"/>
                  </a:lnTo>
                  <a:lnTo>
                    <a:pt x="232" y="2433"/>
                  </a:lnTo>
                  <a:lnTo>
                    <a:pt x="244" y="2437"/>
                  </a:lnTo>
                  <a:lnTo>
                    <a:pt x="256" y="2442"/>
                  </a:lnTo>
                  <a:lnTo>
                    <a:pt x="244" y="2446"/>
                  </a:lnTo>
                  <a:lnTo>
                    <a:pt x="232" y="2446"/>
                  </a:lnTo>
                  <a:lnTo>
                    <a:pt x="219" y="2442"/>
                  </a:lnTo>
                  <a:lnTo>
                    <a:pt x="207" y="2450"/>
                  </a:lnTo>
                  <a:lnTo>
                    <a:pt x="199" y="2458"/>
                  </a:lnTo>
                  <a:lnTo>
                    <a:pt x="187" y="2458"/>
                  </a:lnTo>
                  <a:lnTo>
                    <a:pt x="175" y="2454"/>
                  </a:lnTo>
                  <a:lnTo>
                    <a:pt x="167" y="2466"/>
                  </a:lnTo>
                  <a:lnTo>
                    <a:pt x="171" y="2478"/>
                  </a:lnTo>
                  <a:lnTo>
                    <a:pt x="179" y="2482"/>
                  </a:lnTo>
                  <a:lnTo>
                    <a:pt x="179" y="2494"/>
                  </a:lnTo>
                  <a:lnTo>
                    <a:pt x="167" y="2486"/>
                  </a:lnTo>
                  <a:lnTo>
                    <a:pt x="154" y="2486"/>
                  </a:lnTo>
                  <a:lnTo>
                    <a:pt x="163" y="2498"/>
                  </a:lnTo>
                  <a:lnTo>
                    <a:pt x="175" y="2503"/>
                  </a:lnTo>
                  <a:lnTo>
                    <a:pt x="187" y="2515"/>
                  </a:lnTo>
                  <a:lnTo>
                    <a:pt x="199" y="2515"/>
                  </a:lnTo>
                  <a:lnTo>
                    <a:pt x="187" y="2503"/>
                  </a:lnTo>
                  <a:lnTo>
                    <a:pt x="199" y="2494"/>
                  </a:lnTo>
                  <a:lnTo>
                    <a:pt x="211" y="2490"/>
                  </a:lnTo>
                  <a:lnTo>
                    <a:pt x="199" y="2478"/>
                  </a:lnTo>
                  <a:lnTo>
                    <a:pt x="211" y="2474"/>
                  </a:lnTo>
                  <a:lnTo>
                    <a:pt x="224" y="2482"/>
                  </a:lnTo>
                  <a:lnTo>
                    <a:pt x="232" y="2470"/>
                  </a:lnTo>
                  <a:lnTo>
                    <a:pt x="244" y="2462"/>
                  </a:lnTo>
                  <a:lnTo>
                    <a:pt x="256" y="2458"/>
                  </a:lnTo>
                  <a:lnTo>
                    <a:pt x="260" y="2450"/>
                  </a:lnTo>
                  <a:lnTo>
                    <a:pt x="272" y="2458"/>
                  </a:lnTo>
                  <a:lnTo>
                    <a:pt x="268" y="2466"/>
                  </a:lnTo>
                  <a:lnTo>
                    <a:pt x="264" y="2482"/>
                  </a:lnTo>
                  <a:lnTo>
                    <a:pt x="252" y="2486"/>
                  </a:lnTo>
                  <a:lnTo>
                    <a:pt x="240" y="2490"/>
                  </a:lnTo>
                  <a:lnTo>
                    <a:pt x="236" y="2503"/>
                  </a:lnTo>
                  <a:lnTo>
                    <a:pt x="236" y="2515"/>
                  </a:lnTo>
                  <a:lnTo>
                    <a:pt x="224" y="2519"/>
                  </a:lnTo>
                  <a:lnTo>
                    <a:pt x="236" y="2511"/>
                  </a:lnTo>
                  <a:lnTo>
                    <a:pt x="232" y="2498"/>
                  </a:lnTo>
                  <a:lnTo>
                    <a:pt x="224" y="2494"/>
                  </a:lnTo>
                  <a:lnTo>
                    <a:pt x="219" y="2503"/>
                  </a:lnTo>
                  <a:lnTo>
                    <a:pt x="215" y="2494"/>
                  </a:lnTo>
                  <a:lnTo>
                    <a:pt x="203" y="2494"/>
                  </a:lnTo>
                  <a:lnTo>
                    <a:pt x="195" y="2507"/>
                  </a:lnTo>
                  <a:lnTo>
                    <a:pt x="207" y="2519"/>
                  </a:lnTo>
                  <a:lnTo>
                    <a:pt x="215" y="2527"/>
                  </a:lnTo>
                  <a:lnTo>
                    <a:pt x="228" y="2531"/>
                  </a:lnTo>
                  <a:lnTo>
                    <a:pt x="240" y="2539"/>
                  </a:lnTo>
                  <a:lnTo>
                    <a:pt x="252" y="2539"/>
                  </a:lnTo>
                  <a:lnTo>
                    <a:pt x="264" y="2543"/>
                  </a:lnTo>
                  <a:lnTo>
                    <a:pt x="276" y="2539"/>
                  </a:lnTo>
                  <a:lnTo>
                    <a:pt x="285" y="2527"/>
                  </a:lnTo>
                  <a:lnTo>
                    <a:pt x="285" y="2519"/>
                  </a:lnTo>
                  <a:lnTo>
                    <a:pt x="285" y="2503"/>
                  </a:lnTo>
                  <a:lnTo>
                    <a:pt x="285" y="2494"/>
                  </a:lnTo>
                  <a:lnTo>
                    <a:pt x="293" y="2478"/>
                  </a:lnTo>
                  <a:lnTo>
                    <a:pt x="293" y="2466"/>
                  </a:lnTo>
                  <a:lnTo>
                    <a:pt x="297" y="2458"/>
                  </a:lnTo>
                  <a:lnTo>
                    <a:pt x="309" y="2446"/>
                  </a:lnTo>
                  <a:lnTo>
                    <a:pt x="321" y="2446"/>
                  </a:lnTo>
                  <a:lnTo>
                    <a:pt x="333" y="2437"/>
                  </a:lnTo>
                  <a:lnTo>
                    <a:pt x="346" y="2433"/>
                  </a:lnTo>
                  <a:lnTo>
                    <a:pt x="354" y="2433"/>
                  </a:lnTo>
                  <a:lnTo>
                    <a:pt x="366" y="2429"/>
                  </a:lnTo>
                  <a:lnTo>
                    <a:pt x="370" y="2429"/>
                  </a:lnTo>
                  <a:lnTo>
                    <a:pt x="370" y="2425"/>
                  </a:lnTo>
                  <a:lnTo>
                    <a:pt x="374" y="2413"/>
                  </a:lnTo>
                  <a:lnTo>
                    <a:pt x="386" y="2409"/>
                  </a:lnTo>
                  <a:lnTo>
                    <a:pt x="399" y="2409"/>
                  </a:lnTo>
                  <a:lnTo>
                    <a:pt x="411" y="2417"/>
                  </a:lnTo>
                  <a:lnTo>
                    <a:pt x="423" y="2417"/>
                  </a:lnTo>
                  <a:lnTo>
                    <a:pt x="427" y="2417"/>
                  </a:lnTo>
                  <a:lnTo>
                    <a:pt x="431" y="2417"/>
                  </a:lnTo>
                  <a:lnTo>
                    <a:pt x="423" y="241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81" name="Freeform 706">
              <a:extLst>
                <a:ext uri="{FF2B5EF4-FFF2-40B4-BE49-F238E27FC236}">
                  <a16:creationId xmlns="" xmlns:a16="http://schemas.microsoft.com/office/drawing/2014/main" id="{99C22790-24D3-4698-A76C-97CBD12BC9E2}"/>
                </a:ext>
              </a:extLst>
            </p:cNvPr>
            <p:cNvSpPr>
              <a:spLocks/>
            </p:cNvSpPr>
            <p:nvPr/>
          </p:nvSpPr>
          <p:spPr bwMode="gray">
            <a:xfrm>
              <a:off x="2715316" y="5528501"/>
              <a:ext cx="4321" cy="2879"/>
            </a:xfrm>
            <a:custGeom>
              <a:avLst/>
              <a:gdLst>
                <a:gd name="T0" fmla="*/ 12 w 12"/>
                <a:gd name="T1" fmla="*/ 0 h 8"/>
                <a:gd name="T2" fmla="*/ 0 w 12"/>
                <a:gd name="T3" fmla="*/ 0 h 8"/>
                <a:gd name="T4" fmla="*/ 12 w 12"/>
                <a:gd name="T5" fmla="*/ 8 h 8"/>
                <a:gd name="T6" fmla="*/ 12 w 12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8"/>
                <a:gd name="T14" fmla="*/ 12 w 1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8">
                  <a:moveTo>
                    <a:pt x="12" y="0"/>
                  </a:moveTo>
                  <a:lnTo>
                    <a:pt x="0" y="0"/>
                  </a:lnTo>
                  <a:lnTo>
                    <a:pt x="12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82" name="Freeform 707">
              <a:extLst>
                <a:ext uri="{FF2B5EF4-FFF2-40B4-BE49-F238E27FC236}">
                  <a16:creationId xmlns="" xmlns:a16="http://schemas.microsoft.com/office/drawing/2014/main" id="{21BFB5A2-D6D5-445A-9AD8-FAB4C2D757DD}"/>
                </a:ext>
              </a:extLst>
            </p:cNvPr>
            <p:cNvSpPr>
              <a:spLocks/>
            </p:cNvSpPr>
            <p:nvPr/>
          </p:nvSpPr>
          <p:spPr bwMode="gray">
            <a:xfrm>
              <a:off x="2712435" y="5524182"/>
              <a:ext cx="4321" cy="4319"/>
            </a:xfrm>
            <a:custGeom>
              <a:avLst/>
              <a:gdLst>
                <a:gd name="T0" fmla="*/ 4 w 12"/>
                <a:gd name="T1" fmla="*/ 12 h 12"/>
                <a:gd name="T2" fmla="*/ 12 w 12"/>
                <a:gd name="T3" fmla="*/ 0 h 12"/>
                <a:gd name="T4" fmla="*/ 0 w 12"/>
                <a:gd name="T5" fmla="*/ 0 h 12"/>
                <a:gd name="T6" fmla="*/ 4 w 12"/>
                <a:gd name="T7" fmla="*/ 12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2"/>
                <a:gd name="T14" fmla="*/ 12 w 1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2">
                  <a:moveTo>
                    <a:pt x="4" y="12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83" name="Freeform 708">
              <a:extLst>
                <a:ext uri="{FF2B5EF4-FFF2-40B4-BE49-F238E27FC236}">
                  <a16:creationId xmlns="" xmlns:a16="http://schemas.microsoft.com/office/drawing/2014/main" id="{A0697D72-43C6-4BBF-AD9C-D9FF35C9A77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94791" y="5538579"/>
              <a:ext cx="21966" cy="35271"/>
            </a:xfrm>
            <a:custGeom>
              <a:avLst/>
              <a:gdLst>
                <a:gd name="T0" fmla="*/ 57 w 61"/>
                <a:gd name="T1" fmla="*/ 21 h 98"/>
                <a:gd name="T2" fmla="*/ 49 w 61"/>
                <a:gd name="T3" fmla="*/ 8 h 98"/>
                <a:gd name="T4" fmla="*/ 37 w 61"/>
                <a:gd name="T5" fmla="*/ 0 h 98"/>
                <a:gd name="T6" fmla="*/ 24 w 61"/>
                <a:gd name="T7" fmla="*/ 4 h 98"/>
                <a:gd name="T8" fmla="*/ 28 w 61"/>
                <a:gd name="T9" fmla="*/ 17 h 98"/>
                <a:gd name="T10" fmla="*/ 37 w 61"/>
                <a:gd name="T11" fmla="*/ 29 h 98"/>
                <a:gd name="T12" fmla="*/ 33 w 61"/>
                <a:gd name="T13" fmla="*/ 41 h 98"/>
                <a:gd name="T14" fmla="*/ 28 w 61"/>
                <a:gd name="T15" fmla="*/ 41 h 98"/>
                <a:gd name="T16" fmla="*/ 28 w 61"/>
                <a:gd name="T17" fmla="*/ 41 h 98"/>
                <a:gd name="T18" fmla="*/ 24 w 61"/>
                <a:gd name="T19" fmla="*/ 41 h 98"/>
                <a:gd name="T20" fmla="*/ 20 w 61"/>
                <a:gd name="T21" fmla="*/ 41 h 98"/>
                <a:gd name="T22" fmla="*/ 16 w 61"/>
                <a:gd name="T23" fmla="*/ 53 h 98"/>
                <a:gd name="T24" fmla="*/ 8 w 61"/>
                <a:gd name="T25" fmla="*/ 41 h 98"/>
                <a:gd name="T26" fmla="*/ 8 w 61"/>
                <a:gd name="T27" fmla="*/ 53 h 98"/>
                <a:gd name="T28" fmla="*/ 0 w 61"/>
                <a:gd name="T29" fmla="*/ 45 h 98"/>
                <a:gd name="T30" fmla="*/ 8 w 61"/>
                <a:gd name="T31" fmla="*/ 57 h 98"/>
                <a:gd name="T32" fmla="*/ 8 w 61"/>
                <a:gd name="T33" fmla="*/ 69 h 98"/>
                <a:gd name="T34" fmla="*/ 12 w 61"/>
                <a:gd name="T35" fmla="*/ 82 h 98"/>
                <a:gd name="T36" fmla="*/ 24 w 61"/>
                <a:gd name="T37" fmla="*/ 90 h 98"/>
                <a:gd name="T38" fmla="*/ 24 w 61"/>
                <a:gd name="T39" fmla="*/ 78 h 98"/>
                <a:gd name="T40" fmla="*/ 24 w 61"/>
                <a:gd name="T41" fmla="*/ 69 h 98"/>
                <a:gd name="T42" fmla="*/ 37 w 61"/>
                <a:gd name="T43" fmla="*/ 61 h 98"/>
                <a:gd name="T44" fmla="*/ 49 w 61"/>
                <a:gd name="T45" fmla="*/ 49 h 98"/>
                <a:gd name="T46" fmla="*/ 37 w 61"/>
                <a:gd name="T47" fmla="*/ 61 h 98"/>
                <a:gd name="T48" fmla="*/ 33 w 61"/>
                <a:gd name="T49" fmla="*/ 74 h 98"/>
                <a:gd name="T50" fmla="*/ 37 w 61"/>
                <a:gd name="T51" fmla="*/ 86 h 98"/>
                <a:gd name="T52" fmla="*/ 33 w 61"/>
                <a:gd name="T53" fmla="*/ 98 h 98"/>
                <a:gd name="T54" fmla="*/ 45 w 61"/>
                <a:gd name="T55" fmla="*/ 94 h 98"/>
                <a:gd name="T56" fmla="*/ 33 w 61"/>
                <a:gd name="T57" fmla="*/ 98 h 98"/>
                <a:gd name="T58" fmla="*/ 45 w 61"/>
                <a:gd name="T59" fmla="*/ 98 h 98"/>
                <a:gd name="T60" fmla="*/ 53 w 61"/>
                <a:gd name="T61" fmla="*/ 98 h 98"/>
                <a:gd name="T62" fmla="*/ 57 w 61"/>
                <a:gd name="T63" fmla="*/ 94 h 98"/>
                <a:gd name="T64" fmla="*/ 57 w 61"/>
                <a:gd name="T65" fmla="*/ 82 h 98"/>
                <a:gd name="T66" fmla="*/ 53 w 61"/>
                <a:gd name="T67" fmla="*/ 69 h 98"/>
                <a:gd name="T68" fmla="*/ 57 w 61"/>
                <a:gd name="T69" fmla="*/ 57 h 98"/>
                <a:gd name="T70" fmla="*/ 61 w 61"/>
                <a:gd name="T71" fmla="*/ 45 h 98"/>
                <a:gd name="T72" fmla="*/ 57 w 61"/>
                <a:gd name="T73" fmla="*/ 33 h 98"/>
                <a:gd name="T74" fmla="*/ 57 w 61"/>
                <a:gd name="T75" fmla="*/ 21 h 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1"/>
                <a:gd name="T115" fmla="*/ 0 h 98"/>
                <a:gd name="T116" fmla="*/ 61 w 61"/>
                <a:gd name="T117" fmla="*/ 98 h 9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1" h="98">
                  <a:moveTo>
                    <a:pt x="57" y="21"/>
                  </a:moveTo>
                  <a:lnTo>
                    <a:pt x="49" y="8"/>
                  </a:lnTo>
                  <a:lnTo>
                    <a:pt x="37" y="0"/>
                  </a:lnTo>
                  <a:lnTo>
                    <a:pt x="24" y="4"/>
                  </a:lnTo>
                  <a:lnTo>
                    <a:pt x="28" y="17"/>
                  </a:lnTo>
                  <a:lnTo>
                    <a:pt x="37" y="29"/>
                  </a:lnTo>
                  <a:lnTo>
                    <a:pt x="33" y="41"/>
                  </a:lnTo>
                  <a:lnTo>
                    <a:pt x="28" y="41"/>
                  </a:lnTo>
                  <a:lnTo>
                    <a:pt x="24" y="41"/>
                  </a:lnTo>
                  <a:lnTo>
                    <a:pt x="20" y="41"/>
                  </a:lnTo>
                  <a:lnTo>
                    <a:pt x="16" y="53"/>
                  </a:lnTo>
                  <a:lnTo>
                    <a:pt x="8" y="41"/>
                  </a:lnTo>
                  <a:lnTo>
                    <a:pt x="8" y="53"/>
                  </a:lnTo>
                  <a:lnTo>
                    <a:pt x="0" y="45"/>
                  </a:lnTo>
                  <a:lnTo>
                    <a:pt x="8" y="57"/>
                  </a:lnTo>
                  <a:lnTo>
                    <a:pt x="8" y="69"/>
                  </a:lnTo>
                  <a:lnTo>
                    <a:pt x="12" y="82"/>
                  </a:lnTo>
                  <a:lnTo>
                    <a:pt x="24" y="90"/>
                  </a:lnTo>
                  <a:lnTo>
                    <a:pt x="24" y="78"/>
                  </a:lnTo>
                  <a:lnTo>
                    <a:pt x="24" y="69"/>
                  </a:lnTo>
                  <a:lnTo>
                    <a:pt x="37" y="61"/>
                  </a:lnTo>
                  <a:lnTo>
                    <a:pt x="49" y="49"/>
                  </a:lnTo>
                  <a:lnTo>
                    <a:pt x="37" y="61"/>
                  </a:lnTo>
                  <a:lnTo>
                    <a:pt x="33" y="74"/>
                  </a:lnTo>
                  <a:lnTo>
                    <a:pt x="37" y="86"/>
                  </a:lnTo>
                  <a:lnTo>
                    <a:pt x="33" y="98"/>
                  </a:lnTo>
                  <a:lnTo>
                    <a:pt x="45" y="94"/>
                  </a:lnTo>
                  <a:lnTo>
                    <a:pt x="33" y="98"/>
                  </a:lnTo>
                  <a:lnTo>
                    <a:pt x="45" y="98"/>
                  </a:lnTo>
                  <a:lnTo>
                    <a:pt x="53" y="98"/>
                  </a:lnTo>
                  <a:lnTo>
                    <a:pt x="57" y="94"/>
                  </a:lnTo>
                  <a:lnTo>
                    <a:pt x="57" y="82"/>
                  </a:lnTo>
                  <a:lnTo>
                    <a:pt x="53" y="69"/>
                  </a:lnTo>
                  <a:lnTo>
                    <a:pt x="57" y="57"/>
                  </a:lnTo>
                  <a:lnTo>
                    <a:pt x="61" y="45"/>
                  </a:lnTo>
                  <a:lnTo>
                    <a:pt x="57" y="33"/>
                  </a:lnTo>
                  <a:lnTo>
                    <a:pt x="57" y="2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84" name="Freeform 709">
              <a:extLst>
                <a:ext uri="{FF2B5EF4-FFF2-40B4-BE49-F238E27FC236}">
                  <a16:creationId xmlns="" xmlns:a16="http://schemas.microsoft.com/office/drawing/2014/main" id="{27F7D6C9-E3A4-47BC-BF88-1E9D29164E63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3433" y="5524182"/>
              <a:ext cx="11883" cy="12957"/>
            </a:xfrm>
            <a:custGeom>
              <a:avLst/>
              <a:gdLst>
                <a:gd name="T0" fmla="*/ 17 w 33"/>
                <a:gd name="T1" fmla="*/ 0 h 36"/>
                <a:gd name="T2" fmla="*/ 13 w 33"/>
                <a:gd name="T3" fmla="*/ 12 h 36"/>
                <a:gd name="T4" fmla="*/ 17 w 33"/>
                <a:gd name="T5" fmla="*/ 24 h 36"/>
                <a:gd name="T6" fmla="*/ 4 w 33"/>
                <a:gd name="T7" fmla="*/ 16 h 36"/>
                <a:gd name="T8" fmla="*/ 0 w 33"/>
                <a:gd name="T9" fmla="*/ 28 h 36"/>
                <a:gd name="T10" fmla="*/ 13 w 33"/>
                <a:gd name="T11" fmla="*/ 32 h 36"/>
                <a:gd name="T12" fmla="*/ 25 w 33"/>
                <a:gd name="T13" fmla="*/ 36 h 36"/>
                <a:gd name="T14" fmla="*/ 33 w 33"/>
                <a:gd name="T15" fmla="*/ 32 h 36"/>
                <a:gd name="T16" fmla="*/ 25 w 33"/>
                <a:gd name="T17" fmla="*/ 24 h 36"/>
                <a:gd name="T18" fmla="*/ 25 w 33"/>
                <a:gd name="T19" fmla="*/ 12 h 36"/>
                <a:gd name="T20" fmla="*/ 17 w 33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36"/>
                <a:gd name="T35" fmla="*/ 33 w 33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36">
                  <a:moveTo>
                    <a:pt x="17" y="0"/>
                  </a:moveTo>
                  <a:lnTo>
                    <a:pt x="13" y="12"/>
                  </a:lnTo>
                  <a:lnTo>
                    <a:pt x="17" y="24"/>
                  </a:lnTo>
                  <a:lnTo>
                    <a:pt x="4" y="16"/>
                  </a:lnTo>
                  <a:lnTo>
                    <a:pt x="0" y="28"/>
                  </a:lnTo>
                  <a:lnTo>
                    <a:pt x="13" y="32"/>
                  </a:lnTo>
                  <a:lnTo>
                    <a:pt x="25" y="36"/>
                  </a:lnTo>
                  <a:lnTo>
                    <a:pt x="33" y="32"/>
                  </a:lnTo>
                  <a:lnTo>
                    <a:pt x="25" y="24"/>
                  </a:lnTo>
                  <a:lnTo>
                    <a:pt x="25" y="1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85" name="Freeform 710">
              <a:extLst>
                <a:ext uri="{FF2B5EF4-FFF2-40B4-BE49-F238E27FC236}">
                  <a16:creationId xmlns="" xmlns:a16="http://schemas.microsoft.com/office/drawing/2014/main" id="{8E5577A2-5C26-4855-86AD-AFCE7E570094}"/>
                </a:ext>
              </a:extLst>
            </p:cNvPr>
            <p:cNvSpPr>
              <a:spLocks/>
            </p:cNvSpPr>
            <p:nvPr/>
          </p:nvSpPr>
          <p:spPr bwMode="gray">
            <a:xfrm>
              <a:off x="2721078" y="5619197"/>
              <a:ext cx="4321" cy="7198"/>
            </a:xfrm>
            <a:custGeom>
              <a:avLst/>
              <a:gdLst>
                <a:gd name="T0" fmla="*/ 0 w 12"/>
                <a:gd name="T1" fmla="*/ 12 h 20"/>
                <a:gd name="T2" fmla="*/ 12 w 12"/>
                <a:gd name="T3" fmla="*/ 20 h 20"/>
                <a:gd name="T4" fmla="*/ 12 w 12"/>
                <a:gd name="T5" fmla="*/ 12 h 20"/>
                <a:gd name="T6" fmla="*/ 8 w 12"/>
                <a:gd name="T7" fmla="*/ 0 h 20"/>
                <a:gd name="T8" fmla="*/ 0 w 12"/>
                <a:gd name="T9" fmla="*/ 1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0"/>
                <a:gd name="T17" fmla="*/ 12 w 1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0">
                  <a:moveTo>
                    <a:pt x="0" y="12"/>
                  </a:moveTo>
                  <a:lnTo>
                    <a:pt x="12" y="20"/>
                  </a:lnTo>
                  <a:lnTo>
                    <a:pt x="12" y="12"/>
                  </a:lnTo>
                  <a:lnTo>
                    <a:pt x="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86" name="Freeform 711">
              <a:extLst>
                <a:ext uri="{FF2B5EF4-FFF2-40B4-BE49-F238E27FC236}">
                  <a16:creationId xmlns="" xmlns:a16="http://schemas.microsoft.com/office/drawing/2014/main" id="{B428FB55-B9D6-4CAD-AB5D-93E76326193F}"/>
                </a:ext>
              </a:extLst>
            </p:cNvPr>
            <p:cNvSpPr>
              <a:spLocks/>
            </p:cNvSpPr>
            <p:nvPr/>
          </p:nvSpPr>
          <p:spPr bwMode="gray">
            <a:xfrm>
              <a:off x="2718197" y="5633953"/>
              <a:ext cx="9002" cy="8638"/>
            </a:xfrm>
            <a:custGeom>
              <a:avLst/>
              <a:gdLst>
                <a:gd name="T0" fmla="*/ 12 w 25"/>
                <a:gd name="T1" fmla="*/ 24 h 24"/>
                <a:gd name="T2" fmla="*/ 25 w 25"/>
                <a:gd name="T3" fmla="*/ 20 h 24"/>
                <a:gd name="T4" fmla="*/ 12 w 25"/>
                <a:gd name="T5" fmla="*/ 8 h 24"/>
                <a:gd name="T6" fmla="*/ 0 w 25"/>
                <a:gd name="T7" fmla="*/ 0 h 24"/>
                <a:gd name="T8" fmla="*/ 8 w 25"/>
                <a:gd name="T9" fmla="*/ 12 h 24"/>
                <a:gd name="T10" fmla="*/ 12 w 25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24"/>
                <a:gd name="T20" fmla="*/ 25 w 25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24">
                  <a:moveTo>
                    <a:pt x="12" y="24"/>
                  </a:moveTo>
                  <a:lnTo>
                    <a:pt x="25" y="20"/>
                  </a:lnTo>
                  <a:lnTo>
                    <a:pt x="12" y="8"/>
                  </a:lnTo>
                  <a:lnTo>
                    <a:pt x="0" y="0"/>
                  </a:lnTo>
                  <a:lnTo>
                    <a:pt x="8" y="12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87" name="Freeform 712">
              <a:extLst>
                <a:ext uri="{FF2B5EF4-FFF2-40B4-BE49-F238E27FC236}">
                  <a16:creationId xmlns="" xmlns:a16="http://schemas.microsoft.com/office/drawing/2014/main" id="{E6650A00-FDDE-4A38-AAEE-B04830B12E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725399" y="5638272"/>
              <a:ext cx="4681" cy="5758"/>
            </a:xfrm>
            <a:custGeom>
              <a:avLst/>
              <a:gdLst>
                <a:gd name="T0" fmla="*/ 13 w 13"/>
                <a:gd name="T1" fmla="*/ 12 h 16"/>
                <a:gd name="T2" fmla="*/ 13 w 13"/>
                <a:gd name="T3" fmla="*/ 0 h 16"/>
                <a:gd name="T4" fmla="*/ 0 w 13"/>
                <a:gd name="T5" fmla="*/ 0 h 16"/>
                <a:gd name="T6" fmla="*/ 13 w 13"/>
                <a:gd name="T7" fmla="*/ 16 h 16"/>
                <a:gd name="T8" fmla="*/ 13 w 13"/>
                <a:gd name="T9" fmla="*/ 1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6"/>
                <a:gd name="T17" fmla="*/ 13 w 13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6">
                  <a:moveTo>
                    <a:pt x="13" y="12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16"/>
                  </a:lnTo>
                  <a:lnTo>
                    <a:pt x="13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88" name="Freeform 713">
              <a:extLst>
                <a:ext uri="{FF2B5EF4-FFF2-40B4-BE49-F238E27FC236}">
                  <a16:creationId xmlns="" xmlns:a16="http://schemas.microsoft.com/office/drawing/2014/main" id="{22FA595E-2D59-4E88-BCC0-13636B813DCC}"/>
                </a:ext>
              </a:extLst>
            </p:cNvPr>
            <p:cNvSpPr>
              <a:spLocks/>
            </p:cNvSpPr>
            <p:nvPr/>
          </p:nvSpPr>
          <p:spPr bwMode="gray">
            <a:xfrm>
              <a:off x="2715316" y="5624955"/>
              <a:ext cx="8642" cy="6118"/>
            </a:xfrm>
            <a:custGeom>
              <a:avLst/>
              <a:gdLst>
                <a:gd name="T0" fmla="*/ 20 w 24"/>
                <a:gd name="T1" fmla="*/ 17 h 17"/>
                <a:gd name="T2" fmla="*/ 24 w 24"/>
                <a:gd name="T3" fmla="*/ 8 h 17"/>
                <a:gd name="T4" fmla="*/ 12 w 24"/>
                <a:gd name="T5" fmla="*/ 4 h 17"/>
                <a:gd name="T6" fmla="*/ 0 w 24"/>
                <a:gd name="T7" fmla="*/ 0 h 17"/>
                <a:gd name="T8" fmla="*/ 8 w 24"/>
                <a:gd name="T9" fmla="*/ 8 h 17"/>
                <a:gd name="T10" fmla="*/ 20 w 24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7"/>
                <a:gd name="T20" fmla="*/ 24 w 24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7">
                  <a:moveTo>
                    <a:pt x="20" y="17"/>
                  </a:moveTo>
                  <a:lnTo>
                    <a:pt x="24" y="8"/>
                  </a:lnTo>
                  <a:lnTo>
                    <a:pt x="12" y="4"/>
                  </a:lnTo>
                  <a:lnTo>
                    <a:pt x="0" y="0"/>
                  </a:lnTo>
                  <a:lnTo>
                    <a:pt x="8" y="8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89" name="Freeform 714">
              <a:extLst>
                <a:ext uri="{FF2B5EF4-FFF2-40B4-BE49-F238E27FC236}">
                  <a16:creationId xmlns="" xmlns:a16="http://schemas.microsoft.com/office/drawing/2014/main" id="{66F8886A-6FD5-417B-9140-82B6C7D63500}"/>
                </a:ext>
              </a:extLst>
            </p:cNvPr>
            <p:cNvSpPr>
              <a:spLocks/>
            </p:cNvSpPr>
            <p:nvPr/>
          </p:nvSpPr>
          <p:spPr bwMode="gray">
            <a:xfrm>
              <a:off x="2727199" y="5644030"/>
              <a:ext cx="4321" cy="8998"/>
            </a:xfrm>
            <a:custGeom>
              <a:avLst/>
              <a:gdLst>
                <a:gd name="T0" fmla="*/ 12 w 12"/>
                <a:gd name="T1" fmla="*/ 12 h 25"/>
                <a:gd name="T2" fmla="*/ 8 w 12"/>
                <a:gd name="T3" fmla="*/ 0 h 25"/>
                <a:gd name="T4" fmla="*/ 4 w 12"/>
                <a:gd name="T5" fmla="*/ 12 h 25"/>
                <a:gd name="T6" fmla="*/ 0 w 12"/>
                <a:gd name="T7" fmla="*/ 25 h 25"/>
                <a:gd name="T8" fmla="*/ 4 w 12"/>
                <a:gd name="T9" fmla="*/ 25 h 25"/>
                <a:gd name="T10" fmla="*/ 12 w 12"/>
                <a:gd name="T11" fmla="*/ 12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5"/>
                <a:gd name="T20" fmla="*/ 12 w 12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5">
                  <a:moveTo>
                    <a:pt x="12" y="12"/>
                  </a:moveTo>
                  <a:lnTo>
                    <a:pt x="8" y="0"/>
                  </a:lnTo>
                  <a:lnTo>
                    <a:pt x="4" y="12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90" name="Freeform 715">
              <a:extLst>
                <a:ext uri="{FF2B5EF4-FFF2-40B4-BE49-F238E27FC236}">
                  <a16:creationId xmlns="" xmlns:a16="http://schemas.microsoft.com/office/drawing/2014/main" id="{53BD3090-0E7D-459C-ACCD-9FFAD2C0B0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694791" y="5575289"/>
              <a:ext cx="11883" cy="11877"/>
            </a:xfrm>
            <a:custGeom>
              <a:avLst/>
              <a:gdLst>
                <a:gd name="T0" fmla="*/ 0 w 33"/>
                <a:gd name="T1" fmla="*/ 28 h 33"/>
                <a:gd name="T2" fmla="*/ 8 w 33"/>
                <a:gd name="T3" fmla="*/ 33 h 33"/>
                <a:gd name="T4" fmla="*/ 24 w 33"/>
                <a:gd name="T5" fmla="*/ 20 h 33"/>
                <a:gd name="T6" fmla="*/ 33 w 33"/>
                <a:gd name="T7" fmla="*/ 8 h 33"/>
                <a:gd name="T8" fmla="*/ 20 w 33"/>
                <a:gd name="T9" fmla="*/ 12 h 33"/>
                <a:gd name="T10" fmla="*/ 16 w 33"/>
                <a:gd name="T11" fmla="*/ 0 h 33"/>
                <a:gd name="T12" fmla="*/ 8 w 33"/>
                <a:gd name="T13" fmla="*/ 4 h 33"/>
                <a:gd name="T14" fmla="*/ 12 w 33"/>
                <a:gd name="T15" fmla="*/ 16 h 33"/>
                <a:gd name="T16" fmla="*/ 0 w 33"/>
                <a:gd name="T17" fmla="*/ 16 h 33"/>
                <a:gd name="T18" fmla="*/ 0 w 33"/>
                <a:gd name="T19" fmla="*/ 28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33"/>
                <a:gd name="T32" fmla="*/ 33 w 33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33">
                  <a:moveTo>
                    <a:pt x="0" y="28"/>
                  </a:moveTo>
                  <a:lnTo>
                    <a:pt x="8" y="33"/>
                  </a:lnTo>
                  <a:lnTo>
                    <a:pt x="24" y="20"/>
                  </a:lnTo>
                  <a:lnTo>
                    <a:pt x="33" y="8"/>
                  </a:lnTo>
                  <a:lnTo>
                    <a:pt x="20" y="12"/>
                  </a:lnTo>
                  <a:lnTo>
                    <a:pt x="16" y="0"/>
                  </a:lnTo>
                  <a:lnTo>
                    <a:pt x="8" y="4"/>
                  </a:lnTo>
                  <a:lnTo>
                    <a:pt x="12" y="16"/>
                  </a:lnTo>
                  <a:lnTo>
                    <a:pt x="0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91" name="Freeform 716">
              <a:extLst>
                <a:ext uri="{FF2B5EF4-FFF2-40B4-BE49-F238E27FC236}">
                  <a16:creationId xmlns="" xmlns:a16="http://schemas.microsoft.com/office/drawing/2014/main" id="{F44022E5-8C1A-49DD-8762-050539491373}"/>
                </a:ext>
              </a:extLst>
            </p:cNvPr>
            <p:cNvSpPr>
              <a:spLocks/>
            </p:cNvSpPr>
            <p:nvPr/>
          </p:nvSpPr>
          <p:spPr bwMode="gray">
            <a:xfrm>
              <a:off x="2722518" y="5631074"/>
              <a:ext cx="9002" cy="7198"/>
            </a:xfrm>
            <a:custGeom>
              <a:avLst/>
              <a:gdLst>
                <a:gd name="T0" fmla="*/ 17 w 25"/>
                <a:gd name="T1" fmla="*/ 8 h 20"/>
                <a:gd name="T2" fmla="*/ 25 w 25"/>
                <a:gd name="T3" fmla="*/ 20 h 20"/>
                <a:gd name="T4" fmla="*/ 25 w 25"/>
                <a:gd name="T5" fmla="*/ 12 h 20"/>
                <a:gd name="T6" fmla="*/ 17 w 25"/>
                <a:gd name="T7" fmla="*/ 0 h 20"/>
                <a:gd name="T8" fmla="*/ 0 w 25"/>
                <a:gd name="T9" fmla="*/ 0 h 20"/>
                <a:gd name="T10" fmla="*/ 17 w 25"/>
                <a:gd name="T11" fmla="*/ 8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20"/>
                <a:gd name="T20" fmla="*/ 25 w 2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20">
                  <a:moveTo>
                    <a:pt x="17" y="8"/>
                  </a:moveTo>
                  <a:lnTo>
                    <a:pt x="25" y="20"/>
                  </a:lnTo>
                  <a:lnTo>
                    <a:pt x="25" y="1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92" name="Freeform 717">
              <a:extLst>
                <a:ext uri="{FF2B5EF4-FFF2-40B4-BE49-F238E27FC236}">
                  <a16:creationId xmlns="" xmlns:a16="http://schemas.microsoft.com/office/drawing/2014/main" id="{15F75674-B930-40AA-BAE8-07C0A90331B4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1992" y="5592924"/>
              <a:ext cx="2881" cy="4319"/>
            </a:xfrm>
            <a:custGeom>
              <a:avLst/>
              <a:gdLst>
                <a:gd name="T0" fmla="*/ 8 w 8"/>
                <a:gd name="T1" fmla="*/ 12 h 12"/>
                <a:gd name="T2" fmla="*/ 0 w 8"/>
                <a:gd name="T3" fmla="*/ 0 h 12"/>
                <a:gd name="T4" fmla="*/ 4 w 8"/>
                <a:gd name="T5" fmla="*/ 12 h 12"/>
                <a:gd name="T6" fmla="*/ 8 w 8"/>
                <a:gd name="T7" fmla="*/ 12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2"/>
                <a:gd name="T14" fmla="*/ 8 w 8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2">
                  <a:moveTo>
                    <a:pt x="8" y="12"/>
                  </a:moveTo>
                  <a:lnTo>
                    <a:pt x="0" y="0"/>
                  </a:lnTo>
                  <a:lnTo>
                    <a:pt x="4" y="12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93" name="Freeform 718">
              <a:extLst>
                <a:ext uri="{FF2B5EF4-FFF2-40B4-BE49-F238E27FC236}">
                  <a16:creationId xmlns="" xmlns:a16="http://schemas.microsoft.com/office/drawing/2014/main" id="{2F9E24E7-A1BD-40DD-AE0B-EC933F3A18F0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6674" y="5595803"/>
              <a:ext cx="10083" cy="10077"/>
            </a:xfrm>
            <a:custGeom>
              <a:avLst/>
              <a:gdLst>
                <a:gd name="T0" fmla="*/ 12 w 28"/>
                <a:gd name="T1" fmla="*/ 28 h 28"/>
                <a:gd name="T2" fmla="*/ 20 w 28"/>
                <a:gd name="T3" fmla="*/ 24 h 28"/>
                <a:gd name="T4" fmla="*/ 28 w 28"/>
                <a:gd name="T5" fmla="*/ 20 h 28"/>
                <a:gd name="T6" fmla="*/ 28 w 28"/>
                <a:gd name="T7" fmla="*/ 8 h 28"/>
                <a:gd name="T8" fmla="*/ 16 w 28"/>
                <a:gd name="T9" fmla="*/ 0 h 28"/>
                <a:gd name="T10" fmla="*/ 12 w 28"/>
                <a:gd name="T11" fmla="*/ 12 h 28"/>
                <a:gd name="T12" fmla="*/ 0 w 28"/>
                <a:gd name="T13" fmla="*/ 16 h 28"/>
                <a:gd name="T14" fmla="*/ 12 w 28"/>
                <a:gd name="T15" fmla="*/ 28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28"/>
                <a:gd name="T26" fmla="*/ 28 w 28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28">
                  <a:moveTo>
                    <a:pt x="12" y="28"/>
                  </a:moveTo>
                  <a:lnTo>
                    <a:pt x="20" y="24"/>
                  </a:lnTo>
                  <a:lnTo>
                    <a:pt x="28" y="20"/>
                  </a:lnTo>
                  <a:lnTo>
                    <a:pt x="28" y="8"/>
                  </a:lnTo>
                  <a:lnTo>
                    <a:pt x="16" y="0"/>
                  </a:lnTo>
                  <a:lnTo>
                    <a:pt x="12" y="12"/>
                  </a:lnTo>
                  <a:lnTo>
                    <a:pt x="0" y="16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94" name="Freeform 719">
              <a:extLst>
                <a:ext uri="{FF2B5EF4-FFF2-40B4-BE49-F238E27FC236}">
                  <a16:creationId xmlns="" xmlns:a16="http://schemas.microsoft.com/office/drawing/2014/main" id="{2E1F7A8A-48F2-4936-AE49-6E000D567282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4873" y="5609120"/>
              <a:ext cx="9002" cy="7198"/>
            </a:xfrm>
            <a:custGeom>
              <a:avLst/>
              <a:gdLst>
                <a:gd name="T0" fmla="*/ 13 w 25"/>
                <a:gd name="T1" fmla="*/ 8 h 20"/>
                <a:gd name="T2" fmla="*/ 25 w 25"/>
                <a:gd name="T3" fmla="*/ 12 h 20"/>
                <a:gd name="T4" fmla="*/ 21 w 25"/>
                <a:gd name="T5" fmla="*/ 0 h 20"/>
                <a:gd name="T6" fmla="*/ 9 w 25"/>
                <a:gd name="T7" fmla="*/ 8 h 20"/>
                <a:gd name="T8" fmla="*/ 0 w 25"/>
                <a:gd name="T9" fmla="*/ 20 h 20"/>
                <a:gd name="T10" fmla="*/ 5 w 25"/>
                <a:gd name="T11" fmla="*/ 20 h 20"/>
                <a:gd name="T12" fmla="*/ 13 w 25"/>
                <a:gd name="T13" fmla="*/ 8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0"/>
                <a:gd name="T23" fmla="*/ 25 w 25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0">
                  <a:moveTo>
                    <a:pt x="13" y="8"/>
                  </a:moveTo>
                  <a:lnTo>
                    <a:pt x="25" y="12"/>
                  </a:lnTo>
                  <a:lnTo>
                    <a:pt x="21" y="0"/>
                  </a:lnTo>
                  <a:lnTo>
                    <a:pt x="9" y="8"/>
                  </a:lnTo>
                  <a:lnTo>
                    <a:pt x="0" y="20"/>
                  </a:lnTo>
                  <a:lnTo>
                    <a:pt x="5" y="20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95" name="Freeform 720">
              <a:extLst>
                <a:ext uri="{FF2B5EF4-FFF2-40B4-BE49-F238E27FC236}">
                  <a16:creationId xmlns="" xmlns:a16="http://schemas.microsoft.com/office/drawing/2014/main" id="{E1F96BB4-E441-4707-AE93-34A3C9E6B8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9691" y="5645470"/>
              <a:ext cx="73100" cy="73420"/>
            </a:xfrm>
            <a:custGeom>
              <a:avLst/>
              <a:gdLst>
                <a:gd name="T0" fmla="*/ 203 w 203"/>
                <a:gd name="T1" fmla="*/ 13 h 204"/>
                <a:gd name="T2" fmla="*/ 199 w 203"/>
                <a:gd name="T3" fmla="*/ 13 h 204"/>
                <a:gd name="T4" fmla="*/ 175 w 203"/>
                <a:gd name="T5" fmla="*/ 17 h 204"/>
                <a:gd name="T6" fmla="*/ 150 w 203"/>
                <a:gd name="T7" fmla="*/ 0 h 204"/>
                <a:gd name="T8" fmla="*/ 146 w 203"/>
                <a:gd name="T9" fmla="*/ 13 h 204"/>
                <a:gd name="T10" fmla="*/ 138 w 203"/>
                <a:gd name="T11" fmla="*/ 25 h 204"/>
                <a:gd name="T12" fmla="*/ 122 w 203"/>
                <a:gd name="T13" fmla="*/ 29 h 204"/>
                <a:gd name="T14" fmla="*/ 97 w 203"/>
                <a:gd name="T15" fmla="*/ 21 h 204"/>
                <a:gd name="T16" fmla="*/ 113 w 203"/>
                <a:gd name="T17" fmla="*/ 33 h 204"/>
                <a:gd name="T18" fmla="*/ 93 w 203"/>
                <a:gd name="T19" fmla="*/ 45 h 204"/>
                <a:gd name="T20" fmla="*/ 93 w 203"/>
                <a:gd name="T21" fmla="*/ 69 h 204"/>
                <a:gd name="T22" fmla="*/ 109 w 203"/>
                <a:gd name="T23" fmla="*/ 82 h 204"/>
                <a:gd name="T24" fmla="*/ 122 w 203"/>
                <a:gd name="T25" fmla="*/ 74 h 204"/>
                <a:gd name="T26" fmla="*/ 146 w 203"/>
                <a:gd name="T27" fmla="*/ 69 h 204"/>
                <a:gd name="T28" fmla="*/ 154 w 203"/>
                <a:gd name="T29" fmla="*/ 86 h 204"/>
                <a:gd name="T30" fmla="*/ 130 w 203"/>
                <a:gd name="T31" fmla="*/ 98 h 204"/>
                <a:gd name="T32" fmla="*/ 109 w 203"/>
                <a:gd name="T33" fmla="*/ 110 h 204"/>
                <a:gd name="T34" fmla="*/ 122 w 203"/>
                <a:gd name="T35" fmla="*/ 135 h 204"/>
                <a:gd name="T36" fmla="*/ 146 w 203"/>
                <a:gd name="T37" fmla="*/ 143 h 204"/>
                <a:gd name="T38" fmla="*/ 170 w 203"/>
                <a:gd name="T39" fmla="*/ 155 h 204"/>
                <a:gd name="T40" fmla="*/ 170 w 203"/>
                <a:gd name="T41" fmla="*/ 175 h 204"/>
                <a:gd name="T42" fmla="*/ 162 w 203"/>
                <a:gd name="T43" fmla="*/ 163 h 204"/>
                <a:gd name="T44" fmla="*/ 142 w 203"/>
                <a:gd name="T45" fmla="*/ 155 h 204"/>
                <a:gd name="T46" fmla="*/ 130 w 203"/>
                <a:gd name="T47" fmla="*/ 159 h 204"/>
                <a:gd name="T48" fmla="*/ 113 w 203"/>
                <a:gd name="T49" fmla="*/ 159 h 204"/>
                <a:gd name="T50" fmla="*/ 81 w 203"/>
                <a:gd name="T51" fmla="*/ 143 h 204"/>
                <a:gd name="T52" fmla="*/ 81 w 203"/>
                <a:gd name="T53" fmla="*/ 147 h 204"/>
                <a:gd name="T54" fmla="*/ 101 w 203"/>
                <a:gd name="T55" fmla="*/ 167 h 204"/>
                <a:gd name="T56" fmla="*/ 77 w 203"/>
                <a:gd name="T57" fmla="*/ 167 h 204"/>
                <a:gd name="T58" fmla="*/ 69 w 203"/>
                <a:gd name="T59" fmla="*/ 151 h 204"/>
                <a:gd name="T60" fmla="*/ 48 w 203"/>
                <a:gd name="T61" fmla="*/ 159 h 204"/>
                <a:gd name="T62" fmla="*/ 24 w 203"/>
                <a:gd name="T63" fmla="*/ 167 h 204"/>
                <a:gd name="T64" fmla="*/ 24 w 203"/>
                <a:gd name="T65" fmla="*/ 171 h 204"/>
                <a:gd name="T66" fmla="*/ 0 w 203"/>
                <a:gd name="T67" fmla="*/ 167 h 204"/>
                <a:gd name="T68" fmla="*/ 20 w 203"/>
                <a:gd name="T69" fmla="*/ 179 h 204"/>
                <a:gd name="T70" fmla="*/ 44 w 203"/>
                <a:gd name="T71" fmla="*/ 171 h 204"/>
                <a:gd name="T72" fmla="*/ 61 w 203"/>
                <a:gd name="T73" fmla="*/ 179 h 204"/>
                <a:gd name="T74" fmla="*/ 69 w 203"/>
                <a:gd name="T75" fmla="*/ 187 h 204"/>
                <a:gd name="T76" fmla="*/ 69 w 203"/>
                <a:gd name="T77" fmla="*/ 196 h 204"/>
                <a:gd name="T78" fmla="*/ 93 w 203"/>
                <a:gd name="T79" fmla="*/ 192 h 204"/>
                <a:gd name="T80" fmla="*/ 109 w 203"/>
                <a:gd name="T81" fmla="*/ 196 h 204"/>
                <a:gd name="T82" fmla="*/ 122 w 203"/>
                <a:gd name="T83" fmla="*/ 183 h 204"/>
                <a:gd name="T84" fmla="*/ 130 w 203"/>
                <a:gd name="T85" fmla="*/ 192 h 204"/>
                <a:gd name="T86" fmla="*/ 154 w 203"/>
                <a:gd name="T87" fmla="*/ 200 h 204"/>
                <a:gd name="T88" fmla="*/ 179 w 203"/>
                <a:gd name="T89" fmla="*/ 204 h 204"/>
                <a:gd name="T90" fmla="*/ 203 w 203"/>
                <a:gd name="T91" fmla="*/ 200 h 204"/>
                <a:gd name="T92" fmla="*/ 203 w 203"/>
                <a:gd name="T93" fmla="*/ 192 h 204"/>
                <a:gd name="T94" fmla="*/ 203 w 203"/>
                <a:gd name="T95" fmla="*/ 171 h 2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3"/>
                <a:gd name="T145" fmla="*/ 0 h 204"/>
                <a:gd name="T146" fmla="*/ 203 w 203"/>
                <a:gd name="T147" fmla="*/ 204 h 2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3" h="204">
                  <a:moveTo>
                    <a:pt x="203" y="171"/>
                  </a:moveTo>
                  <a:lnTo>
                    <a:pt x="203" y="13"/>
                  </a:lnTo>
                  <a:lnTo>
                    <a:pt x="199" y="13"/>
                  </a:lnTo>
                  <a:lnTo>
                    <a:pt x="187" y="13"/>
                  </a:lnTo>
                  <a:lnTo>
                    <a:pt x="175" y="17"/>
                  </a:lnTo>
                  <a:lnTo>
                    <a:pt x="162" y="8"/>
                  </a:lnTo>
                  <a:lnTo>
                    <a:pt x="150" y="0"/>
                  </a:lnTo>
                  <a:lnTo>
                    <a:pt x="146" y="13"/>
                  </a:lnTo>
                  <a:lnTo>
                    <a:pt x="138" y="21"/>
                  </a:lnTo>
                  <a:lnTo>
                    <a:pt x="138" y="25"/>
                  </a:lnTo>
                  <a:lnTo>
                    <a:pt x="130" y="25"/>
                  </a:lnTo>
                  <a:lnTo>
                    <a:pt x="122" y="29"/>
                  </a:lnTo>
                  <a:lnTo>
                    <a:pt x="109" y="21"/>
                  </a:lnTo>
                  <a:lnTo>
                    <a:pt x="97" y="21"/>
                  </a:lnTo>
                  <a:lnTo>
                    <a:pt x="101" y="33"/>
                  </a:lnTo>
                  <a:lnTo>
                    <a:pt x="113" y="33"/>
                  </a:lnTo>
                  <a:lnTo>
                    <a:pt x="105" y="45"/>
                  </a:lnTo>
                  <a:lnTo>
                    <a:pt x="93" y="45"/>
                  </a:lnTo>
                  <a:lnTo>
                    <a:pt x="93" y="57"/>
                  </a:lnTo>
                  <a:lnTo>
                    <a:pt x="93" y="69"/>
                  </a:lnTo>
                  <a:lnTo>
                    <a:pt x="97" y="74"/>
                  </a:lnTo>
                  <a:lnTo>
                    <a:pt x="109" y="82"/>
                  </a:lnTo>
                  <a:lnTo>
                    <a:pt x="122" y="74"/>
                  </a:lnTo>
                  <a:lnTo>
                    <a:pt x="134" y="74"/>
                  </a:lnTo>
                  <a:lnTo>
                    <a:pt x="146" y="69"/>
                  </a:lnTo>
                  <a:lnTo>
                    <a:pt x="158" y="74"/>
                  </a:lnTo>
                  <a:lnTo>
                    <a:pt x="154" y="86"/>
                  </a:lnTo>
                  <a:lnTo>
                    <a:pt x="142" y="90"/>
                  </a:lnTo>
                  <a:lnTo>
                    <a:pt x="130" y="98"/>
                  </a:lnTo>
                  <a:lnTo>
                    <a:pt x="122" y="98"/>
                  </a:lnTo>
                  <a:lnTo>
                    <a:pt x="109" y="110"/>
                  </a:lnTo>
                  <a:lnTo>
                    <a:pt x="113" y="122"/>
                  </a:lnTo>
                  <a:lnTo>
                    <a:pt x="122" y="135"/>
                  </a:lnTo>
                  <a:lnTo>
                    <a:pt x="134" y="143"/>
                  </a:lnTo>
                  <a:lnTo>
                    <a:pt x="146" y="143"/>
                  </a:lnTo>
                  <a:lnTo>
                    <a:pt x="154" y="151"/>
                  </a:lnTo>
                  <a:lnTo>
                    <a:pt x="170" y="155"/>
                  </a:lnTo>
                  <a:lnTo>
                    <a:pt x="179" y="163"/>
                  </a:lnTo>
                  <a:lnTo>
                    <a:pt x="170" y="175"/>
                  </a:lnTo>
                  <a:lnTo>
                    <a:pt x="158" y="175"/>
                  </a:lnTo>
                  <a:lnTo>
                    <a:pt x="162" y="163"/>
                  </a:lnTo>
                  <a:lnTo>
                    <a:pt x="154" y="155"/>
                  </a:lnTo>
                  <a:lnTo>
                    <a:pt x="142" y="155"/>
                  </a:lnTo>
                  <a:lnTo>
                    <a:pt x="130" y="151"/>
                  </a:lnTo>
                  <a:lnTo>
                    <a:pt x="130" y="159"/>
                  </a:lnTo>
                  <a:lnTo>
                    <a:pt x="122" y="151"/>
                  </a:lnTo>
                  <a:lnTo>
                    <a:pt x="113" y="159"/>
                  </a:lnTo>
                  <a:lnTo>
                    <a:pt x="101" y="155"/>
                  </a:lnTo>
                  <a:lnTo>
                    <a:pt x="81" y="143"/>
                  </a:lnTo>
                  <a:lnTo>
                    <a:pt x="69" y="147"/>
                  </a:lnTo>
                  <a:lnTo>
                    <a:pt x="81" y="147"/>
                  </a:lnTo>
                  <a:lnTo>
                    <a:pt x="93" y="159"/>
                  </a:lnTo>
                  <a:lnTo>
                    <a:pt x="101" y="167"/>
                  </a:lnTo>
                  <a:lnTo>
                    <a:pt x="89" y="163"/>
                  </a:lnTo>
                  <a:lnTo>
                    <a:pt x="77" y="167"/>
                  </a:lnTo>
                  <a:lnTo>
                    <a:pt x="81" y="155"/>
                  </a:lnTo>
                  <a:lnTo>
                    <a:pt x="69" y="151"/>
                  </a:lnTo>
                  <a:lnTo>
                    <a:pt x="61" y="163"/>
                  </a:lnTo>
                  <a:lnTo>
                    <a:pt x="48" y="159"/>
                  </a:lnTo>
                  <a:lnTo>
                    <a:pt x="36" y="163"/>
                  </a:lnTo>
                  <a:lnTo>
                    <a:pt x="24" y="167"/>
                  </a:lnTo>
                  <a:lnTo>
                    <a:pt x="12" y="163"/>
                  </a:lnTo>
                  <a:lnTo>
                    <a:pt x="24" y="171"/>
                  </a:lnTo>
                  <a:lnTo>
                    <a:pt x="12" y="171"/>
                  </a:lnTo>
                  <a:lnTo>
                    <a:pt x="0" y="167"/>
                  </a:lnTo>
                  <a:lnTo>
                    <a:pt x="8" y="179"/>
                  </a:lnTo>
                  <a:lnTo>
                    <a:pt x="20" y="179"/>
                  </a:lnTo>
                  <a:lnTo>
                    <a:pt x="32" y="179"/>
                  </a:lnTo>
                  <a:lnTo>
                    <a:pt x="44" y="171"/>
                  </a:lnTo>
                  <a:lnTo>
                    <a:pt x="52" y="183"/>
                  </a:lnTo>
                  <a:lnTo>
                    <a:pt x="61" y="179"/>
                  </a:lnTo>
                  <a:lnTo>
                    <a:pt x="57" y="192"/>
                  </a:lnTo>
                  <a:lnTo>
                    <a:pt x="69" y="187"/>
                  </a:lnTo>
                  <a:lnTo>
                    <a:pt x="81" y="187"/>
                  </a:lnTo>
                  <a:lnTo>
                    <a:pt x="69" y="196"/>
                  </a:lnTo>
                  <a:lnTo>
                    <a:pt x="81" y="192"/>
                  </a:lnTo>
                  <a:lnTo>
                    <a:pt x="93" y="192"/>
                  </a:lnTo>
                  <a:lnTo>
                    <a:pt x="105" y="183"/>
                  </a:lnTo>
                  <a:lnTo>
                    <a:pt x="109" y="196"/>
                  </a:lnTo>
                  <a:lnTo>
                    <a:pt x="122" y="196"/>
                  </a:lnTo>
                  <a:lnTo>
                    <a:pt x="122" y="183"/>
                  </a:lnTo>
                  <a:lnTo>
                    <a:pt x="130" y="192"/>
                  </a:lnTo>
                  <a:lnTo>
                    <a:pt x="142" y="196"/>
                  </a:lnTo>
                  <a:lnTo>
                    <a:pt x="154" y="200"/>
                  </a:lnTo>
                  <a:lnTo>
                    <a:pt x="166" y="204"/>
                  </a:lnTo>
                  <a:lnTo>
                    <a:pt x="179" y="204"/>
                  </a:lnTo>
                  <a:lnTo>
                    <a:pt x="191" y="192"/>
                  </a:lnTo>
                  <a:lnTo>
                    <a:pt x="203" y="200"/>
                  </a:lnTo>
                  <a:lnTo>
                    <a:pt x="203" y="192"/>
                  </a:lnTo>
                  <a:lnTo>
                    <a:pt x="203" y="183"/>
                  </a:lnTo>
                  <a:lnTo>
                    <a:pt x="203" y="17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96" name="Freeform 721">
              <a:extLst>
                <a:ext uri="{FF2B5EF4-FFF2-40B4-BE49-F238E27FC236}">
                  <a16:creationId xmlns="" xmlns:a16="http://schemas.microsoft.com/office/drawing/2014/main" id="{7D56FE39-8B51-4B75-A03A-83896B1522FD}"/>
                </a:ext>
              </a:extLst>
            </p:cNvPr>
            <p:cNvSpPr>
              <a:spLocks/>
            </p:cNvSpPr>
            <p:nvPr/>
          </p:nvSpPr>
          <p:spPr bwMode="gray">
            <a:xfrm>
              <a:off x="2776893" y="5689378"/>
              <a:ext cx="14764" cy="11877"/>
            </a:xfrm>
            <a:custGeom>
              <a:avLst/>
              <a:gdLst>
                <a:gd name="T0" fmla="*/ 12 w 41"/>
                <a:gd name="T1" fmla="*/ 21 h 33"/>
                <a:gd name="T2" fmla="*/ 20 w 41"/>
                <a:gd name="T3" fmla="*/ 29 h 33"/>
                <a:gd name="T4" fmla="*/ 32 w 41"/>
                <a:gd name="T5" fmla="*/ 33 h 33"/>
                <a:gd name="T6" fmla="*/ 41 w 41"/>
                <a:gd name="T7" fmla="*/ 21 h 33"/>
                <a:gd name="T8" fmla="*/ 37 w 41"/>
                <a:gd name="T9" fmla="*/ 13 h 33"/>
                <a:gd name="T10" fmla="*/ 24 w 41"/>
                <a:gd name="T11" fmla="*/ 17 h 33"/>
                <a:gd name="T12" fmla="*/ 24 w 41"/>
                <a:gd name="T13" fmla="*/ 4 h 33"/>
                <a:gd name="T14" fmla="*/ 12 w 41"/>
                <a:gd name="T15" fmla="*/ 4 h 33"/>
                <a:gd name="T16" fmla="*/ 0 w 41"/>
                <a:gd name="T17" fmla="*/ 0 h 33"/>
                <a:gd name="T18" fmla="*/ 4 w 41"/>
                <a:gd name="T19" fmla="*/ 13 h 33"/>
                <a:gd name="T20" fmla="*/ 0 w 41"/>
                <a:gd name="T21" fmla="*/ 25 h 33"/>
                <a:gd name="T22" fmla="*/ 12 w 41"/>
                <a:gd name="T23" fmla="*/ 21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33"/>
                <a:gd name="T38" fmla="*/ 41 w 41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33">
                  <a:moveTo>
                    <a:pt x="12" y="21"/>
                  </a:moveTo>
                  <a:lnTo>
                    <a:pt x="20" y="29"/>
                  </a:lnTo>
                  <a:lnTo>
                    <a:pt x="32" y="33"/>
                  </a:lnTo>
                  <a:lnTo>
                    <a:pt x="41" y="21"/>
                  </a:lnTo>
                  <a:lnTo>
                    <a:pt x="37" y="13"/>
                  </a:lnTo>
                  <a:lnTo>
                    <a:pt x="24" y="17"/>
                  </a:lnTo>
                  <a:lnTo>
                    <a:pt x="24" y="4"/>
                  </a:lnTo>
                  <a:lnTo>
                    <a:pt x="12" y="4"/>
                  </a:lnTo>
                  <a:lnTo>
                    <a:pt x="0" y="0"/>
                  </a:lnTo>
                  <a:lnTo>
                    <a:pt x="4" y="13"/>
                  </a:lnTo>
                  <a:lnTo>
                    <a:pt x="0" y="25"/>
                  </a:lnTo>
                  <a:lnTo>
                    <a:pt x="12" y="2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97" name="Freeform 722">
              <a:extLst>
                <a:ext uri="{FF2B5EF4-FFF2-40B4-BE49-F238E27FC236}">
                  <a16:creationId xmlns="" xmlns:a16="http://schemas.microsoft.com/office/drawing/2014/main" id="{28DD1421-087C-40F1-A111-00281DF1BBDE}"/>
                </a:ext>
              </a:extLst>
            </p:cNvPr>
            <p:cNvSpPr>
              <a:spLocks/>
            </p:cNvSpPr>
            <p:nvPr/>
          </p:nvSpPr>
          <p:spPr bwMode="gray">
            <a:xfrm>
              <a:off x="2793097" y="5677861"/>
              <a:ext cx="11523" cy="19075"/>
            </a:xfrm>
            <a:custGeom>
              <a:avLst/>
              <a:gdLst>
                <a:gd name="T0" fmla="*/ 4 w 32"/>
                <a:gd name="T1" fmla="*/ 36 h 53"/>
                <a:gd name="T2" fmla="*/ 12 w 32"/>
                <a:gd name="T3" fmla="*/ 49 h 53"/>
                <a:gd name="T4" fmla="*/ 24 w 32"/>
                <a:gd name="T5" fmla="*/ 53 h 53"/>
                <a:gd name="T6" fmla="*/ 24 w 32"/>
                <a:gd name="T7" fmla="*/ 49 h 53"/>
                <a:gd name="T8" fmla="*/ 20 w 32"/>
                <a:gd name="T9" fmla="*/ 36 h 53"/>
                <a:gd name="T10" fmla="*/ 32 w 32"/>
                <a:gd name="T11" fmla="*/ 36 h 53"/>
                <a:gd name="T12" fmla="*/ 28 w 32"/>
                <a:gd name="T13" fmla="*/ 24 h 53"/>
                <a:gd name="T14" fmla="*/ 24 w 32"/>
                <a:gd name="T15" fmla="*/ 12 h 53"/>
                <a:gd name="T16" fmla="*/ 24 w 32"/>
                <a:gd name="T17" fmla="*/ 0 h 53"/>
                <a:gd name="T18" fmla="*/ 12 w 32"/>
                <a:gd name="T19" fmla="*/ 12 h 53"/>
                <a:gd name="T20" fmla="*/ 12 w 32"/>
                <a:gd name="T21" fmla="*/ 24 h 53"/>
                <a:gd name="T22" fmla="*/ 0 w 32"/>
                <a:gd name="T23" fmla="*/ 24 h 53"/>
                <a:gd name="T24" fmla="*/ 4 w 32"/>
                <a:gd name="T25" fmla="*/ 36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53"/>
                <a:gd name="T41" fmla="*/ 32 w 32"/>
                <a:gd name="T42" fmla="*/ 53 h 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53">
                  <a:moveTo>
                    <a:pt x="4" y="36"/>
                  </a:moveTo>
                  <a:lnTo>
                    <a:pt x="12" y="49"/>
                  </a:lnTo>
                  <a:lnTo>
                    <a:pt x="24" y="53"/>
                  </a:lnTo>
                  <a:lnTo>
                    <a:pt x="24" y="49"/>
                  </a:lnTo>
                  <a:lnTo>
                    <a:pt x="20" y="36"/>
                  </a:lnTo>
                  <a:lnTo>
                    <a:pt x="32" y="36"/>
                  </a:lnTo>
                  <a:lnTo>
                    <a:pt x="28" y="24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98" name="Freeform 723">
              <a:extLst>
                <a:ext uri="{FF2B5EF4-FFF2-40B4-BE49-F238E27FC236}">
                  <a16:creationId xmlns="" xmlns:a16="http://schemas.microsoft.com/office/drawing/2014/main" id="{CC129601-316E-48D6-968C-1BB1388EED52}"/>
                </a:ext>
              </a:extLst>
            </p:cNvPr>
            <p:cNvSpPr>
              <a:spLocks/>
            </p:cNvSpPr>
            <p:nvPr/>
          </p:nvSpPr>
          <p:spPr bwMode="gray">
            <a:xfrm>
              <a:off x="2712435" y="5587166"/>
              <a:ext cx="10083" cy="11517"/>
            </a:xfrm>
            <a:custGeom>
              <a:avLst/>
              <a:gdLst>
                <a:gd name="T0" fmla="*/ 28 w 28"/>
                <a:gd name="T1" fmla="*/ 24 h 32"/>
                <a:gd name="T2" fmla="*/ 20 w 28"/>
                <a:gd name="T3" fmla="*/ 12 h 32"/>
                <a:gd name="T4" fmla="*/ 12 w 28"/>
                <a:gd name="T5" fmla="*/ 0 h 32"/>
                <a:gd name="T6" fmla="*/ 0 w 28"/>
                <a:gd name="T7" fmla="*/ 4 h 32"/>
                <a:gd name="T8" fmla="*/ 4 w 28"/>
                <a:gd name="T9" fmla="*/ 16 h 32"/>
                <a:gd name="T10" fmla="*/ 12 w 28"/>
                <a:gd name="T11" fmla="*/ 28 h 32"/>
                <a:gd name="T12" fmla="*/ 24 w 28"/>
                <a:gd name="T13" fmla="*/ 32 h 32"/>
                <a:gd name="T14" fmla="*/ 28 w 28"/>
                <a:gd name="T15" fmla="*/ 24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32"/>
                <a:gd name="T26" fmla="*/ 28 w 28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32">
                  <a:moveTo>
                    <a:pt x="28" y="24"/>
                  </a:moveTo>
                  <a:lnTo>
                    <a:pt x="20" y="12"/>
                  </a:lnTo>
                  <a:lnTo>
                    <a:pt x="12" y="0"/>
                  </a:lnTo>
                  <a:lnTo>
                    <a:pt x="0" y="4"/>
                  </a:lnTo>
                  <a:lnTo>
                    <a:pt x="4" y="16"/>
                  </a:lnTo>
                  <a:lnTo>
                    <a:pt x="12" y="28"/>
                  </a:lnTo>
                  <a:lnTo>
                    <a:pt x="24" y="32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499" name="Freeform 724">
              <a:extLst>
                <a:ext uri="{FF2B5EF4-FFF2-40B4-BE49-F238E27FC236}">
                  <a16:creationId xmlns="" xmlns:a16="http://schemas.microsoft.com/office/drawing/2014/main" id="{81836B82-2519-4658-AF5B-6B89D4EFFD0A}"/>
                </a:ext>
              </a:extLst>
            </p:cNvPr>
            <p:cNvSpPr>
              <a:spLocks/>
            </p:cNvSpPr>
            <p:nvPr/>
          </p:nvSpPr>
          <p:spPr bwMode="gray">
            <a:xfrm>
              <a:off x="2694791" y="5588605"/>
              <a:ext cx="2881" cy="8638"/>
            </a:xfrm>
            <a:custGeom>
              <a:avLst/>
              <a:gdLst>
                <a:gd name="T0" fmla="*/ 8 w 8"/>
                <a:gd name="T1" fmla="*/ 0 h 24"/>
                <a:gd name="T2" fmla="*/ 0 w 8"/>
                <a:gd name="T3" fmla="*/ 0 h 24"/>
                <a:gd name="T4" fmla="*/ 0 w 8"/>
                <a:gd name="T5" fmla="*/ 12 h 24"/>
                <a:gd name="T6" fmla="*/ 8 w 8"/>
                <a:gd name="T7" fmla="*/ 24 h 24"/>
                <a:gd name="T8" fmla="*/ 8 w 8"/>
                <a:gd name="T9" fmla="*/ 12 h 24"/>
                <a:gd name="T10" fmla="*/ 8 w 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4"/>
                <a:gd name="T20" fmla="*/ 8 w 8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4">
                  <a:moveTo>
                    <a:pt x="8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8" y="24"/>
                  </a:lnTo>
                  <a:lnTo>
                    <a:pt x="8" y="1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00" name="Freeform 725">
              <a:extLst>
                <a:ext uri="{FF2B5EF4-FFF2-40B4-BE49-F238E27FC236}">
                  <a16:creationId xmlns="" xmlns:a16="http://schemas.microsoft.com/office/drawing/2014/main" id="{55484D33-FA85-46B2-83CC-564E1F87CBA8}"/>
                </a:ext>
              </a:extLst>
            </p:cNvPr>
            <p:cNvSpPr>
              <a:spLocks/>
            </p:cNvSpPr>
            <p:nvPr/>
          </p:nvSpPr>
          <p:spPr bwMode="gray">
            <a:xfrm>
              <a:off x="2697671" y="5613438"/>
              <a:ext cx="5762" cy="7198"/>
            </a:xfrm>
            <a:custGeom>
              <a:avLst/>
              <a:gdLst>
                <a:gd name="T0" fmla="*/ 4 w 16"/>
                <a:gd name="T1" fmla="*/ 0 h 20"/>
                <a:gd name="T2" fmla="*/ 4 w 16"/>
                <a:gd name="T3" fmla="*/ 8 h 20"/>
                <a:gd name="T4" fmla="*/ 0 w 16"/>
                <a:gd name="T5" fmla="*/ 20 h 20"/>
                <a:gd name="T6" fmla="*/ 0 w 16"/>
                <a:gd name="T7" fmla="*/ 20 h 20"/>
                <a:gd name="T8" fmla="*/ 8 w 16"/>
                <a:gd name="T9" fmla="*/ 8 h 20"/>
                <a:gd name="T10" fmla="*/ 16 w 16"/>
                <a:gd name="T11" fmla="*/ 0 h 20"/>
                <a:gd name="T12" fmla="*/ 4 w 16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0"/>
                <a:gd name="T23" fmla="*/ 16 w 16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0">
                  <a:moveTo>
                    <a:pt x="4" y="0"/>
                  </a:moveTo>
                  <a:lnTo>
                    <a:pt x="4" y="8"/>
                  </a:lnTo>
                  <a:lnTo>
                    <a:pt x="0" y="20"/>
                  </a:lnTo>
                  <a:lnTo>
                    <a:pt x="8" y="8"/>
                  </a:lnTo>
                  <a:lnTo>
                    <a:pt x="1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01" name="Freeform 726">
              <a:extLst>
                <a:ext uri="{FF2B5EF4-FFF2-40B4-BE49-F238E27FC236}">
                  <a16:creationId xmlns="" xmlns:a16="http://schemas.microsoft.com/office/drawing/2014/main" id="{D3ECA77C-9C56-4A03-974F-0D43A87F577E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1992" y="5622076"/>
              <a:ext cx="7562" cy="13316"/>
            </a:xfrm>
            <a:custGeom>
              <a:avLst/>
              <a:gdLst>
                <a:gd name="T0" fmla="*/ 21 w 21"/>
                <a:gd name="T1" fmla="*/ 12 h 37"/>
                <a:gd name="T2" fmla="*/ 13 w 21"/>
                <a:gd name="T3" fmla="*/ 0 h 37"/>
                <a:gd name="T4" fmla="*/ 8 w 21"/>
                <a:gd name="T5" fmla="*/ 12 h 37"/>
                <a:gd name="T6" fmla="*/ 0 w 21"/>
                <a:gd name="T7" fmla="*/ 25 h 37"/>
                <a:gd name="T8" fmla="*/ 8 w 21"/>
                <a:gd name="T9" fmla="*/ 37 h 37"/>
                <a:gd name="T10" fmla="*/ 17 w 21"/>
                <a:gd name="T11" fmla="*/ 25 h 37"/>
                <a:gd name="T12" fmla="*/ 21 w 21"/>
                <a:gd name="T13" fmla="*/ 12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37"/>
                <a:gd name="T23" fmla="*/ 21 w 21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37">
                  <a:moveTo>
                    <a:pt x="21" y="12"/>
                  </a:moveTo>
                  <a:lnTo>
                    <a:pt x="13" y="0"/>
                  </a:lnTo>
                  <a:lnTo>
                    <a:pt x="8" y="12"/>
                  </a:lnTo>
                  <a:lnTo>
                    <a:pt x="0" y="25"/>
                  </a:lnTo>
                  <a:lnTo>
                    <a:pt x="8" y="37"/>
                  </a:lnTo>
                  <a:lnTo>
                    <a:pt x="17" y="25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02" name="Freeform 727">
              <a:extLst>
                <a:ext uri="{FF2B5EF4-FFF2-40B4-BE49-F238E27FC236}">
                  <a16:creationId xmlns="" xmlns:a16="http://schemas.microsoft.com/office/drawing/2014/main" id="{B81249B2-FDBB-4A26-921F-3FDB77C7724F}"/>
                </a:ext>
              </a:extLst>
            </p:cNvPr>
            <p:cNvSpPr>
              <a:spLocks/>
            </p:cNvSpPr>
            <p:nvPr/>
          </p:nvSpPr>
          <p:spPr bwMode="gray">
            <a:xfrm>
              <a:off x="2691910" y="5518064"/>
              <a:ext cx="10083" cy="20514"/>
            </a:xfrm>
            <a:custGeom>
              <a:avLst/>
              <a:gdLst>
                <a:gd name="T0" fmla="*/ 12 w 28"/>
                <a:gd name="T1" fmla="*/ 0 h 57"/>
                <a:gd name="T2" fmla="*/ 0 w 28"/>
                <a:gd name="T3" fmla="*/ 8 h 57"/>
                <a:gd name="T4" fmla="*/ 4 w 28"/>
                <a:gd name="T5" fmla="*/ 21 h 57"/>
                <a:gd name="T6" fmla="*/ 0 w 28"/>
                <a:gd name="T7" fmla="*/ 33 h 57"/>
                <a:gd name="T8" fmla="*/ 16 w 28"/>
                <a:gd name="T9" fmla="*/ 29 h 57"/>
                <a:gd name="T10" fmla="*/ 16 w 28"/>
                <a:gd name="T11" fmla="*/ 41 h 57"/>
                <a:gd name="T12" fmla="*/ 20 w 28"/>
                <a:gd name="T13" fmla="*/ 57 h 57"/>
                <a:gd name="T14" fmla="*/ 28 w 28"/>
                <a:gd name="T15" fmla="*/ 49 h 57"/>
                <a:gd name="T16" fmla="*/ 28 w 28"/>
                <a:gd name="T17" fmla="*/ 37 h 57"/>
                <a:gd name="T18" fmla="*/ 20 w 28"/>
                <a:gd name="T19" fmla="*/ 25 h 57"/>
                <a:gd name="T20" fmla="*/ 16 w 28"/>
                <a:gd name="T21" fmla="*/ 13 h 57"/>
                <a:gd name="T22" fmla="*/ 12 w 28"/>
                <a:gd name="T23" fmla="*/ 0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57"/>
                <a:gd name="T38" fmla="*/ 28 w 28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57">
                  <a:moveTo>
                    <a:pt x="12" y="0"/>
                  </a:moveTo>
                  <a:lnTo>
                    <a:pt x="0" y="8"/>
                  </a:lnTo>
                  <a:lnTo>
                    <a:pt x="4" y="21"/>
                  </a:lnTo>
                  <a:lnTo>
                    <a:pt x="0" y="33"/>
                  </a:lnTo>
                  <a:lnTo>
                    <a:pt x="16" y="29"/>
                  </a:lnTo>
                  <a:lnTo>
                    <a:pt x="16" y="41"/>
                  </a:lnTo>
                  <a:lnTo>
                    <a:pt x="20" y="57"/>
                  </a:lnTo>
                  <a:lnTo>
                    <a:pt x="28" y="49"/>
                  </a:lnTo>
                  <a:lnTo>
                    <a:pt x="28" y="37"/>
                  </a:lnTo>
                  <a:lnTo>
                    <a:pt x="20" y="25"/>
                  </a:lnTo>
                  <a:lnTo>
                    <a:pt x="16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03" name="Freeform 728">
              <a:extLst>
                <a:ext uri="{FF2B5EF4-FFF2-40B4-BE49-F238E27FC236}">
                  <a16:creationId xmlns="" xmlns:a16="http://schemas.microsoft.com/office/drawing/2014/main" id="{02643C90-1F1E-4A5A-A6A2-8466218CF516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1992" y="5515185"/>
              <a:ext cx="6122" cy="4319"/>
            </a:xfrm>
            <a:custGeom>
              <a:avLst/>
              <a:gdLst>
                <a:gd name="T0" fmla="*/ 0 w 17"/>
                <a:gd name="T1" fmla="*/ 8 h 12"/>
                <a:gd name="T2" fmla="*/ 13 w 17"/>
                <a:gd name="T3" fmla="*/ 12 h 12"/>
                <a:gd name="T4" fmla="*/ 17 w 17"/>
                <a:gd name="T5" fmla="*/ 12 h 12"/>
                <a:gd name="T6" fmla="*/ 13 w 17"/>
                <a:gd name="T7" fmla="*/ 0 h 12"/>
                <a:gd name="T8" fmla="*/ 0 w 17"/>
                <a:gd name="T9" fmla="*/ 8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2"/>
                <a:gd name="T17" fmla="*/ 17 w 1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2">
                  <a:moveTo>
                    <a:pt x="0" y="8"/>
                  </a:moveTo>
                  <a:lnTo>
                    <a:pt x="13" y="12"/>
                  </a:lnTo>
                  <a:lnTo>
                    <a:pt x="17" y="12"/>
                  </a:lnTo>
                  <a:lnTo>
                    <a:pt x="1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04" name="Freeform 729">
              <a:extLst>
                <a:ext uri="{FF2B5EF4-FFF2-40B4-BE49-F238E27FC236}">
                  <a16:creationId xmlns="" xmlns:a16="http://schemas.microsoft.com/office/drawing/2014/main" id="{22DDE308-3C70-4A40-B5EC-D14CAA1FEBE5}"/>
                </a:ext>
              </a:extLst>
            </p:cNvPr>
            <p:cNvSpPr>
              <a:spLocks/>
            </p:cNvSpPr>
            <p:nvPr/>
          </p:nvSpPr>
          <p:spPr bwMode="gray">
            <a:xfrm>
              <a:off x="2699112" y="5520943"/>
              <a:ext cx="9002" cy="10437"/>
            </a:xfrm>
            <a:custGeom>
              <a:avLst/>
              <a:gdLst>
                <a:gd name="T0" fmla="*/ 4 w 25"/>
                <a:gd name="T1" fmla="*/ 17 h 29"/>
                <a:gd name="T2" fmla="*/ 12 w 25"/>
                <a:gd name="T3" fmla="*/ 29 h 29"/>
                <a:gd name="T4" fmla="*/ 25 w 25"/>
                <a:gd name="T5" fmla="*/ 17 h 29"/>
                <a:gd name="T6" fmla="*/ 25 w 25"/>
                <a:gd name="T7" fmla="*/ 5 h 29"/>
                <a:gd name="T8" fmla="*/ 12 w 25"/>
                <a:gd name="T9" fmla="*/ 0 h 29"/>
                <a:gd name="T10" fmla="*/ 0 w 25"/>
                <a:gd name="T11" fmla="*/ 5 h 29"/>
                <a:gd name="T12" fmla="*/ 4 w 25"/>
                <a:gd name="T13" fmla="*/ 17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9"/>
                <a:gd name="T23" fmla="*/ 25 w 25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9">
                  <a:moveTo>
                    <a:pt x="4" y="17"/>
                  </a:moveTo>
                  <a:lnTo>
                    <a:pt x="12" y="29"/>
                  </a:lnTo>
                  <a:lnTo>
                    <a:pt x="25" y="17"/>
                  </a:lnTo>
                  <a:lnTo>
                    <a:pt x="25" y="5"/>
                  </a:lnTo>
                  <a:lnTo>
                    <a:pt x="12" y="0"/>
                  </a:lnTo>
                  <a:lnTo>
                    <a:pt x="0" y="5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05" name="Freeform 730">
              <a:extLst>
                <a:ext uri="{FF2B5EF4-FFF2-40B4-BE49-F238E27FC236}">
                  <a16:creationId xmlns="" xmlns:a16="http://schemas.microsoft.com/office/drawing/2014/main" id="{49642FA0-8A33-458A-97C1-9F2D70451C62}"/>
                </a:ext>
              </a:extLst>
            </p:cNvPr>
            <p:cNvSpPr>
              <a:spLocks/>
            </p:cNvSpPr>
            <p:nvPr/>
          </p:nvSpPr>
          <p:spPr bwMode="gray">
            <a:xfrm>
              <a:off x="2690469" y="5529941"/>
              <a:ext cx="7202" cy="7198"/>
            </a:xfrm>
            <a:custGeom>
              <a:avLst/>
              <a:gdLst>
                <a:gd name="T0" fmla="*/ 0 w 20"/>
                <a:gd name="T1" fmla="*/ 20 h 20"/>
                <a:gd name="T2" fmla="*/ 8 w 20"/>
                <a:gd name="T3" fmla="*/ 20 h 20"/>
                <a:gd name="T4" fmla="*/ 20 w 20"/>
                <a:gd name="T5" fmla="*/ 16 h 20"/>
                <a:gd name="T6" fmla="*/ 12 w 20"/>
                <a:gd name="T7" fmla="*/ 0 h 20"/>
                <a:gd name="T8" fmla="*/ 0 w 20"/>
                <a:gd name="T9" fmla="*/ 8 h 20"/>
                <a:gd name="T10" fmla="*/ 0 w 20"/>
                <a:gd name="T11" fmla="*/ 2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0"/>
                <a:gd name="T20" fmla="*/ 20 w 20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0">
                  <a:moveTo>
                    <a:pt x="0" y="20"/>
                  </a:moveTo>
                  <a:lnTo>
                    <a:pt x="8" y="20"/>
                  </a:lnTo>
                  <a:lnTo>
                    <a:pt x="20" y="16"/>
                  </a:lnTo>
                  <a:lnTo>
                    <a:pt x="12" y="0"/>
                  </a:lnTo>
                  <a:lnTo>
                    <a:pt x="0" y="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06" name="Freeform 731">
              <a:extLst>
                <a:ext uri="{FF2B5EF4-FFF2-40B4-BE49-F238E27FC236}">
                  <a16:creationId xmlns="" xmlns:a16="http://schemas.microsoft.com/office/drawing/2014/main" id="{EF3F8CAD-A533-47E5-A524-D2EB8B174C0E}"/>
                </a:ext>
              </a:extLst>
            </p:cNvPr>
            <p:cNvSpPr>
              <a:spLocks/>
            </p:cNvSpPr>
            <p:nvPr/>
          </p:nvSpPr>
          <p:spPr bwMode="gray">
            <a:xfrm>
              <a:off x="2690469" y="5542897"/>
              <a:ext cx="7202" cy="6118"/>
            </a:xfrm>
            <a:custGeom>
              <a:avLst/>
              <a:gdLst>
                <a:gd name="T0" fmla="*/ 12 w 20"/>
                <a:gd name="T1" fmla="*/ 13 h 17"/>
                <a:gd name="T2" fmla="*/ 16 w 20"/>
                <a:gd name="T3" fmla="*/ 9 h 17"/>
                <a:gd name="T4" fmla="*/ 16 w 20"/>
                <a:gd name="T5" fmla="*/ 13 h 17"/>
                <a:gd name="T6" fmla="*/ 20 w 20"/>
                <a:gd name="T7" fmla="*/ 17 h 17"/>
                <a:gd name="T8" fmla="*/ 20 w 20"/>
                <a:gd name="T9" fmla="*/ 5 h 17"/>
                <a:gd name="T10" fmla="*/ 12 w 20"/>
                <a:gd name="T11" fmla="*/ 0 h 17"/>
                <a:gd name="T12" fmla="*/ 0 w 20"/>
                <a:gd name="T13" fmla="*/ 5 h 17"/>
                <a:gd name="T14" fmla="*/ 12 w 20"/>
                <a:gd name="T15" fmla="*/ 1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17"/>
                <a:gd name="T26" fmla="*/ 20 w 20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17">
                  <a:moveTo>
                    <a:pt x="12" y="13"/>
                  </a:moveTo>
                  <a:lnTo>
                    <a:pt x="16" y="9"/>
                  </a:lnTo>
                  <a:lnTo>
                    <a:pt x="16" y="13"/>
                  </a:lnTo>
                  <a:lnTo>
                    <a:pt x="20" y="17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0" y="5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07" name="Freeform 732">
              <a:extLst>
                <a:ext uri="{FF2B5EF4-FFF2-40B4-BE49-F238E27FC236}">
                  <a16:creationId xmlns="" xmlns:a16="http://schemas.microsoft.com/office/drawing/2014/main" id="{69E0FD28-46B0-4C75-8A52-888636C943F0}"/>
                </a:ext>
              </a:extLst>
            </p:cNvPr>
            <p:cNvSpPr>
              <a:spLocks/>
            </p:cNvSpPr>
            <p:nvPr/>
          </p:nvSpPr>
          <p:spPr bwMode="gray">
            <a:xfrm>
              <a:off x="2813623" y="5718890"/>
              <a:ext cx="42491" cy="21954"/>
            </a:xfrm>
            <a:custGeom>
              <a:avLst/>
              <a:gdLst>
                <a:gd name="T0" fmla="*/ 105 w 118"/>
                <a:gd name="T1" fmla="*/ 40 h 61"/>
                <a:gd name="T2" fmla="*/ 93 w 118"/>
                <a:gd name="T3" fmla="*/ 32 h 61"/>
                <a:gd name="T4" fmla="*/ 81 w 118"/>
                <a:gd name="T5" fmla="*/ 28 h 61"/>
                <a:gd name="T6" fmla="*/ 93 w 118"/>
                <a:gd name="T7" fmla="*/ 28 h 61"/>
                <a:gd name="T8" fmla="*/ 105 w 118"/>
                <a:gd name="T9" fmla="*/ 24 h 61"/>
                <a:gd name="T10" fmla="*/ 93 w 118"/>
                <a:gd name="T11" fmla="*/ 20 h 61"/>
                <a:gd name="T12" fmla="*/ 81 w 118"/>
                <a:gd name="T13" fmla="*/ 20 h 61"/>
                <a:gd name="T14" fmla="*/ 69 w 118"/>
                <a:gd name="T15" fmla="*/ 16 h 61"/>
                <a:gd name="T16" fmla="*/ 57 w 118"/>
                <a:gd name="T17" fmla="*/ 8 h 61"/>
                <a:gd name="T18" fmla="*/ 69 w 118"/>
                <a:gd name="T19" fmla="*/ 12 h 61"/>
                <a:gd name="T20" fmla="*/ 77 w 118"/>
                <a:gd name="T21" fmla="*/ 16 h 61"/>
                <a:gd name="T22" fmla="*/ 93 w 118"/>
                <a:gd name="T23" fmla="*/ 12 h 61"/>
                <a:gd name="T24" fmla="*/ 93 w 118"/>
                <a:gd name="T25" fmla="*/ 0 h 61"/>
                <a:gd name="T26" fmla="*/ 81 w 118"/>
                <a:gd name="T27" fmla="*/ 0 h 61"/>
                <a:gd name="T28" fmla="*/ 69 w 118"/>
                <a:gd name="T29" fmla="*/ 4 h 61"/>
                <a:gd name="T30" fmla="*/ 57 w 118"/>
                <a:gd name="T31" fmla="*/ 4 h 61"/>
                <a:gd name="T32" fmla="*/ 32 w 118"/>
                <a:gd name="T33" fmla="*/ 8 h 61"/>
                <a:gd name="T34" fmla="*/ 24 w 118"/>
                <a:gd name="T35" fmla="*/ 8 h 61"/>
                <a:gd name="T36" fmla="*/ 8 w 118"/>
                <a:gd name="T37" fmla="*/ 8 h 61"/>
                <a:gd name="T38" fmla="*/ 0 w 118"/>
                <a:gd name="T39" fmla="*/ 16 h 61"/>
                <a:gd name="T40" fmla="*/ 0 w 118"/>
                <a:gd name="T41" fmla="*/ 20 h 61"/>
                <a:gd name="T42" fmla="*/ 0 w 118"/>
                <a:gd name="T43" fmla="*/ 20 h 61"/>
                <a:gd name="T44" fmla="*/ 12 w 118"/>
                <a:gd name="T45" fmla="*/ 24 h 61"/>
                <a:gd name="T46" fmla="*/ 24 w 118"/>
                <a:gd name="T47" fmla="*/ 24 h 61"/>
                <a:gd name="T48" fmla="*/ 12 w 118"/>
                <a:gd name="T49" fmla="*/ 32 h 61"/>
                <a:gd name="T50" fmla="*/ 24 w 118"/>
                <a:gd name="T51" fmla="*/ 36 h 61"/>
                <a:gd name="T52" fmla="*/ 36 w 118"/>
                <a:gd name="T53" fmla="*/ 45 h 61"/>
                <a:gd name="T54" fmla="*/ 48 w 118"/>
                <a:gd name="T55" fmla="*/ 49 h 61"/>
                <a:gd name="T56" fmla="*/ 44 w 118"/>
                <a:gd name="T57" fmla="*/ 36 h 61"/>
                <a:gd name="T58" fmla="*/ 32 w 118"/>
                <a:gd name="T59" fmla="*/ 28 h 61"/>
                <a:gd name="T60" fmla="*/ 40 w 118"/>
                <a:gd name="T61" fmla="*/ 16 h 61"/>
                <a:gd name="T62" fmla="*/ 53 w 118"/>
                <a:gd name="T63" fmla="*/ 24 h 61"/>
                <a:gd name="T64" fmla="*/ 65 w 118"/>
                <a:gd name="T65" fmla="*/ 28 h 61"/>
                <a:gd name="T66" fmla="*/ 69 w 118"/>
                <a:gd name="T67" fmla="*/ 40 h 61"/>
                <a:gd name="T68" fmla="*/ 81 w 118"/>
                <a:gd name="T69" fmla="*/ 40 h 61"/>
                <a:gd name="T70" fmla="*/ 93 w 118"/>
                <a:gd name="T71" fmla="*/ 49 h 61"/>
                <a:gd name="T72" fmla="*/ 105 w 118"/>
                <a:gd name="T73" fmla="*/ 57 h 61"/>
                <a:gd name="T74" fmla="*/ 118 w 118"/>
                <a:gd name="T75" fmla="*/ 61 h 61"/>
                <a:gd name="T76" fmla="*/ 114 w 118"/>
                <a:gd name="T77" fmla="*/ 49 h 61"/>
                <a:gd name="T78" fmla="*/ 105 w 118"/>
                <a:gd name="T79" fmla="*/ 40 h 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8"/>
                <a:gd name="T121" fmla="*/ 0 h 61"/>
                <a:gd name="T122" fmla="*/ 118 w 118"/>
                <a:gd name="T123" fmla="*/ 61 h 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8" h="61">
                  <a:moveTo>
                    <a:pt x="105" y="40"/>
                  </a:moveTo>
                  <a:lnTo>
                    <a:pt x="93" y="32"/>
                  </a:lnTo>
                  <a:lnTo>
                    <a:pt x="81" y="28"/>
                  </a:lnTo>
                  <a:lnTo>
                    <a:pt x="93" y="28"/>
                  </a:lnTo>
                  <a:lnTo>
                    <a:pt x="105" y="24"/>
                  </a:lnTo>
                  <a:lnTo>
                    <a:pt x="93" y="20"/>
                  </a:lnTo>
                  <a:lnTo>
                    <a:pt x="81" y="20"/>
                  </a:lnTo>
                  <a:lnTo>
                    <a:pt x="69" y="16"/>
                  </a:lnTo>
                  <a:lnTo>
                    <a:pt x="57" y="8"/>
                  </a:lnTo>
                  <a:lnTo>
                    <a:pt x="69" y="12"/>
                  </a:lnTo>
                  <a:lnTo>
                    <a:pt x="77" y="16"/>
                  </a:lnTo>
                  <a:lnTo>
                    <a:pt x="93" y="12"/>
                  </a:lnTo>
                  <a:lnTo>
                    <a:pt x="93" y="0"/>
                  </a:lnTo>
                  <a:lnTo>
                    <a:pt x="81" y="0"/>
                  </a:lnTo>
                  <a:lnTo>
                    <a:pt x="69" y="4"/>
                  </a:lnTo>
                  <a:lnTo>
                    <a:pt x="57" y="4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12" y="32"/>
                  </a:lnTo>
                  <a:lnTo>
                    <a:pt x="24" y="36"/>
                  </a:lnTo>
                  <a:lnTo>
                    <a:pt x="36" y="45"/>
                  </a:lnTo>
                  <a:lnTo>
                    <a:pt x="48" y="49"/>
                  </a:lnTo>
                  <a:lnTo>
                    <a:pt x="44" y="36"/>
                  </a:lnTo>
                  <a:lnTo>
                    <a:pt x="32" y="28"/>
                  </a:lnTo>
                  <a:lnTo>
                    <a:pt x="40" y="16"/>
                  </a:lnTo>
                  <a:lnTo>
                    <a:pt x="53" y="24"/>
                  </a:lnTo>
                  <a:lnTo>
                    <a:pt x="65" y="28"/>
                  </a:lnTo>
                  <a:lnTo>
                    <a:pt x="69" y="40"/>
                  </a:lnTo>
                  <a:lnTo>
                    <a:pt x="81" y="40"/>
                  </a:lnTo>
                  <a:lnTo>
                    <a:pt x="93" y="49"/>
                  </a:lnTo>
                  <a:lnTo>
                    <a:pt x="105" y="57"/>
                  </a:lnTo>
                  <a:lnTo>
                    <a:pt x="118" y="61"/>
                  </a:lnTo>
                  <a:lnTo>
                    <a:pt x="114" y="49"/>
                  </a:lnTo>
                  <a:lnTo>
                    <a:pt x="105" y="4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08" name="Freeform 733">
              <a:extLst>
                <a:ext uri="{FF2B5EF4-FFF2-40B4-BE49-F238E27FC236}">
                  <a16:creationId xmlns="" xmlns:a16="http://schemas.microsoft.com/office/drawing/2014/main" id="{0F2D4A96-F9B7-46B8-9C67-6A9CEE5F4960}"/>
                </a:ext>
              </a:extLst>
            </p:cNvPr>
            <p:cNvSpPr>
              <a:spLocks/>
            </p:cNvSpPr>
            <p:nvPr/>
          </p:nvSpPr>
          <p:spPr bwMode="gray">
            <a:xfrm>
              <a:off x="2848552" y="5717450"/>
              <a:ext cx="28088" cy="12957"/>
            </a:xfrm>
            <a:custGeom>
              <a:avLst/>
              <a:gdLst>
                <a:gd name="T0" fmla="*/ 74 w 78"/>
                <a:gd name="T1" fmla="*/ 8 h 36"/>
                <a:gd name="T2" fmla="*/ 61 w 78"/>
                <a:gd name="T3" fmla="*/ 4 h 36"/>
                <a:gd name="T4" fmla="*/ 49 w 78"/>
                <a:gd name="T5" fmla="*/ 4 h 36"/>
                <a:gd name="T6" fmla="*/ 37 w 78"/>
                <a:gd name="T7" fmla="*/ 4 h 36"/>
                <a:gd name="T8" fmla="*/ 25 w 78"/>
                <a:gd name="T9" fmla="*/ 0 h 36"/>
                <a:gd name="T10" fmla="*/ 12 w 78"/>
                <a:gd name="T11" fmla="*/ 0 h 36"/>
                <a:gd name="T12" fmla="*/ 0 w 78"/>
                <a:gd name="T13" fmla="*/ 4 h 36"/>
                <a:gd name="T14" fmla="*/ 12 w 78"/>
                <a:gd name="T15" fmla="*/ 16 h 36"/>
                <a:gd name="T16" fmla="*/ 12 w 78"/>
                <a:gd name="T17" fmla="*/ 28 h 36"/>
                <a:gd name="T18" fmla="*/ 25 w 78"/>
                <a:gd name="T19" fmla="*/ 24 h 36"/>
                <a:gd name="T20" fmla="*/ 37 w 78"/>
                <a:gd name="T21" fmla="*/ 28 h 36"/>
                <a:gd name="T22" fmla="*/ 49 w 78"/>
                <a:gd name="T23" fmla="*/ 24 h 36"/>
                <a:gd name="T24" fmla="*/ 61 w 78"/>
                <a:gd name="T25" fmla="*/ 36 h 36"/>
                <a:gd name="T26" fmla="*/ 74 w 78"/>
                <a:gd name="T27" fmla="*/ 28 h 36"/>
                <a:gd name="T28" fmla="*/ 78 w 78"/>
                <a:gd name="T29" fmla="*/ 16 h 36"/>
                <a:gd name="T30" fmla="*/ 74 w 78"/>
                <a:gd name="T31" fmla="*/ 8 h 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36"/>
                <a:gd name="T50" fmla="*/ 78 w 78"/>
                <a:gd name="T51" fmla="*/ 36 h 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36">
                  <a:moveTo>
                    <a:pt x="74" y="8"/>
                  </a:moveTo>
                  <a:lnTo>
                    <a:pt x="61" y="4"/>
                  </a:lnTo>
                  <a:lnTo>
                    <a:pt x="49" y="4"/>
                  </a:lnTo>
                  <a:lnTo>
                    <a:pt x="37" y="4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4"/>
                  </a:lnTo>
                  <a:lnTo>
                    <a:pt x="12" y="16"/>
                  </a:lnTo>
                  <a:lnTo>
                    <a:pt x="12" y="28"/>
                  </a:lnTo>
                  <a:lnTo>
                    <a:pt x="25" y="24"/>
                  </a:lnTo>
                  <a:lnTo>
                    <a:pt x="37" y="28"/>
                  </a:lnTo>
                  <a:lnTo>
                    <a:pt x="49" y="24"/>
                  </a:lnTo>
                  <a:lnTo>
                    <a:pt x="61" y="36"/>
                  </a:lnTo>
                  <a:lnTo>
                    <a:pt x="74" y="28"/>
                  </a:lnTo>
                  <a:lnTo>
                    <a:pt x="78" y="1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09" name="Freeform 734">
              <a:extLst>
                <a:ext uri="{FF2B5EF4-FFF2-40B4-BE49-F238E27FC236}">
                  <a16:creationId xmlns="" xmlns:a16="http://schemas.microsoft.com/office/drawing/2014/main" id="{EF96ADDE-C314-4531-9B24-5BEBE3E30F76}"/>
                </a:ext>
              </a:extLst>
            </p:cNvPr>
            <p:cNvSpPr>
              <a:spLocks/>
            </p:cNvSpPr>
            <p:nvPr/>
          </p:nvSpPr>
          <p:spPr bwMode="gray">
            <a:xfrm>
              <a:off x="2712435" y="5655907"/>
              <a:ext cx="30608" cy="14396"/>
            </a:xfrm>
            <a:custGeom>
              <a:avLst/>
              <a:gdLst>
                <a:gd name="T0" fmla="*/ 69 w 85"/>
                <a:gd name="T1" fmla="*/ 40 h 40"/>
                <a:gd name="T2" fmla="*/ 73 w 85"/>
                <a:gd name="T3" fmla="*/ 40 h 40"/>
                <a:gd name="T4" fmla="*/ 85 w 85"/>
                <a:gd name="T5" fmla="*/ 36 h 40"/>
                <a:gd name="T6" fmla="*/ 73 w 85"/>
                <a:gd name="T7" fmla="*/ 28 h 40"/>
                <a:gd name="T8" fmla="*/ 61 w 85"/>
                <a:gd name="T9" fmla="*/ 24 h 40"/>
                <a:gd name="T10" fmla="*/ 49 w 85"/>
                <a:gd name="T11" fmla="*/ 20 h 40"/>
                <a:gd name="T12" fmla="*/ 36 w 85"/>
                <a:gd name="T13" fmla="*/ 12 h 40"/>
                <a:gd name="T14" fmla="*/ 24 w 85"/>
                <a:gd name="T15" fmla="*/ 8 h 40"/>
                <a:gd name="T16" fmla="*/ 12 w 85"/>
                <a:gd name="T17" fmla="*/ 4 h 40"/>
                <a:gd name="T18" fmla="*/ 0 w 85"/>
                <a:gd name="T19" fmla="*/ 0 h 40"/>
                <a:gd name="T20" fmla="*/ 12 w 85"/>
                <a:gd name="T21" fmla="*/ 12 h 40"/>
                <a:gd name="T22" fmla="*/ 20 w 85"/>
                <a:gd name="T23" fmla="*/ 16 h 40"/>
                <a:gd name="T24" fmla="*/ 32 w 85"/>
                <a:gd name="T25" fmla="*/ 20 h 40"/>
                <a:gd name="T26" fmla="*/ 49 w 85"/>
                <a:gd name="T27" fmla="*/ 20 h 40"/>
                <a:gd name="T28" fmla="*/ 57 w 85"/>
                <a:gd name="T29" fmla="*/ 32 h 40"/>
                <a:gd name="T30" fmla="*/ 69 w 85"/>
                <a:gd name="T31" fmla="*/ 40 h 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5"/>
                <a:gd name="T49" fmla="*/ 0 h 40"/>
                <a:gd name="T50" fmla="*/ 85 w 85"/>
                <a:gd name="T51" fmla="*/ 40 h 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5" h="40">
                  <a:moveTo>
                    <a:pt x="69" y="40"/>
                  </a:moveTo>
                  <a:lnTo>
                    <a:pt x="73" y="40"/>
                  </a:lnTo>
                  <a:lnTo>
                    <a:pt x="85" y="36"/>
                  </a:lnTo>
                  <a:lnTo>
                    <a:pt x="73" y="28"/>
                  </a:lnTo>
                  <a:lnTo>
                    <a:pt x="61" y="24"/>
                  </a:lnTo>
                  <a:lnTo>
                    <a:pt x="49" y="20"/>
                  </a:lnTo>
                  <a:lnTo>
                    <a:pt x="36" y="12"/>
                  </a:lnTo>
                  <a:lnTo>
                    <a:pt x="24" y="8"/>
                  </a:lnTo>
                  <a:lnTo>
                    <a:pt x="12" y="4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20" y="16"/>
                  </a:lnTo>
                  <a:lnTo>
                    <a:pt x="32" y="20"/>
                  </a:lnTo>
                  <a:lnTo>
                    <a:pt x="49" y="20"/>
                  </a:lnTo>
                  <a:lnTo>
                    <a:pt x="57" y="32"/>
                  </a:lnTo>
                  <a:lnTo>
                    <a:pt x="69" y="4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10" name="Freeform 735">
              <a:extLst>
                <a:ext uri="{FF2B5EF4-FFF2-40B4-BE49-F238E27FC236}">
                  <a16:creationId xmlns="" xmlns:a16="http://schemas.microsoft.com/office/drawing/2014/main" id="{02284C7B-492E-4709-AC00-CB9E798A62E5}"/>
                </a:ext>
              </a:extLst>
            </p:cNvPr>
            <p:cNvSpPr>
              <a:spLocks/>
            </p:cNvSpPr>
            <p:nvPr/>
          </p:nvSpPr>
          <p:spPr bwMode="gray">
            <a:xfrm>
              <a:off x="2759248" y="5694057"/>
              <a:ext cx="4321" cy="4319"/>
            </a:xfrm>
            <a:custGeom>
              <a:avLst/>
              <a:gdLst>
                <a:gd name="T0" fmla="*/ 12 w 12"/>
                <a:gd name="T1" fmla="*/ 8 h 12"/>
                <a:gd name="T2" fmla="*/ 12 w 12"/>
                <a:gd name="T3" fmla="*/ 0 h 12"/>
                <a:gd name="T4" fmla="*/ 0 w 12"/>
                <a:gd name="T5" fmla="*/ 12 h 12"/>
                <a:gd name="T6" fmla="*/ 12 w 12"/>
                <a:gd name="T7" fmla="*/ 8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2"/>
                <a:gd name="T14" fmla="*/ 12 w 1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2">
                  <a:moveTo>
                    <a:pt x="12" y="8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11" name="Freeform 736">
              <a:extLst>
                <a:ext uri="{FF2B5EF4-FFF2-40B4-BE49-F238E27FC236}">
                  <a16:creationId xmlns="" xmlns:a16="http://schemas.microsoft.com/office/drawing/2014/main" id="{288751DE-37C1-4AA6-81B2-53B7FE3587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5009" y="5687938"/>
              <a:ext cx="11883" cy="11877"/>
            </a:xfrm>
            <a:custGeom>
              <a:avLst/>
              <a:gdLst>
                <a:gd name="T0" fmla="*/ 21 w 33"/>
                <a:gd name="T1" fmla="*/ 21 h 33"/>
                <a:gd name="T2" fmla="*/ 17 w 33"/>
                <a:gd name="T3" fmla="*/ 8 h 33"/>
                <a:gd name="T4" fmla="*/ 29 w 33"/>
                <a:gd name="T5" fmla="*/ 17 h 33"/>
                <a:gd name="T6" fmla="*/ 33 w 33"/>
                <a:gd name="T7" fmla="*/ 4 h 33"/>
                <a:gd name="T8" fmla="*/ 21 w 33"/>
                <a:gd name="T9" fmla="*/ 4 h 33"/>
                <a:gd name="T10" fmla="*/ 13 w 33"/>
                <a:gd name="T11" fmla="*/ 0 h 33"/>
                <a:gd name="T12" fmla="*/ 0 w 33"/>
                <a:gd name="T13" fmla="*/ 13 h 33"/>
                <a:gd name="T14" fmla="*/ 8 w 33"/>
                <a:gd name="T15" fmla="*/ 25 h 33"/>
                <a:gd name="T16" fmla="*/ 21 w 33"/>
                <a:gd name="T17" fmla="*/ 33 h 33"/>
                <a:gd name="T18" fmla="*/ 21 w 33"/>
                <a:gd name="T19" fmla="*/ 21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33"/>
                <a:gd name="T32" fmla="*/ 33 w 33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33">
                  <a:moveTo>
                    <a:pt x="21" y="21"/>
                  </a:moveTo>
                  <a:lnTo>
                    <a:pt x="17" y="8"/>
                  </a:lnTo>
                  <a:lnTo>
                    <a:pt x="29" y="17"/>
                  </a:lnTo>
                  <a:lnTo>
                    <a:pt x="33" y="4"/>
                  </a:lnTo>
                  <a:lnTo>
                    <a:pt x="21" y="4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8" y="25"/>
                  </a:lnTo>
                  <a:lnTo>
                    <a:pt x="21" y="33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12" name="Freeform 737">
              <a:extLst>
                <a:ext uri="{FF2B5EF4-FFF2-40B4-BE49-F238E27FC236}">
                  <a16:creationId xmlns="" xmlns:a16="http://schemas.microsoft.com/office/drawing/2014/main" id="{AFB4884B-6FB9-46B0-BED7-C372AAA019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734401" y="5674982"/>
              <a:ext cx="29168" cy="20514"/>
            </a:xfrm>
            <a:custGeom>
              <a:avLst/>
              <a:gdLst>
                <a:gd name="T0" fmla="*/ 69 w 81"/>
                <a:gd name="T1" fmla="*/ 8 h 57"/>
                <a:gd name="T2" fmla="*/ 57 w 81"/>
                <a:gd name="T3" fmla="*/ 12 h 57"/>
                <a:gd name="T4" fmla="*/ 45 w 81"/>
                <a:gd name="T5" fmla="*/ 0 h 57"/>
                <a:gd name="T6" fmla="*/ 41 w 81"/>
                <a:gd name="T7" fmla="*/ 12 h 57"/>
                <a:gd name="T8" fmla="*/ 37 w 81"/>
                <a:gd name="T9" fmla="*/ 0 h 57"/>
                <a:gd name="T10" fmla="*/ 24 w 81"/>
                <a:gd name="T11" fmla="*/ 4 h 57"/>
                <a:gd name="T12" fmla="*/ 12 w 81"/>
                <a:gd name="T13" fmla="*/ 0 h 57"/>
                <a:gd name="T14" fmla="*/ 24 w 81"/>
                <a:gd name="T15" fmla="*/ 12 h 57"/>
                <a:gd name="T16" fmla="*/ 37 w 81"/>
                <a:gd name="T17" fmla="*/ 16 h 57"/>
                <a:gd name="T18" fmla="*/ 24 w 81"/>
                <a:gd name="T19" fmla="*/ 16 h 57"/>
                <a:gd name="T20" fmla="*/ 12 w 81"/>
                <a:gd name="T21" fmla="*/ 8 h 57"/>
                <a:gd name="T22" fmla="*/ 0 w 81"/>
                <a:gd name="T23" fmla="*/ 12 h 57"/>
                <a:gd name="T24" fmla="*/ 4 w 81"/>
                <a:gd name="T25" fmla="*/ 24 h 57"/>
                <a:gd name="T26" fmla="*/ 16 w 81"/>
                <a:gd name="T27" fmla="*/ 32 h 57"/>
                <a:gd name="T28" fmla="*/ 24 w 81"/>
                <a:gd name="T29" fmla="*/ 44 h 57"/>
                <a:gd name="T30" fmla="*/ 37 w 81"/>
                <a:gd name="T31" fmla="*/ 44 h 57"/>
                <a:gd name="T32" fmla="*/ 37 w 81"/>
                <a:gd name="T33" fmla="*/ 32 h 57"/>
                <a:gd name="T34" fmla="*/ 49 w 81"/>
                <a:gd name="T35" fmla="*/ 36 h 57"/>
                <a:gd name="T36" fmla="*/ 45 w 81"/>
                <a:gd name="T37" fmla="*/ 49 h 57"/>
                <a:gd name="T38" fmla="*/ 37 w 81"/>
                <a:gd name="T39" fmla="*/ 53 h 57"/>
                <a:gd name="T40" fmla="*/ 45 w 81"/>
                <a:gd name="T41" fmla="*/ 57 h 57"/>
                <a:gd name="T42" fmla="*/ 53 w 81"/>
                <a:gd name="T43" fmla="*/ 53 h 57"/>
                <a:gd name="T44" fmla="*/ 65 w 81"/>
                <a:gd name="T45" fmla="*/ 44 h 57"/>
                <a:gd name="T46" fmla="*/ 77 w 81"/>
                <a:gd name="T47" fmla="*/ 44 h 57"/>
                <a:gd name="T48" fmla="*/ 81 w 81"/>
                <a:gd name="T49" fmla="*/ 32 h 57"/>
                <a:gd name="T50" fmla="*/ 81 w 81"/>
                <a:gd name="T51" fmla="*/ 20 h 57"/>
                <a:gd name="T52" fmla="*/ 73 w 81"/>
                <a:gd name="T53" fmla="*/ 20 h 57"/>
                <a:gd name="T54" fmla="*/ 69 w 81"/>
                <a:gd name="T55" fmla="*/ 8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1"/>
                <a:gd name="T85" fmla="*/ 0 h 57"/>
                <a:gd name="T86" fmla="*/ 81 w 81"/>
                <a:gd name="T87" fmla="*/ 57 h 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1" h="57">
                  <a:moveTo>
                    <a:pt x="69" y="8"/>
                  </a:moveTo>
                  <a:lnTo>
                    <a:pt x="57" y="12"/>
                  </a:lnTo>
                  <a:lnTo>
                    <a:pt x="45" y="0"/>
                  </a:lnTo>
                  <a:lnTo>
                    <a:pt x="41" y="12"/>
                  </a:lnTo>
                  <a:lnTo>
                    <a:pt x="37" y="0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24" y="12"/>
                  </a:lnTo>
                  <a:lnTo>
                    <a:pt x="37" y="16"/>
                  </a:lnTo>
                  <a:lnTo>
                    <a:pt x="24" y="16"/>
                  </a:lnTo>
                  <a:lnTo>
                    <a:pt x="12" y="8"/>
                  </a:lnTo>
                  <a:lnTo>
                    <a:pt x="0" y="12"/>
                  </a:lnTo>
                  <a:lnTo>
                    <a:pt x="4" y="24"/>
                  </a:lnTo>
                  <a:lnTo>
                    <a:pt x="16" y="32"/>
                  </a:lnTo>
                  <a:lnTo>
                    <a:pt x="24" y="44"/>
                  </a:lnTo>
                  <a:lnTo>
                    <a:pt x="37" y="44"/>
                  </a:lnTo>
                  <a:lnTo>
                    <a:pt x="37" y="32"/>
                  </a:lnTo>
                  <a:lnTo>
                    <a:pt x="49" y="36"/>
                  </a:lnTo>
                  <a:lnTo>
                    <a:pt x="45" y="49"/>
                  </a:lnTo>
                  <a:lnTo>
                    <a:pt x="37" y="53"/>
                  </a:lnTo>
                  <a:lnTo>
                    <a:pt x="45" y="57"/>
                  </a:lnTo>
                  <a:lnTo>
                    <a:pt x="53" y="53"/>
                  </a:lnTo>
                  <a:lnTo>
                    <a:pt x="65" y="44"/>
                  </a:lnTo>
                  <a:lnTo>
                    <a:pt x="77" y="44"/>
                  </a:lnTo>
                  <a:lnTo>
                    <a:pt x="81" y="32"/>
                  </a:lnTo>
                  <a:lnTo>
                    <a:pt x="81" y="20"/>
                  </a:lnTo>
                  <a:lnTo>
                    <a:pt x="73" y="20"/>
                  </a:lnTo>
                  <a:lnTo>
                    <a:pt x="69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13" name="Freeform 738">
              <a:extLst>
                <a:ext uri="{FF2B5EF4-FFF2-40B4-BE49-F238E27FC236}">
                  <a16:creationId xmlns="" xmlns:a16="http://schemas.microsoft.com/office/drawing/2014/main" id="{F9C6E9F1-A945-4E27-B0A1-98DF97AD11F4}"/>
                </a:ext>
              </a:extLst>
            </p:cNvPr>
            <p:cNvSpPr>
              <a:spLocks/>
            </p:cNvSpPr>
            <p:nvPr/>
          </p:nvSpPr>
          <p:spPr bwMode="gray">
            <a:xfrm>
              <a:off x="2691910" y="5547576"/>
              <a:ext cx="5762" cy="5758"/>
            </a:xfrm>
            <a:custGeom>
              <a:avLst/>
              <a:gdLst>
                <a:gd name="T0" fmla="*/ 0 w 16"/>
                <a:gd name="T1" fmla="*/ 4 h 16"/>
                <a:gd name="T2" fmla="*/ 4 w 16"/>
                <a:gd name="T3" fmla="*/ 16 h 16"/>
                <a:gd name="T4" fmla="*/ 16 w 16"/>
                <a:gd name="T5" fmla="*/ 8 h 16"/>
                <a:gd name="T6" fmla="*/ 12 w 16"/>
                <a:gd name="T7" fmla="*/ 0 h 16"/>
                <a:gd name="T8" fmla="*/ 8 w 16"/>
                <a:gd name="T9" fmla="*/ 0 h 16"/>
                <a:gd name="T10" fmla="*/ 0 w 16"/>
                <a:gd name="T11" fmla="*/ 4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0" y="4"/>
                  </a:moveTo>
                  <a:lnTo>
                    <a:pt x="4" y="16"/>
                  </a:lnTo>
                  <a:lnTo>
                    <a:pt x="16" y="8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14" name="Freeform 739">
              <a:extLst>
                <a:ext uri="{FF2B5EF4-FFF2-40B4-BE49-F238E27FC236}">
                  <a16:creationId xmlns="" xmlns:a16="http://schemas.microsoft.com/office/drawing/2014/main" id="{C3E743C6-E5AB-4044-8B47-2CE2FF40DBF8}"/>
                </a:ext>
              </a:extLst>
            </p:cNvPr>
            <p:cNvSpPr>
              <a:spLocks/>
            </p:cNvSpPr>
            <p:nvPr/>
          </p:nvSpPr>
          <p:spPr bwMode="gray">
            <a:xfrm>
              <a:off x="2723958" y="5491791"/>
              <a:ext cx="1440" cy="1440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4 h 4"/>
                <a:gd name="T4" fmla="*/ 4 w 4"/>
                <a:gd name="T5" fmla="*/ 0 h 4"/>
                <a:gd name="T6" fmla="*/ 0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0" y="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15" name="Freeform 740">
              <a:extLst>
                <a:ext uri="{FF2B5EF4-FFF2-40B4-BE49-F238E27FC236}">
                  <a16:creationId xmlns="" xmlns:a16="http://schemas.microsoft.com/office/drawing/2014/main" id="{64C36FD7-C599-443D-9078-391A7B80A651}"/>
                </a:ext>
              </a:extLst>
            </p:cNvPr>
            <p:cNvSpPr>
              <a:spLocks/>
            </p:cNvSpPr>
            <p:nvPr/>
          </p:nvSpPr>
          <p:spPr bwMode="gray">
            <a:xfrm>
              <a:off x="2718197" y="5352869"/>
              <a:ext cx="20526" cy="40669"/>
            </a:xfrm>
            <a:custGeom>
              <a:avLst/>
              <a:gdLst>
                <a:gd name="T0" fmla="*/ 4 w 57"/>
                <a:gd name="T1" fmla="*/ 85 h 113"/>
                <a:gd name="T2" fmla="*/ 0 w 57"/>
                <a:gd name="T3" fmla="*/ 97 h 113"/>
                <a:gd name="T4" fmla="*/ 4 w 57"/>
                <a:gd name="T5" fmla="*/ 109 h 113"/>
                <a:gd name="T6" fmla="*/ 16 w 57"/>
                <a:gd name="T7" fmla="*/ 109 h 113"/>
                <a:gd name="T8" fmla="*/ 29 w 57"/>
                <a:gd name="T9" fmla="*/ 113 h 113"/>
                <a:gd name="T10" fmla="*/ 41 w 57"/>
                <a:gd name="T11" fmla="*/ 105 h 113"/>
                <a:gd name="T12" fmla="*/ 45 w 57"/>
                <a:gd name="T13" fmla="*/ 93 h 113"/>
                <a:gd name="T14" fmla="*/ 49 w 57"/>
                <a:gd name="T15" fmla="*/ 89 h 113"/>
                <a:gd name="T16" fmla="*/ 41 w 57"/>
                <a:gd name="T17" fmla="*/ 81 h 113"/>
                <a:gd name="T18" fmla="*/ 49 w 57"/>
                <a:gd name="T19" fmla="*/ 69 h 113"/>
                <a:gd name="T20" fmla="*/ 37 w 57"/>
                <a:gd name="T21" fmla="*/ 61 h 113"/>
                <a:gd name="T22" fmla="*/ 41 w 57"/>
                <a:gd name="T23" fmla="*/ 48 h 113"/>
                <a:gd name="T24" fmla="*/ 45 w 57"/>
                <a:gd name="T25" fmla="*/ 40 h 113"/>
                <a:gd name="T26" fmla="*/ 45 w 57"/>
                <a:gd name="T27" fmla="*/ 40 h 113"/>
                <a:gd name="T28" fmla="*/ 45 w 57"/>
                <a:gd name="T29" fmla="*/ 40 h 113"/>
                <a:gd name="T30" fmla="*/ 45 w 57"/>
                <a:gd name="T31" fmla="*/ 36 h 113"/>
                <a:gd name="T32" fmla="*/ 57 w 57"/>
                <a:gd name="T33" fmla="*/ 24 h 113"/>
                <a:gd name="T34" fmla="*/ 49 w 57"/>
                <a:gd name="T35" fmla="*/ 12 h 113"/>
                <a:gd name="T36" fmla="*/ 49 w 57"/>
                <a:gd name="T37" fmla="*/ 0 h 113"/>
                <a:gd name="T38" fmla="*/ 41 w 57"/>
                <a:gd name="T39" fmla="*/ 0 h 113"/>
                <a:gd name="T40" fmla="*/ 33 w 57"/>
                <a:gd name="T41" fmla="*/ 4 h 113"/>
                <a:gd name="T42" fmla="*/ 20 w 57"/>
                <a:gd name="T43" fmla="*/ 0 h 113"/>
                <a:gd name="T44" fmla="*/ 16 w 57"/>
                <a:gd name="T45" fmla="*/ 12 h 113"/>
                <a:gd name="T46" fmla="*/ 12 w 57"/>
                <a:gd name="T47" fmla="*/ 24 h 113"/>
                <a:gd name="T48" fmla="*/ 12 w 57"/>
                <a:gd name="T49" fmla="*/ 36 h 113"/>
                <a:gd name="T50" fmla="*/ 8 w 57"/>
                <a:gd name="T51" fmla="*/ 48 h 113"/>
                <a:gd name="T52" fmla="*/ 12 w 57"/>
                <a:gd name="T53" fmla="*/ 61 h 113"/>
                <a:gd name="T54" fmla="*/ 12 w 57"/>
                <a:gd name="T55" fmla="*/ 73 h 113"/>
                <a:gd name="T56" fmla="*/ 4 w 57"/>
                <a:gd name="T57" fmla="*/ 85 h 11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113"/>
                <a:gd name="T89" fmla="*/ 57 w 57"/>
                <a:gd name="T90" fmla="*/ 113 h 11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113">
                  <a:moveTo>
                    <a:pt x="4" y="85"/>
                  </a:moveTo>
                  <a:lnTo>
                    <a:pt x="0" y="97"/>
                  </a:lnTo>
                  <a:lnTo>
                    <a:pt x="4" y="109"/>
                  </a:lnTo>
                  <a:lnTo>
                    <a:pt x="16" y="109"/>
                  </a:lnTo>
                  <a:lnTo>
                    <a:pt x="29" y="113"/>
                  </a:lnTo>
                  <a:lnTo>
                    <a:pt x="41" y="105"/>
                  </a:lnTo>
                  <a:lnTo>
                    <a:pt x="45" y="93"/>
                  </a:lnTo>
                  <a:lnTo>
                    <a:pt x="49" y="89"/>
                  </a:lnTo>
                  <a:lnTo>
                    <a:pt x="41" y="81"/>
                  </a:lnTo>
                  <a:lnTo>
                    <a:pt x="49" y="69"/>
                  </a:lnTo>
                  <a:lnTo>
                    <a:pt x="37" y="61"/>
                  </a:lnTo>
                  <a:lnTo>
                    <a:pt x="41" y="48"/>
                  </a:lnTo>
                  <a:lnTo>
                    <a:pt x="45" y="40"/>
                  </a:lnTo>
                  <a:lnTo>
                    <a:pt x="45" y="36"/>
                  </a:lnTo>
                  <a:lnTo>
                    <a:pt x="57" y="24"/>
                  </a:lnTo>
                  <a:lnTo>
                    <a:pt x="49" y="12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3" y="4"/>
                  </a:lnTo>
                  <a:lnTo>
                    <a:pt x="20" y="0"/>
                  </a:lnTo>
                  <a:lnTo>
                    <a:pt x="16" y="12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8" y="48"/>
                  </a:lnTo>
                  <a:lnTo>
                    <a:pt x="12" y="61"/>
                  </a:lnTo>
                  <a:lnTo>
                    <a:pt x="12" y="73"/>
                  </a:lnTo>
                  <a:lnTo>
                    <a:pt x="4" y="8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16" name="Freeform 741">
              <a:extLst>
                <a:ext uri="{FF2B5EF4-FFF2-40B4-BE49-F238E27FC236}">
                  <a16:creationId xmlns="" xmlns:a16="http://schemas.microsoft.com/office/drawing/2014/main" id="{3CE1C25A-5F25-4D14-A887-C6DE1BF252D7}"/>
                </a:ext>
              </a:extLst>
            </p:cNvPr>
            <p:cNvSpPr>
              <a:spLocks/>
            </p:cNvSpPr>
            <p:nvPr/>
          </p:nvSpPr>
          <p:spPr bwMode="gray">
            <a:xfrm>
              <a:off x="2722518" y="5447883"/>
              <a:ext cx="6122" cy="4319"/>
            </a:xfrm>
            <a:custGeom>
              <a:avLst/>
              <a:gdLst>
                <a:gd name="T0" fmla="*/ 4 w 17"/>
                <a:gd name="T1" fmla="*/ 0 h 12"/>
                <a:gd name="T2" fmla="*/ 0 w 17"/>
                <a:gd name="T3" fmla="*/ 12 h 12"/>
                <a:gd name="T4" fmla="*/ 4 w 17"/>
                <a:gd name="T5" fmla="*/ 8 h 12"/>
                <a:gd name="T6" fmla="*/ 17 w 17"/>
                <a:gd name="T7" fmla="*/ 4 h 12"/>
                <a:gd name="T8" fmla="*/ 4 w 17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2"/>
                <a:gd name="T17" fmla="*/ 17 w 1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2">
                  <a:moveTo>
                    <a:pt x="4" y="0"/>
                  </a:moveTo>
                  <a:lnTo>
                    <a:pt x="0" y="12"/>
                  </a:lnTo>
                  <a:lnTo>
                    <a:pt x="4" y="8"/>
                  </a:lnTo>
                  <a:lnTo>
                    <a:pt x="17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17" name="Freeform 742">
              <a:extLst>
                <a:ext uri="{FF2B5EF4-FFF2-40B4-BE49-F238E27FC236}">
                  <a16:creationId xmlns="" xmlns:a16="http://schemas.microsoft.com/office/drawing/2014/main" id="{6A651E6D-F17E-4D71-9E87-7C1F36A6AA7F}"/>
                </a:ext>
              </a:extLst>
            </p:cNvPr>
            <p:cNvSpPr>
              <a:spLocks/>
            </p:cNvSpPr>
            <p:nvPr/>
          </p:nvSpPr>
          <p:spPr bwMode="gray">
            <a:xfrm>
              <a:off x="2738722" y="5421610"/>
              <a:ext cx="13324" cy="12957"/>
            </a:xfrm>
            <a:custGeom>
              <a:avLst/>
              <a:gdLst>
                <a:gd name="T0" fmla="*/ 12 w 37"/>
                <a:gd name="T1" fmla="*/ 24 h 36"/>
                <a:gd name="T2" fmla="*/ 8 w 37"/>
                <a:gd name="T3" fmla="*/ 36 h 36"/>
                <a:gd name="T4" fmla="*/ 20 w 37"/>
                <a:gd name="T5" fmla="*/ 32 h 36"/>
                <a:gd name="T6" fmla="*/ 33 w 37"/>
                <a:gd name="T7" fmla="*/ 24 h 36"/>
                <a:gd name="T8" fmla="*/ 25 w 37"/>
                <a:gd name="T9" fmla="*/ 12 h 36"/>
                <a:gd name="T10" fmla="*/ 37 w 37"/>
                <a:gd name="T11" fmla="*/ 12 h 36"/>
                <a:gd name="T12" fmla="*/ 33 w 37"/>
                <a:gd name="T13" fmla="*/ 0 h 36"/>
                <a:gd name="T14" fmla="*/ 20 w 37"/>
                <a:gd name="T15" fmla="*/ 0 h 36"/>
                <a:gd name="T16" fmla="*/ 8 w 37"/>
                <a:gd name="T17" fmla="*/ 4 h 36"/>
                <a:gd name="T18" fmla="*/ 12 w 37"/>
                <a:gd name="T19" fmla="*/ 16 h 36"/>
                <a:gd name="T20" fmla="*/ 0 w 37"/>
                <a:gd name="T21" fmla="*/ 20 h 36"/>
                <a:gd name="T22" fmla="*/ 12 w 37"/>
                <a:gd name="T23" fmla="*/ 24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"/>
                <a:gd name="T37" fmla="*/ 0 h 36"/>
                <a:gd name="T38" fmla="*/ 37 w 37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" h="36">
                  <a:moveTo>
                    <a:pt x="12" y="24"/>
                  </a:moveTo>
                  <a:lnTo>
                    <a:pt x="8" y="36"/>
                  </a:lnTo>
                  <a:lnTo>
                    <a:pt x="20" y="32"/>
                  </a:lnTo>
                  <a:lnTo>
                    <a:pt x="33" y="24"/>
                  </a:lnTo>
                  <a:lnTo>
                    <a:pt x="25" y="12"/>
                  </a:lnTo>
                  <a:lnTo>
                    <a:pt x="37" y="1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8" y="4"/>
                  </a:lnTo>
                  <a:lnTo>
                    <a:pt x="12" y="16"/>
                  </a:lnTo>
                  <a:lnTo>
                    <a:pt x="0" y="20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18" name="Freeform 743">
              <a:extLst>
                <a:ext uri="{FF2B5EF4-FFF2-40B4-BE49-F238E27FC236}">
                  <a16:creationId xmlns="" xmlns:a16="http://schemas.microsoft.com/office/drawing/2014/main" id="{04452E5F-353B-4EF4-A645-F447A7380169}"/>
                </a:ext>
              </a:extLst>
            </p:cNvPr>
            <p:cNvSpPr>
              <a:spLocks/>
            </p:cNvSpPr>
            <p:nvPr/>
          </p:nvSpPr>
          <p:spPr bwMode="gray">
            <a:xfrm>
              <a:off x="2723958" y="5436006"/>
              <a:ext cx="9002" cy="7558"/>
            </a:xfrm>
            <a:custGeom>
              <a:avLst/>
              <a:gdLst>
                <a:gd name="T0" fmla="*/ 17 w 25"/>
                <a:gd name="T1" fmla="*/ 0 h 21"/>
                <a:gd name="T2" fmla="*/ 9 w 25"/>
                <a:gd name="T3" fmla="*/ 0 h 21"/>
                <a:gd name="T4" fmla="*/ 0 w 25"/>
                <a:gd name="T5" fmla="*/ 13 h 21"/>
                <a:gd name="T6" fmla="*/ 13 w 25"/>
                <a:gd name="T7" fmla="*/ 21 h 21"/>
                <a:gd name="T8" fmla="*/ 25 w 25"/>
                <a:gd name="T9" fmla="*/ 13 h 21"/>
                <a:gd name="T10" fmla="*/ 17 w 25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21"/>
                <a:gd name="T20" fmla="*/ 25 w 2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21">
                  <a:moveTo>
                    <a:pt x="17" y="0"/>
                  </a:moveTo>
                  <a:lnTo>
                    <a:pt x="9" y="0"/>
                  </a:lnTo>
                  <a:lnTo>
                    <a:pt x="0" y="13"/>
                  </a:lnTo>
                  <a:lnTo>
                    <a:pt x="13" y="21"/>
                  </a:lnTo>
                  <a:lnTo>
                    <a:pt x="25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19" name="Freeform 744">
              <a:extLst>
                <a:ext uri="{FF2B5EF4-FFF2-40B4-BE49-F238E27FC236}">
                  <a16:creationId xmlns="" xmlns:a16="http://schemas.microsoft.com/office/drawing/2014/main" id="{DE666858-B4C0-407C-85FF-79D80C983743}"/>
                </a:ext>
              </a:extLst>
            </p:cNvPr>
            <p:cNvSpPr>
              <a:spLocks/>
            </p:cNvSpPr>
            <p:nvPr/>
          </p:nvSpPr>
          <p:spPr bwMode="gray">
            <a:xfrm>
              <a:off x="2730080" y="5425929"/>
              <a:ext cx="4321" cy="4319"/>
            </a:xfrm>
            <a:custGeom>
              <a:avLst/>
              <a:gdLst>
                <a:gd name="T0" fmla="*/ 4 w 12"/>
                <a:gd name="T1" fmla="*/ 12 h 12"/>
                <a:gd name="T2" fmla="*/ 12 w 12"/>
                <a:gd name="T3" fmla="*/ 0 h 12"/>
                <a:gd name="T4" fmla="*/ 0 w 12"/>
                <a:gd name="T5" fmla="*/ 0 h 12"/>
                <a:gd name="T6" fmla="*/ 4 w 12"/>
                <a:gd name="T7" fmla="*/ 12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2"/>
                <a:gd name="T14" fmla="*/ 12 w 1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2">
                  <a:moveTo>
                    <a:pt x="4" y="12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20" name="Freeform 745">
              <a:extLst>
                <a:ext uri="{FF2B5EF4-FFF2-40B4-BE49-F238E27FC236}">
                  <a16:creationId xmlns="" xmlns:a16="http://schemas.microsoft.com/office/drawing/2014/main" id="{CD805972-595A-41C3-9A97-0AEB15438BFD}"/>
                </a:ext>
              </a:extLst>
            </p:cNvPr>
            <p:cNvSpPr>
              <a:spLocks/>
            </p:cNvSpPr>
            <p:nvPr/>
          </p:nvSpPr>
          <p:spPr bwMode="gray">
            <a:xfrm>
              <a:off x="2718197" y="5513745"/>
              <a:ext cx="9002" cy="4319"/>
            </a:xfrm>
            <a:custGeom>
              <a:avLst/>
              <a:gdLst>
                <a:gd name="T0" fmla="*/ 25 w 25"/>
                <a:gd name="T1" fmla="*/ 4 h 12"/>
                <a:gd name="T2" fmla="*/ 12 w 25"/>
                <a:gd name="T3" fmla="*/ 0 h 12"/>
                <a:gd name="T4" fmla="*/ 0 w 25"/>
                <a:gd name="T5" fmla="*/ 0 h 12"/>
                <a:gd name="T6" fmla="*/ 4 w 25"/>
                <a:gd name="T7" fmla="*/ 12 h 12"/>
                <a:gd name="T8" fmla="*/ 12 w 25"/>
                <a:gd name="T9" fmla="*/ 8 h 12"/>
                <a:gd name="T10" fmla="*/ 25 w 25"/>
                <a:gd name="T11" fmla="*/ 4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2"/>
                <a:gd name="T20" fmla="*/ 25 w 2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2">
                  <a:moveTo>
                    <a:pt x="25" y="4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4" y="12"/>
                  </a:lnTo>
                  <a:lnTo>
                    <a:pt x="12" y="8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21" name="Freeform 746">
              <a:extLst>
                <a:ext uri="{FF2B5EF4-FFF2-40B4-BE49-F238E27FC236}">
                  <a16:creationId xmlns="" xmlns:a16="http://schemas.microsoft.com/office/drawing/2014/main" id="{48E9C929-2946-4F42-84D7-E951972F2B32}"/>
                </a:ext>
              </a:extLst>
            </p:cNvPr>
            <p:cNvSpPr>
              <a:spLocks/>
            </p:cNvSpPr>
            <p:nvPr/>
          </p:nvSpPr>
          <p:spPr bwMode="gray">
            <a:xfrm>
              <a:off x="2725399" y="5403975"/>
              <a:ext cx="3241" cy="4319"/>
            </a:xfrm>
            <a:custGeom>
              <a:avLst/>
              <a:gdLst>
                <a:gd name="T0" fmla="*/ 5 w 9"/>
                <a:gd name="T1" fmla="*/ 12 h 12"/>
                <a:gd name="T2" fmla="*/ 9 w 9"/>
                <a:gd name="T3" fmla="*/ 0 h 12"/>
                <a:gd name="T4" fmla="*/ 0 w 9"/>
                <a:gd name="T5" fmla="*/ 12 h 12"/>
                <a:gd name="T6" fmla="*/ 5 w 9"/>
                <a:gd name="T7" fmla="*/ 12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2"/>
                <a:gd name="T14" fmla="*/ 9 w 9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2">
                  <a:moveTo>
                    <a:pt x="5" y="12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22" name="Freeform 747">
              <a:extLst>
                <a:ext uri="{FF2B5EF4-FFF2-40B4-BE49-F238E27FC236}">
                  <a16:creationId xmlns="" xmlns:a16="http://schemas.microsoft.com/office/drawing/2014/main" id="{EEFBE820-52A0-4F3F-A067-7401213E7827}"/>
                </a:ext>
              </a:extLst>
            </p:cNvPr>
            <p:cNvSpPr>
              <a:spLocks/>
            </p:cNvSpPr>
            <p:nvPr/>
          </p:nvSpPr>
          <p:spPr bwMode="gray">
            <a:xfrm>
              <a:off x="2710995" y="5452202"/>
              <a:ext cx="2881" cy="4319"/>
            </a:xfrm>
            <a:custGeom>
              <a:avLst/>
              <a:gdLst>
                <a:gd name="T0" fmla="*/ 8 w 8"/>
                <a:gd name="T1" fmla="*/ 12 h 12"/>
                <a:gd name="T2" fmla="*/ 8 w 8"/>
                <a:gd name="T3" fmla="*/ 0 h 12"/>
                <a:gd name="T4" fmla="*/ 0 w 8"/>
                <a:gd name="T5" fmla="*/ 12 h 12"/>
                <a:gd name="T6" fmla="*/ 8 w 8"/>
                <a:gd name="T7" fmla="*/ 12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2"/>
                <a:gd name="T14" fmla="*/ 8 w 8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2">
                  <a:moveTo>
                    <a:pt x="8" y="12"/>
                  </a:moveTo>
                  <a:lnTo>
                    <a:pt x="8" y="0"/>
                  </a:lnTo>
                  <a:lnTo>
                    <a:pt x="0" y="12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23" name="Freeform 748">
              <a:extLst>
                <a:ext uri="{FF2B5EF4-FFF2-40B4-BE49-F238E27FC236}">
                  <a16:creationId xmlns="" xmlns:a16="http://schemas.microsoft.com/office/drawing/2014/main" id="{9DBEB4A6-1772-491D-942A-35104F14D599}"/>
                </a:ext>
              </a:extLst>
            </p:cNvPr>
            <p:cNvSpPr>
              <a:spLocks/>
            </p:cNvSpPr>
            <p:nvPr/>
          </p:nvSpPr>
          <p:spPr bwMode="gray">
            <a:xfrm>
              <a:off x="2727199" y="5464079"/>
              <a:ext cx="4321" cy="5758"/>
            </a:xfrm>
            <a:custGeom>
              <a:avLst/>
              <a:gdLst>
                <a:gd name="T0" fmla="*/ 12 w 12"/>
                <a:gd name="T1" fmla="*/ 12 h 16"/>
                <a:gd name="T2" fmla="*/ 12 w 12"/>
                <a:gd name="T3" fmla="*/ 0 h 16"/>
                <a:gd name="T4" fmla="*/ 0 w 12"/>
                <a:gd name="T5" fmla="*/ 4 h 16"/>
                <a:gd name="T6" fmla="*/ 12 w 12"/>
                <a:gd name="T7" fmla="*/ 16 h 16"/>
                <a:gd name="T8" fmla="*/ 12 w 12"/>
                <a:gd name="T9" fmla="*/ 1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6"/>
                <a:gd name="T17" fmla="*/ 12 w 1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6">
                  <a:moveTo>
                    <a:pt x="12" y="12"/>
                  </a:moveTo>
                  <a:lnTo>
                    <a:pt x="12" y="0"/>
                  </a:lnTo>
                  <a:lnTo>
                    <a:pt x="0" y="4"/>
                  </a:lnTo>
                  <a:lnTo>
                    <a:pt x="12" y="1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24" name="Freeform 749">
              <a:extLst>
                <a:ext uri="{FF2B5EF4-FFF2-40B4-BE49-F238E27FC236}">
                  <a16:creationId xmlns="" xmlns:a16="http://schemas.microsoft.com/office/drawing/2014/main" id="{67A51B48-4600-4C9E-A535-483951C7DD2F}"/>
                </a:ext>
              </a:extLst>
            </p:cNvPr>
            <p:cNvSpPr>
              <a:spLocks/>
            </p:cNvSpPr>
            <p:nvPr/>
          </p:nvSpPr>
          <p:spPr bwMode="gray">
            <a:xfrm>
              <a:off x="2718197" y="5433127"/>
              <a:ext cx="9002" cy="2879"/>
            </a:xfrm>
            <a:custGeom>
              <a:avLst/>
              <a:gdLst>
                <a:gd name="T0" fmla="*/ 0 w 25"/>
                <a:gd name="T1" fmla="*/ 8 h 8"/>
                <a:gd name="T2" fmla="*/ 12 w 25"/>
                <a:gd name="T3" fmla="*/ 8 h 8"/>
                <a:gd name="T4" fmla="*/ 25 w 25"/>
                <a:gd name="T5" fmla="*/ 0 h 8"/>
                <a:gd name="T6" fmla="*/ 12 w 25"/>
                <a:gd name="T7" fmla="*/ 0 h 8"/>
                <a:gd name="T8" fmla="*/ 0 w 25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8"/>
                <a:gd name="T17" fmla="*/ 25 w 25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8">
                  <a:moveTo>
                    <a:pt x="0" y="8"/>
                  </a:moveTo>
                  <a:lnTo>
                    <a:pt x="12" y="8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25" name="Freeform 750">
              <a:extLst>
                <a:ext uri="{FF2B5EF4-FFF2-40B4-BE49-F238E27FC236}">
                  <a16:creationId xmlns="" xmlns:a16="http://schemas.microsoft.com/office/drawing/2014/main" id="{5CE3E6E4-D2B1-4471-BBC6-E934B7B56573}"/>
                </a:ext>
              </a:extLst>
            </p:cNvPr>
            <p:cNvSpPr>
              <a:spLocks/>
            </p:cNvSpPr>
            <p:nvPr/>
          </p:nvSpPr>
          <p:spPr bwMode="gray">
            <a:xfrm>
              <a:off x="2716756" y="5425929"/>
              <a:ext cx="8642" cy="5758"/>
            </a:xfrm>
            <a:custGeom>
              <a:avLst/>
              <a:gdLst>
                <a:gd name="T0" fmla="*/ 8 w 24"/>
                <a:gd name="T1" fmla="*/ 16 h 16"/>
                <a:gd name="T2" fmla="*/ 16 w 24"/>
                <a:gd name="T3" fmla="*/ 12 h 16"/>
                <a:gd name="T4" fmla="*/ 24 w 24"/>
                <a:gd name="T5" fmla="*/ 0 h 16"/>
                <a:gd name="T6" fmla="*/ 12 w 24"/>
                <a:gd name="T7" fmla="*/ 0 h 16"/>
                <a:gd name="T8" fmla="*/ 0 w 24"/>
                <a:gd name="T9" fmla="*/ 4 h 16"/>
                <a:gd name="T10" fmla="*/ 8 w 24"/>
                <a:gd name="T11" fmla="*/ 16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6"/>
                <a:gd name="T20" fmla="*/ 24 w 2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6">
                  <a:moveTo>
                    <a:pt x="8" y="16"/>
                  </a:moveTo>
                  <a:lnTo>
                    <a:pt x="16" y="1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4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26" name="Freeform 751">
              <a:extLst>
                <a:ext uri="{FF2B5EF4-FFF2-40B4-BE49-F238E27FC236}">
                  <a16:creationId xmlns="" xmlns:a16="http://schemas.microsoft.com/office/drawing/2014/main" id="{43D5F0A2-E620-47FA-B925-5A0429B25268}"/>
                </a:ext>
              </a:extLst>
            </p:cNvPr>
            <p:cNvSpPr>
              <a:spLocks/>
            </p:cNvSpPr>
            <p:nvPr/>
          </p:nvSpPr>
          <p:spPr bwMode="gray">
            <a:xfrm>
              <a:off x="2715316" y="5449323"/>
              <a:ext cx="5762" cy="8638"/>
            </a:xfrm>
            <a:custGeom>
              <a:avLst/>
              <a:gdLst>
                <a:gd name="T0" fmla="*/ 0 w 16"/>
                <a:gd name="T1" fmla="*/ 12 h 24"/>
                <a:gd name="T2" fmla="*/ 0 w 16"/>
                <a:gd name="T3" fmla="*/ 24 h 24"/>
                <a:gd name="T4" fmla="*/ 8 w 16"/>
                <a:gd name="T5" fmla="*/ 20 h 24"/>
                <a:gd name="T6" fmla="*/ 16 w 16"/>
                <a:gd name="T7" fmla="*/ 8 h 24"/>
                <a:gd name="T8" fmla="*/ 4 w 16"/>
                <a:gd name="T9" fmla="*/ 0 h 24"/>
                <a:gd name="T10" fmla="*/ 0 w 16"/>
                <a:gd name="T11" fmla="*/ 12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4"/>
                <a:gd name="T20" fmla="*/ 16 w 1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4">
                  <a:moveTo>
                    <a:pt x="0" y="12"/>
                  </a:moveTo>
                  <a:lnTo>
                    <a:pt x="0" y="24"/>
                  </a:lnTo>
                  <a:lnTo>
                    <a:pt x="8" y="20"/>
                  </a:lnTo>
                  <a:lnTo>
                    <a:pt x="16" y="8"/>
                  </a:lnTo>
                  <a:lnTo>
                    <a:pt x="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27" name="Freeform 752">
              <a:extLst>
                <a:ext uri="{FF2B5EF4-FFF2-40B4-BE49-F238E27FC236}">
                  <a16:creationId xmlns="" xmlns:a16="http://schemas.microsoft.com/office/drawing/2014/main" id="{74CB62B5-513F-4127-9E95-B081DBE7340D}"/>
                </a:ext>
              </a:extLst>
            </p:cNvPr>
            <p:cNvSpPr>
              <a:spLocks/>
            </p:cNvSpPr>
            <p:nvPr/>
          </p:nvSpPr>
          <p:spPr bwMode="gray">
            <a:xfrm>
              <a:off x="2731520" y="5447883"/>
              <a:ext cx="2881" cy="8638"/>
            </a:xfrm>
            <a:custGeom>
              <a:avLst/>
              <a:gdLst>
                <a:gd name="T0" fmla="*/ 8 w 8"/>
                <a:gd name="T1" fmla="*/ 12 h 24"/>
                <a:gd name="T2" fmla="*/ 4 w 8"/>
                <a:gd name="T3" fmla="*/ 0 h 24"/>
                <a:gd name="T4" fmla="*/ 0 w 8"/>
                <a:gd name="T5" fmla="*/ 12 h 24"/>
                <a:gd name="T6" fmla="*/ 4 w 8"/>
                <a:gd name="T7" fmla="*/ 24 h 24"/>
                <a:gd name="T8" fmla="*/ 8 w 8"/>
                <a:gd name="T9" fmla="*/ 12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4"/>
                <a:gd name="T17" fmla="*/ 8 w 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4">
                  <a:moveTo>
                    <a:pt x="8" y="12"/>
                  </a:moveTo>
                  <a:lnTo>
                    <a:pt x="4" y="0"/>
                  </a:lnTo>
                  <a:lnTo>
                    <a:pt x="0" y="12"/>
                  </a:lnTo>
                  <a:lnTo>
                    <a:pt x="4" y="24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28" name="Freeform 753">
              <a:extLst>
                <a:ext uri="{FF2B5EF4-FFF2-40B4-BE49-F238E27FC236}">
                  <a16:creationId xmlns="" xmlns:a16="http://schemas.microsoft.com/office/drawing/2014/main" id="{2DC5B547-7935-40A6-87FB-9B395941950C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0552" y="5547576"/>
              <a:ext cx="6122" cy="5758"/>
            </a:xfrm>
            <a:custGeom>
              <a:avLst/>
              <a:gdLst>
                <a:gd name="T0" fmla="*/ 17 w 17"/>
                <a:gd name="T1" fmla="*/ 12 h 16"/>
                <a:gd name="T2" fmla="*/ 12 w 17"/>
                <a:gd name="T3" fmla="*/ 0 h 16"/>
                <a:gd name="T4" fmla="*/ 0 w 17"/>
                <a:gd name="T5" fmla="*/ 8 h 16"/>
                <a:gd name="T6" fmla="*/ 8 w 17"/>
                <a:gd name="T7" fmla="*/ 16 h 16"/>
                <a:gd name="T8" fmla="*/ 12 w 17"/>
                <a:gd name="T9" fmla="*/ 16 h 16"/>
                <a:gd name="T10" fmla="*/ 17 w 17"/>
                <a:gd name="T11" fmla="*/ 12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6"/>
                <a:gd name="T20" fmla="*/ 17 w 17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6">
                  <a:moveTo>
                    <a:pt x="17" y="12"/>
                  </a:moveTo>
                  <a:lnTo>
                    <a:pt x="12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29" name="Freeform 754">
              <a:extLst>
                <a:ext uri="{FF2B5EF4-FFF2-40B4-BE49-F238E27FC236}">
                  <a16:creationId xmlns="" xmlns:a16="http://schemas.microsoft.com/office/drawing/2014/main" id="{FB323E3B-728E-46B9-8F40-C74734FBD988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6674" y="5594364"/>
              <a:ext cx="4321" cy="5758"/>
            </a:xfrm>
            <a:custGeom>
              <a:avLst/>
              <a:gdLst>
                <a:gd name="T0" fmla="*/ 0 w 12"/>
                <a:gd name="T1" fmla="*/ 0 h 16"/>
                <a:gd name="T2" fmla="*/ 0 w 12"/>
                <a:gd name="T3" fmla="*/ 12 h 16"/>
                <a:gd name="T4" fmla="*/ 12 w 12"/>
                <a:gd name="T5" fmla="*/ 16 h 16"/>
                <a:gd name="T6" fmla="*/ 12 w 12"/>
                <a:gd name="T7" fmla="*/ 12 h 16"/>
                <a:gd name="T8" fmla="*/ 0 w 1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6"/>
                <a:gd name="T17" fmla="*/ 12 w 1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6">
                  <a:moveTo>
                    <a:pt x="0" y="0"/>
                  </a:moveTo>
                  <a:lnTo>
                    <a:pt x="0" y="12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30" name="Freeform 755">
              <a:extLst>
                <a:ext uri="{FF2B5EF4-FFF2-40B4-BE49-F238E27FC236}">
                  <a16:creationId xmlns="" xmlns:a16="http://schemas.microsoft.com/office/drawing/2014/main" id="{BF82AE2D-2E68-4ED6-A367-9132CB3CEDA7}"/>
                </a:ext>
              </a:extLst>
            </p:cNvPr>
            <p:cNvSpPr>
              <a:spLocks/>
            </p:cNvSpPr>
            <p:nvPr/>
          </p:nvSpPr>
          <p:spPr bwMode="gray">
            <a:xfrm>
              <a:off x="2691910" y="5563412"/>
              <a:ext cx="8642" cy="8998"/>
            </a:xfrm>
            <a:custGeom>
              <a:avLst/>
              <a:gdLst>
                <a:gd name="T0" fmla="*/ 24 w 24"/>
                <a:gd name="T1" fmla="*/ 25 h 25"/>
                <a:gd name="T2" fmla="*/ 20 w 24"/>
                <a:gd name="T3" fmla="*/ 13 h 25"/>
                <a:gd name="T4" fmla="*/ 8 w 24"/>
                <a:gd name="T5" fmla="*/ 0 h 25"/>
                <a:gd name="T6" fmla="*/ 0 w 24"/>
                <a:gd name="T7" fmla="*/ 5 h 25"/>
                <a:gd name="T8" fmla="*/ 0 w 24"/>
                <a:gd name="T9" fmla="*/ 17 h 25"/>
                <a:gd name="T10" fmla="*/ 12 w 24"/>
                <a:gd name="T11" fmla="*/ 17 h 25"/>
                <a:gd name="T12" fmla="*/ 24 w 24"/>
                <a:gd name="T13" fmla="*/ 25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5"/>
                <a:gd name="T23" fmla="*/ 24 w 24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5">
                  <a:moveTo>
                    <a:pt x="24" y="25"/>
                  </a:moveTo>
                  <a:lnTo>
                    <a:pt x="20" y="13"/>
                  </a:lnTo>
                  <a:lnTo>
                    <a:pt x="8" y="0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2" y="17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31" name="Freeform 756">
              <a:extLst>
                <a:ext uri="{FF2B5EF4-FFF2-40B4-BE49-F238E27FC236}">
                  <a16:creationId xmlns="" xmlns:a16="http://schemas.microsoft.com/office/drawing/2014/main" id="{41FF74E5-C53A-43D8-AB07-46EE79484836}"/>
                </a:ext>
              </a:extLst>
            </p:cNvPr>
            <p:cNvSpPr>
              <a:spLocks/>
            </p:cNvSpPr>
            <p:nvPr/>
          </p:nvSpPr>
          <p:spPr bwMode="gray">
            <a:xfrm>
              <a:off x="2697671" y="5541458"/>
              <a:ext cx="4321" cy="4679"/>
            </a:xfrm>
            <a:custGeom>
              <a:avLst/>
              <a:gdLst>
                <a:gd name="T0" fmla="*/ 4 w 12"/>
                <a:gd name="T1" fmla="*/ 13 h 13"/>
                <a:gd name="T2" fmla="*/ 12 w 12"/>
                <a:gd name="T3" fmla="*/ 4 h 13"/>
                <a:gd name="T4" fmla="*/ 0 w 12"/>
                <a:gd name="T5" fmla="*/ 0 h 13"/>
                <a:gd name="T6" fmla="*/ 4 w 12"/>
                <a:gd name="T7" fmla="*/ 13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3"/>
                <a:gd name="T14" fmla="*/ 12 w 12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3">
                  <a:moveTo>
                    <a:pt x="4" y="13"/>
                  </a:moveTo>
                  <a:lnTo>
                    <a:pt x="12" y="4"/>
                  </a:lnTo>
                  <a:lnTo>
                    <a:pt x="0" y="0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32" name="Freeform 757">
              <a:extLst>
                <a:ext uri="{FF2B5EF4-FFF2-40B4-BE49-F238E27FC236}">
                  <a16:creationId xmlns="" xmlns:a16="http://schemas.microsoft.com/office/drawing/2014/main" id="{A000E41D-8CE8-4092-BEF0-8F47F09F5A18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6674" y="5627835"/>
              <a:ext cx="4321" cy="7558"/>
            </a:xfrm>
            <a:custGeom>
              <a:avLst/>
              <a:gdLst>
                <a:gd name="T0" fmla="*/ 8 w 12"/>
                <a:gd name="T1" fmla="*/ 0 h 21"/>
                <a:gd name="T2" fmla="*/ 4 w 12"/>
                <a:gd name="T3" fmla="*/ 9 h 21"/>
                <a:gd name="T4" fmla="*/ 0 w 12"/>
                <a:gd name="T5" fmla="*/ 21 h 21"/>
                <a:gd name="T6" fmla="*/ 12 w 12"/>
                <a:gd name="T7" fmla="*/ 9 h 21"/>
                <a:gd name="T8" fmla="*/ 8 w 1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1"/>
                <a:gd name="T17" fmla="*/ 12 w 1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1">
                  <a:moveTo>
                    <a:pt x="8" y="0"/>
                  </a:moveTo>
                  <a:lnTo>
                    <a:pt x="4" y="9"/>
                  </a:lnTo>
                  <a:lnTo>
                    <a:pt x="0" y="21"/>
                  </a:lnTo>
                  <a:lnTo>
                    <a:pt x="12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33" name="Freeform 758">
              <a:extLst>
                <a:ext uri="{FF2B5EF4-FFF2-40B4-BE49-F238E27FC236}">
                  <a16:creationId xmlns="" xmlns:a16="http://schemas.microsoft.com/office/drawing/2014/main" id="{E8BA9180-7159-4A03-8DD3-6384F2DC87E7}"/>
                </a:ext>
              </a:extLst>
            </p:cNvPr>
            <p:cNvSpPr>
              <a:spLocks/>
            </p:cNvSpPr>
            <p:nvPr/>
          </p:nvSpPr>
          <p:spPr bwMode="gray">
            <a:xfrm>
              <a:off x="2815063" y="5717450"/>
              <a:ext cx="11523" cy="4319"/>
            </a:xfrm>
            <a:custGeom>
              <a:avLst/>
              <a:gdLst>
                <a:gd name="T0" fmla="*/ 20 w 32"/>
                <a:gd name="T1" fmla="*/ 12 h 12"/>
                <a:gd name="T2" fmla="*/ 32 w 32"/>
                <a:gd name="T3" fmla="*/ 4 h 12"/>
                <a:gd name="T4" fmla="*/ 20 w 32"/>
                <a:gd name="T5" fmla="*/ 0 h 12"/>
                <a:gd name="T6" fmla="*/ 12 w 32"/>
                <a:gd name="T7" fmla="*/ 4 h 12"/>
                <a:gd name="T8" fmla="*/ 0 w 32"/>
                <a:gd name="T9" fmla="*/ 0 h 12"/>
                <a:gd name="T10" fmla="*/ 0 w 32"/>
                <a:gd name="T11" fmla="*/ 12 h 12"/>
                <a:gd name="T12" fmla="*/ 12 w 32"/>
                <a:gd name="T13" fmla="*/ 12 h 12"/>
                <a:gd name="T14" fmla="*/ 20 w 32"/>
                <a:gd name="T15" fmla="*/ 1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12"/>
                <a:gd name="T26" fmla="*/ 32 w 32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12">
                  <a:moveTo>
                    <a:pt x="20" y="12"/>
                  </a:moveTo>
                  <a:lnTo>
                    <a:pt x="32" y="4"/>
                  </a:lnTo>
                  <a:lnTo>
                    <a:pt x="20" y="0"/>
                  </a:lnTo>
                  <a:lnTo>
                    <a:pt x="12" y="4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34" name="Freeform 759">
              <a:extLst>
                <a:ext uri="{FF2B5EF4-FFF2-40B4-BE49-F238E27FC236}">
                  <a16:creationId xmlns="" xmlns:a16="http://schemas.microsoft.com/office/drawing/2014/main" id="{2C3050EF-17A8-4689-841F-00063F277F38}"/>
                </a:ext>
              </a:extLst>
            </p:cNvPr>
            <p:cNvSpPr>
              <a:spLocks/>
            </p:cNvSpPr>
            <p:nvPr/>
          </p:nvSpPr>
          <p:spPr bwMode="gray">
            <a:xfrm>
              <a:off x="2791657" y="5717450"/>
              <a:ext cx="12963" cy="10077"/>
            </a:xfrm>
            <a:custGeom>
              <a:avLst/>
              <a:gdLst>
                <a:gd name="T0" fmla="*/ 24 w 36"/>
                <a:gd name="T1" fmla="*/ 8 h 28"/>
                <a:gd name="T2" fmla="*/ 12 w 36"/>
                <a:gd name="T3" fmla="*/ 4 h 28"/>
                <a:gd name="T4" fmla="*/ 0 w 36"/>
                <a:gd name="T5" fmla="*/ 12 h 28"/>
                <a:gd name="T6" fmla="*/ 12 w 36"/>
                <a:gd name="T7" fmla="*/ 12 h 28"/>
                <a:gd name="T8" fmla="*/ 24 w 36"/>
                <a:gd name="T9" fmla="*/ 16 h 28"/>
                <a:gd name="T10" fmla="*/ 28 w 36"/>
                <a:gd name="T11" fmla="*/ 28 h 28"/>
                <a:gd name="T12" fmla="*/ 36 w 36"/>
                <a:gd name="T13" fmla="*/ 24 h 28"/>
                <a:gd name="T14" fmla="*/ 36 w 36"/>
                <a:gd name="T15" fmla="*/ 12 h 28"/>
                <a:gd name="T16" fmla="*/ 24 w 36"/>
                <a:gd name="T17" fmla="*/ 8 h 28"/>
                <a:gd name="T18" fmla="*/ 36 w 36"/>
                <a:gd name="T19" fmla="*/ 0 h 28"/>
                <a:gd name="T20" fmla="*/ 24 w 36"/>
                <a:gd name="T21" fmla="*/ 8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28"/>
                <a:gd name="T35" fmla="*/ 36 w 36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28">
                  <a:moveTo>
                    <a:pt x="24" y="8"/>
                  </a:moveTo>
                  <a:lnTo>
                    <a:pt x="12" y="4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24" y="16"/>
                  </a:lnTo>
                  <a:lnTo>
                    <a:pt x="28" y="28"/>
                  </a:lnTo>
                  <a:lnTo>
                    <a:pt x="36" y="24"/>
                  </a:lnTo>
                  <a:lnTo>
                    <a:pt x="36" y="12"/>
                  </a:lnTo>
                  <a:lnTo>
                    <a:pt x="24" y="8"/>
                  </a:lnTo>
                  <a:lnTo>
                    <a:pt x="36" y="0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35" name="Freeform 760">
              <a:extLst>
                <a:ext uri="{FF2B5EF4-FFF2-40B4-BE49-F238E27FC236}">
                  <a16:creationId xmlns="" xmlns:a16="http://schemas.microsoft.com/office/drawing/2014/main" id="{D64B1C49-620F-4302-8E1B-216EE88913C0}"/>
                </a:ext>
              </a:extLst>
            </p:cNvPr>
            <p:cNvSpPr>
              <a:spLocks/>
            </p:cNvSpPr>
            <p:nvPr/>
          </p:nvSpPr>
          <p:spPr bwMode="gray">
            <a:xfrm>
              <a:off x="2866197" y="5739405"/>
              <a:ext cx="5762" cy="5758"/>
            </a:xfrm>
            <a:custGeom>
              <a:avLst/>
              <a:gdLst>
                <a:gd name="T0" fmla="*/ 0 w 16"/>
                <a:gd name="T1" fmla="*/ 8 h 16"/>
                <a:gd name="T2" fmla="*/ 12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8"/>
                  </a:moveTo>
                  <a:lnTo>
                    <a:pt x="12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36" name="Freeform 761">
              <a:extLst>
                <a:ext uri="{FF2B5EF4-FFF2-40B4-BE49-F238E27FC236}">
                  <a16:creationId xmlns="" xmlns:a16="http://schemas.microsoft.com/office/drawing/2014/main" id="{7129E517-4271-4DC1-8E14-9E68FFDDC8F4}"/>
                </a:ext>
              </a:extLst>
            </p:cNvPr>
            <p:cNvSpPr>
              <a:spLocks/>
            </p:cNvSpPr>
            <p:nvPr/>
          </p:nvSpPr>
          <p:spPr bwMode="gray">
            <a:xfrm>
              <a:off x="2737282" y="5690818"/>
              <a:ext cx="4321" cy="3239"/>
            </a:xfrm>
            <a:custGeom>
              <a:avLst/>
              <a:gdLst>
                <a:gd name="T0" fmla="*/ 12 w 12"/>
                <a:gd name="T1" fmla="*/ 9 h 9"/>
                <a:gd name="T2" fmla="*/ 12 w 12"/>
                <a:gd name="T3" fmla="*/ 0 h 9"/>
                <a:gd name="T4" fmla="*/ 0 w 12"/>
                <a:gd name="T5" fmla="*/ 5 h 9"/>
                <a:gd name="T6" fmla="*/ 12 w 12"/>
                <a:gd name="T7" fmla="*/ 9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9"/>
                <a:gd name="T14" fmla="*/ 12 w 12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9">
                  <a:moveTo>
                    <a:pt x="12" y="9"/>
                  </a:moveTo>
                  <a:lnTo>
                    <a:pt x="12" y="0"/>
                  </a:lnTo>
                  <a:lnTo>
                    <a:pt x="0" y="5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37" name="Freeform 762">
              <a:extLst>
                <a:ext uri="{FF2B5EF4-FFF2-40B4-BE49-F238E27FC236}">
                  <a16:creationId xmlns="" xmlns:a16="http://schemas.microsoft.com/office/drawing/2014/main" id="{044CC842-4D08-498B-ACCE-8C64A88D1C3B}"/>
                </a:ext>
              </a:extLst>
            </p:cNvPr>
            <p:cNvSpPr>
              <a:spLocks/>
            </p:cNvSpPr>
            <p:nvPr/>
          </p:nvSpPr>
          <p:spPr bwMode="gray">
            <a:xfrm>
              <a:off x="2730080" y="5672103"/>
              <a:ext cx="8642" cy="5758"/>
            </a:xfrm>
            <a:custGeom>
              <a:avLst/>
              <a:gdLst>
                <a:gd name="T0" fmla="*/ 24 w 24"/>
                <a:gd name="T1" fmla="*/ 16 h 16"/>
                <a:gd name="T2" fmla="*/ 24 w 24"/>
                <a:gd name="T3" fmla="*/ 0 h 16"/>
                <a:gd name="T4" fmla="*/ 16 w 24"/>
                <a:gd name="T5" fmla="*/ 8 h 16"/>
                <a:gd name="T6" fmla="*/ 0 w 24"/>
                <a:gd name="T7" fmla="*/ 8 h 16"/>
                <a:gd name="T8" fmla="*/ 12 w 24"/>
                <a:gd name="T9" fmla="*/ 12 h 16"/>
                <a:gd name="T10" fmla="*/ 24 w 24"/>
                <a:gd name="T11" fmla="*/ 16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6"/>
                <a:gd name="T20" fmla="*/ 24 w 2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6">
                  <a:moveTo>
                    <a:pt x="24" y="16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12" y="12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38" name="Freeform 764">
              <a:extLst>
                <a:ext uri="{FF2B5EF4-FFF2-40B4-BE49-F238E27FC236}">
                  <a16:creationId xmlns="" xmlns:a16="http://schemas.microsoft.com/office/drawing/2014/main" id="{59C39F4A-491F-4E45-8349-469290773129}"/>
                </a:ext>
              </a:extLst>
            </p:cNvPr>
            <p:cNvSpPr>
              <a:spLocks/>
            </p:cNvSpPr>
            <p:nvPr/>
          </p:nvSpPr>
          <p:spPr bwMode="gray">
            <a:xfrm>
              <a:off x="2747657" y="1916113"/>
              <a:ext cx="1324151" cy="980817"/>
            </a:xfrm>
            <a:custGeom>
              <a:avLst/>
              <a:gdLst>
                <a:gd name="T0" fmla="*/ 3153 w 3678"/>
                <a:gd name="T1" fmla="*/ 460 h 2726"/>
                <a:gd name="T2" fmla="*/ 3678 w 3678"/>
                <a:gd name="T3" fmla="*/ 301 h 2726"/>
                <a:gd name="T4" fmla="*/ 3186 w 3678"/>
                <a:gd name="T5" fmla="*/ 305 h 2726"/>
                <a:gd name="T6" fmla="*/ 3027 w 3678"/>
                <a:gd name="T7" fmla="*/ 236 h 2726"/>
                <a:gd name="T8" fmla="*/ 2665 w 3678"/>
                <a:gd name="T9" fmla="*/ 244 h 2726"/>
                <a:gd name="T10" fmla="*/ 2640 w 3678"/>
                <a:gd name="T11" fmla="*/ 224 h 2726"/>
                <a:gd name="T12" fmla="*/ 2921 w 3678"/>
                <a:gd name="T13" fmla="*/ 110 h 2726"/>
                <a:gd name="T14" fmla="*/ 2384 w 3678"/>
                <a:gd name="T15" fmla="*/ 102 h 2726"/>
                <a:gd name="T16" fmla="*/ 2710 w 3678"/>
                <a:gd name="T17" fmla="*/ 73 h 2726"/>
                <a:gd name="T18" fmla="*/ 2343 w 3678"/>
                <a:gd name="T19" fmla="*/ 20 h 2726"/>
                <a:gd name="T20" fmla="*/ 2148 w 3678"/>
                <a:gd name="T21" fmla="*/ 94 h 2726"/>
                <a:gd name="T22" fmla="*/ 1709 w 3678"/>
                <a:gd name="T23" fmla="*/ 73 h 2726"/>
                <a:gd name="T24" fmla="*/ 1766 w 3678"/>
                <a:gd name="T25" fmla="*/ 122 h 2726"/>
                <a:gd name="T26" fmla="*/ 1664 w 3678"/>
                <a:gd name="T27" fmla="*/ 142 h 2726"/>
                <a:gd name="T28" fmla="*/ 1599 w 3678"/>
                <a:gd name="T29" fmla="*/ 228 h 2726"/>
                <a:gd name="T30" fmla="*/ 1355 w 3678"/>
                <a:gd name="T31" fmla="*/ 281 h 2726"/>
                <a:gd name="T32" fmla="*/ 948 w 3678"/>
                <a:gd name="T33" fmla="*/ 220 h 2726"/>
                <a:gd name="T34" fmla="*/ 716 w 3678"/>
                <a:gd name="T35" fmla="*/ 301 h 2726"/>
                <a:gd name="T36" fmla="*/ 345 w 3678"/>
                <a:gd name="T37" fmla="*/ 480 h 2726"/>
                <a:gd name="T38" fmla="*/ 260 w 3678"/>
                <a:gd name="T39" fmla="*/ 659 h 2726"/>
                <a:gd name="T40" fmla="*/ 142 w 3678"/>
                <a:gd name="T41" fmla="*/ 834 h 2726"/>
                <a:gd name="T42" fmla="*/ 276 w 3678"/>
                <a:gd name="T43" fmla="*/ 899 h 2726"/>
                <a:gd name="T44" fmla="*/ 195 w 3678"/>
                <a:gd name="T45" fmla="*/ 932 h 2726"/>
                <a:gd name="T46" fmla="*/ 447 w 3678"/>
                <a:gd name="T47" fmla="*/ 1046 h 2726"/>
                <a:gd name="T48" fmla="*/ 891 w 3678"/>
                <a:gd name="T49" fmla="*/ 1123 h 2726"/>
                <a:gd name="T50" fmla="*/ 1078 w 3678"/>
                <a:gd name="T51" fmla="*/ 1363 h 2726"/>
                <a:gd name="T52" fmla="*/ 1033 w 3678"/>
                <a:gd name="T53" fmla="*/ 1558 h 2726"/>
                <a:gd name="T54" fmla="*/ 1220 w 3678"/>
                <a:gd name="T55" fmla="*/ 1591 h 2726"/>
                <a:gd name="T56" fmla="*/ 1342 w 3678"/>
                <a:gd name="T57" fmla="*/ 1697 h 2726"/>
                <a:gd name="T58" fmla="*/ 1371 w 3678"/>
                <a:gd name="T59" fmla="*/ 1746 h 2726"/>
                <a:gd name="T60" fmla="*/ 1281 w 3678"/>
                <a:gd name="T61" fmla="*/ 1900 h 2726"/>
                <a:gd name="T62" fmla="*/ 1257 w 3678"/>
                <a:gd name="T63" fmla="*/ 1945 h 2726"/>
                <a:gd name="T64" fmla="*/ 1310 w 3678"/>
                <a:gd name="T65" fmla="*/ 1961 h 2726"/>
                <a:gd name="T66" fmla="*/ 1167 w 3678"/>
                <a:gd name="T67" fmla="*/ 2034 h 2726"/>
                <a:gd name="T68" fmla="*/ 1212 w 3678"/>
                <a:gd name="T69" fmla="*/ 2067 h 2726"/>
                <a:gd name="T70" fmla="*/ 1326 w 3678"/>
                <a:gd name="T71" fmla="*/ 2063 h 2726"/>
                <a:gd name="T72" fmla="*/ 1212 w 3678"/>
                <a:gd name="T73" fmla="*/ 2177 h 2726"/>
                <a:gd name="T74" fmla="*/ 1265 w 3678"/>
                <a:gd name="T75" fmla="*/ 2323 h 2726"/>
                <a:gd name="T76" fmla="*/ 1318 w 3678"/>
                <a:gd name="T77" fmla="*/ 2336 h 2726"/>
                <a:gd name="T78" fmla="*/ 1326 w 3678"/>
                <a:gd name="T79" fmla="*/ 2429 h 2726"/>
                <a:gd name="T80" fmla="*/ 1456 w 3678"/>
                <a:gd name="T81" fmla="*/ 2580 h 2726"/>
                <a:gd name="T82" fmla="*/ 1648 w 3678"/>
                <a:gd name="T83" fmla="*/ 2637 h 2726"/>
                <a:gd name="T84" fmla="*/ 1749 w 3678"/>
                <a:gd name="T85" fmla="*/ 2698 h 2726"/>
                <a:gd name="T86" fmla="*/ 1831 w 3678"/>
                <a:gd name="T87" fmla="*/ 2604 h 2726"/>
                <a:gd name="T88" fmla="*/ 1871 w 3678"/>
                <a:gd name="T89" fmla="*/ 2429 h 2726"/>
                <a:gd name="T90" fmla="*/ 1941 w 3678"/>
                <a:gd name="T91" fmla="*/ 2246 h 2726"/>
                <a:gd name="T92" fmla="*/ 2205 w 3678"/>
                <a:gd name="T93" fmla="*/ 2148 h 2726"/>
                <a:gd name="T94" fmla="*/ 2478 w 3678"/>
                <a:gd name="T95" fmla="*/ 1925 h 2726"/>
                <a:gd name="T96" fmla="*/ 2897 w 3678"/>
                <a:gd name="T97" fmla="*/ 1819 h 2726"/>
                <a:gd name="T98" fmla="*/ 2799 w 3678"/>
                <a:gd name="T99" fmla="*/ 1717 h 2726"/>
                <a:gd name="T100" fmla="*/ 2689 w 3678"/>
                <a:gd name="T101" fmla="*/ 1636 h 2726"/>
                <a:gd name="T102" fmla="*/ 2673 w 3678"/>
                <a:gd name="T103" fmla="*/ 1510 h 2726"/>
                <a:gd name="T104" fmla="*/ 3080 w 3678"/>
                <a:gd name="T105" fmla="*/ 1636 h 2726"/>
                <a:gd name="T106" fmla="*/ 2872 w 3678"/>
                <a:gd name="T107" fmla="*/ 1477 h 2726"/>
                <a:gd name="T108" fmla="*/ 2775 w 3678"/>
                <a:gd name="T109" fmla="*/ 1392 h 2726"/>
                <a:gd name="T110" fmla="*/ 3031 w 3678"/>
                <a:gd name="T111" fmla="*/ 1343 h 2726"/>
                <a:gd name="T112" fmla="*/ 3060 w 3678"/>
                <a:gd name="T113" fmla="*/ 1282 h 2726"/>
                <a:gd name="T114" fmla="*/ 3076 w 3678"/>
                <a:gd name="T115" fmla="*/ 1164 h 2726"/>
                <a:gd name="T116" fmla="*/ 3226 w 3678"/>
                <a:gd name="T117" fmla="*/ 1095 h 2726"/>
                <a:gd name="T118" fmla="*/ 3056 w 3678"/>
                <a:gd name="T119" fmla="*/ 997 h 2726"/>
                <a:gd name="T120" fmla="*/ 3308 w 3678"/>
                <a:gd name="T121" fmla="*/ 903 h 2726"/>
                <a:gd name="T122" fmla="*/ 3137 w 3678"/>
                <a:gd name="T123" fmla="*/ 798 h 2726"/>
                <a:gd name="T124" fmla="*/ 3226 w 3678"/>
                <a:gd name="T125" fmla="*/ 586 h 27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678"/>
                <a:gd name="T190" fmla="*/ 0 h 2726"/>
                <a:gd name="T191" fmla="*/ 3678 w 3678"/>
                <a:gd name="T192" fmla="*/ 2726 h 27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678" h="2726">
                  <a:moveTo>
                    <a:pt x="3169" y="529"/>
                  </a:moveTo>
                  <a:lnTo>
                    <a:pt x="3165" y="525"/>
                  </a:lnTo>
                  <a:lnTo>
                    <a:pt x="3169" y="513"/>
                  </a:lnTo>
                  <a:lnTo>
                    <a:pt x="3182" y="509"/>
                  </a:lnTo>
                  <a:lnTo>
                    <a:pt x="3194" y="501"/>
                  </a:lnTo>
                  <a:lnTo>
                    <a:pt x="3206" y="492"/>
                  </a:lnTo>
                  <a:lnTo>
                    <a:pt x="3218" y="488"/>
                  </a:lnTo>
                  <a:lnTo>
                    <a:pt x="3231" y="488"/>
                  </a:lnTo>
                  <a:lnTo>
                    <a:pt x="3247" y="492"/>
                  </a:lnTo>
                  <a:lnTo>
                    <a:pt x="3255" y="496"/>
                  </a:lnTo>
                  <a:lnTo>
                    <a:pt x="3267" y="496"/>
                  </a:lnTo>
                  <a:lnTo>
                    <a:pt x="3283" y="496"/>
                  </a:lnTo>
                  <a:lnTo>
                    <a:pt x="3296" y="501"/>
                  </a:lnTo>
                  <a:lnTo>
                    <a:pt x="3308" y="496"/>
                  </a:lnTo>
                  <a:lnTo>
                    <a:pt x="3320" y="496"/>
                  </a:lnTo>
                  <a:lnTo>
                    <a:pt x="3332" y="496"/>
                  </a:lnTo>
                  <a:lnTo>
                    <a:pt x="3344" y="496"/>
                  </a:lnTo>
                  <a:lnTo>
                    <a:pt x="3369" y="496"/>
                  </a:lnTo>
                  <a:lnTo>
                    <a:pt x="3381" y="496"/>
                  </a:lnTo>
                  <a:lnTo>
                    <a:pt x="3393" y="488"/>
                  </a:lnTo>
                  <a:lnTo>
                    <a:pt x="3405" y="484"/>
                  </a:lnTo>
                  <a:lnTo>
                    <a:pt x="3401" y="472"/>
                  </a:lnTo>
                  <a:lnTo>
                    <a:pt x="3414" y="476"/>
                  </a:lnTo>
                  <a:lnTo>
                    <a:pt x="3426" y="468"/>
                  </a:lnTo>
                  <a:lnTo>
                    <a:pt x="3434" y="456"/>
                  </a:lnTo>
                  <a:lnTo>
                    <a:pt x="3422" y="452"/>
                  </a:lnTo>
                  <a:lnTo>
                    <a:pt x="3410" y="452"/>
                  </a:lnTo>
                  <a:lnTo>
                    <a:pt x="3397" y="452"/>
                  </a:lnTo>
                  <a:lnTo>
                    <a:pt x="3381" y="452"/>
                  </a:lnTo>
                  <a:lnTo>
                    <a:pt x="3369" y="444"/>
                  </a:lnTo>
                  <a:lnTo>
                    <a:pt x="3357" y="439"/>
                  </a:lnTo>
                  <a:lnTo>
                    <a:pt x="3344" y="444"/>
                  </a:lnTo>
                  <a:lnTo>
                    <a:pt x="3332" y="448"/>
                  </a:lnTo>
                  <a:lnTo>
                    <a:pt x="3320" y="452"/>
                  </a:lnTo>
                  <a:lnTo>
                    <a:pt x="3304" y="452"/>
                  </a:lnTo>
                  <a:lnTo>
                    <a:pt x="3292" y="452"/>
                  </a:lnTo>
                  <a:lnTo>
                    <a:pt x="3279" y="452"/>
                  </a:lnTo>
                  <a:lnTo>
                    <a:pt x="3267" y="448"/>
                  </a:lnTo>
                  <a:lnTo>
                    <a:pt x="3255" y="448"/>
                  </a:lnTo>
                  <a:lnTo>
                    <a:pt x="3239" y="444"/>
                  </a:lnTo>
                  <a:lnTo>
                    <a:pt x="3226" y="439"/>
                  </a:lnTo>
                  <a:lnTo>
                    <a:pt x="3214" y="439"/>
                  </a:lnTo>
                  <a:lnTo>
                    <a:pt x="3202" y="439"/>
                  </a:lnTo>
                  <a:lnTo>
                    <a:pt x="3190" y="439"/>
                  </a:lnTo>
                  <a:lnTo>
                    <a:pt x="3178" y="448"/>
                  </a:lnTo>
                  <a:lnTo>
                    <a:pt x="3165" y="452"/>
                  </a:lnTo>
                  <a:lnTo>
                    <a:pt x="3153" y="460"/>
                  </a:lnTo>
                  <a:lnTo>
                    <a:pt x="3141" y="452"/>
                  </a:lnTo>
                  <a:lnTo>
                    <a:pt x="3125" y="448"/>
                  </a:lnTo>
                  <a:lnTo>
                    <a:pt x="3141" y="448"/>
                  </a:lnTo>
                  <a:lnTo>
                    <a:pt x="3153" y="448"/>
                  </a:lnTo>
                  <a:lnTo>
                    <a:pt x="3165" y="448"/>
                  </a:lnTo>
                  <a:lnTo>
                    <a:pt x="3178" y="439"/>
                  </a:lnTo>
                  <a:lnTo>
                    <a:pt x="3190" y="435"/>
                  </a:lnTo>
                  <a:lnTo>
                    <a:pt x="3202" y="435"/>
                  </a:lnTo>
                  <a:lnTo>
                    <a:pt x="3226" y="435"/>
                  </a:lnTo>
                  <a:lnTo>
                    <a:pt x="3243" y="439"/>
                  </a:lnTo>
                  <a:lnTo>
                    <a:pt x="3255" y="439"/>
                  </a:lnTo>
                  <a:lnTo>
                    <a:pt x="3267" y="444"/>
                  </a:lnTo>
                  <a:lnTo>
                    <a:pt x="3279" y="444"/>
                  </a:lnTo>
                  <a:lnTo>
                    <a:pt x="3296" y="439"/>
                  </a:lnTo>
                  <a:lnTo>
                    <a:pt x="3304" y="431"/>
                  </a:lnTo>
                  <a:lnTo>
                    <a:pt x="3320" y="431"/>
                  </a:lnTo>
                  <a:lnTo>
                    <a:pt x="3320" y="419"/>
                  </a:lnTo>
                  <a:lnTo>
                    <a:pt x="3332" y="419"/>
                  </a:lnTo>
                  <a:lnTo>
                    <a:pt x="3344" y="427"/>
                  </a:lnTo>
                  <a:lnTo>
                    <a:pt x="3357" y="427"/>
                  </a:lnTo>
                  <a:lnTo>
                    <a:pt x="3369" y="423"/>
                  </a:lnTo>
                  <a:lnTo>
                    <a:pt x="3381" y="427"/>
                  </a:lnTo>
                  <a:lnTo>
                    <a:pt x="3393" y="427"/>
                  </a:lnTo>
                  <a:lnTo>
                    <a:pt x="3410" y="431"/>
                  </a:lnTo>
                  <a:lnTo>
                    <a:pt x="3422" y="427"/>
                  </a:lnTo>
                  <a:lnTo>
                    <a:pt x="3434" y="427"/>
                  </a:lnTo>
                  <a:lnTo>
                    <a:pt x="3446" y="427"/>
                  </a:lnTo>
                  <a:lnTo>
                    <a:pt x="3458" y="411"/>
                  </a:lnTo>
                  <a:lnTo>
                    <a:pt x="3471" y="411"/>
                  </a:lnTo>
                  <a:lnTo>
                    <a:pt x="3507" y="407"/>
                  </a:lnTo>
                  <a:lnTo>
                    <a:pt x="3519" y="403"/>
                  </a:lnTo>
                  <a:lnTo>
                    <a:pt x="3523" y="395"/>
                  </a:lnTo>
                  <a:lnTo>
                    <a:pt x="3507" y="383"/>
                  </a:lnTo>
                  <a:lnTo>
                    <a:pt x="3507" y="374"/>
                  </a:lnTo>
                  <a:lnTo>
                    <a:pt x="3519" y="370"/>
                  </a:lnTo>
                  <a:lnTo>
                    <a:pt x="3560" y="370"/>
                  </a:lnTo>
                  <a:lnTo>
                    <a:pt x="3572" y="366"/>
                  </a:lnTo>
                  <a:lnTo>
                    <a:pt x="3585" y="358"/>
                  </a:lnTo>
                  <a:lnTo>
                    <a:pt x="3597" y="350"/>
                  </a:lnTo>
                  <a:lnTo>
                    <a:pt x="3609" y="346"/>
                  </a:lnTo>
                  <a:lnTo>
                    <a:pt x="3621" y="342"/>
                  </a:lnTo>
                  <a:lnTo>
                    <a:pt x="3629" y="334"/>
                  </a:lnTo>
                  <a:lnTo>
                    <a:pt x="3641" y="326"/>
                  </a:lnTo>
                  <a:lnTo>
                    <a:pt x="3654" y="326"/>
                  </a:lnTo>
                  <a:lnTo>
                    <a:pt x="3666" y="317"/>
                  </a:lnTo>
                  <a:lnTo>
                    <a:pt x="3678" y="313"/>
                  </a:lnTo>
                  <a:lnTo>
                    <a:pt x="3678" y="301"/>
                  </a:lnTo>
                  <a:lnTo>
                    <a:pt x="3666" y="297"/>
                  </a:lnTo>
                  <a:lnTo>
                    <a:pt x="3654" y="289"/>
                  </a:lnTo>
                  <a:lnTo>
                    <a:pt x="3641" y="281"/>
                  </a:lnTo>
                  <a:lnTo>
                    <a:pt x="3629" y="281"/>
                  </a:lnTo>
                  <a:lnTo>
                    <a:pt x="3617" y="277"/>
                  </a:lnTo>
                  <a:lnTo>
                    <a:pt x="3605" y="273"/>
                  </a:lnTo>
                  <a:lnTo>
                    <a:pt x="3593" y="273"/>
                  </a:lnTo>
                  <a:lnTo>
                    <a:pt x="3580" y="273"/>
                  </a:lnTo>
                  <a:lnTo>
                    <a:pt x="3564" y="269"/>
                  </a:lnTo>
                  <a:lnTo>
                    <a:pt x="3556" y="265"/>
                  </a:lnTo>
                  <a:lnTo>
                    <a:pt x="3540" y="260"/>
                  </a:lnTo>
                  <a:lnTo>
                    <a:pt x="3528" y="256"/>
                  </a:lnTo>
                  <a:lnTo>
                    <a:pt x="3515" y="256"/>
                  </a:lnTo>
                  <a:lnTo>
                    <a:pt x="3503" y="256"/>
                  </a:lnTo>
                  <a:lnTo>
                    <a:pt x="3491" y="256"/>
                  </a:lnTo>
                  <a:lnTo>
                    <a:pt x="3479" y="256"/>
                  </a:lnTo>
                  <a:lnTo>
                    <a:pt x="3462" y="260"/>
                  </a:lnTo>
                  <a:lnTo>
                    <a:pt x="3450" y="256"/>
                  </a:lnTo>
                  <a:lnTo>
                    <a:pt x="3442" y="256"/>
                  </a:lnTo>
                  <a:lnTo>
                    <a:pt x="3426" y="256"/>
                  </a:lnTo>
                  <a:lnTo>
                    <a:pt x="3418" y="256"/>
                  </a:lnTo>
                  <a:lnTo>
                    <a:pt x="3401" y="256"/>
                  </a:lnTo>
                  <a:lnTo>
                    <a:pt x="3389" y="265"/>
                  </a:lnTo>
                  <a:lnTo>
                    <a:pt x="3377" y="265"/>
                  </a:lnTo>
                  <a:lnTo>
                    <a:pt x="3365" y="269"/>
                  </a:lnTo>
                  <a:lnTo>
                    <a:pt x="3353" y="265"/>
                  </a:lnTo>
                  <a:lnTo>
                    <a:pt x="3357" y="277"/>
                  </a:lnTo>
                  <a:lnTo>
                    <a:pt x="3361" y="289"/>
                  </a:lnTo>
                  <a:lnTo>
                    <a:pt x="3344" y="285"/>
                  </a:lnTo>
                  <a:lnTo>
                    <a:pt x="3332" y="285"/>
                  </a:lnTo>
                  <a:lnTo>
                    <a:pt x="3332" y="297"/>
                  </a:lnTo>
                  <a:lnTo>
                    <a:pt x="3344" y="305"/>
                  </a:lnTo>
                  <a:lnTo>
                    <a:pt x="3332" y="309"/>
                  </a:lnTo>
                  <a:lnTo>
                    <a:pt x="3320" y="309"/>
                  </a:lnTo>
                  <a:lnTo>
                    <a:pt x="3324" y="321"/>
                  </a:lnTo>
                  <a:lnTo>
                    <a:pt x="3300" y="326"/>
                  </a:lnTo>
                  <a:lnTo>
                    <a:pt x="3287" y="317"/>
                  </a:lnTo>
                  <a:lnTo>
                    <a:pt x="3271" y="321"/>
                  </a:lnTo>
                  <a:lnTo>
                    <a:pt x="3263" y="309"/>
                  </a:lnTo>
                  <a:lnTo>
                    <a:pt x="3251" y="309"/>
                  </a:lnTo>
                  <a:lnTo>
                    <a:pt x="3239" y="309"/>
                  </a:lnTo>
                  <a:lnTo>
                    <a:pt x="3222" y="313"/>
                  </a:lnTo>
                  <a:lnTo>
                    <a:pt x="3210" y="317"/>
                  </a:lnTo>
                  <a:lnTo>
                    <a:pt x="3198" y="326"/>
                  </a:lnTo>
                  <a:lnTo>
                    <a:pt x="3186" y="330"/>
                  </a:lnTo>
                  <a:lnTo>
                    <a:pt x="3186" y="317"/>
                  </a:lnTo>
                  <a:lnTo>
                    <a:pt x="3186" y="305"/>
                  </a:lnTo>
                  <a:lnTo>
                    <a:pt x="3202" y="297"/>
                  </a:lnTo>
                  <a:lnTo>
                    <a:pt x="3186" y="297"/>
                  </a:lnTo>
                  <a:lnTo>
                    <a:pt x="3174" y="301"/>
                  </a:lnTo>
                  <a:lnTo>
                    <a:pt x="3161" y="305"/>
                  </a:lnTo>
                  <a:lnTo>
                    <a:pt x="3149" y="309"/>
                  </a:lnTo>
                  <a:lnTo>
                    <a:pt x="3137" y="317"/>
                  </a:lnTo>
                  <a:lnTo>
                    <a:pt x="3125" y="326"/>
                  </a:lnTo>
                  <a:lnTo>
                    <a:pt x="3112" y="338"/>
                  </a:lnTo>
                  <a:lnTo>
                    <a:pt x="3100" y="346"/>
                  </a:lnTo>
                  <a:lnTo>
                    <a:pt x="3084" y="358"/>
                  </a:lnTo>
                  <a:lnTo>
                    <a:pt x="3072" y="358"/>
                  </a:lnTo>
                  <a:lnTo>
                    <a:pt x="3060" y="366"/>
                  </a:lnTo>
                  <a:lnTo>
                    <a:pt x="3047" y="374"/>
                  </a:lnTo>
                  <a:lnTo>
                    <a:pt x="3035" y="383"/>
                  </a:lnTo>
                  <a:lnTo>
                    <a:pt x="3023" y="395"/>
                  </a:lnTo>
                  <a:lnTo>
                    <a:pt x="3011" y="399"/>
                  </a:lnTo>
                  <a:lnTo>
                    <a:pt x="2999" y="403"/>
                  </a:lnTo>
                  <a:lnTo>
                    <a:pt x="2986" y="403"/>
                  </a:lnTo>
                  <a:lnTo>
                    <a:pt x="2986" y="415"/>
                  </a:lnTo>
                  <a:lnTo>
                    <a:pt x="2974" y="423"/>
                  </a:lnTo>
                  <a:lnTo>
                    <a:pt x="2970" y="435"/>
                  </a:lnTo>
                  <a:lnTo>
                    <a:pt x="2958" y="439"/>
                  </a:lnTo>
                  <a:lnTo>
                    <a:pt x="2946" y="448"/>
                  </a:lnTo>
                  <a:lnTo>
                    <a:pt x="2929" y="452"/>
                  </a:lnTo>
                  <a:lnTo>
                    <a:pt x="2938" y="439"/>
                  </a:lnTo>
                  <a:lnTo>
                    <a:pt x="2950" y="435"/>
                  </a:lnTo>
                  <a:lnTo>
                    <a:pt x="2938" y="435"/>
                  </a:lnTo>
                  <a:lnTo>
                    <a:pt x="2950" y="427"/>
                  </a:lnTo>
                  <a:lnTo>
                    <a:pt x="2962" y="419"/>
                  </a:lnTo>
                  <a:lnTo>
                    <a:pt x="2966" y="411"/>
                  </a:lnTo>
                  <a:lnTo>
                    <a:pt x="2974" y="399"/>
                  </a:lnTo>
                  <a:lnTo>
                    <a:pt x="2986" y="391"/>
                  </a:lnTo>
                  <a:lnTo>
                    <a:pt x="3011" y="370"/>
                  </a:lnTo>
                  <a:lnTo>
                    <a:pt x="3023" y="362"/>
                  </a:lnTo>
                  <a:lnTo>
                    <a:pt x="3031" y="350"/>
                  </a:lnTo>
                  <a:lnTo>
                    <a:pt x="3043" y="346"/>
                  </a:lnTo>
                  <a:lnTo>
                    <a:pt x="3064" y="321"/>
                  </a:lnTo>
                  <a:lnTo>
                    <a:pt x="3072" y="309"/>
                  </a:lnTo>
                  <a:lnTo>
                    <a:pt x="3076" y="297"/>
                  </a:lnTo>
                  <a:lnTo>
                    <a:pt x="3080" y="285"/>
                  </a:lnTo>
                  <a:lnTo>
                    <a:pt x="3080" y="273"/>
                  </a:lnTo>
                  <a:lnTo>
                    <a:pt x="3076" y="260"/>
                  </a:lnTo>
                  <a:lnTo>
                    <a:pt x="3076" y="248"/>
                  </a:lnTo>
                  <a:lnTo>
                    <a:pt x="3064" y="236"/>
                  </a:lnTo>
                  <a:lnTo>
                    <a:pt x="3051" y="232"/>
                  </a:lnTo>
                  <a:lnTo>
                    <a:pt x="3039" y="232"/>
                  </a:lnTo>
                  <a:lnTo>
                    <a:pt x="3027" y="236"/>
                  </a:lnTo>
                  <a:lnTo>
                    <a:pt x="3015" y="236"/>
                  </a:lnTo>
                  <a:lnTo>
                    <a:pt x="3003" y="236"/>
                  </a:lnTo>
                  <a:lnTo>
                    <a:pt x="2990" y="236"/>
                  </a:lnTo>
                  <a:lnTo>
                    <a:pt x="2978" y="236"/>
                  </a:lnTo>
                  <a:lnTo>
                    <a:pt x="2966" y="244"/>
                  </a:lnTo>
                  <a:lnTo>
                    <a:pt x="2954" y="248"/>
                  </a:lnTo>
                  <a:lnTo>
                    <a:pt x="2954" y="260"/>
                  </a:lnTo>
                  <a:lnTo>
                    <a:pt x="2950" y="273"/>
                  </a:lnTo>
                  <a:lnTo>
                    <a:pt x="2946" y="285"/>
                  </a:lnTo>
                  <a:lnTo>
                    <a:pt x="2933" y="289"/>
                  </a:lnTo>
                  <a:lnTo>
                    <a:pt x="2921" y="285"/>
                  </a:lnTo>
                  <a:lnTo>
                    <a:pt x="2909" y="289"/>
                  </a:lnTo>
                  <a:lnTo>
                    <a:pt x="2897" y="289"/>
                  </a:lnTo>
                  <a:lnTo>
                    <a:pt x="2885" y="297"/>
                  </a:lnTo>
                  <a:lnTo>
                    <a:pt x="2860" y="305"/>
                  </a:lnTo>
                  <a:lnTo>
                    <a:pt x="2844" y="309"/>
                  </a:lnTo>
                  <a:lnTo>
                    <a:pt x="2820" y="317"/>
                  </a:lnTo>
                  <a:lnTo>
                    <a:pt x="2807" y="317"/>
                  </a:lnTo>
                  <a:lnTo>
                    <a:pt x="2795" y="321"/>
                  </a:lnTo>
                  <a:lnTo>
                    <a:pt x="2783" y="330"/>
                  </a:lnTo>
                  <a:lnTo>
                    <a:pt x="2771" y="334"/>
                  </a:lnTo>
                  <a:lnTo>
                    <a:pt x="2758" y="334"/>
                  </a:lnTo>
                  <a:lnTo>
                    <a:pt x="2746" y="334"/>
                  </a:lnTo>
                  <a:lnTo>
                    <a:pt x="2758" y="334"/>
                  </a:lnTo>
                  <a:lnTo>
                    <a:pt x="2746" y="326"/>
                  </a:lnTo>
                  <a:lnTo>
                    <a:pt x="2758" y="313"/>
                  </a:lnTo>
                  <a:lnTo>
                    <a:pt x="2783" y="309"/>
                  </a:lnTo>
                  <a:lnTo>
                    <a:pt x="2795" y="305"/>
                  </a:lnTo>
                  <a:lnTo>
                    <a:pt x="2811" y="301"/>
                  </a:lnTo>
                  <a:lnTo>
                    <a:pt x="2836" y="293"/>
                  </a:lnTo>
                  <a:lnTo>
                    <a:pt x="2860" y="285"/>
                  </a:lnTo>
                  <a:lnTo>
                    <a:pt x="2876" y="281"/>
                  </a:lnTo>
                  <a:lnTo>
                    <a:pt x="2881" y="269"/>
                  </a:lnTo>
                  <a:lnTo>
                    <a:pt x="2881" y="256"/>
                  </a:lnTo>
                  <a:lnTo>
                    <a:pt x="2868" y="244"/>
                  </a:lnTo>
                  <a:lnTo>
                    <a:pt x="2856" y="244"/>
                  </a:lnTo>
                  <a:lnTo>
                    <a:pt x="2840" y="244"/>
                  </a:lnTo>
                  <a:lnTo>
                    <a:pt x="2832" y="244"/>
                  </a:lnTo>
                  <a:lnTo>
                    <a:pt x="2791" y="244"/>
                  </a:lnTo>
                  <a:lnTo>
                    <a:pt x="2779" y="240"/>
                  </a:lnTo>
                  <a:lnTo>
                    <a:pt x="2754" y="240"/>
                  </a:lnTo>
                  <a:lnTo>
                    <a:pt x="2742" y="244"/>
                  </a:lnTo>
                  <a:lnTo>
                    <a:pt x="2714" y="244"/>
                  </a:lnTo>
                  <a:lnTo>
                    <a:pt x="2701" y="244"/>
                  </a:lnTo>
                  <a:lnTo>
                    <a:pt x="2689" y="244"/>
                  </a:lnTo>
                  <a:lnTo>
                    <a:pt x="2677" y="244"/>
                  </a:lnTo>
                  <a:lnTo>
                    <a:pt x="2665" y="244"/>
                  </a:lnTo>
                  <a:lnTo>
                    <a:pt x="2653" y="248"/>
                  </a:lnTo>
                  <a:lnTo>
                    <a:pt x="2640" y="248"/>
                  </a:lnTo>
                  <a:lnTo>
                    <a:pt x="2624" y="252"/>
                  </a:lnTo>
                  <a:lnTo>
                    <a:pt x="2616" y="265"/>
                  </a:lnTo>
                  <a:lnTo>
                    <a:pt x="2604" y="256"/>
                  </a:lnTo>
                  <a:lnTo>
                    <a:pt x="2575" y="260"/>
                  </a:lnTo>
                  <a:lnTo>
                    <a:pt x="2563" y="260"/>
                  </a:lnTo>
                  <a:lnTo>
                    <a:pt x="2551" y="265"/>
                  </a:lnTo>
                  <a:lnTo>
                    <a:pt x="2535" y="265"/>
                  </a:lnTo>
                  <a:lnTo>
                    <a:pt x="2510" y="269"/>
                  </a:lnTo>
                  <a:lnTo>
                    <a:pt x="2498" y="269"/>
                  </a:lnTo>
                  <a:lnTo>
                    <a:pt x="2486" y="273"/>
                  </a:lnTo>
                  <a:lnTo>
                    <a:pt x="2474" y="277"/>
                  </a:lnTo>
                  <a:lnTo>
                    <a:pt x="2457" y="281"/>
                  </a:lnTo>
                  <a:lnTo>
                    <a:pt x="2445" y="285"/>
                  </a:lnTo>
                  <a:lnTo>
                    <a:pt x="2433" y="293"/>
                  </a:lnTo>
                  <a:lnTo>
                    <a:pt x="2421" y="293"/>
                  </a:lnTo>
                  <a:lnTo>
                    <a:pt x="2417" y="281"/>
                  </a:lnTo>
                  <a:lnTo>
                    <a:pt x="2417" y="269"/>
                  </a:lnTo>
                  <a:lnTo>
                    <a:pt x="2429" y="265"/>
                  </a:lnTo>
                  <a:lnTo>
                    <a:pt x="2441" y="265"/>
                  </a:lnTo>
                  <a:lnTo>
                    <a:pt x="2453" y="260"/>
                  </a:lnTo>
                  <a:lnTo>
                    <a:pt x="2465" y="256"/>
                  </a:lnTo>
                  <a:lnTo>
                    <a:pt x="2478" y="256"/>
                  </a:lnTo>
                  <a:lnTo>
                    <a:pt x="2490" y="252"/>
                  </a:lnTo>
                  <a:lnTo>
                    <a:pt x="2502" y="252"/>
                  </a:lnTo>
                  <a:lnTo>
                    <a:pt x="2514" y="248"/>
                  </a:lnTo>
                  <a:lnTo>
                    <a:pt x="2522" y="248"/>
                  </a:lnTo>
                  <a:lnTo>
                    <a:pt x="2539" y="244"/>
                  </a:lnTo>
                  <a:lnTo>
                    <a:pt x="2588" y="236"/>
                  </a:lnTo>
                  <a:lnTo>
                    <a:pt x="2600" y="232"/>
                  </a:lnTo>
                  <a:lnTo>
                    <a:pt x="2588" y="224"/>
                  </a:lnTo>
                  <a:lnTo>
                    <a:pt x="2575" y="220"/>
                  </a:lnTo>
                  <a:lnTo>
                    <a:pt x="2563" y="220"/>
                  </a:lnTo>
                  <a:lnTo>
                    <a:pt x="2522" y="220"/>
                  </a:lnTo>
                  <a:lnTo>
                    <a:pt x="2498" y="216"/>
                  </a:lnTo>
                  <a:lnTo>
                    <a:pt x="2514" y="216"/>
                  </a:lnTo>
                  <a:lnTo>
                    <a:pt x="2527" y="216"/>
                  </a:lnTo>
                  <a:lnTo>
                    <a:pt x="2539" y="216"/>
                  </a:lnTo>
                  <a:lnTo>
                    <a:pt x="2551" y="216"/>
                  </a:lnTo>
                  <a:lnTo>
                    <a:pt x="2567" y="216"/>
                  </a:lnTo>
                  <a:lnTo>
                    <a:pt x="2579" y="220"/>
                  </a:lnTo>
                  <a:lnTo>
                    <a:pt x="2592" y="220"/>
                  </a:lnTo>
                  <a:lnTo>
                    <a:pt x="2600" y="224"/>
                  </a:lnTo>
                  <a:lnTo>
                    <a:pt x="2616" y="224"/>
                  </a:lnTo>
                  <a:lnTo>
                    <a:pt x="2628" y="224"/>
                  </a:lnTo>
                  <a:lnTo>
                    <a:pt x="2640" y="224"/>
                  </a:lnTo>
                  <a:lnTo>
                    <a:pt x="2653" y="224"/>
                  </a:lnTo>
                  <a:lnTo>
                    <a:pt x="2669" y="220"/>
                  </a:lnTo>
                  <a:lnTo>
                    <a:pt x="2681" y="220"/>
                  </a:lnTo>
                  <a:lnTo>
                    <a:pt x="2693" y="220"/>
                  </a:lnTo>
                  <a:lnTo>
                    <a:pt x="2706" y="220"/>
                  </a:lnTo>
                  <a:lnTo>
                    <a:pt x="2722" y="216"/>
                  </a:lnTo>
                  <a:lnTo>
                    <a:pt x="2734" y="220"/>
                  </a:lnTo>
                  <a:lnTo>
                    <a:pt x="2746" y="220"/>
                  </a:lnTo>
                  <a:lnTo>
                    <a:pt x="2771" y="220"/>
                  </a:lnTo>
                  <a:lnTo>
                    <a:pt x="2787" y="220"/>
                  </a:lnTo>
                  <a:lnTo>
                    <a:pt x="2815" y="224"/>
                  </a:lnTo>
                  <a:lnTo>
                    <a:pt x="2828" y="224"/>
                  </a:lnTo>
                  <a:lnTo>
                    <a:pt x="2840" y="224"/>
                  </a:lnTo>
                  <a:lnTo>
                    <a:pt x="2893" y="224"/>
                  </a:lnTo>
                  <a:lnTo>
                    <a:pt x="2901" y="220"/>
                  </a:lnTo>
                  <a:lnTo>
                    <a:pt x="2917" y="220"/>
                  </a:lnTo>
                  <a:lnTo>
                    <a:pt x="2929" y="216"/>
                  </a:lnTo>
                  <a:lnTo>
                    <a:pt x="2942" y="208"/>
                  </a:lnTo>
                  <a:lnTo>
                    <a:pt x="2954" y="208"/>
                  </a:lnTo>
                  <a:lnTo>
                    <a:pt x="2970" y="203"/>
                  </a:lnTo>
                  <a:lnTo>
                    <a:pt x="3007" y="203"/>
                  </a:lnTo>
                  <a:lnTo>
                    <a:pt x="3019" y="203"/>
                  </a:lnTo>
                  <a:lnTo>
                    <a:pt x="3031" y="199"/>
                  </a:lnTo>
                  <a:lnTo>
                    <a:pt x="3043" y="195"/>
                  </a:lnTo>
                  <a:lnTo>
                    <a:pt x="3056" y="191"/>
                  </a:lnTo>
                  <a:lnTo>
                    <a:pt x="3064" y="179"/>
                  </a:lnTo>
                  <a:lnTo>
                    <a:pt x="3076" y="175"/>
                  </a:lnTo>
                  <a:lnTo>
                    <a:pt x="3092" y="171"/>
                  </a:lnTo>
                  <a:lnTo>
                    <a:pt x="3104" y="167"/>
                  </a:lnTo>
                  <a:lnTo>
                    <a:pt x="3117" y="163"/>
                  </a:lnTo>
                  <a:lnTo>
                    <a:pt x="3108" y="151"/>
                  </a:lnTo>
                  <a:lnTo>
                    <a:pt x="3096" y="147"/>
                  </a:lnTo>
                  <a:lnTo>
                    <a:pt x="3084" y="142"/>
                  </a:lnTo>
                  <a:lnTo>
                    <a:pt x="3072" y="138"/>
                  </a:lnTo>
                  <a:lnTo>
                    <a:pt x="3060" y="134"/>
                  </a:lnTo>
                  <a:lnTo>
                    <a:pt x="3043" y="126"/>
                  </a:lnTo>
                  <a:lnTo>
                    <a:pt x="3031" y="130"/>
                  </a:lnTo>
                  <a:lnTo>
                    <a:pt x="3019" y="126"/>
                  </a:lnTo>
                  <a:lnTo>
                    <a:pt x="3007" y="126"/>
                  </a:lnTo>
                  <a:lnTo>
                    <a:pt x="2994" y="118"/>
                  </a:lnTo>
                  <a:lnTo>
                    <a:pt x="2982" y="122"/>
                  </a:lnTo>
                  <a:lnTo>
                    <a:pt x="2970" y="130"/>
                  </a:lnTo>
                  <a:lnTo>
                    <a:pt x="2958" y="134"/>
                  </a:lnTo>
                  <a:lnTo>
                    <a:pt x="2958" y="122"/>
                  </a:lnTo>
                  <a:lnTo>
                    <a:pt x="2946" y="114"/>
                  </a:lnTo>
                  <a:lnTo>
                    <a:pt x="2933" y="114"/>
                  </a:lnTo>
                  <a:lnTo>
                    <a:pt x="2921" y="110"/>
                  </a:lnTo>
                  <a:lnTo>
                    <a:pt x="2909" y="118"/>
                  </a:lnTo>
                  <a:lnTo>
                    <a:pt x="2893" y="122"/>
                  </a:lnTo>
                  <a:lnTo>
                    <a:pt x="2881" y="126"/>
                  </a:lnTo>
                  <a:lnTo>
                    <a:pt x="2868" y="130"/>
                  </a:lnTo>
                  <a:lnTo>
                    <a:pt x="2852" y="130"/>
                  </a:lnTo>
                  <a:lnTo>
                    <a:pt x="2868" y="126"/>
                  </a:lnTo>
                  <a:lnTo>
                    <a:pt x="2881" y="118"/>
                  </a:lnTo>
                  <a:lnTo>
                    <a:pt x="2893" y="110"/>
                  </a:lnTo>
                  <a:lnTo>
                    <a:pt x="2905" y="102"/>
                  </a:lnTo>
                  <a:lnTo>
                    <a:pt x="2901" y="90"/>
                  </a:lnTo>
                  <a:lnTo>
                    <a:pt x="2905" y="77"/>
                  </a:lnTo>
                  <a:lnTo>
                    <a:pt x="2889" y="73"/>
                  </a:lnTo>
                  <a:lnTo>
                    <a:pt x="2864" y="73"/>
                  </a:lnTo>
                  <a:lnTo>
                    <a:pt x="2852" y="77"/>
                  </a:lnTo>
                  <a:lnTo>
                    <a:pt x="2836" y="77"/>
                  </a:lnTo>
                  <a:lnTo>
                    <a:pt x="2824" y="81"/>
                  </a:lnTo>
                  <a:lnTo>
                    <a:pt x="2811" y="81"/>
                  </a:lnTo>
                  <a:lnTo>
                    <a:pt x="2799" y="85"/>
                  </a:lnTo>
                  <a:lnTo>
                    <a:pt x="2787" y="85"/>
                  </a:lnTo>
                  <a:lnTo>
                    <a:pt x="2771" y="90"/>
                  </a:lnTo>
                  <a:lnTo>
                    <a:pt x="2758" y="85"/>
                  </a:lnTo>
                  <a:lnTo>
                    <a:pt x="2746" y="85"/>
                  </a:lnTo>
                  <a:lnTo>
                    <a:pt x="2738" y="85"/>
                  </a:lnTo>
                  <a:lnTo>
                    <a:pt x="2722" y="85"/>
                  </a:lnTo>
                  <a:lnTo>
                    <a:pt x="2710" y="85"/>
                  </a:lnTo>
                  <a:lnTo>
                    <a:pt x="2701" y="85"/>
                  </a:lnTo>
                  <a:lnTo>
                    <a:pt x="2685" y="81"/>
                  </a:lnTo>
                  <a:lnTo>
                    <a:pt x="2673" y="81"/>
                  </a:lnTo>
                  <a:lnTo>
                    <a:pt x="2632" y="77"/>
                  </a:lnTo>
                  <a:lnTo>
                    <a:pt x="2608" y="77"/>
                  </a:lnTo>
                  <a:lnTo>
                    <a:pt x="2596" y="77"/>
                  </a:lnTo>
                  <a:lnTo>
                    <a:pt x="2583" y="81"/>
                  </a:lnTo>
                  <a:lnTo>
                    <a:pt x="2567" y="85"/>
                  </a:lnTo>
                  <a:lnTo>
                    <a:pt x="2555" y="85"/>
                  </a:lnTo>
                  <a:lnTo>
                    <a:pt x="2543" y="85"/>
                  </a:lnTo>
                  <a:lnTo>
                    <a:pt x="2531" y="90"/>
                  </a:lnTo>
                  <a:lnTo>
                    <a:pt x="2518" y="94"/>
                  </a:lnTo>
                  <a:lnTo>
                    <a:pt x="2506" y="98"/>
                  </a:lnTo>
                  <a:lnTo>
                    <a:pt x="2490" y="106"/>
                  </a:lnTo>
                  <a:lnTo>
                    <a:pt x="2478" y="98"/>
                  </a:lnTo>
                  <a:lnTo>
                    <a:pt x="2465" y="98"/>
                  </a:lnTo>
                  <a:lnTo>
                    <a:pt x="2449" y="98"/>
                  </a:lnTo>
                  <a:lnTo>
                    <a:pt x="2437" y="102"/>
                  </a:lnTo>
                  <a:lnTo>
                    <a:pt x="2425" y="102"/>
                  </a:lnTo>
                  <a:lnTo>
                    <a:pt x="2409" y="102"/>
                  </a:lnTo>
                  <a:lnTo>
                    <a:pt x="2396" y="102"/>
                  </a:lnTo>
                  <a:lnTo>
                    <a:pt x="2384" y="102"/>
                  </a:lnTo>
                  <a:lnTo>
                    <a:pt x="2372" y="106"/>
                  </a:lnTo>
                  <a:lnTo>
                    <a:pt x="2372" y="118"/>
                  </a:lnTo>
                  <a:lnTo>
                    <a:pt x="2360" y="126"/>
                  </a:lnTo>
                  <a:lnTo>
                    <a:pt x="2364" y="118"/>
                  </a:lnTo>
                  <a:lnTo>
                    <a:pt x="2352" y="110"/>
                  </a:lnTo>
                  <a:lnTo>
                    <a:pt x="2323" y="110"/>
                  </a:lnTo>
                  <a:lnTo>
                    <a:pt x="2311" y="110"/>
                  </a:lnTo>
                  <a:lnTo>
                    <a:pt x="2299" y="110"/>
                  </a:lnTo>
                  <a:lnTo>
                    <a:pt x="2286" y="114"/>
                  </a:lnTo>
                  <a:lnTo>
                    <a:pt x="2274" y="126"/>
                  </a:lnTo>
                  <a:lnTo>
                    <a:pt x="2262" y="134"/>
                  </a:lnTo>
                  <a:lnTo>
                    <a:pt x="2266" y="122"/>
                  </a:lnTo>
                  <a:lnTo>
                    <a:pt x="2258" y="110"/>
                  </a:lnTo>
                  <a:lnTo>
                    <a:pt x="2270" y="110"/>
                  </a:lnTo>
                  <a:lnTo>
                    <a:pt x="2286" y="110"/>
                  </a:lnTo>
                  <a:lnTo>
                    <a:pt x="2299" y="110"/>
                  </a:lnTo>
                  <a:lnTo>
                    <a:pt x="2311" y="106"/>
                  </a:lnTo>
                  <a:lnTo>
                    <a:pt x="2335" y="106"/>
                  </a:lnTo>
                  <a:lnTo>
                    <a:pt x="2352" y="106"/>
                  </a:lnTo>
                  <a:lnTo>
                    <a:pt x="2364" y="102"/>
                  </a:lnTo>
                  <a:lnTo>
                    <a:pt x="2376" y="98"/>
                  </a:lnTo>
                  <a:lnTo>
                    <a:pt x="2392" y="98"/>
                  </a:lnTo>
                  <a:lnTo>
                    <a:pt x="2417" y="94"/>
                  </a:lnTo>
                  <a:lnTo>
                    <a:pt x="2429" y="94"/>
                  </a:lnTo>
                  <a:lnTo>
                    <a:pt x="2441" y="94"/>
                  </a:lnTo>
                  <a:lnTo>
                    <a:pt x="2429" y="81"/>
                  </a:lnTo>
                  <a:lnTo>
                    <a:pt x="2421" y="77"/>
                  </a:lnTo>
                  <a:lnTo>
                    <a:pt x="2404" y="77"/>
                  </a:lnTo>
                  <a:lnTo>
                    <a:pt x="2392" y="77"/>
                  </a:lnTo>
                  <a:lnTo>
                    <a:pt x="2404" y="73"/>
                  </a:lnTo>
                  <a:lnTo>
                    <a:pt x="2417" y="77"/>
                  </a:lnTo>
                  <a:lnTo>
                    <a:pt x="2429" y="77"/>
                  </a:lnTo>
                  <a:lnTo>
                    <a:pt x="2445" y="81"/>
                  </a:lnTo>
                  <a:lnTo>
                    <a:pt x="2470" y="90"/>
                  </a:lnTo>
                  <a:lnTo>
                    <a:pt x="2494" y="90"/>
                  </a:lnTo>
                  <a:lnTo>
                    <a:pt x="2518" y="81"/>
                  </a:lnTo>
                  <a:lnTo>
                    <a:pt x="2531" y="81"/>
                  </a:lnTo>
                  <a:lnTo>
                    <a:pt x="2543" y="81"/>
                  </a:lnTo>
                  <a:lnTo>
                    <a:pt x="2555" y="73"/>
                  </a:lnTo>
                  <a:lnTo>
                    <a:pt x="2571" y="73"/>
                  </a:lnTo>
                  <a:lnTo>
                    <a:pt x="2600" y="69"/>
                  </a:lnTo>
                  <a:lnTo>
                    <a:pt x="2620" y="69"/>
                  </a:lnTo>
                  <a:lnTo>
                    <a:pt x="2632" y="69"/>
                  </a:lnTo>
                  <a:lnTo>
                    <a:pt x="2649" y="69"/>
                  </a:lnTo>
                  <a:lnTo>
                    <a:pt x="2661" y="69"/>
                  </a:lnTo>
                  <a:lnTo>
                    <a:pt x="2673" y="73"/>
                  </a:lnTo>
                  <a:lnTo>
                    <a:pt x="2710" y="73"/>
                  </a:lnTo>
                  <a:lnTo>
                    <a:pt x="2722" y="73"/>
                  </a:lnTo>
                  <a:lnTo>
                    <a:pt x="2738" y="77"/>
                  </a:lnTo>
                  <a:lnTo>
                    <a:pt x="2750" y="73"/>
                  </a:lnTo>
                  <a:lnTo>
                    <a:pt x="2775" y="73"/>
                  </a:lnTo>
                  <a:lnTo>
                    <a:pt x="2803" y="69"/>
                  </a:lnTo>
                  <a:lnTo>
                    <a:pt x="2815" y="65"/>
                  </a:lnTo>
                  <a:lnTo>
                    <a:pt x="2828" y="65"/>
                  </a:lnTo>
                  <a:lnTo>
                    <a:pt x="2840" y="61"/>
                  </a:lnTo>
                  <a:lnTo>
                    <a:pt x="2852" y="57"/>
                  </a:lnTo>
                  <a:lnTo>
                    <a:pt x="2840" y="45"/>
                  </a:lnTo>
                  <a:lnTo>
                    <a:pt x="2824" y="41"/>
                  </a:lnTo>
                  <a:lnTo>
                    <a:pt x="2811" y="37"/>
                  </a:lnTo>
                  <a:lnTo>
                    <a:pt x="2799" y="33"/>
                  </a:lnTo>
                  <a:lnTo>
                    <a:pt x="2775" y="29"/>
                  </a:lnTo>
                  <a:lnTo>
                    <a:pt x="2763" y="29"/>
                  </a:lnTo>
                  <a:lnTo>
                    <a:pt x="2750" y="24"/>
                  </a:lnTo>
                  <a:lnTo>
                    <a:pt x="2726" y="24"/>
                  </a:lnTo>
                  <a:lnTo>
                    <a:pt x="2710" y="24"/>
                  </a:lnTo>
                  <a:lnTo>
                    <a:pt x="2697" y="24"/>
                  </a:lnTo>
                  <a:lnTo>
                    <a:pt x="2685" y="33"/>
                  </a:lnTo>
                  <a:lnTo>
                    <a:pt x="2673" y="33"/>
                  </a:lnTo>
                  <a:lnTo>
                    <a:pt x="2661" y="24"/>
                  </a:lnTo>
                  <a:lnTo>
                    <a:pt x="2673" y="24"/>
                  </a:lnTo>
                  <a:lnTo>
                    <a:pt x="2661" y="20"/>
                  </a:lnTo>
                  <a:lnTo>
                    <a:pt x="2645" y="24"/>
                  </a:lnTo>
                  <a:lnTo>
                    <a:pt x="2632" y="12"/>
                  </a:lnTo>
                  <a:lnTo>
                    <a:pt x="2620" y="12"/>
                  </a:lnTo>
                  <a:lnTo>
                    <a:pt x="2608" y="8"/>
                  </a:lnTo>
                  <a:lnTo>
                    <a:pt x="2567" y="4"/>
                  </a:lnTo>
                  <a:lnTo>
                    <a:pt x="2555" y="4"/>
                  </a:lnTo>
                  <a:lnTo>
                    <a:pt x="2539" y="8"/>
                  </a:lnTo>
                  <a:lnTo>
                    <a:pt x="2514" y="8"/>
                  </a:lnTo>
                  <a:lnTo>
                    <a:pt x="2502" y="8"/>
                  </a:lnTo>
                  <a:lnTo>
                    <a:pt x="2490" y="4"/>
                  </a:lnTo>
                  <a:lnTo>
                    <a:pt x="2478" y="4"/>
                  </a:lnTo>
                  <a:lnTo>
                    <a:pt x="2465" y="8"/>
                  </a:lnTo>
                  <a:lnTo>
                    <a:pt x="2449" y="4"/>
                  </a:lnTo>
                  <a:lnTo>
                    <a:pt x="2437" y="0"/>
                  </a:lnTo>
                  <a:lnTo>
                    <a:pt x="2425" y="4"/>
                  </a:lnTo>
                  <a:lnTo>
                    <a:pt x="2409" y="0"/>
                  </a:lnTo>
                  <a:lnTo>
                    <a:pt x="2396" y="4"/>
                  </a:lnTo>
                  <a:lnTo>
                    <a:pt x="2384" y="4"/>
                  </a:lnTo>
                  <a:lnTo>
                    <a:pt x="2360" y="4"/>
                  </a:lnTo>
                  <a:lnTo>
                    <a:pt x="2356" y="16"/>
                  </a:lnTo>
                  <a:lnTo>
                    <a:pt x="2368" y="24"/>
                  </a:lnTo>
                  <a:lnTo>
                    <a:pt x="2356" y="24"/>
                  </a:lnTo>
                  <a:lnTo>
                    <a:pt x="2343" y="20"/>
                  </a:lnTo>
                  <a:lnTo>
                    <a:pt x="2331" y="4"/>
                  </a:lnTo>
                  <a:lnTo>
                    <a:pt x="2319" y="12"/>
                  </a:lnTo>
                  <a:lnTo>
                    <a:pt x="2307" y="4"/>
                  </a:lnTo>
                  <a:lnTo>
                    <a:pt x="2295" y="12"/>
                  </a:lnTo>
                  <a:lnTo>
                    <a:pt x="2282" y="12"/>
                  </a:lnTo>
                  <a:lnTo>
                    <a:pt x="2266" y="12"/>
                  </a:lnTo>
                  <a:lnTo>
                    <a:pt x="2242" y="12"/>
                  </a:lnTo>
                  <a:lnTo>
                    <a:pt x="2229" y="12"/>
                  </a:lnTo>
                  <a:lnTo>
                    <a:pt x="2213" y="12"/>
                  </a:lnTo>
                  <a:lnTo>
                    <a:pt x="2201" y="12"/>
                  </a:lnTo>
                  <a:lnTo>
                    <a:pt x="2189" y="16"/>
                  </a:lnTo>
                  <a:lnTo>
                    <a:pt x="2197" y="29"/>
                  </a:lnTo>
                  <a:lnTo>
                    <a:pt x="2209" y="41"/>
                  </a:lnTo>
                  <a:lnTo>
                    <a:pt x="2193" y="41"/>
                  </a:lnTo>
                  <a:lnTo>
                    <a:pt x="2181" y="33"/>
                  </a:lnTo>
                  <a:lnTo>
                    <a:pt x="2168" y="29"/>
                  </a:lnTo>
                  <a:lnTo>
                    <a:pt x="2156" y="29"/>
                  </a:lnTo>
                  <a:lnTo>
                    <a:pt x="2144" y="24"/>
                  </a:lnTo>
                  <a:lnTo>
                    <a:pt x="2132" y="20"/>
                  </a:lnTo>
                  <a:lnTo>
                    <a:pt x="2120" y="20"/>
                  </a:lnTo>
                  <a:lnTo>
                    <a:pt x="2116" y="33"/>
                  </a:lnTo>
                  <a:lnTo>
                    <a:pt x="2128" y="41"/>
                  </a:lnTo>
                  <a:lnTo>
                    <a:pt x="2116" y="41"/>
                  </a:lnTo>
                  <a:lnTo>
                    <a:pt x="2099" y="37"/>
                  </a:lnTo>
                  <a:lnTo>
                    <a:pt x="2087" y="33"/>
                  </a:lnTo>
                  <a:lnTo>
                    <a:pt x="2075" y="33"/>
                  </a:lnTo>
                  <a:lnTo>
                    <a:pt x="2063" y="33"/>
                  </a:lnTo>
                  <a:lnTo>
                    <a:pt x="2063" y="41"/>
                  </a:lnTo>
                  <a:lnTo>
                    <a:pt x="2067" y="57"/>
                  </a:lnTo>
                  <a:lnTo>
                    <a:pt x="2079" y="65"/>
                  </a:lnTo>
                  <a:lnTo>
                    <a:pt x="2091" y="65"/>
                  </a:lnTo>
                  <a:lnTo>
                    <a:pt x="2107" y="65"/>
                  </a:lnTo>
                  <a:lnTo>
                    <a:pt x="2120" y="69"/>
                  </a:lnTo>
                  <a:lnTo>
                    <a:pt x="2136" y="69"/>
                  </a:lnTo>
                  <a:lnTo>
                    <a:pt x="2148" y="73"/>
                  </a:lnTo>
                  <a:lnTo>
                    <a:pt x="2160" y="73"/>
                  </a:lnTo>
                  <a:lnTo>
                    <a:pt x="2177" y="73"/>
                  </a:lnTo>
                  <a:lnTo>
                    <a:pt x="2164" y="77"/>
                  </a:lnTo>
                  <a:lnTo>
                    <a:pt x="2148" y="77"/>
                  </a:lnTo>
                  <a:lnTo>
                    <a:pt x="2124" y="77"/>
                  </a:lnTo>
                  <a:lnTo>
                    <a:pt x="2095" y="81"/>
                  </a:lnTo>
                  <a:lnTo>
                    <a:pt x="2075" y="85"/>
                  </a:lnTo>
                  <a:lnTo>
                    <a:pt x="2083" y="94"/>
                  </a:lnTo>
                  <a:lnTo>
                    <a:pt x="2099" y="94"/>
                  </a:lnTo>
                  <a:lnTo>
                    <a:pt x="2111" y="90"/>
                  </a:lnTo>
                  <a:lnTo>
                    <a:pt x="2124" y="90"/>
                  </a:lnTo>
                  <a:lnTo>
                    <a:pt x="2148" y="94"/>
                  </a:lnTo>
                  <a:lnTo>
                    <a:pt x="2136" y="94"/>
                  </a:lnTo>
                  <a:lnTo>
                    <a:pt x="2124" y="94"/>
                  </a:lnTo>
                  <a:lnTo>
                    <a:pt x="2107" y="94"/>
                  </a:lnTo>
                  <a:lnTo>
                    <a:pt x="2095" y="94"/>
                  </a:lnTo>
                  <a:lnTo>
                    <a:pt x="2083" y="94"/>
                  </a:lnTo>
                  <a:lnTo>
                    <a:pt x="2059" y="94"/>
                  </a:lnTo>
                  <a:lnTo>
                    <a:pt x="2046" y="98"/>
                  </a:lnTo>
                  <a:lnTo>
                    <a:pt x="2059" y="106"/>
                  </a:lnTo>
                  <a:lnTo>
                    <a:pt x="2067" y="118"/>
                  </a:lnTo>
                  <a:lnTo>
                    <a:pt x="2079" y="122"/>
                  </a:lnTo>
                  <a:lnTo>
                    <a:pt x="2063" y="126"/>
                  </a:lnTo>
                  <a:lnTo>
                    <a:pt x="2050" y="118"/>
                  </a:lnTo>
                  <a:lnTo>
                    <a:pt x="2042" y="110"/>
                  </a:lnTo>
                  <a:lnTo>
                    <a:pt x="2026" y="106"/>
                  </a:lnTo>
                  <a:lnTo>
                    <a:pt x="2014" y="102"/>
                  </a:lnTo>
                  <a:lnTo>
                    <a:pt x="2002" y="102"/>
                  </a:lnTo>
                  <a:lnTo>
                    <a:pt x="1989" y="102"/>
                  </a:lnTo>
                  <a:lnTo>
                    <a:pt x="1977" y="102"/>
                  </a:lnTo>
                  <a:lnTo>
                    <a:pt x="1961" y="102"/>
                  </a:lnTo>
                  <a:lnTo>
                    <a:pt x="1949" y="98"/>
                  </a:lnTo>
                  <a:lnTo>
                    <a:pt x="1936" y="94"/>
                  </a:lnTo>
                  <a:lnTo>
                    <a:pt x="1924" y="85"/>
                  </a:lnTo>
                  <a:lnTo>
                    <a:pt x="1912" y="81"/>
                  </a:lnTo>
                  <a:lnTo>
                    <a:pt x="1900" y="77"/>
                  </a:lnTo>
                  <a:lnTo>
                    <a:pt x="1884" y="77"/>
                  </a:lnTo>
                  <a:lnTo>
                    <a:pt x="1875" y="65"/>
                  </a:lnTo>
                  <a:lnTo>
                    <a:pt x="1863" y="61"/>
                  </a:lnTo>
                  <a:lnTo>
                    <a:pt x="1851" y="61"/>
                  </a:lnTo>
                  <a:lnTo>
                    <a:pt x="1835" y="57"/>
                  </a:lnTo>
                  <a:lnTo>
                    <a:pt x="1823" y="57"/>
                  </a:lnTo>
                  <a:lnTo>
                    <a:pt x="1810" y="57"/>
                  </a:lnTo>
                  <a:lnTo>
                    <a:pt x="1798" y="57"/>
                  </a:lnTo>
                  <a:lnTo>
                    <a:pt x="1810" y="61"/>
                  </a:lnTo>
                  <a:lnTo>
                    <a:pt x="1798" y="65"/>
                  </a:lnTo>
                  <a:lnTo>
                    <a:pt x="1786" y="65"/>
                  </a:lnTo>
                  <a:lnTo>
                    <a:pt x="1774" y="65"/>
                  </a:lnTo>
                  <a:lnTo>
                    <a:pt x="1761" y="65"/>
                  </a:lnTo>
                  <a:lnTo>
                    <a:pt x="1774" y="69"/>
                  </a:lnTo>
                  <a:lnTo>
                    <a:pt x="1786" y="73"/>
                  </a:lnTo>
                  <a:lnTo>
                    <a:pt x="1810" y="77"/>
                  </a:lnTo>
                  <a:lnTo>
                    <a:pt x="1798" y="77"/>
                  </a:lnTo>
                  <a:lnTo>
                    <a:pt x="1786" y="73"/>
                  </a:lnTo>
                  <a:lnTo>
                    <a:pt x="1774" y="77"/>
                  </a:lnTo>
                  <a:lnTo>
                    <a:pt x="1761" y="77"/>
                  </a:lnTo>
                  <a:lnTo>
                    <a:pt x="1749" y="73"/>
                  </a:lnTo>
                  <a:lnTo>
                    <a:pt x="1733" y="73"/>
                  </a:lnTo>
                  <a:lnTo>
                    <a:pt x="1709" y="73"/>
                  </a:lnTo>
                  <a:lnTo>
                    <a:pt x="1696" y="77"/>
                  </a:lnTo>
                  <a:lnTo>
                    <a:pt x="1684" y="73"/>
                  </a:lnTo>
                  <a:lnTo>
                    <a:pt x="1672" y="77"/>
                  </a:lnTo>
                  <a:lnTo>
                    <a:pt x="1660" y="77"/>
                  </a:lnTo>
                  <a:lnTo>
                    <a:pt x="1672" y="85"/>
                  </a:lnTo>
                  <a:lnTo>
                    <a:pt x="1684" y="90"/>
                  </a:lnTo>
                  <a:lnTo>
                    <a:pt x="1696" y="98"/>
                  </a:lnTo>
                  <a:lnTo>
                    <a:pt x="1709" y="98"/>
                  </a:lnTo>
                  <a:lnTo>
                    <a:pt x="1721" y="102"/>
                  </a:lnTo>
                  <a:lnTo>
                    <a:pt x="1733" y="106"/>
                  </a:lnTo>
                  <a:lnTo>
                    <a:pt x="1745" y="106"/>
                  </a:lnTo>
                  <a:lnTo>
                    <a:pt x="1757" y="110"/>
                  </a:lnTo>
                  <a:lnTo>
                    <a:pt x="1786" y="110"/>
                  </a:lnTo>
                  <a:lnTo>
                    <a:pt x="1761" y="110"/>
                  </a:lnTo>
                  <a:lnTo>
                    <a:pt x="1749" y="110"/>
                  </a:lnTo>
                  <a:lnTo>
                    <a:pt x="1733" y="106"/>
                  </a:lnTo>
                  <a:lnTo>
                    <a:pt x="1721" y="106"/>
                  </a:lnTo>
                  <a:lnTo>
                    <a:pt x="1709" y="102"/>
                  </a:lnTo>
                  <a:lnTo>
                    <a:pt x="1684" y="106"/>
                  </a:lnTo>
                  <a:lnTo>
                    <a:pt x="1676" y="98"/>
                  </a:lnTo>
                  <a:lnTo>
                    <a:pt x="1664" y="94"/>
                  </a:lnTo>
                  <a:lnTo>
                    <a:pt x="1652" y="94"/>
                  </a:lnTo>
                  <a:lnTo>
                    <a:pt x="1639" y="85"/>
                  </a:lnTo>
                  <a:lnTo>
                    <a:pt x="1627" y="81"/>
                  </a:lnTo>
                  <a:lnTo>
                    <a:pt x="1615" y="85"/>
                  </a:lnTo>
                  <a:lnTo>
                    <a:pt x="1603" y="90"/>
                  </a:lnTo>
                  <a:lnTo>
                    <a:pt x="1587" y="98"/>
                  </a:lnTo>
                  <a:lnTo>
                    <a:pt x="1603" y="98"/>
                  </a:lnTo>
                  <a:lnTo>
                    <a:pt x="1615" y="102"/>
                  </a:lnTo>
                  <a:lnTo>
                    <a:pt x="1627" y="110"/>
                  </a:lnTo>
                  <a:lnTo>
                    <a:pt x="1615" y="106"/>
                  </a:lnTo>
                  <a:lnTo>
                    <a:pt x="1603" y="102"/>
                  </a:lnTo>
                  <a:lnTo>
                    <a:pt x="1587" y="106"/>
                  </a:lnTo>
                  <a:lnTo>
                    <a:pt x="1599" y="114"/>
                  </a:lnTo>
                  <a:lnTo>
                    <a:pt x="1611" y="118"/>
                  </a:lnTo>
                  <a:lnTo>
                    <a:pt x="1623" y="118"/>
                  </a:lnTo>
                  <a:lnTo>
                    <a:pt x="1635" y="118"/>
                  </a:lnTo>
                  <a:lnTo>
                    <a:pt x="1652" y="114"/>
                  </a:lnTo>
                  <a:lnTo>
                    <a:pt x="1664" y="118"/>
                  </a:lnTo>
                  <a:lnTo>
                    <a:pt x="1676" y="118"/>
                  </a:lnTo>
                  <a:lnTo>
                    <a:pt x="1688" y="110"/>
                  </a:lnTo>
                  <a:lnTo>
                    <a:pt x="1700" y="114"/>
                  </a:lnTo>
                  <a:lnTo>
                    <a:pt x="1713" y="118"/>
                  </a:lnTo>
                  <a:lnTo>
                    <a:pt x="1737" y="118"/>
                  </a:lnTo>
                  <a:lnTo>
                    <a:pt x="1753" y="122"/>
                  </a:lnTo>
                  <a:lnTo>
                    <a:pt x="1766" y="122"/>
                  </a:lnTo>
                  <a:lnTo>
                    <a:pt x="1778" y="118"/>
                  </a:lnTo>
                  <a:lnTo>
                    <a:pt x="1802" y="118"/>
                  </a:lnTo>
                  <a:lnTo>
                    <a:pt x="1818" y="118"/>
                  </a:lnTo>
                  <a:lnTo>
                    <a:pt x="1859" y="118"/>
                  </a:lnTo>
                  <a:lnTo>
                    <a:pt x="1871" y="118"/>
                  </a:lnTo>
                  <a:lnTo>
                    <a:pt x="1884" y="122"/>
                  </a:lnTo>
                  <a:lnTo>
                    <a:pt x="1924" y="130"/>
                  </a:lnTo>
                  <a:lnTo>
                    <a:pt x="1936" y="134"/>
                  </a:lnTo>
                  <a:lnTo>
                    <a:pt x="1953" y="134"/>
                  </a:lnTo>
                  <a:lnTo>
                    <a:pt x="1961" y="138"/>
                  </a:lnTo>
                  <a:lnTo>
                    <a:pt x="1977" y="138"/>
                  </a:lnTo>
                  <a:lnTo>
                    <a:pt x="1993" y="142"/>
                  </a:lnTo>
                  <a:lnTo>
                    <a:pt x="1998" y="155"/>
                  </a:lnTo>
                  <a:lnTo>
                    <a:pt x="1998" y="167"/>
                  </a:lnTo>
                  <a:lnTo>
                    <a:pt x="1998" y="179"/>
                  </a:lnTo>
                  <a:lnTo>
                    <a:pt x="1998" y="191"/>
                  </a:lnTo>
                  <a:lnTo>
                    <a:pt x="1985" y="183"/>
                  </a:lnTo>
                  <a:lnTo>
                    <a:pt x="1985" y="171"/>
                  </a:lnTo>
                  <a:lnTo>
                    <a:pt x="1973" y="159"/>
                  </a:lnTo>
                  <a:lnTo>
                    <a:pt x="1961" y="159"/>
                  </a:lnTo>
                  <a:lnTo>
                    <a:pt x="1949" y="155"/>
                  </a:lnTo>
                  <a:lnTo>
                    <a:pt x="1936" y="151"/>
                  </a:lnTo>
                  <a:lnTo>
                    <a:pt x="1920" y="147"/>
                  </a:lnTo>
                  <a:lnTo>
                    <a:pt x="1912" y="138"/>
                  </a:lnTo>
                  <a:lnTo>
                    <a:pt x="1896" y="134"/>
                  </a:lnTo>
                  <a:lnTo>
                    <a:pt x="1884" y="142"/>
                  </a:lnTo>
                  <a:lnTo>
                    <a:pt x="1892" y="155"/>
                  </a:lnTo>
                  <a:lnTo>
                    <a:pt x="1896" y="167"/>
                  </a:lnTo>
                  <a:lnTo>
                    <a:pt x="1884" y="171"/>
                  </a:lnTo>
                  <a:lnTo>
                    <a:pt x="1880" y="159"/>
                  </a:lnTo>
                  <a:lnTo>
                    <a:pt x="1880" y="147"/>
                  </a:lnTo>
                  <a:lnTo>
                    <a:pt x="1867" y="142"/>
                  </a:lnTo>
                  <a:lnTo>
                    <a:pt x="1859" y="130"/>
                  </a:lnTo>
                  <a:lnTo>
                    <a:pt x="1843" y="130"/>
                  </a:lnTo>
                  <a:lnTo>
                    <a:pt x="1831" y="130"/>
                  </a:lnTo>
                  <a:lnTo>
                    <a:pt x="1818" y="130"/>
                  </a:lnTo>
                  <a:lnTo>
                    <a:pt x="1806" y="130"/>
                  </a:lnTo>
                  <a:lnTo>
                    <a:pt x="1770" y="130"/>
                  </a:lnTo>
                  <a:lnTo>
                    <a:pt x="1757" y="130"/>
                  </a:lnTo>
                  <a:lnTo>
                    <a:pt x="1741" y="130"/>
                  </a:lnTo>
                  <a:lnTo>
                    <a:pt x="1717" y="130"/>
                  </a:lnTo>
                  <a:lnTo>
                    <a:pt x="1705" y="130"/>
                  </a:lnTo>
                  <a:lnTo>
                    <a:pt x="1688" y="130"/>
                  </a:lnTo>
                  <a:lnTo>
                    <a:pt x="1680" y="130"/>
                  </a:lnTo>
                  <a:lnTo>
                    <a:pt x="1664" y="130"/>
                  </a:lnTo>
                  <a:lnTo>
                    <a:pt x="1652" y="138"/>
                  </a:lnTo>
                  <a:lnTo>
                    <a:pt x="1664" y="142"/>
                  </a:lnTo>
                  <a:lnTo>
                    <a:pt x="1676" y="147"/>
                  </a:lnTo>
                  <a:lnTo>
                    <a:pt x="1688" y="155"/>
                  </a:lnTo>
                  <a:lnTo>
                    <a:pt x="1700" y="159"/>
                  </a:lnTo>
                  <a:lnTo>
                    <a:pt x="1713" y="163"/>
                  </a:lnTo>
                  <a:lnTo>
                    <a:pt x="1725" y="175"/>
                  </a:lnTo>
                  <a:lnTo>
                    <a:pt x="1737" y="175"/>
                  </a:lnTo>
                  <a:lnTo>
                    <a:pt x="1749" y="179"/>
                  </a:lnTo>
                  <a:lnTo>
                    <a:pt x="1761" y="183"/>
                  </a:lnTo>
                  <a:lnTo>
                    <a:pt x="1761" y="195"/>
                  </a:lnTo>
                  <a:lnTo>
                    <a:pt x="1774" y="199"/>
                  </a:lnTo>
                  <a:lnTo>
                    <a:pt x="1786" y="203"/>
                  </a:lnTo>
                  <a:lnTo>
                    <a:pt x="1798" y="203"/>
                  </a:lnTo>
                  <a:lnTo>
                    <a:pt x="1810" y="203"/>
                  </a:lnTo>
                  <a:lnTo>
                    <a:pt x="1827" y="203"/>
                  </a:lnTo>
                  <a:lnTo>
                    <a:pt x="1839" y="208"/>
                  </a:lnTo>
                  <a:lnTo>
                    <a:pt x="1851" y="212"/>
                  </a:lnTo>
                  <a:lnTo>
                    <a:pt x="1835" y="212"/>
                  </a:lnTo>
                  <a:lnTo>
                    <a:pt x="1823" y="208"/>
                  </a:lnTo>
                  <a:lnTo>
                    <a:pt x="1806" y="208"/>
                  </a:lnTo>
                  <a:lnTo>
                    <a:pt x="1798" y="208"/>
                  </a:lnTo>
                  <a:lnTo>
                    <a:pt x="1782" y="208"/>
                  </a:lnTo>
                  <a:lnTo>
                    <a:pt x="1770" y="203"/>
                  </a:lnTo>
                  <a:lnTo>
                    <a:pt x="1757" y="203"/>
                  </a:lnTo>
                  <a:lnTo>
                    <a:pt x="1745" y="199"/>
                  </a:lnTo>
                  <a:lnTo>
                    <a:pt x="1729" y="199"/>
                  </a:lnTo>
                  <a:lnTo>
                    <a:pt x="1717" y="203"/>
                  </a:lnTo>
                  <a:lnTo>
                    <a:pt x="1705" y="208"/>
                  </a:lnTo>
                  <a:lnTo>
                    <a:pt x="1709" y="220"/>
                  </a:lnTo>
                  <a:lnTo>
                    <a:pt x="1721" y="232"/>
                  </a:lnTo>
                  <a:lnTo>
                    <a:pt x="1709" y="236"/>
                  </a:lnTo>
                  <a:lnTo>
                    <a:pt x="1696" y="248"/>
                  </a:lnTo>
                  <a:lnTo>
                    <a:pt x="1705" y="248"/>
                  </a:lnTo>
                  <a:lnTo>
                    <a:pt x="1721" y="252"/>
                  </a:lnTo>
                  <a:lnTo>
                    <a:pt x="1709" y="256"/>
                  </a:lnTo>
                  <a:lnTo>
                    <a:pt x="1721" y="260"/>
                  </a:lnTo>
                  <a:lnTo>
                    <a:pt x="1729" y="273"/>
                  </a:lnTo>
                  <a:lnTo>
                    <a:pt x="1717" y="277"/>
                  </a:lnTo>
                  <a:lnTo>
                    <a:pt x="1705" y="281"/>
                  </a:lnTo>
                  <a:lnTo>
                    <a:pt x="1692" y="277"/>
                  </a:lnTo>
                  <a:lnTo>
                    <a:pt x="1680" y="277"/>
                  </a:lnTo>
                  <a:lnTo>
                    <a:pt x="1668" y="265"/>
                  </a:lnTo>
                  <a:lnTo>
                    <a:pt x="1656" y="260"/>
                  </a:lnTo>
                  <a:lnTo>
                    <a:pt x="1643" y="256"/>
                  </a:lnTo>
                  <a:lnTo>
                    <a:pt x="1631" y="252"/>
                  </a:lnTo>
                  <a:lnTo>
                    <a:pt x="1623" y="236"/>
                  </a:lnTo>
                  <a:lnTo>
                    <a:pt x="1611" y="232"/>
                  </a:lnTo>
                  <a:lnTo>
                    <a:pt x="1599" y="228"/>
                  </a:lnTo>
                  <a:lnTo>
                    <a:pt x="1587" y="228"/>
                  </a:lnTo>
                  <a:lnTo>
                    <a:pt x="1574" y="224"/>
                  </a:lnTo>
                  <a:lnTo>
                    <a:pt x="1558" y="220"/>
                  </a:lnTo>
                  <a:lnTo>
                    <a:pt x="1550" y="220"/>
                  </a:lnTo>
                  <a:lnTo>
                    <a:pt x="1521" y="208"/>
                  </a:lnTo>
                  <a:lnTo>
                    <a:pt x="1509" y="203"/>
                  </a:lnTo>
                  <a:lnTo>
                    <a:pt x="1497" y="199"/>
                  </a:lnTo>
                  <a:lnTo>
                    <a:pt x="1485" y="199"/>
                  </a:lnTo>
                  <a:lnTo>
                    <a:pt x="1473" y="195"/>
                  </a:lnTo>
                  <a:lnTo>
                    <a:pt x="1460" y="187"/>
                  </a:lnTo>
                  <a:lnTo>
                    <a:pt x="1448" y="179"/>
                  </a:lnTo>
                  <a:lnTo>
                    <a:pt x="1436" y="175"/>
                  </a:lnTo>
                  <a:lnTo>
                    <a:pt x="1407" y="171"/>
                  </a:lnTo>
                  <a:lnTo>
                    <a:pt x="1395" y="171"/>
                  </a:lnTo>
                  <a:lnTo>
                    <a:pt x="1383" y="171"/>
                  </a:lnTo>
                  <a:lnTo>
                    <a:pt x="1371" y="171"/>
                  </a:lnTo>
                  <a:lnTo>
                    <a:pt x="1355" y="171"/>
                  </a:lnTo>
                  <a:lnTo>
                    <a:pt x="1330" y="171"/>
                  </a:lnTo>
                  <a:lnTo>
                    <a:pt x="1326" y="183"/>
                  </a:lnTo>
                  <a:lnTo>
                    <a:pt x="1338" y="191"/>
                  </a:lnTo>
                  <a:lnTo>
                    <a:pt x="1342" y="203"/>
                  </a:lnTo>
                  <a:lnTo>
                    <a:pt x="1342" y="216"/>
                  </a:lnTo>
                  <a:lnTo>
                    <a:pt x="1355" y="224"/>
                  </a:lnTo>
                  <a:lnTo>
                    <a:pt x="1367" y="228"/>
                  </a:lnTo>
                  <a:lnTo>
                    <a:pt x="1379" y="240"/>
                  </a:lnTo>
                  <a:lnTo>
                    <a:pt x="1391" y="244"/>
                  </a:lnTo>
                  <a:lnTo>
                    <a:pt x="1403" y="248"/>
                  </a:lnTo>
                  <a:lnTo>
                    <a:pt x="1416" y="252"/>
                  </a:lnTo>
                  <a:lnTo>
                    <a:pt x="1403" y="265"/>
                  </a:lnTo>
                  <a:lnTo>
                    <a:pt x="1391" y="265"/>
                  </a:lnTo>
                  <a:lnTo>
                    <a:pt x="1379" y="260"/>
                  </a:lnTo>
                  <a:lnTo>
                    <a:pt x="1363" y="256"/>
                  </a:lnTo>
                  <a:lnTo>
                    <a:pt x="1351" y="256"/>
                  </a:lnTo>
                  <a:lnTo>
                    <a:pt x="1338" y="256"/>
                  </a:lnTo>
                  <a:lnTo>
                    <a:pt x="1326" y="252"/>
                  </a:lnTo>
                  <a:lnTo>
                    <a:pt x="1334" y="265"/>
                  </a:lnTo>
                  <a:lnTo>
                    <a:pt x="1346" y="265"/>
                  </a:lnTo>
                  <a:lnTo>
                    <a:pt x="1359" y="277"/>
                  </a:lnTo>
                  <a:lnTo>
                    <a:pt x="1371" y="281"/>
                  </a:lnTo>
                  <a:lnTo>
                    <a:pt x="1383" y="281"/>
                  </a:lnTo>
                  <a:lnTo>
                    <a:pt x="1395" y="293"/>
                  </a:lnTo>
                  <a:lnTo>
                    <a:pt x="1412" y="297"/>
                  </a:lnTo>
                  <a:lnTo>
                    <a:pt x="1399" y="301"/>
                  </a:lnTo>
                  <a:lnTo>
                    <a:pt x="1387" y="301"/>
                  </a:lnTo>
                  <a:lnTo>
                    <a:pt x="1375" y="297"/>
                  </a:lnTo>
                  <a:lnTo>
                    <a:pt x="1367" y="285"/>
                  </a:lnTo>
                  <a:lnTo>
                    <a:pt x="1355" y="281"/>
                  </a:lnTo>
                  <a:lnTo>
                    <a:pt x="1342" y="277"/>
                  </a:lnTo>
                  <a:lnTo>
                    <a:pt x="1330" y="269"/>
                  </a:lnTo>
                  <a:lnTo>
                    <a:pt x="1318" y="265"/>
                  </a:lnTo>
                  <a:lnTo>
                    <a:pt x="1302" y="260"/>
                  </a:lnTo>
                  <a:lnTo>
                    <a:pt x="1273" y="256"/>
                  </a:lnTo>
                  <a:lnTo>
                    <a:pt x="1265" y="252"/>
                  </a:lnTo>
                  <a:lnTo>
                    <a:pt x="1249" y="248"/>
                  </a:lnTo>
                  <a:lnTo>
                    <a:pt x="1237" y="244"/>
                  </a:lnTo>
                  <a:lnTo>
                    <a:pt x="1224" y="244"/>
                  </a:lnTo>
                  <a:lnTo>
                    <a:pt x="1212" y="240"/>
                  </a:lnTo>
                  <a:lnTo>
                    <a:pt x="1208" y="252"/>
                  </a:lnTo>
                  <a:lnTo>
                    <a:pt x="1212" y="265"/>
                  </a:lnTo>
                  <a:lnTo>
                    <a:pt x="1200" y="277"/>
                  </a:lnTo>
                  <a:lnTo>
                    <a:pt x="1188" y="281"/>
                  </a:lnTo>
                  <a:lnTo>
                    <a:pt x="1176" y="293"/>
                  </a:lnTo>
                  <a:lnTo>
                    <a:pt x="1176" y="305"/>
                  </a:lnTo>
                  <a:lnTo>
                    <a:pt x="1176" y="317"/>
                  </a:lnTo>
                  <a:lnTo>
                    <a:pt x="1163" y="313"/>
                  </a:lnTo>
                  <a:lnTo>
                    <a:pt x="1159" y="301"/>
                  </a:lnTo>
                  <a:lnTo>
                    <a:pt x="1155" y="289"/>
                  </a:lnTo>
                  <a:lnTo>
                    <a:pt x="1167" y="277"/>
                  </a:lnTo>
                  <a:lnTo>
                    <a:pt x="1176" y="265"/>
                  </a:lnTo>
                  <a:lnTo>
                    <a:pt x="1176" y="252"/>
                  </a:lnTo>
                  <a:lnTo>
                    <a:pt x="1171" y="240"/>
                  </a:lnTo>
                  <a:lnTo>
                    <a:pt x="1171" y="228"/>
                  </a:lnTo>
                  <a:lnTo>
                    <a:pt x="1163" y="216"/>
                  </a:lnTo>
                  <a:lnTo>
                    <a:pt x="1147" y="203"/>
                  </a:lnTo>
                  <a:lnTo>
                    <a:pt x="1135" y="195"/>
                  </a:lnTo>
                  <a:lnTo>
                    <a:pt x="1127" y="195"/>
                  </a:lnTo>
                  <a:lnTo>
                    <a:pt x="1110" y="191"/>
                  </a:lnTo>
                  <a:lnTo>
                    <a:pt x="1098" y="195"/>
                  </a:lnTo>
                  <a:lnTo>
                    <a:pt x="1086" y="195"/>
                  </a:lnTo>
                  <a:lnTo>
                    <a:pt x="1049" y="203"/>
                  </a:lnTo>
                  <a:lnTo>
                    <a:pt x="1062" y="203"/>
                  </a:lnTo>
                  <a:lnTo>
                    <a:pt x="1074" y="208"/>
                  </a:lnTo>
                  <a:lnTo>
                    <a:pt x="1082" y="220"/>
                  </a:lnTo>
                  <a:lnTo>
                    <a:pt x="1066" y="216"/>
                  </a:lnTo>
                  <a:lnTo>
                    <a:pt x="1058" y="212"/>
                  </a:lnTo>
                  <a:lnTo>
                    <a:pt x="1041" y="208"/>
                  </a:lnTo>
                  <a:lnTo>
                    <a:pt x="1033" y="203"/>
                  </a:lnTo>
                  <a:lnTo>
                    <a:pt x="1017" y="208"/>
                  </a:lnTo>
                  <a:lnTo>
                    <a:pt x="1013" y="220"/>
                  </a:lnTo>
                  <a:lnTo>
                    <a:pt x="1001" y="212"/>
                  </a:lnTo>
                  <a:lnTo>
                    <a:pt x="984" y="212"/>
                  </a:lnTo>
                  <a:lnTo>
                    <a:pt x="972" y="216"/>
                  </a:lnTo>
                  <a:lnTo>
                    <a:pt x="960" y="216"/>
                  </a:lnTo>
                  <a:lnTo>
                    <a:pt x="948" y="220"/>
                  </a:lnTo>
                  <a:lnTo>
                    <a:pt x="935" y="220"/>
                  </a:lnTo>
                  <a:lnTo>
                    <a:pt x="923" y="220"/>
                  </a:lnTo>
                  <a:lnTo>
                    <a:pt x="907" y="224"/>
                  </a:lnTo>
                  <a:lnTo>
                    <a:pt x="895" y="224"/>
                  </a:lnTo>
                  <a:lnTo>
                    <a:pt x="883" y="228"/>
                  </a:lnTo>
                  <a:lnTo>
                    <a:pt x="870" y="228"/>
                  </a:lnTo>
                  <a:lnTo>
                    <a:pt x="858" y="232"/>
                  </a:lnTo>
                  <a:lnTo>
                    <a:pt x="846" y="236"/>
                  </a:lnTo>
                  <a:lnTo>
                    <a:pt x="821" y="244"/>
                  </a:lnTo>
                  <a:lnTo>
                    <a:pt x="834" y="252"/>
                  </a:lnTo>
                  <a:lnTo>
                    <a:pt x="846" y="252"/>
                  </a:lnTo>
                  <a:lnTo>
                    <a:pt x="858" y="256"/>
                  </a:lnTo>
                  <a:lnTo>
                    <a:pt x="870" y="260"/>
                  </a:lnTo>
                  <a:lnTo>
                    <a:pt x="883" y="273"/>
                  </a:lnTo>
                  <a:lnTo>
                    <a:pt x="891" y="285"/>
                  </a:lnTo>
                  <a:lnTo>
                    <a:pt x="903" y="293"/>
                  </a:lnTo>
                  <a:lnTo>
                    <a:pt x="919" y="297"/>
                  </a:lnTo>
                  <a:lnTo>
                    <a:pt x="944" y="309"/>
                  </a:lnTo>
                  <a:lnTo>
                    <a:pt x="956" y="317"/>
                  </a:lnTo>
                  <a:lnTo>
                    <a:pt x="968" y="330"/>
                  </a:lnTo>
                  <a:lnTo>
                    <a:pt x="980" y="330"/>
                  </a:lnTo>
                  <a:lnTo>
                    <a:pt x="992" y="338"/>
                  </a:lnTo>
                  <a:lnTo>
                    <a:pt x="980" y="334"/>
                  </a:lnTo>
                  <a:lnTo>
                    <a:pt x="956" y="330"/>
                  </a:lnTo>
                  <a:lnTo>
                    <a:pt x="944" y="317"/>
                  </a:lnTo>
                  <a:lnTo>
                    <a:pt x="931" y="313"/>
                  </a:lnTo>
                  <a:lnTo>
                    <a:pt x="919" y="305"/>
                  </a:lnTo>
                  <a:lnTo>
                    <a:pt x="907" y="305"/>
                  </a:lnTo>
                  <a:lnTo>
                    <a:pt x="895" y="301"/>
                  </a:lnTo>
                  <a:lnTo>
                    <a:pt x="883" y="297"/>
                  </a:lnTo>
                  <a:lnTo>
                    <a:pt x="870" y="293"/>
                  </a:lnTo>
                  <a:lnTo>
                    <a:pt x="862" y="281"/>
                  </a:lnTo>
                  <a:lnTo>
                    <a:pt x="858" y="269"/>
                  </a:lnTo>
                  <a:lnTo>
                    <a:pt x="846" y="265"/>
                  </a:lnTo>
                  <a:lnTo>
                    <a:pt x="817" y="260"/>
                  </a:lnTo>
                  <a:lnTo>
                    <a:pt x="805" y="260"/>
                  </a:lnTo>
                  <a:lnTo>
                    <a:pt x="793" y="256"/>
                  </a:lnTo>
                  <a:lnTo>
                    <a:pt x="781" y="252"/>
                  </a:lnTo>
                  <a:lnTo>
                    <a:pt x="773" y="256"/>
                  </a:lnTo>
                  <a:lnTo>
                    <a:pt x="760" y="256"/>
                  </a:lnTo>
                  <a:lnTo>
                    <a:pt x="744" y="260"/>
                  </a:lnTo>
                  <a:lnTo>
                    <a:pt x="732" y="265"/>
                  </a:lnTo>
                  <a:lnTo>
                    <a:pt x="724" y="269"/>
                  </a:lnTo>
                  <a:lnTo>
                    <a:pt x="708" y="273"/>
                  </a:lnTo>
                  <a:lnTo>
                    <a:pt x="699" y="281"/>
                  </a:lnTo>
                  <a:lnTo>
                    <a:pt x="703" y="293"/>
                  </a:lnTo>
                  <a:lnTo>
                    <a:pt x="716" y="301"/>
                  </a:lnTo>
                  <a:lnTo>
                    <a:pt x="728" y="313"/>
                  </a:lnTo>
                  <a:lnTo>
                    <a:pt x="732" y="326"/>
                  </a:lnTo>
                  <a:lnTo>
                    <a:pt x="720" y="330"/>
                  </a:lnTo>
                  <a:lnTo>
                    <a:pt x="712" y="342"/>
                  </a:lnTo>
                  <a:lnTo>
                    <a:pt x="716" y="354"/>
                  </a:lnTo>
                  <a:lnTo>
                    <a:pt x="728" y="366"/>
                  </a:lnTo>
                  <a:lnTo>
                    <a:pt x="716" y="370"/>
                  </a:lnTo>
                  <a:lnTo>
                    <a:pt x="703" y="374"/>
                  </a:lnTo>
                  <a:lnTo>
                    <a:pt x="691" y="378"/>
                  </a:lnTo>
                  <a:lnTo>
                    <a:pt x="679" y="374"/>
                  </a:lnTo>
                  <a:lnTo>
                    <a:pt x="663" y="366"/>
                  </a:lnTo>
                  <a:lnTo>
                    <a:pt x="651" y="362"/>
                  </a:lnTo>
                  <a:lnTo>
                    <a:pt x="638" y="358"/>
                  </a:lnTo>
                  <a:lnTo>
                    <a:pt x="626" y="358"/>
                  </a:lnTo>
                  <a:lnTo>
                    <a:pt x="614" y="358"/>
                  </a:lnTo>
                  <a:lnTo>
                    <a:pt x="602" y="358"/>
                  </a:lnTo>
                  <a:lnTo>
                    <a:pt x="590" y="362"/>
                  </a:lnTo>
                  <a:lnTo>
                    <a:pt x="581" y="374"/>
                  </a:lnTo>
                  <a:lnTo>
                    <a:pt x="585" y="387"/>
                  </a:lnTo>
                  <a:lnTo>
                    <a:pt x="594" y="399"/>
                  </a:lnTo>
                  <a:lnTo>
                    <a:pt x="606" y="411"/>
                  </a:lnTo>
                  <a:lnTo>
                    <a:pt x="618" y="423"/>
                  </a:lnTo>
                  <a:lnTo>
                    <a:pt x="606" y="419"/>
                  </a:lnTo>
                  <a:lnTo>
                    <a:pt x="598" y="407"/>
                  </a:lnTo>
                  <a:lnTo>
                    <a:pt x="585" y="395"/>
                  </a:lnTo>
                  <a:lnTo>
                    <a:pt x="577" y="383"/>
                  </a:lnTo>
                  <a:lnTo>
                    <a:pt x="573" y="370"/>
                  </a:lnTo>
                  <a:lnTo>
                    <a:pt x="561" y="366"/>
                  </a:lnTo>
                  <a:lnTo>
                    <a:pt x="549" y="378"/>
                  </a:lnTo>
                  <a:lnTo>
                    <a:pt x="537" y="383"/>
                  </a:lnTo>
                  <a:lnTo>
                    <a:pt x="524" y="387"/>
                  </a:lnTo>
                  <a:lnTo>
                    <a:pt x="508" y="391"/>
                  </a:lnTo>
                  <a:lnTo>
                    <a:pt x="496" y="391"/>
                  </a:lnTo>
                  <a:lnTo>
                    <a:pt x="492" y="403"/>
                  </a:lnTo>
                  <a:lnTo>
                    <a:pt x="480" y="407"/>
                  </a:lnTo>
                  <a:lnTo>
                    <a:pt x="476" y="419"/>
                  </a:lnTo>
                  <a:lnTo>
                    <a:pt x="463" y="423"/>
                  </a:lnTo>
                  <a:lnTo>
                    <a:pt x="451" y="427"/>
                  </a:lnTo>
                  <a:lnTo>
                    <a:pt x="439" y="431"/>
                  </a:lnTo>
                  <a:lnTo>
                    <a:pt x="451" y="435"/>
                  </a:lnTo>
                  <a:lnTo>
                    <a:pt x="439" y="435"/>
                  </a:lnTo>
                  <a:lnTo>
                    <a:pt x="427" y="435"/>
                  </a:lnTo>
                  <a:lnTo>
                    <a:pt x="415" y="444"/>
                  </a:lnTo>
                  <a:lnTo>
                    <a:pt x="386" y="452"/>
                  </a:lnTo>
                  <a:lnTo>
                    <a:pt x="374" y="452"/>
                  </a:lnTo>
                  <a:lnTo>
                    <a:pt x="370" y="464"/>
                  </a:lnTo>
                  <a:lnTo>
                    <a:pt x="345" y="480"/>
                  </a:lnTo>
                  <a:lnTo>
                    <a:pt x="333" y="484"/>
                  </a:lnTo>
                  <a:lnTo>
                    <a:pt x="333" y="496"/>
                  </a:lnTo>
                  <a:lnTo>
                    <a:pt x="341" y="505"/>
                  </a:lnTo>
                  <a:lnTo>
                    <a:pt x="354" y="513"/>
                  </a:lnTo>
                  <a:lnTo>
                    <a:pt x="366" y="521"/>
                  </a:lnTo>
                  <a:lnTo>
                    <a:pt x="378" y="521"/>
                  </a:lnTo>
                  <a:lnTo>
                    <a:pt x="394" y="517"/>
                  </a:lnTo>
                  <a:lnTo>
                    <a:pt x="406" y="517"/>
                  </a:lnTo>
                  <a:lnTo>
                    <a:pt x="419" y="525"/>
                  </a:lnTo>
                  <a:lnTo>
                    <a:pt x="431" y="529"/>
                  </a:lnTo>
                  <a:lnTo>
                    <a:pt x="443" y="525"/>
                  </a:lnTo>
                  <a:lnTo>
                    <a:pt x="455" y="521"/>
                  </a:lnTo>
                  <a:lnTo>
                    <a:pt x="467" y="517"/>
                  </a:lnTo>
                  <a:lnTo>
                    <a:pt x="484" y="521"/>
                  </a:lnTo>
                  <a:lnTo>
                    <a:pt x="492" y="517"/>
                  </a:lnTo>
                  <a:lnTo>
                    <a:pt x="504" y="517"/>
                  </a:lnTo>
                  <a:lnTo>
                    <a:pt x="520" y="513"/>
                  </a:lnTo>
                  <a:lnTo>
                    <a:pt x="533" y="505"/>
                  </a:lnTo>
                  <a:lnTo>
                    <a:pt x="541" y="509"/>
                  </a:lnTo>
                  <a:lnTo>
                    <a:pt x="557" y="509"/>
                  </a:lnTo>
                  <a:lnTo>
                    <a:pt x="529" y="513"/>
                  </a:lnTo>
                  <a:lnTo>
                    <a:pt x="516" y="521"/>
                  </a:lnTo>
                  <a:lnTo>
                    <a:pt x="492" y="525"/>
                  </a:lnTo>
                  <a:lnTo>
                    <a:pt x="480" y="529"/>
                  </a:lnTo>
                  <a:lnTo>
                    <a:pt x="484" y="541"/>
                  </a:lnTo>
                  <a:lnTo>
                    <a:pt x="484" y="553"/>
                  </a:lnTo>
                  <a:lnTo>
                    <a:pt x="484" y="566"/>
                  </a:lnTo>
                  <a:lnTo>
                    <a:pt x="484" y="578"/>
                  </a:lnTo>
                  <a:lnTo>
                    <a:pt x="492" y="590"/>
                  </a:lnTo>
                  <a:lnTo>
                    <a:pt x="476" y="610"/>
                  </a:lnTo>
                  <a:lnTo>
                    <a:pt x="463" y="618"/>
                  </a:lnTo>
                  <a:lnTo>
                    <a:pt x="451" y="627"/>
                  </a:lnTo>
                  <a:lnTo>
                    <a:pt x="439" y="639"/>
                  </a:lnTo>
                  <a:lnTo>
                    <a:pt x="427" y="647"/>
                  </a:lnTo>
                  <a:lnTo>
                    <a:pt x="411" y="651"/>
                  </a:lnTo>
                  <a:lnTo>
                    <a:pt x="398" y="643"/>
                  </a:lnTo>
                  <a:lnTo>
                    <a:pt x="386" y="643"/>
                  </a:lnTo>
                  <a:lnTo>
                    <a:pt x="374" y="651"/>
                  </a:lnTo>
                  <a:lnTo>
                    <a:pt x="362" y="651"/>
                  </a:lnTo>
                  <a:lnTo>
                    <a:pt x="349" y="647"/>
                  </a:lnTo>
                  <a:lnTo>
                    <a:pt x="337" y="647"/>
                  </a:lnTo>
                  <a:lnTo>
                    <a:pt x="325" y="651"/>
                  </a:lnTo>
                  <a:lnTo>
                    <a:pt x="313" y="659"/>
                  </a:lnTo>
                  <a:lnTo>
                    <a:pt x="301" y="655"/>
                  </a:lnTo>
                  <a:lnTo>
                    <a:pt x="288" y="655"/>
                  </a:lnTo>
                  <a:lnTo>
                    <a:pt x="276" y="659"/>
                  </a:lnTo>
                  <a:lnTo>
                    <a:pt x="260" y="659"/>
                  </a:lnTo>
                  <a:lnTo>
                    <a:pt x="252" y="663"/>
                  </a:lnTo>
                  <a:lnTo>
                    <a:pt x="236" y="667"/>
                  </a:lnTo>
                  <a:lnTo>
                    <a:pt x="248" y="680"/>
                  </a:lnTo>
                  <a:lnTo>
                    <a:pt x="236" y="684"/>
                  </a:lnTo>
                  <a:lnTo>
                    <a:pt x="223" y="688"/>
                  </a:lnTo>
                  <a:lnTo>
                    <a:pt x="211" y="692"/>
                  </a:lnTo>
                  <a:lnTo>
                    <a:pt x="199" y="692"/>
                  </a:lnTo>
                  <a:lnTo>
                    <a:pt x="187" y="692"/>
                  </a:lnTo>
                  <a:lnTo>
                    <a:pt x="183" y="692"/>
                  </a:lnTo>
                  <a:lnTo>
                    <a:pt x="183" y="696"/>
                  </a:lnTo>
                  <a:lnTo>
                    <a:pt x="170" y="700"/>
                  </a:lnTo>
                  <a:lnTo>
                    <a:pt x="154" y="700"/>
                  </a:lnTo>
                  <a:lnTo>
                    <a:pt x="142" y="704"/>
                  </a:lnTo>
                  <a:lnTo>
                    <a:pt x="130" y="716"/>
                  </a:lnTo>
                  <a:lnTo>
                    <a:pt x="122" y="716"/>
                  </a:lnTo>
                  <a:lnTo>
                    <a:pt x="105" y="712"/>
                  </a:lnTo>
                  <a:lnTo>
                    <a:pt x="93" y="712"/>
                  </a:lnTo>
                  <a:lnTo>
                    <a:pt x="81" y="716"/>
                  </a:lnTo>
                  <a:lnTo>
                    <a:pt x="69" y="720"/>
                  </a:lnTo>
                  <a:lnTo>
                    <a:pt x="56" y="724"/>
                  </a:lnTo>
                  <a:lnTo>
                    <a:pt x="44" y="724"/>
                  </a:lnTo>
                  <a:lnTo>
                    <a:pt x="32" y="728"/>
                  </a:lnTo>
                  <a:lnTo>
                    <a:pt x="20" y="736"/>
                  </a:lnTo>
                  <a:lnTo>
                    <a:pt x="12" y="753"/>
                  </a:lnTo>
                  <a:lnTo>
                    <a:pt x="24" y="757"/>
                  </a:lnTo>
                  <a:lnTo>
                    <a:pt x="12" y="769"/>
                  </a:lnTo>
                  <a:lnTo>
                    <a:pt x="0" y="773"/>
                  </a:lnTo>
                  <a:lnTo>
                    <a:pt x="12" y="781"/>
                  </a:lnTo>
                  <a:lnTo>
                    <a:pt x="24" y="785"/>
                  </a:lnTo>
                  <a:lnTo>
                    <a:pt x="36" y="789"/>
                  </a:lnTo>
                  <a:lnTo>
                    <a:pt x="44" y="802"/>
                  </a:lnTo>
                  <a:lnTo>
                    <a:pt x="61" y="806"/>
                  </a:lnTo>
                  <a:lnTo>
                    <a:pt x="69" y="810"/>
                  </a:lnTo>
                  <a:lnTo>
                    <a:pt x="81" y="806"/>
                  </a:lnTo>
                  <a:lnTo>
                    <a:pt x="93" y="814"/>
                  </a:lnTo>
                  <a:lnTo>
                    <a:pt x="105" y="814"/>
                  </a:lnTo>
                  <a:lnTo>
                    <a:pt x="93" y="822"/>
                  </a:lnTo>
                  <a:lnTo>
                    <a:pt x="105" y="826"/>
                  </a:lnTo>
                  <a:lnTo>
                    <a:pt x="134" y="826"/>
                  </a:lnTo>
                  <a:lnTo>
                    <a:pt x="146" y="822"/>
                  </a:lnTo>
                  <a:lnTo>
                    <a:pt x="158" y="814"/>
                  </a:lnTo>
                  <a:lnTo>
                    <a:pt x="170" y="814"/>
                  </a:lnTo>
                  <a:lnTo>
                    <a:pt x="183" y="818"/>
                  </a:lnTo>
                  <a:lnTo>
                    <a:pt x="170" y="818"/>
                  </a:lnTo>
                  <a:lnTo>
                    <a:pt x="154" y="826"/>
                  </a:lnTo>
                  <a:lnTo>
                    <a:pt x="142" y="834"/>
                  </a:lnTo>
                  <a:lnTo>
                    <a:pt x="154" y="838"/>
                  </a:lnTo>
                  <a:lnTo>
                    <a:pt x="170" y="838"/>
                  </a:lnTo>
                  <a:lnTo>
                    <a:pt x="183" y="838"/>
                  </a:lnTo>
                  <a:lnTo>
                    <a:pt x="195" y="834"/>
                  </a:lnTo>
                  <a:lnTo>
                    <a:pt x="207" y="830"/>
                  </a:lnTo>
                  <a:lnTo>
                    <a:pt x="195" y="842"/>
                  </a:lnTo>
                  <a:lnTo>
                    <a:pt x="166" y="850"/>
                  </a:lnTo>
                  <a:lnTo>
                    <a:pt x="183" y="854"/>
                  </a:lnTo>
                  <a:lnTo>
                    <a:pt x="191" y="859"/>
                  </a:lnTo>
                  <a:lnTo>
                    <a:pt x="207" y="859"/>
                  </a:lnTo>
                  <a:lnTo>
                    <a:pt x="219" y="867"/>
                  </a:lnTo>
                  <a:lnTo>
                    <a:pt x="231" y="867"/>
                  </a:lnTo>
                  <a:lnTo>
                    <a:pt x="244" y="863"/>
                  </a:lnTo>
                  <a:lnTo>
                    <a:pt x="256" y="863"/>
                  </a:lnTo>
                  <a:lnTo>
                    <a:pt x="260" y="850"/>
                  </a:lnTo>
                  <a:lnTo>
                    <a:pt x="276" y="850"/>
                  </a:lnTo>
                  <a:lnTo>
                    <a:pt x="280" y="863"/>
                  </a:lnTo>
                  <a:lnTo>
                    <a:pt x="305" y="859"/>
                  </a:lnTo>
                  <a:lnTo>
                    <a:pt x="317" y="859"/>
                  </a:lnTo>
                  <a:lnTo>
                    <a:pt x="329" y="859"/>
                  </a:lnTo>
                  <a:lnTo>
                    <a:pt x="341" y="854"/>
                  </a:lnTo>
                  <a:lnTo>
                    <a:pt x="354" y="842"/>
                  </a:lnTo>
                  <a:lnTo>
                    <a:pt x="366" y="838"/>
                  </a:lnTo>
                  <a:lnTo>
                    <a:pt x="378" y="834"/>
                  </a:lnTo>
                  <a:lnTo>
                    <a:pt x="390" y="842"/>
                  </a:lnTo>
                  <a:lnTo>
                    <a:pt x="402" y="846"/>
                  </a:lnTo>
                  <a:lnTo>
                    <a:pt x="415" y="859"/>
                  </a:lnTo>
                  <a:lnTo>
                    <a:pt x="415" y="871"/>
                  </a:lnTo>
                  <a:lnTo>
                    <a:pt x="402" y="871"/>
                  </a:lnTo>
                  <a:lnTo>
                    <a:pt x="390" y="871"/>
                  </a:lnTo>
                  <a:lnTo>
                    <a:pt x="390" y="883"/>
                  </a:lnTo>
                  <a:lnTo>
                    <a:pt x="402" y="891"/>
                  </a:lnTo>
                  <a:lnTo>
                    <a:pt x="390" y="887"/>
                  </a:lnTo>
                  <a:lnTo>
                    <a:pt x="378" y="879"/>
                  </a:lnTo>
                  <a:lnTo>
                    <a:pt x="362" y="879"/>
                  </a:lnTo>
                  <a:lnTo>
                    <a:pt x="354" y="879"/>
                  </a:lnTo>
                  <a:lnTo>
                    <a:pt x="325" y="875"/>
                  </a:lnTo>
                  <a:lnTo>
                    <a:pt x="313" y="875"/>
                  </a:lnTo>
                  <a:lnTo>
                    <a:pt x="301" y="875"/>
                  </a:lnTo>
                  <a:lnTo>
                    <a:pt x="288" y="879"/>
                  </a:lnTo>
                  <a:lnTo>
                    <a:pt x="276" y="879"/>
                  </a:lnTo>
                  <a:lnTo>
                    <a:pt x="260" y="883"/>
                  </a:lnTo>
                  <a:lnTo>
                    <a:pt x="252" y="887"/>
                  </a:lnTo>
                  <a:lnTo>
                    <a:pt x="236" y="891"/>
                  </a:lnTo>
                  <a:lnTo>
                    <a:pt x="252" y="895"/>
                  </a:lnTo>
                  <a:lnTo>
                    <a:pt x="264" y="895"/>
                  </a:lnTo>
                  <a:lnTo>
                    <a:pt x="276" y="899"/>
                  </a:lnTo>
                  <a:lnTo>
                    <a:pt x="288" y="899"/>
                  </a:lnTo>
                  <a:lnTo>
                    <a:pt x="301" y="895"/>
                  </a:lnTo>
                  <a:lnTo>
                    <a:pt x="313" y="895"/>
                  </a:lnTo>
                  <a:lnTo>
                    <a:pt x="325" y="899"/>
                  </a:lnTo>
                  <a:lnTo>
                    <a:pt x="337" y="899"/>
                  </a:lnTo>
                  <a:lnTo>
                    <a:pt x="362" y="903"/>
                  </a:lnTo>
                  <a:lnTo>
                    <a:pt x="374" y="907"/>
                  </a:lnTo>
                  <a:lnTo>
                    <a:pt x="386" y="903"/>
                  </a:lnTo>
                  <a:lnTo>
                    <a:pt x="411" y="899"/>
                  </a:lnTo>
                  <a:lnTo>
                    <a:pt x="398" y="907"/>
                  </a:lnTo>
                  <a:lnTo>
                    <a:pt x="386" y="907"/>
                  </a:lnTo>
                  <a:lnTo>
                    <a:pt x="374" y="911"/>
                  </a:lnTo>
                  <a:lnTo>
                    <a:pt x="362" y="907"/>
                  </a:lnTo>
                  <a:lnTo>
                    <a:pt x="349" y="903"/>
                  </a:lnTo>
                  <a:lnTo>
                    <a:pt x="337" y="903"/>
                  </a:lnTo>
                  <a:lnTo>
                    <a:pt x="313" y="899"/>
                  </a:lnTo>
                  <a:lnTo>
                    <a:pt x="301" y="899"/>
                  </a:lnTo>
                  <a:lnTo>
                    <a:pt x="288" y="903"/>
                  </a:lnTo>
                  <a:lnTo>
                    <a:pt x="276" y="903"/>
                  </a:lnTo>
                  <a:lnTo>
                    <a:pt x="260" y="903"/>
                  </a:lnTo>
                  <a:lnTo>
                    <a:pt x="252" y="899"/>
                  </a:lnTo>
                  <a:lnTo>
                    <a:pt x="240" y="899"/>
                  </a:lnTo>
                  <a:lnTo>
                    <a:pt x="223" y="899"/>
                  </a:lnTo>
                  <a:lnTo>
                    <a:pt x="211" y="895"/>
                  </a:lnTo>
                  <a:lnTo>
                    <a:pt x="199" y="895"/>
                  </a:lnTo>
                  <a:lnTo>
                    <a:pt x="187" y="895"/>
                  </a:lnTo>
                  <a:lnTo>
                    <a:pt x="183" y="895"/>
                  </a:lnTo>
                  <a:lnTo>
                    <a:pt x="170" y="895"/>
                  </a:lnTo>
                  <a:lnTo>
                    <a:pt x="154" y="895"/>
                  </a:lnTo>
                  <a:lnTo>
                    <a:pt x="146" y="899"/>
                  </a:lnTo>
                  <a:lnTo>
                    <a:pt x="134" y="899"/>
                  </a:lnTo>
                  <a:lnTo>
                    <a:pt x="122" y="907"/>
                  </a:lnTo>
                  <a:lnTo>
                    <a:pt x="109" y="911"/>
                  </a:lnTo>
                  <a:lnTo>
                    <a:pt x="97" y="924"/>
                  </a:lnTo>
                  <a:lnTo>
                    <a:pt x="109" y="932"/>
                  </a:lnTo>
                  <a:lnTo>
                    <a:pt x="122" y="932"/>
                  </a:lnTo>
                  <a:lnTo>
                    <a:pt x="134" y="936"/>
                  </a:lnTo>
                  <a:lnTo>
                    <a:pt x="122" y="936"/>
                  </a:lnTo>
                  <a:lnTo>
                    <a:pt x="134" y="948"/>
                  </a:lnTo>
                  <a:lnTo>
                    <a:pt x="146" y="952"/>
                  </a:lnTo>
                  <a:lnTo>
                    <a:pt x="158" y="952"/>
                  </a:lnTo>
                  <a:lnTo>
                    <a:pt x="170" y="944"/>
                  </a:lnTo>
                  <a:lnTo>
                    <a:pt x="183" y="936"/>
                  </a:lnTo>
                  <a:lnTo>
                    <a:pt x="195" y="928"/>
                  </a:lnTo>
                  <a:lnTo>
                    <a:pt x="207" y="928"/>
                  </a:lnTo>
                  <a:lnTo>
                    <a:pt x="195" y="932"/>
                  </a:lnTo>
                  <a:lnTo>
                    <a:pt x="183" y="944"/>
                  </a:lnTo>
                  <a:lnTo>
                    <a:pt x="183" y="956"/>
                  </a:lnTo>
                  <a:lnTo>
                    <a:pt x="195" y="956"/>
                  </a:lnTo>
                  <a:lnTo>
                    <a:pt x="207" y="960"/>
                  </a:lnTo>
                  <a:lnTo>
                    <a:pt x="215" y="960"/>
                  </a:lnTo>
                  <a:lnTo>
                    <a:pt x="231" y="964"/>
                  </a:lnTo>
                  <a:lnTo>
                    <a:pt x="256" y="968"/>
                  </a:lnTo>
                  <a:lnTo>
                    <a:pt x="268" y="968"/>
                  </a:lnTo>
                  <a:lnTo>
                    <a:pt x="280" y="964"/>
                  </a:lnTo>
                  <a:lnTo>
                    <a:pt x="292" y="960"/>
                  </a:lnTo>
                  <a:lnTo>
                    <a:pt x="301" y="977"/>
                  </a:lnTo>
                  <a:lnTo>
                    <a:pt x="288" y="977"/>
                  </a:lnTo>
                  <a:lnTo>
                    <a:pt x="276" y="977"/>
                  </a:lnTo>
                  <a:lnTo>
                    <a:pt x="264" y="977"/>
                  </a:lnTo>
                  <a:lnTo>
                    <a:pt x="252" y="981"/>
                  </a:lnTo>
                  <a:lnTo>
                    <a:pt x="240" y="989"/>
                  </a:lnTo>
                  <a:lnTo>
                    <a:pt x="227" y="993"/>
                  </a:lnTo>
                  <a:lnTo>
                    <a:pt x="215" y="997"/>
                  </a:lnTo>
                  <a:lnTo>
                    <a:pt x="211" y="1009"/>
                  </a:lnTo>
                  <a:lnTo>
                    <a:pt x="223" y="1013"/>
                  </a:lnTo>
                  <a:lnTo>
                    <a:pt x="236" y="1017"/>
                  </a:lnTo>
                  <a:lnTo>
                    <a:pt x="252" y="1025"/>
                  </a:lnTo>
                  <a:lnTo>
                    <a:pt x="260" y="1029"/>
                  </a:lnTo>
                  <a:lnTo>
                    <a:pt x="276" y="1029"/>
                  </a:lnTo>
                  <a:lnTo>
                    <a:pt x="280" y="1042"/>
                  </a:lnTo>
                  <a:lnTo>
                    <a:pt x="288" y="1042"/>
                  </a:lnTo>
                  <a:lnTo>
                    <a:pt x="313" y="1046"/>
                  </a:lnTo>
                  <a:lnTo>
                    <a:pt x="325" y="1046"/>
                  </a:lnTo>
                  <a:lnTo>
                    <a:pt x="337" y="1050"/>
                  </a:lnTo>
                  <a:lnTo>
                    <a:pt x="349" y="1050"/>
                  </a:lnTo>
                  <a:lnTo>
                    <a:pt x="374" y="1054"/>
                  </a:lnTo>
                  <a:lnTo>
                    <a:pt x="386" y="1054"/>
                  </a:lnTo>
                  <a:lnTo>
                    <a:pt x="374" y="1046"/>
                  </a:lnTo>
                  <a:lnTo>
                    <a:pt x="362" y="1038"/>
                  </a:lnTo>
                  <a:lnTo>
                    <a:pt x="349" y="1025"/>
                  </a:lnTo>
                  <a:lnTo>
                    <a:pt x="362" y="1017"/>
                  </a:lnTo>
                  <a:lnTo>
                    <a:pt x="374" y="1025"/>
                  </a:lnTo>
                  <a:lnTo>
                    <a:pt x="386" y="1034"/>
                  </a:lnTo>
                  <a:lnTo>
                    <a:pt x="398" y="1038"/>
                  </a:lnTo>
                  <a:lnTo>
                    <a:pt x="402" y="1025"/>
                  </a:lnTo>
                  <a:lnTo>
                    <a:pt x="415" y="1013"/>
                  </a:lnTo>
                  <a:lnTo>
                    <a:pt x="427" y="1017"/>
                  </a:lnTo>
                  <a:lnTo>
                    <a:pt x="439" y="1017"/>
                  </a:lnTo>
                  <a:lnTo>
                    <a:pt x="447" y="1021"/>
                  </a:lnTo>
                  <a:lnTo>
                    <a:pt x="439" y="1029"/>
                  </a:lnTo>
                  <a:lnTo>
                    <a:pt x="435" y="1042"/>
                  </a:lnTo>
                  <a:lnTo>
                    <a:pt x="447" y="1046"/>
                  </a:lnTo>
                  <a:lnTo>
                    <a:pt x="459" y="1046"/>
                  </a:lnTo>
                  <a:lnTo>
                    <a:pt x="459" y="1034"/>
                  </a:lnTo>
                  <a:lnTo>
                    <a:pt x="484" y="1038"/>
                  </a:lnTo>
                  <a:lnTo>
                    <a:pt x="488" y="1029"/>
                  </a:lnTo>
                  <a:lnTo>
                    <a:pt x="500" y="1029"/>
                  </a:lnTo>
                  <a:lnTo>
                    <a:pt x="508" y="1017"/>
                  </a:lnTo>
                  <a:lnTo>
                    <a:pt x="520" y="1017"/>
                  </a:lnTo>
                  <a:lnTo>
                    <a:pt x="524" y="1005"/>
                  </a:lnTo>
                  <a:lnTo>
                    <a:pt x="529" y="1017"/>
                  </a:lnTo>
                  <a:lnTo>
                    <a:pt x="533" y="1029"/>
                  </a:lnTo>
                  <a:lnTo>
                    <a:pt x="549" y="1029"/>
                  </a:lnTo>
                  <a:lnTo>
                    <a:pt x="561" y="1025"/>
                  </a:lnTo>
                  <a:lnTo>
                    <a:pt x="569" y="1013"/>
                  </a:lnTo>
                  <a:lnTo>
                    <a:pt x="585" y="1005"/>
                  </a:lnTo>
                  <a:lnTo>
                    <a:pt x="610" y="1013"/>
                  </a:lnTo>
                  <a:lnTo>
                    <a:pt x="622" y="1017"/>
                  </a:lnTo>
                  <a:lnTo>
                    <a:pt x="634" y="1017"/>
                  </a:lnTo>
                  <a:lnTo>
                    <a:pt x="647" y="1013"/>
                  </a:lnTo>
                  <a:lnTo>
                    <a:pt x="659" y="1021"/>
                  </a:lnTo>
                  <a:lnTo>
                    <a:pt x="671" y="1025"/>
                  </a:lnTo>
                  <a:lnTo>
                    <a:pt x="683" y="1029"/>
                  </a:lnTo>
                  <a:lnTo>
                    <a:pt x="695" y="1029"/>
                  </a:lnTo>
                  <a:lnTo>
                    <a:pt x="708" y="1029"/>
                  </a:lnTo>
                  <a:lnTo>
                    <a:pt x="720" y="1029"/>
                  </a:lnTo>
                  <a:lnTo>
                    <a:pt x="732" y="1034"/>
                  </a:lnTo>
                  <a:lnTo>
                    <a:pt x="736" y="1046"/>
                  </a:lnTo>
                  <a:lnTo>
                    <a:pt x="773" y="1046"/>
                  </a:lnTo>
                  <a:lnTo>
                    <a:pt x="785" y="1054"/>
                  </a:lnTo>
                  <a:lnTo>
                    <a:pt x="785" y="1058"/>
                  </a:lnTo>
                  <a:lnTo>
                    <a:pt x="797" y="1054"/>
                  </a:lnTo>
                  <a:lnTo>
                    <a:pt x="809" y="1062"/>
                  </a:lnTo>
                  <a:lnTo>
                    <a:pt x="797" y="1070"/>
                  </a:lnTo>
                  <a:lnTo>
                    <a:pt x="809" y="1074"/>
                  </a:lnTo>
                  <a:lnTo>
                    <a:pt x="821" y="1066"/>
                  </a:lnTo>
                  <a:lnTo>
                    <a:pt x="834" y="1066"/>
                  </a:lnTo>
                  <a:lnTo>
                    <a:pt x="830" y="1078"/>
                  </a:lnTo>
                  <a:lnTo>
                    <a:pt x="842" y="1082"/>
                  </a:lnTo>
                  <a:lnTo>
                    <a:pt x="854" y="1086"/>
                  </a:lnTo>
                  <a:lnTo>
                    <a:pt x="866" y="1082"/>
                  </a:lnTo>
                  <a:lnTo>
                    <a:pt x="878" y="1082"/>
                  </a:lnTo>
                  <a:lnTo>
                    <a:pt x="887" y="1095"/>
                  </a:lnTo>
                  <a:lnTo>
                    <a:pt x="895" y="1107"/>
                  </a:lnTo>
                  <a:lnTo>
                    <a:pt x="891" y="1119"/>
                  </a:lnTo>
                  <a:lnTo>
                    <a:pt x="878" y="1123"/>
                  </a:lnTo>
                  <a:lnTo>
                    <a:pt x="866" y="1127"/>
                  </a:lnTo>
                  <a:lnTo>
                    <a:pt x="878" y="1127"/>
                  </a:lnTo>
                  <a:lnTo>
                    <a:pt x="891" y="1123"/>
                  </a:lnTo>
                  <a:lnTo>
                    <a:pt x="878" y="1135"/>
                  </a:lnTo>
                  <a:lnTo>
                    <a:pt x="891" y="1147"/>
                  </a:lnTo>
                  <a:lnTo>
                    <a:pt x="903" y="1147"/>
                  </a:lnTo>
                  <a:lnTo>
                    <a:pt x="899" y="1160"/>
                  </a:lnTo>
                  <a:lnTo>
                    <a:pt x="911" y="1168"/>
                  </a:lnTo>
                  <a:lnTo>
                    <a:pt x="923" y="1172"/>
                  </a:lnTo>
                  <a:lnTo>
                    <a:pt x="931" y="1176"/>
                  </a:lnTo>
                  <a:lnTo>
                    <a:pt x="944" y="1180"/>
                  </a:lnTo>
                  <a:lnTo>
                    <a:pt x="956" y="1184"/>
                  </a:lnTo>
                  <a:lnTo>
                    <a:pt x="968" y="1192"/>
                  </a:lnTo>
                  <a:lnTo>
                    <a:pt x="956" y="1196"/>
                  </a:lnTo>
                  <a:lnTo>
                    <a:pt x="964" y="1208"/>
                  </a:lnTo>
                  <a:lnTo>
                    <a:pt x="976" y="1213"/>
                  </a:lnTo>
                  <a:lnTo>
                    <a:pt x="988" y="1217"/>
                  </a:lnTo>
                  <a:lnTo>
                    <a:pt x="1001" y="1229"/>
                  </a:lnTo>
                  <a:lnTo>
                    <a:pt x="1013" y="1225"/>
                  </a:lnTo>
                  <a:lnTo>
                    <a:pt x="1001" y="1237"/>
                  </a:lnTo>
                  <a:lnTo>
                    <a:pt x="988" y="1237"/>
                  </a:lnTo>
                  <a:lnTo>
                    <a:pt x="976" y="1237"/>
                  </a:lnTo>
                  <a:lnTo>
                    <a:pt x="988" y="1245"/>
                  </a:lnTo>
                  <a:lnTo>
                    <a:pt x="1017" y="1245"/>
                  </a:lnTo>
                  <a:lnTo>
                    <a:pt x="1005" y="1249"/>
                  </a:lnTo>
                  <a:lnTo>
                    <a:pt x="988" y="1249"/>
                  </a:lnTo>
                  <a:lnTo>
                    <a:pt x="1001" y="1253"/>
                  </a:lnTo>
                  <a:lnTo>
                    <a:pt x="988" y="1261"/>
                  </a:lnTo>
                  <a:lnTo>
                    <a:pt x="976" y="1270"/>
                  </a:lnTo>
                  <a:lnTo>
                    <a:pt x="964" y="1270"/>
                  </a:lnTo>
                  <a:lnTo>
                    <a:pt x="956" y="1274"/>
                  </a:lnTo>
                  <a:lnTo>
                    <a:pt x="968" y="1278"/>
                  </a:lnTo>
                  <a:lnTo>
                    <a:pt x="980" y="1274"/>
                  </a:lnTo>
                  <a:lnTo>
                    <a:pt x="992" y="1270"/>
                  </a:lnTo>
                  <a:lnTo>
                    <a:pt x="1005" y="1265"/>
                  </a:lnTo>
                  <a:lnTo>
                    <a:pt x="1017" y="1257"/>
                  </a:lnTo>
                  <a:lnTo>
                    <a:pt x="1013" y="1270"/>
                  </a:lnTo>
                  <a:lnTo>
                    <a:pt x="1009" y="1282"/>
                  </a:lnTo>
                  <a:lnTo>
                    <a:pt x="1021" y="1286"/>
                  </a:lnTo>
                  <a:lnTo>
                    <a:pt x="1029" y="1298"/>
                  </a:lnTo>
                  <a:lnTo>
                    <a:pt x="1041" y="1306"/>
                  </a:lnTo>
                  <a:lnTo>
                    <a:pt x="1033" y="1314"/>
                  </a:lnTo>
                  <a:lnTo>
                    <a:pt x="1045" y="1322"/>
                  </a:lnTo>
                  <a:lnTo>
                    <a:pt x="1033" y="1322"/>
                  </a:lnTo>
                  <a:lnTo>
                    <a:pt x="1021" y="1331"/>
                  </a:lnTo>
                  <a:lnTo>
                    <a:pt x="1033" y="1339"/>
                  </a:lnTo>
                  <a:lnTo>
                    <a:pt x="1045" y="1339"/>
                  </a:lnTo>
                  <a:lnTo>
                    <a:pt x="1053" y="1351"/>
                  </a:lnTo>
                  <a:lnTo>
                    <a:pt x="1066" y="1359"/>
                  </a:lnTo>
                  <a:lnTo>
                    <a:pt x="1078" y="1363"/>
                  </a:lnTo>
                  <a:lnTo>
                    <a:pt x="1082" y="1367"/>
                  </a:lnTo>
                  <a:lnTo>
                    <a:pt x="1066" y="1367"/>
                  </a:lnTo>
                  <a:lnTo>
                    <a:pt x="1058" y="1375"/>
                  </a:lnTo>
                  <a:lnTo>
                    <a:pt x="1070" y="1379"/>
                  </a:lnTo>
                  <a:lnTo>
                    <a:pt x="1058" y="1388"/>
                  </a:lnTo>
                  <a:lnTo>
                    <a:pt x="1045" y="1392"/>
                  </a:lnTo>
                  <a:lnTo>
                    <a:pt x="1058" y="1400"/>
                  </a:lnTo>
                  <a:lnTo>
                    <a:pt x="1070" y="1404"/>
                  </a:lnTo>
                  <a:lnTo>
                    <a:pt x="1082" y="1400"/>
                  </a:lnTo>
                  <a:lnTo>
                    <a:pt x="1094" y="1408"/>
                  </a:lnTo>
                  <a:lnTo>
                    <a:pt x="1102" y="1416"/>
                  </a:lnTo>
                  <a:lnTo>
                    <a:pt x="1106" y="1428"/>
                  </a:lnTo>
                  <a:lnTo>
                    <a:pt x="1094" y="1432"/>
                  </a:lnTo>
                  <a:lnTo>
                    <a:pt x="1106" y="1436"/>
                  </a:lnTo>
                  <a:lnTo>
                    <a:pt x="1098" y="1449"/>
                  </a:lnTo>
                  <a:lnTo>
                    <a:pt x="1086" y="1457"/>
                  </a:lnTo>
                  <a:lnTo>
                    <a:pt x="1098" y="1465"/>
                  </a:lnTo>
                  <a:lnTo>
                    <a:pt x="1110" y="1469"/>
                  </a:lnTo>
                  <a:lnTo>
                    <a:pt x="1123" y="1465"/>
                  </a:lnTo>
                  <a:lnTo>
                    <a:pt x="1110" y="1469"/>
                  </a:lnTo>
                  <a:lnTo>
                    <a:pt x="1098" y="1469"/>
                  </a:lnTo>
                  <a:lnTo>
                    <a:pt x="1086" y="1469"/>
                  </a:lnTo>
                  <a:lnTo>
                    <a:pt x="1062" y="1465"/>
                  </a:lnTo>
                  <a:lnTo>
                    <a:pt x="1049" y="1469"/>
                  </a:lnTo>
                  <a:lnTo>
                    <a:pt x="1062" y="1477"/>
                  </a:lnTo>
                  <a:lnTo>
                    <a:pt x="1074" y="1481"/>
                  </a:lnTo>
                  <a:lnTo>
                    <a:pt x="1086" y="1473"/>
                  </a:lnTo>
                  <a:lnTo>
                    <a:pt x="1098" y="1481"/>
                  </a:lnTo>
                  <a:lnTo>
                    <a:pt x="1094" y="1493"/>
                  </a:lnTo>
                  <a:lnTo>
                    <a:pt x="1082" y="1501"/>
                  </a:lnTo>
                  <a:lnTo>
                    <a:pt x="1078" y="1501"/>
                  </a:lnTo>
                  <a:lnTo>
                    <a:pt x="1070" y="1514"/>
                  </a:lnTo>
                  <a:lnTo>
                    <a:pt x="1058" y="1526"/>
                  </a:lnTo>
                  <a:lnTo>
                    <a:pt x="1070" y="1530"/>
                  </a:lnTo>
                  <a:lnTo>
                    <a:pt x="1086" y="1530"/>
                  </a:lnTo>
                  <a:lnTo>
                    <a:pt x="1098" y="1526"/>
                  </a:lnTo>
                  <a:lnTo>
                    <a:pt x="1110" y="1518"/>
                  </a:lnTo>
                  <a:lnTo>
                    <a:pt x="1119" y="1506"/>
                  </a:lnTo>
                  <a:lnTo>
                    <a:pt x="1110" y="1522"/>
                  </a:lnTo>
                  <a:lnTo>
                    <a:pt x="1102" y="1530"/>
                  </a:lnTo>
                  <a:lnTo>
                    <a:pt x="1090" y="1534"/>
                  </a:lnTo>
                  <a:lnTo>
                    <a:pt x="1078" y="1534"/>
                  </a:lnTo>
                  <a:lnTo>
                    <a:pt x="1066" y="1538"/>
                  </a:lnTo>
                  <a:lnTo>
                    <a:pt x="1070" y="1546"/>
                  </a:lnTo>
                  <a:lnTo>
                    <a:pt x="1058" y="1546"/>
                  </a:lnTo>
                  <a:lnTo>
                    <a:pt x="1045" y="1550"/>
                  </a:lnTo>
                  <a:lnTo>
                    <a:pt x="1033" y="1558"/>
                  </a:lnTo>
                  <a:lnTo>
                    <a:pt x="1045" y="1562"/>
                  </a:lnTo>
                  <a:lnTo>
                    <a:pt x="1049" y="1579"/>
                  </a:lnTo>
                  <a:lnTo>
                    <a:pt x="1062" y="1591"/>
                  </a:lnTo>
                  <a:lnTo>
                    <a:pt x="1074" y="1583"/>
                  </a:lnTo>
                  <a:lnTo>
                    <a:pt x="1086" y="1587"/>
                  </a:lnTo>
                  <a:lnTo>
                    <a:pt x="1098" y="1595"/>
                  </a:lnTo>
                  <a:lnTo>
                    <a:pt x="1110" y="1595"/>
                  </a:lnTo>
                  <a:lnTo>
                    <a:pt x="1123" y="1591"/>
                  </a:lnTo>
                  <a:lnTo>
                    <a:pt x="1147" y="1587"/>
                  </a:lnTo>
                  <a:lnTo>
                    <a:pt x="1155" y="1575"/>
                  </a:lnTo>
                  <a:lnTo>
                    <a:pt x="1151" y="1562"/>
                  </a:lnTo>
                  <a:lnTo>
                    <a:pt x="1163" y="1562"/>
                  </a:lnTo>
                  <a:lnTo>
                    <a:pt x="1159" y="1550"/>
                  </a:lnTo>
                  <a:lnTo>
                    <a:pt x="1171" y="1550"/>
                  </a:lnTo>
                  <a:lnTo>
                    <a:pt x="1184" y="1538"/>
                  </a:lnTo>
                  <a:lnTo>
                    <a:pt x="1176" y="1526"/>
                  </a:lnTo>
                  <a:lnTo>
                    <a:pt x="1171" y="1514"/>
                  </a:lnTo>
                  <a:lnTo>
                    <a:pt x="1159" y="1506"/>
                  </a:lnTo>
                  <a:lnTo>
                    <a:pt x="1155" y="1493"/>
                  </a:lnTo>
                  <a:lnTo>
                    <a:pt x="1155" y="1481"/>
                  </a:lnTo>
                  <a:lnTo>
                    <a:pt x="1167" y="1481"/>
                  </a:lnTo>
                  <a:lnTo>
                    <a:pt x="1155" y="1485"/>
                  </a:lnTo>
                  <a:lnTo>
                    <a:pt x="1163" y="1497"/>
                  </a:lnTo>
                  <a:lnTo>
                    <a:pt x="1171" y="1510"/>
                  </a:lnTo>
                  <a:lnTo>
                    <a:pt x="1184" y="1522"/>
                  </a:lnTo>
                  <a:lnTo>
                    <a:pt x="1184" y="1530"/>
                  </a:lnTo>
                  <a:lnTo>
                    <a:pt x="1196" y="1542"/>
                  </a:lnTo>
                  <a:lnTo>
                    <a:pt x="1208" y="1538"/>
                  </a:lnTo>
                  <a:lnTo>
                    <a:pt x="1212" y="1526"/>
                  </a:lnTo>
                  <a:lnTo>
                    <a:pt x="1224" y="1522"/>
                  </a:lnTo>
                  <a:lnTo>
                    <a:pt x="1212" y="1534"/>
                  </a:lnTo>
                  <a:lnTo>
                    <a:pt x="1204" y="1546"/>
                  </a:lnTo>
                  <a:lnTo>
                    <a:pt x="1192" y="1554"/>
                  </a:lnTo>
                  <a:lnTo>
                    <a:pt x="1204" y="1558"/>
                  </a:lnTo>
                  <a:lnTo>
                    <a:pt x="1228" y="1558"/>
                  </a:lnTo>
                  <a:lnTo>
                    <a:pt x="1241" y="1562"/>
                  </a:lnTo>
                  <a:lnTo>
                    <a:pt x="1253" y="1562"/>
                  </a:lnTo>
                  <a:lnTo>
                    <a:pt x="1265" y="1562"/>
                  </a:lnTo>
                  <a:lnTo>
                    <a:pt x="1277" y="1558"/>
                  </a:lnTo>
                  <a:lnTo>
                    <a:pt x="1289" y="1554"/>
                  </a:lnTo>
                  <a:lnTo>
                    <a:pt x="1281" y="1567"/>
                  </a:lnTo>
                  <a:lnTo>
                    <a:pt x="1257" y="1571"/>
                  </a:lnTo>
                  <a:lnTo>
                    <a:pt x="1245" y="1571"/>
                  </a:lnTo>
                  <a:lnTo>
                    <a:pt x="1232" y="1575"/>
                  </a:lnTo>
                  <a:lnTo>
                    <a:pt x="1220" y="1579"/>
                  </a:lnTo>
                  <a:lnTo>
                    <a:pt x="1208" y="1587"/>
                  </a:lnTo>
                  <a:lnTo>
                    <a:pt x="1220" y="1591"/>
                  </a:lnTo>
                  <a:lnTo>
                    <a:pt x="1232" y="1591"/>
                  </a:lnTo>
                  <a:lnTo>
                    <a:pt x="1245" y="1591"/>
                  </a:lnTo>
                  <a:lnTo>
                    <a:pt x="1257" y="1587"/>
                  </a:lnTo>
                  <a:lnTo>
                    <a:pt x="1269" y="1583"/>
                  </a:lnTo>
                  <a:lnTo>
                    <a:pt x="1281" y="1579"/>
                  </a:lnTo>
                  <a:lnTo>
                    <a:pt x="1294" y="1579"/>
                  </a:lnTo>
                  <a:lnTo>
                    <a:pt x="1306" y="1579"/>
                  </a:lnTo>
                  <a:lnTo>
                    <a:pt x="1294" y="1583"/>
                  </a:lnTo>
                  <a:lnTo>
                    <a:pt x="1269" y="1587"/>
                  </a:lnTo>
                  <a:lnTo>
                    <a:pt x="1257" y="1591"/>
                  </a:lnTo>
                  <a:lnTo>
                    <a:pt x="1253" y="1603"/>
                  </a:lnTo>
                  <a:lnTo>
                    <a:pt x="1241" y="1607"/>
                  </a:lnTo>
                  <a:lnTo>
                    <a:pt x="1253" y="1611"/>
                  </a:lnTo>
                  <a:lnTo>
                    <a:pt x="1265" y="1607"/>
                  </a:lnTo>
                  <a:lnTo>
                    <a:pt x="1277" y="1599"/>
                  </a:lnTo>
                  <a:lnTo>
                    <a:pt x="1289" y="1595"/>
                  </a:lnTo>
                  <a:lnTo>
                    <a:pt x="1294" y="1607"/>
                  </a:lnTo>
                  <a:lnTo>
                    <a:pt x="1281" y="1607"/>
                  </a:lnTo>
                  <a:lnTo>
                    <a:pt x="1269" y="1607"/>
                  </a:lnTo>
                  <a:lnTo>
                    <a:pt x="1257" y="1615"/>
                  </a:lnTo>
                  <a:lnTo>
                    <a:pt x="1269" y="1619"/>
                  </a:lnTo>
                  <a:lnTo>
                    <a:pt x="1281" y="1619"/>
                  </a:lnTo>
                  <a:lnTo>
                    <a:pt x="1294" y="1619"/>
                  </a:lnTo>
                  <a:lnTo>
                    <a:pt x="1306" y="1619"/>
                  </a:lnTo>
                  <a:lnTo>
                    <a:pt x="1310" y="1632"/>
                  </a:lnTo>
                  <a:lnTo>
                    <a:pt x="1322" y="1632"/>
                  </a:lnTo>
                  <a:lnTo>
                    <a:pt x="1310" y="1636"/>
                  </a:lnTo>
                  <a:lnTo>
                    <a:pt x="1298" y="1632"/>
                  </a:lnTo>
                  <a:lnTo>
                    <a:pt x="1285" y="1628"/>
                  </a:lnTo>
                  <a:lnTo>
                    <a:pt x="1273" y="1628"/>
                  </a:lnTo>
                  <a:lnTo>
                    <a:pt x="1285" y="1636"/>
                  </a:lnTo>
                  <a:lnTo>
                    <a:pt x="1298" y="1644"/>
                  </a:lnTo>
                  <a:lnTo>
                    <a:pt x="1310" y="1644"/>
                  </a:lnTo>
                  <a:lnTo>
                    <a:pt x="1322" y="1652"/>
                  </a:lnTo>
                  <a:lnTo>
                    <a:pt x="1334" y="1648"/>
                  </a:lnTo>
                  <a:lnTo>
                    <a:pt x="1342" y="1660"/>
                  </a:lnTo>
                  <a:lnTo>
                    <a:pt x="1330" y="1660"/>
                  </a:lnTo>
                  <a:lnTo>
                    <a:pt x="1318" y="1656"/>
                  </a:lnTo>
                  <a:lnTo>
                    <a:pt x="1306" y="1660"/>
                  </a:lnTo>
                  <a:lnTo>
                    <a:pt x="1318" y="1668"/>
                  </a:lnTo>
                  <a:lnTo>
                    <a:pt x="1342" y="1672"/>
                  </a:lnTo>
                  <a:lnTo>
                    <a:pt x="1330" y="1672"/>
                  </a:lnTo>
                  <a:lnTo>
                    <a:pt x="1342" y="1680"/>
                  </a:lnTo>
                  <a:lnTo>
                    <a:pt x="1330" y="1685"/>
                  </a:lnTo>
                  <a:lnTo>
                    <a:pt x="1318" y="1680"/>
                  </a:lnTo>
                  <a:lnTo>
                    <a:pt x="1330" y="1689"/>
                  </a:lnTo>
                  <a:lnTo>
                    <a:pt x="1342" y="1697"/>
                  </a:lnTo>
                  <a:lnTo>
                    <a:pt x="1355" y="1685"/>
                  </a:lnTo>
                  <a:lnTo>
                    <a:pt x="1346" y="1697"/>
                  </a:lnTo>
                  <a:lnTo>
                    <a:pt x="1334" y="1705"/>
                  </a:lnTo>
                  <a:lnTo>
                    <a:pt x="1322" y="1701"/>
                  </a:lnTo>
                  <a:lnTo>
                    <a:pt x="1289" y="1693"/>
                  </a:lnTo>
                  <a:lnTo>
                    <a:pt x="1273" y="1689"/>
                  </a:lnTo>
                  <a:lnTo>
                    <a:pt x="1265" y="1680"/>
                  </a:lnTo>
                  <a:lnTo>
                    <a:pt x="1249" y="1672"/>
                  </a:lnTo>
                  <a:lnTo>
                    <a:pt x="1241" y="1668"/>
                  </a:lnTo>
                  <a:lnTo>
                    <a:pt x="1224" y="1660"/>
                  </a:lnTo>
                  <a:lnTo>
                    <a:pt x="1212" y="1660"/>
                  </a:lnTo>
                  <a:lnTo>
                    <a:pt x="1200" y="1660"/>
                  </a:lnTo>
                  <a:lnTo>
                    <a:pt x="1188" y="1660"/>
                  </a:lnTo>
                  <a:lnTo>
                    <a:pt x="1176" y="1660"/>
                  </a:lnTo>
                  <a:lnTo>
                    <a:pt x="1163" y="1656"/>
                  </a:lnTo>
                  <a:lnTo>
                    <a:pt x="1151" y="1652"/>
                  </a:lnTo>
                  <a:lnTo>
                    <a:pt x="1139" y="1652"/>
                  </a:lnTo>
                  <a:lnTo>
                    <a:pt x="1127" y="1656"/>
                  </a:lnTo>
                  <a:lnTo>
                    <a:pt x="1114" y="1660"/>
                  </a:lnTo>
                  <a:lnTo>
                    <a:pt x="1119" y="1676"/>
                  </a:lnTo>
                  <a:lnTo>
                    <a:pt x="1131" y="1685"/>
                  </a:lnTo>
                  <a:lnTo>
                    <a:pt x="1143" y="1693"/>
                  </a:lnTo>
                  <a:lnTo>
                    <a:pt x="1155" y="1701"/>
                  </a:lnTo>
                  <a:lnTo>
                    <a:pt x="1167" y="1701"/>
                  </a:lnTo>
                  <a:lnTo>
                    <a:pt x="1180" y="1705"/>
                  </a:lnTo>
                  <a:lnTo>
                    <a:pt x="1192" y="1705"/>
                  </a:lnTo>
                  <a:lnTo>
                    <a:pt x="1204" y="1709"/>
                  </a:lnTo>
                  <a:lnTo>
                    <a:pt x="1216" y="1713"/>
                  </a:lnTo>
                  <a:lnTo>
                    <a:pt x="1228" y="1717"/>
                  </a:lnTo>
                  <a:lnTo>
                    <a:pt x="1241" y="1729"/>
                  </a:lnTo>
                  <a:lnTo>
                    <a:pt x="1253" y="1737"/>
                  </a:lnTo>
                  <a:lnTo>
                    <a:pt x="1265" y="1737"/>
                  </a:lnTo>
                  <a:lnTo>
                    <a:pt x="1277" y="1741"/>
                  </a:lnTo>
                  <a:lnTo>
                    <a:pt x="1289" y="1741"/>
                  </a:lnTo>
                  <a:lnTo>
                    <a:pt x="1294" y="1741"/>
                  </a:lnTo>
                  <a:lnTo>
                    <a:pt x="1294" y="1746"/>
                  </a:lnTo>
                  <a:lnTo>
                    <a:pt x="1306" y="1741"/>
                  </a:lnTo>
                  <a:lnTo>
                    <a:pt x="1318" y="1737"/>
                  </a:lnTo>
                  <a:lnTo>
                    <a:pt x="1330" y="1741"/>
                  </a:lnTo>
                  <a:lnTo>
                    <a:pt x="1318" y="1741"/>
                  </a:lnTo>
                  <a:lnTo>
                    <a:pt x="1330" y="1746"/>
                  </a:lnTo>
                  <a:lnTo>
                    <a:pt x="1342" y="1741"/>
                  </a:lnTo>
                  <a:lnTo>
                    <a:pt x="1346" y="1741"/>
                  </a:lnTo>
                  <a:lnTo>
                    <a:pt x="1359" y="1737"/>
                  </a:lnTo>
                  <a:lnTo>
                    <a:pt x="1371" y="1737"/>
                  </a:lnTo>
                  <a:lnTo>
                    <a:pt x="1375" y="1741"/>
                  </a:lnTo>
                  <a:lnTo>
                    <a:pt x="1371" y="1746"/>
                  </a:lnTo>
                  <a:lnTo>
                    <a:pt x="1359" y="1754"/>
                  </a:lnTo>
                  <a:lnTo>
                    <a:pt x="1371" y="1758"/>
                  </a:lnTo>
                  <a:lnTo>
                    <a:pt x="1375" y="1770"/>
                  </a:lnTo>
                  <a:lnTo>
                    <a:pt x="1363" y="1766"/>
                  </a:lnTo>
                  <a:lnTo>
                    <a:pt x="1351" y="1766"/>
                  </a:lnTo>
                  <a:lnTo>
                    <a:pt x="1338" y="1778"/>
                  </a:lnTo>
                  <a:lnTo>
                    <a:pt x="1351" y="1778"/>
                  </a:lnTo>
                  <a:lnTo>
                    <a:pt x="1363" y="1786"/>
                  </a:lnTo>
                  <a:lnTo>
                    <a:pt x="1351" y="1782"/>
                  </a:lnTo>
                  <a:lnTo>
                    <a:pt x="1338" y="1786"/>
                  </a:lnTo>
                  <a:lnTo>
                    <a:pt x="1334" y="1798"/>
                  </a:lnTo>
                  <a:lnTo>
                    <a:pt x="1351" y="1794"/>
                  </a:lnTo>
                  <a:lnTo>
                    <a:pt x="1359" y="1790"/>
                  </a:lnTo>
                  <a:lnTo>
                    <a:pt x="1371" y="1794"/>
                  </a:lnTo>
                  <a:lnTo>
                    <a:pt x="1359" y="1794"/>
                  </a:lnTo>
                  <a:lnTo>
                    <a:pt x="1351" y="1798"/>
                  </a:lnTo>
                  <a:lnTo>
                    <a:pt x="1338" y="1803"/>
                  </a:lnTo>
                  <a:lnTo>
                    <a:pt x="1330" y="1815"/>
                  </a:lnTo>
                  <a:lnTo>
                    <a:pt x="1326" y="1827"/>
                  </a:lnTo>
                  <a:lnTo>
                    <a:pt x="1338" y="1831"/>
                  </a:lnTo>
                  <a:lnTo>
                    <a:pt x="1351" y="1827"/>
                  </a:lnTo>
                  <a:lnTo>
                    <a:pt x="1359" y="1815"/>
                  </a:lnTo>
                  <a:lnTo>
                    <a:pt x="1359" y="1827"/>
                  </a:lnTo>
                  <a:lnTo>
                    <a:pt x="1371" y="1835"/>
                  </a:lnTo>
                  <a:lnTo>
                    <a:pt x="1359" y="1835"/>
                  </a:lnTo>
                  <a:lnTo>
                    <a:pt x="1346" y="1839"/>
                  </a:lnTo>
                  <a:lnTo>
                    <a:pt x="1359" y="1843"/>
                  </a:lnTo>
                  <a:lnTo>
                    <a:pt x="1371" y="1843"/>
                  </a:lnTo>
                  <a:lnTo>
                    <a:pt x="1359" y="1847"/>
                  </a:lnTo>
                  <a:lnTo>
                    <a:pt x="1367" y="1859"/>
                  </a:lnTo>
                  <a:lnTo>
                    <a:pt x="1355" y="1851"/>
                  </a:lnTo>
                  <a:lnTo>
                    <a:pt x="1346" y="1839"/>
                  </a:lnTo>
                  <a:lnTo>
                    <a:pt x="1334" y="1835"/>
                  </a:lnTo>
                  <a:lnTo>
                    <a:pt x="1322" y="1839"/>
                  </a:lnTo>
                  <a:lnTo>
                    <a:pt x="1322" y="1847"/>
                  </a:lnTo>
                  <a:lnTo>
                    <a:pt x="1322" y="1859"/>
                  </a:lnTo>
                  <a:lnTo>
                    <a:pt x="1330" y="1855"/>
                  </a:lnTo>
                  <a:lnTo>
                    <a:pt x="1318" y="1864"/>
                  </a:lnTo>
                  <a:lnTo>
                    <a:pt x="1318" y="1876"/>
                  </a:lnTo>
                  <a:lnTo>
                    <a:pt x="1330" y="1872"/>
                  </a:lnTo>
                  <a:lnTo>
                    <a:pt x="1342" y="1872"/>
                  </a:lnTo>
                  <a:lnTo>
                    <a:pt x="1338" y="1884"/>
                  </a:lnTo>
                  <a:lnTo>
                    <a:pt x="1326" y="1884"/>
                  </a:lnTo>
                  <a:lnTo>
                    <a:pt x="1318" y="1896"/>
                  </a:lnTo>
                  <a:lnTo>
                    <a:pt x="1306" y="1896"/>
                  </a:lnTo>
                  <a:lnTo>
                    <a:pt x="1294" y="1900"/>
                  </a:lnTo>
                  <a:lnTo>
                    <a:pt x="1281" y="1900"/>
                  </a:lnTo>
                  <a:lnTo>
                    <a:pt x="1269" y="1892"/>
                  </a:lnTo>
                  <a:lnTo>
                    <a:pt x="1257" y="1896"/>
                  </a:lnTo>
                  <a:lnTo>
                    <a:pt x="1245" y="1896"/>
                  </a:lnTo>
                  <a:lnTo>
                    <a:pt x="1232" y="1900"/>
                  </a:lnTo>
                  <a:lnTo>
                    <a:pt x="1245" y="1900"/>
                  </a:lnTo>
                  <a:lnTo>
                    <a:pt x="1232" y="1908"/>
                  </a:lnTo>
                  <a:lnTo>
                    <a:pt x="1220" y="1916"/>
                  </a:lnTo>
                  <a:lnTo>
                    <a:pt x="1208" y="1916"/>
                  </a:lnTo>
                  <a:lnTo>
                    <a:pt x="1196" y="1921"/>
                  </a:lnTo>
                  <a:lnTo>
                    <a:pt x="1208" y="1925"/>
                  </a:lnTo>
                  <a:lnTo>
                    <a:pt x="1220" y="1921"/>
                  </a:lnTo>
                  <a:lnTo>
                    <a:pt x="1232" y="1921"/>
                  </a:lnTo>
                  <a:lnTo>
                    <a:pt x="1220" y="1925"/>
                  </a:lnTo>
                  <a:lnTo>
                    <a:pt x="1232" y="1925"/>
                  </a:lnTo>
                  <a:lnTo>
                    <a:pt x="1245" y="1933"/>
                  </a:lnTo>
                  <a:lnTo>
                    <a:pt x="1257" y="1933"/>
                  </a:lnTo>
                  <a:lnTo>
                    <a:pt x="1265" y="1929"/>
                  </a:lnTo>
                  <a:lnTo>
                    <a:pt x="1277" y="1929"/>
                  </a:lnTo>
                  <a:lnTo>
                    <a:pt x="1289" y="1925"/>
                  </a:lnTo>
                  <a:lnTo>
                    <a:pt x="1302" y="1916"/>
                  </a:lnTo>
                  <a:lnTo>
                    <a:pt x="1289" y="1908"/>
                  </a:lnTo>
                  <a:lnTo>
                    <a:pt x="1302" y="1912"/>
                  </a:lnTo>
                  <a:lnTo>
                    <a:pt x="1318" y="1908"/>
                  </a:lnTo>
                  <a:lnTo>
                    <a:pt x="1326" y="1904"/>
                  </a:lnTo>
                  <a:lnTo>
                    <a:pt x="1342" y="1904"/>
                  </a:lnTo>
                  <a:lnTo>
                    <a:pt x="1330" y="1908"/>
                  </a:lnTo>
                  <a:lnTo>
                    <a:pt x="1318" y="1912"/>
                  </a:lnTo>
                  <a:lnTo>
                    <a:pt x="1318" y="1925"/>
                  </a:lnTo>
                  <a:lnTo>
                    <a:pt x="1306" y="1929"/>
                  </a:lnTo>
                  <a:lnTo>
                    <a:pt x="1318" y="1929"/>
                  </a:lnTo>
                  <a:lnTo>
                    <a:pt x="1326" y="1937"/>
                  </a:lnTo>
                  <a:lnTo>
                    <a:pt x="1318" y="1933"/>
                  </a:lnTo>
                  <a:lnTo>
                    <a:pt x="1306" y="1937"/>
                  </a:lnTo>
                  <a:lnTo>
                    <a:pt x="1318" y="1941"/>
                  </a:lnTo>
                  <a:lnTo>
                    <a:pt x="1330" y="1945"/>
                  </a:lnTo>
                  <a:lnTo>
                    <a:pt x="1342" y="1953"/>
                  </a:lnTo>
                  <a:lnTo>
                    <a:pt x="1355" y="1957"/>
                  </a:lnTo>
                  <a:lnTo>
                    <a:pt x="1379" y="1961"/>
                  </a:lnTo>
                  <a:lnTo>
                    <a:pt x="1363" y="1961"/>
                  </a:lnTo>
                  <a:lnTo>
                    <a:pt x="1351" y="1965"/>
                  </a:lnTo>
                  <a:lnTo>
                    <a:pt x="1342" y="1957"/>
                  </a:lnTo>
                  <a:lnTo>
                    <a:pt x="1326" y="1953"/>
                  </a:lnTo>
                  <a:lnTo>
                    <a:pt x="1318" y="1949"/>
                  </a:lnTo>
                  <a:lnTo>
                    <a:pt x="1289" y="1949"/>
                  </a:lnTo>
                  <a:lnTo>
                    <a:pt x="1281" y="1949"/>
                  </a:lnTo>
                  <a:lnTo>
                    <a:pt x="1269" y="1949"/>
                  </a:lnTo>
                  <a:lnTo>
                    <a:pt x="1257" y="1945"/>
                  </a:lnTo>
                  <a:lnTo>
                    <a:pt x="1232" y="1933"/>
                  </a:lnTo>
                  <a:lnTo>
                    <a:pt x="1220" y="1937"/>
                  </a:lnTo>
                  <a:lnTo>
                    <a:pt x="1232" y="1941"/>
                  </a:lnTo>
                  <a:lnTo>
                    <a:pt x="1245" y="1945"/>
                  </a:lnTo>
                  <a:lnTo>
                    <a:pt x="1232" y="1945"/>
                  </a:lnTo>
                  <a:lnTo>
                    <a:pt x="1220" y="1941"/>
                  </a:lnTo>
                  <a:lnTo>
                    <a:pt x="1208" y="1937"/>
                  </a:lnTo>
                  <a:lnTo>
                    <a:pt x="1196" y="1933"/>
                  </a:lnTo>
                  <a:lnTo>
                    <a:pt x="1184" y="1937"/>
                  </a:lnTo>
                  <a:lnTo>
                    <a:pt x="1196" y="1937"/>
                  </a:lnTo>
                  <a:lnTo>
                    <a:pt x="1208" y="1945"/>
                  </a:lnTo>
                  <a:lnTo>
                    <a:pt x="1220" y="1953"/>
                  </a:lnTo>
                  <a:lnTo>
                    <a:pt x="1232" y="1957"/>
                  </a:lnTo>
                  <a:lnTo>
                    <a:pt x="1245" y="1957"/>
                  </a:lnTo>
                  <a:lnTo>
                    <a:pt x="1257" y="1961"/>
                  </a:lnTo>
                  <a:lnTo>
                    <a:pt x="1245" y="1961"/>
                  </a:lnTo>
                  <a:lnTo>
                    <a:pt x="1232" y="1961"/>
                  </a:lnTo>
                  <a:lnTo>
                    <a:pt x="1220" y="1957"/>
                  </a:lnTo>
                  <a:lnTo>
                    <a:pt x="1208" y="1949"/>
                  </a:lnTo>
                  <a:lnTo>
                    <a:pt x="1196" y="1949"/>
                  </a:lnTo>
                  <a:lnTo>
                    <a:pt x="1208" y="1953"/>
                  </a:lnTo>
                  <a:lnTo>
                    <a:pt x="1196" y="1957"/>
                  </a:lnTo>
                  <a:lnTo>
                    <a:pt x="1188" y="1969"/>
                  </a:lnTo>
                  <a:lnTo>
                    <a:pt x="1180" y="1965"/>
                  </a:lnTo>
                  <a:lnTo>
                    <a:pt x="1188" y="1973"/>
                  </a:lnTo>
                  <a:lnTo>
                    <a:pt x="1180" y="1973"/>
                  </a:lnTo>
                  <a:lnTo>
                    <a:pt x="1167" y="1973"/>
                  </a:lnTo>
                  <a:lnTo>
                    <a:pt x="1171" y="1986"/>
                  </a:lnTo>
                  <a:lnTo>
                    <a:pt x="1163" y="1994"/>
                  </a:lnTo>
                  <a:lnTo>
                    <a:pt x="1171" y="2002"/>
                  </a:lnTo>
                  <a:lnTo>
                    <a:pt x="1188" y="1998"/>
                  </a:lnTo>
                  <a:lnTo>
                    <a:pt x="1196" y="1986"/>
                  </a:lnTo>
                  <a:lnTo>
                    <a:pt x="1208" y="1977"/>
                  </a:lnTo>
                  <a:lnTo>
                    <a:pt x="1220" y="1977"/>
                  </a:lnTo>
                  <a:lnTo>
                    <a:pt x="1232" y="1973"/>
                  </a:lnTo>
                  <a:lnTo>
                    <a:pt x="1245" y="1969"/>
                  </a:lnTo>
                  <a:lnTo>
                    <a:pt x="1257" y="1965"/>
                  </a:lnTo>
                  <a:lnTo>
                    <a:pt x="1269" y="1965"/>
                  </a:lnTo>
                  <a:lnTo>
                    <a:pt x="1281" y="1961"/>
                  </a:lnTo>
                  <a:lnTo>
                    <a:pt x="1269" y="1965"/>
                  </a:lnTo>
                  <a:lnTo>
                    <a:pt x="1257" y="1965"/>
                  </a:lnTo>
                  <a:lnTo>
                    <a:pt x="1269" y="1977"/>
                  </a:lnTo>
                  <a:lnTo>
                    <a:pt x="1281" y="1977"/>
                  </a:lnTo>
                  <a:lnTo>
                    <a:pt x="1289" y="1977"/>
                  </a:lnTo>
                  <a:lnTo>
                    <a:pt x="1302" y="1982"/>
                  </a:lnTo>
                  <a:lnTo>
                    <a:pt x="1298" y="1969"/>
                  </a:lnTo>
                  <a:lnTo>
                    <a:pt x="1310" y="1961"/>
                  </a:lnTo>
                  <a:lnTo>
                    <a:pt x="1322" y="1957"/>
                  </a:lnTo>
                  <a:lnTo>
                    <a:pt x="1310" y="1965"/>
                  </a:lnTo>
                  <a:lnTo>
                    <a:pt x="1314" y="1977"/>
                  </a:lnTo>
                  <a:lnTo>
                    <a:pt x="1326" y="1977"/>
                  </a:lnTo>
                  <a:lnTo>
                    <a:pt x="1338" y="1977"/>
                  </a:lnTo>
                  <a:lnTo>
                    <a:pt x="1342" y="1965"/>
                  </a:lnTo>
                  <a:lnTo>
                    <a:pt x="1355" y="1965"/>
                  </a:lnTo>
                  <a:lnTo>
                    <a:pt x="1367" y="1969"/>
                  </a:lnTo>
                  <a:lnTo>
                    <a:pt x="1355" y="1973"/>
                  </a:lnTo>
                  <a:lnTo>
                    <a:pt x="1342" y="1977"/>
                  </a:lnTo>
                  <a:lnTo>
                    <a:pt x="1330" y="1982"/>
                  </a:lnTo>
                  <a:lnTo>
                    <a:pt x="1318" y="1982"/>
                  </a:lnTo>
                  <a:lnTo>
                    <a:pt x="1330" y="1990"/>
                  </a:lnTo>
                  <a:lnTo>
                    <a:pt x="1342" y="1990"/>
                  </a:lnTo>
                  <a:lnTo>
                    <a:pt x="1355" y="1986"/>
                  </a:lnTo>
                  <a:lnTo>
                    <a:pt x="1367" y="1982"/>
                  </a:lnTo>
                  <a:lnTo>
                    <a:pt x="1379" y="1982"/>
                  </a:lnTo>
                  <a:lnTo>
                    <a:pt x="1387" y="1986"/>
                  </a:lnTo>
                  <a:lnTo>
                    <a:pt x="1375" y="1982"/>
                  </a:lnTo>
                  <a:lnTo>
                    <a:pt x="1363" y="1986"/>
                  </a:lnTo>
                  <a:lnTo>
                    <a:pt x="1351" y="1990"/>
                  </a:lnTo>
                  <a:lnTo>
                    <a:pt x="1338" y="1994"/>
                  </a:lnTo>
                  <a:lnTo>
                    <a:pt x="1351" y="2002"/>
                  </a:lnTo>
                  <a:lnTo>
                    <a:pt x="1363" y="2002"/>
                  </a:lnTo>
                  <a:lnTo>
                    <a:pt x="1379" y="2006"/>
                  </a:lnTo>
                  <a:lnTo>
                    <a:pt x="1363" y="2006"/>
                  </a:lnTo>
                  <a:lnTo>
                    <a:pt x="1351" y="2006"/>
                  </a:lnTo>
                  <a:lnTo>
                    <a:pt x="1342" y="2002"/>
                  </a:lnTo>
                  <a:lnTo>
                    <a:pt x="1330" y="1998"/>
                  </a:lnTo>
                  <a:lnTo>
                    <a:pt x="1318" y="1994"/>
                  </a:lnTo>
                  <a:lnTo>
                    <a:pt x="1306" y="1986"/>
                  </a:lnTo>
                  <a:lnTo>
                    <a:pt x="1289" y="1990"/>
                  </a:lnTo>
                  <a:lnTo>
                    <a:pt x="1281" y="1994"/>
                  </a:lnTo>
                  <a:lnTo>
                    <a:pt x="1265" y="1986"/>
                  </a:lnTo>
                  <a:lnTo>
                    <a:pt x="1257" y="1982"/>
                  </a:lnTo>
                  <a:lnTo>
                    <a:pt x="1245" y="1977"/>
                  </a:lnTo>
                  <a:lnTo>
                    <a:pt x="1232" y="1977"/>
                  </a:lnTo>
                  <a:lnTo>
                    <a:pt x="1220" y="1982"/>
                  </a:lnTo>
                  <a:lnTo>
                    <a:pt x="1232" y="1982"/>
                  </a:lnTo>
                  <a:lnTo>
                    <a:pt x="1208" y="1986"/>
                  </a:lnTo>
                  <a:lnTo>
                    <a:pt x="1196" y="1994"/>
                  </a:lnTo>
                  <a:lnTo>
                    <a:pt x="1184" y="2002"/>
                  </a:lnTo>
                  <a:lnTo>
                    <a:pt x="1171" y="2006"/>
                  </a:lnTo>
                  <a:lnTo>
                    <a:pt x="1159" y="2014"/>
                  </a:lnTo>
                  <a:lnTo>
                    <a:pt x="1155" y="2026"/>
                  </a:lnTo>
                  <a:lnTo>
                    <a:pt x="1167" y="2034"/>
                  </a:lnTo>
                  <a:lnTo>
                    <a:pt x="1192" y="2022"/>
                  </a:lnTo>
                  <a:lnTo>
                    <a:pt x="1204" y="2026"/>
                  </a:lnTo>
                  <a:lnTo>
                    <a:pt x="1216" y="2022"/>
                  </a:lnTo>
                  <a:lnTo>
                    <a:pt x="1228" y="2022"/>
                  </a:lnTo>
                  <a:lnTo>
                    <a:pt x="1241" y="2018"/>
                  </a:lnTo>
                  <a:lnTo>
                    <a:pt x="1253" y="2018"/>
                  </a:lnTo>
                  <a:lnTo>
                    <a:pt x="1265" y="2018"/>
                  </a:lnTo>
                  <a:lnTo>
                    <a:pt x="1277" y="2018"/>
                  </a:lnTo>
                  <a:lnTo>
                    <a:pt x="1289" y="2018"/>
                  </a:lnTo>
                  <a:lnTo>
                    <a:pt x="1302" y="2018"/>
                  </a:lnTo>
                  <a:lnTo>
                    <a:pt x="1314" y="2014"/>
                  </a:lnTo>
                  <a:lnTo>
                    <a:pt x="1302" y="2018"/>
                  </a:lnTo>
                  <a:lnTo>
                    <a:pt x="1306" y="2030"/>
                  </a:lnTo>
                  <a:lnTo>
                    <a:pt x="1318" y="2043"/>
                  </a:lnTo>
                  <a:lnTo>
                    <a:pt x="1330" y="2039"/>
                  </a:lnTo>
                  <a:lnTo>
                    <a:pt x="1342" y="2034"/>
                  </a:lnTo>
                  <a:lnTo>
                    <a:pt x="1355" y="2034"/>
                  </a:lnTo>
                  <a:lnTo>
                    <a:pt x="1367" y="2039"/>
                  </a:lnTo>
                  <a:lnTo>
                    <a:pt x="1355" y="2039"/>
                  </a:lnTo>
                  <a:lnTo>
                    <a:pt x="1342" y="2039"/>
                  </a:lnTo>
                  <a:lnTo>
                    <a:pt x="1330" y="2043"/>
                  </a:lnTo>
                  <a:lnTo>
                    <a:pt x="1318" y="2043"/>
                  </a:lnTo>
                  <a:lnTo>
                    <a:pt x="1306" y="2034"/>
                  </a:lnTo>
                  <a:lnTo>
                    <a:pt x="1298" y="2022"/>
                  </a:lnTo>
                  <a:lnTo>
                    <a:pt x="1281" y="2022"/>
                  </a:lnTo>
                  <a:lnTo>
                    <a:pt x="1273" y="2022"/>
                  </a:lnTo>
                  <a:lnTo>
                    <a:pt x="1261" y="2018"/>
                  </a:lnTo>
                  <a:lnTo>
                    <a:pt x="1249" y="2018"/>
                  </a:lnTo>
                  <a:lnTo>
                    <a:pt x="1237" y="2026"/>
                  </a:lnTo>
                  <a:lnTo>
                    <a:pt x="1224" y="2026"/>
                  </a:lnTo>
                  <a:lnTo>
                    <a:pt x="1212" y="2030"/>
                  </a:lnTo>
                  <a:lnTo>
                    <a:pt x="1200" y="2030"/>
                  </a:lnTo>
                  <a:lnTo>
                    <a:pt x="1188" y="2030"/>
                  </a:lnTo>
                  <a:lnTo>
                    <a:pt x="1176" y="2030"/>
                  </a:lnTo>
                  <a:lnTo>
                    <a:pt x="1163" y="2039"/>
                  </a:lnTo>
                  <a:lnTo>
                    <a:pt x="1155" y="2043"/>
                  </a:lnTo>
                  <a:lnTo>
                    <a:pt x="1163" y="2047"/>
                  </a:lnTo>
                  <a:lnTo>
                    <a:pt x="1176" y="2047"/>
                  </a:lnTo>
                  <a:lnTo>
                    <a:pt x="1163" y="2051"/>
                  </a:lnTo>
                  <a:lnTo>
                    <a:pt x="1176" y="2055"/>
                  </a:lnTo>
                  <a:lnTo>
                    <a:pt x="1188" y="2055"/>
                  </a:lnTo>
                  <a:lnTo>
                    <a:pt x="1176" y="2059"/>
                  </a:lnTo>
                  <a:lnTo>
                    <a:pt x="1163" y="2059"/>
                  </a:lnTo>
                  <a:lnTo>
                    <a:pt x="1176" y="2067"/>
                  </a:lnTo>
                  <a:lnTo>
                    <a:pt x="1188" y="2063"/>
                  </a:lnTo>
                  <a:lnTo>
                    <a:pt x="1200" y="2063"/>
                  </a:lnTo>
                  <a:lnTo>
                    <a:pt x="1212" y="2067"/>
                  </a:lnTo>
                  <a:lnTo>
                    <a:pt x="1224" y="2067"/>
                  </a:lnTo>
                  <a:lnTo>
                    <a:pt x="1237" y="2059"/>
                  </a:lnTo>
                  <a:lnTo>
                    <a:pt x="1249" y="2063"/>
                  </a:lnTo>
                  <a:lnTo>
                    <a:pt x="1237" y="2071"/>
                  </a:lnTo>
                  <a:lnTo>
                    <a:pt x="1224" y="2071"/>
                  </a:lnTo>
                  <a:lnTo>
                    <a:pt x="1212" y="2075"/>
                  </a:lnTo>
                  <a:lnTo>
                    <a:pt x="1200" y="2075"/>
                  </a:lnTo>
                  <a:lnTo>
                    <a:pt x="1212" y="2075"/>
                  </a:lnTo>
                  <a:lnTo>
                    <a:pt x="1224" y="2075"/>
                  </a:lnTo>
                  <a:lnTo>
                    <a:pt x="1212" y="2083"/>
                  </a:lnTo>
                  <a:lnTo>
                    <a:pt x="1204" y="2083"/>
                  </a:lnTo>
                  <a:lnTo>
                    <a:pt x="1212" y="2083"/>
                  </a:lnTo>
                  <a:lnTo>
                    <a:pt x="1224" y="2083"/>
                  </a:lnTo>
                  <a:lnTo>
                    <a:pt x="1212" y="2087"/>
                  </a:lnTo>
                  <a:lnTo>
                    <a:pt x="1200" y="2087"/>
                  </a:lnTo>
                  <a:lnTo>
                    <a:pt x="1188" y="2087"/>
                  </a:lnTo>
                  <a:lnTo>
                    <a:pt x="1180" y="2095"/>
                  </a:lnTo>
                  <a:lnTo>
                    <a:pt x="1188" y="2100"/>
                  </a:lnTo>
                  <a:lnTo>
                    <a:pt x="1200" y="2104"/>
                  </a:lnTo>
                  <a:lnTo>
                    <a:pt x="1212" y="2100"/>
                  </a:lnTo>
                  <a:lnTo>
                    <a:pt x="1224" y="2100"/>
                  </a:lnTo>
                  <a:lnTo>
                    <a:pt x="1237" y="2104"/>
                  </a:lnTo>
                  <a:lnTo>
                    <a:pt x="1224" y="2104"/>
                  </a:lnTo>
                  <a:lnTo>
                    <a:pt x="1212" y="2104"/>
                  </a:lnTo>
                  <a:lnTo>
                    <a:pt x="1200" y="2108"/>
                  </a:lnTo>
                  <a:lnTo>
                    <a:pt x="1188" y="2108"/>
                  </a:lnTo>
                  <a:lnTo>
                    <a:pt x="1180" y="2108"/>
                  </a:lnTo>
                  <a:lnTo>
                    <a:pt x="1167" y="2116"/>
                  </a:lnTo>
                  <a:lnTo>
                    <a:pt x="1167" y="2128"/>
                  </a:lnTo>
                  <a:lnTo>
                    <a:pt x="1180" y="2132"/>
                  </a:lnTo>
                  <a:lnTo>
                    <a:pt x="1192" y="2128"/>
                  </a:lnTo>
                  <a:lnTo>
                    <a:pt x="1180" y="2132"/>
                  </a:lnTo>
                  <a:lnTo>
                    <a:pt x="1167" y="2144"/>
                  </a:lnTo>
                  <a:lnTo>
                    <a:pt x="1171" y="2144"/>
                  </a:lnTo>
                  <a:lnTo>
                    <a:pt x="1180" y="2148"/>
                  </a:lnTo>
                  <a:lnTo>
                    <a:pt x="1192" y="2144"/>
                  </a:lnTo>
                  <a:lnTo>
                    <a:pt x="1204" y="2140"/>
                  </a:lnTo>
                  <a:lnTo>
                    <a:pt x="1216" y="2128"/>
                  </a:lnTo>
                  <a:lnTo>
                    <a:pt x="1228" y="2120"/>
                  </a:lnTo>
                  <a:lnTo>
                    <a:pt x="1241" y="2112"/>
                  </a:lnTo>
                  <a:lnTo>
                    <a:pt x="1253" y="2108"/>
                  </a:lnTo>
                  <a:lnTo>
                    <a:pt x="1265" y="2095"/>
                  </a:lnTo>
                  <a:lnTo>
                    <a:pt x="1277" y="2087"/>
                  </a:lnTo>
                  <a:lnTo>
                    <a:pt x="1289" y="2083"/>
                  </a:lnTo>
                  <a:lnTo>
                    <a:pt x="1302" y="2071"/>
                  </a:lnTo>
                  <a:lnTo>
                    <a:pt x="1314" y="2067"/>
                  </a:lnTo>
                  <a:lnTo>
                    <a:pt x="1326" y="2063"/>
                  </a:lnTo>
                  <a:lnTo>
                    <a:pt x="1338" y="2055"/>
                  </a:lnTo>
                  <a:lnTo>
                    <a:pt x="1351" y="2055"/>
                  </a:lnTo>
                  <a:lnTo>
                    <a:pt x="1363" y="2051"/>
                  </a:lnTo>
                  <a:lnTo>
                    <a:pt x="1351" y="2055"/>
                  </a:lnTo>
                  <a:lnTo>
                    <a:pt x="1363" y="2055"/>
                  </a:lnTo>
                  <a:lnTo>
                    <a:pt x="1375" y="2059"/>
                  </a:lnTo>
                  <a:lnTo>
                    <a:pt x="1387" y="2059"/>
                  </a:lnTo>
                  <a:lnTo>
                    <a:pt x="1375" y="2059"/>
                  </a:lnTo>
                  <a:lnTo>
                    <a:pt x="1351" y="2055"/>
                  </a:lnTo>
                  <a:lnTo>
                    <a:pt x="1338" y="2059"/>
                  </a:lnTo>
                  <a:lnTo>
                    <a:pt x="1338" y="2071"/>
                  </a:lnTo>
                  <a:lnTo>
                    <a:pt x="1351" y="2071"/>
                  </a:lnTo>
                  <a:lnTo>
                    <a:pt x="1363" y="2071"/>
                  </a:lnTo>
                  <a:lnTo>
                    <a:pt x="1351" y="2071"/>
                  </a:lnTo>
                  <a:lnTo>
                    <a:pt x="1338" y="2075"/>
                  </a:lnTo>
                  <a:lnTo>
                    <a:pt x="1326" y="2071"/>
                  </a:lnTo>
                  <a:lnTo>
                    <a:pt x="1314" y="2071"/>
                  </a:lnTo>
                  <a:lnTo>
                    <a:pt x="1302" y="2079"/>
                  </a:lnTo>
                  <a:lnTo>
                    <a:pt x="1289" y="2087"/>
                  </a:lnTo>
                  <a:lnTo>
                    <a:pt x="1277" y="2091"/>
                  </a:lnTo>
                  <a:lnTo>
                    <a:pt x="1265" y="2104"/>
                  </a:lnTo>
                  <a:lnTo>
                    <a:pt x="1253" y="2112"/>
                  </a:lnTo>
                  <a:lnTo>
                    <a:pt x="1241" y="2116"/>
                  </a:lnTo>
                  <a:lnTo>
                    <a:pt x="1228" y="2124"/>
                  </a:lnTo>
                  <a:lnTo>
                    <a:pt x="1216" y="2136"/>
                  </a:lnTo>
                  <a:lnTo>
                    <a:pt x="1204" y="2140"/>
                  </a:lnTo>
                  <a:lnTo>
                    <a:pt x="1192" y="2144"/>
                  </a:lnTo>
                  <a:lnTo>
                    <a:pt x="1180" y="2152"/>
                  </a:lnTo>
                  <a:lnTo>
                    <a:pt x="1192" y="2157"/>
                  </a:lnTo>
                  <a:lnTo>
                    <a:pt x="1180" y="2157"/>
                  </a:lnTo>
                  <a:lnTo>
                    <a:pt x="1192" y="2165"/>
                  </a:lnTo>
                  <a:lnTo>
                    <a:pt x="1204" y="2157"/>
                  </a:lnTo>
                  <a:lnTo>
                    <a:pt x="1192" y="2165"/>
                  </a:lnTo>
                  <a:lnTo>
                    <a:pt x="1204" y="2169"/>
                  </a:lnTo>
                  <a:lnTo>
                    <a:pt x="1228" y="2161"/>
                  </a:lnTo>
                  <a:lnTo>
                    <a:pt x="1241" y="2165"/>
                  </a:lnTo>
                  <a:lnTo>
                    <a:pt x="1253" y="2161"/>
                  </a:lnTo>
                  <a:lnTo>
                    <a:pt x="1277" y="2152"/>
                  </a:lnTo>
                  <a:lnTo>
                    <a:pt x="1285" y="2165"/>
                  </a:lnTo>
                  <a:lnTo>
                    <a:pt x="1273" y="2157"/>
                  </a:lnTo>
                  <a:lnTo>
                    <a:pt x="1261" y="2161"/>
                  </a:lnTo>
                  <a:lnTo>
                    <a:pt x="1249" y="2173"/>
                  </a:lnTo>
                  <a:lnTo>
                    <a:pt x="1237" y="2169"/>
                  </a:lnTo>
                  <a:lnTo>
                    <a:pt x="1224" y="2165"/>
                  </a:lnTo>
                  <a:lnTo>
                    <a:pt x="1212" y="2169"/>
                  </a:lnTo>
                  <a:lnTo>
                    <a:pt x="1200" y="2177"/>
                  </a:lnTo>
                  <a:lnTo>
                    <a:pt x="1212" y="2177"/>
                  </a:lnTo>
                  <a:lnTo>
                    <a:pt x="1200" y="2185"/>
                  </a:lnTo>
                  <a:lnTo>
                    <a:pt x="1212" y="2189"/>
                  </a:lnTo>
                  <a:lnTo>
                    <a:pt x="1224" y="2177"/>
                  </a:lnTo>
                  <a:lnTo>
                    <a:pt x="1224" y="2189"/>
                  </a:lnTo>
                  <a:lnTo>
                    <a:pt x="1220" y="2201"/>
                  </a:lnTo>
                  <a:lnTo>
                    <a:pt x="1232" y="2197"/>
                  </a:lnTo>
                  <a:lnTo>
                    <a:pt x="1232" y="2209"/>
                  </a:lnTo>
                  <a:lnTo>
                    <a:pt x="1241" y="2213"/>
                  </a:lnTo>
                  <a:lnTo>
                    <a:pt x="1253" y="2209"/>
                  </a:lnTo>
                  <a:lnTo>
                    <a:pt x="1265" y="2205"/>
                  </a:lnTo>
                  <a:lnTo>
                    <a:pt x="1269" y="2193"/>
                  </a:lnTo>
                  <a:lnTo>
                    <a:pt x="1281" y="2189"/>
                  </a:lnTo>
                  <a:lnTo>
                    <a:pt x="1294" y="2185"/>
                  </a:lnTo>
                  <a:lnTo>
                    <a:pt x="1306" y="2181"/>
                  </a:lnTo>
                  <a:lnTo>
                    <a:pt x="1318" y="2177"/>
                  </a:lnTo>
                  <a:lnTo>
                    <a:pt x="1330" y="2181"/>
                  </a:lnTo>
                  <a:lnTo>
                    <a:pt x="1342" y="2181"/>
                  </a:lnTo>
                  <a:lnTo>
                    <a:pt x="1346" y="2181"/>
                  </a:lnTo>
                  <a:lnTo>
                    <a:pt x="1342" y="2189"/>
                  </a:lnTo>
                  <a:lnTo>
                    <a:pt x="1334" y="2181"/>
                  </a:lnTo>
                  <a:lnTo>
                    <a:pt x="1310" y="2181"/>
                  </a:lnTo>
                  <a:lnTo>
                    <a:pt x="1298" y="2185"/>
                  </a:lnTo>
                  <a:lnTo>
                    <a:pt x="1285" y="2189"/>
                  </a:lnTo>
                  <a:lnTo>
                    <a:pt x="1277" y="2201"/>
                  </a:lnTo>
                  <a:lnTo>
                    <a:pt x="1265" y="2209"/>
                  </a:lnTo>
                  <a:lnTo>
                    <a:pt x="1253" y="2213"/>
                  </a:lnTo>
                  <a:lnTo>
                    <a:pt x="1241" y="2218"/>
                  </a:lnTo>
                  <a:lnTo>
                    <a:pt x="1245" y="2230"/>
                  </a:lnTo>
                  <a:lnTo>
                    <a:pt x="1257" y="2226"/>
                  </a:lnTo>
                  <a:lnTo>
                    <a:pt x="1253" y="2238"/>
                  </a:lnTo>
                  <a:lnTo>
                    <a:pt x="1265" y="2226"/>
                  </a:lnTo>
                  <a:lnTo>
                    <a:pt x="1253" y="2238"/>
                  </a:lnTo>
                  <a:lnTo>
                    <a:pt x="1257" y="2250"/>
                  </a:lnTo>
                  <a:lnTo>
                    <a:pt x="1257" y="2262"/>
                  </a:lnTo>
                  <a:lnTo>
                    <a:pt x="1257" y="2275"/>
                  </a:lnTo>
                  <a:lnTo>
                    <a:pt x="1265" y="2275"/>
                  </a:lnTo>
                  <a:lnTo>
                    <a:pt x="1281" y="2266"/>
                  </a:lnTo>
                  <a:lnTo>
                    <a:pt x="1285" y="2254"/>
                  </a:lnTo>
                  <a:lnTo>
                    <a:pt x="1298" y="2262"/>
                  </a:lnTo>
                  <a:lnTo>
                    <a:pt x="1310" y="2258"/>
                  </a:lnTo>
                  <a:lnTo>
                    <a:pt x="1294" y="2270"/>
                  </a:lnTo>
                  <a:lnTo>
                    <a:pt x="1281" y="2270"/>
                  </a:lnTo>
                  <a:lnTo>
                    <a:pt x="1273" y="2279"/>
                  </a:lnTo>
                  <a:lnTo>
                    <a:pt x="1261" y="2287"/>
                  </a:lnTo>
                  <a:lnTo>
                    <a:pt x="1265" y="2295"/>
                  </a:lnTo>
                  <a:lnTo>
                    <a:pt x="1261" y="2311"/>
                  </a:lnTo>
                  <a:lnTo>
                    <a:pt x="1265" y="2323"/>
                  </a:lnTo>
                  <a:lnTo>
                    <a:pt x="1269" y="2331"/>
                  </a:lnTo>
                  <a:lnTo>
                    <a:pt x="1281" y="2327"/>
                  </a:lnTo>
                  <a:lnTo>
                    <a:pt x="1285" y="2315"/>
                  </a:lnTo>
                  <a:lnTo>
                    <a:pt x="1298" y="2307"/>
                  </a:lnTo>
                  <a:lnTo>
                    <a:pt x="1302" y="2295"/>
                  </a:lnTo>
                  <a:lnTo>
                    <a:pt x="1310" y="2283"/>
                  </a:lnTo>
                  <a:lnTo>
                    <a:pt x="1322" y="2279"/>
                  </a:lnTo>
                  <a:lnTo>
                    <a:pt x="1322" y="2295"/>
                  </a:lnTo>
                  <a:lnTo>
                    <a:pt x="1334" y="2287"/>
                  </a:lnTo>
                  <a:lnTo>
                    <a:pt x="1346" y="2275"/>
                  </a:lnTo>
                  <a:lnTo>
                    <a:pt x="1342" y="2262"/>
                  </a:lnTo>
                  <a:lnTo>
                    <a:pt x="1334" y="2250"/>
                  </a:lnTo>
                  <a:lnTo>
                    <a:pt x="1334" y="2238"/>
                  </a:lnTo>
                  <a:lnTo>
                    <a:pt x="1342" y="2238"/>
                  </a:lnTo>
                  <a:lnTo>
                    <a:pt x="1338" y="2250"/>
                  </a:lnTo>
                  <a:lnTo>
                    <a:pt x="1346" y="2262"/>
                  </a:lnTo>
                  <a:lnTo>
                    <a:pt x="1351" y="2275"/>
                  </a:lnTo>
                  <a:lnTo>
                    <a:pt x="1363" y="2279"/>
                  </a:lnTo>
                  <a:lnTo>
                    <a:pt x="1375" y="2275"/>
                  </a:lnTo>
                  <a:lnTo>
                    <a:pt x="1387" y="2270"/>
                  </a:lnTo>
                  <a:lnTo>
                    <a:pt x="1375" y="2283"/>
                  </a:lnTo>
                  <a:lnTo>
                    <a:pt x="1387" y="2287"/>
                  </a:lnTo>
                  <a:lnTo>
                    <a:pt x="1379" y="2291"/>
                  </a:lnTo>
                  <a:lnTo>
                    <a:pt x="1387" y="2303"/>
                  </a:lnTo>
                  <a:lnTo>
                    <a:pt x="1399" y="2311"/>
                  </a:lnTo>
                  <a:lnTo>
                    <a:pt x="1412" y="2319"/>
                  </a:lnTo>
                  <a:lnTo>
                    <a:pt x="1399" y="2315"/>
                  </a:lnTo>
                  <a:lnTo>
                    <a:pt x="1387" y="2311"/>
                  </a:lnTo>
                  <a:lnTo>
                    <a:pt x="1375" y="2303"/>
                  </a:lnTo>
                  <a:lnTo>
                    <a:pt x="1371" y="2291"/>
                  </a:lnTo>
                  <a:lnTo>
                    <a:pt x="1359" y="2287"/>
                  </a:lnTo>
                  <a:lnTo>
                    <a:pt x="1346" y="2287"/>
                  </a:lnTo>
                  <a:lnTo>
                    <a:pt x="1359" y="2287"/>
                  </a:lnTo>
                  <a:lnTo>
                    <a:pt x="1346" y="2291"/>
                  </a:lnTo>
                  <a:lnTo>
                    <a:pt x="1334" y="2291"/>
                  </a:lnTo>
                  <a:lnTo>
                    <a:pt x="1346" y="2295"/>
                  </a:lnTo>
                  <a:lnTo>
                    <a:pt x="1359" y="2299"/>
                  </a:lnTo>
                  <a:lnTo>
                    <a:pt x="1363" y="2311"/>
                  </a:lnTo>
                  <a:lnTo>
                    <a:pt x="1375" y="2307"/>
                  </a:lnTo>
                  <a:lnTo>
                    <a:pt x="1363" y="2315"/>
                  </a:lnTo>
                  <a:lnTo>
                    <a:pt x="1351" y="2311"/>
                  </a:lnTo>
                  <a:lnTo>
                    <a:pt x="1338" y="2311"/>
                  </a:lnTo>
                  <a:lnTo>
                    <a:pt x="1326" y="2323"/>
                  </a:lnTo>
                  <a:lnTo>
                    <a:pt x="1318" y="2336"/>
                  </a:lnTo>
                  <a:lnTo>
                    <a:pt x="1306" y="2336"/>
                  </a:lnTo>
                  <a:lnTo>
                    <a:pt x="1294" y="2331"/>
                  </a:lnTo>
                  <a:lnTo>
                    <a:pt x="1306" y="2340"/>
                  </a:lnTo>
                  <a:lnTo>
                    <a:pt x="1294" y="2340"/>
                  </a:lnTo>
                  <a:lnTo>
                    <a:pt x="1306" y="2344"/>
                  </a:lnTo>
                  <a:lnTo>
                    <a:pt x="1318" y="2344"/>
                  </a:lnTo>
                  <a:lnTo>
                    <a:pt x="1330" y="2340"/>
                  </a:lnTo>
                  <a:lnTo>
                    <a:pt x="1351" y="2331"/>
                  </a:lnTo>
                  <a:lnTo>
                    <a:pt x="1363" y="2319"/>
                  </a:lnTo>
                  <a:lnTo>
                    <a:pt x="1359" y="2331"/>
                  </a:lnTo>
                  <a:lnTo>
                    <a:pt x="1371" y="2331"/>
                  </a:lnTo>
                  <a:lnTo>
                    <a:pt x="1379" y="2331"/>
                  </a:lnTo>
                  <a:lnTo>
                    <a:pt x="1387" y="2344"/>
                  </a:lnTo>
                  <a:lnTo>
                    <a:pt x="1371" y="2336"/>
                  </a:lnTo>
                  <a:lnTo>
                    <a:pt x="1359" y="2340"/>
                  </a:lnTo>
                  <a:lnTo>
                    <a:pt x="1351" y="2336"/>
                  </a:lnTo>
                  <a:lnTo>
                    <a:pt x="1338" y="2344"/>
                  </a:lnTo>
                  <a:lnTo>
                    <a:pt x="1326" y="2348"/>
                  </a:lnTo>
                  <a:lnTo>
                    <a:pt x="1314" y="2348"/>
                  </a:lnTo>
                  <a:lnTo>
                    <a:pt x="1302" y="2348"/>
                  </a:lnTo>
                  <a:lnTo>
                    <a:pt x="1294" y="2348"/>
                  </a:lnTo>
                  <a:lnTo>
                    <a:pt x="1306" y="2356"/>
                  </a:lnTo>
                  <a:lnTo>
                    <a:pt x="1302" y="2368"/>
                  </a:lnTo>
                  <a:lnTo>
                    <a:pt x="1318" y="2364"/>
                  </a:lnTo>
                  <a:lnTo>
                    <a:pt x="1326" y="2360"/>
                  </a:lnTo>
                  <a:lnTo>
                    <a:pt x="1314" y="2368"/>
                  </a:lnTo>
                  <a:lnTo>
                    <a:pt x="1302" y="2372"/>
                  </a:lnTo>
                  <a:lnTo>
                    <a:pt x="1298" y="2384"/>
                  </a:lnTo>
                  <a:lnTo>
                    <a:pt x="1310" y="2388"/>
                  </a:lnTo>
                  <a:lnTo>
                    <a:pt x="1322" y="2388"/>
                  </a:lnTo>
                  <a:lnTo>
                    <a:pt x="1334" y="2388"/>
                  </a:lnTo>
                  <a:lnTo>
                    <a:pt x="1342" y="2384"/>
                  </a:lnTo>
                  <a:lnTo>
                    <a:pt x="1359" y="2384"/>
                  </a:lnTo>
                  <a:lnTo>
                    <a:pt x="1342" y="2388"/>
                  </a:lnTo>
                  <a:lnTo>
                    <a:pt x="1334" y="2388"/>
                  </a:lnTo>
                  <a:lnTo>
                    <a:pt x="1322" y="2388"/>
                  </a:lnTo>
                  <a:lnTo>
                    <a:pt x="1334" y="2397"/>
                  </a:lnTo>
                  <a:lnTo>
                    <a:pt x="1322" y="2401"/>
                  </a:lnTo>
                  <a:lnTo>
                    <a:pt x="1334" y="2413"/>
                  </a:lnTo>
                  <a:lnTo>
                    <a:pt x="1346" y="2413"/>
                  </a:lnTo>
                  <a:lnTo>
                    <a:pt x="1359" y="2409"/>
                  </a:lnTo>
                  <a:lnTo>
                    <a:pt x="1371" y="2409"/>
                  </a:lnTo>
                  <a:lnTo>
                    <a:pt x="1359" y="2413"/>
                  </a:lnTo>
                  <a:lnTo>
                    <a:pt x="1346" y="2413"/>
                  </a:lnTo>
                  <a:lnTo>
                    <a:pt x="1334" y="2417"/>
                  </a:lnTo>
                  <a:lnTo>
                    <a:pt x="1322" y="2417"/>
                  </a:lnTo>
                  <a:lnTo>
                    <a:pt x="1326" y="2429"/>
                  </a:lnTo>
                  <a:lnTo>
                    <a:pt x="1334" y="2425"/>
                  </a:lnTo>
                  <a:lnTo>
                    <a:pt x="1346" y="2429"/>
                  </a:lnTo>
                  <a:lnTo>
                    <a:pt x="1359" y="2433"/>
                  </a:lnTo>
                  <a:lnTo>
                    <a:pt x="1371" y="2425"/>
                  </a:lnTo>
                  <a:lnTo>
                    <a:pt x="1383" y="2425"/>
                  </a:lnTo>
                  <a:lnTo>
                    <a:pt x="1371" y="2429"/>
                  </a:lnTo>
                  <a:lnTo>
                    <a:pt x="1359" y="2437"/>
                  </a:lnTo>
                  <a:lnTo>
                    <a:pt x="1359" y="2449"/>
                  </a:lnTo>
                  <a:lnTo>
                    <a:pt x="1371" y="2449"/>
                  </a:lnTo>
                  <a:lnTo>
                    <a:pt x="1363" y="2462"/>
                  </a:lnTo>
                  <a:lnTo>
                    <a:pt x="1375" y="2454"/>
                  </a:lnTo>
                  <a:lnTo>
                    <a:pt x="1387" y="2449"/>
                  </a:lnTo>
                  <a:lnTo>
                    <a:pt x="1399" y="2441"/>
                  </a:lnTo>
                  <a:lnTo>
                    <a:pt x="1387" y="2449"/>
                  </a:lnTo>
                  <a:lnTo>
                    <a:pt x="1379" y="2454"/>
                  </a:lnTo>
                  <a:lnTo>
                    <a:pt x="1375" y="2470"/>
                  </a:lnTo>
                  <a:lnTo>
                    <a:pt x="1387" y="2466"/>
                  </a:lnTo>
                  <a:lnTo>
                    <a:pt x="1383" y="2470"/>
                  </a:lnTo>
                  <a:lnTo>
                    <a:pt x="1375" y="2482"/>
                  </a:lnTo>
                  <a:lnTo>
                    <a:pt x="1371" y="2494"/>
                  </a:lnTo>
                  <a:lnTo>
                    <a:pt x="1375" y="2506"/>
                  </a:lnTo>
                  <a:lnTo>
                    <a:pt x="1387" y="2515"/>
                  </a:lnTo>
                  <a:lnTo>
                    <a:pt x="1395" y="2511"/>
                  </a:lnTo>
                  <a:lnTo>
                    <a:pt x="1399" y="2519"/>
                  </a:lnTo>
                  <a:lnTo>
                    <a:pt x="1412" y="2519"/>
                  </a:lnTo>
                  <a:lnTo>
                    <a:pt x="1420" y="2519"/>
                  </a:lnTo>
                  <a:lnTo>
                    <a:pt x="1407" y="2527"/>
                  </a:lnTo>
                  <a:lnTo>
                    <a:pt x="1420" y="2535"/>
                  </a:lnTo>
                  <a:lnTo>
                    <a:pt x="1407" y="2531"/>
                  </a:lnTo>
                  <a:lnTo>
                    <a:pt x="1416" y="2543"/>
                  </a:lnTo>
                  <a:lnTo>
                    <a:pt x="1428" y="2543"/>
                  </a:lnTo>
                  <a:lnTo>
                    <a:pt x="1440" y="2539"/>
                  </a:lnTo>
                  <a:lnTo>
                    <a:pt x="1444" y="2527"/>
                  </a:lnTo>
                  <a:lnTo>
                    <a:pt x="1448" y="2539"/>
                  </a:lnTo>
                  <a:lnTo>
                    <a:pt x="1436" y="2547"/>
                  </a:lnTo>
                  <a:lnTo>
                    <a:pt x="1424" y="2547"/>
                  </a:lnTo>
                  <a:lnTo>
                    <a:pt x="1424" y="2559"/>
                  </a:lnTo>
                  <a:lnTo>
                    <a:pt x="1436" y="2559"/>
                  </a:lnTo>
                  <a:lnTo>
                    <a:pt x="1448" y="2547"/>
                  </a:lnTo>
                  <a:lnTo>
                    <a:pt x="1460" y="2547"/>
                  </a:lnTo>
                  <a:lnTo>
                    <a:pt x="1448" y="2555"/>
                  </a:lnTo>
                  <a:lnTo>
                    <a:pt x="1444" y="2567"/>
                  </a:lnTo>
                  <a:lnTo>
                    <a:pt x="1456" y="2567"/>
                  </a:lnTo>
                  <a:lnTo>
                    <a:pt x="1456" y="2580"/>
                  </a:lnTo>
                  <a:lnTo>
                    <a:pt x="1464" y="2580"/>
                  </a:lnTo>
                  <a:lnTo>
                    <a:pt x="1456" y="2580"/>
                  </a:lnTo>
                  <a:lnTo>
                    <a:pt x="1444" y="2580"/>
                  </a:lnTo>
                  <a:lnTo>
                    <a:pt x="1428" y="2584"/>
                  </a:lnTo>
                  <a:lnTo>
                    <a:pt x="1444" y="2588"/>
                  </a:lnTo>
                  <a:lnTo>
                    <a:pt x="1456" y="2592"/>
                  </a:lnTo>
                  <a:lnTo>
                    <a:pt x="1477" y="2584"/>
                  </a:lnTo>
                  <a:lnTo>
                    <a:pt x="1489" y="2588"/>
                  </a:lnTo>
                  <a:lnTo>
                    <a:pt x="1477" y="2588"/>
                  </a:lnTo>
                  <a:lnTo>
                    <a:pt x="1464" y="2592"/>
                  </a:lnTo>
                  <a:lnTo>
                    <a:pt x="1456" y="2596"/>
                  </a:lnTo>
                  <a:lnTo>
                    <a:pt x="1464" y="2596"/>
                  </a:lnTo>
                  <a:lnTo>
                    <a:pt x="1477" y="2600"/>
                  </a:lnTo>
                  <a:lnTo>
                    <a:pt x="1481" y="2612"/>
                  </a:lnTo>
                  <a:lnTo>
                    <a:pt x="1481" y="2624"/>
                  </a:lnTo>
                  <a:lnTo>
                    <a:pt x="1493" y="2612"/>
                  </a:lnTo>
                  <a:lnTo>
                    <a:pt x="1505" y="2608"/>
                  </a:lnTo>
                  <a:lnTo>
                    <a:pt x="1497" y="2620"/>
                  </a:lnTo>
                  <a:lnTo>
                    <a:pt x="1505" y="2624"/>
                  </a:lnTo>
                  <a:lnTo>
                    <a:pt x="1521" y="2620"/>
                  </a:lnTo>
                  <a:lnTo>
                    <a:pt x="1505" y="2633"/>
                  </a:lnTo>
                  <a:lnTo>
                    <a:pt x="1497" y="2637"/>
                  </a:lnTo>
                  <a:lnTo>
                    <a:pt x="1505" y="2637"/>
                  </a:lnTo>
                  <a:lnTo>
                    <a:pt x="1517" y="2641"/>
                  </a:lnTo>
                  <a:lnTo>
                    <a:pt x="1505" y="2645"/>
                  </a:lnTo>
                  <a:lnTo>
                    <a:pt x="1497" y="2653"/>
                  </a:lnTo>
                  <a:lnTo>
                    <a:pt x="1505" y="2649"/>
                  </a:lnTo>
                  <a:lnTo>
                    <a:pt x="1517" y="2649"/>
                  </a:lnTo>
                  <a:lnTo>
                    <a:pt x="1534" y="2653"/>
                  </a:lnTo>
                  <a:lnTo>
                    <a:pt x="1542" y="2645"/>
                  </a:lnTo>
                  <a:lnTo>
                    <a:pt x="1521" y="2645"/>
                  </a:lnTo>
                  <a:lnTo>
                    <a:pt x="1542" y="2641"/>
                  </a:lnTo>
                  <a:lnTo>
                    <a:pt x="1554" y="2645"/>
                  </a:lnTo>
                  <a:lnTo>
                    <a:pt x="1566" y="2637"/>
                  </a:lnTo>
                  <a:lnTo>
                    <a:pt x="1566" y="2649"/>
                  </a:lnTo>
                  <a:lnTo>
                    <a:pt x="1578" y="2653"/>
                  </a:lnTo>
                  <a:lnTo>
                    <a:pt x="1587" y="2641"/>
                  </a:lnTo>
                  <a:lnTo>
                    <a:pt x="1599" y="2633"/>
                  </a:lnTo>
                  <a:lnTo>
                    <a:pt x="1611" y="2633"/>
                  </a:lnTo>
                  <a:lnTo>
                    <a:pt x="1623" y="2633"/>
                  </a:lnTo>
                  <a:lnTo>
                    <a:pt x="1635" y="2624"/>
                  </a:lnTo>
                  <a:lnTo>
                    <a:pt x="1631" y="2612"/>
                  </a:lnTo>
                  <a:lnTo>
                    <a:pt x="1643" y="2604"/>
                  </a:lnTo>
                  <a:lnTo>
                    <a:pt x="1639" y="2616"/>
                  </a:lnTo>
                  <a:lnTo>
                    <a:pt x="1648" y="2629"/>
                  </a:lnTo>
                  <a:lnTo>
                    <a:pt x="1635" y="2633"/>
                  </a:lnTo>
                  <a:lnTo>
                    <a:pt x="1623" y="2641"/>
                  </a:lnTo>
                  <a:lnTo>
                    <a:pt x="1635" y="2641"/>
                  </a:lnTo>
                  <a:lnTo>
                    <a:pt x="1648" y="2637"/>
                  </a:lnTo>
                  <a:lnTo>
                    <a:pt x="1660" y="2624"/>
                  </a:lnTo>
                  <a:lnTo>
                    <a:pt x="1660" y="2612"/>
                  </a:lnTo>
                  <a:lnTo>
                    <a:pt x="1664" y="2624"/>
                  </a:lnTo>
                  <a:lnTo>
                    <a:pt x="1676" y="2616"/>
                  </a:lnTo>
                  <a:lnTo>
                    <a:pt x="1668" y="2629"/>
                  </a:lnTo>
                  <a:lnTo>
                    <a:pt x="1656" y="2637"/>
                  </a:lnTo>
                  <a:lnTo>
                    <a:pt x="1643" y="2641"/>
                  </a:lnTo>
                  <a:lnTo>
                    <a:pt x="1631" y="2645"/>
                  </a:lnTo>
                  <a:lnTo>
                    <a:pt x="1619" y="2653"/>
                  </a:lnTo>
                  <a:lnTo>
                    <a:pt x="1631" y="2649"/>
                  </a:lnTo>
                  <a:lnTo>
                    <a:pt x="1627" y="2661"/>
                  </a:lnTo>
                  <a:lnTo>
                    <a:pt x="1639" y="2657"/>
                  </a:lnTo>
                  <a:lnTo>
                    <a:pt x="1652" y="2653"/>
                  </a:lnTo>
                  <a:lnTo>
                    <a:pt x="1660" y="2641"/>
                  </a:lnTo>
                  <a:lnTo>
                    <a:pt x="1672" y="2645"/>
                  </a:lnTo>
                  <a:lnTo>
                    <a:pt x="1660" y="2649"/>
                  </a:lnTo>
                  <a:lnTo>
                    <a:pt x="1652" y="2657"/>
                  </a:lnTo>
                  <a:lnTo>
                    <a:pt x="1639" y="2665"/>
                  </a:lnTo>
                  <a:lnTo>
                    <a:pt x="1652" y="2665"/>
                  </a:lnTo>
                  <a:lnTo>
                    <a:pt x="1639" y="2673"/>
                  </a:lnTo>
                  <a:lnTo>
                    <a:pt x="1652" y="2669"/>
                  </a:lnTo>
                  <a:lnTo>
                    <a:pt x="1656" y="2681"/>
                  </a:lnTo>
                  <a:lnTo>
                    <a:pt x="1660" y="2669"/>
                  </a:lnTo>
                  <a:lnTo>
                    <a:pt x="1676" y="2665"/>
                  </a:lnTo>
                  <a:lnTo>
                    <a:pt x="1668" y="2677"/>
                  </a:lnTo>
                  <a:lnTo>
                    <a:pt x="1680" y="2673"/>
                  </a:lnTo>
                  <a:lnTo>
                    <a:pt x="1672" y="2685"/>
                  </a:lnTo>
                  <a:lnTo>
                    <a:pt x="1684" y="2681"/>
                  </a:lnTo>
                  <a:lnTo>
                    <a:pt x="1696" y="2673"/>
                  </a:lnTo>
                  <a:lnTo>
                    <a:pt x="1709" y="2661"/>
                  </a:lnTo>
                  <a:lnTo>
                    <a:pt x="1705" y="2673"/>
                  </a:lnTo>
                  <a:lnTo>
                    <a:pt x="1696" y="2685"/>
                  </a:lnTo>
                  <a:lnTo>
                    <a:pt x="1692" y="2698"/>
                  </a:lnTo>
                  <a:lnTo>
                    <a:pt x="1684" y="2710"/>
                  </a:lnTo>
                  <a:lnTo>
                    <a:pt x="1696" y="2706"/>
                  </a:lnTo>
                  <a:lnTo>
                    <a:pt x="1705" y="2694"/>
                  </a:lnTo>
                  <a:lnTo>
                    <a:pt x="1717" y="2685"/>
                  </a:lnTo>
                  <a:lnTo>
                    <a:pt x="1705" y="2698"/>
                  </a:lnTo>
                  <a:lnTo>
                    <a:pt x="1696" y="2710"/>
                  </a:lnTo>
                  <a:lnTo>
                    <a:pt x="1688" y="2718"/>
                  </a:lnTo>
                  <a:lnTo>
                    <a:pt x="1696" y="2714"/>
                  </a:lnTo>
                  <a:lnTo>
                    <a:pt x="1705" y="2726"/>
                  </a:lnTo>
                  <a:lnTo>
                    <a:pt x="1717" y="2726"/>
                  </a:lnTo>
                  <a:lnTo>
                    <a:pt x="1721" y="2718"/>
                  </a:lnTo>
                  <a:lnTo>
                    <a:pt x="1733" y="2710"/>
                  </a:lnTo>
                  <a:lnTo>
                    <a:pt x="1737" y="2702"/>
                  </a:lnTo>
                  <a:lnTo>
                    <a:pt x="1749" y="2698"/>
                  </a:lnTo>
                  <a:lnTo>
                    <a:pt x="1749" y="2710"/>
                  </a:lnTo>
                  <a:lnTo>
                    <a:pt x="1761" y="2710"/>
                  </a:lnTo>
                  <a:lnTo>
                    <a:pt x="1774" y="2714"/>
                  </a:lnTo>
                  <a:lnTo>
                    <a:pt x="1786" y="2718"/>
                  </a:lnTo>
                  <a:lnTo>
                    <a:pt x="1798" y="2714"/>
                  </a:lnTo>
                  <a:lnTo>
                    <a:pt x="1802" y="2702"/>
                  </a:lnTo>
                  <a:lnTo>
                    <a:pt x="1794" y="2690"/>
                  </a:lnTo>
                  <a:lnTo>
                    <a:pt x="1782" y="2694"/>
                  </a:lnTo>
                  <a:lnTo>
                    <a:pt x="1782" y="2681"/>
                  </a:lnTo>
                  <a:lnTo>
                    <a:pt x="1770" y="2681"/>
                  </a:lnTo>
                  <a:lnTo>
                    <a:pt x="1757" y="2677"/>
                  </a:lnTo>
                  <a:lnTo>
                    <a:pt x="1745" y="2673"/>
                  </a:lnTo>
                  <a:lnTo>
                    <a:pt x="1757" y="2673"/>
                  </a:lnTo>
                  <a:lnTo>
                    <a:pt x="1770" y="2665"/>
                  </a:lnTo>
                  <a:lnTo>
                    <a:pt x="1778" y="2677"/>
                  </a:lnTo>
                  <a:lnTo>
                    <a:pt x="1790" y="2681"/>
                  </a:lnTo>
                  <a:lnTo>
                    <a:pt x="1798" y="2677"/>
                  </a:lnTo>
                  <a:lnTo>
                    <a:pt x="1814" y="2673"/>
                  </a:lnTo>
                  <a:lnTo>
                    <a:pt x="1827" y="2665"/>
                  </a:lnTo>
                  <a:lnTo>
                    <a:pt x="1814" y="2669"/>
                  </a:lnTo>
                  <a:lnTo>
                    <a:pt x="1802" y="2665"/>
                  </a:lnTo>
                  <a:lnTo>
                    <a:pt x="1814" y="2665"/>
                  </a:lnTo>
                  <a:lnTo>
                    <a:pt x="1814" y="2657"/>
                  </a:lnTo>
                  <a:lnTo>
                    <a:pt x="1802" y="2653"/>
                  </a:lnTo>
                  <a:lnTo>
                    <a:pt x="1790" y="2649"/>
                  </a:lnTo>
                  <a:lnTo>
                    <a:pt x="1802" y="2653"/>
                  </a:lnTo>
                  <a:lnTo>
                    <a:pt x="1814" y="2649"/>
                  </a:lnTo>
                  <a:lnTo>
                    <a:pt x="1802" y="2649"/>
                  </a:lnTo>
                  <a:lnTo>
                    <a:pt x="1790" y="2641"/>
                  </a:lnTo>
                  <a:lnTo>
                    <a:pt x="1802" y="2645"/>
                  </a:lnTo>
                  <a:lnTo>
                    <a:pt x="1814" y="2645"/>
                  </a:lnTo>
                  <a:lnTo>
                    <a:pt x="1827" y="2641"/>
                  </a:lnTo>
                  <a:lnTo>
                    <a:pt x="1827" y="2629"/>
                  </a:lnTo>
                  <a:lnTo>
                    <a:pt x="1818" y="2629"/>
                  </a:lnTo>
                  <a:lnTo>
                    <a:pt x="1806" y="2624"/>
                  </a:lnTo>
                  <a:lnTo>
                    <a:pt x="1794" y="2624"/>
                  </a:lnTo>
                  <a:lnTo>
                    <a:pt x="1782" y="2624"/>
                  </a:lnTo>
                  <a:lnTo>
                    <a:pt x="1794" y="2624"/>
                  </a:lnTo>
                  <a:lnTo>
                    <a:pt x="1818" y="2624"/>
                  </a:lnTo>
                  <a:lnTo>
                    <a:pt x="1831" y="2624"/>
                  </a:lnTo>
                  <a:lnTo>
                    <a:pt x="1806" y="2616"/>
                  </a:lnTo>
                  <a:lnTo>
                    <a:pt x="1818" y="2616"/>
                  </a:lnTo>
                  <a:lnTo>
                    <a:pt x="1831" y="2612"/>
                  </a:lnTo>
                  <a:lnTo>
                    <a:pt x="1818" y="2608"/>
                  </a:lnTo>
                  <a:lnTo>
                    <a:pt x="1806" y="2604"/>
                  </a:lnTo>
                  <a:lnTo>
                    <a:pt x="1818" y="2604"/>
                  </a:lnTo>
                  <a:lnTo>
                    <a:pt x="1831" y="2604"/>
                  </a:lnTo>
                  <a:lnTo>
                    <a:pt x="1843" y="2596"/>
                  </a:lnTo>
                  <a:lnTo>
                    <a:pt x="1831" y="2588"/>
                  </a:lnTo>
                  <a:lnTo>
                    <a:pt x="1818" y="2588"/>
                  </a:lnTo>
                  <a:lnTo>
                    <a:pt x="1806" y="2580"/>
                  </a:lnTo>
                  <a:lnTo>
                    <a:pt x="1818" y="2584"/>
                  </a:lnTo>
                  <a:lnTo>
                    <a:pt x="1831" y="2584"/>
                  </a:lnTo>
                  <a:lnTo>
                    <a:pt x="1843" y="2580"/>
                  </a:lnTo>
                  <a:lnTo>
                    <a:pt x="1851" y="2567"/>
                  </a:lnTo>
                  <a:lnTo>
                    <a:pt x="1839" y="2572"/>
                  </a:lnTo>
                  <a:lnTo>
                    <a:pt x="1827" y="2563"/>
                  </a:lnTo>
                  <a:lnTo>
                    <a:pt x="1839" y="2567"/>
                  </a:lnTo>
                  <a:lnTo>
                    <a:pt x="1851" y="2563"/>
                  </a:lnTo>
                  <a:lnTo>
                    <a:pt x="1847" y="2551"/>
                  </a:lnTo>
                  <a:lnTo>
                    <a:pt x="1855" y="2539"/>
                  </a:lnTo>
                  <a:lnTo>
                    <a:pt x="1843" y="2547"/>
                  </a:lnTo>
                  <a:lnTo>
                    <a:pt x="1847" y="2539"/>
                  </a:lnTo>
                  <a:lnTo>
                    <a:pt x="1855" y="2527"/>
                  </a:lnTo>
                  <a:lnTo>
                    <a:pt x="1851" y="2515"/>
                  </a:lnTo>
                  <a:lnTo>
                    <a:pt x="1839" y="2511"/>
                  </a:lnTo>
                  <a:lnTo>
                    <a:pt x="1827" y="2502"/>
                  </a:lnTo>
                  <a:lnTo>
                    <a:pt x="1814" y="2494"/>
                  </a:lnTo>
                  <a:lnTo>
                    <a:pt x="1827" y="2494"/>
                  </a:lnTo>
                  <a:lnTo>
                    <a:pt x="1839" y="2502"/>
                  </a:lnTo>
                  <a:lnTo>
                    <a:pt x="1851" y="2502"/>
                  </a:lnTo>
                  <a:lnTo>
                    <a:pt x="1839" y="2494"/>
                  </a:lnTo>
                  <a:lnTo>
                    <a:pt x="1851" y="2498"/>
                  </a:lnTo>
                  <a:lnTo>
                    <a:pt x="1839" y="2486"/>
                  </a:lnTo>
                  <a:lnTo>
                    <a:pt x="1827" y="2486"/>
                  </a:lnTo>
                  <a:lnTo>
                    <a:pt x="1814" y="2478"/>
                  </a:lnTo>
                  <a:lnTo>
                    <a:pt x="1802" y="2470"/>
                  </a:lnTo>
                  <a:lnTo>
                    <a:pt x="1814" y="2478"/>
                  </a:lnTo>
                  <a:lnTo>
                    <a:pt x="1827" y="2470"/>
                  </a:lnTo>
                  <a:lnTo>
                    <a:pt x="1839" y="2474"/>
                  </a:lnTo>
                  <a:lnTo>
                    <a:pt x="1839" y="2462"/>
                  </a:lnTo>
                  <a:lnTo>
                    <a:pt x="1851" y="2462"/>
                  </a:lnTo>
                  <a:lnTo>
                    <a:pt x="1863" y="2466"/>
                  </a:lnTo>
                  <a:lnTo>
                    <a:pt x="1875" y="2462"/>
                  </a:lnTo>
                  <a:lnTo>
                    <a:pt x="1884" y="2462"/>
                  </a:lnTo>
                  <a:lnTo>
                    <a:pt x="1896" y="2449"/>
                  </a:lnTo>
                  <a:lnTo>
                    <a:pt x="1884" y="2445"/>
                  </a:lnTo>
                  <a:lnTo>
                    <a:pt x="1867" y="2445"/>
                  </a:lnTo>
                  <a:lnTo>
                    <a:pt x="1859" y="2433"/>
                  </a:lnTo>
                  <a:lnTo>
                    <a:pt x="1871" y="2441"/>
                  </a:lnTo>
                  <a:lnTo>
                    <a:pt x="1884" y="2445"/>
                  </a:lnTo>
                  <a:lnTo>
                    <a:pt x="1896" y="2445"/>
                  </a:lnTo>
                  <a:lnTo>
                    <a:pt x="1884" y="2433"/>
                  </a:lnTo>
                  <a:lnTo>
                    <a:pt x="1871" y="2429"/>
                  </a:lnTo>
                  <a:lnTo>
                    <a:pt x="1884" y="2433"/>
                  </a:lnTo>
                  <a:lnTo>
                    <a:pt x="1896" y="2441"/>
                  </a:lnTo>
                  <a:lnTo>
                    <a:pt x="1904" y="2429"/>
                  </a:lnTo>
                  <a:lnTo>
                    <a:pt x="1892" y="2421"/>
                  </a:lnTo>
                  <a:lnTo>
                    <a:pt x="1880" y="2409"/>
                  </a:lnTo>
                  <a:lnTo>
                    <a:pt x="1884" y="2401"/>
                  </a:lnTo>
                  <a:lnTo>
                    <a:pt x="1900" y="2409"/>
                  </a:lnTo>
                  <a:lnTo>
                    <a:pt x="1912" y="2413"/>
                  </a:lnTo>
                  <a:lnTo>
                    <a:pt x="1924" y="2421"/>
                  </a:lnTo>
                  <a:lnTo>
                    <a:pt x="1912" y="2409"/>
                  </a:lnTo>
                  <a:lnTo>
                    <a:pt x="1900" y="2405"/>
                  </a:lnTo>
                  <a:lnTo>
                    <a:pt x="1912" y="2409"/>
                  </a:lnTo>
                  <a:lnTo>
                    <a:pt x="1904" y="2397"/>
                  </a:lnTo>
                  <a:lnTo>
                    <a:pt x="1916" y="2405"/>
                  </a:lnTo>
                  <a:lnTo>
                    <a:pt x="1928" y="2409"/>
                  </a:lnTo>
                  <a:lnTo>
                    <a:pt x="1916" y="2401"/>
                  </a:lnTo>
                  <a:lnTo>
                    <a:pt x="1928" y="2409"/>
                  </a:lnTo>
                  <a:lnTo>
                    <a:pt x="1941" y="2401"/>
                  </a:lnTo>
                  <a:lnTo>
                    <a:pt x="1936" y="2388"/>
                  </a:lnTo>
                  <a:lnTo>
                    <a:pt x="1928" y="2384"/>
                  </a:lnTo>
                  <a:lnTo>
                    <a:pt x="1916" y="2380"/>
                  </a:lnTo>
                  <a:lnTo>
                    <a:pt x="1904" y="2376"/>
                  </a:lnTo>
                  <a:lnTo>
                    <a:pt x="1916" y="2376"/>
                  </a:lnTo>
                  <a:lnTo>
                    <a:pt x="1928" y="2380"/>
                  </a:lnTo>
                  <a:lnTo>
                    <a:pt x="1941" y="2384"/>
                  </a:lnTo>
                  <a:lnTo>
                    <a:pt x="1953" y="2380"/>
                  </a:lnTo>
                  <a:lnTo>
                    <a:pt x="1957" y="2368"/>
                  </a:lnTo>
                  <a:lnTo>
                    <a:pt x="1945" y="2360"/>
                  </a:lnTo>
                  <a:lnTo>
                    <a:pt x="1957" y="2348"/>
                  </a:lnTo>
                  <a:lnTo>
                    <a:pt x="1945" y="2340"/>
                  </a:lnTo>
                  <a:lnTo>
                    <a:pt x="1932" y="2340"/>
                  </a:lnTo>
                  <a:lnTo>
                    <a:pt x="1920" y="2340"/>
                  </a:lnTo>
                  <a:lnTo>
                    <a:pt x="1908" y="2336"/>
                  </a:lnTo>
                  <a:lnTo>
                    <a:pt x="1896" y="2327"/>
                  </a:lnTo>
                  <a:lnTo>
                    <a:pt x="1908" y="2319"/>
                  </a:lnTo>
                  <a:lnTo>
                    <a:pt x="1920" y="2323"/>
                  </a:lnTo>
                  <a:lnTo>
                    <a:pt x="1932" y="2323"/>
                  </a:lnTo>
                  <a:lnTo>
                    <a:pt x="1945" y="2319"/>
                  </a:lnTo>
                  <a:lnTo>
                    <a:pt x="1957" y="2319"/>
                  </a:lnTo>
                  <a:lnTo>
                    <a:pt x="1969" y="2319"/>
                  </a:lnTo>
                  <a:lnTo>
                    <a:pt x="1957" y="2311"/>
                  </a:lnTo>
                  <a:lnTo>
                    <a:pt x="1957" y="2299"/>
                  </a:lnTo>
                  <a:lnTo>
                    <a:pt x="1949" y="2287"/>
                  </a:lnTo>
                  <a:lnTo>
                    <a:pt x="1936" y="2275"/>
                  </a:lnTo>
                  <a:lnTo>
                    <a:pt x="1924" y="2266"/>
                  </a:lnTo>
                  <a:lnTo>
                    <a:pt x="1928" y="2254"/>
                  </a:lnTo>
                  <a:lnTo>
                    <a:pt x="1941" y="2246"/>
                  </a:lnTo>
                  <a:lnTo>
                    <a:pt x="1953" y="2242"/>
                  </a:lnTo>
                  <a:lnTo>
                    <a:pt x="1965" y="2254"/>
                  </a:lnTo>
                  <a:lnTo>
                    <a:pt x="1977" y="2254"/>
                  </a:lnTo>
                  <a:lnTo>
                    <a:pt x="1989" y="2246"/>
                  </a:lnTo>
                  <a:lnTo>
                    <a:pt x="1989" y="2238"/>
                  </a:lnTo>
                  <a:lnTo>
                    <a:pt x="2006" y="2234"/>
                  </a:lnTo>
                  <a:lnTo>
                    <a:pt x="1993" y="2222"/>
                  </a:lnTo>
                  <a:lnTo>
                    <a:pt x="1989" y="2213"/>
                  </a:lnTo>
                  <a:lnTo>
                    <a:pt x="1981" y="2209"/>
                  </a:lnTo>
                  <a:lnTo>
                    <a:pt x="1989" y="2201"/>
                  </a:lnTo>
                  <a:lnTo>
                    <a:pt x="2002" y="2205"/>
                  </a:lnTo>
                  <a:lnTo>
                    <a:pt x="2006" y="2193"/>
                  </a:lnTo>
                  <a:lnTo>
                    <a:pt x="2022" y="2197"/>
                  </a:lnTo>
                  <a:lnTo>
                    <a:pt x="2030" y="2201"/>
                  </a:lnTo>
                  <a:lnTo>
                    <a:pt x="2042" y="2189"/>
                  </a:lnTo>
                  <a:lnTo>
                    <a:pt x="2054" y="2197"/>
                  </a:lnTo>
                  <a:lnTo>
                    <a:pt x="2067" y="2189"/>
                  </a:lnTo>
                  <a:lnTo>
                    <a:pt x="2075" y="2193"/>
                  </a:lnTo>
                  <a:lnTo>
                    <a:pt x="2087" y="2193"/>
                  </a:lnTo>
                  <a:lnTo>
                    <a:pt x="2099" y="2185"/>
                  </a:lnTo>
                  <a:lnTo>
                    <a:pt x="2099" y="2173"/>
                  </a:lnTo>
                  <a:lnTo>
                    <a:pt x="2091" y="2169"/>
                  </a:lnTo>
                  <a:lnTo>
                    <a:pt x="2087" y="2157"/>
                  </a:lnTo>
                  <a:lnTo>
                    <a:pt x="2099" y="2161"/>
                  </a:lnTo>
                  <a:lnTo>
                    <a:pt x="2111" y="2157"/>
                  </a:lnTo>
                  <a:lnTo>
                    <a:pt x="2116" y="2144"/>
                  </a:lnTo>
                  <a:lnTo>
                    <a:pt x="2111" y="2132"/>
                  </a:lnTo>
                  <a:lnTo>
                    <a:pt x="2128" y="2128"/>
                  </a:lnTo>
                  <a:lnTo>
                    <a:pt x="2111" y="2120"/>
                  </a:lnTo>
                  <a:lnTo>
                    <a:pt x="2128" y="2120"/>
                  </a:lnTo>
                  <a:lnTo>
                    <a:pt x="2136" y="2124"/>
                  </a:lnTo>
                  <a:lnTo>
                    <a:pt x="2148" y="2124"/>
                  </a:lnTo>
                  <a:lnTo>
                    <a:pt x="2160" y="2128"/>
                  </a:lnTo>
                  <a:lnTo>
                    <a:pt x="2148" y="2132"/>
                  </a:lnTo>
                  <a:lnTo>
                    <a:pt x="2136" y="2144"/>
                  </a:lnTo>
                  <a:lnTo>
                    <a:pt x="2124" y="2157"/>
                  </a:lnTo>
                  <a:lnTo>
                    <a:pt x="2124" y="2165"/>
                  </a:lnTo>
                  <a:lnTo>
                    <a:pt x="2136" y="2165"/>
                  </a:lnTo>
                  <a:lnTo>
                    <a:pt x="2148" y="2177"/>
                  </a:lnTo>
                  <a:lnTo>
                    <a:pt x="2160" y="2177"/>
                  </a:lnTo>
                  <a:lnTo>
                    <a:pt x="2164" y="2165"/>
                  </a:lnTo>
                  <a:lnTo>
                    <a:pt x="2168" y="2157"/>
                  </a:lnTo>
                  <a:lnTo>
                    <a:pt x="2168" y="2165"/>
                  </a:lnTo>
                  <a:lnTo>
                    <a:pt x="2181" y="2165"/>
                  </a:lnTo>
                  <a:lnTo>
                    <a:pt x="2193" y="2161"/>
                  </a:lnTo>
                  <a:lnTo>
                    <a:pt x="2205" y="2148"/>
                  </a:lnTo>
                  <a:lnTo>
                    <a:pt x="2213" y="2157"/>
                  </a:lnTo>
                  <a:lnTo>
                    <a:pt x="2225" y="2165"/>
                  </a:lnTo>
                  <a:lnTo>
                    <a:pt x="2238" y="2157"/>
                  </a:lnTo>
                  <a:lnTo>
                    <a:pt x="2238" y="2144"/>
                  </a:lnTo>
                  <a:lnTo>
                    <a:pt x="2250" y="2144"/>
                  </a:lnTo>
                  <a:lnTo>
                    <a:pt x="2258" y="2132"/>
                  </a:lnTo>
                  <a:lnTo>
                    <a:pt x="2246" y="2124"/>
                  </a:lnTo>
                  <a:lnTo>
                    <a:pt x="2258" y="2128"/>
                  </a:lnTo>
                  <a:lnTo>
                    <a:pt x="2274" y="2128"/>
                  </a:lnTo>
                  <a:lnTo>
                    <a:pt x="2282" y="2132"/>
                  </a:lnTo>
                  <a:lnTo>
                    <a:pt x="2278" y="2124"/>
                  </a:lnTo>
                  <a:lnTo>
                    <a:pt x="2291" y="2128"/>
                  </a:lnTo>
                  <a:lnTo>
                    <a:pt x="2303" y="2124"/>
                  </a:lnTo>
                  <a:lnTo>
                    <a:pt x="2315" y="2120"/>
                  </a:lnTo>
                  <a:lnTo>
                    <a:pt x="2323" y="2108"/>
                  </a:lnTo>
                  <a:lnTo>
                    <a:pt x="2323" y="2095"/>
                  </a:lnTo>
                  <a:lnTo>
                    <a:pt x="2327" y="2083"/>
                  </a:lnTo>
                  <a:lnTo>
                    <a:pt x="2331" y="2095"/>
                  </a:lnTo>
                  <a:lnTo>
                    <a:pt x="2343" y="2091"/>
                  </a:lnTo>
                  <a:lnTo>
                    <a:pt x="2352" y="2079"/>
                  </a:lnTo>
                  <a:lnTo>
                    <a:pt x="2352" y="2067"/>
                  </a:lnTo>
                  <a:lnTo>
                    <a:pt x="2356" y="2059"/>
                  </a:lnTo>
                  <a:lnTo>
                    <a:pt x="2368" y="2051"/>
                  </a:lnTo>
                  <a:lnTo>
                    <a:pt x="2380" y="2047"/>
                  </a:lnTo>
                  <a:lnTo>
                    <a:pt x="2380" y="2034"/>
                  </a:lnTo>
                  <a:lnTo>
                    <a:pt x="2392" y="2030"/>
                  </a:lnTo>
                  <a:lnTo>
                    <a:pt x="2380" y="2018"/>
                  </a:lnTo>
                  <a:lnTo>
                    <a:pt x="2392" y="2014"/>
                  </a:lnTo>
                  <a:lnTo>
                    <a:pt x="2392" y="2002"/>
                  </a:lnTo>
                  <a:lnTo>
                    <a:pt x="2404" y="1998"/>
                  </a:lnTo>
                  <a:lnTo>
                    <a:pt x="2413" y="1986"/>
                  </a:lnTo>
                  <a:lnTo>
                    <a:pt x="2425" y="1982"/>
                  </a:lnTo>
                  <a:lnTo>
                    <a:pt x="2437" y="1973"/>
                  </a:lnTo>
                  <a:lnTo>
                    <a:pt x="2449" y="1969"/>
                  </a:lnTo>
                  <a:lnTo>
                    <a:pt x="2461" y="1969"/>
                  </a:lnTo>
                  <a:lnTo>
                    <a:pt x="2470" y="1961"/>
                  </a:lnTo>
                  <a:lnTo>
                    <a:pt x="2465" y="1949"/>
                  </a:lnTo>
                  <a:lnTo>
                    <a:pt x="2465" y="1937"/>
                  </a:lnTo>
                  <a:lnTo>
                    <a:pt x="2453" y="1929"/>
                  </a:lnTo>
                  <a:lnTo>
                    <a:pt x="2465" y="1929"/>
                  </a:lnTo>
                  <a:lnTo>
                    <a:pt x="2457" y="1916"/>
                  </a:lnTo>
                  <a:lnTo>
                    <a:pt x="2445" y="1912"/>
                  </a:lnTo>
                  <a:lnTo>
                    <a:pt x="2441" y="1900"/>
                  </a:lnTo>
                  <a:lnTo>
                    <a:pt x="2453" y="1896"/>
                  </a:lnTo>
                  <a:lnTo>
                    <a:pt x="2457" y="1908"/>
                  </a:lnTo>
                  <a:lnTo>
                    <a:pt x="2470" y="1916"/>
                  </a:lnTo>
                  <a:lnTo>
                    <a:pt x="2478" y="1925"/>
                  </a:lnTo>
                  <a:lnTo>
                    <a:pt x="2490" y="1933"/>
                  </a:lnTo>
                  <a:lnTo>
                    <a:pt x="2498" y="1941"/>
                  </a:lnTo>
                  <a:lnTo>
                    <a:pt x="2506" y="1941"/>
                  </a:lnTo>
                  <a:lnTo>
                    <a:pt x="2518" y="1945"/>
                  </a:lnTo>
                  <a:lnTo>
                    <a:pt x="2531" y="1949"/>
                  </a:lnTo>
                  <a:lnTo>
                    <a:pt x="2543" y="1945"/>
                  </a:lnTo>
                  <a:lnTo>
                    <a:pt x="2555" y="1949"/>
                  </a:lnTo>
                  <a:lnTo>
                    <a:pt x="2567" y="1945"/>
                  </a:lnTo>
                  <a:lnTo>
                    <a:pt x="2559" y="1933"/>
                  </a:lnTo>
                  <a:lnTo>
                    <a:pt x="2547" y="1929"/>
                  </a:lnTo>
                  <a:lnTo>
                    <a:pt x="2559" y="1929"/>
                  </a:lnTo>
                  <a:lnTo>
                    <a:pt x="2571" y="1933"/>
                  </a:lnTo>
                  <a:lnTo>
                    <a:pt x="2579" y="1941"/>
                  </a:lnTo>
                  <a:lnTo>
                    <a:pt x="2592" y="1937"/>
                  </a:lnTo>
                  <a:lnTo>
                    <a:pt x="2583" y="1925"/>
                  </a:lnTo>
                  <a:lnTo>
                    <a:pt x="2596" y="1929"/>
                  </a:lnTo>
                  <a:lnTo>
                    <a:pt x="2596" y="1916"/>
                  </a:lnTo>
                  <a:lnTo>
                    <a:pt x="2604" y="1912"/>
                  </a:lnTo>
                  <a:lnTo>
                    <a:pt x="2616" y="1925"/>
                  </a:lnTo>
                  <a:lnTo>
                    <a:pt x="2628" y="1929"/>
                  </a:lnTo>
                  <a:lnTo>
                    <a:pt x="2640" y="1921"/>
                  </a:lnTo>
                  <a:lnTo>
                    <a:pt x="2653" y="1916"/>
                  </a:lnTo>
                  <a:lnTo>
                    <a:pt x="2665" y="1921"/>
                  </a:lnTo>
                  <a:lnTo>
                    <a:pt x="2677" y="1916"/>
                  </a:lnTo>
                  <a:lnTo>
                    <a:pt x="2685" y="1908"/>
                  </a:lnTo>
                  <a:lnTo>
                    <a:pt x="2697" y="1900"/>
                  </a:lnTo>
                  <a:lnTo>
                    <a:pt x="2710" y="1904"/>
                  </a:lnTo>
                  <a:lnTo>
                    <a:pt x="2722" y="1904"/>
                  </a:lnTo>
                  <a:lnTo>
                    <a:pt x="2738" y="1900"/>
                  </a:lnTo>
                  <a:lnTo>
                    <a:pt x="2746" y="1900"/>
                  </a:lnTo>
                  <a:lnTo>
                    <a:pt x="2763" y="1892"/>
                  </a:lnTo>
                  <a:lnTo>
                    <a:pt x="2771" y="1892"/>
                  </a:lnTo>
                  <a:lnTo>
                    <a:pt x="2779" y="1888"/>
                  </a:lnTo>
                  <a:lnTo>
                    <a:pt x="2791" y="1884"/>
                  </a:lnTo>
                  <a:lnTo>
                    <a:pt x="2803" y="1884"/>
                  </a:lnTo>
                  <a:lnTo>
                    <a:pt x="2815" y="1884"/>
                  </a:lnTo>
                  <a:lnTo>
                    <a:pt x="2824" y="1872"/>
                  </a:lnTo>
                  <a:lnTo>
                    <a:pt x="2836" y="1872"/>
                  </a:lnTo>
                  <a:lnTo>
                    <a:pt x="2848" y="1864"/>
                  </a:lnTo>
                  <a:lnTo>
                    <a:pt x="2856" y="1851"/>
                  </a:lnTo>
                  <a:lnTo>
                    <a:pt x="2868" y="1851"/>
                  </a:lnTo>
                  <a:lnTo>
                    <a:pt x="2864" y="1839"/>
                  </a:lnTo>
                  <a:lnTo>
                    <a:pt x="2876" y="1843"/>
                  </a:lnTo>
                  <a:lnTo>
                    <a:pt x="2885" y="1839"/>
                  </a:lnTo>
                  <a:lnTo>
                    <a:pt x="2897" y="1827"/>
                  </a:lnTo>
                  <a:lnTo>
                    <a:pt x="2885" y="1823"/>
                  </a:lnTo>
                  <a:lnTo>
                    <a:pt x="2897" y="1819"/>
                  </a:lnTo>
                  <a:lnTo>
                    <a:pt x="2909" y="1823"/>
                  </a:lnTo>
                  <a:lnTo>
                    <a:pt x="2917" y="1823"/>
                  </a:lnTo>
                  <a:lnTo>
                    <a:pt x="2917" y="1811"/>
                  </a:lnTo>
                  <a:lnTo>
                    <a:pt x="2929" y="1807"/>
                  </a:lnTo>
                  <a:lnTo>
                    <a:pt x="2942" y="1803"/>
                  </a:lnTo>
                  <a:lnTo>
                    <a:pt x="2954" y="1798"/>
                  </a:lnTo>
                  <a:lnTo>
                    <a:pt x="2942" y="1786"/>
                  </a:lnTo>
                  <a:lnTo>
                    <a:pt x="2954" y="1790"/>
                  </a:lnTo>
                  <a:lnTo>
                    <a:pt x="2966" y="1794"/>
                  </a:lnTo>
                  <a:lnTo>
                    <a:pt x="2978" y="1790"/>
                  </a:lnTo>
                  <a:lnTo>
                    <a:pt x="2978" y="1778"/>
                  </a:lnTo>
                  <a:lnTo>
                    <a:pt x="2966" y="1770"/>
                  </a:lnTo>
                  <a:lnTo>
                    <a:pt x="2978" y="1770"/>
                  </a:lnTo>
                  <a:lnTo>
                    <a:pt x="2990" y="1770"/>
                  </a:lnTo>
                  <a:lnTo>
                    <a:pt x="3003" y="1770"/>
                  </a:lnTo>
                  <a:lnTo>
                    <a:pt x="3015" y="1770"/>
                  </a:lnTo>
                  <a:lnTo>
                    <a:pt x="3003" y="1758"/>
                  </a:lnTo>
                  <a:lnTo>
                    <a:pt x="3015" y="1758"/>
                  </a:lnTo>
                  <a:lnTo>
                    <a:pt x="3027" y="1754"/>
                  </a:lnTo>
                  <a:lnTo>
                    <a:pt x="3039" y="1750"/>
                  </a:lnTo>
                  <a:lnTo>
                    <a:pt x="3047" y="1741"/>
                  </a:lnTo>
                  <a:lnTo>
                    <a:pt x="3060" y="1741"/>
                  </a:lnTo>
                  <a:lnTo>
                    <a:pt x="3072" y="1729"/>
                  </a:lnTo>
                  <a:lnTo>
                    <a:pt x="3060" y="1729"/>
                  </a:lnTo>
                  <a:lnTo>
                    <a:pt x="3047" y="1733"/>
                  </a:lnTo>
                  <a:lnTo>
                    <a:pt x="3035" y="1733"/>
                  </a:lnTo>
                  <a:lnTo>
                    <a:pt x="3023" y="1733"/>
                  </a:lnTo>
                  <a:lnTo>
                    <a:pt x="3011" y="1733"/>
                  </a:lnTo>
                  <a:lnTo>
                    <a:pt x="2999" y="1729"/>
                  </a:lnTo>
                  <a:lnTo>
                    <a:pt x="2986" y="1729"/>
                  </a:lnTo>
                  <a:lnTo>
                    <a:pt x="2974" y="1729"/>
                  </a:lnTo>
                  <a:lnTo>
                    <a:pt x="2962" y="1729"/>
                  </a:lnTo>
                  <a:lnTo>
                    <a:pt x="2950" y="1721"/>
                  </a:lnTo>
                  <a:lnTo>
                    <a:pt x="2938" y="1717"/>
                  </a:lnTo>
                  <a:lnTo>
                    <a:pt x="2925" y="1717"/>
                  </a:lnTo>
                  <a:lnTo>
                    <a:pt x="2913" y="1709"/>
                  </a:lnTo>
                  <a:lnTo>
                    <a:pt x="2901" y="1709"/>
                  </a:lnTo>
                  <a:lnTo>
                    <a:pt x="2893" y="1705"/>
                  </a:lnTo>
                  <a:lnTo>
                    <a:pt x="2876" y="1713"/>
                  </a:lnTo>
                  <a:lnTo>
                    <a:pt x="2885" y="1701"/>
                  </a:lnTo>
                  <a:lnTo>
                    <a:pt x="2868" y="1701"/>
                  </a:lnTo>
                  <a:lnTo>
                    <a:pt x="2856" y="1705"/>
                  </a:lnTo>
                  <a:lnTo>
                    <a:pt x="2844" y="1709"/>
                  </a:lnTo>
                  <a:lnTo>
                    <a:pt x="2832" y="1713"/>
                  </a:lnTo>
                  <a:lnTo>
                    <a:pt x="2824" y="1717"/>
                  </a:lnTo>
                  <a:lnTo>
                    <a:pt x="2811" y="1721"/>
                  </a:lnTo>
                  <a:lnTo>
                    <a:pt x="2799" y="1717"/>
                  </a:lnTo>
                  <a:lnTo>
                    <a:pt x="2787" y="1713"/>
                  </a:lnTo>
                  <a:lnTo>
                    <a:pt x="2775" y="1721"/>
                  </a:lnTo>
                  <a:lnTo>
                    <a:pt x="2763" y="1733"/>
                  </a:lnTo>
                  <a:lnTo>
                    <a:pt x="2758" y="1741"/>
                  </a:lnTo>
                  <a:lnTo>
                    <a:pt x="2746" y="1746"/>
                  </a:lnTo>
                  <a:lnTo>
                    <a:pt x="2746" y="1741"/>
                  </a:lnTo>
                  <a:lnTo>
                    <a:pt x="2742" y="1737"/>
                  </a:lnTo>
                  <a:lnTo>
                    <a:pt x="2730" y="1737"/>
                  </a:lnTo>
                  <a:lnTo>
                    <a:pt x="2718" y="1741"/>
                  </a:lnTo>
                  <a:lnTo>
                    <a:pt x="2706" y="1733"/>
                  </a:lnTo>
                  <a:lnTo>
                    <a:pt x="2693" y="1737"/>
                  </a:lnTo>
                  <a:lnTo>
                    <a:pt x="2681" y="1733"/>
                  </a:lnTo>
                  <a:lnTo>
                    <a:pt x="2693" y="1729"/>
                  </a:lnTo>
                  <a:lnTo>
                    <a:pt x="2706" y="1725"/>
                  </a:lnTo>
                  <a:lnTo>
                    <a:pt x="2718" y="1729"/>
                  </a:lnTo>
                  <a:lnTo>
                    <a:pt x="2730" y="1729"/>
                  </a:lnTo>
                  <a:lnTo>
                    <a:pt x="2742" y="1725"/>
                  </a:lnTo>
                  <a:lnTo>
                    <a:pt x="2754" y="1721"/>
                  </a:lnTo>
                  <a:lnTo>
                    <a:pt x="2767" y="1713"/>
                  </a:lnTo>
                  <a:lnTo>
                    <a:pt x="2779" y="1709"/>
                  </a:lnTo>
                  <a:lnTo>
                    <a:pt x="2791" y="1709"/>
                  </a:lnTo>
                  <a:lnTo>
                    <a:pt x="2803" y="1709"/>
                  </a:lnTo>
                  <a:lnTo>
                    <a:pt x="2815" y="1705"/>
                  </a:lnTo>
                  <a:lnTo>
                    <a:pt x="2807" y="1693"/>
                  </a:lnTo>
                  <a:lnTo>
                    <a:pt x="2795" y="1689"/>
                  </a:lnTo>
                  <a:lnTo>
                    <a:pt x="2783" y="1693"/>
                  </a:lnTo>
                  <a:lnTo>
                    <a:pt x="2771" y="1693"/>
                  </a:lnTo>
                  <a:lnTo>
                    <a:pt x="2758" y="1693"/>
                  </a:lnTo>
                  <a:lnTo>
                    <a:pt x="2746" y="1697"/>
                  </a:lnTo>
                  <a:lnTo>
                    <a:pt x="2734" y="1697"/>
                  </a:lnTo>
                  <a:lnTo>
                    <a:pt x="2722" y="1701"/>
                  </a:lnTo>
                  <a:lnTo>
                    <a:pt x="2710" y="1701"/>
                  </a:lnTo>
                  <a:lnTo>
                    <a:pt x="2697" y="1701"/>
                  </a:lnTo>
                  <a:lnTo>
                    <a:pt x="2697" y="1689"/>
                  </a:lnTo>
                  <a:lnTo>
                    <a:pt x="2685" y="1689"/>
                  </a:lnTo>
                  <a:lnTo>
                    <a:pt x="2673" y="1693"/>
                  </a:lnTo>
                  <a:lnTo>
                    <a:pt x="2661" y="1693"/>
                  </a:lnTo>
                  <a:lnTo>
                    <a:pt x="2649" y="1693"/>
                  </a:lnTo>
                  <a:lnTo>
                    <a:pt x="2661" y="1689"/>
                  </a:lnTo>
                  <a:lnTo>
                    <a:pt x="2673" y="1685"/>
                  </a:lnTo>
                  <a:lnTo>
                    <a:pt x="2685" y="1685"/>
                  </a:lnTo>
                  <a:lnTo>
                    <a:pt x="2697" y="1676"/>
                  </a:lnTo>
                  <a:lnTo>
                    <a:pt x="2710" y="1668"/>
                  </a:lnTo>
                  <a:lnTo>
                    <a:pt x="2718" y="1656"/>
                  </a:lnTo>
                  <a:lnTo>
                    <a:pt x="2714" y="1644"/>
                  </a:lnTo>
                  <a:lnTo>
                    <a:pt x="2701" y="1640"/>
                  </a:lnTo>
                  <a:lnTo>
                    <a:pt x="2689" y="1636"/>
                  </a:lnTo>
                  <a:lnTo>
                    <a:pt x="2701" y="1636"/>
                  </a:lnTo>
                  <a:lnTo>
                    <a:pt x="2714" y="1636"/>
                  </a:lnTo>
                  <a:lnTo>
                    <a:pt x="2726" y="1636"/>
                  </a:lnTo>
                  <a:lnTo>
                    <a:pt x="2738" y="1636"/>
                  </a:lnTo>
                  <a:lnTo>
                    <a:pt x="2726" y="1628"/>
                  </a:lnTo>
                  <a:lnTo>
                    <a:pt x="2730" y="1615"/>
                  </a:lnTo>
                  <a:lnTo>
                    <a:pt x="2738" y="1628"/>
                  </a:lnTo>
                  <a:lnTo>
                    <a:pt x="2750" y="1640"/>
                  </a:lnTo>
                  <a:lnTo>
                    <a:pt x="2763" y="1640"/>
                  </a:lnTo>
                  <a:lnTo>
                    <a:pt x="2775" y="1640"/>
                  </a:lnTo>
                  <a:lnTo>
                    <a:pt x="2787" y="1640"/>
                  </a:lnTo>
                  <a:lnTo>
                    <a:pt x="2799" y="1640"/>
                  </a:lnTo>
                  <a:lnTo>
                    <a:pt x="2807" y="1636"/>
                  </a:lnTo>
                  <a:lnTo>
                    <a:pt x="2824" y="1628"/>
                  </a:lnTo>
                  <a:lnTo>
                    <a:pt x="2832" y="1628"/>
                  </a:lnTo>
                  <a:lnTo>
                    <a:pt x="2848" y="1619"/>
                  </a:lnTo>
                  <a:lnTo>
                    <a:pt x="2860" y="1607"/>
                  </a:lnTo>
                  <a:lnTo>
                    <a:pt x="2872" y="1603"/>
                  </a:lnTo>
                  <a:lnTo>
                    <a:pt x="2864" y="1591"/>
                  </a:lnTo>
                  <a:lnTo>
                    <a:pt x="2852" y="1579"/>
                  </a:lnTo>
                  <a:lnTo>
                    <a:pt x="2840" y="1579"/>
                  </a:lnTo>
                  <a:lnTo>
                    <a:pt x="2828" y="1579"/>
                  </a:lnTo>
                  <a:lnTo>
                    <a:pt x="2815" y="1579"/>
                  </a:lnTo>
                  <a:lnTo>
                    <a:pt x="2803" y="1579"/>
                  </a:lnTo>
                  <a:lnTo>
                    <a:pt x="2791" y="1579"/>
                  </a:lnTo>
                  <a:lnTo>
                    <a:pt x="2779" y="1575"/>
                  </a:lnTo>
                  <a:lnTo>
                    <a:pt x="2767" y="1571"/>
                  </a:lnTo>
                  <a:lnTo>
                    <a:pt x="2754" y="1567"/>
                  </a:lnTo>
                  <a:lnTo>
                    <a:pt x="2742" y="1567"/>
                  </a:lnTo>
                  <a:lnTo>
                    <a:pt x="2730" y="1567"/>
                  </a:lnTo>
                  <a:lnTo>
                    <a:pt x="2718" y="1571"/>
                  </a:lnTo>
                  <a:lnTo>
                    <a:pt x="2706" y="1571"/>
                  </a:lnTo>
                  <a:lnTo>
                    <a:pt x="2693" y="1571"/>
                  </a:lnTo>
                  <a:lnTo>
                    <a:pt x="2701" y="1571"/>
                  </a:lnTo>
                  <a:lnTo>
                    <a:pt x="2714" y="1562"/>
                  </a:lnTo>
                  <a:lnTo>
                    <a:pt x="2726" y="1567"/>
                  </a:lnTo>
                  <a:lnTo>
                    <a:pt x="2738" y="1562"/>
                  </a:lnTo>
                  <a:lnTo>
                    <a:pt x="2754" y="1562"/>
                  </a:lnTo>
                  <a:lnTo>
                    <a:pt x="2746" y="1550"/>
                  </a:lnTo>
                  <a:lnTo>
                    <a:pt x="2734" y="1546"/>
                  </a:lnTo>
                  <a:lnTo>
                    <a:pt x="2722" y="1534"/>
                  </a:lnTo>
                  <a:lnTo>
                    <a:pt x="2710" y="1530"/>
                  </a:lnTo>
                  <a:lnTo>
                    <a:pt x="2697" y="1530"/>
                  </a:lnTo>
                  <a:lnTo>
                    <a:pt x="2685" y="1526"/>
                  </a:lnTo>
                  <a:lnTo>
                    <a:pt x="2685" y="1514"/>
                  </a:lnTo>
                  <a:lnTo>
                    <a:pt x="2673" y="1510"/>
                  </a:lnTo>
                  <a:lnTo>
                    <a:pt x="2685" y="1514"/>
                  </a:lnTo>
                  <a:lnTo>
                    <a:pt x="2697" y="1518"/>
                  </a:lnTo>
                  <a:lnTo>
                    <a:pt x="2710" y="1526"/>
                  </a:lnTo>
                  <a:lnTo>
                    <a:pt x="2722" y="1526"/>
                  </a:lnTo>
                  <a:lnTo>
                    <a:pt x="2734" y="1530"/>
                  </a:lnTo>
                  <a:lnTo>
                    <a:pt x="2746" y="1542"/>
                  </a:lnTo>
                  <a:lnTo>
                    <a:pt x="2758" y="1546"/>
                  </a:lnTo>
                  <a:lnTo>
                    <a:pt x="2771" y="1558"/>
                  </a:lnTo>
                  <a:lnTo>
                    <a:pt x="2779" y="1571"/>
                  </a:lnTo>
                  <a:lnTo>
                    <a:pt x="2791" y="1571"/>
                  </a:lnTo>
                  <a:lnTo>
                    <a:pt x="2803" y="1571"/>
                  </a:lnTo>
                  <a:lnTo>
                    <a:pt x="2815" y="1571"/>
                  </a:lnTo>
                  <a:lnTo>
                    <a:pt x="2828" y="1567"/>
                  </a:lnTo>
                  <a:lnTo>
                    <a:pt x="2840" y="1571"/>
                  </a:lnTo>
                  <a:lnTo>
                    <a:pt x="2852" y="1575"/>
                  </a:lnTo>
                  <a:lnTo>
                    <a:pt x="2856" y="1575"/>
                  </a:lnTo>
                  <a:lnTo>
                    <a:pt x="2881" y="1591"/>
                  </a:lnTo>
                  <a:lnTo>
                    <a:pt x="2893" y="1599"/>
                  </a:lnTo>
                  <a:lnTo>
                    <a:pt x="2905" y="1599"/>
                  </a:lnTo>
                  <a:lnTo>
                    <a:pt x="2917" y="1603"/>
                  </a:lnTo>
                  <a:lnTo>
                    <a:pt x="2929" y="1615"/>
                  </a:lnTo>
                  <a:lnTo>
                    <a:pt x="2942" y="1624"/>
                  </a:lnTo>
                  <a:lnTo>
                    <a:pt x="2946" y="1636"/>
                  </a:lnTo>
                  <a:lnTo>
                    <a:pt x="2946" y="1648"/>
                  </a:lnTo>
                  <a:lnTo>
                    <a:pt x="2950" y="1660"/>
                  </a:lnTo>
                  <a:lnTo>
                    <a:pt x="2958" y="1672"/>
                  </a:lnTo>
                  <a:lnTo>
                    <a:pt x="2970" y="1680"/>
                  </a:lnTo>
                  <a:lnTo>
                    <a:pt x="2982" y="1689"/>
                  </a:lnTo>
                  <a:lnTo>
                    <a:pt x="2994" y="1693"/>
                  </a:lnTo>
                  <a:lnTo>
                    <a:pt x="3007" y="1697"/>
                  </a:lnTo>
                  <a:lnTo>
                    <a:pt x="3031" y="1697"/>
                  </a:lnTo>
                  <a:lnTo>
                    <a:pt x="3043" y="1689"/>
                  </a:lnTo>
                  <a:lnTo>
                    <a:pt x="3043" y="1676"/>
                  </a:lnTo>
                  <a:lnTo>
                    <a:pt x="3039" y="1664"/>
                  </a:lnTo>
                  <a:lnTo>
                    <a:pt x="3051" y="1656"/>
                  </a:lnTo>
                  <a:lnTo>
                    <a:pt x="3047" y="1668"/>
                  </a:lnTo>
                  <a:lnTo>
                    <a:pt x="3051" y="1680"/>
                  </a:lnTo>
                  <a:lnTo>
                    <a:pt x="3064" y="1693"/>
                  </a:lnTo>
                  <a:lnTo>
                    <a:pt x="3076" y="1689"/>
                  </a:lnTo>
                  <a:lnTo>
                    <a:pt x="3088" y="1697"/>
                  </a:lnTo>
                  <a:lnTo>
                    <a:pt x="3100" y="1693"/>
                  </a:lnTo>
                  <a:lnTo>
                    <a:pt x="3104" y="1685"/>
                  </a:lnTo>
                  <a:lnTo>
                    <a:pt x="3100" y="1672"/>
                  </a:lnTo>
                  <a:lnTo>
                    <a:pt x="3100" y="1660"/>
                  </a:lnTo>
                  <a:lnTo>
                    <a:pt x="3092" y="1648"/>
                  </a:lnTo>
                  <a:lnTo>
                    <a:pt x="3092" y="1636"/>
                  </a:lnTo>
                  <a:lnTo>
                    <a:pt x="3080" y="1636"/>
                  </a:lnTo>
                  <a:lnTo>
                    <a:pt x="3096" y="1624"/>
                  </a:lnTo>
                  <a:lnTo>
                    <a:pt x="3068" y="1628"/>
                  </a:lnTo>
                  <a:lnTo>
                    <a:pt x="3056" y="1628"/>
                  </a:lnTo>
                  <a:lnTo>
                    <a:pt x="3068" y="1624"/>
                  </a:lnTo>
                  <a:lnTo>
                    <a:pt x="3096" y="1619"/>
                  </a:lnTo>
                  <a:lnTo>
                    <a:pt x="3096" y="1607"/>
                  </a:lnTo>
                  <a:lnTo>
                    <a:pt x="3084" y="1603"/>
                  </a:lnTo>
                  <a:lnTo>
                    <a:pt x="3096" y="1599"/>
                  </a:lnTo>
                  <a:lnTo>
                    <a:pt x="3096" y="1587"/>
                  </a:lnTo>
                  <a:lnTo>
                    <a:pt x="3084" y="1575"/>
                  </a:lnTo>
                  <a:lnTo>
                    <a:pt x="3072" y="1579"/>
                  </a:lnTo>
                  <a:lnTo>
                    <a:pt x="3060" y="1587"/>
                  </a:lnTo>
                  <a:lnTo>
                    <a:pt x="3056" y="1599"/>
                  </a:lnTo>
                  <a:lnTo>
                    <a:pt x="3047" y="1587"/>
                  </a:lnTo>
                  <a:lnTo>
                    <a:pt x="3047" y="1571"/>
                  </a:lnTo>
                  <a:lnTo>
                    <a:pt x="3060" y="1567"/>
                  </a:lnTo>
                  <a:lnTo>
                    <a:pt x="3072" y="1567"/>
                  </a:lnTo>
                  <a:lnTo>
                    <a:pt x="3080" y="1554"/>
                  </a:lnTo>
                  <a:lnTo>
                    <a:pt x="3068" y="1554"/>
                  </a:lnTo>
                  <a:lnTo>
                    <a:pt x="3056" y="1558"/>
                  </a:lnTo>
                  <a:lnTo>
                    <a:pt x="3047" y="1562"/>
                  </a:lnTo>
                  <a:lnTo>
                    <a:pt x="3047" y="1550"/>
                  </a:lnTo>
                  <a:lnTo>
                    <a:pt x="3039" y="1550"/>
                  </a:lnTo>
                  <a:lnTo>
                    <a:pt x="3027" y="1554"/>
                  </a:lnTo>
                  <a:lnTo>
                    <a:pt x="3015" y="1562"/>
                  </a:lnTo>
                  <a:lnTo>
                    <a:pt x="3019" y="1550"/>
                  </a:lnTo>
                  <a:lnTo>
                    <a:pt x="3031" y="1546"/>
                  </a:lnTo>
                  <a:lnTo>
                    <a:pt x="3039" y="1538"/>
                  </a:lnTo>
                  <a:lnTo>
                    <a:pt x="3031" y="1526"/>
                  </a:lnTo>
                  <a:lnTo>
                    <a:pt x="3019" y="1522"/>
                  </a:lnTo>
                  <a:lnTo>
                    <a:pt x="3007" y="1522"/>
                  </a:lnTo>
                  <a:lnTo>
                    <a:pt x="2994" y="1510"/>
                  </a:lnTo>
                  <a:lnTo>
                    <a:pt x="2982" y="1506"/>
                  </a:lnTo>
                  <a:lnTo>
                    <a:pt x="2970" y="1510"/>
                  </a:lnTo>
                  <a:lnTo>
                    <a:pt x="2974" y="1497"/>
                  </a:lnTo>
                  <a:lnTo>
                    <a:pt x="2962" y="1493"/>
                  </a:lnTo>
                  <a:lnTo>
                    <a:pt x="2950" y="1489"/>
                  </a:lnTo>
                  <a:lnTo>
                    <a:pt x="2938" y="1485"/>
                  </a:lnTo>
                  <a:lnTo>
                    <a:pt x="2925" y="1477"/>
                  </a:lnTo>
                  <a:lnTo>
                    <a:pt x="2913" y="1477"/>
                  </a:lnTo>
                  <a:lnTo>
                    <a:pt x="2901" y="1477"/>
                  </a:lnTo>
                  <a:lnTo>
                    <a:pt x="2897" y="1477"/>
                  </a:lnTo>
                  <a:lnTo>
                    <a:pt x="2889" y="1481"/>
                  </a:lnTo>
                  <a:lnTo>
                    <a:pt x="2876" y="1489"/>
                  </a:lnTo>
                  <a:lnTo>
                    <a:pt x="2868" y="1501"/>
                  </a:lnTo>
                  <a:lnTo>
                    <a:pt x="2872" y="1489"/>
                  </a:lnTo>
                  <a:lnTo>
                    <a:pt x="2872" y="1477"/>
                  </a:lnTo>
                  <a:lnTo>
                    <a:pt x="2860" y="1477"/>
                  </a:lnTo>
                  <a:lnTo>
                    <a:pt x="2848" y="1473"/>
                  </a:lnTo>
                  <a:lnTo>
                    <a:pt x="2860" y="1473"/>
                  </a:lnTo>
                  <a:lnTo>
                    <a:pt x="2872" y="1473"/>
                  </a:lnTo>
                  <a:lnTo>
                    <a:pt x="2885" y="1473"/>
                  </a:lnTo>
                  <a:lnTo>
                    <a:pt x="2897" y="1469"/>
                  </a:lnTo>
                  <a:lnTo>
                    <a:pt x="2909" y="1465"/>
                  </a:lnTo>
                  <a:lnTo>
                    <a:pt x="2913" y="1453"/>
                  </a:lnTo>
                  <a:lnTo>
                    <a:pt x="2909" y="1444"/>
                  </a:lnTo>
                  <a:lnTo>
                    <a:pt x="2897" y="1440"/>
                  </a:lnTo>
                  <a:lnTo>
                    <a:pt x="2885" y="1436"/>
                  </a:lnTo>
                  <a:lnTo>
                    <a:pt x="2876" y="1432"/>
                  </a:lnTo>
                  <a:lnTo>
                    <a:pt x="2864" y="1428"/>
                  </a:lnTo>
                  <a:lnTo>
                    <a:pt x="2848" y="1436"/>
                  </a:lnTo>
                  <a:lnTo>
                    <a:pt x="2840" y="1440"/>
                  </a:lnTo>
                  <a:lnTo>
                    <a:pt x="2824" y="1440"/>
                  </a:lnTo>
                  <a:lnTo>
                    <a:pt x="2815" y="1453"/>
                  </a:lnTo>
                  <a:lnTo>
                    <a:pt x="2815" y="1436"/>
                  </a:lnTo>
                  <a:lnTo>
                    <a:pt x="2803" y="1440"/>
                  </a:lnTo>
                  <a:lnTo>
                    <a:pt x="2791" y="1440"/>
                  </a:lnTo>
                  <a:lnTo>
                    <a:pt x="2803" y="1432"/>
                  </a:lnTo>
                  <a:lnTo>
                    <a:pt x="2791" y="1428"/>
                  </a:lnTo>
                  <a:lnTo>
                    <a:pt x="2779" y="1428"/>
                  </a:lnTo>
                  <a:lnTo>
                    <a:pt x="2767" y="1432"/>
                  </a:lnTo>
                  <a:lnTo>
                    <a:pt x="2754" y="1424"/>
                  </a:lnTo>
                  <a:lnTo>
                    <a:pt x="2767" y="1428"/>
                  </a:lnTo>
                  <a:lnTo>
                    <a:pt x="2779" y="1424"/>
                  </a:lnTo>
                  <a:lnTo>
                    <a:pt x="2791" y="1424"/>
                  </a:lnTo>
                  <a:lnTo>
                    <a:pt x="2799" y="1424"/>
                  </a:lnTo>
                  <a:lnTo>
                    <a:pt x="2815" y="1432"/>
                  </a:lnTo>
                  <a:lnTo>
                    <a:pt x="2828" y="1432"/>
                  </a:lnTo>
                  <a:lnTo>
                    <a:pt x="2840" y="1432"/>
                  </a:lnTo>
                  <a:lnTo>
                    <a:pt x="2848" y="1420"/>
                  </a:lnTo>
                  <a:lnTo>
                    <a:pt x="2864" y="1420"/>
                  </a:lnTo>
                  <a:lnTo>
                    <a:pt x="2876" y="1420"/>
                  </a:lnTo>
                  <a:lnTo>
                    <a:pt x="2885" y="1416"/>
                  </a:lnTo>
                  <a:lnTo>
                    <a:pt x="2897" y="1404"/>
                  </a:lnTo>
                  <a:lnTo>
                    <a:pt x="2885" y="1400"/>
                  </a:lnTo>
                  <a:lnTo>
                    <a:pt x="2872" y="1396"/>
                  </a:lnTo>
                  <a:lnTo>
                    <a:pt x="2860" y="1396"/>
                  </a:lnTo>
                  <a:lnTo>
                    <a:pt x="2848" y="1388"/>
                  </a:lnTo>
                  <a:lnTo>
                    <a:pt x="2836" y="1383"/>
                  </a:lnTo>
                  <a:lnTo>
                    <a:pt x="2824" y="1388"/>
                  </a:lnTo>
                  <a:lnTo>
                    <a:pt x="2811" y="1383"/>
                  </a:lnTo>
                  <a:lnTo>
                    <a:pt x="2799" y="1396"/>
                  </a:lnTo>
                  <a:lnTo>
                    <a:pt x="2787" y="1396"/>
                  </a:lnTo>
                  <a:lnTo>
                    <a:pt x="2775" y="1392"/>
                  </a:lnTo>
                  <a:lnTo>
                    <a:pt x="2763" y="1392"/>
                  </a:lnTo>
                  <a:lnTo>
                    <a:pt x="2754" y="1404"/>
                  </a:lnTo>
                  <a:lnTo>
                    <a:pt x="2750" y="1392"/>
                  </a:lnTo>
                  <a:lnTo>
                    <a:pt x="2738" y="1392"/>
                  </a:lnTo>
                  <a:lnTo>
                    <a:pt x="2750" y="1392"/>
                  </a:lnTo>
                  <a:lnTo>
                    <a:pt x="2763" y="1388"/>
                  </a:lnTo>
                  <a:lnTo>
                    <a:pt x="2775" y="1388"/>
                  </a:lnTo>
                  <a:lnTo>
                    <a:pt x="2787" y="1392"/>
                  </a:lnTo>
                  <a:lnTo>
                    <a:pt x="2799" y="1388"/>
                  </a:lnTo>
                  <a:lnTo>
                    <a:pt x="2799" y="1375"/>
                  </a:lnTo>
                  <a:lnTo>
                    <a:pt x="2791" y="1375"/>
                  </a:lnTo>
                  <a:lnTo>
                    <a:pt x="2775" y="1367"/>
                  </a:lnTo>
                  <a:lnTo>
                    <a:pt x="2763" y="1367"/>
                  </a:lnTo>
                  <a:lnTo>
                    <a:pt x="2754" y="1355"/>
                  </a:lnTo>
                  <a:lnTo>
                    <a:pt x="2763" y="1355"/>
                  </a:lnTo>
                  <a:lnTo>
                    <a:pt x="2775" y="1363"/>
                  </a:lnTo>
                  <a:lnTo>
                    <a:pt x="2787" y="1371"/>
                  </a:lnTo>
                  <a:lnTo>
                    <a:pt x="2799" y="1371"/>
                  </a:lnTo>
                  <a:lnTo>
                    <a:pt x="2811" y="1371"/>
                  </a:lnTo>
                  <a:lnTo>
                    <a:pt x="2824" y="1379"/>
                  </a:lnTo>
                  <a:lnTo>
                    <a:pt x="2848" y="1379"/>
                  </a:lnTo>
                  <a:lnTo>
                    <a:pt x="2860" y="1371"/>
                  </a:lnTo>
                  <a:lnTo>
                    <a:pt x="2868" y="1359"/>
                  </a:lnTo>
                  <a:lnTo>
                    <a:pt x="2881" y="1355"/>
                  </a:lnTo>
                  <a:lnTo>
                    <a:pt x="2893" y="1355"/>
                  </a:lnTo>
                  <a:lnTo>
                    <a:pt x="2905" y="1351"/>
                  </a:lnTo>
                  <a:lnTo>
                    <a:pt x="2897" y="1339"/>
                  </a:lnTo>
                  <a:lnTo>
                    <a:pt x="2893" y="1326"/>
                  </a:lnTo>
                  <a:lnTo>
                    <a:pt x="2881" y="1322"/>
                  </a:lnTo>
                  <a:lnTo>
                    <a:pt x="2868" y="1314"/>
                  </a:lnTo>
                  <a:lnTo>
                    <a:pt x="2856" y="1302"/>
                  </a:lnTo>
                  <a:lnTo>
                    <a:pt x="2868" y="1306"/>
                  </a:lnTo>
                  <a:lnTo>
                    <a:pt x="2881" y="1318"/>
                  </a:lnTo>
                  <a:lnTo>
                    <a:pt x="2893" y="1322"/>
                  </a:lnTo>
                  <a:lnTo>
                    <a:pt x="2897" y="1335"/>
                  </a:lnTo>
                  <a:lnTo>
                    <a:pt x="2909" y="1339"/>
                  </a:lnTo>
                  <a:lnTo>
                    <a:pt x="2921" y="1343"/>
                  </a:lnTo>
                  <a:lnTo>
                    <a:pt x="2933" y="1343"/>
                  </a:lnTo>
                  <a:lnTo>
                    <a:pt x="2929" y="1331"/>
                  </a:lnTo>
                  <a:lnTo>
                    <a:pt x="2938" y="1318"/>
                  </a:lnTo>
                  <a:lnTo>
                    <a:pt x="2950" y="1314"/>
                  </a:lnTo>
                  <a:lnTo>
                    <a:pt x="2962" y="1318"/>
                  </a:lnTo>
                  <a:lnTo>
                    <a:pt x="2970" y="1322"/>
                  </a:lnTo>
                  <a:lnTo>
                    <a:pt x="2986" y="1322"/>
                  </a:lnTo>
                  <a:lnTo>
                    <a:pt x="3007" y="1331"/>
                  </a:lnTo>
                  <a:lnTo>
                    <a:pt x="3023" y="1339"/>
                  </a:lnTo>
                  <a:lnTo>
                    <a:pt x="3031" y="1343"/>
                  </a:lnTo>
                  <a:lnTo>
                    <a:pt x="3043" y="1339"/>
                  </a:lnTo>
                  <a:lnTo>
                    <a:pt x="3056" y="1335"/>
                  </a:lnTo>
                  <a:lnTo>
                    <a:pt x="3043" y="1343"/>
                  </a:lnTo>
                  <a:lnTo>
                    <a:pt x="3031" y="1343"/>
                  </a:lnTo>
                  <a:lnTo>
                    <a:pt x="3007" y="1335"/>
                  </a:lnTo>
                  <a:lnTo>
                    <a:pt x="2982" y="1326"/>
                  </a:lnTo>
                  <a:lnTo>
                    <a:pt x="2970" y="1322"/>
                  </a:lnTo>
                  <a:lnTo>
                    <a:pt x="2958" y="1322"/>
                  </a:lnTo>
                  <a:lnTo>
                    <a:pt x="2958" y="1335"/>
                  </a:lnTo>
                  <a:lnTo>
                    <a:pt x="2970" y="1347"/>
                  </a:lnTo>
                  <a:lnTo>
                    <a:pt x="2978" y="1351"/>
                  </a:lnTo>
                  <a:lnTo>
                    <a:pt x="2994" y="1359"/>
                  </a:lnTo>
                  <a:lnTo>
                    <a:pt x="3003" y="1363"/>
                  </a:lnTo>
                  <a:lnTo>
                    <a:pt x="3015" y="1367"/>
                  </a:lnTo>
                  <a:lnTo>
                    <a:pt x="3031" y="1371"/>
                  </a:lnTo>
                  <a:lnTo>
                    <a:pt x="3043" y="1375"/>
                  </a:lnTo>
                  <a:lnTo>
                    <a:pt x="3056" y="1379"/>
                  </a:lnTo>
                  <a:lnTo>
                    <a:pt x="3068" y="1379"/>
                  </a:lnTo>
                  <a:lnTo>
                    <a:pt x="3080" y="1371"/>
                  </a:lnTo>
                  <a:lnTo>
                    <a:pt x="3092" y="1367"/>
                  </a:lnTo>
                  <a:lnTo>
                    <a:pt x="3104" y="1363"/>
                  </a:lnTo>
                  <a:lnTo>
                    <a:pt x="3117" y="1355"/>
                  </a:lnTo>
                  <a:lnTo>
                    <a:pt x="3129" y="1355"/>
                  </a:lnTo>
                  <a:lnTo>
                    <a:pt x="3141" y="1355"/>
                  </a:lnTo>
                  <a:lnTo>
                    <a:pt x="3153" y="1355"/>
                  </a:lnTo>
                  <a:lnTo>
                    <a:pt x="3165" y="1355"/>
                  </a:lnTo>
                  <a:lnTo>
                    <a:pt x="3178" y="1347"/>
                  </a:lnTo>
                  <a:lnTo>
                    <a:pt x="3169" y="1335"/>
                  </a:lnTo>
                  <a:lnTo>
                    <a:pt x="3169" y="1322"/>
                  </a:lnTo>
                  <a:lnTo>
                    <a:pt x="3182" y="1310"/>
                  </a:lnTo>
                  <a:lnTo>
                    <a:pt x="3169" y="1306"/>
                  </a:lnTo>
                  <a:lnTo>
                    <a:pt x="3157" y="1306"/>
                  </a:lnTo>
                  <a:lnTo>
                    <a:pt x="3145" y="1302"/>
                  </a:lnTo>
                  <a:lnTo>
                    <a:pt x="3133" y="1298"/>
                  </a:lnTo>
                  <a:lnTo>
                    <a:pt x="3121" y="1294"/>
                  </a:lnTo>
                  <a:lnTo>
                    <a:pt x="3108" y="1290"/>
                  </a:lnTo>
                  <a:lnTo>
                    <a:pt x="3096" y="1286"/>
                  </a:lnTo>
                  <a:lnTo>
                    <a:pt x="3084" y="1290"/>
                  </a:lnTo>
                  <a:lnTo>
                    <a:pt x="3084" y="1302"/>
                  </a:lnTo>
                  <a:lnTo>
                    <a:pt x="3092" y="1314"/>
                  </a:lnTo>
                  <a:lnTo>
                    <a:pt x="3096" y="1322"/>
                  </a:lnTo>
                  <a:lnTo>
                    <a:pt x="3088" y="1314"/>
                  </a:lnTo>
                  <a:lnTo>
                    <a:pt x="3080" y="1302"/>
                  </a:lnTo>
                  <a:lnTo>
                    <a:pt x="3072" y="1290"/>
                  </a:lnTo>
                  <a:lnTo>
                    <a:pt x="3060" y="1290"/>
                  </a:lnTo>
                  <a:lnTo>
                    <a:pt x="3047" y="1282"/>
                  </a:lnTo>
                  <a:lnTo>
                    <a:pt x="3060" y="1282"/>
                  </a:lnTo>
                  <a:lnTo>
                    <a:pt x="3068" y="1270"/>
                  </a:lnTo>
                  <a:lnTo>
                    <a:pt x="3072" y="1257"/>
                  </a:lnTo>
                  <a:lnTo>
                    <a:pt x="3060" y="1257"/>
                  </a:lnTo>
                  <a:lnTo>
                    <a:pt x="3047" y="1253"/>
                  </a:lnTo>
                  <a:lnTo>
                    <a:pt x="3060" y="1253"/>
                  </a:lnTo>
                  <a:lnTo>
                    <a:pt x="3072" y="1253"/>
                  </a:lnTo>
                  <a:lnTo>
                    <a:pt x="3084" y="1249"/>
                  </a:lnTo>
                  <a:lnTo>
                    <a:pt x="3088" y="1237"/>
                  </a:lnTo>
                  <a:lnTo>
                    <a:pt x="3076" y="1225"/>
                  </a:lnTo>
                  <a:lnTo>
                    <a:pt x="3088" y="1229"/>
                  </a:lnTo>
                  <a:lnTo>
                    <a:pt x="3100" y="1237"/>
                  </a:lnTo>
                  <a:lnTo>
                    <a:pt x="3112" y="1237"/>
                  </a:lnTo>
                  <a:lnTo>
                    <a:pt x="3125" y="1237"/>
                  </a:lnTo>
                  <a:lnTo>
                    <a:pt x="3137" y="1237"/>
                  </a:lnTo>
                  <a:lnTo>
                    <a:pt x="3149" y="1237"/>
                  </a:lnTo>
                  <a:lnTo>
                    <a:pt x="3161" y="1237"/>
                  </a:lnTo>
                  <a:lnTo>
                    <a:pt x="3174" y="1237"/>
                  </a:lnTo>
                  <a:lnTo>
                    <a:pt x="3186" y="1249"/>
                  </a:lnTo>
                  <a:lnTo>
                    <a:pt x="3198" y="1261"/>
                  </a:lnTo>
                  <a:lnTo>
                    <a:pt x="3206" y="1261"/>
                  </a:lnTo>
                  <a:lnTo>
                    <a:pt x="3218" y="1261"/>
                  </a:lnTo>
                  <a:lnTo>
                    <a:pt x="3231" y="1261"/>
                  </a:lnTo>
                  <a:lnTo>
                    <a:pt x="3243" y="1257"/>
                  </a:lnTo>
                  <a:lnTo>
                    <a:pt x="3251" y="1245"/>
                  </a:lnTo>
                  <a:lnTo>
                    <a:pt x="3255" y="1233"/>
                  </a:lnTo>
                  <a:lnTo>
                    <a:pt x="3243" y="1221"/>
                  </a:lnTo>
                  <a:lnTo>
                    <a:pt x="3235" y="1213"/>
                  </a:lnTo>
                  <a:lnTo>
                    <a:pt x="3222" y="1217"/>
                  </a:lnTo>
                  <a:lnTo>
                    <a:pt x="3210" y="1221"/>
                  </a:lnTo>
                  <a:lnTo>
                    <a:pt x="3198" y="1217"/>
                  </a:lnTo>
                  <a:lnTo>
                    <a:pt x="3186" y="1213"/>
                  </a:lnTo>
                  <a:lnTo>
                    <a:pt x="3174" y="1213"/>
                  </a:lnTo>
                  <a:lnTo>
                    <a:pt x="3161" y="1213"/>
                  </a:lnTo>
                  <a:lnTo>
                    <a:pt x="3149" y="1217"/>
                  </a:lnTo>
                  <a:lnTo>
                    <a:pt x="3137" y="1217"/>
                  </a:lnTo>
                  <a:lnTo>
                    <a:pt x="3149" y="1213"/>
                  </a:lnTo>
                  <a:lnTo>
                    <a:pt x="3161" y="1204"/>
                  </a:lnTo>
                  <a:lnTo>
                    <a:pt x="3153" y="1192"/>
                  </a:lnTo>
                  <a:lnTo>
                    <a:pt x="3157" y="1180"/>
                  </a:lnTo>
                  <a:lnTo>
                    <a:pt x="3157" y="1168"/>
                  </a:lnTo>
                  <a:lnTo>
                    <a:pt x="3133" y="1160"/>
                  </a:lnTo>
                  <a:lnTo>
                    <a:pt x="3121" y="1168"/>
                  </a:lnTo>
                  <a:lnTo>
                    <a:pt x="3108" y="1176"/>
                  </a:lnTo>
                  <a:lnTo>
                    <a:pt x="3096" y="1176"/>
                  </a:lnTo>
                  <a:lnTo>
                    <a:pt x="3084" y="1176"/>
                  </a:lnTo>
                  <a:lnTo>
                    <a:pt x="3076" y="1164"/>
                  </a:lnTo>
                  <a:lnTo>
                    <a:pt x="3064" y="1156"/>
                  </a:lnTo>
                  <a:lnTo>
                    <a:pt x="3072" y="1160"/>
                  </a:lnTo>
                  <a:lnTo>
                    <a:pt x="3084" y="1168"/>
                  </a:lnTo>
                  <a:lnTo>
                    <a:pt x="3100" y="1172"/>
                  </a:lnTo>
                  <a:lnTo>
                    <a:pt x="3108" y="1168"/>
                  </a:lnTo>
                  <a:lnTo>
                    <a:pt x="3121" y="1160"/>
                  </a:lnTo>
                  <a:lnTo>
                    <a:pt x="3133" y="1156"/>
                  </a:lnTo>
                  <a:lnTo>
                    <a:pt x="3145" y="1156"/>
                  </a:lnTo>
                  <a:lnTo>
                    <a:pt x="3157" y="1160"/>
                  </a:lnTo>
                  <a:lnTo>
                    <a:pt x="3157" y="1147"/>
                  </a:lnTo>
                  <a:lnTo>
                    <a:pt x="3145" y="1143"/>
                  </a:lnTo>
                  <a:lnTo>
                    <a:pt x="3133" y="1135"/>
                  </a:lnTo>
                  <a:lnTo>
                    <a:pt x="3121" y="1127"/>
                  </a:lnTo>
                  <a:lnTo>
                    <a:pt x="3108" y="1119"/>
                  </a:lnTo>
                  <a:lnTo>
                    <a:pt x="3100" y="1119"/>
                  </a:lnTo>
                  <a:lnTo>
                    <a:pt x="3084" y="1115"/>
                  </a:lnTo>
                  <a:lnTo>
                    <a:pt x="3072" y="1115"/>
                  </a:lnTo>
                  <a:lnTo>
                    <a:pt x="3060" y="1115"/>
                  </a:lnTo>
                  <a:lnTo>
                    <a:pt x="3047" y="1111"/>
                  </a:lnTo>
                  <a:lnTo>
                    <a:pt x="3060" y="1111"/>
                  </a:lnTo>
                  <a:lnTo>
                    <a:pt x="3072" y="1115"/>
                  </a:lnTo>
                  <a:lnTo>
                    <a:pt x="3088" y="1115"/>
                  </a:lnTo>
                  <a:lnTo>
                    <a:pt x="3100" y="1115"/>
                  </a:lnTo>
                  <a:lnTo>
                    <a:pt x="3112" y="1119"/>
                  </a:lnTo>
                  <a:lnTo>
                    <a:pt x="3100" y="1107"/>
                  </a:lnTo>
                  <a:lnTo>
                    <a:pt x="3088" y="1103"/>
                  </a:lnTo>
                  <a:lnTo>
                    <a:pt x="3072" y="1099"/>
                  </a:lnTo>
                  <a:lnTo>
                    <a:pt x="3064" y="1095"/>
                  </a:lnTo>
                  <a:lnTo>
                    <a:pt x="3076" y="1095"/>
                  </a:lnTo>
                  <a:lnTo>
                    <a:pt x="3088" y="1099"/>
                  </a:lnTo>
                  <a:lnTo>
                    <a:pt x="3100" y="1103"/>
                  </a:lnTo>
                  <a:lnTo>
                    <a:pt x="3112" y="1107"/>
                  </a:lnTo>
                  <a:lnTo>
                    <a:pt x="3125" y="1115"/>
                  </a:lnTo>
                  <a:lnTo>
                    <a:pt x="3137" y="1127"/>
                  </a:lnTo>
                  <a:lnTo>
                    <a:pt x="3149" y="1131"/>
                  </a:lnTo>
                  <a:lnTo>
                    <a:pt x="3161" y="1135"/>
                  </a:lnTo>
                  <a:lnTo>
                    <a:pt x="3174" y="1135"/>
                  </a:lnTo>
                  <a:lnTo>
                    <a:pt x="3186" y="1131"/>
                  </a:lnTo>
                  <a:lnTo>
                    <a:pt x="3198" y="1135"/>
                  </a:lnTo>
                  <a:lnTo>
                    <a:pt x="3198" y="1152"/>
                  </a:lnTo>
                  <a:lnTo>
                    <a:pt x="3210" y="1156"/>
                  </a:lnTo>
                  <a:lnTo>
                    <a:pt x="3222" y="1156"/>
                  </a:lnTo>
                  <a:lnTo>
                    <a:pt x="3235" y="1143"/>
                  </a:lnTo>
                  <a:lnTo>
                    <a:pt x="3239" y="1131"/>
                  </a:lnTo>
                  <a:lnTo>
                    <a:pt x="3239" y="1119"/>
                  </a:lnTo>
                  <a:lnTo>
                    <a:pt x="3239" y="1107"/>
                  </a:lnTo>
                  <a:lnTo>
                    <a:pt x="3226" y="1095"/>
                  </a:lnTo>
                  <a:lnTo>
                    <a:pt x="3222" y="1082"/>
                  </a:lnTo>
                  <a:lnTo>
                    <a:pt x="3239" y="1082"/>
                  </a:lnTo>
                  <a:lnTo>
                    <a:pt x="3222" y="1078"/>
                  </a:lnTo>
                  <a:lnTo>
                    <a:pt x="3214" y="1066"/>
                  </a:lnTo>
                  <a:lnTo>
                    <a:pt x="3202" y="1058"/>
                  </a:lnTo>
                  <a:lnTo>
                    <a:pt x="3198" y="1058"/>
                  </a:lnTo>
                  <a:lnTo>
                    <a:pt x="3186" y="1058"/>
                  </a:lnTo>
                  <a:lnTo>
                    <a:pt x="3174" y="1058"/>
                  </a:lnTo>
                  <a:lnTo>
                    <a:pt x="3161" y="1054"/>
                  </a:lnTo>
                  <a:lnTo>
                    <a:pt x="3149" y="1054"/>
                  </a:lnTo>
                  <a:lnTo>
                    <a:pt x="3137" y="1054"/>
                  </a:lnTo>
                  <a:lnTo>
                    <a:pt x="3125" y="1054"/>
                  </a:lnTo>
                  <a:lnTo>
                    <a:pt x="3112" y="1054"/>
                  </a:lnTo>
                  <a:lnTo>
                    <a:pt x="3088" y="1054"/>
                  </a:lnTo>
                  <a:lnTo>
                    <a:pt x="3100" y="1054"/>
                  </a:lnTo>
                  <a:lnTo>
                    <a:pt x="3108" y="1054"/>
                  </a:lnTo>
                  <a:lnTo>
                    <a:pt x="3125" y="1050"/>
                  </a:lnTo>
                  <a:lnTo>
                    <a:pt x="3133" y="1050"/>
                  </a:lnTo>
                  <a:lnTo>
                    <a:pt x="3145" y="1050"/>
                  </a:lnTo>
                  <a:lnTo>
                    <a:pt x="3157" y="1050"/>
                  </a:lnTo>
                  <a:lnTo>
                    <a:pt x="3174" y="1054"/>
                  </a:lnTo>
                  <a:lnTo>
                    <a:pt x="3186" y="1050"/>
                  </a:lnTo>
                  <a:lnTo>
                    <a:pt x="3194" y="1046"/>
                  </a:lnTo>
                  <a:lnTo>
                    <a:pt x="3198" y="1042"/>
                  </a:lnTo>
                  <a:lnTo>
                    <a:pt x="3210" y="1042"/>
                  </a:lnTo>
                  <a:lnTo>
                    <a:pt x="3214" y="1029"/>
                  </a:lnTo>
                  <a:lnTo>
                    <a:pt x="3206" y="1021"/>
                  </a:lnTo>
                  <a:lnTo>
                    <a:pt x="3198" y="1017"/>
                  </a:lnTo>
                  <a:lnTo>
                    <a:pt x="3186" y="1021"/>
                  </a:lnTo>
                  <a:lnTo>
                    <a:pt x="3174" y="1021"/>
                  </a:lnTo>
                  <a:lnTo>
                    <a:pt x="3149" y="1013"/>
                  </a:lnTo>
                  <a:lnTo>
                    <a:pt x="3137" y="1013"/>
                  </a:lnTo>
                  <a:lnTo>
                    <a:pt x="3149" y="1021"/>
                  </a:lnTo>
                  <a:lnTo>
                    <a:pt x="3161" y="1029"/>
                  </a:lnTo>
                  <a:lnTo>
                    <a:pt x="3174" y="1034"/>
                  </a:lnTo>
                  <a:lnTo>
                    <a:pt x="3161" y="1034"/>
                  </a:lnTo>
                  <a:lnTo>
                    <a:pt x="3149" y="1025"/>
                  </a:lnTo>
                  <a:lnTo>
                    <a:pt x="3137" y="1017"/>
                  </a:lnTo>
                  <a:lnTo>
                    <a:pt x="3125" y="1017"/>
                  </a:lnTo>
                  <a:lnTo>
                    <a:pt x="3112" y="1017"/>
                  </a:lnTo>
                  <a:lnTo>
                    <a:pt x="3100" y="1021"/>
                  </a:lnTo>
                  <a:lnTo>
                    <a:pt x="3100" y="1009"/>
                  </a:lnTo>
                  <a:lnTo>
                    <a:pt x="3104" y="997"/>
                  </a:lnTo>
                  <a:lnTo>
                    <a:pt x="3092" y="997"/>
                  </a:lnTo>
                  <a:lnTo>
                    <a:pt x="3080" y="997"/>
                  </a:lnTo>
                  <a:lnTo>
                    <a:pt x="3068" y="997"/>
                  </a:lnTo>
                  <a:lnTo>
                    <a:pt x="3056" y="997"/>
                  </a:lnTo>
                  <a:lnTo>
                    <a:pt x="3068" y="997"/>
                  </a:lnTo>
                  <a:lnTo>
                    <a:pt x="3080" y="997"/>
                  </a:lnTo>
                  <a:lnTo>
                    <a:pt x="3092" y="997"/>
                  </a:lnTo>
                  <a:lnTo>
                    <a:pt x="3080" y="993"/>
                  </a:lnTo>
                  <a:lnTo>
                    <a:pt x="3092" y="989"/>
                  </a:lnTo>
                  <a:lnTo>
                    <a:pt x="3080" y="985"/>
                  </a:lnTo>
                  <a:lnTo>
                    <a:pt x="3080" y="972"/>
                  </a:lnTo>
                  <a:lnTo>
                    <a:pt x="3068" y="968"/>
                  </a:lnTo>
                  <a:lnTo>
                    <a:pt x="3060" y="981"/>
                  </a:lnTo>
                  <a:lnTo>
                    <a:pt x="3051" y="968"/>
                  </a:lnTo>
                  <a:lnTo>
                    <a:pt x="3039" y="968"/>
                  </a:lnTo>
                  <a:lnTo>
                    <a:pt x="3051" y="956"/>
                  </a:lnTo>
                  <a:lnTo>
                    <a:pt x="3056" y="944"/>
                  </a:lnTo>
                  <a:lnTo>
                    <a:pt x="3068" y="944"/>
                  </a:lnTo>
                  <a:lnTo>
                    <a:pt x="3080" y="952"/>
                  </a:lnTo>
                  <a:lnTo>
                    <a:pt x="3092" y="964"/>
                  </a:lnTo>
                  <a:lnTo>
                    <a:pt x="3100" y="968"/>
                  </a:lnTo>
                  <a:lnTo>
                    <a:pt x="3112" y="960"/>
                  </a:lnTo>
                  <a:lnTo>
                    <a:pt x="3125" y="952"/>
                  </a:lnTo>
                  <a:lnTo>
                    <a:pt x="3137" y="948"/>
                  </a:lnTo>
                  <a:lnTo>
                    <a:pt x="3149" y="944"/>
                  </a:lnTo>
                  <a:lnTo>
                    <a:pt x="3141" y="944"/>
                  </a:lnTo>
                  <a:lnTo>
                    <a:pt x="3129" y="944"/>
                  </a:lnTo>
                  <a:lnTo>
                    <a:pt x="3117" y="944"/>
                  </a:lnTo>
                  <a:lnTo>
                    <a:pt x="3104" y="940"/>
                  </a:lnTo>
                  <a:lnTo>
                    <a:pt x="3117" y="940"/>
                  </a:lnTo>
                  <a:lnTo>
                    <a:pt x="3129" y="936"/>
                  </a:lnTo>
                  <a:lnTo>
                    <a:pt x="3141" y="940"/>
                  </a:lnTo>
                  <a:lnTo>
                    <a:pt x="3153" y="940"/>
                  </a:lnTo>
                  <a:lnTo>
                    <a:pt x="3141" y="932"/>
                  </a:lnTo>
                  <a:lnTo>
                    <a:pt x="3153" y="928"/>
                  </a:lnTo>
                  <a:lnTo>
                    <a:pt x="3165" y="928"/>
                  </a:lnTo>
                  <a:lnTo>
                    <a:pt x="3178" y="928"/>
                  </a:lnTo>
                  <a:lnTo>
                    <a:pt x="3190" y="932"/>
                  </a:lnTo>
                  <a:lnTo>
                    <a:pt x="3198" y="928"/>
                  </a:lnTo>
                  <a:lnTo>
                    <a:pt x="3210" y="932"/>
                  </a:lnTo>
                  <a:lnTo>
                    <a:pt x="3222" y="936"/>
                  </a:lnTo>
                  <a:lnTo>
                    <a:pt x="3235" y="940"/>
                  </a:lnTo>
                  <a:lnTo>
                    <a:pt x="3247" y="940"/>
                  </a:lnTo>
                  <a:lnTo>
                    <a:pt x="3259" y="944"/>
                  </a:lnTo>
                  <a:lnTo>
                    <a:pt x="3271" y="944"/>
                  </a:lnTo>
                  <a:lnTo>
                    <a:pt x="3283" y="948"/>
                  </a:lnTo>
                  <a:lnTo>
                    <a:pt x="3296" y="948"/>
                  </a:lnTo>
                  <a:lnTo>
                    <a:pt x="3308" y="940"/>
                  </a:lnTo>
                  <a:lnTo>
                    <a:pt x="3312" y="928"/>
                  </a:lnTo>
                  <a:lnTo>
                    <a:pt x="3312" y="920"/>
                  </a:lnTo>
                  <a:lnTo>
                    <a:pt x="3308" y="903"/>
                  </a:lnTo>
                  <a:lnTo>
                    <a:pt x="3308" y="891"/>
                  </a:lnTo>
                  <a:lnTo>
                    <a:pt x="3296" y="883"/>
                  </a:lnTo>
                  <a:lnTo>
                    <a:pt x="3283" y="879"/>
                  </a:lnTo>
                  <a:lnTo>
                    <a:pt x="3271" y="879"/>
                  </a:lnTo>
                  <a:lnTo>
                    <a:pt x="3255" y="883"/>
                  </a:lnTo>
                  <a:lnTo>
                    <a:pt x="3247" y="891"/>
                  </a:lnTo>
                  <a:lnTo>
                    <a:pt x="3235" y="883"/>
                  </a:lnTo>
                  <a:lnTo>
                    <a:pt x="3222" y="879"/>
                  </a:lnTo>
                  <a:lnTo>
                    <a:pt x="3210" y="875"/>
                  </a:lnTo>
                  <a:lnTo>
                    <a:pt x="3198" y="875"/>
                  </a:lnTo>
                  <a:lnTo>
                    <a:pt x="3186" y="875"/>
                  </a:lnTo>
                  <a:lnTo>
                    <a:pt x="3174" y="875"/>
                  </a:lnTo>
                  <a:lnTo>
                    <a:pt x="3161" y="871"/>
                  </a:lnTo>
                  <a:lnTo>
                    <a:pt x="3174" y="871"/>
                  </a:lnTo>
                  <a:lnTo>
                    <a:pt x="3186" y="871"/>
                  </a:lnTo>
                  <a:lnTo>
                    <a:pt x="3198" y="867"/>
                  </a:lnTo>
                  <a:lnTo>
                    <a:pt x="3186" y="867"/>
                  </a:lnTo>
                  <a:lnTo>
                    <a:pt x="3174" y="863"/>
                  </a:lnTo>
                  <a:lnTo>
                    <a:pt x="3161" y="863"/>
                  </a:lnTo>
                  <a:lnTo>
                    <a:pt x="3149" y="859"/>
                  </a:lnTo>
                  <a:lnTo>
                    <a:pt x="3137" y="854"/>
                  </a:lnTo>
                  <a:lnTo>
                    <a:pt x="3149" y="859"/>
                  </a:lnTo>
                  <a:lnTo>
                    <a:pt x="3161" y="859"/>
                  </a:lnTo>
                  <a:lnTo>
                    <a:pt x="3174" y="859"/>
                  </a:lnTo>
                  <a:lnTo>
                    <a:pt x="3161" y="854"/>
                  </a:lnTo>
                  <a:lnTo>
                    <a:pt x="3174" y="850"/>
                  </a:lnTo>
                  <a:lnTo>
                    <a:pt x="3161" y="842"/>
                  </a:lnTo>
                  <a:lnTo>
                    <a:pt x="3149" y="838"/>
                  </a:lnTo>
                  <a:lnTo>
                    <a:pt x="3161" y="834"/>
                  </a:lnTo>
                  <a:lnTo>
                    <a:pt x="3174" y="834"/>
                  </a:lnTo>
                  <a:lnTo>
                    <a:pt x="3186" y="830"/>
                  </a:lnTo>
                  <a:lnTo>
                    <a:pt x="3198" y="834"/>
                  </a:lnTo>
                  <a:lnTo>
                    <a:pt x="3222" y="846"/>
                  </a:lnTo>
                  <a:lnTo>
                    <a:pt x="3239" y="850"/>
                  </a:lnTo>
                  <a:lnTo>
                    <a:pt x="3251" y="846"/>
                  </a:lnTo>
                  <a:lnTo>
                    <a:pt x="3263" y="846"/>
                  </a:lnTo>
                  <a:lnTo>
                    <a:pt x="3251" y="830"/>
                  </a:lnTo>
                  <a:lnTo>
                    <a:pt x="3239" y="826"/>
                  </a:lnTo>
                  <a:lnTo>
                    <a:pt x="3226" y="822"/>
                  </a:lnTo>
                  <a:lnTo>
                    <a:pt x="3214" y="822"/>
                  </a:lnTo>
                  <a:lnTo>
                    <a:pt x="3202" y="818"/>
                  </a:lnTo>
                  <a:lnTo>
                    <a:pt x="3198" y="818"/>
                  </a:lnTo>
                  <a:lnTo>
                    <a:pt x="3186" y="814"/>
                  </a:lnTo>
                  <a:lnTo>
                    <a:pt x="3174" y="810"/>
                  </a:lnTo>
                  <a:lnTo>
                    <a:pt x="3161" y="806"/>
                  </a:lnTo>
                  <a:lnTo>
                    <a:pt x="3149" y="793"/>
                  </a:lnTo>
                  <a:lnTo>
                    <a:pt x="3137" y="798"/>
                  </a:lnTo>
                  <a:lnTo>
                    <a:pt x="3125" y="814"/>
                  </a:lnTo>
                  <a:lnTo>
                    <a:pt x="3117" y="822"/>
                  </a:lnTo>
                  <a:lnTo>
                    <a:pt x="3112" y="838"/>
                  </a:lnTo>
                  <a:lnTo>
                    <a:pt x="3108" y="850"/>
                  </a:lnTo>
                  <a:lnTo>
                    <a:pt x="3096" y="854"/>
                  </a:lnTo>
                  <a:lnTo>
                    <a:pt x="3108" y="842"/>
                  </a:lnTo>
                  <a:lnTo>
                    <a:pt x="3092" y="838"/>
                  </a:lnTo>
                  <a:lnTo>
                    <a:pt x="3080" y="838"/>
                  </a:lnTo>
                  <a:lnTo>
                    <a:pt x="3080" y="826"/>
                  </a:lnTo>
                  <a:lnTo>
                    <a:pt x="3092" y="814"/>
                  </a:lnTo>
                  <a:lnTo>
                    <a:pt x="3100" y="802"/>
                  </a:lnTo>
                  <a:lnTo>
                    <a:pt x="3092" y="806"/>
                  </a:lnTo>
                  <a:lnTo>
                    <a:pt x="3096" y="793"/>
                  </a:lnTo>
                  <a:lnTo>
                    <a:pt x="3108" y="789"/>
                  </a:lnTo>
                  <a:lnTo>
                    <a:pt x="3096" y="777"/>
                  </a:lnTo>
                  <a:lnTo>
                    <a:pt x="3108" y="781"/>
                  </a:lnTo>
                  <a:lnTo>
                    <a:pt x="3121" y="769"/>
                  </a:lnTo>
                  <a:lnTo>
                    <a:pt x="3117" y="757"/>
                  </a:lnTo>
                  <a:lnTo>
                    <a:pt x="3125" y="745"/>
                  </a:lnTo>
                  <a:lnTo>
                    <a:pt x="3129" y="732"/>
                  </a:lnTo>
                  <a:lnTo>
                    <a:pt x="3141" y="720"/>
                  </a:lnTo>
                  <a:lnTo>
                    <a:pt x="3125" y="712"/>
                  </a:lnTo>
                  <a:lnTo>
                    <a:pt x="3112" y="712"/>
                  </a:lnTo>
                  <a:lnTo>
                    <a:pt x="3125" y="708"/>
                  </a:lnTo>
                  <a:lnTo>
                    <a:pt x="3137" y="708"/>
                  </a:lnTo>
                  <a:lnTo>
                    <a:pt x="3133" y="696"/>
                  </a:lnTo>
                  <a:lnTo>
                    <a:pt x="3141" y="688"/>
                  </a:lnTo>
                  <a:lnTo>
                    <a:pt x="3157" y="680"/>
                  </a:lnTo>
                  <a:lnTo>
                    <a:pt x="3169" y="680"/>
                  </a:lnTo>
                  <a:lnTo>
                    <a:pt x="3182" y="684"/>
                  </a:lnTo>
                  <a:lnTo>
                    <a:pt x="3194" y="684"/>
                  </a:lnTo>
                  <a:lnTo>
                    <a:pt x="3198" y="680"/>
                  </a:lnTo>
                  <a:lnTo>
                    <a:pt x="3202" y="667"/>
                  </a:lnTo>
                  <a:lnTo>
                    <a:pt x="3198" y="659"/>
                  </a:lnTo>
                  <a:lnTo>
                    <a:pt x="3198" y="651"/>
                  </a:lnTo>
                  <a:lnTo>
                    <a:pt x="3202" y="651"/>
                  </a:lnTo>
                  <a:lnTo>
                    <a:pt x="3214" y="647"/>
                  </a:lnTo>
                  <a:lnTo>
                    <a:pt x="3226" y="639"/>
                  </a:lnTo>
                  <a:lnTo>
                    <a:pt x="3239" y="627"/>
                  </a:lnTo>
                  <a:lnTo>
                    <a:pt x="3251" y="635"/>
                  </a:lnTo>
                  <a:lnTo>
                    <a:pt x="3251" y="623"/>
                  </a:lnTo>
                  <a:lnTo>
                    <a:pt x="3222" y="623"/>
                  </a:lnTo>
                  <a:lnTo>
                    <a:pt x="3210" y="635"/>
                  </a:lnTo>
                  <a:lnTo>
                    <a:pt x="3218" y="623"/>
                  </a:lnTo>
                  <a:lnTo>
                    <a:pt x="3222" y="610"/>
                  </a:lnTo>
                  <a:lnTo>
                    <a:pt x="3214" y="598"/>
                  </a:lnTo>
                  <a:lnTo>
                    <a:pt x="3226" y="586"/>
                  </a:lnTo>
                  <a:lnTo>
                    <a:pt x="3222" y="574"/>
                  </a:lnTo>
                  <a:lnTo>
                    <a:pt x="3239" y="562"/>
                  </a:lnTo>
                  <a:lnTo>
                    <a:pt x="3251" y="557"/>
                  </a:lnTo>
                  <a:lnTo>
                    <a:pt x="3263" y="557"/>
                  </a:lnTo>
                  <a:lnTo>
                    <a:pt x="3275" y="562"/>
                  </a:lnTo>
                  <a:lnTo>
                    <a:pt x="3287" y="562"/>
                  </a:lnTo>
                  <a:lnTo>
                    <a:pt x="3300" y="566"/>
                  </a:lnTo>
                  <a:lnTo>
                    <a:pt x="3312" y="562"/>
                  </a:lnTo>
                  <a:lnTo>
                    <a:pt x="3324" y="553"/>
                  </a:lnTo>
                  <a:lnTo>
                    <a:pt x="3336" y="541"/>
                  </a:lnTo>
                  <a:lnTo>
                    <a:pt x="3349" y="529"/>
                  </a:lnTo>
                  <a:lnTo>
                    <a:pt x="3353" y="517"/>
                  </a:lnTo>
                  <a:lnTo>
                    <a:pt x="3340" y="513"/>
                  </a:lnTo>
                  <a:lnTo>
                    <a:pt x="3328" y="509"/>
                  </a:lnTo>
                  <a:lnTo>
                    <a:pt x="3316" y="509"/>
                  </a:lnTo>
                  <a:lnTo>
                    <a:pt x="3287" y="513"/>
                  </a:lnTo>
                  <a:lnTo>
                    <a:pt x="3275" y="517"/>
                  </a:lnTo>
                  <a:lnTo>
                    <a:pt x="3263" y="517"/>
                  </a:lnTo>
                  <a:lnTo>
                    <a:pt x="3251" y="513"/>
                  </a:lnTo>
                  <a:lnTo>
                    <a:pt x="3239" y="517"/>
                  </a:lnTo>
                  <a:lnTo>
                    <a:pt x="3226" y="521"/>
                  </a:lnTo>
                  <a:lnTo>
                    <a:pt x="3214" y="525"/>
                  </a:lnTo>
                  <a:lnTo>
                    <a:pt x="3202" y="529"/>
                  </a:lnTo>
                  <a:lnTo>
                    <a:pt x="3198" y="529"/>
                  </a:lnTo>
                  <a:lnTo>
                    <a:pt x="3190" y="541"/>
                  </a:lnTo>
                  <a:lnTo>
                    <a:pt x="3186" y="553"/>
                  </a:lnTo>
                  <a:lnTo>
                    <a:pt x="3198" y="549"/>
                  </a:lnTo>
                  <a:lnTo>
                    <a:pt x="3198" y="553"/>
                  </a:lnTo>
                  <a:lnTo>
                    <a:pt x="3186" y="557"/>
                  </a:lnTo>
                  <a:lnTo>
                    <a:pt x="3174" y="553"/>
                  </a:lnTo>
                  <a:lnTo>
                    <a:pt x="3161" y="549"/>
                  </a:lnTo>
                  <a:lnTo>
                    <a:pt x="3165" y="533"/>
                  </a:lnTo>
                  <a:lnTo>
                    <a:pt x="3169" y="529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39" name="Freeform 765">
              <a:extLst>
                <a:ext uri="{FF2B5EF4-FFF2-40B4-BE49-F238E27FC236}">
                  <a16:creationId xmlns="" xmlns:a16="http://schemas.microsoft.com/office/drawing/2014/main" id="{F7DBD33E-EBAC-48F4-AD5D-CABD4A8ADF9B}"/>
                </a:ext>
              </a:extLst>
            </p:cNvPr>
            <p:cNvSpPr>
              <a:spLocks/>
            </p:cNvSpPr>
            <p:nvPr/>
          </p:nvSpPr>
          <p:spPr bwMode="gray">
            <a:xfrm>
              <a:off x="3140078" y="2531013"/>
              <a:ext cx="65884" cy="41017"/>
            </a:xfrm>
            <a:custGeom>
              <a:avLst/>
              <a:gdLst>
                <a:gd name="T0" fmla="*/ 175 w 183"/>
                <a:gd name="T1" fmla="*/ 53 h 114"/>
                <a:gd name="T2" fmla="*/ 163 w 183"/>
                <a:gd name="T3" fmla="*/ 49 h 114"/>
                <a:gd name="T4" fmla="*/ 151 w 183"/>
                <a:gd name="T5" fmla="*/ 49 h 114"/>
                <a:gd name="T6" fmla="*/ 138 w 183"/>
                <a:gd name="T7" fmla="*/ 45 h 114"/>
                <a:gd name="T8" fmla="*/ 126 w 183"/>
                <a:gd name="T9" fmla="*/ 32 h 114"/>
                <a:gd name="T10" fmla="*/ 114 w 183"/>
                <a:gd name="T11" fmla="*/ 20 h 114"/>
                <a:gd name="T12" fmla="*/ 102 w 183"/>
                <a:gd name="T13" fmla="*/ 12 h 114"/>
                <a:gd name="T14" fmla="*/ 90 w 183"/>
                <a:gd name="T15" fmla="*/ 8 h 114"/>
                <a:gd name="T16" fmla="*/ 77 w 183"/>
                <a:gd name="T17" fmla="*/ 8 h 114"/>
                <a:gd name="T18" fmla="*/ 65 w 183"/>
                <a:gd name="T19" fmla="*/ 4 h 114"/>
                <a:gd name="T20" fmla="*/ 53 w 183"/>
                <a:gd name="T21" fmla="*/ 0 h 114"/>
                <a:gd name="T22" fmla="*/ 41 w 183"/>
                <a:gd name="T23" fmla="*/ 0 h 114"/>
                <a:gd name="T24" fmla="*/ 29 w 183"/>
                <a:gd name="T25" fmla="*/ 0 h 114"/>
                <a:gd name="T26" fmla="*/ 16 w 183"/>
                <a:gd name="T27" fmla="*/ 4 h 114"/>
                <a:gd name="T28" fmla="*/ 4 w 183"/>
                <a:gd name="T29" fmla="*/ 16 h 114"/>
                <a:gd name="T30" fmla="*/ 8 w 183"/>
                <a:gd name="T31" fmla="*/ 28 h 114"/>
                <a:gd name="T32" fmla="*/ 16 w 183"/>
                <a:gd name="T33" fmla="*/ 32 h 114"/>
                <a:gd name="T34" fmla="*/ 29 w 183"/>
                <a:gd name="T35" fmla="*/ 37 h 114"/>
                <a:gd name="T36" fmla="*/ 41 w 183"/>
                <a:gd name="T37" fmla="*/ 45 h 114"/>
                <a:gd name="T38" fmla="*/ 29 w 183"/>
                <a:gd name="T39" fmla="*/ 41 h 114"/>
                <a:gd name="T40" fmla="*/ 16 w 183"/>
                <a:gd name="T41" fmla="*/ 37 h 114"/>
                <a:gd name="T42" fmla="*/ 4 w 183"/>
                <a:gd name="T43" fmla="*/ 41 h 114"/>
                <a:gd name="T44" fmla="*/ 0 w 183"/>
                <a:gd name="T45" fmla="*/ 53 h 114"/>
                <a:gd name="T46" fmla="*/ 12 w 183"/>
                <a:gd name="T47" fmla="*/ 57 h 114"/>
                <a:gd name="T48" fmla="*/ 24 w 183"/>
                <a:gd name="T49" fmla="*/ 65 h 114"/>
                <a:gd name="T50" fmla="*/ 12 w 183"/>
                <a:gd name="T51" fmla="*/ 61 h 114"/>
                <a:gd name="T52" fmla="*/ 0 w 183"/>
                <a:gd name="T53" fmla="*/ 69 h 114"/>
                <a:gd name="T54" fmla="*/ 12 w 183"/>
                <a:gd name="T55" fmla="*/ 77 h 114"/>
                <a:gd name="T56" fmla="*/ 24 w 183"/>
                <a:gd name="T57" fmla="*/ 81 h 114"/>
                <a:gd name="T58" fmla="*/ 37 w 183"/>
                <a:gd name="T59" fmla="*/ 81 h 114"/>
                <a:gd name="T60" fmla="*/ 49 w 183"/>
                <a:gd name="T61" fmla="*/ 81 h 114"/>
                <a:gd name="T62" fmla="*/ 61 w 183"/>
                <a:gd name="T63" fmla="*/ 85 h 114"/>
                <a:gd name="T64" fmla="*/ 73 w 183"/>
                <a:gd name="T65" fmla="*/ 89 h 114"/>
                <a:gd name="T66" fmla="*/ 86 w 183"/>
                <a:gd name="T67" fmla="*/ 81 h 114"/>
                <a:gd name="T68" fmla="*/ 94 w 183"/>
                <a:gd name="T69" fmla="*/ 94 h 114"/>
                <a:gd name="T70" fmla="*/ 81 w 183"/>
                <a:gd name="T71" fmla="*/ 94 h 114"/>
                <a:gd name="T72" fmla="*/ 69 w 183"/>
                <a:gd name="T73" fmla="*/ 98 h 114"/>
                <a:gd name="T74" fmla="*/ 57 w 183"/>
                <a:gd name="T75" fmla="*/ 94 h 114"/>
                <a:gd name="T76" fmla="*/ 45 w 183"/>
                <a:gd name="T77" fmla="*/ 102 h 114"/>
                <a:gd name="T78" fmla="*/ 57 w 183"/>
                <a:gd name="T79" fmla="*/ 106 h 114"/>
                <a:gd name="T80" fmla="*/ 69 w 183"/>
                <a:gd name="T81" fmla="*/ 114 h 114"/>
                <a:gd name="T82" fmla="*/ 73 w 183"/>
                <a:gd name="T83" fmla="*/ 114 h 114"/>
                <a:gd name="T84" fmla="*/ 86 w 183"/>
                <a:gd name="T85" fmla="*/ 114 h 114"/>
                <a:gd name="T86" fmla="*/ 98 w 183"/>
                <a:gd name="T87" fmla="*/ 110 h 114"/>
                <a:gd name="T88" fmla="*/ 110 w 183"/>
                <a:gd name="T89" fmla="*/ 106 h 114"/>
                <a:gd name="T90" fmla="*/ 122 w 183"/>
                <a:gd name="T91" fmla="*/ 106 h 114"/>
                <a:gd name="T92" fmla="*/ 134 w 183"/>
                <a:gd name="T93" fmla="*/ 102 h 114"/>
                <a:gd name="T94" fmla="*/ 147 w 183"/>
                <a:gd name="T95" fmla="*/ 98 h 114"/>
                <a:gd name="T96" fmla="*/ 159 w 183"/>
                <a:gd name="T97" fmla="*/ 94 h 114"/>
                <a:gd name="T98" fmla="*/ 171 w 183"/>
                <a:gd name="T99" fmla="*/ 89 h 114"/>
                <a:gd name="T100" fmla="*/ 183 w 183"/>
                <a:gd name="T101" fmla="*/ 77 h 114"/>
                <a:gd name="T102" fmla="*/ 179 w 183"/>
                <a:gd name="T103" fmla="*/ 65 h 114"/>
                <a:gd name="T104" fmla="*/ 175 w 183"/>
                <a:gd name="T105" fmla="*/ 53 h 1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3"/>
                <a:gd name="T160" fmla="*/ 0 h 114"/>
                <a:gd name="T161" fmla="*/ 183 w 183"/>
                <a:gd name="T162" fmla="*/ 114 h 1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3" h="114">
                  <a:moveTo>
                    <a:pt x="175" y="53"/>
                  </a:moveTo>
                  <a:lnTo>
                    <a:pt x="163" y="49"/>
                  </a:lnTo>
                  <a:lnTo>
                    <a:pt x="151" y="49"/>
                  </a:lnTo>
                  <a:lnTo>
                    <a:pt x="138" y="45"/>
                  </a:lnTo>
                  <a:lnTo>
                    <a:pt x="126" y="32"/>
                  </a:lnTo>
                  <a:lnTo>
                    <a:pt x="114" y="20"/>
                  </a:lnTo>
                  <a:lnTo>
                    <a:pt x="102" y="12"/>
                  </a:lnTo>
                  <a:lnTo>
                    <a:pt x="90" y="8"/>
                  </a:lnTo>
                  <a:lnTo>
                    <a:pt x="77" y="8"/>
                  </a:lnTo>
                  <a:lnTo>
                    <a:pt x="65" y="4"/>
                  </a:lnTo>
                  <a:lnTo>
                    <a:pt x="53" y="0"/>
                  </a:lnTo>
                  <a:lnTo>
                    <a:pt x="41" y="0"/>
                  </a:lnTo>
                  <a:lnTo>
                    <a:pt x="29" y="0"/>
                  </a:lnTo>
                  <a:lnTo>
                    <a:pt x="16" y="4"/>
                  </a:lnTo>
                  <a:lnTo>
                    <a:pt x="4" y="16"/>
                  </a:lnTo>
                  <a:lnTo>
                    <a:pt x="8" y="28"/>
                  </a:lnTo>
                  <a:lnTo>
                    <a:pt x="16" y="32"/>
                  </a:lnTo>
                  <a:lnTo>
                    <a:pt x="29" y="37"/>
                  </a:lnTo>
                  <a:lnTo>
                    <a:pt x="41" y="45"/>
                  </a:lnTo>
                  <a:lnTo>
                    <a:pt x="29" y="41"/>
                  </a:lnTo>
                  <a:lnTo>
                    <a:pt x="16" y="37"/>
                  </a:lnTo>
                  <a:lnTo>
                    <a:pt x="4" y="41"/>
                  </a:lnTo>
                  <a:lnTo>
                    <a:pt x="0" y="53"/>
                  </a:lnTo>
                  <a:lnTo>
                    <a:pt x="12" y="57"/>
                  </a:lnTo>
                  <a:lnTo>
                    <a:pt x="24" y="65"/>
                  </a:lnTo>
                  <a:lnTo>
                    <a:pt x="12" y="61"/>
                  </a:lnTo>
                  <a:lnTo>
                    <a:pt x="0" y="69"/>
                  </a:lnTo>
                  <a:lnTo>
                    <a:pt x="12" y="77"/>
                  </a:lnTo>
                  <a:lnTo>
                    <a:pt x="24" y="81"/>
                  </a:lnTo>
                  <a:lnTo>
                    <a:pt x="37" y="81"/>
                  </a:lnTo>
                  <a:lnTo>
                    <a:pt x="49" y="81"/>
                  </a:lnTo>
                  <a:lnTo>
                    <a:pt x="61" y="85"/>
                  </a:lnTo>
                  <a:lnTo>
                    <a:pt x="73" y="89"/>
                  </a:lnTo>
                  <a:lnTo>
                    <a:pt x="86" y="81"/>
                  </a:lnTo>
                  <a:lnTo>
                    <a:pt x="94" y="94"/>
                  </a:lnTo>
                  <a:lnTo>
                    <a:pt x="81" y="94"/>
                  </a:lnTo>
                  <a:lnTo>
                    <a:pt x="69" y="98"/>
                  </a:lnTo>
                  <a:lnTo>
                    <a:pt x="57" y="94"/>
                  </a:lnTo>
                  <a:lnTo>
                    <a:pt x="45" y="102"/>
                  </a:lnTo>
                  <a:lnTo>
                    <a:pt x="57" y="106"/>
                  </a:lnTo>
                  <a:lnTo>
                    <a:pt x="69" y="114"/>
                  </a:lnTo>
                  <a:lnTo>
                    <a:pt x="73" y="114"/>
                  </a:lnTo>
                  <a:lnTo>
                    <a:pt x="86" y="114"/>
                  </a:lnTo>
                  <a:lnTo>
                    <a:pt x="98" y="110"/>
                  </a:lnTo>
                  <a:lnTo>
                    <a:pt x="110" y="106"/>
                  </a:lnTo>
                  <a:lnTo>
                    <a:pt x="122" y="106"/>
                  </a:lnTo>
                  <a:lnTo>
                    <a:pt x="134" y="102"/>
                  </a:lnTo>
                  <a:lnTo>
                    <a:pt x="147" y="98"/>
                  </a:lnTo>
                  <a:lnTo>
                    <a:pt x="159" y="94"/>
                  </a:lnTo>
                  <a:lnTo>
                    <a:pt x="171" y="89"/>
                  </a:lnTo>
                  <a:lnTo>
                    <a:pt x="183" y="77"/>
                  </a:lnTo>
                  <a:lnTo>
                    <a:pt x="179" y="65"/>
                  </a:lnTo>
                  <a:lnTo>
                    <a:pt x="175" y="5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40" name="Freeform 766">
              <a:extLst>
                <a:ext uri="{FF2B5EF4-FFF2-40B4-BE49-F238E27FC236}">
                  <a16:creationId xmlns="" xmlns:a16="http://schemas.microsoft.com/office/drawing/2014/main" id="{1FB99661-8733-4D9C-A09C-E8A4ABBC043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82286" y="1957130"/>
              <a:ext cx="17641" cy="5757"/>
            </a:xfrm>
            <a:custGeom>
              <a:avLst/>
              <a:gdLst>
                <a:gd name="T0" fmla="*/ 8 w 49"/>
                <a:gd name="T1" fmla="*/ 16 h 16"/>
                <a:gd name="T2" fmla="*/ 20 w 49"/>
                <a:gd name="T3" fmla="*/ 16 h 16"/>
                <a:gd name="T4" fmla="*/ 36 w 49"/>
                <a:gd name="T5" fmla="*/ 16 h 16"/>
                <a:gd name="T6" fmla="*/ 49 w 49"/>
                <a:gd name="T7" fmla="*/ 8 h 16"/>
                <a:gd name="T8" fmla="*/ 36 w 49"/>
                <a:gd name="T9" fmla="*/ 4 h 16"/>
                <a:gd name="T10" fmla="*/ 24 w 49"/>
                <a:gd name="T11" fmla="*/ 0 h 16"/>
                <a:gd name="T12" fmla="*/ 12 w 49"/>
                <a:gd name="T13" fmla="*/ 0 h 16"/>
                <a:gd name="T14" fmla="*/ 0 w 49"/>
                <a:gd name="T15" fmla="*/ 4 h 16"/>
                <a:gd name="T16" fmla="*/ 4 w 49"/>
                <a:gd name="T17" fmla="*/ 12 h 16"/>
                <a:gd name="T18" fmla="*/ 8 w 49"/>
                <a:gd name="T19" fmla="*/ 16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16"/>
                <a:gd name="T32" fmla="*/ 49 w 49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16">
                  <a:moveTo>
                    <a:pt x="8" y="16"/>
                  </a:moveTo>
                  <a:lnTo>
                    <a:pt x="20" y="16"/>
                  </a:lnTo>
                  <a:lnTo>
                    <a:pt x="36" y="16"/>
                  </a:lnTo>
                  <a:lnTo>
                    <a:pt x="49" y="8"/>
                  </a:lnTo>
                  <a:lnTo>
                    <a:pt x="36" y="4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4"/>
                  </a:lnTo>
                  <a:lnTo>
                    <a:pt x="4" y="12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41" name="Freeform 767">
              <a:extLst>
                <a:ext uri="{FF2B5EF4-FFF2-40B4-BE49-F238E27FC236}">
                  <a16:creationId xmlns="" xmlns:a16="http://schemas.microsoft.com/office/drawing/2014/main" id="{94793C39-9B06-40C5-8372-3F11F424C351}"/>
                </a:ext>
              </a:extLst>
            </p:cNvPr>
            <p:cNvSpPr>
              <a:spLocks/>
            </p:cNvSpPr>
            <p:nvPr/>
          </p:nvSpPr>
          <p:spPr bwMode="gray">
            <a:xfrm>
              <a:off x="3175360" y="1986274"/>
              <a:ext cx="45362" cy="19069"/>
            </a:xfrm>
            <a:custGeom>
              <a:avLst/>
              <a:gdLst>
                <a:gd name="T0" fmla="*/ 12 w 126"/>
                <a:gd name="T1" fmla="*/ 33 h 53"/>
                <a:gd name="T2" fmla="*/ 24 w 126"/>
                <a:gd name="T3" fmla="*/ 37 h 53"/>
                <a:gd name="T4" fmla="*/ 40 w 126"/>
                <a:gd name="T5" fmla="*/ 41 h 53"/>
                <a:gd name="T6" fmla="*/ 53 w 126"/>
                <a:gd name="T7" fmla="*/ 45 h 53"/>
                <a:gd name="T8" fmla="*/ 65 w 126"/>
                <a:gd name="T9" fmla="*/ 49 h 53"/>
                <a:gd name="T10" fmla="*/ 77 w 126"/>
                <a:gd name="T11" fmla="*/ 53 h 53"/>
                <a:gd name="T12" fmla="*/ 89 w 126"/>
                <a:gd name="T13" fmla="*/ 53 h 53"/>
                <a:gd name="T14" fmla="*/ 101 w 126"/>
                <a:gd name="T15" fmla="*/ 53 h 53"/>
                <a:gd name="T16" fmla="*/ 126 w 126"/>
                <a:gd name="T17" fmla="*/ 53 h 53"/>
                <a:gd name="T18" fmla="*/ 122 w 126"/>
                <a:gd name="T19" fmla="*/ 49 h 53"/>
                <a:gd name="T20" fmla="*/ 110 w 126"/>
                <a:gd name="T21" fmla="*/ 41 h 53"/>
                <a:gd name="T22" fmla="*/ 97 w 126"/>
                <a:gd name="T23" fmla="*/ 33 h 53"/>
                <a:gd name="T24" fmla="*/ 85 w 126"/>
                <a:gd name="T25" fmla="*/ 29 h 53"/>
                <a:gd name="T26" fmla="*/ 73 w 126"/>
                <a:gd name="T27" fmla="*/ 25 h 53"/>
                <a:gd name="T28" fmla="*/ 61 w 126"/>
                <a:gd name="T29" fmla="*/ 25 h 53"/>
                <a:gd name="T30" fmla="*/ 44 w 126"/>
                <a:gd name="T31" fmla="*/ 17 h 53"/>
                <a:gd name="T32" fmla="*/ 36 w 126"/>
                <a:gd name="T33" fmla="*/ 4 h 53"/>
                <a:gd name="T34" fmla="*/ 24 w 126"/>
                <a:gd name="T35" fmla="*/ 0 h 53"/>
                <a:gd name="T36" fmla="*/ 12 w 126"/>
                <a:gd name="T37" fmla="*/ 0 h 53"/>
                <a:gd name="T38" fmla="*/ 0 w 126"/>
                <a:gd name="T39" fmla="*/ 13 h 53"/>
                <a:gd name="T40" fmla="*/ 0 w 126"/>
                <a:gd name="T41" fmla="*/ 25 h 53"/>
                <a:gd name="T42" fmla="*/ 12 w 126"/>
                <a:gd name="T43" fmla="*/ 33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6"/>
                <a:gd name="T67" fmla="*/ 0 h 53"/>
                <a:gd name="T68" fmla="*/ 126 w 126"/>
                <a:gd name="T69" fmla="*/ 53 h 5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6" h="53">
                  <a:moveTo>
                    <a:pt x="12" y="33"/>
                  </a:moveTo>
                  <a:lnTo>
                    <a:pt x="24" y="37"/>
                  </a:lnTo>
                  <a:lnTo>
                    <a:pt x="40" y="41"/>
                  </a:lnTo>
                  <a:lnTo>
                    <a:pt x="53" y="45"/>
                  </a:lnTo>
                  <a:lnTo>
                    <a:pt x="65" y="49"/>
                  </a:lnTo>
                  <a:lnTo>
                    <a:pt x="77" y="53"/>
                  </a:lnTo>
                  <a:lnTo>
                    <a:pt x="89" y="53"/>
                  </a:lnTo>
                  <a:lnTo>
                    <a:pt x="101" y="53"/>
                  </a:lnTo>
                  <a:lnTo>
                    <a:pt x="126" y="53"/>
                  </a:lnTo>
                  <a:lnTo>
                    <a:pt x="122" y="49"/>
                  </a:lnTo>
                  <a:lnTo>
                    <a:pt x="110" y="41"/>
                  </a:lnTo>
                  <a:lnTo>
                    <a:pt x="97" y="33"/>
                  </a:lnTo>
                  <a:lnTo>
                    <a:pt x="85" y="29"/>
                  </a:lnTo>
                  <a:lnTo>
                    <a:pt x="73" y="25"/>
                  </a:lnTo>
                  <a:lnTo>
                    <a:pt x="61" y="25"/>
                  </a:lnTo>
                  <a:lnTo>
                    <a:pt x="44" y="17"/>
                  </a:lnTo>
                  <a:lnTo>
                    <a:pt x="36" y="4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12" y="3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42" name="Freeform 768">
              <a:extLst>
                <a:ext uri="{FF2B5EF4-FFF2-40B4-BE49-F238E27FC236}">
                  <a16:creationId xmlns="" xmlns:a16="http://schemas.microsoft.com/office/drawing/2014/main" id="{691A7C05-5E92-41F1-BBC8-398F46304A61}"/>
                </a:ext>
              </a:extLst>
            </p:cNvPr>
            <p:cNvSpPr>
              <a:spLocks/>
            </p:cNvSpPr>
            <p:nvPr/>
          </p:nvSpPr>
          <p:spPr bwMode="gray">
            <a:xfrm>
              <a:off x="3298487" y="1969004"/>
              <a:ext cx="68764" cy="32022"/>
            </a:xfrm>
            <a:custGeom>
              <a:avLst/>
              <a:gdLst>
                <a:gd name="T0" fmla="*/ 12 w 191"/>
                <a:gd name="T1" fmla="*/ 12 h 89"/>
                <a:gd name="T2" fmla="*/ 24 w 191"/>
                <a:gd name="T3" fmla="*/ 24 h 89"/>
                <a:gd name="T4" fmla="*/ 24 w 191"/>
                <a:gd name="T5" fmla="*/ 24 h 89"/>
                <a:gd name="T6" fmla="*/ 36 w 191"/>
                <a:gd name="T7" fmla="*/ 32 h 89"/>
                <a:gd name="T8" fmla="*/ 48 w 191"/>
                <a:gd name="T9" fmla="*/ 44 h 89"/>
                <a:gd name="T10" fmla="*/ 61 w 191"/>
                <a:gd name="T11" fmla="*/ 48 h 89"/>
                <a:gd name="T12" fmla="*/ 73 w 191"/>
                <a:gd name="T13" fmla="*/ 52 h 89"/>
                <a:gd name="T14" fmla="*/ 89 w 191"/>
                <a:gd name="T15" fmla="*/ 56 h 89"/>
                <a:gd name="T16" fmla="*/ 97 w 191"/>
                <a:gd name="T17" fmla="*/ 61 h 89"/>
                <a:gd name="T18" fmla="*/ 126 w 191"/>
                <a:gd name="T19" fmla="*/ 69 h 89"/>
                <a:gd name="T20" fmla="*/ 138 w 191"/>
                <a:gd name="T21" fmla="*/ 73 h 89"/>
                <a:gd name="T22" fmla="*/ 146 w 191"/>
                <a:gd name="T23" fmla="*/ 85 h 89"/>
                <a:gd name="T24" fmla="*/ 158 w 191"/>
                <a:gd name="T25" fmla="*/ 89 h 89"/>
                <a:gd name="T26" fmla="*/ 170 w 191"/>
                <a:gd name="T27" fmla="*/ 85 h 89"/>
                <a:gd name="T28" fmla="*/ 166 w 191"/>
                <a:gd name="T29" fmla="*/ 73 h 89"/>
                <a:gd name="T30" fmla="*/ 158 w 191"/>
                <a:gd name="T31" fmla="*/ 65 h 89"/>
                <a:gd name="T32" fmla="*/ 170 w 191"/>
                <a:gd name="T33" fmla="*/ 56 h 89"/>
                <a:gd name="T34" fmla="*/ 183 w 191"/>
                <a:gd name="T35" fmla="*/ 48 h 89"/>
                <a:gd name="T36" fmla="*/ 191 w 191"/>
                <a:gd name="T37" fmla="*/ 40 h 89"/>
                <a:gd name="T38" fmla="*/ 179 w 191"/>
                <a:gd name="T39" fmla="*/ 32 h 89"/>
                <a:gd name="T40" fmla="*/ 166 w 191"/>
                <a:gd name="T41" fmla="*/ 24 h 89"/>
                <a:gd name="T42" fmla="*/ 154 w 191"/>
                <a:gd name="T43" fmla="*/ 20 h 89"/>
                <a:gd name="T44" fmla="*/ 142 w 191"/>
                <a:gd name="T45" fmla="*/ 16 h 89"/>
                <a:gd name="T46" fmla="*/ 130 w 191"/>
                <a:gd name="T47" fmla="*/ 12 h 89"/>
                <a:gd name="T48" fmla="*/ 113 w 191"/>
                <a:gd name="T49" fmla="*/ 8 h 89"/>
                <a:gd name="T50" fmla="*/ 105 w 191"/>
                <a:gd name="T51" fmla="*/ 4 h 89"/>
                <a:gd name="T52" fmla="*/ 89 w 191"/>
                <a:gd name="T53" fmla="*/ 0 h 89"/>
                <a:gd name="T54" fmla="*/ 77 w 191"/>
                <a:gd name="T55" fmla="*/ 0 h 89"/>
                <a:gd name="T56" fmla="*/ 52 w 191"/>
                <a:gd name="T57" fmla="*/ 0 h 89"/>
                <a:gd name="T58" fmla="*/ 40 w 191"/>
                <a:gd name="T59" fmla="*/ 4 h 89"/>
                <a:gd name="T60" fmla="*/ 28 w 191"/>
                <a:gd name="T61" fmla="*/ 4 h 89"/>
                <a:gd name="T62" fmla="*/ 16 w 191"/>
                <a:gd name="T63" fmla="*/ 4 h 89"/>
                <a:gd name="T64" fmla="*/ 0 w 191"/>
                <a:gd name="T65" fmla="*/ 4 h 89"/>
                <a:gd name="T66" fmla="*/ 12 w 191"/>
                <a:gd name="T67" fmla="*/ 12 h 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1"/>
                <a:gd name="T103" fmla="*/ 0 h 89"/>
                <a:gd name="T104" fmla="*/ 191 w 191"/>
                <a:gd name="T105" fmla="*/ 89 h 8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1" h="89">
                  <a:moveTo>
                    <a:pt x="12" y="12"/>
                  </a:moveTo>
                  <a:lnTo>
                    <a:pt x="24" y="24"/>
                  </a:lnTo>
                  <a:lnTo>
                    <a:pt x="36" y="32"/>
                  </a:lnTo>
                  <a:lnTo>
                    <a:pt x="48" y="44"/>
                  </a:lnTo>
                  <a:lnTo>
                    <a:pt x="61" y="48"/>
                  </a:lnTo>
                  <a:lnTo>
                    <a:pt x="73" y="52"/>
                  </a:lnTo>
                  <a:lnTo>
                    <a:pt x="89" y="56"/>
                  </a:lnTo>
                  <a:lnTo>
                    <a:pt x="97" y="61"/>
                  </a:lnTo>
                  <a:lnTo>
                    <a:pt x="126" y="69"/>
                  </a:lnTo>
                  <a:lnTo>
                    <a:pt x="138" y="73"/>
                  </a:lnTo>
                  <a:lnTo>
                    <a:pt x="146" y="85"/>
                  </a:lnTo>
                  <a:lnTo>
                    <a:pt x="158" y="89"/>
                  </a:lnTo>
                  <a:lnTo>
                    <a:pt x="170" y="85"/>
                  </a:lnTo>
                  <a:lnTo>
                    <a:pt x="166" y="73"/>
                  </a:lnTo>
                  <a:lnTo>
                    <a:pt x="158" y="65"/>
                  </a:lnTo>
                  <a:lnTo>
                    <a:pt x="170" y="56"/>
                  </a:lnTo>
                  <a:lnTo>
                    <a:pt x="183" y="48"/>
                  </a:lnTo>
                  <a:lnTo>
                    <a:pt x="191" y="40"/>
                  </a:lnTo>
                  <a:lnTo>
                    <a:pt x="179" y="32"/>
                  </a:lnTo>
                  <a:lnTo>
                    <a:pt x="166" y="24"/>
                  </a:lnTo>
                  <a:lnTo>
                    <a:pt x="154" y="20"/>
                  </a:lnTo>
                  <a:lnTo>
                    <a:pt x="142" y="16"/>
                  </a:lnTo>
                  <a:lnTo>
                    <a:pt x="130" y="12"/>
                  </a:lnTo>
                  <a:lnTo>
                    <a:pt x="113" y="8"/>
                  </a:lnTo>
                  <a:lnTo>
                    <a:pt x="105" y="4"/>
                  </a:lnTo>
                  <a:lnTo>
                    <a:pt x="89" y="0"/>
                  </a:lnTo>
                  <a:lnTo>
                    <a:pt x="77" y="0"/>
                  </a:lnTo>
                  <a:lnTo>
                    <a:pt x="52" y="0"/>
                  </a:lnTo>
                  <a:lnTo>
                    <a:pt x="40" y="4"/>
                  </a:lnTo>
                  <a:lnTo>
                    <a:pt x="28" y="4"/>
                  </a:lnTo>
                  <a:lnTo>
                    <a:pt x="16" y="4"/>
                  </a:lnTo>
                  <a:lnTo>
                    <a:pt x="0" y="4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43" name="Freeform 769">
              <a:extLst>
                <a:ext uri="{FF2B5EF4-FFF2-40B4-BE49-F238E27FC236}">
                  <a16:creationId xmlns="" xmlns:a16="http://schemas.microsoft.com/office/drawing/2014/main" id="{4CBC1830-5D30-492D-AF4A-70308001B1E6}"/>
                </a:ext>
              </a:extLst>
            </p:cNvPr>
            <p:cNvSpPr>
              <a:spLocks/>
            </p:cNvSpPr>
            <p:nvPr/>
          </p:nvSpPr>
          <p:spPr bwMode="gray">
            <a:xfrm>
              <a:off x="3436014" y="1940939"/>
              <a:ext cx="30962" cy="11873"/>
            </a:xfrm>
            <a:custGeom>
              <a:avLst/>
              <a:gdLst>
                <a:gd name="T0" fmla="*/ 24 w 86"/>
                <a:gd name="T1" fmla="*/ 16 h 33"/>
                <a:gd name="T2" fmla="*/ 37 w 86"/>
                <a:gd name="T3" fmla="*/ 25 h 33"/>
                <a:gd name="T4" fmla="*/ 49 w 86"/>
                <a:gd name="T5" fmla="*/ 29 h 33"/>
                <a:gd name="T6" fmla="*/ 61 w 86"/>
                <a:gd name="T7" fmla="*/ 29 h 33"/>
                <a:gd name="T8" fmla="*/ 73 w 86"/>
                <a:gd name="T9" fmla="*/ 29 h 33"/>
                <a:gd name="T10" fmla="*/ 86 w 86"/>
                <a:gd name="T11" fmla="*/ 33 h 33"/>
                <a:gd name="T12" fmla="*/ 81 w 86"/>
                <a:gd name="T13" fmla="*/ 25 h 33"/>
                <a:gd name="T14" fmla="*/ 69 w 86"/>
                <a:gd name="T15" fmla="*/ 21 h 33"/>
                <a:gd name="T16" fmla="*/ 53 w 86"/>
                <a:gd name="T17" fmla="*/ 16 h 33"/>
                <a:gd name="T18" fmla="*/ 41 w 86"/>
                <a:gd name="T19" fmla="*/ 12 h 33"/>
                <a:gd name="T20" fmla="*/ 24 w 86"/>
                <a:gd name="T21" fmla="*/ 0 h 33"/>
                <a:gd name="T22" fmla="*/ 12 w 86"/>
                <a:gd name="T23" fmla="*/ 0 h 33"/>
                <a:gd name="T24" fmla="*/ 0 w 86"/>
                <a:gd name="T25" fmla="*/ 4 h 33"/>
                <a:gd name="T26" fmla="*/ 12 w 86"/>
                <a:gd name="T27" fmla="*/ 12 h 33"/>
                <a:gd name="T28" fmla="*/ 24 w 86"/>
                <a:gd name="T29" fmla="*/ 16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33"/>
                <a:gd name="T47" fmla="*/ 86 w 86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33">
                  <a:moveTo>
                    <a:pt x="24" y="16"/>
                  </a:moveTo>
                  <a:lnTo>
                    <a:pt x="37" y="25"/>
                  </a:lnTo>
                  <a:lnTo>
                    <a:pt x="49" y="29"/>
                  </a:lnTo>
                  <a:lnTo>
                    <a:pt x="61" y="29"/>
                  </a:lnTo>
                  <a:lnTo>
                    <a:pt x="73" y="29"/>
                  </a:lnTo>
                  <a:lnTo>
                    <a:pt x="86" y="33"/>
                  </a:lnTo>
                  <a:lnTo>
                    <a:pt x="81" y="25"/>
                  </a:lnTo>
                  <a:lnTo>
                    <a:pt x="69" y="21"/>
                  </a:lnTo>
                  <a:lnTo>
                    <a:pt x="53" y="16"/>
                  </a:lnTo>
                  <a:lnTo>
                    <a:pt x="41" y="1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4"/>
                  </a:lnTo>
                  <a:lnTo>
                    <a:pt x="12" y="12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44" name="Freeform 770">
              <a:extLst>
                <a:ext uri="{FF2B5EF4-FFF2-40B4-BE49-F238E27FC236}">
                  <a16:creationId xmlns="" xmlns:a16="http://schemas.microsoft.com/office/drawing/2014/main" id="{252A998B-8E4A-46D0-A632-C93EF6A27A28}"/>
                </a:ext>
              </a:extLst>
            </p:cNvPr>
            <p:cNvSpPr>
              <a:spLocks/>
            </p:cNvSpPr>
            <p:nvPr/>
          </p:nvSpPr>
          <p:spPr bwMode="gray">
            <a:xfrm>
              <a:off x="3450775" y="1932304"/>
              <a:ext cx="41042" cy="12953"/>
            </a:xfrm>
            <a:custGeom>
              <a:avLst/>
              <a:gdLst>
                <a:gd name="T0" fmla="*/ 28 w 114"/>
                <a:gd name="T1" fmla="*/ 12 h 36"/>
                <a:gd name="T2" fmla="*/ 36 w 114"/>
                <a:gd name="T3" fmla="*/ 12 h 36"/>
                <a:gd name="T4" fmla="*/ 53 w 114"/>
                <a:gd name="T5" fmla="*/ 24 h 36"/>
                <a:gd name="T6" fmla="*/ 65 w 114"/>
                <a:gd name="T7" fmla="*/ 28 h 36"/>
                <a:gd name="T8" fmla="*/ 77 w 114"/>
                <a:gd name="T9" fmla="*/ 28 h 36"/>
                <a:gd name="T10" fmla="*/ 89 w 114"/>
                <a:gd name="T11" fmla="*/ 32 h 36"/>
                <a:gd name="T12" fmla="*/ 101 w 114"/>
                <a:gd name="T13" fmla="*/ 32 h 36"/>
                <a:gd name="T14" fmla="*/ 106 w 114"/>
                <a:gd name="T15" fmla="*/ 36 h 36"/>
                <a:gd name="T16" fmla="*/ 114 w 114"/>
                <a:gd name="T17" fmla="*/ 32 h 36"/>
                <a:gd name="T18" fmla="*/ 106 w 114"/>
                <a:gd name="T19" fmla="*/ 24 h 36"/>
                <a:gd name="T20" fmla="*/ 89 w 114"/>
                <a:gd name="T21" fmla="*/ 24 h 36"/>
                <a:gd name="T22" fmla="*/ 77 w 114"/>
                <a:gd name="T23" fmla="*/ 20 h 36"/>
                <a:gd name="T24" fmla="*/ 65 w 114"/>
                <a:gd name="T25" fmla="*/ 16 h 36"/>
                <a:gd name="T26" fmla="*/ 53 w 114"/>
                <a:gd name="T27" fmla="*/ 8 h 36"/>
                <a:gd name="T28" fmla="*/ 36 w 114"/>
                <a:gd name="T29" fmla="*/ 4 h 36"/>
                <a:gd name="T30" fmla="*/ 28 w 114"/>
                <a:gd name="T31" fmla="*/ 4 h 36"/>
                <a:gd name="T32" fmla="*/ 12 w 114"/>
                <a:gd name="T33" fmla="*/ 0 h 36"/>
                <a:gd name="T34" fmla="*/ 0 w 114"/>
                <a:gd name="T35" fmla="*/ 12 h 36"/>
                <a:gd name="T36" fmla="*/ 12 w 114"/>
                <a:gd name="T37" fmla="*/ 12 h 36"/>
                <a:gd name="T38" fmla="*/ 28 w 114"/>
                <a:gd name="T39" fmla="*/ 12 h 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4"/>
                <a:gd name="T61" fmla="*/ 0 h 36"/>
                <a:gd name="T62" fmla="*/ 114 w 114"/>
                <a:gd name="T63" fmla="*/ 36 h 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4" h="36">
                  <a:moveTo>
                    <a:pt x="28" y="12"/>
                  </a:moveTo>
                  <a:lnTo>
                    <a:pt x="36" y="12"/>
                  </a:lnTo>
                  <a:lnTo>
                    <a:pt x="53" y="24"/>
                  </a:lnTo>
                  <a:lnTo>
                    <a:pt x="65" y="28"/>
                  </a:lnTo>
                  <a:lnTo>
                    <a:pt x="77" y="28"/>
                  </a:lnTo>
                  <a:lnTo>
                    <a:pt x="89" y="32"/>
                  </a:lnTo>
                  <a:lnTo>
                    <a:pt x="101" y="32"/>
                  </a:lnTo>
                  <a:lnTo>
                    <a:pt x="106" y="36"/>
                  </a:lnTo>
                  <a:lnTo>
                    <a:pt x="114" y="32"/>
                  </a:lnTo>
                  <a:lnTo>
                    <a:pt x="106" y="24"/>
                  </a:lnTo>
                  <a:lnTo>
                    <a:pt x="89" y="24"/>
                  </a:lnTo>
                  <a:lnTo>
                    <a:pt x="77" y="20"/>
                  </a:lnTo>
                  <a:lnTo>
                    <a:pt x="65" y="16"/>
                  </a:lnTo>
                  <a:lnTo>
                    <a:pt x="53" y="8"/>
                  </a:lnTo>
                  <a:lnTo>
                    <a:pt x="36" y="4"/>
                  </a:lnTo>
                  <a:lnTo>
                    <a:pt x="28" y="4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45" name="Freeform 771">
              <a:extLst>
                <a:ext uri="{FF2B5EF4-FFF2-40B4-BE49-F238E27FC236}">
                  <a16:creationId xmlns="" xmlns:a16="http://schemas.microsoft.com/office/drawing/2014/main" id="{2A4053A4-E00D-4304-8249-2C8179F15640}"/>
                </a:ext>
              </a:extLst>
            </p:cNvPr>
            <p:cNvSpPr>
              <a:spLocks/>
            </p:cNvSpPr>
            <p:nvPr/>
          </p:nvSpPr>
          <p:spPr bwMode="gray">
            <a:xfrm>
              <a:off x="3217842" y="2545765"/>
              <a:ext cx="14401" cy="15831"/>
            </a:xfrm>
            <a:custGeom>
              <a:avLst/>
              <a:gdLst>
                <a:gd name="T0" fmla="*/ 0 w 40"/>
                <a:gd name="T1" fmla="*/ 24 h 44"/>
                <a:gd name="T2" fmla="*/ 4 w 40"/>
                <a:gd name="T3" fmla="*/ 36 h 44"/>
                <a:gd name="T4" fmla="*/ 20 w 40"/>
                <a:gd name="T5" fmla="*/ 44 h 44"/>
                <a:gd name="T6" fmla="*/ 24 w 40"/>
                <a:gd name="T7" fmla="*/ 28 h 44"/>
                <a:gd name="T8" fmla="*/ 28 w 40"/>
                <a:gd name="T9" fmla="*/ 20 h 44"/>
                <a:gd name="T10" fmla="*/ 40 w 40"/>
                <a:gd name="T11" fmla="*/ 12 h 44"/>
                <a:gd name="T12" fmla="*/ 28 w 40"/>
                <a:gd name="T13" fmla="*/ 4 h 44"/>
                <a:gd name="T14" fmla="*/ 20 w 40"/>
                <a:gd name="T15" fmla="*/ 0 h 44"/>
                <a:gd name="T16" fmla="*/ 8 w 40"/>
                <a:gd name="T17" fmla="*/ 0 h 44"/>
                <a:gd name="T18" fmla="*/ 20 w 40"/>
                <a:gd name="T19" fmla="*/ 4 h 44"/>
                <a:gd name="T20" fmla="*/ 8 w 40"/>
                <a:gd name="T21" fmla="*/ 12 h 44"/>
                <a:gd name="T22" fmla="*/ 0 w 40"/>
                <a:gd name="T23" fmla="*/ 24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44"/>
                <a:gd name="T38" fmla="*/ 40 w 40"/>
                <a:gd name="T39" fmla="*/ 44 h 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44">
                  <a:moveTo>
                    <a:pt x="0" y="24"/>
                  </a:moveTo>
                  <a:lnTo>
                    <a:pt x="4" y="36"/>
                  </a:lnTo>
                  <a:lnTo>
                    <a:pt x="20" y="44"/>
                  </a:lnTo>
                  <a:lnTo>
                    <a:pt x="24" y="28"/>
                  </a:lnTo>
                  <a:lnTo>
                    <a:pt x="28" y="20"/>
                  </a:lnTo>
                  <a:lnTo>
                    <a:pt x="40" y="12"/>
                  </a:lnTo>
                  <a:lnTo>
                    <a:pt x="28" y="4"/>
                  </a:lnTo>
                  <a:lnTo>
                    <a:pt x="20" y="0"/>
                  </a:lnTo>
                  <a:lnTo>
                    <a:pt x="8" y="0"/>
                  </a:lnTo>
                  <a:lnTo>
                    <a:pt x="20" y="4"/>
                  </a:lnTo>
                  <a:lnTo>
                    <a:pt x="8" y="1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46" name="Freeform 772">
              <a:extLst>
                <a:ext uri="{FF2B5EF4-FFF2-40B4-BE49-F238E27FC236}">
                  <a16:creationId xmlns="" xmlns:a16="http://schemas.microsoft.com/office/drawing/2014/main" id="{9F22E664-9338-4F1E-913D-A5608735F31A}"/>
                </a:ext>
              </a:extLst>
            </p:cNvPr>
            <p:cNvSpPr>
              <a:spLocks/>
            </p:cNvSpPr>
            <p:nvPr/>
          </p:nvSpPr>
          <p:spPr bwMode="gray">
            <a:xfrm>
              <a:off x="3509458" y="2695082"/>
              <a:ext cx="10081" cy="12953"/>
            </a:xfrm>
            <a:custGeom>
              <a:avLst/>
              <a:gdLst>
                <a:gd name="T0" fmla="*/ 0 w 28"/>
                <a:gd name="T1" fmla="*/ 20 h 36"/>
                <a:gd name="T2" fmla="*/ 0 w 28"/>
                <a:gd name="T3" fmla="*/ 32 h 36"/>
                <a:gd name="T4" fmla="*/ 12 w 28"/>
                <a:gd name="T5" fmla="*/ 36 h 36"/>
                <a:gd name="T6" fmla="*/ 16 w 28"/>
                <a:gd name="T7" fmla="*/ 28 h 36"/>
                <a:gd name="T8" fmla="*/ 28 w 28"/>
                <a:gd name="T9" fmla="*/ 20 h 36"/>
                <a:gd name="T10" fmla="*/ 28 w 28"/>
                <a:gd name="T11" fmla="*/ 8 h 36"/>
                <a:gd name="T12" fmla="*/ 20 w 28"/>
                <a:gd name="T13" fmla="*/ 0 h 36"/>
                <a:gd name="T14" fmla="*/ 4 w 28"/>
                <a:gd name="T15" fmla="*/ 8 h 36"/>
                <a:gd name="T16" fmla="*/ 0 w 28"/>
                <a:gd name="T17" fmla="*/ 2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36"/>
                <a:gd name="T29" fmla="*/ 28 w 28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36">
                  <a:moveTo>
                    <a:pt x="0" y="20"/>
                  </a:moveTo>
                  <a:lnTo>
                    <a:pt x="0" y="32"/>
                  </a:lnTo>
                  <a:lnTo>
                    <a:pt x="12" y="36"/>
                  </a:lnTo>
                  <a:lnTo>
                    <a:pt x="16" y="28"/>
                  </a:lnTo>
                  <a:lnTo>
                    <a:pt x="28" y="20"/>
                  </a:lnTo>
                  <a:lnTo>
                    <a:pt x="28" y="8"/>
                  </a:lnTo>
                  <a:lnTo>
                    <a:pt x="20" y="0"/>
                  </a:lnTo>
                  <a:lnTo>
                    <a:pt x="4" y="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47" name="Freeform 773">
              <a:extLst>
                <a:ext uri="{FF2B5EF4-FFF2-40B4-BE49-F238E27FC236}">
                  <a16:creationId xmlns="" xmlns:a16="http://schemas.microsoft.com/office/drawing/2014/main" id="{6AD4CC52-CA06-4F4D-8222-8A69BD1D3101}"/>
                </a:ext>
              </a:extLst>
            </p:cNvPr>
            <p:cNvSpPr>
              <a:spLocks/>
            </p:cNvSpPr>
            <p:nvPr/>
          </p:nvSpPr>
          <p:spPr bwMode="gray">
            <a:xfrm>
              <a:off x="3412613" y="2803382"/>
              <a:ext cx="8640" cy="4318"/>
            </a:xfrm>
            <a:custGeom>
              <a:avLst/>
              <a:gdLst>
                <a:gd name="T0" fmla="*/ 12 w 24"/>
                <a:gd name="T1" fmla="*/ 0 h 12"/>
                <a:gd name="T2" fmla="*/ 0 w 24"/>
                <a:gd name="T3" fmla="*/ 12 h 12"/>
                <a:gd name="T4" fmla="*/ 0 w 24"/>
                <a:gd name="T5" fmla="*/ 12 h 12"/>
                <a:gd name="T6" fmla="*/ 12 w 24"/>
                <a:gd name="T7" fmla="*/ 8 h 12"/>
                <a:gd name="T8" fmla="*/ 24 w 24"/>
                <a:gd name="T9" fmla="*/ 4 h 12"/>
                <a:gd name="T10" fmla="*/ 12 w 24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2"/>
                <a:gd name="T20" fmla="*/ 24 w 24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2">
                  <a:moveTo>
                    <a:pt x="12" y="0"/>
                  </a:moveTo>
                  <a:lnTo>
                    <a:pt x="0" y="12"/>
                  </a:lnTo>
                  <a:lnTo>
                    <a:pt x="12" y="8"/>
                  </a:lnTo>
                  <a:lnTo>
                    <a:pt x="24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48" name="Freeform 774">
              <a:extLst>
                <a:ext uri="{FF2B5EF4-FFF2-40B4-BE49-F238E27FC236}">
                  <a16:creationId xmlns="" xmlns:a16="http://schemas.microsoft.com/office/drawing/2014/main" id="{1C127985-7176-4CC3-97AA-670384E66A3A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7895" y="2731422"/>
              <a:ext cx="12961" cy="16191"/>
            </a:xfrm>
            <a:custGeom>
              <a:avLst/>
              <a:gdLst>
                <a:gd name="T0" fmla="*/ 24 w 36"/>
                <a:gd name="T1" fmla="*/ 25 h 45"/>
                <a:gd name="T2" fmla="*/ 16 w 36"/>
                <a:gd name="T3" fmla="*/ 13 h 45"/>
                <a:gd name="T4" fmla="*/ 8 w 36"/>
                <a:gd name="T5" fmla="*/ 0 h 45"/>
                <a:gd name="T6" fmla="*/ 0 w 36"/>
                <a:gd name="T7" fmla="*/ 9 h 45"/>
                <a:gd name="T8" fmla="*/ 8 w 36"/>
                <a:gd name="T9" fmla="*/ 21 h 45"/>
                <a:gd name="T10" fmla="*/ 12 w 36"/>
                <a:gd name="T11" fmla="*/ 29 h 45"/>
                <a:gd name="T12" fmla="*/ 24 w 36"/>
                <a:gd name="T13" fmla="*/ 41 h 45"/>
                <a:gd name="T14" fmla="*/ 36 w 36"/>
                <a:gd name="T15" fmla="*/ 45 h 45"/>
                <a:gd name="T16" fmla="*/ 32 w 36"/>
                <a:gd name="T17" fmla="*/ 37 h 45"/>
                <a:gd name="T18" fmla="*/ 24 w 36"/>
                <a:gd name="T19" fmla="*/ 25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45"/>
                <a:gd name="T32" fmla="*/ 36 w 36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45">
                  <a:moveTo>
                    <a:pt x="24" y="25"/>
                  </a:moveTo>
                  <a:lnTo>
                    <a:pt x="16" y="13"/>
                  </a:lnTo>
                  <a:lnTo>
                    <a:pt x="8" y="0"/>
                  </a:lnTo>
                  <a:lnTo>
                    <a:pt x="0" y="9"/>
                  </a:lnTo>
                  <a:lnTo>
                    <a:pt x="8" y="21"/>
                  </a:lnTo>
                  <a:lnTo>
                    <a:pt x="12" y="29"/>
                  </a:lnTo>
                  <a:lnTo>
                    <a:pt x="24" y="41"/>
                  </a:lnTo>
                  <a:lnTo>
                    <a:pt x="36" y="45"/>
                  </a:lnTo>
                  <a:lnTo>
                    <a:pt x="32" y="37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49" name="Freeform 775">
              <a:extLst>
                <a:ext uri="{FF2B5EF4-FFF2-40B4-BE49-F238E27FC236}">
                  <a16:creationId xmlns="" xmlns:a16="http://schemas.microsoft.com/office/drawing/2014/main" id="{FF344091-3625-4130-9800-8CAC25999324}"/>
                </a:ext>
              </a:extLst>
            </p:cNvPr>
            <p:cNvSpPr>
              <a:spLocks/>
            </p:cNvSpPr>
            <p:nvPr/>
          </p:nvSpPr>
          <p:spPr bwMode="gray">
            <a:xfrm>
              <a:off x="3535739" y="2693643"/>
              <a:ext cx="4320" cy="5757"/>
            </a:xfrm>
            <a:custGeom>
              <a:avLst/>
              <a:gdLst>
                <a:gd name="T0" fmla="*/ 12 w 12"/>
                <a:gd name="T1" fmla="*/ 0 h 16"/>
                <a:gd name="T2" fmla="*/ 0 w 12"/>
                <a:gd name="T3" fmla="*/ 4 h 16"/>
                <a:gd name="T4" fmla="*/ 0 w 12"/>
                <a:gd name="T5" fmla="*/ 16 h 16"/>
                <a:gd name="T6" fmla="*/ 8 w 12"/>
                <a:gd name="T7" fmla="*/ 12 h 16"/>
                <a:gd name="T8" fmla="*/ 12 w 1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6"/>
                <a:gd name="T17" fmla="*/ 12 w 1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6">
                  <a:moveTo>
                    <a:pt x="12" y="0"/>
                  </a:moveTo>
                  <a:lnTo>
                    <a:pt x="0" y="4"/>
                  </a:lnTo>
                  <a:lnTo>
                    <a:pt x="0" y="16"/>
                  </a:lnTo>
                  <a:lnTo>
                    <a:pt x="8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50" name="Freeform 776">
              <a:extLst>
                <a:ext uri="{FF2B5EF4-FFF2-40B4-BE49-F238E27FC236}">
                  <a16:creationId xmlns="" xmlns:a16="http://schemas.microsoft.com/office/drawing/2014/main" id="{E6CDDA8C-18D8-4513-B96E-7D7C76245F55}"/>
                </a:ext>
              </a:extLst>
            </p:cNvPr>
            <p:cNvSpPr>
              <a:spLocks/>
            </p:cNvSpPr>
            <p:nvPr/>
          </p:nvSpPr>
          <p:spPr bwMode="gray">
            <a:xfrm>
              <a:off x="3427373" y="2782873"/>
              <a:ext cx="12961" cy="7196"/>
            </a:xfrm>
            <a:custGeom>
              <a:avLst/>
              <a:gdLst>
                <a:gd name="T0" fmla="*/ 12 w 36"/>
                <a:gd name="T1" fmla="*/ 0 h 20"/>
                <a:gd name="T2" fmla="*/ 0 w 36"/>
                <a:gd name="T3" fmla="*/ 4 h 20"/>
                <a:gd name="T4" fmla="*/ 12 w 36"/>
                <a:gd name="T5" fmla="*/ 16 h 20"/>
                <a:gd name="T6" fmla="*/ 24 w 36"/>
                <a:gd name="T7" fmla="*/ 16 h 20"/>
                <a:gd name="T8" fmla="*/ 36 w 36"/>
                <a:gd name="T9" fmla="*/ 20 h 20"/>
                <a:gd name="T10" fmla="*/ 36 w 36"/>
                <a:gd name="T11" fmla="*/ 16 h 20"/>
                <a:gd name="T12" fmla="*/ 28 w 36"/>
                <a:gd name="T13" fmla="*/ 8 h 20"/>
                <a:gd name="T14" fmla="*/ 24 w 36"/>
                <a:gd name="T15" fmla="*/ 4 h 20"/>
                <a:gd name="T16" fmla="*/ 12 w 36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20"/>
                <a:gd name="T29" fmla="*/ 36 w 36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20">
                  <a:moveTo>
                    <a:pt x="12" y="0"/>
                  </a:moveTo>
                  <a:lnTo>
                    <a:pt x="0" y="4"/>
                  </a:lnTo>
                  <a:lnTo>
                    <a:pt x="12" y="16"/>
                  </a:lnTo>
                  <a:lnTo>
                    <a:pt x="24" y="16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28" y="8"/>
                  </a:lnTo>
                  <a:lnTo>
                    <a:pt x="24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51" name="Freeform 777">
              <a:extLst>
                <a:ext uri="{FF2B5EF4-FFF2-40B4-BE49-F238E27FC236}">
                  <a16:creationId xmlns="" xmlns:a16="http://schemas.microsoft.com/office/drawing/2014/main" id="{C2E1ECC0-C618-4571-B2FA-7A1E4E1DC782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1774" y="2751930"/>
              <a:ext cx="9000" cy="4677"/>
            </a:xfrm>
            <a:custGeom>
              <a:avLst/>
              <a:gdLst>
                <a:gd name="T0" fmla="*/ 0 w 25"/>
                <a:gd name="T1" fmla="*/ 13 h 13"/>
                <a:gd name="T2" fmla="*/ 13 w 25"/>
                <a:gd name="T3" fmla="*/ 8 h 13"/>
                <a:gd name="T4" fmla="*/ 25 w 25"/>
                <a:gd name="T5" fmla="*/ 8 h 13"/>
                <a:gd name="T6" fmla="*/ 13 w 25"/>
                <a:gd name="T7" fmla="*/ 0 h 13"/>
                <a:gd name="T8" fmla="*/ 0 w 25"/>
                <a:gd name="T9" fmla="*/ 1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3"/>
                <a:gd name="T17" fmla="*/ 25 w 2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3">
                  <a:moveTo>
                    <a:pt x="0" y="13"/>
                  </a:moveTo>
                  <a:lnTo>
                    <a:pt x="13" y="8"/>
                  </a:lnTo>
                  <a:lnTo>
                    <a:pt x="25" y="8"/>
                  </a:lnTo>
                  <a:lnTo>
                    <a:pt x="13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52" name="Freeform 778">
              <a:extLst>
                <a:ext uri="{FF2B5EF4-FFF2-40B4-BE49-F238E27FC236}">
                  <a16:creationId xmlns="" xmlns:a16="http://schemas.microsoft.com/office/drawing/2014/main" id="{7C58CF90-55FA-49F8-9603-65031E999E94}"/>
                </a:ext>
              </a:extLst>
            </p:cNvPr>
            <p:cNvSpPr>
              <a:spLocks/>
            </p:cNvSpPr>
            <p:nvPr/>
          </p:nvSpPr>
          <p:spPr bwMode="gray">
            <a:xfrm>
              <a:off x="3216402" y="2743295"/>
              <a:ext cx="7200" cy="5757"/>
            </a:xfrm>
            <a:custGeom>
              <a:avLst/>
              <a:gdLst>
                <a:gd name="T0" fmla="*/ 0 w 20"/>
                <a:gd name="T1" fmla="*/ 16 h 16"/>
                <a:gd name="T2" fmla="*/ 12 w 20"/>
                <a:gd name="T3" fmla="*/ 12 h 16"/>
                <a:gd name="T4" fmla="*/ 20 w 20"/>
                <a:gd name="T5" fmla="*/ 0 h 16"/>
                <a:gd name="T6" fmla="*/ 20 w 20"/>
                <a:gd name="T7" fmla="*/ 0 h 16"/>
                <a:gd name="T8" fmla="*/ 8 w 20"/>
                <a:gd name="T9" fmla="*/ 4 h 16"/>
                <a:gd name="T10" fmla="*/ 0 w 20"/>
                <a:gd name="T11" fmla="*/ 16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6"/>
                <a:gd name="T20" fmla="*/ 20 w 2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6">
                  <a:moveTo>
                    <a:pt x="0" y="16"/>
                  </a:moveTo>
                  <a:lnTo>
                    <a:pt x="12" y="12"/>
                  </a:lnTo>
                  <a:lnTo>
                    <a:pt x="20" y="0"/>
                  </a:lnTo>
                  <a:lnTo>
                    <a:pt x="8" y="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53" name="Freeform 779">
              <a:extLst>
                <a:ext uri="{FF2B5EF4-FFF2-40B4-BE49-F238E27FC236}">
                  <a16:creationId xmlns="" xmlns:a16="http://schemas.microsoft.com/office/drawing/2014/main" id="{38053F7E-8FDA-4423-9EDF-1D016F967D9F}"/>
                </a:ext>
              </a:extLst>
            </p:cNvPr>
            <p:cNvSpPr>
              <a:spLocks/>
            </p:cNvSpPr>
            <p:nvPr/>
          </p:nvSpPr>
          <p:spPr bwMode="gray">
            <a:xfrm>
              <a:off x="3375891" y="2898369"/>
              <a:ext cx="5760" cy="4318"/>
            </a:xfrm>
            <a:custGeom>
              <a:avLst/>
              <a:gdLst>
                <a:gd name="T0" fmla="*/ 0 w 16"/>
                <a:gd name="T1" fmla="*/ 12 h 12"/>
                <a:gd name="T2" fmla="*/ 12 w 16"/>
                <a:gd name="T3" fmla="*/ 12 h 12"/>
                <a:gd name="T4" fmla="*/ 12 w 16"/>
                <a:gd name="T5" fmla="*/ 12 h 12"/>
                <a:gd name="T6" fmla="*/ 16 w 16"/>
                <a:gd name="T7" fmla="*/ 0 h 12"/>
                <a:gd name="T8" fmla="*/ 4 w 16"/>
                <a:gd name="T9" fmla="*/ 0 h 12"/>
                <a:gd name="T10" fmla="*/ 0 w 16"/>
                <a:gd name="T11" fmla="*/ 12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2"/>
                <a:gd name="T20" fmla="*/ 16 w 1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2">
                  <a:moveTo>
                    <a:pt x="0" y="12"/>
                  </a:moveTo>
                  <a:lnTo>
                    <a:pt x="12" y="12"/>
                  </a:lnTo>
                  <a:lnTo>
                    <a:pt x="16" y="0"/>
                  </a:lnTo>
                  <a:lnTo>
                    <a:pt x="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54" name="Freeform 780">
              <a:extLst>
                <a:ext uri="{FF2B5EF4-FFF2-40B4-BE49-F238E27FC236}">
                  <a16:creationId xmlns="" xmlns:a16="http://schemas.microsoft.com/office/drawing/2014/main" id="{51CB1E2C-983D-410B-8A8C-3E4949384237}"/>
                </a:ext>
              </a:extLst>
            </p:cNvPr>
            <p:cNvSpPr>
              <a:spLocks/>
            </p:cNvSpPr>
            <p:nvPr/>
          </p:nvSpPr>
          <p:spPr bwMode="gray">
            <a:xfrm>
              <a:off x="3100476" y="2384574"/>
              <a:ext cx="13321" cy="5757"/>
            </a:xfrm>
            <a:custGeom>
              <a:avLst/>
              <a:gdLst>
                <a:gd name="T0" fmla="*/ 29 w 37"/>
                <a:gd name="T1" fmla="*/ 16 h 16"/>
                <a:gd name="T2" fmla="*/ 37 w 37"/>
                <a:gd name="T3" fmla="*/ 4 h 16"/>
                <a:gd name="T4" fmla="*/ 29 w 37"/>
                <a:gd name="T5" fmla="*/ 4 h 16"/>
                <a:gd name="T6" fmla="*/ 12 w 37"/>
                <a:gd name="T7" fmla="*/ 0 h 16"/>
                <a:gd name="T8" fmla="*/ 0 w 37"/>
                <a:gd name="T9" fmla="*/ 4 h 16"/>
                <a:gd name="T10" fmla="*/ 12 w 37"/>
                <a:gd name="T11" fmla="*/ 12 h 16"/>
                <a:gd name="T12" fmla="*/ 29 w 37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16"/>
                <a:gd name="T23" fmla="*/ 37 w 37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16">
                  <a:moveTo>
                    <a:pt x="29" y="16"/>
                  </a:moveTo>
                  <a:lnTo>
                    <a:pt x="37" y="4"/>
                  </a:lnTo>
                  <a:lnTo>
                    <a:pt x="29" y="4"/>
                  </a:lnTo>
                  <a:lnTo>
                    <a:pt x="12" y="0"/>
                  </a:lnTo>
                  <a:lnTo>
                    <a:pt x="0" y="4"/>
                  </a:lnTo>
                  <a:lnTo>
                    <a:pt x="12" y="12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55" name="Freeform 781">
              <a:extLst>
                <a:ext uri="{FF2B5EF4-FFF2-40B4-BE49-F238E27FC236}">
                  <a16:creationId xmlns="" xmlns:a16="http://schemas.microsoft.com/office/drawing/2014/main" id="{7E342BB0-4149-4746-BB88-0039F33BA62C}"/>
                </a:ext>
              </a:extLst>
            </p:cNvPr>
            <p:cNvSpPr>
              <a:spLocks/>
            </p:cNvSpPr>
            <p:nvPr/>
          </p:nvSpPr>
          <p:spPr bwMode="gray">
            <a:xfrm>
              <a:off x="3123877" y="2447539"/>
              <a:ext cx="14761" cy="10434"/>
            </a:xfrm>
            <a:custGeom>
              <a:avLst/>
              <a:gdLst>
                <a:gd name="T0" fmla="*/ 25 w 41"/>
                <a:gd name="T1" fmla="*/ 24 h 29"/>
                <a:gd name="T2" fmla="*/ 33 w 41"/>
                <a:gd name="T3" fmla="*/ 12 h 29"/>
                <a:gd name="T4" fmla="*/ 41 w 41"/>
                <a:gd name="T5" fmla="*/ 0 h 29"/>
                <a:gd name="T6" fmla="*/ 29 w 41"/>
                <a:gd name="T7" fmla="*/ 8 h 29"/>
                <a:gd name="T8" fmla="*/ 17 w 41"/>
                <a:gd name="T9" fmla="*/ 12 h 29"/>
                <a:gd name="T10" fmla="*/ 4 w 41"/>
                <a:gd name="T11" fmla="*/ 12 h 29"/>
                <a:gd name="T12" fmla="*/ 0 w 41"/>
                <a:gd name="T13" fmla="*/ 24 h 29"/>
                <a:gd name="T14" fmla="*/ 13 w 41"/>
                <a:gd name="T15" fmla="*/ 29 h 29"/>
                <a:gd name="T16" fmla="*/ 25 w 41"/>
                <a:gd name="T17" fmla="*/ 24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9"/>
                <a:gd name="T29" fmla="*/ 41 w 41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9">
                  <a:moveTo>
                    <a:pt x="25" y="24"/>
                  </a:moveTo>
                  <a:lnTo>
                    <a:pt x="33" y="12"/>
                  </a:lnTo>
                  <a:lnTo>
                    <a:pt x="41" y="0"/>
                  </a:lnTo>
                  <a:lnTo>
                    <a:pt x="29" y="8"/>
                  </a:lnTo>
                  <a:lnTo>
                    <a:pt x="17" y="12"/>
                  </a:lnTo>
                  <a:lnTo>
                    <a:pt x="4" y="12"/>
                  </a:lnTo>
                  <a:lnTo>
                    <a:pt x="0" y="24"/>
                  </a:lnTo>
                  <a:lnTo>
                    <a:pt x="13" y="29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56" name="Freeform 782">
              <a:extLst>
                <a:ext uri="{FF2B5EF4-FFF2-40B4-BE49-F238E27FC236}">
                  <a16:creationId xmlns="" xmlns:a16="http://schemas.microsoft.com/office/drawing/2014/main" id="{EF85CE5B-D720-4E41-ABBE-27A6027EF677}"/>
                </a:ext>
              </a:extLst>
            </p:cNvPr>
            <p:cNvSpPr>
              <a:spLocks/>
            </p:cNvSpPr>
            <p:nvPr/>
          </p:nvSpPr>
          <p:spPr bwMode="gray">
            <a:xfrm>
              <a:off x="3118117" y="2399326"/>
              <a:ext cx="7200" cy="7196"/>
            </a:xfrm>
            <a:custGeom>
              <a:avLst/>
              <a:gdLst>
                <a:gd name="T0" fmla="*/ 20 w 20"/>
                <a:gd name="T1" fmla="*/ 8 h 20"/>
                <a:gd name="T2" fmla="*/ 4 w 20"/>
                <a:gd name="T3" fmla="*/ 4 h 20"/>
                <a:gd name="T4" fmla="*/ 0 w 20"/>
                <a:gd name="T5" fmla="*/ 0 h 20"/>
                <a:gd name="T6" fmla="*/ 8 w 20"/>
                <a:gd name="T7" fmla="*/ 12 h 20"/>
                <a:gd name="T8" fmla="*/ 20 w 20"/>
                <a:gd name="T9" fmla="*/ 20 h 20"/>
                <a:gd name="T10" fmla="*/ 20 w 20"/>
                <a:gd name="T11" fmla="*/ 8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0"/>
                <a:gd name="T20" fmla="*/ 20 w 20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0">
                  <a:moveTo>
                    <a:pt x="20" y="8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8" y="12"/>
                  </a:lnTo>
                  <a:lnTo>
                    <a:pt x="20" y="20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57" name="Freeform 783">
              <a:extLst>
                <a:ext uri="{FF2B5EF4-FFF2-40B4-BE49-F238E27FC236}">
                  <a16:creationId xmlns="" xmlns:a16="http://schemas.microsoft.com/office/drawing/2014/main" id="{8A80B16D-F949-400B-A9B2-DEC791DAF024}"/>
                </a:ext>
              </a:extLst>
            </p:cNvPr>
            <p:cNvSpPr>
              <a:spLocks/>
            </p:cNvSpPr>
            <p:nvPr/>
          </p:nvSpPr>
          <p:spPr bwMode="gray">
            <a:xfrm>
              <a:off x="3115237" y="2431348"/>
              <a:ext cx="8640" cy="6117"/>
            </a:xfrm>
            <a:custGeom>
              <a:avLst/>
              <a:gdLst>
                <a:gd name="T0" fmla="*/ 0 w 24"/>
                <a:gd name="T1" fmla="*/ 17 h 17"/>
                <a:gd name="T2" fmla="*/ 12 w 24"/>
                <a:gd name="T3" fmla="*/ 12 h 17"/>
                <a:gd name="T4" fmla="*/ 24 w 24"/>
                <a:gd name="T5" fmla="*/ 4 h 17"/>
                <a:gd name="T6" fmla="*/ 20 w 24"/>
                <a:gd name="T7" fmla="*/ 0 h 17"/>
                <a:gd name="T8" fmla="*/ 4 w 24"/>
                <a:gd name="T9" fmla="*/ 4 h 17"/>
                <a:gd name="T10" fmla="*/ 0 w 24"/>
                <a:gd name="T11" fmla="*/ 1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7"/>
                <a:gd name="T20" fmla="*/ 24 w 24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7">
                  <a:moveTo>
                    <a:pt x="0" y="17"/>
                  </a:moveTo>
                  <a:lnTo>
                    <a:pt x="12" y="12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4" y="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58" name="Freeform 784">
              <a:extLst>
                <a:ext uri="{FF2B5EF4-FFF2-40B4-BE49-F238E27FC236}">
                  <a16:creationId xmlns="" xmlns:a16="http://schemas.microsoft.com/office/drawing/2014/main" id="{F5597F8B-69B4-4136-B7DE-2E0ABB8423C2}"/>
                </a:ext>
              </a:extLst>
            </p:cNvPr>
            <p:cNvSpPr>
              <a:spLocks/>
            </p:cNvSpPr>
            <p:nvPr/>
          </p:nvSpPr>
          <p:spPr bwMode="gray">
            <a:xfrm>
              <a:off x="3882798" y="1995269"/>
              <a:ext cx="21961" cy="16191"/>
            </a:xfrm>
            <a:custGeom>
              <a:avLst/>
              <a:gdLst>
                <a:gd name="T0" fmla="*/ 25 w 61"/>
                <a:gd name="T1" fmla="*/ 32 h 45"/>
                <a:gd name="T2" fmla="*/ 33 w 61"/>
                <a:gd name="T3" fmla="*/ 40 h 45"/>
                <a:gd name="T4" fmla="*/ 37 w 61"/>
                <a:gd name="T5" fmla="*/ 40 h 45"/>
                <a:gd name="T6" fmla="*/ 49 w 61"/>
                <a:gd name="T7" fmla="*/ 45 h 45"/>
                <a:gd name="T8" fmla="*/ 61 w 61"/>
                <a:gd name="T9" fmla="*/ 36 h 45"/>
                <a:gd name="T10" fmla="*/ 49 w 61"/>
                <a:gd name="T11" fmla="*/ 24 h 45"/>
                <a:gd name="T12" fmla="*/ 37 w 61"/>
                <a:gd name="T13" fmla="*/ 16 h 45"/>
                <a:gd name="T14" fmla="*/ 29 w 61"/>
                <a:gd name="T15" fmla="*/ 4 h 45"/>
                <a:gd name="T16" fmla="*/ 12 w 61"/>
                <a:gd name="T17" fmla="*/ 0 h 45"/>
                <a:gd name="T18" fmla="*/ 0 w 61"/>
                <a:gd name="T19" fmla="*/ 8 h 45"/>
                <a:gd name="T20" fmla="*/ 8 w 61"/>
                <a:gd name="T21" fmla="*/ 20 h 45"/>
                <a:gd name="T22" fmla="*/ 25 w 61"/>
                <a:gd name="T23" fmla="*/ 32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45"/>
                <a:gd name="T38" fmla="*/ 61 w 61"/>
                <a:gd name="T39" fmla="*/ 45 h 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45">
                  <a:moveTo>
                    <a:pt x="25" y="32"/>
                  </a:moveTo>
                  <a:lnTo>
                    <a:pt x="33" y="40"/>
                  </a:lnTo>
                  <a:lnTo>
                    <a:pt x="37" y="40"/>
                  </a:lnTo>
                  <a:lnTo>
                    <a:pt x="49" y="45"/>
                  </a:lnTo>
                  <a:lnTo>
                    <a:pt x="61" y="36"/>
                  </a:lnTo>
                  <a:lnTo>
                    <a:pt x="49" y="24"/>
                  </a:lnTo>
                  <a:lnTo>
                    <a:pt x="37" y="16"/>
                  </a:lnTo>
                  <a:lnTo>
                    <a:pt x="29" y="4"/>
                  </a:lnTo>
                  <a:lnTo>
                    <a:pt x="12" y="0"/>
                  </a:lnTo>
                  <a:lnTo>
                    <a:pt x="0" y="8"/>
                  </a:lnTo>
                  <a:lnTo>
                    <a:pt x="8" y="20"/>
                  </a:lnTo>
                  <a:lnTo>
                    <a:pt x="25" y="3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59" name="Freeform 785">
              <a:extLst>
                <a:ext uri="{FF2B5EF4-FFF2-40B4-BE49-F238E27FC236}">
                  <a16:creationId xmlns="" xmlns:a16="http://schemas.microsoft.com/office/drawing/2014/main" id="{96BEC968-F5E8-4D41-A084-1891ECB0F21D}"/>
                </a:ext>
              </a:extLst>
            </p:cNvPr>
            <p:cNvSpPr>
              <a:spLocks/>
            </p:cNvSpPr>
            <p:nvPr/>
          </p:nvSpPr>
          <p:spPr bwMode="gray">
            <a:xfrm>
              <a:off x="3918080" y="2014339"/>
              <a:ext cx="17641" cy="8635"/>
            </a:xfrm>
            <a:custGeom>
              <a:avLst/>
              <a:gdLst>
                <a:gd name="T0" fmla="*/ 24 w 49"/>
                <a:gd name="T1" fmla="*/ 20 h 24"/>
                <a:gd name="T2" fmla="*/ 36 w 49"/>
                <a:gd name="T3" fmla="*/ 24 h 24"/>
                <a:gd name="T4" fmla="*/ 49 w 49"/>
                <a:gd name="T5" fmla="*/ 16 h 24"/>
                <a:gd name="T6" fmla="*/ 36 w 49"/>
                <a:gd name="T7" fmla="*/ 8 h 24"/>
                <a:gd name="T8" fmla="*/ 24 w 49"/>
                <a:gd name="T9" fmla="*/ 0 h 24"/>
                <a:gd name="T10" fmla="*/ 12 w 49"/>
                <a:gd name="T11" fmla="*/ 0 h 24"/>
                <a:gd name="T12" fmla="*/ 0 w 49"/>
                <a:gd name="T13" fmla="*/ 8 h 24"/>
                <a:gd name="T14" fmla="*/ 12 w 49"/>
                <a:gd name="T15" fmla="*/ 12 h 24"/>
                <a:gd name="T16" fmla="*/ 24 w 49"/>
                <a:gd name="T17" fmla="*/ 2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24"/>
                <a:gd name="T29" fmla="*/ 49 w 49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24">
                  <a:moveTo>
                    <a:pt x="24" y="20"/>
                  </a:moveTo>
                  <a:lnTo>
                    <a:pt x="36" y="24"/>
                  </a:lnTo>
                  <a:lnTo>
                    <a:pt x="49" y="16"/>
                  </a:lnTo>
                  <a:lnTo>
                    <a:pt x="36" y="8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8"/>
                  </a:lnTo>
                  <a:lnTo>
                    <a:pt x="12" y="12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60" name="Freeform 786">
              <a:extLst>
                <a:ext uri="{FF2B5EF4-FFF2-40B4-BE49-F238E27FC236}">
                  <a16:creationId xmlns="" xmlns:a16="http://schemas.microsoft.com/office/drawing/2014/main" id="{B4BD73B0-1F2D-4044-91DB-D41F882C6B78}"/>
                </a:ext>
              </a:extLst>
            </p:cNvPr>
            <p:cNvSpPr>
              <a:spLocks/>
            </p:cNvSpPr>
            <p:nvPr/>
          </p:nvSpPr>
          <p:spPr bwMode="gray">
            <a:xfrm>
              <a:off x="3172480" y="2476683"/>
              <a:ext cx="12961" cy="6117"/>
            </a:xfrm>
            <a:custGeom>
              <a:avLst/>
              <a:gdLst>
                <a:gd name="T0" fmla="*/ 24 w 36"/>
                <a:gd name="T1" fmla="*/ 0 h 17"/>
                <a:gd name="T2" fmla="*/ 12 w 36"/>
                <a:gd name="T3" fmla="*/ 0 h 17"/>
                <a:gd name="T4" fmla="*/ 0 w 36"/>
                <a:gd name="T5" fmla="*/ 0 h 17"/>
                <a:gd name="T6" fmla="*/ 0 w 36"/>
                <a:gd name="T7" fmla="*/ 13 h 17"/>
                <a:gd name="T8" fmla="*/ 12 w 36"/>
                <a:gd name="T9" fmla="*/ 17 h 17"/>
                <a:gd name="T10" fmla="*/ 24 w 36"/>
                <a:gd name="T11" fmla="*/ 13 h 17"/>
                <a:gd name="T12" fmla="*/ 36 w 36"/>
                <a:gd name="T13" fmla="*/ 4 h 17"/>
                <a:gd name="T14" fmla="*/ 24 w 36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7"/>
                <a:gd name="T26" fmla="*/ 36 w 36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7">
                  <a:moveTo>
                    <a:pt x="24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2" y="17"/>
                  </a:lnTo>
                  <a:lnTo>
                    <a:pt x="24" y="13"/>
                  </a:lnTo>
                  <a:lnTo>
                    <a:pt x="36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61" name="Freeform 787">
              <a:extLst>
                <a:ext uri="{FF2B5EF4-FFF2-40B4-BE49-F238E27FC236}">
                  <a16:creationId xmlns="" xmlns:a16="http://schemas.microsoft.com/office/drawing/2014/main" id="{436E074E-938C-4173-8A93-5A9324BBB99F}"/>
                </a:ext>
              </a:extLst>
            </p:cNvPr>
            <p:cNvSpPr>
              <a:spLocks/>
            </p:cNvSpPr>
            <p:nvPr/>
          </p:nvSpPr>
          <p:spPr bwMode="gray">
            <a:xfrm>
              <a:off x="3726189" y="2501869"/>
              <a:ext cx="56883" cy="23387"/>
            </a:xfrm>
            <a:custGeom>
              <a:avLst/>
              <a:gdLst>
                <a:gd name="T0" fmla="*/ 130 w 158"/>
                <a:gd name="T1" fmla="*/ 48 h 65"/>
                <a:gd name="T2" fmla="*/ 146 w 158"/>
                <a:gd name="T3" fmla="*/ 48 h 65"/>
                <a:gd name="T4" fmla="*/ 158 w 158"/>
                <a:gd name="T5" fmla="*/ 44 h 65"/>
                <a:gd name="T6" fmla="*/ 158 w 158"/>
                <a:gd name="T7" fmla="*/ 32 h 65"/>
                <a:gd name="T8" fmla="*/ 154 w 158"/>
                <a:gd name="T9" fmla="*/ 20 h 65"/>
                <a:gd name="T10" fmla="*/ 142 w 158"/>
                <a:gd name="T11" fmla="*/ 8 h 65"/>
                <a:gd name="T12" fmla="*/ 138 w 158"/>
                <a:gd name="T13" fmla="*/ 0 h 65"/>
                <a:gd name="T14" fmla="*/ 126 w 158"/>
                <a:gd name="T15" fmla="*/ 0 h 65"/>
                <a:gd name="T16" fmla="*/ 114 w 158"/>
                <a:gd name="T17" fmla="*/ 4 h 65"/>
                <a:gd name="T18" fmla="*/ 102 w 158"/>
                <a:gd name="T19" fmla="*/ 12 h 65"/>
                <a:gd name="T20" fmla="*/ 89 w 158"/>
                <a:gd name="T21" fmla="*/ 16 h 65"/>
                <a:gd name="T22" fmla="*/ 77 w 158"/>
                <a:gd name="T23" fmla="*/ 16 h 65"/>
                <a:gd name="T24" fmla="*/ 65 w 158"/>
                <a:gd name="T25" fmla="*/ 16 h 65"/>
                <a:gd name="T26" fmla="*/ 53 w 158"/>
                <a:gd name="T27" fmla="*/ 20 h 65"/>
                <a:gd name="T28" fmla="*/ 40 w 158"/>
                <a:gd name="T29" fmla="*/ 28 h 65"/>
                <a:gd name="T30" fmla="*/ 28 w 158"/>
                <a:gd name="T31" fmla="*/ 32 h 65"/>
                <a:gd name="T32" fmla="*/ 16 w 158"/>
                <a:gd name="T33" fmla="*/ 44 h 65"/>
                <a:gd name="T34" fmla="*/ 4 w 158"/>
                <a:gd name="T35" fmla="*/ 44 h 65"/>
                <a:gd name="T36" fmla="*/ 0 w 158"/>
                <a:gd name="T37" fmla="*/ 57 h 65"/>
                <a:gd name="T38" fmla="*/ 12 w 158"/>
                <a:gd name="T39" fmla="*/ 65 h 65"/>
                <a:gd name="T40" fmla="*/ 24 w 158"/>
                <a:gd name="T41" fmla="*/ 65 h 65"/>
                <a:gd name="T42" fmla="*/ 36 w 158"/>
                <a:gd name="T43" fmla="*/ 65 h 65"/>
                <a:gd name="T44" fmla="*/ 49 w 158"/>
                <a:gd name="T45" fmla="*/ 61 h 65"/>
                <a:gd name="T46" fmla="*/ 61 w 158"/>
                <a:gd name="T47" fmla="*/ 57 h 65"/>
                <a:gd name="T48" fmla="*/ 73 w 158"/>
                <a:gd name="T49" fmla="*/ 57 h 65"/>
                <a:gd name="T50" fmla="*/ 85 w 158"/>
                <a:gd name="T51" fmla="*/ 57 h 65"/>
                <a:gd name="T52" fmla="*/ 97 w 158"/>
                <a:gd name="T53" fmla="*/ 52 h 65"/>
                <a:gd name="T54" fmla="*/ 110 w 158"/>
                <a:gd name="T55" fmla="*/ 52 h 65"/>
                <a:gd name="T56" fmla="*/ 122 w 158"/>
                <a:gd name="T57" fmla="*/ 57 h 65"/>
                <a:gd name="T58" fmla="*/ 130 w 158"/>
                <a:gd name="T59" fmla="*/ 48 h 6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8"/>
                <a:gd name="T91" fmla="*/ 0 h 65"/>
                <a:gd name="T92" fmla="*/ 158 w 158"/>
                <a:gd name="T93" fmla="*/ 65 h 6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8" h="65">
                  <a:moveTo>
                    <a:pt x="130" y="48"/>
                  </a:moveTo>
                  <a:lnTo>
                    <a:pt x="146" y="48"/>
                  </a:lnTo>
                  <a:lnTo>
                    <a:pt x="158" y="44"/>
                  </a:lnTo>
                  <a:lnTo>
                    <a:pt x="158" y="32"/>
                  </a:lnTo>
                  <a:lnTo>
                    <a:pt x="154" y="20"/>
                  </a:lnTo>
                  <a:lnTo>
                    <a:pt x="142" y="8"/>
                  </a:lnTo>
                  <a:lnTo>
                    <a:pt x="138" y="0"/>
                  </a:lnTo>
                  <a:lnTo>
                    <a:pt x="126" y="0"/>
                  </a:lnTo>
                  <a:lnTo>
                    <a:pt x="114" y="4"/>
                  </a:lnTo>
                  <a:lnTo>
                    <a:pt x="102" y="12"/>
                  </a:lnTo>
                  <a:lnTo>
                    <a:pt x="89" y="16"/>
                  </a:lnTo>
                  <a:lnTo>
                    <a:pt x="77" y="16"/>
                  </a:lnTo>
                  <a:lnTo>
                    <a:pt x="65" y="16"/>
                  </a:lnTo>
                  <a:lnTo>
                    <a:pt x="53" y="20"/>
                  </a:lnTo>
                  <a:lnTo>
                    <a:pt x="40" y="28"/>
                  </a:lnTo>
                  <a:lnTo>
                    <a:pt x="28" y="32"/>
                  </a:lnTo>
                  <a:lnTo>
                    <a:pt x="16" y="44"/>
                  </a:lnTo>
                  <a:lnTo>
                    <a:pt x="4" y="44"/>
                  </a:lnTo>
                  <a:lnTo>
                    <a:pt x="0" y="57"/>
                  </a:lnTo>
                  <a:lnTo>
                    <a:pt x="12" y="65"/>
                  </a:lnTo>
                  <a:lnTo>
                    <a:pt x="24" y="65"/>
                  </a:lnTo>
                  <a:lnTo>
                    <a:pt x="36" y="65"/>
                  </a:lnTo>
                  <a:lnTo>
                    <a:pt x="49" y="61"/>
                  </a:lnTo>
                  <a:lnTo>
                    <a:pt x="61" y="57"/>
                  </a:lnTo>
                  <a:lnTo>
                    <a:pt x="73" y="57"/>
                  </a:lnTo>
                  <a:lnTo>
                    <a:pt x="85" y="57"/>
                  </a:lnTo>
                  <a:lnTo>
                    <a:pt x="97" y="52"/>
                  </a:lnTo>
                  <a:lnTo>
                    <a:pt x="110" y="52"/>
                  </a:lnTo>
                  <a:lnTo>
                    <a:pt x="122" y="57"/>
                  </a:lnTo>
                  <a:lnTo>
                    <a:pt x="130" y="4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62" name="Freeform 788">
              <a:extLst>
                <a:ext uri="{FF2B5EF4-FFF2-40B4-BE49-F238E27FC236}">
                  <a16:creationId xmlns="" xmlns:a16="http://schemas.microsoft.com/office/drawing/2014/main" id="{D25E5BA9-9098-4195-9287-550AA6C7BC43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1481" y="2206113"/>
              <a:ext cx="11881" cy="11514"/>
            </a:xfrm>
            <a:custGeom>
              <a:avLst/>
              <a:gdLst>
                <a:gd name="T0" fmla="*/ 0 w 33"/>
                <a:gd name="T1" fmla="*/ 32 h 32"/>
                <a:gd name="T2" fmla="*/ 12 w 33"/>
                <a:gd name="T3" fmla="*/ 32 h 32"/>
                <a:gd name="T4" fmla="*/ 24 w 33"/>
                <a:gd name="T5" fmla="*/ 28 h 32"/>
                <a:gd name="T6" fmla="*/ 33 w 33"/>
                <a:gd name="T7" fmla="*/ 16 h 32"/>
                <a:gd name="T8" fmla="*/ 24 w 33"/>
                <a:gd name="T9" fmla="*/ 4 h 32"/>
                <a:gd name="T10" fmla="*/ 20 w 33"/>
                <a:gd name="T11" fmla="*/ 0 h 32"/>
                <a:gd name="T12" fmla="*/ 8 w 33"/>
                <a:gd name="T13" fmla="*/ 8 h 32"/>
                <a:gd name="T14" fmla="*/ 0 w 33"/>
                <a:gd name="T15" fmla="*/ 20 h 32"/>
                <a:gd name="T16" fmla="*/ 0 w 33"/>
                <a:gd name="T17" fmla="*/ 32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32"/>
                <a:gd name="T29" fmla="*/ 33 w 33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32">
                  <a:moveTo>
                    <a:pt x="0" y="32"/>
                  </a:moveTo>
                  <a:lnTo>
                    <a:pt x="12" y="32"/>
                  </a:lnTo>
                  <a:lnTo>
                    <a:pt x="24" y="28"/>
                  </a:lnTo>
                  <a:lnTo>
                    <a:pt x="33" y="16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8" y="8"/>
                  </a:lnTo>
                  <a:lnTo>
                    <a:pt x="0" y="2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63" name="Freeform 789">
              <a:extLst>
                <a:ext uri="{FF2B5EF4-FFF2-40B4-BE49-F238E27FC236}">
                  <a16:creationId xmlns="" xmlns:a16="http://schemas.microsoft.com/office/drawing/2014/main" id="{592ADC5F-51DD-4944-BCF6-A5110D9E960A}"/>
                </a:ext>
              </a:extLst>
            </p:cNvPr>
            <p:cNvSpPr>
              <a:spLocks/>
            </p:cNvSpPr>
            <p:nvPr/>
          </p:nvSpPr>
          <p:spPr bwMode="gray">
            <a:xfrm>
              <a:off x="3901879" y="2093135"/>
              <a:ext cx="17641" cy="10434"/>
            </a:xfrm>
            <a:custGeom>
              <a:avLst/>
              <a:gdLst>
                <a:gd name="T0" fmla="*/ 20 w 49"/>
                <a:gd name="T1" fmla="*/ 0 h 29"/>
                <a:gd name="T2" fmla="*/ 8 w 49"/>
                <a:gd name="T3" fmla="*/ 4 h 29"/>
                <a:gd name="T4" fmla="*/ 0 w 49"/>
                <a:gd name="T5" fmla="*/ 17 h 29"/>
                <a:gd name="T6" fmla="*/ 0 w 49"/>
                <a:gd name="T7" fmla="*/ 29 h 29"/>
                <a:gd name="T8" fmla="*/ 12 w 49"/>
                <a:gd name="T9" fmla="*/ 25 h 29"/>
                <a:gd name="T10" fmla="*/ 25 w 49"/>
                <a:gd name="T11" fmla="*/ 21 h 29"/>
                <a:gd name="T12" fmla="*/ 37 w 49"/>
                <a:gd name="T13" fmla="*/ 17 h 29"/>
                <a:gd name="T14" fmla="*/ 49 w 49"/>
                <a:gd name="T15" fmla="*/ 17 h 29"/>
                <a:gd name="T16" fmla="*/ 45 w 49"/>
                <a:gd name="T17" fmla="*/ 9 h 29"/>
                <a:gd name="T18" fmla="*/ 33 w 49"/>
                <a:gd name="T19" fmla="*/ 4 h 29"/>
                <a:gd name="T20" fmla="*/ 20 w 49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"/>
                <a:gd name="T34" fmla="*/ 0 h 29"/>
                <a:gd name="T35" fmla="*/ 49 w 49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" h="29">
                  <a:moveTo>
                    <a:pt x="20" y="0"/>
                  </a:moveTo>
                  <a:lnTo>
                    <a:pt x="8" y="4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12" y="25"/>
                  </a:lnTo>
                  <a:lnTo>
                    <a:pt x="25" y="21"/>
                  </a:lnTo>
                  <a:lnTo>
                    <a:pt x="37" y="17"/>
                  </a:lnTo>
                  <a:lnTo>
                    <a:pt x="49" y="17"/>
                  </a:lnTo>
                  <a:lnTo>
                    <a:pt x="45" y="9"/>
                  </a:lnTo>
                  <a:lnTo>
                    <a:pt x="33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64" name="Freeform 790">
              <a:extLst>
                <a:ext uri="{FF2B5EF4-FFF2-40B4-BE49-F238E27FC236}">
                  <a16:creationId xmlns="" xmlns:a16="http://schemas.microsoft.com/office/drawing/2014/main" id="{3AAB2E2A-611B-4CDC-85BA-E1260F36B828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2921" y="2144587"/>
              <a:ext cx="10441" cy="10074"/>
            </a:xfrm>
            <a:custGeom>
              <a:avLst/>
              <a:gdLst>
                <a:gd name="T0" fmla="*/ 29 w 29"/>
                <a:gd name="T1" fmla="*/ 12 h 28"/>
                <a:gd name="T2" fmla="*/ 20 w 29"/>
                <a:gd name="T3" fmla="*/ 0 h 28"/>
                <a:gd name="T4" fmla="*/ 8 w 29"/>
                <a:gd name="T5" fmla="*/ 4 h 28"/>
                <a:gd name="T6" fmla="*/ 0 w 29"/>
                <a:gd name="T7" fmla="*/ 16 h 28"/>
                <a:gd name="T8" fmla="*/ 4 w 29"/>
                <a:gd name="T9" fmla="*/ 28 h 28"/>
                <a:gd name="T10" fmla="*/ 16 w 29"/>
                <a:gd name="T11" fmla="*/ 20 h 28"/>
                <a:gd name="T12" fmla="*/ 29 w 29"/>
                <a:gd name="T13" fmla="*/ 12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8"/>
                <a:gd name="T23" fmla="*/ 29 w 29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8">
                  <a:moveTo>
                    <a:pt x="29" y="12"/>
                  </a:moveTo>
                  <a:lnTo>
                    <a:pt x="20" y="0"/>
                  </a:lnTo>
                  <a:lnTo>
                    <a:pt x="8" y="4"/>
                  </a:lnTo>
                  <a:lnTo>
                    <a:pt x="0" y="16"/>
                  </a:lnTo>
                  <a:lnTo>
                    <a:pt x="4" y="28"/>
                  </a:lnTo>
                  <a:lnTo>
                    <a:pt x="16" y="20"/>
                  </a:lnTo>
                  <a:lnTo>
                    <a:pt x="29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65" name="Freeform 791">
              <a:extLst>
                <a:ext uri="{FF2B5EF4-FFF2-40B4-BE49-F238E27FC236}">
                  <a16:creationId xmlns="" xmlns:a16="http://schemas.microsoft.com/office/drawing/2014/main" id="{47D2E006-D522-4E37-84A9-95EAE7A7DEE6}"/>
                </a:ext>
              </a:extLst>
            </p:cNvPr>
            <p:cNvSpPr>
              <a:spLocks/>
            </p:cNvSpPr>
            <p:nvPr/>
          </p:nvSpPr>
          <p:spPr bwMode="gray">
            <a:xfrm>
              <a:off x="3856516" y="2361187"/>
              <a:ext cx="39602" cy="16191"/>
            </a:xfrm>
            <a:custGeom>
              <a:avLst/>
              <a:gdLst>
                <a:gd name="T0" fmla="*/ 94 w 110"/>
                <a:gd name="T1" fmla="*/ 16 h 45"/>
                <a:gd name="T2" fmla="*/ 77 w 110"/>
                <a:gd name="T3" fmla="*/ 8 h 45"/>
                <a:gd name="T4" fmla="*/ 65 w 110"/>
                <a:gd name="T5" fmla="*/ 4 h 45"/>
                <a:gd name="T6" fmla="*/ 61 w 110"/>
                <a:gd name="T7" fmla="*/ 0 h 45"/>
                <a:gd name="T8" fmla="*/ 49 w 110"/>
                <a:gd name="T9" fmla="*/ 0 h 45"/>
                <a:gd name="T10" fmla="*/ 37 w 110"/>
                <a:gd name="T11" fmla="*/ 0 h 45"/>
                <a:gd name="T12" fmla="*/ 12 w 110"/>
                <a:gd name="T13" fmla="*/ 12 h 45"/>
                <a:gd name="T14" fmla="*/ 0 w 110"/>
                <a:gd name="T15" fmla="*/ 24 h 45"/>
                <a:gd name="T16" fmla="*/ 12 w 110"/>
                <a:gd name="T17" fmla="*/ 33 h 45"/>
                <a:gd name="T18" fmla="*/ 37 w 110"/>
                <a:gd name="T19" fmla="*/ 41 h 45"/>
                <a:gd name="T20" fmla="*/ 49 w 110"/>
                <a:gd name="T21" fmla="*/ 45 h 45"/>
                <a:gd name="T22" fmla="*/ 61 w 110"/>
                <a:gd name="T23" fmla="*/ 41 h 45"/>
                <a:gd name="T24" fmla="*/ 73 w 110"/>
                <a:gd name="T25" fmla="*/ 41 h 45"/>
                <a:gd name="T26" fmla="*/ 85 w 110"/>
                <a:gd name="T27" fmla="*/ 37 h 45"/>
                <a:gd name="T28" fmla="*/ 98 w 110"/>
                <a:gd name="T29" fmla="*/ 37 h 45"/>
                <a:gd name="T30" fmla="*/ 110 w 110"/>
                <a:gd name="T31" fmla="*/ 33 h 45"/>
                <a:gd name="T32" fmla="*/ 98 w 110"/>
                <a:gd name="T33" fmla="*/ 24 h 45"/>
                <a:gd name="T34" fmla="*/ 94 w 110"/>
                <a:gd name="T35" fmla="*/ 16 h 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0"/>
                <a:gd name="T55" fmla="*/ 0 h 45"/>
                <a:gd name="T56" fmla="*/ 110 w 110"/>
                <a:gd name="T57" fmla="*/ 45 h 4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0" h="45">
                  <a:moveTo>
                    <a:pt x="94" y="16"/>
                  </a:moveTo>
                  <a:lnTo>
                    <a:pt x="77" y="8"/>
                  </a:lnTo>
                  <a:lnTo>
                    <a:pt x="65" y="4"/>
                  </a:lnTo>
                  <a:lnTo>
                    <a:pt x="61" y="0"/>
                  </a:lnTo>
                  <a:lnTo>
                    <a:pt x="49" y="0"/>
                  </a:lnTo>
                  <a:lnTo>
                    <a:pt x="37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12" y="33"/>
                  </a:lnTo>
                  <a:lnTo>
                    <a:pt x="37" y="41"/>
                  </a:lnTo>
                  <a:lnTo>
                    <a:pt x="49" y="45"/>
                  </a:lnTo>
                  <a:lnTo>
                    <a:pt x="61" y="41"/>
                  </a:lnTo>
                  <a:lnTo>
                    <a:pt x="73" y="41"/>
                  </a:lnTo>
                  <a:lnTo>
                    <a:pt x="85" y="37"/>
                  </a:lnTo>
                  <a:lnTo>
                    <a:pt x="98" y="37"/>
                  </a:lnTo>
                  <a:lnTo>
                    <a:pt x="110" y="33"/>
                  </a:lnTo>
                  <a:lnTo>
                    <a:pt x="98" y="24"/>
                  </a:lnTo>
                  <a:lnTo>
                    <a:pt x="94" y="1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66" name="Freeform 792">
              <a:extLst>
                <a:ext uri="{FF2B5EF4-FFF2-40B4-BE49-F238E27FC236}">
                  <a16:creationId xmlns="" xmlns:a16="http://schemas.microsoft.com/office/drawing/2014/main" id="{BDEDA05D-830B-4859-A5A0-17B8E833C428}"/>
                </a:ext>
              </a:extLst>
            </p:cNvPr>
            <p:cNvSpPr>
              <a:spLocks/>
            </p:cNvSpPr>
            <p:nvPr/>
          </p:nvSpPr>
          <p:spPr bwMode="gray">
            <a:xfrm>
              <a:off x="3885678" y="2336360"/>
              <a:ext cx="17641" cy="14392"/>
            </a:xfrm>
            <a:custGeom>
              <a:avLst/>
              <a:gdLst>
                <a:gd name="T0" fmla="*/ 17 w 49"/>
                <a:gd name="T1" fmla="*/ 36 h 40"/>
                <a:gd name="T2" fmla="*/ 29 w 49"/>
                <a:gd name="T3" fmla="*/ 40 h 40"/>
                <a:gd name="T4" fmla="*/ 37 w 49"/>
                <a:gd name="T5" fmla="*/ 36 h 40"/>
                <a:gd name="T6" fmla="*/ 49 w 49"/>
                <a:gd name="T7" fmla="*/ 24 h 40"/>
                <a:gd name="T8" fmla="*/ 41 w 49"/>
                <a:gd name="T9" fmla="*/ 16 h 40"/>
                <a:gd name="T10" fmla="*/ 37 w 49"/>
                <a:gd name="T11" fmla="*/ 12 h 40"/>
                <a:gd name="T12" fmla="*/ 25 w 49"/>
                <a:gd name="T13" fmla="*/ 16 h 40"/>
                <a:gd name="T14" fmla="*/ 37 w 49"/>
                <a:gd name="T15" fmla="*/ 8 h 40"/>
                <a:gd name="T16" fmla="*/ 37 w 49"/>
                <a:gd name="T17" fmla="*/ 4 h 40"/>
                <a:gd name="T18" fmla="*/ 25 w 49"/>
                <a:gd name="T19" fmla="*/ 0 h 40"/>
                <a:gd name="T20" fmla="*/ 13 w 49"/>
                <a:gd name="T21" fmla="*/ 0 h 40"/>
                <a:gd name="T22" fmla="*/ 0 w 49"/>
                <a:gd name="T23" fmla="*/ 8 h 40"/>
                <a:gd name="T24" fmla="*/ 4 w 49"/>
                <a:gd name="T25" fmla="*/ 16 h 40"/>
                <a:gd name="T26" fmla="*/ 4 w 49"/>
                <a:gd name="T27" fmla="*/ 32 h 40"/>
                <a:gd name="T28" fmla="*/ 17 w 49"/>
                <a:gd name="T29" fmla="*/ 36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"/>
                <a:gd name="T46" fmla="*/ 0 h 40"/>
                <a:gd name="T47" fmla="*/ 49 w 49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" h="40">
                  <a:moveTo>
                    <a:pt x="17" y="36"/>
                  </a:moveTo>
                  <a:lnTo>
                    <a:pt x="29" y="40"/>
                  </a:lnTo>
                  <a:lnTo>
                    <a:pt x="37" y="36"/>
                  </a:lnTo>
                  <a:lnTo>
                    <a:pt x="49" y="24"/>
                  </a:lnTo>
                  <a:lnTo>
                    <a:pt x="41" y="16"/>
                  </a:lnTo>
                  <a:lnTo>
                    <a:pt x="37" y="12"/>
                  </a:lnTo>
                  <a:lnTo>
                    <a:pt x="25" y="16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8"/>
                  </a:lnTo>
                  <a:lnTo>
                    <a:pt x="4" y="16"/>
                  </a:lnTo>
                  <a:lnTo>
                    <a:pt x="4" y="32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67" name="Freeform 793">
              <a:extLst>
                <a:ext uri="{FF2B5EF4-FFF2-40B4-BE49-F238E27FC236}">
                  <a16:creationId xmlns="" xmlns:a16="http://schemas.microsoft.com/office/drawing/2014/main" id="{1AE55791-A3B1-42B8-AF47-120FAEEC5D5A}"/>
                </a:ext>
              </a:extLst>
            </p:cNvPr>
            <p:cNvSpPr>
              <a:spLocks/>
            </p:cNvSpPr>
            <p:nvPr/>
          </p:nvSpPr>
          <p:spPr bwMode="gray">
            <a:xfrm>
              <a:off x="3786313" y="2405082"/>
              <a:ext cx="39242" cy="8635"/>
            </a:xfrm>
            <a:custGeom>
              <a:avLst/>
              <a:gdLst>
                <a:gd name="T0" fmla="*/ 48 w 109"/>
                <a:gd name="T1" fmla="*/ 16 h 24"/>
                <a:gd name="T2" fmla="*/ 61 w 109"/>
                <a:gd name="T3" fmla="*/ 16 h 24"/>
                <a:gd name="T4" fmla="*/ 73 w 109"/>
                <a:gd name="T5" fmla="*/ 20 h 24"/>
                <a:gd name="T6" fmla="*/ 85 w 109"/>
                <a:gd name="T7" fmla="*/ 24 h 24"/>
                <a:gd name="T8" fmla="*/ 97 w 109"/>
                <a:gd name="T9" fmla="*/ 24 h 24"/>
                <a:gd name="T10" fmla="*/ 109 w 109"/>
                <a:gd name="T11" fmla="*/ 16 h 24"/>
                <a:gd name="T12" fmla="*/ 97 w 109"/>
                <a:gd name="T13" fmla="*/ 12 h 24"/>
                <a:gd name="T14" fmla="*/ 85 w 109"/>
                <a:gd name="T15" fmla="*/ 8 h 24"/>
                <a:gd name="T16" fmla="*/ 48 w 109"/>
                <a:gd name="T17" fmla="*/ 0 h 24"/>
                <a:gd name="T18" fmla="*/ 12 w 109"/>
                <a:gd name="T19" fmla="*/ 0 h 24"/>
                <a:gd name="T20" fmla="*/ 0 w 109"/>
                <a:gd name="T21" fmla="*/ 12 h 24"/>
                <a:gd name="T22" fmla="*/ 12 w 109"/>
                <a:gd name="T23" fmla="*/ 12 h 24"/>
                <a:gd name="T24" fmla="*/ 24 w 109"/>
                <a:gd name="T25" fmla="*/ 12 h 24"/>
                <a:gd name="T26" fmla="*/ 32 w 109"/>
                <a:gd name="T27" fmla="*/ 12 h 24"/>
                <a:gd name="T28" fmla="*/ 48 w 109"/>
                <a:gd name="T29" fmla="*/ 16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"/>
                <a:gd name="T46" fmla="*/ 0 h 24"/>
                <a:gd name="T47" fmla="*/ 109 w 109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" h="24">
                  <a:moveTo>
                    <a:pt x="48" y="16"/>
                  </a:moveTo>
                  <a:lnTo>
                    <a:pt x="61" y="16"/>
                  </a:lnTo>
                  <a:lnTo>
                    <a:pt x="73" y="20"/>
                  </a:lnTo>
                  <a:lnTo>
                    <a:pt x="85" y="24"/>
                  </a:lnTo>
                  <a:lnTo>
                    <a:pt x="97" y="24"/>
                  </a:lnTo>
                  <a:lnTo>
                    <a:pt x="109" y="16"/>
                  </a:lnTo>
                  <a:lnTo>
                    <a:pt x="97" y="12"/>
                  </a:lnTo>
                  <a:lnTo>
                    <a:pt x="85" y="8"/>
                  </a:lnTo>
                  <a:lnTo>
                    <a:pt x="48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24" y="12"/>
                  </a:lnTo>
                  <a:lnTo>
                    <a:pt x="32" y="12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68" name="Freeform 794">
              <a:extLst>
                <a:ext uri="{FF2B5EF4-FFF2-40B4-BE49-F238E27FC236}">
                  <a16:creationId xmlns="" xmlns:a16="http://schemas.microsoft.com/office/drawing/2014/main" id="{B876B87A-3337-4AC9-BC9A-1CAB959BEDA1}"/>
                </a:ext>
              </a:extLst>
            </p:cNvPr>
            <p:cNvSpPr>
              <a:spLocks/>
            </p:cNvSpPr>
            <p:nvPr/>
          </p:nvSpPr>
          <p:spPr bwMode="gray">
            <a:xfrm>
              <a:off x="3803594" y="2428469"/>
              <a:ext cx="51483" cy="30943"/>
            </a:xfrm>
            <a:custGeom>
              <a:avLst/>
              <a:gdLst>
                <a:gd name="T0" fmla="*/ 114 w 143"/>
                <a:gd name="T1" fmla="*/ 49 h 86"/>
                <a:gd name="T2" fmla="*/ 131 w 143"/>
                <a:gd name="T3" fmla="*/ 49 h 86"/>
                <a:gd name="T4" fmla="*/ 139 w 143"/>
                <a:gd name="T5" fmla="*/ 53 h 86"/>
                <a:gd name="T6" fmla="*/ 143 w 143"/>
                <a:gd name="T7" fmla="*/ 41 h 86"/>
                <a:gd name="T8" fmla="*/ 131 w 143"/>
                <a:gd name="T9" fmla="*/ 45 h 86"/>
                <a:gd name="T10" fmla="*/ 123 w 143"/>
                <a:gd name="T11" fmla="*/ 33 h 86"/>
                <a:gd name="T12" fmla="*/ 110 w 143"/>
                <a:gd name="T13" fmla="*/ 29 h 86"/>
                <a:gd name="T14" fmla="*/ 98 w 143"/>
                <a:gd name="T15" fmla="*/ 20 h 86"/>
                <a:gd name="T16" fmla="*/ 86 w 143"/>
                <a:gd name="T17" fmla="*/ 16 h 86"/>
                <a:gd name="T18" fmla="*/ 78 w 143"/>
                <a:gd name="T19" fmla="*/ 4 h 86"/>
                <a:gd name="T20" fmla="*/ 61 w 143"/>
                <a:gd name="T21" fmla="*/ 0 h 86"/>
                <a:gd name="T22" fmla="*/ 49 w 143"/>
                <a:gd name="T23" fmla="*/ 4 h 86"/>
                <a:gd name="T24" fmla="*/ 37 w 143"/>
                <a:gd name="T25" fmla="*/ 0 h 86"/>
                <a:gd name="T26" fmla="*/ 29 w 143"/>
                <a:gd name="T27" fmla="*/ 0 h 86"/>
                <a:gd name="T28" fmla="*/ 13 w 143"/>
                <a:gd name="T29" fmla="*/ 0 h 86"/>
                <a:gd name="T30" fmla="*/ 0 w 143"/>
                <a:gd name="T31" fmla="*/ 0 h 86"/>
                <a:gd name="T32" fmla="*/ 0 w 143"/>
                <a:gd name="T33" fmla="*/ 12 h 86"/>
                <a:gd name="T34" fmla="*/ 0 w 143"/>
                <a:gd name="T35" fmla="*/ 25 h 86"/>
                <a:gd name="T36" fmla="*/ 13 w 143"/>
                <a:gd name="T37" fmla="*/ 37 h 86"/>
                <a:gd name="T38" fmla="*/ 21 w 143"/>
                <a:gd name="T39" fmla="*/ 37 h 86"/>
                <a:gd name="T40" fmla="*/ 33 w 143"/>
                <a:gd name="T41" fmla="*/ 49 h 86"/>
                <a:gd name="T42" fmla="*/ 45 w 143"/>
                <a:gd name="T43" fmla="*/ 53 h 86"/>
                <a:gd name="T44" fmla="*/ 57 w 143"/>
                <a:gd name="T45" fmla="*/ 53 h 86"/>
                <a:gd name="T46" fmla="*/ 70 w 143"/>
                <a:gd name="T47" fmla="*/ 61 h 86"/>
                <a:gd name="T48" fmla="*/ 82 w 143"/>
                <a:gd name="T49" fmla="*/ 65 h 86"/>
                <a:gd name="T50" fmla="*/ 94 w 143"/>
                <a:gd name="T51" fmla="*/ 73 h 86"/>
                <a:gd name="T52" fmla="*/ 106 w 143"/>
                <a:gd name="T53" fmla="*/ 77 h 86"/>
                <a:gd name="T54" fmla="*/ 118 w 143"/>
                <a:gd name="T55" fmla="*/ 86 h 86"/>
                <a:gd name="T56" fmla="*/ 131 w 143"/>
                <a:gd name="T57" fmla="*/ 86 h 86"/>
                <a:gd name="T58" fmla="*/ 135 w 143"/>
                <a:gd name="T59" fmla="*/ 73 h 86"/>
                <a:gd name="T60" fmla="*/ 123 w 143"/>
                <a:gd name="T61" fmla="*/ 61 h 86"/>
                <a:gd name="T62" fmla="*/ 114 w 143"/>
                <a:gd name="T63" fmla="*/ 61 h 86"/>
                <a:gd name="T64" fmla="*/ 106 w 143"/>
                <a:gd name="T65" fmla="*/ 57 h 86"/>
                <a:gd name="T66" fmla="*/ 106 w 143"/>
                <a:gd name="T67" fmla="*/ 45 h 86"/>
                <a:gd name="T68" fmla="*/ 114 w 143"/>
                <a:gd name="T69" fmla="*/ 49 h 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3"/>
                <a:gd name="T106" fmla="*/ 0 h 86"/>
                <a:gd name="T107" fmla="*/ 143 w 143"/>
                <a:gd name="T108" fmla="*/ 86 h 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3" h="86">
                  <a:moveTo>
                    <a:pt x="114" y="49"/>
                  </a:moveTo>
                  <a:lnTo>
                    <a:pt x="131" y="49"/>
                  </a:lnTo>
                  <a:lnTo>
                    <a:pt x="139" y="53"/>
                  </a:lnTo>
                  <a:lnTo>
                    <a:pt x="143" y="41"/>
                  </a:lnTo>
                  <a:lnTo>
                    <a:pt x="131" y="45"/>
                  </a:lnTo>
                  <a:lnTo>
                    <a:pt x="123" y="33"/>
                  </a:lnTo>
                  <a:lnTo>
                    <a:pt x="110" y="29"/>
                  </a:lnTo>
                  <a:lnTo>
                    <a:pt x="98" y="20"/>
                  </a:lnTo>
                  <a:lnTo>
                    <a:pt x="86" y="16"/>
                  </a:lnTo>
                  <a:lnTo>
                    <a:pt x="78" y="4"/>
                  </a:lnTo>
                  <a:lnTo>
                    <a:pt x="61" y="0"/>
                  </a:lnTo>
                  <a:lnTo>
                    <a:pt x="49" y="4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3" y="37"/>
                  </a:lnTo>
                  <a:lnTo>
                    <a:pt x="21" y="37"/>
                  </a:lnTo>
                  <a:lnTo>
                    <a:pt x="33" y="49"/>
                  </a:lnTo>
                  <a:lnTo>
                    <a:pt x="45" y="53"/>
                  </a:lnTo>
                  <a:lnTo>
                    <a:pt x="57" y="53"/>
                  </a:lnTo>
                  <a:lnTo>
                    <a:pt x="70" y="61"/>
                  </a:lnTo>
                  <a:lnTo>
                    <a:pt x="82" y="65"/>
                  </a:lnTo>
                  <a:lnTo>
                    <a:pt x="94" y="73"/>
                  </a:lnTo>
                  <a:lnTo>
                    <a:pt x="106" y="77"/>
                  </a:lnTo>
                  <a:lnTo>
                    <a:pt x="118" y="86"/>
                  </a:lnTo>
                  <a:lnTo>
                    <a:pt x="131" y="86"/>
                  </a:lnTo>
                  <a:lnTo>
                    <a:pt x="135" y="73"/>
                  </a:lnTo>
                  <a:lnTo>
                    <a:pt x="123" y="61"/>
                  </a:lnTo>
                  <a:lnTo>
                    <a:pt x="114" y="61"/>
                  </a:lnTo>
                  <a:lnTo>
                    <a:pt x="106" y="57"/>
                  </a:lnTo>
                  <a:lnTo>
                    <a:pt x="106" y="45"/>
                  </a:lnTo>
                  <a:lnTo>
                    <a:pt x="114" y="4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69" name="Freeform 795">
              <a:extLst>
                <a:ext uri="{FF2B5EF4-FFF2-40B4-BE49-F238E27FC236}">
                  <a16:creationId xmlns="" xmlns:a16="http://schemas.microsoft.com/office/drawing/2014/main" id="{FE8C7A1D-FE28-4173-B68E-05793FD2D6E2}"/>
                </a:ext>
              </a:extLst>
            </p:cNvPr>
            <p:cNvSpPr>
              <a:spLocks/>
            </p:cNvSpPr>
            <p:nvPr/>
          </p:nvSpPr>
          <p:spPr bwMode="gray">
            <a:xfrm>
              <a:off x="3904759" y="2157539"/>
              <a:ext cx="13321" cy="10434"/>
            </a:xfrm>
            <a:custGeom>
              <a:avLst/>
              <a:gdLst>
                <a:gd name="T0" fmla="*/ 25 w 37"/>
                <a:gd name="T1" fmla="*/ 25 h 29"/>
                <a:gd name="T2" fmla="*/ 37 w 37"/>
                <a:gd name="T3" fmla="*/ 21 h 29"/>
                <a:gd name="T4" fmla="*/ 37 w 37"/>
                <a:gd name="T5" fmla="*/ 9 h 29"/>
                <a:gd name="T6" fmla="*/ 25 w 37"/>
                <a:gd name="T7" fmla="*/ 0 h 29"/>
                <a:gd name="T8" fmla="*/ 12 w 37"/>
                <a:gd name="T9" fmla="*/ 13 h 29"/>
                <a:gd name="T10" fmla="*/ 0 w 37"/>
                <a:gd name="T11" fmla="*/ 21 h 29"/>
                <a:gd name="T12" fmla="*/ 12 w 37"/>
                <a:gd name="T13" fmla="*/ 29 h 29"/>
                <a:gd name="T14" fmla="*/ 25 w 37"/>
                <a:gd name="T15" fmla="*/ 29 h 29"/>
                <a:gd name="T16" fmla="*/ 25 w 37"/>
                <a:gd name="T17" fmla="*/ 25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29"/>
                <a:gd name="T29" fmla="*/ 37 w 37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29">
                  <a:moveTo>
                    <a:pt x="25" y="25"/>
                  </a:moveTo>
                  <a:lnTo>
                    <a:pt x="37" y="21"/>
                  </a:lnTo>
                  <a:lnTo>
                    <a:pt x="37" y="9"/>
                  </a:lnTo>
                  <a:lnTo>
                    <a:pt x="25" y="0"/>
                  </a:lnTo>
                  <a:lnTo>
                    <a:pt x="12" y="13"/>
                  </a:lnTo>
                  <a:lnTo>
                    <a:pt x="0" y="21"/>
                  </a:lnTo>
                  <a:lnTo>
                    <a:pt x="12" y="29"/>
                  </a:lnTo>
                  <a:lnTo>
                    <a:pt x="25" y="29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70" name="Freeform 796">
              <a:extLst>
                <a:ext uri="{FF2B5EF4-FFF2-40B4-BE49-F238E27FC236}">
                  <a16:creationId xmlns="" xmlns:a16="http://schemas.microsoft.com/office/drawing/2014/main" id="{368033D1-EC04-42B6-AFA7-E440CE8A2501}"/>
                </a:ext>
              </a:extLst>
            </p:cNvPr>
            <p:cNvSpPr>
              <a:spLocks/>
            </p:cNvSpPr>
            <p:nvPr/>
          </p:nvSpPr>
          <p:spPr bwMode="gray">
            <a:xfrm>
              <a:off x="3890358" y="2203234"/>
              <a:ext cx="21961" cy="8635"/>
            </a:xfrm>
            <a:custGeom>
              <a:avLst/>
              <a:gdLst>
                <a:gd name="T0" fmla="*/ 12 w 61"/>
                <a:gd name="T1" fmla="*/ 4 h 24"/>
                <a:gd name="T2" fmla="*/ 0 w 61"/>
                <a:gd name="T3" fmla="*/ 0 h 24"/>
                <a:gd name="T4" fmla="*/ 12 w 61"/>
                <a:gd name="T5" fmla="*/ 12 h 24"/>
                <a:gd name="T6" fmla="*/ 24 w 61"/>
                <a:gd name="T7" fmla="*/ 16 h 24"/>
                <a:gd name="T8" fmla="*/ 36 w 61"/>
                <a:gd name="T9" fmla="*/ 20 h 24"/>
                <a:gd name="T10" fmla="*/ 48 w 61"/>
                <a:gd name="T11" fmla="*/ 20 h 24"/>
                <a:gd name="T12" fmla="*/ 61 w 61"/>
                <a:gd name="T13" fmla="*/ 24 h 24"/>
                <a:gd name="T14" fmla="*/ 61 w 61"/>
                <a:gd name="T15" fmla="*/ 12 h 24"/>
                <a:gd name="T16" fmla="*/ 48 w 61"/>
                <a:gd name="T17" fmla="*/ 12 h 24"/>
                <a:gd name="T18" fmla="*/ 36 w 61"/>
                <a:gd name="T19" fmla="*/ 12 h 24"/>
                <a:gd name="T20" fmla="*/ 24 w 61"/>
                <a:gd name="T21" fmla="*/ 8 h 24"/>
                <a:gd name="T22" fmla="*/ 24 w 61"/>
                <a:gd name="T23" fmla="*/ 0 h 24"/>
                <a:gd name="T24" fmla="*/ 12 w 61"/>
                <a:gd name="T25" fmla="*/ 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1"/>
                <a:gd name="T40" fmla="*/ 0 h 24"/>
                <a:gd name="T41" fmla="*/ 61 w 61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1" h="24">
                  <a:moveTo>
                    <a:pt x="12" y="4"/>
                  </a:moveTo>
                  <a:lnTo>
                    <a:pt x="0" y="0"/>
                  </a:lnTo>
                  <a:lnTo>
                    <a:pt x="12" y="12"/>
                  </a:lnTo>
                  <a:lnTo>
                    <a:pt x="24" y="16"/>
                  </a:lnTo>
                  <a:lnTo>
                    <a:pt x="36" y="20"/>
                  </a:lnTo>
                  <a:lnTo>
                    <a:pt x="48" y="20"/>
                  </a:lnTo>
                  <a:lnTo>
                    <a:pt x="61" y="24"/>
                  </a:lnTo>
                  <a:lnTo>
                    <a:pt x="61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71" name="Freeform 797">
              <a:extLst>
                <a:ext uri="{FF2B5EF4-FFF2-40B4-BE49-F238E27FC236}">
                  <a16:creationId xmlns="" xmlns:a16="http://schemas.microsoft.com/office/drawing/2014/main" id="{90C312CC-19C5-4274-B7CD-8C046C09FBD0}"/>
                </a:ext>
              </a:extLst>
            </p:cNvPr>
            <p:cNvSpPr>
              <a:spLocks/>
            </p:cNvSpPr>
            <p:nvPr/>
          </p:nvSpPr>
          <p:spPr bwMode="gray">
            <a:xfrm>
              <a:off x="3919520" y="2260083"/>
              <a:ext cx="11521" cy="38139"/>
            </a:xfrm>
            <a:custGeom>
              <a:avLst/>
              <a:gdLst>
                <a:gd name="T0" fmla="*/ 0 w 32"/>
                <a:gd name="T1" fmla="*/ 33 h 106"/>
                <a:gd name="T2" fmla="*/ 4 w 32"/>
                <a:gd name="T3" fmla="*/ 45 h 106"/>
                <a:gd name="T4" fmla="*/ 12 w 32"/>
                <a:gd name="T5" fmla="*/ 57 h 106"/>
                <a:gd name="T6" fmla="*/ 12 w 32"/>
                <a:gd name="T7" fmla="*/ 69 h 106"/>
                <a:gd name="T8" fmla="*/ 20 w 32"/>
                <a:gd name="T9" fmla="*/ 82 h 106"/>
                <a:gd name="T10" fmla="*/ 24 w 32"/>
                <a:gd name="T11" fmla="*/ 94 h 106"/>
                <a:gd name="T12" fmla="*/ 28 w 32"/>
                <a:gd name="T13" fmla="*/ 106 h 106"/>
                <a:gd name="T14" fmla="*/ 32 w 32"/>
                <a:gd name="T15" fmla="*/ 94 h 106"/>
                <a:gd name="T16" fmla="*/ 28 w 32"/>
                <a:gd name="T17" fmla="*/ 82 h 106"/>
                <a:gd name="T18" fmla="*/ 28 w 32"/>
                <a:gd name="T19" fmla="*/ 73 h 106"/>
                <a:gd name="T20" fmla="*/ 28 w 32"/>
                <a:gd name="T21" fmla="*/ 61 h 106"/>
                <a:gd name="T22" fmla="*/ 24 w 32"/>
                <a:gd name="T23" fmla="*/ 49 h 106"/>
                <a:gd name="T24" fmla="*/ 24 w 32"/>
                <a:gd name="T25" fmla="*/ 37 h 106"/>
                <a:gd name="T26" fmla="*/ 24 w 32"/>
                <a:gd name="T27" fmla="*/ 25 h 106"/>
                <a:gd name="T28" fmla="*/ 24 w 32"/>
                <a:gd name="T29" fmla="*/ 12 h 106"/>
                <a:gd name="T30" fmla="*/ 16 w 32"/>
                <a:gd name="T31" fmla="*/ 4 h 106"/>
                <a:gd name="T32" fmla="*/ 0 w 32"/>
                <a:gd name="T33" fmla="*/ 0 h 106"/>
                <a:gd name="T34" fmla="*/ 4 w 32"/>
                <a:gd name="T35" fmla="*/ 12 h 106"/>
                <a:gd name="T36" fmla="*/ 16 w 32"/>
                <a:gd name="T37" fmla="*/ 16 h 106"/>
                <a:gd name="T38" fmla="*/ 4 w 32"/>
                <a:gd name="T39" fmla="*/ 21 h 106"/>
                <a:gd name="T40" fmla="*/ 0 w 32"/>
                <a:gd name="T41" fmla="*/ 33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"/>
                <a:gd name="T64" fmla="*/ 0 h 106"/>
                <a:gd name="T65" fmla="*/ 32 w 32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" h="106">
                  <a:moveTo>
                    <a:pt x="0" y="33"/>
                  </a:moveTo>
                  <a:lnTo>
                    <a:pt x="4" y="45"/>
                  </a:lnTo>
                  <a:lnTo>
                    <a:pt x="12" y="57"/>
                  </a:lnTo>
                  <a:lnTo>
                    <a:pt x="12" y="69"/>
                  </a:lnTo>
                  <a:lnTo>
                    <a:pt x="20" y="82"/>
                  </a:lnTo>
                  <a:lnTo>
                    <a:pt x="24" y="94"/>
                  </a:lnTo>
                  <a:lnTo>
                    <a:pt x="28" y="106"/>
                  </a:lnTo>
                  <a:lnTo>
                    <a:pt x="32" y="94"/>
                  </a:lnTo>
                  <a:lnTo>
                    <a:pt x="28" y="82"/>
                  </a:lnTo>
                  <a:lnTo>
                    <a:pt x="28" y="73"/>
                  </a:lnTo>
                  <a:lnTo>
                    <a:pt x="28" y="61"/>
                  </a:lnTo>
                  <a:lnTo>
                    <a:pt x="24" y="49"/>
                  </a:lnTo>
                  <a:lnTo>
                    <a:pt x="24" y="37"/>
                  </a:lnTo>
                  <a:lnTo>
                    <a:pt x="24" y="25"/>
                  </a:lnTo>
                  <a:lnTo>
                    <a:pt x="24" y="12"/>
                  </a:lnTo>
                  <a:lnTo>
                    <a:pt x="16" y="4"/>
                  </a:lnTo>
                  <a:lnTo>
                    <a:pt x="0" y="0"/>
                  </a:lnTo>
                  <a:lnTo>
                    <a:pt x="4" y="12"/>
                  </a:lnTo>
                  <a:lnTo>
                    <a:pt x="16" y="16"/>
                  </a:lnTo>
                  <a:lnTo>
                    <a:pt x="4" y="2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72" name="Freeform 798">
              <a:extLst>
                <a:ext uri="{FF2B5EF4-FFF2-40B4-BE49-F238E27FC236}">
                  <a16:creationId xmlns="" xmlns:a16="http://schemas.microsoft.com/office/drawing/2014/main" id="{23172380-A975-4632-AE99-64D9E9B60D18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1641" y="2504747"/>
              <a:ext cx="11881" cy="5757"/>
            </a:xfrm>
            <a:custGeom>
              <a:avLst/>
              <a:gdLst>
                <a:gd name="T0" fmla="*/ 8 w 33"/>
                <a:gd name="T1" fmla="*/ 0 h 16"/>
                <a:gd name="T2" fmla="*/ 0 w 33"/>
                <a:gd name="T3" fmla="*/ 0 h 16"/>
                <a:gd name="T4" fmla="*/ 8 w 33"/>
                <a:gd name="T5" fmla="*/ 12 h 16"/>
                <a:gd name="T6" fmla="*/ 20 w 33"/>
                <a:gd name="T7" fmla="*/ 16 h 16"/>
                <a:gd name="T8" fmla="*/ 33 w 33"/>
                <a:gd name="T9" fmla="*/ 12 h 16"/>
                <a:gd name="T10" fmla="*/ 20 w 33"/>
                <a:gd name="T11" fmla="*/ 4 h 16"/>
                <a:gd name="T12" fmla="*/ 8 w 33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16"/>
                <a:gd name="T23" fmla="*/ 33 w 33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16">
                  <a:moveTo>
                    <a:pt x="8" y="0"/>
                  </a:moveTo>
                  <a:lnTo>
                    <a:pt x="0" y="0"/>
                  </a:lnTo>
                  <a:lnTo>
                    <a:pt x="8" y="12"/>
                  </a:lnTo>
                  <a:lnTo>
                    <a:pt x="20" y="16"/>
                  </a:lnTo>
                  <a:lnTo>
                    <a:pt x="33" y="12"/>
                  </a:lnTo>
                  <a:lnTo>
                    <a:pt x="2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73" name="Freeform 799">
              <a:extLst>
                <a:ext uri="{FF2B5EF4-FFF2-40B4-BE49-F238E27FC236}">
                  <a16:creationId xmlns="" xmlns:a16="http://schemas.microsoft.com/office/drawing/2014/main" id="{DE8ECB4A-5ED2-4451-B733-13425ACA7212}"/>
                </a:ext>
              </a:extLst>
            </p:cNvPr>
            <p:cNvSpPr>
              <a:spLocks/>
            </p:cNvSpPr>
            <p:nvPr/>
          </p:nvSpPr>
          <p:spPr bwMode="gray">
            <a:xfrm>
              <a:off x="3162039" y="2491435"/>
              <a:ext cx="11881" cy="11873"/>
            </a:xfrm>
            <a:custGeom>
              <a:avLst/>
              <a:gdLst>
                <a:gd name="T0" fmla="*/ 12 w 33"/>
                <a:gd name="T1" fmla="*/ 8 h 33"/>
                <a:gd name="T2" fmla="*/ 0 w 33"/>
                <a:gd name="T3" fmla="*/ 16 h 33"/>
                <a:gd name="T4" fmla="*/ 8 w 33"/>
                <a:gd name="T5" fmla="*/ 29 h 33"/>
                <a:gd name="T6" fmla="*/ 20 w 33"/>
                <a:gd name="T7" fmla="*/ 33 h 33"/>
                <a:gd name="T8" fmla="*/ 33 w 33"/>
                <a:gd name="T9" fmla="*/ 25 h 33"/>
                <a:gd name="T10" fmla="*/ 29 w 33"/>
                <a:gd name="T11" fmla="*/ 12 h 33"/>
                <a:gd name="T12" fmla="*/ 20 w 33"/>
                <a:gd name="T13" fmla="*/ 0 h 33"/>
                <a:gd name="T14" fmla="*/ 12 w 33"/>
                <a:gd name="T15" fmla="*/ 8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33"/>
                <a:gd name="T26" fmla="*/ 33 w 33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33">
                  <a:moveTo>
                    <a:pt x="12" y="8"/>
                  </a:moveTo>
                  <a:lnTo>
                    <a:pt x="0" y="16"/>
                  </a:lnTo>
                  <a:lnTo>
                    <a:pt x="8" y="29"/>
                  </a:lnTo>
                  <a:lnTo>
                    <a:pt x="20" y="33"/>
                  </a:lnTo>
                  <a:lnTo>
                    <a:pt x="33" y="25"/>
                  </a:lnTo>
                  <a:lnTo>
                    <a:pt x="29" y="12"/>
                  </a:lnTo>
                  <a:lnTo>
                    <a:pt x="2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74" name="Freeform 800">
              <a:extLst>
                <a:ext uri="{FF2B5EF4-FFF2-40B4-BE49-F238E27FC236}">
                  <a16:creationId xmlns="" xmlns:a16="http://schemas.microsoft.com/office/drawing/2014/main" id="{BFD9D84D-E08F-4A07-A4FF-96149E894489}"/>
                </a:ext>
              </a:extLst>
            </p:cNvPr>
            <p:cNvSpPr>
              <a:spLocks/>
            </p:cNvSpPr>
            <p:nvPr/>
          </p:nvSpPr>
          <p:spPr bwMode="gray">
            <a:xfrm>
              <a:off x="3178240" y="2488556"/>
              <a:ext cx="17641" cy="8635"/>
            </a:xfrm>
            <a:custGeom>
              <a:avLst/>
              <a:gdLst>
                <a:gd name="T0" fmla="*/ 12 w 49"/>
                <a:gd name="T1" fmla="*/ 24 h 24"/>
                <a:gd name="T2" fmla="*/ 24 w 49"/>
                <a:gd name="T3" fmla="*/ 24 h 24"/>
                <a:gd name="T4" fmla="*/ 36 w 49"/>
                <a:gd name="T5" fmla="*/ 16 h 24"/>
                <a:gd name="T6" fmla="*/ 49 w 49"/>
                <a:gd name="T7" fmla="*/ 8 h 24"/>
                <a:gd name="T8" fmla="*/ 36 w 49"/>
                <a:gd name="T9" fmla="*/ 4 h 24"/>
                <a:gd name="T10" fmla="*/ 24 w 49"/>
                <a:gd name="T11" fmla="*/ 0 h 24"/>
                <a:gd name="T12" fmla="*/ 12 w 49"/>
                <a:gd name="T13" fmla="*/ 0 h 24"/>
                <a:gd name="T14" fmla="*/ 0 w 49"/>
                <a:gd name="T15" fmla="*/ 4 h 24"/>
                <a:gd name="T16" fmla="*/ 0 w 49"/>
                <a:gd name="T17" fmla="*/ 16 h 24"/>
                <a:gd name="T18" fmla="*/ 12 w 49"/>
                <a:gd name="T19" fmla="*/ 24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24"/>
                <a:gd name="T32" fmla="*/ 49 w 49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24">
                  <a:moveTo>
                    <a:pt x="12" y="24"/>
                  </a:moveTo>
                  <a:lnTo>
                    <a:pt x="24" y="24"/>
                  </a:lnTo>
                  <a:lnTo>
                    <a:pt x="36" y="16"/>
                  </a:lnTo>
                  <a:lnTo>
                    <a:pt x="49" y="8"/>
                  </a:lnTo>
                  <a:lnTo>
                    <a:pt x="36" y="4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75" name="Freeform 801">
              <a:extLst>
                <a:ext uri="{FF2B5EF4-FFF2-40B4-BE49-F238E27FC236}">
                  <a16:creationId xmlns="" xmlns:a16="http://schemas.microsoft.com/office/drawing/2014/main" id="{2638C85B-BAC2-4045-BC2B-6B862304F7C9}"/>
                </a:ext>
              </a:extLst>
            </p:cNvPr>
            <p:cNvSpPr>
              <a:spLocks/>
            </p:cNvSpPr>
            <p:nvPr/>
          </p:nvSpPr>
          <p:spPr bwMode="gray">
            <a:xfrm>
              <a:off x="3922400" y="2320169"/>
              <a:ext cx="36722" cy="20509"/>
            </a:xfrm>
            <a:custGeom>
              <a:avLst/>
              <a:gdLst>
                <a:gd name="T0" fmla="*/ 53 w 102"/>
                <a:gd name="T1" fmla="*/ 45 h 57"/>
                <a:gd name="T2" fmla="*/ 61 w 102"/>
                <a:gd name="T3" fmla="*/ 45 h 57"/>
                <a:gd name="T4" fmla="*/ 77 w 102"/>
                <a:gd name="T5" fmla="*/ 49 h 57"/>
                <a:gd name="T6" fmla="*/ 86 w 102"/>
                <a:gd name="T7" fmla="*/ 57 h 57"/>
                <a:gd name="T8" fmla="*/ 98 w 102"/>
                <a:gd name="T9" fmla="*/ 45 h 57"/>
                <a:gd name="T10" fmla="*/ 102 w 102"/>
                <a:gd name="T11" fmla="*/ 33 h 57"/>
                <a:gd name="T12" fmla="*/ 90 w 102"/>
                <a:gd name="T13" fmla="*/ 33 h 57"/>
                <a:gd name="T14" fmla="*/ 77 w 102"/>
                <a:gd name="T15" fmla="*/ 41 h 57"/>
                <a:gd name="T16" fmla="*/ 61 w 102"/>
                <a:gd name="T17" fmla="*/ 33 h 57"/>
                <a:gd name="T18" fmla="*/ 57 w 102"/>
                <a:gd name="T19" fmla="*/ 20 h 57"/>
                <a:gd name="T20" fmla="*/ 45 w 102"/>
                <a:gd name="T21" fmla="*/ 20 h 57"/>
                <a:gd name="T22" fmla="*/ 61 w 102"/>
                <a:gd name="T23" fmla="*/ 20 h 57"/>
                <a:gd name="T24" fmla="*/ 69 w 102"/>
                <a:gd name="T25" fmla="*/ 12 h 57"/>
                <a:gd name="T26" fmla="*/ 61 w 102"/>
                <a:gd name="T27" fmla="*/ 0 h 57"/>
                <a:gd name="T28" fmla="*/ 49 w 102"/>
                <a:gd name="T29" fmla="*/ 12 h 57"/>
                <a:gd name="T30" fmla="*/ 37 w 102"/>
                <a:gd name="T31" fmla="*/ 12 h 57"/>
                <a:gd name="T32" fmla="*/ 24 w 102"/>
                <a:gd name="T33" fmla="*/ 4 h 57"/>
                <a:gd name="T34" fmla="*/ 12 w 102"/>
                <a:gd name="T35" fmla="*/ 8 h 57"/>
                <a:gd name="T36" fmla="*/ 0 w 102"/>
                <a:gd name="T37" fmla="*/ 12 h 57"/>
                <a:gd name="T38" fmla="*/ 8 w 102"/>
                <a:gd name="T39" fmla="*/ 20 h 57"/>
                <a:gd name="T40" fmla="*/ 8 w 102"/>
                <a:gd name="T41" fmla="*/ 33 h 57"/>
                <a:gd name="T42" fmla="*/ 4 w 102"/>
                <a:gd name="T43" fmla="*/ 45 h 57"/>
                <a:gd name="T44" fmla="*/ 24 w 102"/>
                <a:gd name="T45" fmla="*/ 53 h 57"/>
                <a:gd name="T46" fmla="*/ 41 w 102"/>
                <a:gd name="T47" fmla="*/ 49 h 57"/>
                <a:gd name="T48" fmla="*/ 53 w 102"/>
                <a:gd name="T49" fmla="*/ 45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57"/>
                <a:gd name="T77" fmla="*/ 102 w 102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57">
                  <a:moveTo>
                    <a:pt x="53" y="45"/>
                  </a:moveTo>
                  <a:lnTo>
                    <a:pt x="61" y="45"/>
                  </a:lnTo>
                  <a:lnTo>
                    <a:pt x="77" y="49"/>
                  </a:lnTo>
                  <a:lnTo>
                    <a:pt x="86" y="57"/>
                  </a:lnTo>
                  <a:lnTo>
                    <a:pt x="98" y="45"/>
                  </a:lnTo>
                  <a:lnTo>
                    <a:pt x="102" y="33"/>
                  </a:lnTo>
                  <a:lnTo>
                    <a:pt x="90" y="33"/>
                  </a:lnTo>
                  <a:lnTo>
                    <a:pt x="77" y="41"/>
                  </a:lnTo>
                  <a:lnTo>
                    <a:pt x="61" y="33"/>
                  </a:lnTo>
                  <a:lnTo>
                    <a:pt x="57" y="20"/>
                  </a:lnTo>
                  <a:lnTo>
                    <a:pt x="45" y="20"/>
                  </a:lnTo>
                  <a:lnTo>
                    <a:pt x="61" y="20"/>
                  </a:lnTo>
                  <a:lnTo>
                    <a:pt x="69" y="12"/>
                  </a:lnTo>
                  <a:lnTo>
                    <a:pt x="61" y="0"/>
                  </a:lnTo>
                  <a:lnTo>
                    <a:pt x="49" y="12"/>
                  </a:lnTo>
                  <a:lnTo>
                    <a:pt x="37" y="12"/>
                  </a:lnTo>
                  <a:lnTo>
                    <a:pt x="24" y="4"/>
                  </a:lnTo>
                  <a:lnTo>
                    <a:pt x="12" y="8"/>
                  </a:lnTo>
                  <a:lnTo>
                    <a:pt x="0" y="12"/>
                  </a:lnTo>
                  <a:lnTo>
                    <a:pt x="8" y="20"/>
                  </a:lnTo>
                  <a:lnTo>
                    <a:pt x="8" y="33"/>
                  </a:lnTo>
                  <a:lnTo>
                    <a:pt x="4" y="45"/>
                  </a:lnTo>
                  <a:lnTo>
                    <a:pt x="24" y="53"/>
                  </a:lnTo>
                  <a:lnTo>
                    <a:pt x="41" y="49"/>
                  </a:lnTo>
                  <a:lnTo>
                    <a:pt x="53" y="4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76" name="Freeform 802">
              <a:extLst>
                <a:ext uri="{FF2B5EF4-FFF2-40B4-BE49-F238E27FC236}">
                  <a16:creationId xmlns="" xmlns:a16="http://schemas.microsoft.com/office/drawing/2014/main" id="{C5554B7D-0D9C-4EB6-9867-8212037046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759178" y="2228060"/>
              <a:ext cx="23401" cy="7196"/>
            </a:xfrm>
            <a:custGeom>
              <a:avLst/>
              <a:gdLst>
                <a:gd name="T0" fmla="*/ 29 w 65"/>
                <a:gd name="T1" fmla="*/ 20 h 20"/>
                <a:gd name="T2" fmla="*/ 37 w 65"/>
                <a:gd name="T3" fmla="*/ 16 h 20"/>
                <a:gd name="T4" fmla="*/ 53 w 65"/>
                <a:gd name="T5" fmla="*/ 16 h 20"/>
                <a:gd name="T6" fmla="*/ 65 w 65"/>
                <a:gd name="T7" fmla="*/ 8 h 20"/>
                <a:gd name="T8" fmla="*/ 53 w 65"/>
                <a:gd name="T9" fmla="*/ 8 h 20"/>
                <a:gd name="T10" fmla="*/ 41 w 65"/>
                <a:gd name="T11" fmla="*/ 4 h 20"/>
                <a:gd name="T12" fmla="*/ 12 w 65"/>
                <a:gd name="T13" fmla="*/ 0 h 20"/>
                <a:gd name="T14" fmla="*/ 0 w 65"/>
                <a:gd name="T15" fmla="*/ 8 h 20"/>
                <a:gd name="T16" fmla="*/ 12 w 65"/>
                <a:gd name="T17" fmla="*/ 12 h 20"/>
                <a:gd name="T18" fmla="*/ 29 w 65"/>
                <a:gd name="T19" fmla="*/ 2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20"/>
                <a:gd name="T32" fmla="*/ 65 w 65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20">
                  <a:moveTo>
                    <a:pt x="29" y="20"/>
                  </a:moveTo>
                  <a:lnTo>
                    <a:pt x="37" y="16"/>
                  </a:lnTo>
                  <a:lnTo>
                    <a:pt x="53" y="16"/>
                  </a:lnTo>
                  <a:lnTo>
                    <a:pt x="65" y="8"/>
                  </a:lnTo>
                  <a:lnTo>
                    <a:pt x="53" y="8"/>
                  </a:lnTo>
                  <a:lnTo>
                    <a:pt x="41" y="4"/>
                  </a:lnTo>
                  <a:lnTo>
                    <a:pt x="12" y="0"/>
                  </a:lnTo>
                  <a:lnTo>
                    <a:pt x="0" y="8"/>
                  </a:lnTo>
                  <a:lnTo>
                    <a:pt x="12" y="12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77" name="Freeform 803">
              <a:extLst>
                <a:ext uri="{FF2B5EF4-FFF2-40B4-BE49-F238E27FC236}">
                  <a16:creationId xmlns="" xmlns:a16="http://schemas.microsoft.com/office/drawing/2014/main" id="{45455AE1-7ABB-44B0-9054-E88391859233}"/>
                </a:ext>
              </a:extLst>
            </p:cNvPr>
            <p:cNvSpPr>
              <a:spLocks/>
            </p:cNvSpPr>
            <p:nvPr/>
          </p:nvSpPr>
          <p:spPr bwMode="gray">
            <a:xfrm>
              <a:off x="2785459" y="2228060"/>
              <a:ext cx="23401" cy="4318"/>
            </a:xfrm>
            <a:custGeom>
              <a:avLst/>
              <a:gdLst>
                <a:gd name="T0" fmla="*/ 17 w 65"/>
                <a:gd name="T1" fmla="*/ 12 h 12"/>
                <a:gd name="T2" fmla="*/ 29 w 65"/>
                <a:gd name="T3" fmla="*/ 8 h 12"/>
                <a:gd name="T4" fmla="*/ 41 w 65"/>
                <a:gd name="T5" fmla="*/ 8 h 12"/>
                <a:gd name="T6" fmla="*/ 53 w 65"/>
                <a:gd name="T7" fmla="*/ 8 h 12"/>
                <a:gd name="T8" fmla="*/ 65 w 65"/>
                <a:gd name="T9" fmla="*/ 4 h 12"/>
                <a:gd name="T10" fmla="*/ 49 w 65"/>
                <a:gd name="T11" fmla="*/ 4 h 12"/>
                <a:gd name="T12" fmla="*/ 41 w 65"/>
                <a:gd name="T13" fmla="*/ 0 h 12"/>
                <a:gd name="T14" fmla="*/ 25 w 65"/>
                <a:gd name="T15" fmla="*/ 0 h 12"/>
                <a:gd name="T16" fmla="*/ 0 w 65"/>
                <a:gd name="T17" fmla="*/ 0 h 12"/>
                <a:gd name="T18" fmla="*/ 4 w 65"/>
                <a:gd name="T19" fmla="*/ 4 h 12"/>
                <a:gd name="T20" fmla="*/ 17 w 65"/>
                <a:gd name="T21" fmla="*/ 12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"/>
                <a:gd name="T34" fmla="*/ 0 h 12"/>
                <a:gd name="T35" fmla="*/ 65 w 65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" h="12">
                  <a:moveTo>
                    <a:pt x="17" y="12"/>
                  </a:moveTo>
                  <a:lnTo>
                    <a:pt x="29" y="8"/>
                  </a:lnTo>
                  <a:lnTo>
                    <a:pt x="41" y="8"/>
                  </a:lnTo>
                  <a:lnTo>
                    <a:pt x="53" y="8"/>
                  </a:lnTo>
                  <a:lnTo>
                    <a:pt x="65" y="4"/>
                  </a:lnTo>
                  <a:lnTo>
                    <a:pt x="49" y="4"/>
                  </a:lnTo>
                  <a:lnTo>
                    <a:pt x="41" y="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78" name="Freeform 804">
              <a:extLst>
                <a:ext uri="{FF2B5EF4-FFF2-40B4-BE49-F238E27FC236}">
                  <a16:creationId xmlns="" xmlns:a16="http://schemas.microsoft.com/office/drawing/2014/main" id="{C7813B85-5DB9-4215-8BB6-549A12F819B2}"/>
                </a:ext>
              </a:extLst>
            </p:cNvPr>
            <p:cNvSpPr>
              <a:spLocks/>
            </p:cNvSpPr>
            <p:nvPr/>
          </p:nvSpPr>
          <p:spPr bwMode="gray">
            <a:xfrm>
              <a:off x="3802154" y="2419834"/>
              <a:ext cx="55803" cy="15831"/>
            </a:xfrm>
            <a:custGeom>
              <a:avLst/>
              <a:gdLst>
                <a:gd name="T0" fmla="*/ 151 w 155"/>
                <a:gd name="T1" fmla="*/ 16 h 44"/>
                <a:gd name="T2" fmla="*/ 135 w 155"/>
                <a:gd name="T3" fmla="*/ 12 h 44"/>
                <a:gd name="T4" fmla="*/ 127 w 155"/>
                <a:gd name="T5" fmla="*/ 8 h 44"/>
                <a:gd name="T6" fmla="*/ 114 w 155"/>
                <a:gd name="T7" fmla="*/ 8 h 44"/>
                <a:gd name="T8" fmla="*/ 102 w 155"/>
                <a:gd name="T9" fmla="*/ 4 h 44"/>
                <a:gd name="T10" fmla="*/ 90 w 155"/>
                <a:gd name="T11" fmla="*/ 4 h 44"/>
                <a:gd name="T12" fmla="*/ 74 w 155"/>
                <a:gd name="T13" fmla="*/ 0 h 44"/>
                <a:gd name="T14" fmla="*/ 61 w 155"/>
                <a:gd name="T15" fmla="*/ 4 h 44"/>
                <a:gd name="T16" fmla="*/ 49 w 155"/>
                <a:gd name="T17" fmla="*/ 4 h 44"/>
                <a:gd name="T18" fmla="*/ 37 w 155"/>
                <a:gd name="T19" fmla="*/ 8 h 44"/>
                <a:gd name="T20" fmla="*/ 25 w 155"/>
                <a:gd name="T21" fmla="*/ 8 h 44"/>
                <a:gd name="T22" fmla="*/ 13 w 155"/>
                <a:gd name="T23" fmla="*/ 8 h 44"/>
                <a:gd name="T24" fmla="*/ 0 w 155"/>
                <a:gd name="T25" fmla="*/ 20 h 44"/>
                <a:gd name="T26" fmla="*/ 17 w 155"/>
                <a:gd name="T27" fmla="*/ 16 h 44"/>
                <a:gd name="T28" fmla="*/ 29 w 155"/>
                <a:gd name="T29" fmla="*/ 16 h 44"/>
                <a:gd name="T30" fmla="*/ 41 w 155"/>
                <a:gd name="T31" fmla="*/ 20 h 44"/>
                <a:gd name="T32" fmla="*/ 49 w 155"/>
                <a:gd name="T33" fmla="*/ 24 h 44"/>
                <a:gd name="T34" fmla="*/ 65 w 155"/>
                <a:gd name="T35" fmla="*/ 24 h 44"/>
                <a:gd name="T36" fmla="*/ 86 w 155"/>
                <a:gd name="T37" fmla="*/ 24 h 44"/>
                <a:gd name="T38" fmla="*/ 102 w 155"/>
                <a:gd name="T39" fmla="*/ 28 h 44"/>
                <a:gd name="T40" fmla="*/ 106 w 155"/>
                <a:gd name="T41" fmla="*/ 40 h 44"/>
                <a:gd name="T42" fmla="*/ 118 w 155"/>
                <a:gd name="T43" fmla="*/ 40 h 44"/>
                <a:gd name="T44" fmla="*/ 131 w 155"/>
                <a:gd name="T45" fmla="*/ 44 h 44"/>
                <a:gd name="T46" fmla="*/ 143 w 155"/>
                <a:gd name="T47" fmla="*/ 40 h 44"/>
                <a:gd name="T48" fmla="*/ 155 w 155"/>
                <a:gd name="T49" fmla="*/ 40 h 44"/>
                <a:gd name="T50" fmla="*/ 143 w 155"/>
                <a:gd name="T51" fmla="*/ 28 h 44"/>
                <a:gd name="T52" fmla="*/ 155 w 155"/>
                <a:gd name="T53" fmla="*/ 16 h 44"/>
                <a:gd name="T54" fmla="*/ 151 w 155"/>
                <a:gd name="T55" fmla="*/ 16 h 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5"/>
                <a:gd name="T85" fmla="*/ 0 h 44"/>
                <a:gd name="T86" fmla="*/ 155 w 155"/>
                <a:gd name="T87" fmla="*/ 44 h 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5" h="44">
                  <a:moveTo>
                    <a:pt x="151" y="16"/>
                  </a:moveTo>
                  <a:lnTo>
                    <a:pt x="135" y="12"/>
                  </a:lnTo>
                  <a:lnTo>
                    <a:pt x="127" y="8"/>
                  </a:lnTo>
                  <a:lnTo>
                    <a:pt x="114" y="8"/>
                  </a:lnTo>
                  <a:lnTo>
                    <a:pt x="102" y="4"/>
                  </a:lnTo>
                  <a:lnTo>
                    <a:pt x="90" y="4"/>
                  </a:lnTo>
                  <a:lnTo>
                    <a:pt x="74" y="0"/>
                  </a:lnTo>
                  <a:lnTo>
                    <a:pt x="61" y="4"/>
                  </a:lnTo>
                  <a:lnTo>
                    <a:pt x="49" y="4"/>
                  </a:lnTo>
                  <a:lnTo>
                    <a:pt x="37" y="8"/>
                  </a:lnTo>
                  <a:lnTo>
                    <a:pt x="25" y="8"/>
                  </a:lnTo>
                  <a:lnTo>
                    <a:pt x="13" y="8"/>
                  </a:lnTo>
                  <a:lnTo>
                    <a:pt x="0" y="20"/>
                  </a:lnTo>
                  <a:lnTo>
                    <a:pt x="17" y="16"/>
                  </a:lnTo>
                  <a:lnTo>
                    <a:pt x="29" y="16"/>
                  </a:lnTo>
                  <a:lnTo>
                    <a:pt x="41" y="20"/>
                  </a:lnTo>
                  <a:lnTo>
                    <a:pt x="49" y="24"/>
                  </a:lnTo>
                  <a:lnTo>
                    <a:pt x="65" y="24"/>
                  </a:lnTo>
                  <a:lnTo>
                    <a:pt x="86" y="24"/>
                  </a:lnTo>
                  <a:lnTo>
                    <a:pt x="102" y="28"/>
                  </a:lnTo>
                  <a:lnTo>
                    <a:pt x="106" y="40"/>
                  </a:lnTo>
                  <a:lnTo>
                    <a:pt x="118" y="40"/>
                  </a:lnTo>
                  <a:lnTo>
                    <a:pt x="131" y="44"/>
                  </a:lnTo>
                  <a:lnTo>
                    <a:pt x="143" y="40"/>
                  </a:lnTo>
                  <a:lnTo>
                    <a:pt x="155" y="40"/>
                  </a:lnTo>
                  <a:lnTo>
                    <a:pt x="143" y="28"/>
                  </a:lnTo>
                  <a:lnTo>
                    <a:pt x="155" y="16"/>
                  </a:lnTo>
                  <a:lnTo>
                    <a:pt x="151" y="1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79" name="Freeform 807">
              <a:extLst>
                <a:ext uri="{FF2B5EF4-FFF2-40B4-BE49-F238E27FC236}">
                  <a16:creationId xmlns="" xmlns:a16="http://schemas.microsoft.com/office/drawing/2014/main" id="{743459FD-F8A6-46B3-AA97-557A2A40CDF1}"/>
                </a:ext>
              </a:extLst>
            </p:cNvPr>
            <p:cNvSpPr>
              <a:spLocks/>
            </p:cNvSpPr>
            <p:nvPr/>
          </p:nvSpPr>
          <p:spPr bwMode="gray">
            <a:xfrm>
              <a:off x="8086045" y="5166882"/>
              <a:ext cx="127495" cy="178616"/>
            </a:xfrm>
            <a:custGeom>
              <a:avLst/>
              <a:gdLst>
                <a:gd name="T0" fmla="*/ 305 w 354"/>
                <a:gd name="T1" fmla="*/ 224 h 496"/>
                <a:gd name="T2" fmla="*/ 281 w 354"/>
                <a:gd name="T3" fmla="*/ 244 h 496"/>
                <a:gd name="T4" fmla="*/ 252 w 354"/>
                <a:gd name="T5" fmla="*/ 236 h 496"/>
                <a:gd name="T6" fmla="*/ 224 w 354"/>
                <a:gd name="T7" fmla="*/ 224 h 496"/>
                <a:gd name="T8" fmla="*/ 199 w 354"/>
                <a:gd name="T9" fmla="*/ 215 h 496"/>
                <a:gd name="T10" fmla="*/ 191 w 354"/>
                <a:gd name="T11" fmla="*/ 179 h 496"/>
                <a:gd name="T12" fmla="*/ 167 w 354"/>
                <a:gd name="T13" fmla="*/ 150 h 496"/>
                <a:gd name="T14" fmla="*/ 171 w 354"/>
                <a:gd name="T15" fmla="*/ 187 h 496"/>
                <a:gd name="T16" fmla="*/ 146 w 354"/>
                <a:gd name="T17" fmla="*/ 171 h 496"/>
                <a:gd name="T18" fmla="*/ 122 w 354"/>
                <a:gd name="T19" fmla="*/ 163 h 496"/>
                <a:gd name="T20" fmla="*/ 122 w 354"/>
                <a:gd name="T21" fmla="*/ 150 h 496"/>
                <a:gd name="T22" fmla="*/ 126 w 354"/>
                <a:gd name="T23" fmla="*/ 126 h 496"/>
                <a:gd name="T24" fmla="*/ 98 w 354"/>
                <a:gd name="T25" fmla="*/ 89 h 496"/>
                <a:gd name="T26" fmla="*/ 106 w 354"/>
                <a:gd name="T27" fmla="*/ 73 h 496"/>
                <a:gd name="T28" fmla="*/ 77 w 354"/>
                <a:gd name="T29" fmla="*/ 45 h 496"/>
                <a:gd name="T30" fmla="*/ 41 w 354"/>
                <a:gd name="T31" fmla="*/ 28 h 496"/>
                <a:gd name="T32" fmla="*/ 12 w 354"/>
                <a:gd name="T33" fmla="*/ 4 h 496"/>
                <a:gd name="T34" fmla="*/ 8 w 354"/>
                <a:gd name="T35" fmla="*/ 8 h 496"/>
                <a:gd name="T36" fmla="*/ 28 w 354"/>
                <a:gd name="T37" fmla="*/ 49 h 496"/>
                <a:gd name="T38" fmla="*/ 49 w 354"/>
                <a:gd name="T39" fmla="*/ 61 h 496"/>
                <a:gd name="T40" fmla="*/ 61 w 354"/>
                <a:gd name="T41" fmla="*/ 97 h 496"/>
                <a:gd name="T42" fmla="*/ 77 w 354"/>
                <a:gd name="T43" fmla="*/ 114 h 496"/>
                <a:gd name="T44" fmla="*/ 102 w 354"/>
                <a:gd name="T45" fmla="*/ 114 h 496"/>
                <a:gd name="T46" fmla="*/ 106 w 354"/>
                <a:gd name="T47" fmla="*/ 138 h 496"/>
                <a:gd name="T48" fmla="*/ 98 w 354"/>
                <a:gd name="T49" fmla="*/ 150 h 496"/>
                <a:gd name="T50" fmla="*/ 118 w 354"/>
                <a:gd name="T51" fmla="*/ 171 h 496"/>
                <a:gd name="T52" fmla="*/ 126 w 354"/>
                <a:gd name="T53" fmla="*/ 199 h 496"/>
                <a:gd name="T54" fmla="*/ 126 w 354"/>
                <a:gd name="T55" fmla="*/ 232 h 496"/>
                <a:gd name="T56" fmla="*/ 114 w 354"/>
                <a:gd name="T57" fmla="*/ 272 h 496"/>
                <a:gd name="T58" fmla="*/ 98 w 354"/>
                <a:gd name="T59" fmla="*/ 313 h 496"/>
                <a:gd name="T60" fmla="*/ 69 w 354"/>
                <a:gd name="T61" fmla="*/ 325 h 496"/>
                <a:gd name="T62" fmla="*/ 69 w 354"/>
                <a:gd name="T63" fmla="*/ 350 h 496"/>
                <a:gd name="T64" fmla="*/ 106 w 354"/>
                <a:gd name="T65" fmla="*/ 370 h 496"/>
                <a:gd name="T66" fmla="*/ 130 w 354"/>
                <a:gd name="T67" fmla="*/ 378 h 496"/>
                <a:gd name="T68" fmla="*/ 150 w 354"/>
                <a:gd name="T69" fmla="*/ 399 h 496"/>
                <a:gd name="T70" fmla="*/ 150 w 354"/>
                <a:gd name="T71" fmla="*/ 419 h 496"/>
                <a:gd name="T72" fmla="*/ 142 w 354"/>
                <a:gd name="T73" fmla="*/ 447 h 496"/>
                <a:gd name="T74" fmla="*/ 130 w 354"/>
                <a:gd name="T75" fmla="*/ 464 h 496"/>
                <a:gd name="T76" fmla="*/ 130 w 354"/>
                <a:gd name="T77" fmla="*/ 488 h 496"/>
                <a:gd name="T78" fmla="*/ 150 w 354"/>
                <a:gd name="T79" fmla="*/ 496 h 496"/>
                <a:gd name="T80" fmla="*/ 187 w 354"/>
                <a:gd name="T81" fmla="*/ 484 h 496"/>
                <a:gd name="T82" fmla="*/ 216 w 354"/>
                <a:gd name="T83" fmla="*/ 443 h 496"/>
                <a:gd name="T84" fmla="*/ 232 w 354"/>
                <a:gd name="T85" fmla="*/ 423 h 496"/>
                <a:gd name="T86" fmla="*/ 252 w 354"/>
                <a:gd name="T87" fmla="*/ 386 h 496"/>
                <a:gd name="T88" fmla="*/ 256 w 354"/>
                <a:gd name="T89" fmla="*/ 358 h 496"/>
                <a:gd name="T90" fmla="*/ 260 w 354"/>
                <a:gd name="T91" fmla="*/ 333 h 496"/>
                <a:gd name="T92" fmla="*/ 285 w 354"/>
                <a:gd name="T93" fmla="*/ 317 h 496"/>
                <a:gd name="T94" fmla="*/ 313 w 354"/>
                <a:gd name="T95" fmla="*/ 313 h 496"/>
                <a:gd name="T96" fmla="*/ 325 w 354"/>
                <a:gd name="T97" fmla="*/ 293 h 496"/>
                <a:gd name="T98" fmla="*/ 342 w 354"/>
                <a:gd name="T99" fmla="*/ 256 h 496"/>
                <a:gd name="T100" fmla="*/ 354 w 354"/>
                <a:gd name="T101" fmla="*/ 220 h 4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4"/>
                <a:gd name="T154" fmla="*/ 0 h 496"/>
                <a:gd name="T155" fmla="*/ 354 w 354"/>
                <a:gd name="T156" fmla="*/ 496 h 4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4" h="496">
                  <a:moveTo>
                    <a:pt x="330" y="211"/>
                  </a:moveTo>
                  <a:lnTo>
                    <a:pt x="317" y="215"/>
                  </a:lnTo>
                  <a:lnTo>
                    <a:pt x="305" y="224"/>
                  </a:lnTo>
                  <a:lnTo>
                    <a:pt x="297" y="236"/>
                  </a:lnTo>
                  <a:lnTo>
                    <a:pt x="293" y="240"/>
                  </a:lnTo>
                  <a:lnTo>
                    <a:pt x="281" y="244"/>
                  </a:lnTo>
                  <a:lnTo>
                    <a:pt x="264" y="244"/>
                  </a:lnTo>
                  <a:lnTo>
                    <a:pt x="260" y="240"/>
                  </a:lnTo>
                  <a:lnTo>
                    <a:pt x="252" y="236"/>
                  </a:lnTo>
                  <a:lnTo>
                    <a:pt x="248" y="236"/>
                  </a:lnTo>
                  <a:lnTo>
                    <a:pt x="236" y="232"/>
                  </a:lnTo>
                  <a:lnTo>
                    <a:pt x="224" y="224"/>
                  </a:lnTo>
                  <a:lnTo>
                    <a:pt x="207" y="224"/>
                  </a:lnTo>
                  <a:lnTo>
                    <a:pt x="199" y="215"/>
                  </a:lnTo>
                  <a:lnTo>
                    <a:pt x="195" y="203"/>
                  </a:lnTo>
                  <a:lnTo>
                    <a:pt x="191" y="191"/>
                  </a:lnTo>
                  <a:lnTo>
                    <a:pt x="191" y="179"/>
                  </a:lnTo>
                  <a:lnTo>
                    <a:pt x="191" y="167"/>
                  </a:lnTo>
                  <a:lnTo>
                    <a:pt x="179" y="154"/>
                  </a:lnTo>
                  <a:lnTo>
                    <a:pt x="167" y="150"/>
                  </a:lnTo>
                  <a:lnTo>
                    <a:pt x="167" y="163"/>
                  </a:lnTo>
                  <a:lnTo>
                    <a:pt x="167" y="171"/>
                  </a:lnTo>
                  <a:lnTo>
                    <a:pt x="171" y="187"/>
                  </a:lnTo>
                  <a:lnTo>
                    <a:pt x="159" y="187"/>
                  </a:lnTo>
                  <a:lnTo>
                    <a:pt x="159" y="183"/>
                  </a:lnTo>
                  <a:lnTo>
                    <a:pt x="146" y="171"/>
                  </a:lnTo>
                  <a:lnTo>
                    <a:pt x="134" y="167"/>
                  </a:lnTo>
                  <a:lnTo>
                    <a:pt x="122" y="163"/>
                  </a:lnTo>
                  <a:lnTo>
                    <a:pt x="118" y="163"/>
                  </a:lnTo>
                  <a:lnTo>
                    <a:pt x="122" y="163"/>
                  </a:lnTo>
                  <a:lnTo>
                    <a:pt x="122" y="150"/>
                  </a:lnTo>
                  <a:lnTo>
                    <a:pt x="126" y="146"/>
                  </a:lnTo>
                  <a:lnTo>
                    <a:pt x="126" y="138"/>
                  </a:lnTo>
                  <a:lnTo>
                    <a:pt x="126" y="126"/>
                  </a:lnTo>
                  <a:lnTo>
                    <a:pt x="118" y="114"/>
                  </a:lnTo>
                  <a:lnTo>
                    <a:pt x="106" y="102"/>
                  </a:lnTo>
                  <a:lnTo>
                    <a:pt x="98" y="89"/>
                  </a:lnTo>
                  <a:lnTo>
                    <a:pt x="110" y="93"/>
                  </a:lnTo>
                  <a:lnTo>
                    <a:pt x="110" y="85"/>
                  </a:lnTo>
                  <a:lnTo>
                    <a:pt x="106" y="73"/>
                  </a:lnTo>
                  <a:lnTo>
                    <a:pt x="102" y="61"/>
                  </a:lnTo>
                  <a:lnTo>
                    <a:pt x="89" y="57"/>
                  </a:lnTo>
                  <a:lnTo>
                    <a:pt x="77" y="45"/>
                  </a:lnTo>
                  <a:lnTo>
                    <a:pt x="65" y="36"/>
                  </a:lnTo>
                  <a:lnTo>
                    <a:pt x="53" y="32"/>
                  </a:lnTo>
                  <a:lnTo>
                    <a:pt x="41" y="28"/>
                  </a:lnTo>
                  <a:lnTo>
                    <a:pt x="28" y="24"/>
                  </a:lnTo>
                  <a:lnTo>
                    <a:pt x="20" y="16"/>
                  </a:lnTo>
                  <a:lnTo>
                    <a:pt x="12" y="4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24"/>
                  </a:lnTo>
                  <a:lnTo>
                    <a:pt x="28" y="36"/>
                  </a:lnTo>
                  <a:lnTo>
                    <a:pt x="28" y="49"/>
                  </a:lnTo>
                  <a:lnTo>
                    <a:pt x="28" y="61"/>
                  </a:lnTo>
                  <a:lnTo>
                    <a:pt x="37" y="73"/>
                  </a:lnTo>
                  <a:lnTo>
                    <a:pt x="49" y="61"/>
                  </a:lnTo>
                  <a:lnTo>
                    <a:pt x="41" y="73"/>
                  </a:lnTo>
                  <a:lnTo>
                    <a:pt x="49" y="85"/>
                  </a:lnTo>
                  <a:lnTo>
                    <a:pt x="61" y="97"/>
                  </a:lnTo>
                  <a:lnTo>
                    <a:pt x="69" y="110"/>
                  </a:lnTo>
                  <a:lnTo>
                    <a:pt x="77" y="122"/>
                  </a:lnTo>
                  <a:lnTo>
                    <a:pt x="77" y="114"/>
                  </a:lnTo>
                  <a:lnTo>
                    <a:pt x="89" y="122"/>
                  </a:lnTo>
                  <a:lnTo>
                    <a:pt x="102" y="114"/>
                  </a:lnTo>
                  <a:lnTo>
                    <a:pt x="106" y="122"/>
                  </a:lnTo>
                  <a:lnTo>
                    <a:pt x="94" y="126"/>
                  </a:lnTo>
                  <a:lnTo>
                    <a:pt x="106" y="138"/>
                  </a:lnTo>
                  <a:lnTo>
                    <a:pt x="94" y="134"/>
                  </a:lnTo>
                  <a:lnTo>
                    <a:pt x="89" y="138"/>
                  </a:lnTo>
                  <a:lnTo>
                    <a:pt x="98" y="150"/>
                  </a:lnTo>
                  <a:lnTo>
                    <a:pt x="102" y="163"/>
                  </a:lnTo>
                  <a:lnTo>
                    <a:pt x="106" y="167"/>
                  </a:lnTo>
                  <a:lnTo>
                    <a:pt x="118" y="171"/>
                  </a:lnTo>
                  <a:lnTo>
                    <a:pt x="130" y="175"/>
                  </a:lnTo>
                  <a:lnTo>
                    <a:pt x="122" y="187"/>
                  </a:lnTo>
                  <a:lnTo>
                    <a:pt x="126" y="199"/>
                  </a:lnTo>
                  <a:lnTo>
                    <a:pt x="122" y="207"/>
                  </a:lnTo>
                  <a:lnTo>
                    <a:pt x="126" y="224"/>
                  </a:lnTo>
                  <a:lnTo>
                    <a:pt x="126" y="232"/>
                  </a:lnTo>
                  <a:lnTo>
                    <a:pt x="126" y="244"/>
                  </a:lnTo>
                  <a:lnTo>
                    <a:pt x="122" y="260"/>
                  </a:lnTo>
                  <a:lnTo>
                    <a:pt x="114" y="272"/>
                  </a:lnTo>
                  <a:lnTo>
                    <a:pt x="114" y="293"/>
                  </a:lnTo>
                  <a:lnTo>
                    <a:pt x="110" y="305"/>
                  </a:lnTo>
                  <a:lnTo>
                    <a:pt x="98" y="313"/>
                  </a:lnTo>
                  <a:lnTo>
                    <a:pt x="94" y="313"/>
                  </a:lnTo>
                  <a:lnTo>
                    <a:pt x="81" y="317"/>
                  </a:lnTo>
                  <a:lnTo>
                    <a:pt x="69" y="325"/>
                  </a:lnTo>
                  <a:lnTo>
                    <a:pt x="65" y="325"/>
                  </a:lnTo>
                  <a:lnTo>
                    <a:pt x="65" y="338"/>
                  </a:lnTo>
                  <a:lnTo>
                    <a:pt x="69" y="350"/>
                  </a:lnTo>
                  <a:lnTo>
                    <a:pt x="81" y="354"/>
                  </a:lnTo>
                  <a:lnTo>
                    <a:pt x="94" y="358"/>
                  </a:lnTo>
                  <a:lnTo>
                    <a:pt x="106" y="370"/>
                  </a:lnTo>
                  <a:lnTo>
                    <a:pt x="118" y="374"/>
                  </a:lnTo>
                  <a:lnTo>
                    <a:pt x="122" y="374"/>
                  </a:lnTo>
                  <a:lnTo>
                    <a:pt x="130" y="378"/>
                  </a:lnTo>
                  <a:lnTo>
                    <a:pt x="138" y="382"/>
                  </a:lnTo>
                  <a:lnTo>
                    <a:pt x="142" y="386"/>
                  </a:lnTo>
                  <a:lnTo>
                    <a:pt x="150" y="399"/>
                  </a:lnTo>
                  <a:lnTo>
                    <a:pt x="155" y="407"/>
                  </a:lnTo>
                  <a:lnTo>
                    <a:pt x="150" y="419"/>
                  </a:lnTo>
                  <a:lnTo>
                    <a:pt x="150" y="431"/>
                  </a:lnTo>
                  <a:lnTo>
                    <a:pt x="146" y="439"/>
                  </a:lnTo>
                  <a:lnTo>
                    <a:pt x="142" y="447"/>
                  </a:lnTo>
                  <a:lnTo>
                    <a:pt x="130" y="460"/>
                  </a:lnTo>
                  <a:lnTo>
                    <a:pt x="130" y="464"/>
                  </a:lnTo>
                  <a:lnTo>
                    <a:pt x="118" y="472"/>
                  </a:lnTo>
                  <a:lnTo>
                    <a:pt x="126" y="476"/>
                  </a:lnTo>
                  <a:lnTo>
                    <a:pt x="130" y="488"/>
                  </a:lnTo>
                  <a:lnTo>
                    <a:pt x="138" y="484"/>
                  </a:lnTo>
                  <a:lnTo>
                    <a:pt x="146" y="484"/>
                  </a:lnTo>
                  <a:lnTo>
                    <a:pt x="150" y="496"/>
                  </a:lnTo>
                  <a:lnTo>
                    <a:pt x="163" y="496"/>
                  </a:lnTo>
                  <a:lnTo>
                    <a:pt x="175" y="492"/>
                  </a:lnTo>
                  <a:lnTo>
                    <a:pt x="187" y="484"/>
                  </a:lnTo>
                  <a:lnTo>
                    <a:pt x="199" y="472"/>
                  </a:lnTo>
                  <a:lnTo>
                    <a:pt x="207" y="456"/>
                  </a:lnTo>
                  <a:lnTo>
                    <a:pt x="216" y="443"/>
                  </a:lnTo>
                  <a:lnTo>
                    <a:pt x="216" y="439"/>
                  </a:lnTo>
                  <a:lnTo>
                    <a:pt x="220" y="435"/>
                  </a:lnTo>
                  <a:lnTo>
                    <a:pt x="232" y="423"/>
                  </a:lnTo>
                  <a:lnTo>
                    <a:pt x="240" y="411"/>
                  </a:lnTo>
                  <a:lnTo>
                    <a:pt x="248" y="399"/>
                  </a:lnTo>
                  <a:lnTo>
                    <a:pt x="252" y="386"/>
                  </a:lnTo>
                  <a:lnTo>
                    <a:pt x="256" y="382"/>
                  </a:lnTo>
                  <a:lnTo>
                    <a:pt x="260" y="370"/>
                  </a:lnTo>
                  <a:lnTo>
                    <a:pt x="256" y="358"/>
                  </a:lnTo>
                  <a:lnTo>
                    <a:pt x="256" y="354"/>
                  </a:lnTo>
                  <a:lnTo>
                    <a:pt x="252" y="346"/>
                  </a:lnTo>
                  <a:lnTo>
                    <a:pt x="260" y="333"/>
                  </a:lnTo>
                  <a:lnTo>
                    <a:pt x="273" y="321"/>
                  </a:lnTo>
                  <a:lnTo>
                    <a:pt x="285" y="317"/>
                  </a:lnTo>
                  <a:lnTo>
                    <a:pt x="305" y="317"/>
                  </a:lnTo>
                  <a:lnTo>
                    <a:pt x="317" y="325"/>
                  </a:lnTo>
                  <a:lnTo>
                    <a:pt x="313" y="313"/>
                  </a:lnTo>
                  <a:lnTo>
                    <a:pt x="313" y="305"/>
                  </a:lnTo>
                  <a:lnTo>
                    <a:pt x="317" y="293"/>
                  </a:lnTo>
                  <a:lnTo>
                    <a:pt x="325" y="293"/>
                  </a:lnTo>
                  <a:lnTo>
                    <a:pt x="338" y="281"/>
                  </a:lnTo>
                  <a:lnTo>
                    <a:pt x="342" y="268"/>
                  </a:lnTo>
                  <a:lnTo>
                    <a:pt x="342" y="256"/>
                  </a:lnTo>
                  <a:lnTo>
                    <a:pt x="342" y="244"/>
                  </a:lnTo>
                  <a:lnTo>
                    <a:pt x="346" y="232"/>
                  </a:lnTo>
                  <a:lnTo>
                    <a:pt x="354" y="220"/>
                  </a:lnTo>
                  <a:lnTo>
                    <a:pt x="342" y="215"/>
                  </a:lnTo>
                  <a:lnTo>
                    <a:pt x="330" y="21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80" name="Freeform 808">
              <a:extLst>
                <a:ext uri="{FF2B5EF4-FFF2-40B4-BE49-F238E27FC236}">
                  <a16:creationId xmlns="" xmlns:a16="http://schemas.microsoft.com/office/drawing/2014/main" id="{718AF3C0-405F-4967-809C-9A4EA28DE4A5}"/>
                </a:ext>
              </a:extLst>
            </p:cNvPr>
            <p:cNvSpPr>
              <a:spLocks/>
            </p:cNvSpPr>
            <p:nvPr/>
          </p:nvSpPr>
          <p:spPr bwMode="gray">
            <a:xfrm>
              <a:off x="7951347" y="5317769"/>
              <a:ext cx="168552" cy="164212"/>
            </a:xfrm>
            <a:custGeom>
              <a:avLst/>
              <a:gdLst>
                <a:gd name="T0" fmla="*/ 463 w 468"/>
                <a:gd name="T1" fmla="*/ 53 h 456"/>
                <a:gd name="T2" fmla="*/ 463 w 468"/>
                <a:gd name="T3" fmla="*/ 53 h 456"/>
                <a:gd name="T4" fmla="*/ 451 w 468"/>
                <a:gd name="T5" fmla="*/ 53 h 456"/>
                <a:gd name="T6" fmla="*/ 439 w 468"/>
                <a:gd name="T7" fmla="*/ 41 h 456"/>
                <a:gd name="T8" fmla="*/ 427 w 468"/>
                <a:gd name="T9" fmla="*/ 41 h 456"/>
                <a:gd name="T10" fmla="*/ 398 w 468"/>
                <a:gd name="T11" fmla="*/ 53 h 456"/>
                <a:gd name="T12" fmla="*/ 394 w 468"/>
                <a:gd name="T13" fmla="*/ 20 h 456"/>
                <a:gd name="T14" fmla="*/ 374 w 468"/>
                <a:gd name="T15" fmla="*/ 12 h 456"/>
                <a:gd name="T16" fmla="*/ 358 w 468"/>
                <a:gd name="T17" fmla="*/ 12 h 456"/>
                <a:gd name="T18" fmla="*/ 337 w 468"/>
                <a:gd name="T19" fmla="*/ 45 h 456"/>
                <a:gd name="T20" fmla="*/ 329 w 468"/>
                <a:gd name="T21" fmla="*/ 73 h 456"/>
                <a:gd name="T22" fmla="*/ 301 w 468"/>
                <a:gd name="T23" fmla="*/ 93 h 456"/>
                <a:gd name="T24" fmla="*/ 288 w 468"/>
                <a:gd name="T25" fmla="*/ 130 h 456"/>
                <a:gd name="T26" fmla="*/ 268 w 468"/>
                <a:gd name="T27" fmla="*/ 163 h 456"/>
                <a:gd name="T28" fmla="*/ 236 w 468"/>
                <a:gd name="T29" fmla="*/ 183 h 456"/>
                <a:gd name="T30" fmla="*/ 211 w 468"/>
                <a:gd name="T31" fmla="*/ 207 h 456"/>
                <a:gd name="T32" fmla="*/ 175 w 468"/>
                <a:gd name="T33" fmla="*/ 228 h 456"/>
                <a:gd name="T34" fmla="*/ 142 w 468"/>
                <a:gd name="T35" fmla="*/ 252 h 456"/>
                <a:gd name="T36" fmla="*/ 105 w 468"/>
                <a:gd name="T37" fmla="*/ 268 h 456"/>
                <a:gd name="T38" fmla="*/ 81 w 468"/>
                <a:gd name="T39" fmla="*/ 301 h 456"/>
                <a:gd name="T40" fmla="*/ 57 w 468"/>
                <a:gd name="T41" fmla="*/ 325 h 456"/>
                <a:gd name="T42" fmla="*/ 32 w 468"/>
                <a:gd name="T43" fmla="*/ 350 h 456"/>
                <a:gd name="T44" fmla="*/ 16 w 468"/>
                <a:gd name="T45" fmla="*/ 362 h 456"/>
                <a:gd name="T46" fmla="*/ 28 w 468"/>
                <a:gd name="T47" fmla="*/ 374 h 456"/>
                <a:gd name="T48" fmla="*/ 16 w 468"/>
                <a:gd name="T49" fmla="*/ 386 h 456"/>
                <a:gd name="T50" fmla="*/ 0 w 468"/>
                <a:gd name="T51" fmla="*/ 407 h 456"/>
                <a:gd name="T52" fmla="*/ 16 w 468"/>
                <a:gd name="T53" fmla="*/ 407 h 456"/>
                <a:gd name="T54" fmla="*/ 44 w 468"/>
                <a:gd name="T55" fmla="*/ 423 h 456"/>
                <a:gd name="T56" fmla="*/ 73 w 468"/>
                <a:gd name="T57" fmla="*/ 431 h 456"/>
                <a:gd name="T58" fmla="*/ 105 w 468"/>
                <a:gd name="T59" fmla="*/ 439 h 456"/>
                <a:gd name="T60" fmla="*/ 109 w 468"/>
                <a:gd name="T61" fmla="*/ 452 h 456"/>
                <a:gd name="T62" fmla="*/ 146 w 468"/>
                <a:gd name="T63" fmla="*/ 456 h 456"/>
                <a:gd name="T64" fmla="*/ 179 w 468"/>
                <a:gd name="T65" fmla="*/ 447 h 456"/>
                <a:gd name="T66" fmla="*/ 203 w 468"/>
                <a:gd name="T67" fmla="*/ 431 h 456"/>
                <a:gd name="T68" fmla="*/ 223 w 468"/>
                <a:gd name="T69" fmla="*/ 411 h 456"/>
                <a:gd name="T70" fmla="*/ 248 w 468"/>
                <a:gd name="T71" fmla="*/ 386 h 456"/>
                <a:gd name="T72" fmla="*/ 264 w 468"/>
                <a:gd name="T73" fmla="*/ 350 h 456"/>
                <a:gd name="T74" fmla="*/ 280 w 468"/>
                <a:gd name="T75" fmla="*/ 313 h 456"/>
                <a:gd name="T76" fmla="*/ 293 w 468"/>
                <a:gd name="T77" fmla="*/ 277 h 456"/>
                <a:gd name="T78" fmla="*/ 321 w 468"/>
                <a:gd name="T79" fmla="*/ 260 h 456"/>
                <a:gd name="T80" fmla="*/ 345 w 468"/>
                <a:gd name="T81" fmla="*/ 248 h 456"/>
                <a:gd name="T82" fmla="*/ 378 w 468"/>
                <a:gd name="T83" fmla="*/ 244 h 456"/>
                <a:gd name="T84" fmla="*/ 390 w 468"/>
                <a:gd name="T85" fmla="*/ 228 h 456"/>
                <a:gd name="T86" fmla="*/ 378 w 468"/>
                <a:gd name="T87" fmla="*/ 203 h 456"/>
                <a:gd name="T88" fmla="*/ 411 w 468"/>
                <a:gd name="T89" fmla="*/ 175 h 456"/>
                <a:gd name="T90" fmla="*/ 427 w 468"/>
                <a:gd name="T91" fmla="*/ 142 h 456"/>
                <a:gd name="T92" fmla="*/ 447 w 468"/>
                <a:gd name="T93" fmla="*/ 118 h 456"/>
                <a:gd name="T94" fmla="*/ 463 w 468"/>
                <a:gd name="T95" fmla="*/ 81 h 4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8"/>
                <a:gd name="T145" fmla="*/ 0 h 456"/>
                <a:gd name="T146" fmla="*/ 468 w 468"/>
                <a:gd name="T147" fmla="*/ 456 h 4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8" h="456">
                  <a:moveTo>
                    <a:pt x="455" y="69"/>
                  </a:moveTo>
                  <a:lnTo>
                    <a:pt x="455" y="65"/>
                  </a:lnTo>
                  <a:lnTo>
                    <a:pt x="463" y="53"/>
                  </a:lnTo>
                  <a:lnTo>
                    <a:pt x="455" y="57"/>
                  </a:lnTo>
                  <a:lnTo>
                    <a:pt x="451" y="53"/>
                  </a:lnTo>
                  <a:lnTo>
                    <a:pt x="463" y="53"/>
                  </a:lnTo>
                  <a:lnTo>
                    <a:pt x="468" y="41"/>
                  </a:lnTo>
                  <a:lnTo>
                    <a:pt x="455" y="41"/>
                  </a:lnTo>
                  <a:lnTo>
                    <a:pt x="451" y="53"/>
                  </a:lnTo>
                  <a:lnTo>
                    <a:pt x="439" y="57"/>
                  </a:lnTo>
                  <a:lnTo>
                    <a:pt x="443" y="53"/>
                  </a:lnTo>
                  <a:lnTo>
                    <a:pt x="439" y="41"/>
                  </a:lnTo>
                  <a:lnTo>
                    <a:pt x="451" y="28"/>
                  </a:lnTo>
                  <a:lnTo>
                    <a:pt x="439" y="37"/>
                  </a:lnTo>
                  <a:lnTo>
                    <a:pt x="427" y="41"/>
                  </a:lnTo>
                  <a:lnTo>
                    <a:pt x="423" y="45"/>
                  </a:lnTo>
                  <a:lnTo>
                    <a:pt x="411" y="53"/>
                  </a:lnTo>
                  <a:lnTo>
                    <a:pt x="398" y="53"/>
                  </a:lnTo>
                  <a:lnTo>
                    <a:pt x="394" y="45"/>
                  </a:lnTo>
                  <a:lnTo>
                    <a:pt x="394" y="32"/>
                  </a:lnTo>
                  <a:lnTo>
                    <a:pt x="394" y="20"/>
                  </a:lnTo>
                  <a:lnTo>
                    <a:pt x="382" y="24"/>
                  </a:lnTo>
                  <a:lnTo>
                    <a:pt x="374" y="12"/>
                  </a:lnTo>
                  <a:lnTo>
                    <a:pt x="382" y="0"/>
                  </a:lnTo>
                  <a:lnTo>
                    <a:pt x="370" y="8"/>
                  </a:lnTo>
                  <a:lnTo>
                    <a:pt x="358" y="12"/>
                  </a:lnTo>
                  <a:lnTo>
                    <a:pt x="345" y="20"/>
                  </a:lnTo>
                  <a:lnTo>
                    <a:pt x="337" y="32"/>
                  </a:lnTo>
                  <a:lnTo>
                    <a:pt x="337" y="45"/>
                  </a:lnTo>
                  <a:lnTo>
                    <a:pt x="341" y="57"/>
                  </a:lnTo>
                  <a:lnTo>
                    <a:pt x="337" y="61"/>
                  </a:lnTo>
                  <a:lnTo>
                    <a:pt x="329" y="73"/>
                  </a:lnTo>
                  <a:lnTo>
                    <a:pt x="321" y="85"/>
                  </a:lnTo>
                  <a:lnTo>
                    <a:pt x="309" y="89"/>
                  </a:lnTo>
                  <a:lnTo>
                    <a:pt x="301" y="93"/>
                  </a:lnTo>
                  <a:lnTo>
                    <a:pt x="297" y="106"/>
                  </a:lnTo>
                  <a:lnTo>
                    <a:pt x="293" y="118"/>
                  </a:lnTo>
                  <a:lnTo>
                    <a:pt x="288" y="130"/>
                  </a:lnTo>
                  <a:lnTo>
                    <a:pt x="284" y="142"/>
                  </a:lnTo>
                  <a:lnTo>
                    <a:pt x="280" y="150"/>
                  </a:lnTo>
                  <a:lnTo>
                    <a:pt x="268" y="163"/>
                  </a:lnTo>
                  <a:lnTo>
                    <a:pt x="260" y="171"/>
                  </a:lnTo>
                  <a:lnTo>
                    <a:pt x="248" y="179"/>
                  </a:lnTo>
                  <a:lnTo>
                    <a:pt x="236" y="183"/>
                  </a:lnTo>
                  <a:lnTo>
                    <a:pt x="236" y="187"/>
                  </a:lnTo>
                  <a:lnTo>
                    <a:pt x="223" y="199"/>
                  </a:lnTo>
                  <a:lnTo>
                    <a:pt x="211" y="207"/>
                  </a:lnTo>
                  <a:lnTo>
                    <a:pt x="199" y="211"/>
                  </a:lnTo>
                  <a:lnTo>
                    <a:pt x="187" y="228"/>
                  </a:lnTo>
                  <a:lnTo>
                    <a:pt x="175" y="228"/>
                  </a:lnTo>
                  <a:lnTo>
                    <a:pt x="162" y="236"/>
                  </a:lnTo>
                  <a:lnTo>
                    <a:pt x="154" y="244"/>
                  </a:lnTo>
                  <a:lnTo>
                    <a:pt x="142" y="252"/>
                  </a:lnTo>
                  <a:lnTo>
                    <a:pt x="130" y="256"/>
                  </a:lnTo>
                  <a:lnTo>
                    <a:pt x="118" y="256"/>
                  </a:lnTo>
                  <a:lnTo>
                    <a:pt x="105" y="268"/>
                  </a:lnTo>
                  <a:lnTo>
                    <a:pt x="97" y="281"/>
                  </a:lnTo>
                  <a:lnTo>
                    <a:pt x="85" y="289"/>
                  </a:lnTo>
                  <a:lnTo>
                    <a:pt x="81" y="301"/>
                  </a:lnTo>
                  <a:lnTo>
                    <a:pt x="69" y="305"/>
                  </a:lnTo>
                  <a:lnTo>
                    <a:pt x="61" y="313"/>
                  </a:lnTo>
                  <a:lnTo>
                    <a:pt x="57" y="325"/>
                  </a:lnTo>
                  <a:lnTo>
                    <a:pt x="40" y="325"/>
                  </a:lnTo>
                  <a:lnTo>
                    <a:pt x="32" y="338"/>
                  </a:lnTo>
                  <a:lnTo>
                    <a:pt x="32" y="350"/>
                  </a:lnTo>
                  <a:lnTo>
                    <a:pt x="40" y="362"/>
                  </a:lnTo>
                  <a:lnTo>
                    <a:pt x="24" y="354"/>
                  </a:lnTo>
                  <a:lnTo>
                    <a:pt x="16" y="362"/>
                  </a:lnTo>
                  <a:lnTo>
                    <a:pt x="28" y="370"/>
                  </a:lnTo>
                  <a:lnTo>
                    <a:pt x="16" y="374"/>
                  </a:lnTo>
                  <a:lnTo>
                    <a:pt x="28" y="374"/>
                  </a:lnTo>
                  <a:lnTo>
                    <a:pt x="16" y="382"/>
                  </a:lnTo>
                  <a:lnTo>
                    <a:pt x="28" y="382"/>
                  </a:lnTo>
                  <a:lnTo>
                    <a:pt x="16" y="386"/>
                  </a:lnTo>
                  <a:lnTo>
                    <a:pt x="4" y="390"/>
                  </a:lnTo>
                  <a:lnTo>
                    <a:pt x="0" y="403"/>
                  </a:lnTo>
                  <a:lnTo>
                    <a:pt x="0" y="407"/>
                  </a:lnTo>
                  <a:lnTo>
                    <a:pt x="12" y="399"/>
                  </a:lnTo>
                  <a:lnTo>
                    <a:pt x="4" y="411"/>
                  </a:lnTo>
                  <a:lnTo>
                    <a:pt x="16" y="407"/>
                  </a:lnTo>
                  <a:lnTo>
                    <a:pt x="12" y="419"/>
                  </a:lnTo>
                  <a:lnTo>
                    <a:pt x="32" y="423"/>
                  </a:lnTo>
                  <a:lnTo>
                    <a:pt x="44" y="423"/>
                  </a:lnTo>
                  <a:lnTo>
                    <a:pt x="57" y="415"/>
                  </a:lnTo>
                  <a:lnTo>
                    <a:pt x="69" y="419"/>
                  </a:lnTo>
                  <a:lnTo>
                    <a:pt x="73" y="431"/>
                  </a:lnTo>
                  <a:lnTo>
                    <a:pt x="85" y="431"/>
                  </a:lnTo>
                  <a:lnTo>
                    <a:pt x="93" y="431"/>
                  </a:lnTo>
                  <a:lnTo>
                    <a:pt x="105" y="439"/>
                  </a:lnTo>
                  <a:lnTo>
                    <a:pt x="109" y="439"/>
                  </a:lnTo>
                  <a:lnTo>
                    <a:pt x="109" y="452"/>
                  </a:lnTo>
                  <a:lnTo>
                    <a:pt x="126" y="452"/>
                  </a:lnTo>
                  <a:lnTo>
                    <a:pt x="134" y="447"/>
                  </a:lnTo>
                  <a:lnTo>
                    <a:pt x="146" y="456"/>
                  </a:lnTo>
                  <a:lnTo>
                    <a:pt x="158" y="452"/>
                  </a:lnTo>
                  <a:lnTo>
                    <a:pt x="166" y="452"/>
                  </a:lnTo>
                  <a:lnTo>
                    <a:pt x="179" y="447"/>
                  </a:lnTo>
                  <a:lnTo>
                    <a:pt x="191" y="443"/>
                  </a:lnTo>
                  <a:lnTo>
                    <a:pt x="199" y="431"/>
                  </a:lnTo>
                  <a:lnTo>
                    <a:pt x="203" y="431"/>
                  </a:lnTo>
                  <a:lnTo>
                    <a:pt x="211" y="423"/>
                  </a:lnTo>
                  <a:lnTo>
                    <a:pt x="215" y="423"/>
                  </a:lnTo>
                  <a:lnTo>
                    <a:pt x="223" y="411"/>
                  </a:lnTo>
                  <a:lnTo>
                    <a:pt x="231" y="399"/>
                  </a:lnTo>
                  <a:lnTo>
                    <a:pt x="244" y="399"/>
                  </a:lnTo>
                  <a:lnTo>
                    <a:pt x="248" y="386"/>
                  </a:lnTo>
                  <a:lnTo>
                    <a:pt x="256" y="374"/>
                  </a:lnTo>
                  <a:lnTo>
                    <a:pt x="260" y="362"/>
                  </a:lnTo>
                  <a:lnTo>
                    <a:pt x="264" y="350"/>
                  </a:lnTo>
                  <a:lnTo>
                    <a:pt x="272" y="338"/>
                  </a:lnTo>
                  <a:lnTo>
                    <a:pt x="280" y="325"/>
                  </a:lnTo>
                  <a:lnTo>
                    <a:pt x="280" y="313"/>
                  </a:lnTo>
                  <a:lnTo>
                    <a:pt x="280" y="301"/>
                  </a:lnTo>
                  <a:lnTo>
                    <a:pt x="288" y="289"/>
                  </a:lnTo>
                  <a:lnTo>
                    <a:pt x="293" y="277"/>
                  </a:lnTo>
                  <a:lnTo>
                    <a:pt x="301" y="268"/>
                  </a:lnTo>
                  <a:lnTo>
                    <a:pt x="309" y="264"/>
                  </a:lnTo>
                  <a:lnTo>
                    <a:pt x="321" y="260"/>
                  </a:lnTo>
                  <a:lnTo>
                    <a:pt x="333" y="256"/>
                  </a:lnTo>
                  <a:lnTo>
                    <a:pt x="345" y="248"/>
                  </a:lnTo>
                  <a:lnTo>
                    <a:pt x="354" y="244"/>
                  </a:lnTo>
                  <a:lnTo>
                    <a:pt x="366" y="244"/>
                  </a:lnTo>
                  <a:lnTo>
                    <a:pt x="378" y="244"/>
                  </a:lnTo>
                  <a:lnTo>
                    <a:pt x="390" y="244"/>
                  </a:lnTo>
                  <a:lnTo>
                    <a:pt x="398" y="240"/>
                  </a:lnTo>
                  <a:lnTo>
                    <a:pt x="390" y="228"/>
                  </a:lnTo>
                  <a:lnTo>
                    <a:pt x="378" y="224"/>
                  </a:lnTo>
                  <a:lnTo>
                    <a:pt x="374" y="211"/>
                  </a:lnTo>
                  <a:lnTo>
                    <a:pt x="378" y="203"/>
                  </a:lnTo>
                  <a:lnTo>
                    <a:pt x="386" y="191"/>
                  </a:lnTo>
                  <a:lnTo>
                    <a:pt x="394" y="187"/>
                  </a:lnTo>
                  <a:lnTo>
                    <a:pt x="411" y="175"/>
                  </a:lnTo>
                  <a:lnTo>
                    <a:pt x="415" y="167"/>
                  </a:lnTo>
                  <a:lnTo>
                    <a:pt x="419" y="154"/>
                  </a:lnTo>
                  <a:lnTo>
                    <a:pt x="427" y="142"/>
                  </a:lnTo>
                  <a:lnTo>
                    <a:pt x="439" y="134"/>
                  </a:lnTo>
                  <a:lnTo>
                    <a:pt x="447" y="122"/>
                  </a:lnTo>
                  <a:lnTo>
                    <a:pt x="447" y="118"/>
                  </a:lnTo>
                  <a:lnTo>
                    <a:pt x="455" y="106"/>
                  </a:lnTo>
                  <a:lnTo>
                    <a:pt x="468" y="93"/>
                  </a:lnTo>
                  <a:lnTo>
                    <a:pt x="463" y="81"/>
                  </a:lnTo>
                  <a:lnTo>
                    <a:pt x="455" y="6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81" name="Freeform 809">
              <a:extLst>
                <a:ext uri="{FF2B5EF4-FFF2-40B4-BE49-F238E27FC236}">
                  <a16:creationId xmlns="" xmlns:a16="http://schemas.microsoft.com/office/drawing/2014/main" id="{8C26D9F9-896E-4A22-BB57-739CCCC6B6D8}"/>
                </a:ext>
              </a:extLst>
            </p:cNvPr>
            <p:cNvSpPr>
              <a:spLocks/>
            </p:cNvSpPr>
            <p:nvPr/>
          </p:nvSpPr>
          <p:spPr bwMode="gray">
            <a:xfrm>
              <a:off x="7974757" y="5481981"/>
              <a:ext cx="12966" cy="12964"/>
            </a:xfrm>
            <a:custGeom>
              <a:avLst/>
              <a:gdLst>
                <a:gd name="T0" fmla="*/ 24 w 36"/>
                <a:gd name="T1" fmla="*/ 16 h 36"/>
                <a:gd name="T2" fmla="*/ 24 w 36"/>
                <a:gd name="T3" fmla="*/ 4 h 36"/>
                <a:gd name="T4" fmla="*/ 12 w 36"/>
                <a:gd name="T5" fmla="*/ 0 h 36"/>
                <a:gd name="T6" fmla="*/ 12 w 36"/>
                <a:gd name="T7" fmla="*/ 12 h 36"/>
                <a:gd name="T8" fmla="*/ 8 w 36"/>
                <a:gd name="T9" fmla="*/ 28 h 36"/>
                <a:gd name="T10" fmla="*/ 0 w 36"/>
                <a:gd name="T11" fmla="*/ 36 h 36"/>
                <a:gd name="T12" fmla="*/ 12 w 36"/>
                <a:gd name="T13" fmla="*/ 36 h 36"/>
                <a:gd name="T14" fmla="*/ 20 w 36"/>
                <a:gd name="T15" fmla="*/ 36 h 36"/>
                <a:gd name="T16" fmla="*/ 36 w 36"/>
                <a:gd name="T17" fmla="*/ 32 h 36"/>
                <a:gd name="T18" fmla="*/ 36 w 36"/>
                <a:gd name="T19" fmla="*/ 20 h 36"/>
                <a:gd name="T20" fmla="*/ 24 w 36"/>
                <a:gd name="T21" fmla="*/ 20 h 36"/>
                <a:gd name="T22" fmla="*/ 24 w 36"/>
                <a:gd name="T23" fmla="*/ 16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36"/>
                <a:gd name="T38" fmla="*/ 36 w 36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36">
                  <a:moveTo>
                    <a:pt x="24" y="16"/>
                  </a:moveTo>
                  <a:lnTo>
                    <a:pt x="24" y="4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8" y="28"/>
                  </a:lnTo>
                  <a:lnTo>
                    <a:pt x="0" y="36"/>
                  </a:lnTo>
                  <a:lnTo>
                    <a:pt x="12" y="36"/>
                  </a:lnTo>
                  <a:lnTo>
                    <a:pt x="20" y="36"/>
                  </a:lnTo>
                  <a:lnTo>
                    <a:pt x="36" y="32"/>
                  </a:lnTo>
                  <a:lnTo>
                    <a:pt x="36" y="20"/>
                  </a:lnTo>
                  <a:lnTo>
                    <a:pt x="24" y="2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82" name="Freeform 810">
              <a:extLst>
                <a:ext uri="{FF2B5EF4-FFF2-40B4-BE49-F238E27FC236}">
                  <a16:creationId xmlns="" xmlns:a16="http://schemas.microsoft.com/office/drawing/2014/main" id="{DDF5A96E-A4F8-4114-B8EC-04AC7F0AE8B8}"/>
                </a:ext>
              </a:extLst>
            </p:cNvPr>
            <p:cNvSpPr>
              <a:spLocks/>
            </p:cNvSpPr>
            <p:nvPr/>
          </p:nvSpPr>
          <p:spPr bwMode="gray">
            <a:xfrm>
              <a:off x="8316183" y="5402756"/>
              <a:ext cx="11525" cy="10083"/>
            </a:xfrm>
            <a:custGeom>
              <a:avLst/>
              <a:gdLst>
                <a:gd name="T0" fmla="*/ 20 w 32"/>
                <a:gd name="T1" fmla="*/ 0 h 28"/>
                <a:gd name="T2" fmla="*/ 8 w 32"/>
                <a:gd name="T3" fmla="*/ 0 h 28"/>
                <a:gd name="T4" fmla="*/ 0 w 32"/>
                <a:gd name="T5" fmla="*/ 8 h 28"/>
                <a:gd name="T6" fmla="*/ 8 w 32"/>
                <a:gd name="T7" fmla="*/ 8 h 28"/>
                <a:gd name="T8" fmla="*/ 4 w 32"/>
                <a:gd name="T9" fmla="*/ 20 h 28"/>
                <a:gd name="T10" fmla="*/ 12 w 32"/>
                <a:gd name="T11" fmla="*/ 28 h 28"/>
                <a:gd name="T12" fmla="*/ 24 w 32"/>
                <a:gd name="T13" fmla="*/ 20 h 28"/>
                <a:gd name="T14" fmla="*/ 20 w 32"/>
                <a:gd name="T15" fmla="*/ 8 h 28"/>
                <a:gd name="T16" fmla="*/ 32 w 32"/>
                <a:gd name="T17" fmla="*/ 0 h 28"/>
                <a:gd name="T18" fmla="*/ 20 w 32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28"/>
                <a:gd name="T32" fmla="*/ 32 w 32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28">
                  <a:moveTo>
                    <a:pt x="20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8" y="8"/>
                  </a:lnTo>
                  <a:lnTo>
                    <a:pt x="4" y="20"/>
                  </a:lnTo>
                  <a:lnTo>
                    <a:pt x="12" y="28"/>
                  </a:lnTo>
                  <a:lnTo>
                    <a:pt x="24" y="20"/>
                  </a:lnTo>
                  <a:lnTo>
                    <a:pt x="20" y="8"/>
                  </a:lnTo>
                  <a:lnTo>
                    <a:pt x="3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83" name="Freeform 812">
              <a:extLst>
                <a:ext uri="{FF2B5EF4-FFF2-40B4-BE49-F238E27FC236}">
                  <a16:creationId xmlns="" xmlns:a16="http://schemas.microsoft.com/office/drawing/2014/main" id="{EB670BBD-8AB7-4C7B-B640-D2B0B73E7A9E}"/>
                </a:ext>
              </a:extLst>
            </p:cNvPr>
            <p:cNvSpPr>
              <a:spLocks/>
            </p:cNvSpPr>
            <p:nvPr/>
          </p:nvSpPr>
          <p:spPr bwMode="gray">
            <a:xfrm>
              <a:off x="7476304" y="5323531"/>
              <a:ext cx="79234" cy="77784"/>
            </a:xfrm>
            <a:custGeom>
              <a:avLst/>
              <a:gdLst>
                <a:gd name="T0" fmla="*/ 195 w 220"/>
                <a:gd name="T1" fmla="*/ 12 h 216"/>
                <a:gd name="T2" fmla="*/ 171 w 220"/>
                <a:gd name="T3" fmla="*/ 21 h 216"/>
                <a:gd name="T4" fmla="*/ 147 w 220"/>
                <a:gd name="T5" fmla="*/ 21 h 216"/>
                <a:gd name="T6" fmla="*/ 138 w 220"/>
                <a:gd name="T7" fmla="*/ 33 h 216"/>
                <a:gd name="T8" fmla="*/ 114 w 220"/>
                <a:gd name="T9" fmla="*/ 33 h 216"/>
                <a:gd name="T10" fmla="*/ 102 w 220"/>
                <a:gd name="T11" fmla="*/ 33 h 216"/>
                <a:gd name="T12" fmla="*/ 86 w 220"/>
                <a:gd name="T13" fmla="*/ 29 h 216"/>
                <a:gd name="T14" fmla="*/ 61 w 220"/>
                <a:gd name="T15" fmla="*/ 16 h 216"/>
                <a:gd name="T16" fmla="*/ 37 w 220"/>
                <a:gd name="T17" fmla="*/ 8 h 216"/>
                <a:gd name="T18" fmla="*/ 12 w 220"/>
                <a:gd name="T19" fmla="*/ 4 h 216"/>
                <a:gd name="T20" fmla="*/ 4 w 220"/>
                <a:gd name="T21" fmla="*/ 12 h 216"/>
                <a:gd name="T22" fmla="*/ 4 w 220"/>
                <a:gd name="T23" fmla="*/ 37 h 216"/>
                <a:gd name="T24" fmla="*/ 12 w 220"/>
                <a:gd name="T25" fmla="*/ 61 h 216"/>
                <a:gd name="T26" fmla="*/ 25 w 220"/>
                <a:gd name="T27" fmla="*/ 82 h 216"/>
                <a:gd name="T28" fmla="*/ 37 w 220"/>
                <a:gd name="T29" fmla="*/ 106 h 216"/>
                <a:gd name="T30" fmla="*/ 49 w 220"/>
                <a:gd name="T31" fmla="*/ 126 h 216"/>
                <a:gd name="T32" fmla="*/ 37 w 220"/>
                <a:gd name="T33" fmla="*/ 126 h 216"/>
                <a:gd name="T34" fmla="*/ 45 w 220"/>
                <a:gd name="T35" fmla="*/ 151 h 216"/>
                <a:gd name="T36" fmla="*/ 61 w 220"/>
                <a:gd name="T37" fmla="*/ 175 h 216"/>
                <a:gd name="T38" fmla="*/ 81 w 220"/>
                <a:gd name="T39" fmla="*/ 191 h 216"/>
                <a:gd name="T40" fmla="*/ 81 w 220"/>
                <a:gd name="T41" fmla="*/ 191 h 216"/>
                <a:gd name="T42" fmla="*/ 94 w 220"/>
                <a:gd name="T43" fmla="*/ 204 h 216"/>
                <a:gd name="T44" fmla="*/ 122 w 220"/>
                <a:gd name="T45" fmla="*/ 208 h 216"/>
                <a:gd name="T46" fmla="*/ 138 w 220"/>
                <a:gd name="T47" fmla="*/ 204 h 216"/>
                <a:gd name="T48" fmla="*/ 138 w 220"/>
                <a:gd name="T49" fmla="*/ 179 h 216"/>
                <a:gd name="T50" fmla="*/ 159 w 220"/>
                <a:gd name="T51" fmla="*/ 175 h 216"/>
                <a:gd name="T52" fmla="*/ 159 w 220"/>
                <a:gd name="T53" fmla="*/ 151 h 216"/>
                <a:gd name="T54" fmla="*/ 171 w 220"/>
                <a:gd name="T55" fmla="*/ 159 h 216"/>
                <a:gd name="T56" fmla="*/ 195 w 220"/>
                <a:gd name="T57" fmla="*/ 167 h 216"/>
                <a:gd name="T58" fmla="*/ 187 w 220"/>
                <a:gd name="T59" fmla="*/ 175 h 216"/>
                <a:gd name="T60" fmla="*/ 199 w 220"/>
                <a:gd name="T61" fmla="*/ 171 h 216"/>
                <a:gd name="T62" fmla="*/ 199 w 220"/>
                <a:gd name="T63" fmla="*/ 147 h 216"/>
                <a:gd name="T64" fmla="*/ 204 w 220"/>
                <a:gd name="T65" fmla="*/ 122 h 216"/>
                <a:gd name="T66" fmla="*/ 212 w 220"/>
                <a:gd name="T67" fmla="*/ 98 h 216"/>
                <a:gd name="T68" fmla="*/ 220 w 220"/>
                <a:gd name="T69" fmla="*/ 98 h 216"/>
                <a:gd name="T70" fmla="*/ 220 w 220"/>
                <a:gd name="T71" fmla="*/ 73 h 216"/>
                <a:gd name="T72" fmla="*/ 220 w 220"/>
                <a:gd name="T73" fmla="*/ 53 h 216"/>
                <a:gd name="T74" fmla="*/ 220 w 220"/>
                <a:gd name="T75" fmla="*/ 29 h 216"/>
                <a:gd name="T76" fmla="*/ 208 w 220"/>
                <a:gd name="T77" fmla="*/ 4 h 21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0"/>
                <a:gd name="T118" fmla="*/ 0 h 216"/>
                <a:gd name="T119" fmla="*/ 220 w 220"/>
                <a:gd name="T120" fmla="*/ 216 h 21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0" h="216">
                  <a:moveTo>
                    <a:pt x="208" y="4"/>
                  </a:moveTo>
                  <a:lnTo>
                    <a:pt x="195" y="12"/>
                  </a:lnTo>
                  <a:lnTo>
                    <a:pt x="183" y="12"/>
                  </a:lnTo>
                  <a:lnTo>
                    <a:pt x="171" y="21"/>
                  </a:lnTo>
                  <a:lnTo>
                    <a:pt x="159" y="21"/>
                  </a:lnTo>
                  <a:lnTo>
                    <a:pt x="147" y="21"/>
                  </a:lnTo>
                  <a:lnTo>
                    <a:pt x="134" y="25"/>
                  </a:lnTo>
                  <a:lnTo>
                    <a:pt x="138" y="33"/>
                  </a:lnTo>
                  <a:lnTo>
                    <a:pt x="126" y="29"/>
                  </a:lnTo>
                  <a:lnTo>
                    <a:pt x="114" y="33"/>
                  </a:lnTo>
                  <a:lnTo>
                    <a:pt x="110" y="33"/>
                  </a:lnTo>
                  <a:lnTo>
                    <a:pt x="102" y="33"/>
                  </a:lnTo>
                  <a:lnTo>
                    <a:pt x="98" y="33"/>
                  </a:lnTo>
                  <a:lnTo>
                    <a:pt x="86" y="29"/>
                  </a:lnTo>
                  <a:lnTo>
                    <a:pt x="73" y="25"/>
                  </a:lnTo>
                  <a:lnTo>
                    <a:pt x="61" y="16"/>
                  </a:lnTo>
                  <a:lnTo>
                    <a:pt x="49" y="12"/>
                  </a:lnTo>
                  <a:lnTo>
                    <a:pt x="37" y="8"/>
                  </a:lnTo>
                  <a:lnTo>
                    <a:pt x="25" y="8"/>
                  </a:lnTo>
                  <a:lnTo>
                    <a:pt x="12" y="4"/>
                  </a:lnTo>
                  <a:lnTo>
                    <a:pt x="0" y="0"/>
                  </a:lnTo>
                  <a:lnTo>
                    <a:pt x="4" y="12"/>
                  </a:lnTo>
                  <a:lnTo>
                    <a:pt x="0" y="25"/>
                  </a:lnTo>
                  <a:lnTo>
                    <a:pt x="4" y="37"/>
                  </a:lnTo>
                  <a:lnTo>
                    <a:pt x="8" y="49"/>
                  </a:lnTo>
                  <a:lnTo>
                    <a:pt x="12" y="61"/>
                  </a:lnTo>
                  <a:lnTo>
                    <a:pt x="16" y="73"/>
                  </a:lnTo>
                  <a:lnTo>
                    <a:pt x="25" y="82"/>
                  </a:lnTo>
                  <a:lnTo>
                    <a:pt x="37" y="98"/>
                  </a:lnTo>
                  <a:lnTo>
                    <a:pt x="37" y="106"/>
                  </a:lnTo>
                  <a:lnTo>
                    <a:pt x="49" y="114"/>
                  </a:lnTo>
                  <a:lnTo>
                    <a:pt x="49" y="126"/>
                  </a:lnTo>
                  <a:lnTo>
                    <a:pt x="41" y="114"/>
                  </a:lnTo>
                  <a:lnTo>
                    <a:pt x="37" y="126"/>
                  </a:lnTo>
                  <a:lnTo>
                    <a:pt x="41" y="138"/>
                  </a:lnTo>
                  <a:lnTo>
                    <a:pt x="45" y="151"/>
                  </a:lnTo>
                  <a:lnTo>
                    <a:pt x="53" y="163"/>
                  </a:lnTo>
                  <a:lnTo>
                    <a:pt x="61" y="175"/>
                  </a:lnTo>
                  <a:lnTo>
                    <a:pt x="69" y="187"/>
                  </a:lnTo>
                  <a:lnTo>
                    <a:pt x="81" y="191"/>
                  </a:lnTo>
                  <a:lnTo>
                    <a:pt x="94" y="191"/>
                  </a:lnTo>
                  <a:lnTo>
                    <a:pt x="81" y="191"/>
                  </a:lnTo>
                  <a:lnTo>
                    <a:pt x="86" y="204"/>
                  </a:lnTo>
                  <a:lnTo>
                    <a:pt x="94" y="204"/>
                  </a:lnTo>
                  <a:lnTo>
                    <a:pt x="110" y="208"/>
                  </a:lnTo>
                  <a:lnTo>
                    <a:pt x="122" y="208"/>
                  </a:lnTo>
                  <a:lnTo>
                    <a:pt x="130" y="216"/>
                  </a:lnTo>
                  <a:lnTo>
                    <a:pt x="138" y="204"/>
                  </a:lnTo>
                  <a:lnTo>
                    <a:pt x="143" y="191"/>
                  </a:lnTo>
                  <a:lnTo>
                    <a:pt x="138" y="179"/>
                  </a:lnTo>
                  <a:lnTo>
                    <a:pt x="151" y="187"/>
                  </a:lnTo>
                  <a:lnTo>
                    <a:pt x="159" y="175"/>
                  </a:lnTo>
                  <a:lnTo>
                    <a:pt x="163" y="163"/>
                  </a:lnTo>
                  <a:lnTo>
                    <a:pt x="159" y="151"/>
                  </a:lnTo>
                  <a:lnTo>
                    <a:pt x="171" y="159"/>
                  </a:lnTo>
                  <a:lnTo>
                    <a:pt x="183" y="159"/>
                  </a:lnTo>
                  <a:lnTo>
                    <a:pt x="195" y="167"/>
                  </a:lnTo>
                  <a:lnTo>
                    <a:pt x="183" y="163"/>
                  </a:lnTo>
                  <a:lnTo>
                    <a:pt x="187" y="175"/>
                  </a:lnTo>
                  <a:lnTo>
                    <a:pt x="199" y="183"/>
                  </a:lnTo>
                  <a:lnTo>
                    <a:pt x="199" y="171"/>
                  </a:lnTo>
                  <a:lnTo>
                    <a:pt x="199" y="159"/>
                  </a:lnTo>
                  <a:lnTo>
                    <a:pt x="199" y="147"/>
                  </a:lnTo>
                  <a:lnTo>
                    <a:pt x="195" y="134"/>
                  </a:lnTo>
                  <a:lnTo>
                    <a:pt x="204" y="122"/>
                  </a:lnTo>
                  <a:lnTo>
                    <a:pt x="204" y="110"/>
                  </a:lnTo>
                  <a:lnTo>
                    <a:pt x="212" y="98"/>
                  </a:lnTo>
                  <a:lnTo>
                    <a:pt x="220" y="110"/>
                  </a:lnTo>
                  <a:lnTo>
                    <a:pt x="220" y="98"/>
                  </a:lnTo>
                  <a:lnTo>
                    <a:pt x="220" y="86"/>
                  </a:lnTo>
                  <a:lnTo>
                    <a:pt x="220" y="73"/>
                  </a:lnTo>
                  <a:lnTo>
                    <a:pt x="220" y="65"/>
                  </a:lnTo>
                  <a:lnTo>
                    <a:pt x="220" y="53"/>
                  </a:lnTo>
                  <a:lnTo>
                    <a:pt x="220" y="41"/>
                  </a:lnTo>
                  <a:lnTo>
                    <a:pt x="220" y="29"/>
                  </a:lnTo>
                  <a:lnTo>
                    <a:pt x="220" y="16"/>
                  </a:lnTo>
                  <a:lnTo>
                    <a:pt x="208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84" name="Freeform 813">
              <a:extLst>
                <a:ext uri="{FF2B5EF4-FFF2-40B4-BE49-F238E27FC236}">
                  <a16:creationId xmlns="" xmlns:a16="http://schemas.microsoft.com/office/drawing/2014/main" id="{DCFDCE1B-8732-4D90-8BE1-A4B318CD23B1}"/>
                </a:ext>
              </a:extLst>
            </p:cNvPr>
            <p:cNvSpPr>
              <a:spLocks/>
            </p:cNvSpPr>
            <p:nvPr/>
          </p:nvSpPr>
          <p:spPr bwMode="gray">
            <a:xfrm>
              <a:off x="7458656" y="5297242"/>
              <a:ext cx="6123" cy="11524"/>
            </a:xfrm>
            <a:custGeom>
              <a:avLst/>
              <a:gdLst>
                <a:gd name="T0" fmla="*/ 4 w 17"/>
                <a:gd name="T1" fmla="*/ 0 h 32"/>
                <a:gd name="T2" fmla="*/ 0 w 17"/>
                <a:gd name="T3" fmla="*/ 12 h 32"/>
                <a:gd name="T4" fmla="*/ 4 w 17"/>
                <a:gd name="T5" fmla="*/ 24 h 32"/>
                <a:gd name="T6" fmla="*/ 4 w 17"/>
                <a:gd name="T7" fmla="*/ 32 h 32"/>
                <a:gd name="T8" fmla="*/ 17 w 17"/>
                <a:gd name="T9" fmla="*/ 24 h 32"/>
                <a:gd name="T10" fmla="*/ 17 w 17"/>
                <a:gd name="T11" fmla="*/ 12 h 32"/>
                <a:gd name="T12" fmla="*/ 4 w 17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32"/>
                <a:gd name="T23" fmla="*/ 17 w 17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32">
                  <a:moveTo>
                    <a:pt x="4" y="0"/>
                  </a:moveTo>
                  <a:lnTo>
                    <a:pt x="0" y="12"/>
                  </a:lnTo>
                  <a:lnTo>
                    <a:pt x="4" y="24"/>
                  </a:lnTo>
                  <a:lnTo>
                    <a:pt x="4" y="32"/>
                  </a:lnTo>
                  <a:lnTo>
                    <a:pt x="17" y="24"/>
                  </a:lnTo>
                  <a:lnTo>
                    <a:pt x="17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85" name="Freeform 814">
              <a:extLst>
                <a:ext uri="{FF2B5EF4-FFF2-40B4-BE49-F238E27FC236}">
                  <a16:creationId xmlns="" xmlns:a16="http://schemas.microsoft.com/office/drawing/2014/main" id="{0713DB2E-4870-4FC6-9291-26FD20300BEB}"/>
                </a:ext>
              </a:extLst>
            </p:cNvPr>
            <p:cNvSpPr>
              <a:spLocks/>
            </p:cNvSpPr>
            <p:nvPr/>
          </p:nvSpPr>
          <p:spPr bwMode="gray">
            <a:xfrm>
              <a:off x="7545093" y="5300123"/>
              <a:ext cx="11885" cy="11884"/>
            </a:xfrm>
            <a:custGeom>
              <a:avLst/>
              <a:gdLst>
                <a:gd name="T0" fmla="*/ 13 w 33"/>
                <a:gd name="T1" fmla="*/ 24 h 33"/>
                <a:gd name="T2" fmla="*/ 21 w 33"/>
                <a:gd name="T3" fmla="*/ 33 h 33"/>
                <a:gd name="T4" fmla="*/ 33 w 33"/>
                <a:gd name="T5" fmla="*/ 29 h 33"/>
                <a:gd name="T6" fmla="*/ 29 w 33"/>
                <a:gd name="T7" fmla="*/ 16 h 33"/>
                <a:gd name="T8" fmla="*/ 21 w 33"/>
                <a:gd name="T9" fmla="*/ 12 h 33"/>
                <a:gd name="T10" fmla="*/ 13 w 33"/>
                <a:gd name="T11" fmla="*/ 0 h 33"/>
                <a:gd name="T12" fmla="*/ 0 w 33"/>
                <a:gd name="T13" fmla="*/ 4 h 33"/>
                <a:gd name="T14" fmla="*/ 4 w 33"/>
                <a:gd name="T15" fmla="*/ 16 h 33"/>
                <a:gd name="T16" fmla="*/ 13 w 33"/>
                <a:gd name="T17" fmla="*/ 24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33"/>
                <a:gd name="T29" fmla="*/ 33 w 33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33">
                  <a:moveTo>
                    <a:pt x="13" y="24"/>
                  </a:moveTo>
                  <a:lnTo>
                    <a:pt x="21" y="33"/>
                  </a:lnTo>
                  <a:lnTo>
                    <a:pt x="33" y="29"/>
                  </a:lnTo>
                  <a:lnTo>
                    <a:pt x="29" y="16"/>
                  </a:lnTo>
                  <a:lnTo>
                    <a:pt x="21" y="12"/>
                  </a:lnTo>
                  <a:lnTo>
                    <a:pt x="13" y="0"/>
                  </a:lnTo>
                  <a:lnTo>
                    <a:pt x="0" y="4"/>
                  </a:lnTo>
                  <a:lnTo>
                    <a:pt x="4" y="16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86" name="Freeform 815">
              <a:extLst>
                <a:ext uri="{FF2B5EF4-FFF2-40B4-BE49-F238E27FC236}">
                  <a16:creationId xmlns="" xmlns:a16="http://schemas.microsoft.com/office/drawing/2014/main" id="{B7E862B8-3027-4ED3-8582-7F1B79D8EAF9}"/>
                </a:ext>
              </a:extLst>
            </p:cNvPr>
            <p:cNvSpPr>
              <a:spLocks/>
            </p:cNvSpPr>
            <p:nvPr/>
          </p:nvSpPr>
          <p:spPr bwMode="gray">
            <a:xfrm>
              <a:off x="7300548" y="5194610"/>
              <a:ext cx="32054" cy="11884"/>
            </a:xfrm>
            <a:custGeom>
              <a:avLst/>
              <a:gdLst>
                <a:gd name="T0" fmla="*/ 65 w 89"/>
                <a:gd name="T1" fmla="*/ 12 h 33"/>
                <a:gd name="T2" fmla="*/ 53 w 89"/>
                <a:gd name="T3" fmla="*/ 0 h 33"/>
                <a:gd name="T4" fmla="*/ 40 w 89"/>
                <a:gd name="T5" fmla="*/ 0 h 33"/>
                <a:gd name="T6" fmla="*/ 28 w 89"/>
                <a:gd name="T7" fmla="*/ 8 h 33"/>
                <a:gd name="T8" fmla="*/ 8 w 89"/>
                <a:gd name="T9" fmla="*/ 12 h 33"/>
                <a:gd name="T10" fmla="*/ 0 w 89"/>
                <a:gd name="T11" fmla="*/ 25 h 33"/>
                <a:gd name="T12" fmla="*/ 12 w 89"/>
                <a:gd name="T13" fmla="*/ 33 h 33"/>
                <a:gd name="T14" fmla="*/ 49 w 89"/>
                <a:gd name="T15" fmla="*/ 29 h 33"/>
                <a:gd name="T16" fmla="*/ 53 w 89"/>
                <a:gd name="T17" fmla="*/ 33 h 33"/>
                <a:gd name="T18" fmla="*/ 65 w 89"/>
                <a:gd name="T19" fmla="*/ 25 h 33"/>
                <a:gd name="T20" fmla="*/ 77 w 89"/>
                <a:gd name="T21" fmla="*/ 20 h 33"/>
                <a:gd name="T22" fmla="*/ 89 w 89"/>
                <a:gd name="T23" fmla="*/ 25 h 33"/>
                <a:gd name="T24" fmla="*/ 89 w 89"/>
                <a:gd name="T25" fmla="*/ 12 h 33"/>
                <a:gd name="T26" fmla="*/ 77 w 89"/>
                <a:gd name="T27" fmla="*/ 16 h 33"/>
                <a:gd name="T28" fmla="*/ 65 w 89"/>
                <a:gd name="T29" fmla="*/ 12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9"/>
                <a:gd name="T46" fmla="*/ 0 h 33"/>
                <a:gd name="T47" fmla="*/ 89 w 89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9" h="33">
                  <a:moveTo>
                    <a:pt x="65" y="12"/>
                  </a:moveTo>
                  <a:lnTo>
                    <a:pt x="53" y="0"/>
                  </a:lnTo>
                  <a:lnTo>
                    <a:pt x="40" y="0"/>
                  </a:lnTo>
                  <a:lnTo>
                    <a:pt x="28" y="8"/>
                  </a:lnTo>
                  <a:lnTo>
                    <a:pt x="8" y="12"/>
                  </a:lnTo>
                  <a:lnTo>
                    <a:pt x="0" y="25"/>
                  </a:lnTo>
                  <a:lnTo>
                    <a:pt x="12" y="33"/>
                  </a:lnTo>
                  <a:lnTo>
                    <a:pt x="49" y="29"/>
                  </a:lnTo>
                  <a:lnTo>
                    <a:pt x="53" y="33"/>
                  </a:lnTo>
                  <a:lnTo>
                    <a:pt x="65" y="25"/>
                  </a:lnTo>
                  <a:lnTo>
                    <a:pt x="77" y="20"/>
                  </a:lnTo>
                  <a:lnTo>
                    <a:pt x="89" y="25"/>
                  </a:lnTo>
                  <a:lnTo>
                    <a:pt x="89" y="12"/>
                  </a:lnTo>
                  <a:lnTo>
                    <a:pt x="77" y="16"/>
                  </a:lnTo>
                  <a:lnTo>
                    <a:pt x="65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87" name="Freeform 816">
              <a:extLst>
                <a:ext uri="{FF2B5EF4-FFF2-40B4-BE49-F238E27FC236}">
                  <a16:creationId xmlns="" xmlns:a16="http://schemas.microsoft.com/office/drawing/2014/main" id="{E28557CD-0573-4CDB-96BE-CE0C52CDA218}"/>
                </a:ext>
              </a:extLst>
            </p:cNvPr>
            <p:cNvSpPr>
              <a:spLocks/>
            </p:cNvSpPr>
            <p:nvPr/>
          </p:nvSpPr>
          <p:spPr bwMode="gray">
            <a:xfrm>
              <a:off x="7552656" y="5313448"/>
              <a:ext cx="5762" cy="5762"/>
            </a:xfrm>
            <a:custGeom>
              <a:avLst/>
              <a:gdLst>
                <a:gd name="T0" fmla="*/ 0 w 16"/>
                <a:gd name="T1" fmla="*/ 12 h 16"/>
                <a:gd name="T2" fmla="*/ 12 w 16"/>
                <a:gd name="T3" fmla="*/ 16 h 16"/>
                <a:gd name="T4" fmla="*/ 16 w 16"/>
                <a:gd name="T5" fmla="*/ 12 h 16"/>
                <a:gd name="T6" fmla="*/ 12 w 16"/>
                <a:gd name="T7" fmla="*/ 0 h 16"/>
                <a:gd name="T8" fmla="*/ 0 w 16"/>
                <a:gd name="T9" fmla="*/ 1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12"/>
                  </a:moveTo>
                  <a:lnTo>
                    <a:pt x="12" y="16"/>
                  </a:lnTo>
                  <a:lnTo>
                    <a:pt x="16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88" name="Freeform 817">
              <a:extLst>
                <a:ext uri="{FF2B5EF4-FFF2-40B4-BE49-F238E27FC236}">
                  <a16:creationId xmlns="" xmlns:a16="http://schemas.microsoft.com/office/drawing/2014/main" id="{5D8FCF96-6B37-4DDF-AAA3-133998DFC682}"/>
                </a:ext>
              </a:extLst>
            </p:cNvPr>
            <p:cNvSpPr>
              <a:spLocks/>
            </p:cNvSpPr>
            <p:nvPr/>
          </p:nvSpPr>
          <p:spPr bwMode="gray">
            <a:xfrm>
              <a:off x="6792011" y="4621671"/>
              <a:ext cx="879136" cy="662247"/>
            </a:xfrm>
            <a:custGeom>
              <a:avLst/>
              <a:gdLst>
                <a:gd name="T0" fmla="*/ 2413 w 2441"/>
                <a:gd name="T1" fmla="*/ 960 h 1839"/>
                <a:gd name="T2" fmla="*/ 2327 w 2441"/>
                <a:gd name="T3" fmla="*/ 826 h 1839"/>
                <a:gd name="T4" fmla="*/ 2258 w 2441"/>
                <a:gd name="T5" fmla="*/ 737 h 1839"/>
                <a:gd name="T6" fmla="*/ 2181 w 2441"/>
                <a:gd name="T7" fmla="*/ 651 h 1839"/>
                <a:gd name="T8" fmla="*/ 2079 w 2441"/>
                <a:gd name="T9" fmla="*/ 558 h 1839"/>
                <a:gd name="T10" fmla="*/ 1990 w 2441"/>
                <a:gd name="T11" fmla="*/ 423 h 1839"/>
                <a:gd name="T12" fmla="*/ 1937 w 2441"/>
                <a:gd name="T13" fmla="*/ 281 h 1839"/>
                <a:gd name="T14" fmla="*/ 1835 w 2441"/>
                <a:gd name="T15" fmla="*/ 195 h 1839"/>
                <a:gd name="T16" fmla="*/ 1790 w 2441"/>
                <a:gd name="T17" fmla="*/ 37 h 1839"/>
                <a:gd name="T18" fmla="*/ 1721 w 2441"/>
                <a:gd name="T19" fmla="*/ 98 h 1839"/>
                <a:gd name="T20" fmla="*/ 1713 w 2441"/>
                <a:gd name="T21" fmla="*/ 228 h 1839"/>
                <a:gd name="T22" fmla="*/ 1689 w 2441"/>
                <a:gd name="T23" fmla="*/ 370 h 1839"/>
                <a:gd name="T24" fmla="*/ 1570 w 2441"/>
                <a:gd name="T25" fmla="*/ 403 h 1839"/>
                <a:gd name="T26" fmla="*/ 1428 w 2441"/>
                <a:gd name="T27" fmla="*/ 318 h 1839"/>
                <a:gd name="T28" fmla="*/ 1379 w 2441"/>
                <a:gd name="T29" fmla="*/ 191 h 1839"/>
                <a:gd name="T30" fmla="*/ 1416 w 2441"/>
                <a:gd name="T31" fmla="*/ 86 h 1839"/>
                <a:gd name="T32" fmla="*/ 1322 w 2441"/>
                <a:gd name="T33" fmla="*/ 94 h 1839"/>
                <a:gd name="T34" fmla="*/ 1168 w 2441"/>
                <a:gd name="T35" fmla="*/ 37 h 1839"/>
                <a:gd name="T36" fmla="*/ 1159 w 2441"/>
                <a:gd name="T37" fmla="*/ 90 h 1839"/>
                <a:gd name="T38" fmla="*/ 1029 w 2441"/>
                <a:gd name="T39" fmla="*/ 134 h 1839"/>
                <a:gd name="T40" fmla="*/ 1005 w 2441"/>
                <a:gd name="T41" fmla="*/ 252 h 1839"/>
                <a:gd name="T42" fmla="*/ 911 w 2441"/>
                <a:gd name="T43" fmla="*/ 273 h 1839"/>
                <a:gd name="T44" fmla="*/ 850 w 2441"/>
                <a:gd name="T45" fmla="*/ 195 h 1839"/>
                <a:gd name="T46" fmla="*/ 765 w 2441"/>
                <a:gd name="T47" fmla="*/ 236 h 1839"/>
                <a:gd name="T48" fmla="*/ 724 w 2441"/>
                <a:gd name="T49" fmla="*/ 293 h 1839"/>
                <a:gd name="T50" fmla="*/ 671 w 2441"/>
                <a:gd name="T51" fmla="*/ 346 h 1839"/>
                <a:gd name="T52" fmla="*/ 626 w 2441"/>
                <a:gd name="T53" fmla="*/ 387 h 1839"/>
                <a:gd name="T54" fmla="*/ 553 w 2441"/>
                <a:gd name="T55" fmla="*/ 387 h 1839"/>
                <a:gd name="T56" fmla="*/ 496 w 2441"/>
                <a:gd name="T57" fmla="*/ 529 h 1839"/>
                <a:gd name="T58" fmla="*/ 325 w 2441"/>
                <a:gd name="T59" fmla="*/ 590 h 1839"/>
                <a:gd name="T60" fmla="*/ 167 w 2441"/>
                <a:gd name="T61" fmla="*/ 643 h 1839"/>
                <a:gd name="T62" fmla="*/ 57 w 2441"/>
                <a:gd name="T63" fmla="*/ 696 h 1839"/>
                <a:gd name="T64" fmla="*/ 16 w 2441"/>
                <a:gd name="T65" fmla="*/ 834 h 1839"/>
                <a:gd name="T66" fmla="*/ 49 w 2441"/>
                <a:gd name="T67" fmla="*/ 977 h 1839"/>
                <a:gd name="T68" fmla="*/ 20 w 2441"/>
                <a:gd name="T69" fmla="*/ 977 h 1839"/>
                <a:gd name="T70" fmla="*/ 57 w 2441"/>
                <a:gd name="T71" fmla="*/ 1087 h 1839"/>
                <a:gd name="T72" fmla="*/ 118 w 2441"/>
                <a:gd name="T73" fmla="*/ 1253 h 1839"/>
                <a:gd name="T74" fmla="*/ 146 w 2441"/>
                <a:gd name="T75" fmla="*/ 1396 h 1839"/>
                <a:gd name="T76" fmla="*/ 138 w 2441"/>
                <a:gd name="T77" fmla="*/ 1510 h 1839"/>
                <a:gd name="T78" fmla="*/ 293 w 2441"/>
                <a:gd name="T79" fmla="*/ 1550 h 1839"/>
                <a:gd name="T80" fmla="*/ 443 w 2441"/>
                <a:gd name="T81" fmla="*/ 1477 h 1839"/>
                <a:gd name="T82" fmla="*/ 602 w 2441"/>
                <a:gd name="T83" fmla="*/ 1485 h 1839"/>
                <a:gd name="T84" fmla="*/ 740 w 2441"/>
                <a:gd name="T85" fmla="*/ 1388 h 1839"/>
                <a:gd name="T86" fmla="*/ 895 w 2441"/>
                <a:gd name="T87" fmla="*/ 1355 h 1839"/>
                <a:gd name="T88" fmla="*/ 1086 w 2441"/>
                <a:gd name="T89" fmla="*/ 1314 h 1839"/>
                <a:gd name="T90" fmla="*/ 1261 w 2441"/>
                <a:gd name="T91" fmla="*/ 1380 h 1839"/>
                <a:gd name="T92" fmla="*/ 1339 w 2441"/>
                <a:gd name="T93" fmla="*/ 1506 h 1839"/>
                <a:gd name="T94" fmla="*/ 1408 w 2441"/>
                <a:gd name="T95" fmla="*/ 1485 h 1839"/>
                <a:gd name="T96" fmla="*/ 1489 w 2441"/>
                <a:gd name="T97" fmla="*/ 1428 h 1839"/>
                <a:gd name="T98" fmla="*/ 1428 w 2441"/>
                <a:gd name="T99" fmla="*/ 1571 h 1839"/>
                <a:gd name="T100" fmla="*/ 1526 w 2441"/>
                <a:gd name="T101" fmla="*/ 1563 h 1839"/>
                <a:gd name="T102" fmla="*/ 1583 w 2441"/>
                <a:gd name="T103" fmla="*/ 1607 h 1839"/>
                <a:gd name="T104" fmla="*/ 1611 w 2441"/>
                <a:gd name="T105" fmla="*/ 1677 h 1839"/>
                <a:gd name="T106" fmla="*/ 1721 w 2441"/>
                <a:gd name="T107" fmla="*/ 1778 h 1839"/>
                <a:gd name="T108" fmla="*/ 1880 w 2441"/>
                <a:gd name="T109" fmla="*/ 1782 h 1839"/>
                <a:gd name="T110" fmla="*/ 1949 w 2441"/>
                <a:gd name="T111" fmla="*/ 1774 h 1839"/>
                <a:gd name="T112" fmla="*/ 2030 w 2441"/>
                <a:gd name="T113" fmla="*/ 1807 h 1839"/>
                <a:gd name="T114" fmla="*/ 2205 w 2441"/>
                <a:gd name="T115" fmla="*/ 1734 h 1839"/>
                <a:gd name="T116" fmla="*/ 2242 w 2441"/>
                <a:gd name="T117" fmla="*/ 1595 h 1839"/>
                <a:gd name="T118" fmla="*/ 2311 w 2441"/>
                <a:gd name="T119" fmla="*/ 1445 h 1839"/>
                <a:gd name="T120" fmla="*/ 2405 w 2441"/>
                <a:gd name="T121" fmla="*/ 1294 h 1839"/>
                <a:gd name="T122" fmla="*/ 2441 w 2441"/>
                <a:gd name="T123" fmla="*/ 1131 h 18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41"/>
                <a:gd name="T187" fmla="*/ 0 h 1839"/>
                <a:gd name="T188" fmla="*/ 2441 w 2441"/>
                <a:gd name="T189" fmla="*/ 1839 h 18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41" h="1839">
                  <a:moveTo>
                    <a:pt x="2441" y="1107"/>
                  </a:moveTo>
                  <a:lnTo>
                    <a:pt x="2437" y="1095"/>
                  </a:lnTo>
                  <a:lnTo>
                    <a:pt x="2433" y="1095"/>
                  </a:lnTo>
                  <a:lnTo>
                    <a:pt x="2429" y="1082"/>
                  </a:lnTo>
                  <a:lnTo>
                    <a:pt x="2429" y="1070"/>
                  </a:lnTo>
                  <a:lnTo>
                    <a:pt x="2421" y="1058"/>
                  </a:lnTo>
                  <a:lnTo>
                    <a:pt x="2417" y="1046"/>
                  </a:lnTo>
                  <a:lnTo>
                    <a:pt x="2413" y="1034"/>
                  </a:lnTo>
                  <a:lnTo>
                    <a:pt x="2417" y="1021"/>
                  </a:lnTo>
                  <a:lnTo>
                    <a:pt x="2413" y="1009"/>
                  </a:lnTo>
                  <a:lnTo>
                    <a:pt x="2413" y="997"/>
                  </a:lnTo>
                  <a:lnTo>
                    <a:pt x="2409" y="985"/>
                  </a:lnTo>
                  <a:lnTo>
                    <a:pt x="2409" y="973"/>
                  </a:lnTo>
                  <a:lnTo>
                    <a:pt x="2413" y="960"/>
                  </a:lnTo>
                  <a:lnTo>
                    <a:pt x="2417" y="948"/>
                  </a:lnTo>
                  <a:lnTo>
                    <a:pt x="2405" y="944"/>
                  </a:lnTo>
                  <a:lnTo>
                    <a:pt x="2401" y="940"/>
                  </a:lnTo>
                  <a:lnTo>
                    <a:pt x="2397" y="928"/>
                  </a:lnTo>
                  <a:lnTo>
                    <a:pt x="2401" y="916"/>
                  </a:lnTo>
                  <a:lnTo>
                    <a:pt x="2388" y="908"/>
                  </a:lnTo>
                  <a:lnTo>
                    <a:pt x="2376" y="895"/>
                  </a:lnTo>
                  <a:lnTo>
                    <a:pt x="2372" y="883"/>
                  </a:lnTo>
                  <a:lnTo>
                    <a:pt x="2368" y="875"/>
                  </a:lnTo>
                  <a:lnTo>
                    <a:pt x="2356" y="867"/>
                  </a:lnTo>
                  <a:lnTo>
                    <a:pt x="2348" y="855"/>
                  </a:lnTo>
                  <a:lnTo>
                    <a:pt x="2344" y="842"/>
                  </a:lnTo>
                  <a:lnTo>
                    <a:pt x="2340" y="834"/>
                  </a:lnTo>
                  <a:lnTo>
                    <a:pt x="2327" y="826"/>
                  </a:lnTo>
                  <a:lnTo>
                    <a:pt x="2311" y="826"/>
                  </a:lnTo>
                  <a:lnTo>
                    <a:pt x="2303" y="818"/>
                  </a:lnTo>
                  <a:lnTo>
                    <a:pt x="2291" y="810"/>
                  </a:lnTo>
                  <a:lnTo>
                    <a:pt x="2283" y="798"/>
                  </a:lnTo>
                  <a:lnTo>
                    <a:pt x="2270" y="794"/>
                  </a:lnTo>
                  <a:lnTo>
                    <a:pt x="2274" y="794"/>
                  </a:lnTo>
                  <a:lnTo>
                    <a:pt x="2270" y="781"/>
                  </a:lnTo>
                  <a:lnTo>
                    <a:pt x="2270" y="769"/>
                  </a:lnTo>
                  <a:lnTo>
                    <a:pt x="2266" y="757"/>
                  </a:lnTo>
                  <a:lnTo>
                    <a:pt x="2270" y="745"/>
                  </a:lnTo>
                  <a:lnTo>
                    <a:pt x="2266" y="733"/>
                  </a:lnTo>
                  <a:lnTo>
                    <a:pt x="2266" y="729"/>
                  </a:lnTo>
                  <a:lnTo>
                    <a:pt x="2254" y="724"/>
                  </a:lnTo>
                  <a:lnTo>
                    <a:pt x="2258" y="737"/>
                  </a:lnTo>
                  <a:lnTo>
                    <a:pt x="2234" y="720"/>
                  </a:lnTo>
                  <a:lnTo>
                    <a:pt x="2222" y="708"/>
                  </a:lnTo>
                  <a:lnTo>
                    <a:pt x="2218" y="716"/>
                  </a:lnTo>
                  <a:lnTo>
                    <a:pt x="2222" y="729"/>
                  </a:lnTo>
                  <a:lnTo>
                    <a:pt x="2222" y="737"/>
                  </a:lnTo>
                  <a:lnTo>
                    <a:pt x="2218" y="729"/>
                  </a:lnTo>
                  <a:lnTo>
                    <a:pt x="2205" y="729"/>
                  </a:lnTo>
                  <a:lnTo>
                    <a:pt x="2197" y="716"/>
                  </a:lnTo>
                  <a:lnTo>
                    <a:pt x="2193" y="704"/>
                  </a:lnTo>
                  <a:lnTo>
                    <a:pt x="2193" y="692"/>
                  </a:lnTo>
                  <a:lnTo>
                    <a:pt x="2193" y="680"/>
                  </a:lnTo>
                  <a:lnTo>
                    <a:pt x="2193" y="672"/>
                  </a:lnTo>
                  <a:lnTo>
                    <a:pt x="2181" y="663"/>
                  </a:lnTo>
                  <a:lnTo>
                    <a:pt x="2181" y="651"/>
                  </a:lnTo>
                  <a:lnTo>
                    <a:pt x="2177" y="647"/>
                  </a:lnTo>
                  <a:lnTo>
                    <a:pt x="2173" y="635"/>
                  </a:lnTo>
                  <a:lnTo>
                    <a:pt x="2161" y="627"/>
                  </a:lnTo>
                  <a:lnTo>
                    <a:pt x="2148" y="619"/>
                  </a:lnTo>
                  <a:lnTo>
                    <a:pt x="2144" y="606"/>
                  </a:lnTo>
                  <a:lnTo>
                    <a:pt x="2156" y="602"/>
                  </a:lnTo>
                  <a:lnTo>
                    <a:pt x="2148" y="590"/>
                  </a:lnTo>
                  <a:lnTo>
                    <a:pt x="2140" y="582"/>
                  </a:lnTo>
                  <a:lnTo>
                    <a:pt x="2128" y="582"/>
                  </a:lnTo>
                  <a:lnTo>
                    <a:pt x="2120" y="574"/>
                  </a:lnTo>
                  <a:lnTo>
                    <a:pt x="2108" y="566"/>
                  </a:lnTo>
                  <a:lnTo>
                    <a:pt x="2099" y="566"/>
                  </a:lnTo>
                  <a:lnTo>
                    <a:pt x="2091" y="554"/>
                  </a:lnTo>
                  <a:lnTo>
                    <a:pt x="2079" y="558"/>
                  </a:lnTo>
                  <a:lnTo>
                    <a:pt x="2079" y="554"/>
                  </a:lnTo>
                  <a:lnTo>
                    <a:pt x="2075" y="549"/>
                  </a:lnTo>
                  <a:lnTo>
                    <a:pt x="2071" y="537"/>
                  </a:lnTo>
                  <a:lnTo>
                    <a:pt x="2059" y="537"/>
                  </a:lnTo>
                  <a:lnTo>
                    <a:pt x="2047" y="533"/>
                  </a:lnTo>
                  <a:lnTo>
                    <a:pt x="2034" y="529"/>
                  </a:lnTo>
                  <a:lnTo>
                    <a:pt x="2014" y="513"/>
                  </a:lnTo>
                  <a:lnTo>
                    <a:pt x="2002" y="505"/>
                  </a:lnTo>
                  <a:lnTo>
                    <a:pt x="1998" y="493"/>
                  </a:lnTo>
                  <a:lnTo>
                    <a:pt x="2002" y="480"/>
                  </a:lnTo>
                  <a:lnTo>
                    <a:pt x="1994" y="472"/>
                  </a:lnTo>
                  <a:lnTo>
                    <a:pt x="1981" y="460"/>
                  </a:lnTo>
                  <a:lnTo>
                    <a:pt x="1986" y="436"/>
                  </a:lnTo>
                  <a:lnTo>
                    <a:pt x="1990" y="423"/>
                  </a:lnTo>
                  <a:lnTo>
                    <a:pt x="1986" y="411"/>
                  </a:lnTo>
                  <a:lnTo>
                    <a:pt x="1981" y="403"/>
                  </a:lnTo>
                  <a:lnTo>
                    <a:pt x="1973" y="391"/>
                  </a:lnTo>
                  <a:lnTo>
                    <a:pt x="1977" y="379"/>
                  </a:lnTo>
                  <a:lnTo>
                    <a:pt x="1969" y="383"/>
                  </a:lnTo>
                  <a:lnTo>
                    <a:pt x="1965" y="375"/>
                  </a:lnTo>
                  <a:lnTo>
                    <a:pt x="1957" y="362"/>
                  </a:lnTo>
                  <a:lnTo>
                    <a:pt x="1945" y="350"/>
                  </a:lnTo>
                  <a:lnTo>
                    <a:pt x="1949" y="342"/>
                  </a:lnTo>
                  <a:lnTo>
                    <a:pt x="1949" y="330"/>
                  </a:lnTo>
                  <a:lnTo>
                    <a:pt x="1945" y="318"/>
                  </a:lnTo>
                  <a:lnTo>
                    <a:pt x="1945" y="305"/>
                  </a:lnTo>
                  <a:lnTo>
                    <a:pt x="1937" y="293"/>
                  </a:lnTo>
                  <a:lnTo>
                    <a:pt x="1937" y="281"/>
                  </a:lnTo>
                  <a:lnTo>
                    <a:pt x="1937" y="269"/>
                  </a:lnTo>
                  <a:lnTo>
                    <a:pt x="1941" y="257"/>
                  </a:lnTo>
                  <a:lnTo>
                    <a:pt x="1937" y="257"/>
                  </a:lnTo>
                  <a:lnTo>
                    <a:pt x="1925" y="248"/>
                  </a:lnTo>
                  <a:lnTo>
                    <a:pt x="1912" y="236"/>
                  </a:lnTo>
                  <a:lnTo>
                    <a:pt x="1900" y="232"/>
                  </a:lnTo>
                  <a:lnTo>
                    <a:pt x="1896" y="224"/>
                  </a:lnTo>
                  <a:lnTo>
                    <a:pt x="1892" y="212"/>
                  </a:lnTo>
                  <a:lnTo>
                    <a:pt x="1880" y="220"/>
                  </a:lnTo>
                  <a:lnTo>
                    <a:pt x="1855" y="232"/>
                  </a:lnTo>
                  <a:lnTo>
                    <a:pt x="1847" y="220"/>
                  </a:lnTo>
                  <a:lnTo>
                    <a:pt x="1843" y="208"/>
                  </a:lnTo>
                  <a:lnTo>
                    <a:pt x="1839" y="195"/>
                  </a:lnTo>
                  <a:lnTo>
                    <a:pt x="1835" y="195"/>
                  </a:lnTo>
                  <a:lnTo>
                    <a:pt x="1831" y="183"/>
                  </a:lnTo>
                  <a:lnTo>
                    <a:pt x="1835" y="171"/>
                  </a:lnTo>
                  <a:lnTo>
                    <a:pt x="1831" y="159"/>
                  </a:lnTo>
                  <a:lnTo>
                    <a:pt x="1831" y="147"/>
                  </a:lnTo>
                  <a:lnTo>
                    <a:pt x="1831" y="134"/>
                  </a:lnTo>
                  <a:lnTo>
                    <a:pt x="1823" y="122"/>
                  </a:lnTo>
                  <a:lnTo>
                    <a:pt x="1819" y="110"/>
                  </a:lnTo>
                  <a:lnTo>
                    <a:pt x="1815" y="98"/>
                  </a:lnTo>
                  <a:lnTo>
                    <a:pt x="1807" y="86"/>
                  </a:lnTo>
                  <a:lnTo>
                    <a:pt x="1815" y="77"/>
                  </a:lnTo>
                  <a:lnTo>
                    <a:pt x="1807" y="73"/>
                  </a:lnTo>
                  <a:lnTo>
                    <a:pt x="1794" y="61"/>
                  </a:lnTo>
                  <a:lnTo>
                    <a:pt x="1790" y="49"/>
                  </a:lnTo>
                  <a:lnTo>
                    <a:pt x="1790" y="37"/>
                  </a:lnTo>
                  <a:lnTo>
                    <a:pt x="1790" y="25"/>
                  </a:lnTo>
                  <a:lnTo>
                    <a:pt x="1782" y="16"/>
                  </a:lnTo>
                  <a:lnTo>
                    <a:pt x="1770" y="12"/>
                  </a:lnTo>
                  <a:lnTo>
                    <a:pt x="1778" y="0"/>
                  </a:lnTo>
                  <a:lnTo>
                    <a:pt x="1766" y="0"/>
                  </a:lnTo>
                  <a:lnTo>
                    <a:pt x="1762" y="8"/>
                  </a:lnTo>
                  <a:lnTo>
                    <a:pt x="1750" y="21"/>
                  </a:lnTo>
                  <a:lnTo>
                    <a:pt x="1750" y="33"/>
                  </a:lnTo>
                  <a:lnTo>
                    <a:pt x="1745" y="45"/>
                  </a:lnTo>
                  <a:lnTo>
                    <a:pt x="1741" y="57"/>
                  </a:lnTo>
                  <a:lnTo>
                    <a:pt x="1737" y="65"/>
                  </a:lnTo>
                  <a:lnTo>
                    <a:pt x="1737" y="82"/>
                  </a:lnTo>
                  <a:lnTo>
                    <a:pt x="1729" y="86"/>
                  </a:lnTo>
                  <a:lnTo>
                    <a:pt x="1721" y="98"/>
                  </a:lnTo>
                  <a:lnTo>
                    <a:pt x="1717" y="110"/>
                  </a:lnTo>
                  <a:lnTo>
                    <a:pt x="1729" y="110"/>
                  </a:lnTo>
                  <a:lnTo>
                    <a:pt x="1737" y="122"/>
                  </a:lnTo>
                  <a:lnTo>
                    <a:pt x="1729" y="122"/>
                  </a:lnTo>
                  <a:lnTo>
                    <a:pt x="1717" y="134"/>
                  </a:lnTo>
                  <a:lnTo>
                    <a:pt x="1717" y="147"/>
                  </a:lnTo>
                  <a:lnTo>
                    <a:pt x="1721" y="159"/>
                  </a:lnTo>
                  <a:lnTo>
                    <a:pt x="1713" y="167"/>
                  </a:lnTo>
                  <a:lnTo>
                    <a:pt x="1709" y="179"/>
                  </a:lnTo>
                  <a:lnTo>
                    <a:pt x="1709" y="191"/>
                  </a:lnTo>
                  <a:lnTo>
                    <a:pt x="1713" y="204"/>
                  </a:lnTo>
                  <a:lnTo>
                    <a:pt x="1717" y="216"/>
                  </a:lnTo>
                  <a:lnTo>
                    <a:pt x="1713" y="228"/>
                  </a:lnTo>
                  <a:lnTo>
                    <a:pt x="1713" y="240"/>
                  </a:lnTo>
                  <a:lnTo>
                    <a:pt x="1717" y="248"/>
                  </a:lnTo>
                  <a:lnTo>
                    <a:pt x="1721" y="261"/>
                  </a:lnTo>
                  <a:lnTo>
                    <a:pt x="1717" y="273"/>
                  </a:lnTo>
                  <a:lnTo>
                    <a:pt x="1713" y="281"/>
                  </a:lnTo>
                  <a:lnTo>
                    <a:pt x="1709" y="289"/>
                  </a:lnTo>
                  <a:lnTo>
                    <a:pt x="1705" y="305"/>
                  </a:lnTo>
                  <a:lnTo>
                    <a:pt x="1705" y="318"/>
                  </a:lnTo>
                  <a:lnTo>
                    <a:pt x="1705" y="326"/>
                  </a:lnTo>
                  <a:lnTo>
                    <a:pt x="1705" y="330"/>
                  </a:lnTo>
                  <a:lnTo>
                    <a:pt x="1701" y="342"/>
                  </a:lnTo>
                  <a:lnTo>
                    <a:pt x="1697" y="354"/>
                  </a:lnTo>
                  <a:lnTo>
                    <a:pt x="1693" y="366"/>
                  </a:lnTo>
                  <a:lnTo>
                    <a:pt x="1689" y="370"/>
                  </a:lnTo>
                  <a:lnTo>
                    <a:pt x="1680" y="383"/>
                  </a:lnTo>
                  <a:lnTo>
                    <a:pt x="1676" y="395"/>
                  </a:lnTo>
                  <a:lnTo>
                    <a:pt x="1672" y="403"/>
                  </a:lnTo>
                  <a:lnTo>
                    <a:pt x="1664" y="419"/>
                  </a:lnTo>
                  <a:lnTo>
                    <a:pt x="1656" y="423"/>
                  </a:lnTo>
                  <a:lnTo>
                    <a:pt x="1644" y="427"/>
                  </a:lnTo>
                  <a:lnTo>
                    <a:pt x="1632" y="427"/>
                  </a:lnTo>
                  <a:lnTo>
                    <a:pt x="1619" y="427"/>
                  </a:lnTo>
                  <a:lnTo>
                    <a:pt x="1615" y="427"/>
                  </a:lnTo>
                  <a:lnTo>
                    <a:pt x="1607" y="419"/>
                  </a:lnTo>
                  <a:lnTo>
                    <a:pt x="1599" y="419"/>
                  </a:lnTo>
                  <a:lnTo>
                    <a:pt x="1591" y="411"/>
                  </a:lnTo>
                  <a:lnTo>
                    <a:pt x="1579" y="407"/>
                  </a:lnTo>
                  <a:lnTo>
                    <a:pt x="1570" y="403"/>
                  </a:lnTo>
                  <a:lnTo>
                    <a:pt x="1566" y="391"/>
                  </a:lnTo>
                  <a:lnTo>
                    <a:pt x="1558" y="379"/>
                  </a:lnTo>
                  <a:lnTo>
                    <a:pt x="1546" y="379"/>
                  </a:lnTo>
                  <a:lnTo>
                    <a:pt x="1538" y="370"/>
                  </a:lnTo>
                  <a:lnTo>
                    <a:pt x="1522" y="370"/>
                  </a:lnTo>
                  <a:lnTo>
                    <a:pt x="1509" y="366"/>
                  </a:lnTo>
                  <a:lnTo>
                    <a:pt x="1497" y="358"/>
                  </a:lnTo>
                  <a:lnTo>
                    <a:pt x="1497" y="354"/>
                  </a:lnTo>
                  <a:lnTo>
                    <a:pt x="1489" y="342"/>
                  </a:lnTo>
                  <a:lnTo>
                    <a:pt x="1473" y="334"/>
                  </a:lnTo>
                  <a:lnTo>
                    <a:pt x="1461" y="330"/>
                  </a:lnTo>
                  <a:lnTo>
                    <a:pt x="1452" y="322"/>
                  </a:lnTo>
                  <a:lnTo>
                    <a:pt x="1440" y="318"/>
                  </a:lnTo>
                  <a:lnTo>
                    <a:pt x="1428" y="318"/>
                  </a:lnTo>
                  <a:lnTo>
                    <a:pt x="1416" y="309"/>
                  </a:lnTo>
                  <a:lnTo>
                    <a:pt x="1408" y="305"/>
                  </a:lnTo>
                  <a:lnTo>
                    <a:pt x="1400" y="297"/>
                  </a:lnTo>
                  <a:lnTo>
                    <a:pt x="1391" y="285"/>
                  </a:lnTo>
                  <a:lnTo>
                    <a:pt x="1379" y="281"/>
                  </a:lnTo>
                  <a:lnTo>
                    <a:pt x="1367" y="273"/>
                  </a:lnTo>
                  <a:lnTo>
                    <a:pt x="1359" y="265"/>
                  </a:lnTo>
                  <a:lnTo>
                    <a:pt x="1343" y="257"/>
                  </a:lnTo>
                  <a:lnTo>
                    <a:pt x="1343" y="244"/>
                  </a:lnTo>
                  <a:lnTo>
                    <a:pt x="1351" y="240"/>
                  </a:lnTo>
                  <a:lnTo>
                    <a:pt x="1355" y="228"/>
                  </a:lnTo>
                  <a:lnTo>
                    <a:pt x="1367" y="216"/>
                  </a:lnTo>
                  <a:lnTo>
                    <a:pt x="1375" y="204"/>
                  </a:lnTo>
                  <a:lnTo>
                    <a:pt x="1379" y="191"/>
                  </a:lnTo>
                  <a:lnTo>
                    <a:pt x="1383" y="179"/>
                  </a:lnTo>
                  <a:lnTo>
                    <a:pt x="1371" y="183"/>
                  </a:lnTo>
                  <a:lnTo>
                    <a:pt x="1371" y="171"/>
                  </a:lnTo>
                  <a:lnTo>
                    <a:pt x="1371" y="159"/>
                  </a:lnTo>
                  <a:lnTo>
                    <a:pt x="1383" y="151"/>
                  </a:lnTo>
                  <a:lnTo>
                    <a:pt x="1396" y="147"/>
                  </a:lnTo>
                  <a:lnTo>
                    <a:pt x="1408" y="151"/>
                  </a:lnTo>
                  <a:lnTo>
                    <a:pt x="1408" y="139"/>
                  </a:lnTo>
                  <a:lnTo>
                    <a:pt x="1408" y="126"/>
                  </a:lnTo>
                  <a:lnTo>
                    <a:pt x="1416" y="122"/>
                  </a:lnTo>
                  <a:lnTo>
                    <a:pt x="1424" y="110"/>
                  </a:lnTo>
                  <a:lnTo>
                    <a:pt x="1436" y="102"/>
                  </a:lnTo>
                  <a:lnTo>
                    <a:pt x="1428" y="86"/>
                  </a:lnTo>
                  <a:lnTo>
                    <a:pt x="1416" y="86"/>
                  </a:lnTo>
                  <a:lnTo>
                    <a:pt x="1412" y="73"/>
                  </a:lnTo>
                  <a:lnTo>
                    <a:pt x="1400" y="77"/>
                  </a:lnTo>
                  <a:lnTo>
                    <a:pt x="1400" y="90"/>
                  </a:lnTo>
                  <a:lnTo>
                    <a:pt x="1396" y="102"/>
                  </a:lnTo>
                  <a:lnTo>
                    <a:pt x="1383" y="102"/>
                  </a:lnTo>
                  <a:lnTo>
                    <a:pt x="1379" y="98"/>
                  </a:lnTo>
                  <a:lnTo>
                    <a:pt x="1371" y="86"/>
                  </a:lnTo>
                  <a:lnTo>
                    <a:pt x="1359" y="94"/>
                  </a:lnTo>
                  <a:lnTo>
                    <a:pt x="1367" y="82"/>
                  </a:lnTo>
                  <a:lnTo>
                    <a:pt x="1367" y="65"/>
                  </a:lnTo>
                  <a:lnTo>
                    <a:pt x="1359" y="82"/>
                  </a:lnTo>
                  <a:lnTo>
                    <a:pt x="1347" y="86"/>
                  </a:lnTo>
                  <a:lnTo>
                    <a:pt x="1334" y="90"/>
                  </a:lnTo>
                  <a:lnTo>
                    <a:pt x="1322" y="94"/>
                  </a:lnTo>
                  <a:lnTo>
                    <a:pt x="1310" y="86"/>
                  </a:lnTo>
                  <a:lnTo>
                    <a:pt x="1298" y="77"/>
                  </a:lnTo>
                  <a:lnTo>
                    <a:pt x="1286" y="82"/>
                  </a:lnTo>
                  <a:lnTo>
                    <a:pt x="1265" y="69"/>
                  </a:lnTo>
                  <a:lnTo>
                    <a:pt x="1253" y="61"/>
                  </a:lnTo>
                  <a:lnTo>
                    <a:pt x="1241" y="61"/>
                  </a:lnTo>
                  <a:lnTo>
                    <a:pt x="1229" y="61"/>
                  </a:lnTo>
                  <a:lnTo>
                    <a:pt x="1221" y="57"/>
                  </a:lnTo>
                  <a:lnTo>
                    <a:pt x="1204" y="57"/>
                  </a:lnTo>
                  <a:lnTo>
                    <a:pt x="1200" y="45"/>
                  </a:lnTo>
                  <a:lnTo>
                    <a:pt x="1196" y="37"/>
                  </a:lnTo>
                  <a:lnTo>
                    <a:pt x="1184" y="45"/>
                  </a:lnTo>
                  <a:lnTo>
                    <a:pt x="1172" y="37"/>
                  </a:lnTo>
                  <a:lnTo>
                    <a:pt x="1168" y="37"/>
                  </a:lnTo>
                  <a:lnTo>
                    <a:pt x="1159" y="25"/>
                  </a:lnTo>
                  <a:lnTo>
                    <a:pt x="1147" y="25"/>
                  </a:lnTo>
                  <a:lnTo>
                    <a:pt x="1147" y="37"/>
                  </a:lnTo>
                  <a:lnTo>
                    <a:pt x="1139" y="25"/>
                  </a:lnTo>
                  <a:lnTo>
                    <a:pt x="1127" y="33"/>
                  </a:lnTo>
                  <a:lnTo>
                    <a:pt x="1135" y="37"/>
                  </a:lnTo>
                  <a:lnTo>
                    <a:pt x="1143" y="49"/>
                  </a:lnTo>
                  <a:lnTo>
                    <a:pt x="1155" y="41"/>
                  </a:lnTo>
                  <a:lnTo>
                    <a:pt x="1168" y="49"/>
                  </a:lnTo>
                  <a:lnTo>
                    <a:pt x="1176" y="57"/>
                  </a:lnTo>
                  <a:lnTo>
                    <a:pt x="1176" y="69"/>
                  </a:lnTo>
                  <a:lnTo>
                    <a:pt x="1172" y="82"/>
                  </a:lnTo>
                  <a:lnTo>
                    <a:pt x="1159" y="90"/>
                  </a:lnTo>
                  <a:lnTo>
                    <a:pt x="1147" y="90"/>
                  </a:lnTo>
                  <a:lnTo>
                    <a:pt x="1135" y="94"/>
                  </a:lnTo>
                  <a:lnTo>
                    <a:pt x="1123" y="94"/>
                  </a:lnTo>
                  <a:lnTo>
                    <a:pt x="1111" y="94"/>
                  </a:lnTo>
                  <a:lnTo>
                    <a:pt x="1098" y="94"/>
                  </a:lnTo>
                  <a:lnTo>
                    <a:pt x="1090" y="90"/>
                  </a:lnTo>
                  <a:lnTo>
                    <a:pt x="1078" y="90"/>
                  </a:lnTo>
                  <a:lnTo>
                    <a:pt x="1078" y="102"/>
                  </a:lnTo>
                  <a:lnTo>
                    <a:pt x="1066" y="106"/>
                  </a:lnTo>
                  <a:lnTo>
                    <a:pt x="1066" y="110"/>
                  </a:lnTo>
                  <a:lnTo>
                    <a:pt x="1054" y="106"/>
                  </a:lnTo>
                  <a:lnTo>
                    <a:pt x="1050" y="118"/>
                  </a:lnTo>
                  <a:lnTo>
                    <a:pt x="1037" y="122"/>
                  </a:lnTo>
                  <a:lnTo>
                    <a:pt x="1029" y="134"/>
                  </a:lnTo>
                  <a:lnTo>
                    <a:pt x="1021" y="134"/>
                  </a:lnTo>
                  <a:lnTo>
                    <a:pt x="1021" y="147"/>
                  </a:lnTo>
                  <a:lnTo>
                    <a:pt x="1037" y="159"/>
                  </a:lnTo>
                  <a:lnTo>
                    <a:pt x="1029" y="163"/>
                  </a:lnTo>
                  <a:lnTo>
                    <a:pt x="1017" y="171"/>
                  </a:lnTo>
                  <a:lnTo>
                    <a:pt x="1005" y="175"/>
                  </a:lnTo>
                  <a:lnTo>
                    <a:pt x="1001" y="187"/>
                  </a:lnTo>
                  <a:lnTo>
                    <a:pt x="1001" y="200"/>
                  </a:lnTo>
                  <a:lnTo>
                    <a:pt x="989" y="204"/>
                  </a:lnTo>
                  <a:lnTo>
                    <a:pt x="985" y="208"/>
                  </a:lnTo>
                  <a:lnTo>
                    <a:pt x="980" y="220"/>
                  </a:lnTo>
                  <a:lnTo>
                    <a:pt x="985" y="232"/>
                  </a:lnTo>
                  <a:lnTo>
                    <a:pt x="993" y="240"/>
                  </a:lnTo>
                  <a:lnTo>
                    <a:pt x="1005" y="252"/>
                  </a:lnTo>
                  <a:lnTo>
                    <a:pt x="993" y="257"/>
                  </a:lnTo>
                  <a:lnTo>
                    <a:pt x="997" y="269"/>
                  </a:lnTo>
                  <a:lnTo>
                    <a:pt x="1001" y="273"/>
                  </a:lnTo>
                  <a:lnTo>
                    <a:pt x="993" y="269"/>
                  </a:lnTo>
                  <a:lnTo>
                    <a:pt x="980" y="257"/>
                  </a:lnTo>
                  <a:lnTo>
                    <a:pt x="968" y="252"/>
                  </a:lnTo>
                  <a:lnTo>
                    <a:pt x="968" y="265"/>
                  </a:lnTo>
                  <a:lnTo>
                    <a:pt x="956" y="252"/>
                  </a:lnTo>
                  <a:lnTo>
                    <a:pt x="944" y="252"/>
                  </a:lnTo>
                  <a:lnTo>
                    <a:pt x="936" y="248"/>
                  </a:lnTo>
                  <a:lnTo>
                    <a:pt x="919" y="252"/>
                  </a:lnTo>
                  <a:lnTo>
                    <a:pt x="919" y="265"/>
                  </a:lnTo>
                  <a:lnTo>
                    <a:pt x="907" y="265"/>
                  </a:lnTo>
                  <a:lnTo>
                    <a:pt x="911" y="273"/>
                  </a:lnTo>
                  <a:lnTo>
                    <a:pt x="911" y="285"/>
                  </a:lnTo>
                  <a:lnTo>
                    <a:pt x="903" y="281"/>
                  </a:lnTo>
                  <a:lnTo>
                    <a:pt x="899" y="285"/>
                  </a:lnTo>
                  <a:lnTo>
                    <a:pt x="895" y="293"/>
                  </a:lnTo>
                  <a:lnTo>
                    <a:pt x="899" y="285"/>
                  </a:lnTo>
                  <a:lnTo>
                    <a:pt x="899" y="273"/>
                  </a:lnTo>
                  <a:lnTo>
                    <a:pt x="903" y="261"/>
                  </a:lnTo>
                  <a:lnTo>
                    <a:pt x="907" y="248"/>
                  </a:lnTo>
                  <a:lnTo>
                    <a:pt x="907" y="244"/>
                  </a:lnTo>
                  <a:lnTo>
                    <a:pt x="895" y="236"/>
                  </a:lnTo>
                  <a:lnTo>
                    <a:pt x="883" y="224"/>
                  </a:lnTo>
                  <a:lnTo>
                    <a:pt x="875" y="212"/>
                  </a:lnTo>
                  <a:lnTo>
                    <a:pt x="850" y="195"/>
                  </a:lnTo>
                  <a:lnTo>
                    <a:pt x="842" y="195"/>
                  </a:lnTo>
                  <a:lnTo>
                    <a:pt x="834" y="183"/>
                  </a:lnTo>
                  <a:lnTo>
                    <a:pt x="826" y="183"/>
                  </a:lnTo>
                  <a:lnTo>
                    <a:pt x="826" y="195"/>
                  </a:lnTo>
                  <a:lnTo>
                    <a:pt x="818" y="208"/>
                  </a:lnTo>
                  <a:lnTo>
                    <a:pt x="805" y="204"/>
                  </a:lnTo>
                  <a:lnTo>
                    <a:pt x="797" y="200"/>
                  </a:lnTo>
                  <a:lnTo>
                    <a:pt x="789" y="212"/>
                  </a:lnTo>
                  <a:lnTo>
                    <a:pt x="785" y="200"/>
                  </a:lnTo>
                  <a:lnTo>
                    <a:pt x="781" y="204"/>
                  </a:lnTo>
                  <a:lnTo>
                    <a:pt x="781" y="212"/>
                  </a:lnTo>
                  <a:lnTo>
                    <a:pt x="777" y="224"/>
                  </a:lnTo>
                  <a:lnTo>
                    <a:pt x="765" y="236"/>
                  </a:lnTo>
                  <a:lnTo>
                    <a:pt x="757" y="232"/>
                  </a:lnTo>
                  <a:lnTo>
                    <a:pt x="748" y="220"/>
                  </a:lnTo>
                  <a:lnTo>
                    <a:pt x="748" y="232"/>
                  </a:lnTo>
                  <a:lnTo>
                    <a:pt x="744" y="232"/>
                  </a:lnTo>
                  <a:lnTo>
                    <a:pt x="732" y="232"/>
                  </a:lnTo>
                  <a:lnTo>
                    <a:pt x="720" y="244"/>
                  </a:lnTo>
                  <a:lnTo>
                    <a:pt x="724" y="257"/>
                  </a:lnTo>
                  <a:lnTo>
                    <a:pt x="736" y="269"/>
                  </a:lnTo>
                  <a:lnTo>
                    <a:pt x="728" y="265"/>
                  </a:lnTo>
                  <a:lnTo>
                    <a:pt x="716" y="265"/>
                  </a:lnTo>
                  <a:lnTo>
                    <a:pt x="704" y="269"/>
                  </a:lnTo>
                  <a:lnTo>
                    <a:pt x="708" y="281"/>
                  </a:lnTo>
                  <a:lnTo>
                    <a:pt x="720" y="281"/>
                  </a:lnTo>
                  <a:lnTo>
                    <a:pt x="724" y="293"/>
                  </a:lnTo>
                  <a:lnTo>
                    <a:pt x="720" y="289"/>
                  </a:lnTo>
                  <a:lnTo>
                    <a:pt x="708" y="281"/>
                  </a:lnTo>
                  <a:lnTo>
                    <a:pt x="696" y="281"/>
                  </a:lnTo>
                  <a:lnTo>
                    <a:pt x="692" y="293"/>
                  </a:lnTo>
                  <a:lnTo>
                    <a:pt x="679" y="301"/>
                  </a:lnTo>
                  <a:lnTo>
                    <a:pt x="675" y="301"/>
                  </a:lnTo>
                  <a:lnTo>
                    <a:pt x="679" y="313"/>
                  </a:lnTo>
                  <a:lnTo>
                    <a:pt x="692" y="318"/>
                  </a:lnTo>
                  <a:lnTo>
                    <a:pt x="679" y="334"/>
                  </a:lnTo>
                  <a:lnTo>
                    <a:pt x="683" y="342"/>
                  </a:lnTo>
                  <a:lnTo>
                    <a:pt x="696" y="346"/>
                  </a:lnTo>
                  <a:lnTo>
                    <a:pt x="708" y="350"/>
                  </a:lnTo>
                  <a:lnTo>
                    <a:pt x="696" y="346"/>
                  </a:lnTo>
                  <a:lnTo>
                    <a:pt x="671" y="346"/>
                  </a:lnTo>
                  <a:lnTo>
                    <a:pt x="659" y="338"/>
                  </a:lnTo>
                  <a:lnTo>
                    <a:pt x="647" y="346"/>
                  </a:lnTo>
                  <a:lnTo>
                    <a:pt x="639" y="334"/>
                  </a:lnTo>
                  <a:lnTo>
                    <a:pt x="626" y="334"/>
                  </a:lnTo>
                  <a:lnTo>
                    <a:pt x="635" y="346"/>
                  </a:lnTo>
                  <a:lnTo>
                    <a:pt x="635" y="350"/>
                  </a:lnTo>
                  <a:lnTo>
                    <a:pt x="622" y="354"/>
                  </a:lnTo>
                  <a:lnTo>
                    <a:pt x="630" y="366"/>
                  </a:lnTo>
                  <a:lnTo>
                    <a:pt x="639" y="379"/>
                  </a:lnTo>
                  <a:lnTo>
                    <a:pt x="651" y="375"/>
                  </a:lnTo>
                  <a:lnTo>
                    <a:pt x="643" y="387"/>
                  </a:lnTo>
                  <a:lnTo>
                    <a:pt x="647" y="395"/>
                  </a:lnTo>
                  <a:lnTo>
                    <a:pt x="643" y="395"/>
                  </a:lnTo>
                  <a:lnTo>
                    <a:pt x="626" y="387"/>
                  </a:lnTo>
                  <a:lnTo>
                    <a:pt x="630" y="399"/>
                  </a:lnTo>
                  <a:lnTo>
                    <a:pt x="626" y="411"/>
                  </a:lnTo>
                  <a:lnTo>
                    <a:pt x="626" y="419"/>
                  </a:lnTo>
                  <a:lnTo>
                    <a:pt x="618" y="407"/>
                  </a:lnTo>
                  <a:lnTo>
                    <a:pt x="614" y="395"/>
                  </a:lnTo>
                  <a:lnTo>
                    <a:pt x="602" y="370"/>
                  </a:lnTo>
                  <a:lnTo>
                    <a:pt x="590" y="358"/>
                  </a:lnTo>
                  <a:lnTo>
                    <a:pt x="590" y="350"/>
                  </a:lnTo>
                  <a:lnTo>
                    <a:pt x="578" y="358"/>
                  </a:lnTo>
                  <a:lnTo>
                    <a:pt x="574" y="370"/>
                  </a:lnTo>
                  <a:lnTo>
                    <a:pt x="561" y="379"/>
                  </a:lnTo>
                  <a:lnTo>
                    <a:pt x="553" y="387"/>
                  </a:lnTo>
                  <a:lnTo>
                    <a:pt x="545" y="399"/>
                  </a:lnTo>
                  <a:lnTo>
                    <a:pt x="541" y="411"/>
                  </a:lnTo>
                  <a:lnTo>
                    <a:pt x="541" y="423"/>
                  </a:lnTo>
                  <a:lnTo>
                    <a:pt x="545" y="436"/>
                  </a:lnTo>
                  <a:lnTo>
                    <a:pt x="545" y="448"/>
                  </a:lnTo>
                  <a:lnTo>
                    <a:pt x="557" y="448"/>
                  </a:lnTo>
                  <a:lnTo>
                    <a:pt x="545" y="464"/>
                  </a:lnTo>
                  <a:lnTo>
                    <a:pt x="533" y="472"/>
                  </a:lnTo>
                  <a:lnTo>
                    <a:pt x="521" y="476"/>
                  </a:lnTo>
                  <a:lnTo>
                    <a:pt x="521" y="488"/>
                  </a:lnTo>
                  <a:lnTo>
                    <a:pt x="508" y="493"/>
                  </a:lnTo>
                  <a:lnTo>
                    <a:pt x="508" y="505"/>
                  </a:lnTo>
                  <a:lnTo>
                    <a:pt x="504" y="517"/>
                  </a:lnTo>
                  <a:lnTo>
                    <a:pt x="496" y="529"/>
                  </a:lnTo>
                  <a:lnTo>
                    <a:pt x="484" y="541"/>
                  </a:lnTo>
                  <a:lnTo>
                    <a:pt x="472" y="549"/>
                  </a:lnTo>
                  <a:lnTo>
                    <a:pt x="460" y="554"/>
                  </a:lnTo>
                  <a:lnTo>
                    <a:pt x="435" y="562"/>
                  </a:lnTo>
                  <a:lnTo>
                    <a:pt x="423" y="566"/>
                  </a:lnTo>
                  <a:lnTo>
                    <a:pt x="411" y="570"/>
                  </a:lnTo>
                  <a:lnTo>
                    <a:pt x="407" y="570"/>
                  </a:lnTo>
                  <a:lnTo>
                    <a:pt x="394" y="574"/>
                  </a:lnTo>
                  <a:lnTo>
                    <a:pt x="386" y="578"/>
                  </a:lnTo>
                  <a:lnTo>
                    <a:pt x="378" y="574"/>
                  </a:lnTo>
                  <a:lnTo>
                    <a:pt x="358" y="574"/>
                  </a:lnTo>
                  <a:lnTo>
                    <a:pt x="350" y="578"/>
                  </a:lnTo>
                  <a:lnTo>
                    <a:pt x="338" y="590"/>
                  </a:lnTo>
                  <a:lnTo>
                    <a:pt x="325" y="590"/>
                  </a:lnTo>
                  <a:lnTo>
                    <a:pt x="317" y="594"/>
                  </a:lnTo>
                  <a:lnTo>
                    <a:pt x="305" y="594"/>
                  </a:lnTo>
                  <a:lnTo>
                    <a:pt x="293" y="598"/>
                  </a:lnTo>
                  <a:lnTo>
                    <a:pt x="285" y="606"/>
                  </a:lnTo>
                  <a:lnTo>
                    <a:pt x="272" y="615"/>
                  </a:lnTo>
                  <a:lnTo>
                    <a:pt x="260" y="619"/>
                  </a:lnTo>
                  <a:lnTo>
                    <a:pt x="248" y="619"/>
                  </a:lnTo>
                  <a:lnTo>
                    <a:pt x="236" y="611"/>
                  </a:lnTo>
                  <a:lnTo>
                    <a:pt x="224" y="619"/>
                  </a:lnTo>
                  <a:lnTo>
                    <a:pt x="211" y="615"/>
                  </a:lnTo>
                  <a:lnTo>
                    <a:pt x="199" y="623"/>
                  </a:lnTo>
                  <a:lnTo>
                    <a:pt x="187" y="627"/>
                  </a:lnTo>
                  <a:lnTo>
                    <a:pt x="175" y="635"/>
                  </a:lnTo>
                  <a:lnTo>
                    <a:pt x="167" y="643"/>
                  </a:lnTo>
                  <a:lnTo>
                    <a:pt x="154" y="651"/>
                  </a:lnTo>
                  <a:lnTo>
                    <a:pt x="142" y="663"/>
                  </a:lnTo>
                  <a:lnTo>
                    <a:pt x="130" y="672"/>
                  </a:lnTo>
                  <a:lnTo>
                    <a:pt x="118" y="676"/>
                  </a:lnTo>
                  <a:lnTo>
                    <a:pt x="106" y="680"/>
                  </a:lnTo>
                  <a:lnTo>
                    <a:pt x="101" y="684"/>
                  </a:lnTo>
                  <a:lnTo>
                    <a:pt x="89" y="688"/>
                  </a:lnTo>
                  <a:lnTo>
                    <a:pt x="85" y="700"/>
                  </a:lnTo>
                  <a:lnTo>
                    <a:pt x="81" y="704"/>
                  </a:lnTo>
                  <a:lnTo>
                    <a:pt x="77" y="716"/>
                  </a:lnTo>
                  <a:lnTo>
                    <a:pt x="69" y="729"/>
                  </a:lnTo>
                  <a:lnTo>
                    <a:pt x="57" y="720"/>
                  </a:lnTo>
                  <a:lnTo>
                    <a:pt x="57" y="712"/>
                  </a:lnTo>
                  <a:lnTo>
                    <a:pt x="57" y="696"/>
                  </a:lnTo>
                  <a:lnTo>
                    <a:pt x="57" y="688"/>
                  </a:lnTo>
                  <a:lnTo>
                    <a:pt x="45" y="696"/>
                  </a:lnTo>
                  <a:lnTo>
                    <a:pt x="40" y="708"/>
                  </a:lnTo>
                  <a:lnTo>
                    <a:pt x="36" y="720"/>
                  </a:lnTo>
                  <a:lnTo>
                    <a:pt x="32" y="733"/>
                  </a:lnTo>
                  <a:lnTo>
                    <a:pt x="32" y="741"/>
                  </a:lnTo>
                  <a:lnTo>
                    <a:pt x="36" y="753"/>
                  </a:lnTo>
                  <a:lnTo>
                    <a:pt x="40" y="765"/>
                  </a:lnTo>
                  <a:lnTo>
                    <a:pt x="36" y="773"/>
                  </a:lnTo>
                  <a:lnTo>
                    <a:pt x="36" y="790"/>
                  </a:lnTo>
                  <a:lnTo>
                    <a:pt x="28" y="798"/>
                  </a:lnTo>
                  <a:lnTo>
                    <a:pt x="20" y="810"/>
                  </a:lnTo>
                  <a:lnTo>
                    <a:pt x="16" y="822"/>
                  </a:lnTo>
                  <a:lnTo>
                    <a:pt x="16" y="834"/>
                  </a:lnTo>
                  <a:lnTo>
                    <a:pt x="16" y="847"/>
                  </a:lnTo>
                  <a:lnTo>
                    <a:pt x="16" y="859"/>
                  </a:lnTo>
                  <a:lnTo>
                    <a:pt x="24" y="871"/>
                  </a:lnTo>
                  <a:lnTo>
                    <a:pt x="28" y="883"/>
                  </a:lnTo>
                  <a:lnTo>
                    <a:pt x="32" y="895"/>
                  </a:lnTo>
                  <a:lnTo>
                    <a:pt x="40" y="908"/>
                  </a:lnTo>
                  <a:lnTo>
                    <a:pt x="49" y="920"/>
                  </a:lnTo>
                  <a:lnTo>
                    <a:pt x="53" y="932"/>
                  </a:lnTo>
                  <a:lnTo>
                    <a:pt x="65" y="944"/>
                  </a:lnTo>
                  <a:lnTo>
                    <a:pt x="61" y="952"/>
                  </a:lnTo>
                  <a:lnTo>
                    <a:pt x="61" y="964"/>
                  </a:lnTo>
                  <a:lnTo>
                    <a:pt x="61" y="981"/>
                  </a:lnTo>
                  <a:lnTo>
                    <a:pt x="49" y="977"/>
                  </a:lnTo>
                  <a:lnTo>
                    <a:pt x="45" y="964"/>
                  </a:lnTo>
                  <a:lnTo>
                    <a:pt x="40" y="952"/>
                  </a:lnTo>
                  <a:lnTo>
                    <a:pt x="32" y="964"/>
                  </a:lnTo>
                  <a:lnTo>
                    <a:pt x="32" y="960"/>
                  </a:lnTo>
                  <a:lnTo>
                    <a:pt x="32" y="948"/>
                  </a:lnTo>
                  <a:lnTo>
                    <a:pt x="24" y="936"/>
                  </a:lnTo>
                  <a:lnTo>
                    <a:pt x="16" y="932"/>
                  </a:lnTo>
                  <a:lnTo>
                    <a:pt x="20" y="944"/>
                  </a:lnTo>
                  <a:lnTo>
                    <a:pt x="24" y="956"/>
                  </a:lnTo>
                  <a:lnTo>
                    <a:pt x="36" y="969"/>
                  </a:lnTo>
                  <a:lnTo>
                    <a:pt x="40" y="981"/>
                  </a:lnTo>
                  <a:lnTo>
                    <a:pt x="36" y="993"/>
                  </a:lnTo>
                  <a:lnTo>
                    <a:pt x="24" y="989"/>
                  </a:lnTo>
                  <a:lnTo>
                    <a:pt x="20" y="977"/>
                  </a:lnTo>
                  <a:lnTo>
                    <a:pt x="12" y="964"/>
                  </a:lnTo>
                  <a:lnTo>
                    <a:pt x="12" y="977"/>
                  </a:lnTo>
                  <a:lnTo>
                    <a:pt x="0" y="964"/>
                  </a:lnTo>
                  <a:lnTo>
                    <a:pt x="8" y="977"/>
                  </a:lnTo>
                  <a:lnTo>
                    <a:pt x="16" y="989"/>
                  </a:lnTo>
                  <a:lnTo>
                    <a:pt x="20" y="993"/>
                  </a:lnTo>
                  <a:lnTo>
                    <a:pt x="32" y="1005"/>
                  </a:lnTo>
                  <a:lnTo>
                    <a:pt x="40" y="1017"/>
                  </a:lnTo>
                  <a:lnTo>
                    <a:pt x="45" y="1030"/>
                  </a:lnTo>
                  <a:lnTo>
                    <a:pt x="53" y="1042"/>
                  </a:lnTo>
                  <a:lnTo>
                    <a:pt x="57" y="1054"/>
                  </a:lnTo>
                  <a:lnTo>
                    <a:pt x="57" y="1066"/>
                  </a:lnTo>
                  <a:lnTo>
                    <a:pt x="57" y="1074"/>
                  </a:lnTo>
                  <a:lnTo>
                    <a:pt x="57" y="1087"/>
                  </a:lnTo>
                  <a:lnTo>
                    <a:pt x="69" y="1099"/>
                  </a:lnTo>
                  <a:lnTo>
                    <a:pt x="77" y="1111"/>
                  </a:lnTo>
                  <a:lnTo>
                    <a:pt x="85" y="1123"/>
                  </a:lnTo>
                  <a:lnTo>
                    <a:pt x="85" y="1135"/>
                  </a:lnTo>
                  <a:lnTo>
                    <a:pt x="89" y="1144"/>
                  </a:lnTo>
                  <a:lnTo>
                    <a:pt x="101" y="1156"/>
                  </a:lnTo>
                  <a:lnTo>
                    <a:pt x="106" y="1168"/>
                  </a:lnTo>
                  <a:lnTo>
                    <a:pt x="110" y="1180"/>
                  </a:lnTo>
                  <a:lnTo>
                    <a:pt x="110" y="1192"/>
                  </a:lnTo>
                  <a:lnTo>
                    <a:pt x="110" y="1217"/>
                  </a:lnTo>
                  <a:lnTo>
                    <a:pt x="106" y="1221"/>
                  </a:lnTo>
                  <a:lnTo>
                    <a:pt x="110" y="1229"/>
                  </a:lnTo>
                  <a:lnTo>
                    <a:pt x="114" y="1241"/>
                  </a:lnTo>
                  <a:lnTo>
                    <a:pt x="118" y="1253"/>
                  </a:lnTo>
                  <a:lnTo>
                    <a:pt x="122" y="1266"/>
                  </a:lnTo>
                  <a:lnTo>
                    <a:pt x="126" y="1278"/>
                  </a:lnTo>
                  <a:lnTo>
                    <a:pt x="134" y="1290"/>
                  </a:lnTo>
                  <a:lnTo>
                    <a:pt x="138" y="1302"/>
                  </a:lnTo>
                  <a:lnTo>
                    <a:pt x="146" y="1314"/>
                  </a:lnTo>
                  <a:lnTo>
                    <a:pt x="154" y="1327"/>
                  </a:lnTo>
                  <a:lnTo>
                    <a:pt x="154" y="1339"/>
                  </a:lnTo>
                  <a:lnTo>
                    <a:pt x="154" y="1351"/>
                  </a:lnTo>
                  <a:lnTo>
                    <a:pt x="154" y="1363"/>
                  </a:lnTo>
                  <a:lnTo>
                    <a:pt x="154" y="1375"/>
                  </a:lnTo>
                  <a:lnTo>
                    <a:pt x="154" y="1384"/>
                  </a:lnTo>
                  <a:lnTo>
                    <a:pt x="150" y="1396"/>
                  </a:lnTo>
                  <a:lnTo>
                    <a:pt x="150" y="1384"/>
                  </a:lnTo>
                  <a:lnTo>
                    <a:pt x="146" y="1396"/>
                  </a:lnTo>
                  <a:lnTo>
                    <a:pt x="150" y="1408"/>
                  </a:lnTo>
                  <a:lnTo>
                    <a:pt x="150" y="1420"/>
                  </a:lnTo>
                  <a:lnTo>
                    <a:pt x="154" y="1432"/>
                  </a:lnTo>
                  <a:lnTo>
                    <a:pt x="146" y="1445"/>
                  </a:lnTo>
                  <a:lnTo>
                    <a:pt x="134" y="1457"/>
                  </a:lnTo>
                  <a:lnTo>
                    <a:pt x="126" y="1461"/>
                  </a:lnTo>
                  <a:lnTo>
                    <a:pt x="122" y="1457"/>
                  </a:lnTo>
                  <a:lnTo>
                    <a:pt x="110" y="1457"/>
                  </a:lnTo>
                  <a:lnTo>
                    <a:pt x="110" y="1469"/>
                  </a:lnTo>
                  <a:lnTo>
                    <a:pt x="110" y="1481"/>
                  </a:lnTo>
                  <a:lnTo>
                    <a:pt x="110" y="1493"/>
                  </a:lnTo>
                  <a:lnTo>
                    <a:pt x="118" y="1506"/>
                  </a:lnTo>
                  <a:lnTo>
                    <a:pt x="126" y="1506"/>
                  </a:lnTo>
                  <a:lnTo>
                    <a:pt x="138" y="1510"/>
                  </a:lnTo>
                  <a:lnTo>
                    <a:pt x="154" y="1518"/>
                  </a:lnTo>
                  <a:lnTo>
                    <a:pt x="163" y="1530"/>
                  </a:lnTo>
                  <a:lnTo>
                    <a:pt x="175" y="1538"/>
                  </a:lnTo>
                  <a:lnTo>
                    <a:pt x="187" y="1542"/>
                  </a:lnTo>
                  <a:lnTo>
                    <a:pt x="199" y="1550"/>
                  </a:lnTo>
                  <a:lnTo>
                    <a:pt x="211" y="1554"/>
                  </a:lnTo>
                  <a:lnTo>
                    <a:pt x="224" y="1554"/>
                  </a:lnTo>
                  <a:lnTo>
                    <a:pt x="236" y="1554"/>
                  </a:lnTo>
                  <a:lnTo>
                    <a:pt x="248" y="1550"/>
                  </a:lnTo>
                  <a:lnTo>
                    <a:pt x="260" y="1554"/>
                  </a:lnTo>
                  <a:lnTo>
                    <a:pt x="272" y="1554"/>
                  </a:lnTo>
                  <a:lnTo>
                    <a:pt x="281" y="1559"/>
                  </a:lnTo>
                  <a:lnTo>
                    <a:pt x="281" y="1554"/>
                  </a:lnTo>
                  <a:lnTo>
                    <a:pt x="293" y="1550"/>
                  </a:lnTo>
                  <a:lnTo>
                    <a:pt x="305" y="1546"/>
                  </a:lnTo>
                  <a:lnTo>
                    <a:pt x="317" y="1542"/>
                  </a:lnTo>
                  <a:lnTo>
                    <a:pt x="325" y="1530"/>
                  </a:lnTo>
                  <a:lnTo>
                    <a:pt x="338" y="1518"/>
                  </a:lnTo>
                  <a:lnTo>
                    <a:pt x="350" y="1514"/>
                  </a:lnTo>
                  <a:lnTo>
                    <a:pt x="362" y="1518"/>
                  </a:lnTo>
                  <a:lnTo>
                    <a:pt x="374" y="1514"/>
                  </a:lnTo>
                  <a:lnTo>
                    <a:pt x="382" y="1506"/>
                  </a:lnTo>
                  <a:lnTo>
                    <a:pt x="390" y="1489"/>
                  </a:lnTo>
                  <a:lnTo>
                    <a:pt x="403" y="1481"/>
                  </a:lnTo>
                  <a:lnTo>
                    <a:pt x="411" y="1477"/>
                  </a:lnTo>
                  <a:lnTo>
                    <a:pt x="419" y="1477"/>
                  </a:lnTo>
                  <a:lnTo>
                    <a:pt x="431" y="1477"/>
                  </a:lnTo>
                  <a:lnTo>
                    <a:pt x="443" y="1477"/>
                  </a:lnTo>
                  <a:lnTo>
                    <a:pt x="456" y="1477"/>
                  </a:lnTo>
                  <a:lnTo>
                    <a:pt x="468" y="1473"/>
                  </a:lnTo>
                  <a:lnTo>
                    <a:pt x="480" y="1473"/>
                  </a:lnTo>
                  <a:lnTo>
                    <a:pt x="492" y="1469"/>
                  </a:lnTo>
                  <a:lnTo>
                    <a:pt x="504" y="1469"/>
                  </a:lnTo>
                  <a:lnTo>
                    <a:pt x="512" y="1473"/>
                  </a:lnTo>
                  <a:lnTo>
                    <a:pt x="525" y="1477"/>
                  </a:lnTo>
                  <a:lnTo>
                    <a:pt x="533" y="1473"/>
                  </a:lnTo>
                  <a:lnTo>
                    <a:pt x="541" y="1485"/>
                  </a:lnTo>
                  <a:lnTo>
                    <a:pt x="553" y="1477"/>
                  </a:lnTo>
                  <a:lnTo>
                    <a:pt x="565" y="1481"/>
                  </a:lnTo>
                  <a:lnTo>
                    <a:pt x="578" y="1473"/>
                  </a:lnTo>
                  <a:lnTo>
                    <a:pt x="590" y="1473"/>
                  </a:lnTo>
                  <a:lnTo>
                    <a:pt x="602" y="1485"/>
                  </a:lnTo>
                  <a:lnTo>
                    <a:pt x="614" y="1477"/>
                  </a:lnTo>
                  <a:lnTo>
                    <a:pt x="626" y="1477"/>
                  </a:lnTo>
                  <a:lnTo>
                    <a:pt x="639" y="1465"/>
                  </a:lnTo>
                  <a:lnTo>
                    <a:pt x="639" y="1461"/>
                  </a:lnTo>
                  <a:lnTo>
                    <a:pt x="651" y="1453"/>
                  </a:lnTo>
                  <a:lnTo>
                    <a:pt x="655" y="1441"/>
                  </a:lnTo>
                  <a:lnTo>
                    <a:pt x="659" y="1428"/>
                  </a:lnTo>
                  <a:lnTo>
                    <a:pt x="667" y="1416"/>
                  </a:lnTo>
                  <a:lnTo>
                    <a:pt x="679" y="1412"/>
                  </a:lnTo>
                  <a:lnTo>
                    <a:pt x="692" y="1412"/>
                  </a:lnTo>
                  <a:lnTo>
                    <a:pt x="704" y="1404"/>
                  </a:lnTo>
                  <a:lnTo>
                    <a:pt x="716" y="1396"/>
                  </a:lnTo>
                  <a:lnTo>
                    <a:pt x="728" y="1392"/>
                  </a:lnTo>
                  <a:lnTo>
                    <a:pt x="740" y="1388"/>
                  </a:lnTo>
                  <a:lnTo>
                    <a:pt x="753" y="1380"/>
                  </a:lnTo>
                  <a:lnTo>
                    <a:pt x="765" y="1371"/>
                  </a:lnTo>
                  <a:lnTo>
                    <a:pt x="773" y="1367"/>
                  </a:lnTo>
                  <a:lnTo>
                    <a:pt x="781" y="1363"/>
                  </a:lnTo>
                  <a:lnTo>
                    <a:pt x="793" y="1367"/>
                  </a:lnTo>
                  <a:lnTo>
                    <a:pt x="805" y="1367"/>
                  </a:lnTo>
                  <a:lnTo>
                    <a:pt x="818" y="1367"/>
                  </a:lnTo>
                  <a:lnTo>
                    <a:pt x="830" y="1367"/>
                  </a:lnTo>
                  <a:lnTo>
                    <a:pt x="842" y="1367"/>
                  </a:lnTo>
                  <a:lnTo>
                    <a:pt x="850" y="1367"/>
                  </a:lnTo>
                  <a:lnTo>
                    <a:pt x="858" y="1363"/>
                  </a:lnTo>
                  <a:lnTo>
                    <a:pt x="875" y="1359"/>
                  </a:lnTo>
                  <a:lnTo>
                    <a:pt x="883" y="1355"/>
                  </a:lnTo>
                  <a:lnTo>
                    <a:pt x="895" y="1355"/>
                  </a:lnTo>
                  <a:lnTo>
                    <a:pt x="919" y="1343"/>
                  </a:lnTo>
                  <a:lnTo>
                    <a:pt x="932" y="1339"/>
                  </a:lnTo>
                  <a:lnTo>
                    <a:pt x="944" y="1331"/>
                  </a:lnTo>
                  <a:lnTo>
                    <a:pt x="956" y="1327"/>
                  </a:lnTo>
                  <a:lnTo>
                    <a:pt x="968" y="1327"/>
                  </a:lnTo>
                  <a:lnTo>
                    <a:pt x="980" y="1323"/>
                  </a:lnTo>
                  <a:lnTo>
                    <a:pt x="993" y="1323"/>
                  </a:lnTo>
                  <a:lnTo>
                    <a:pt x="1005" y="1323"/>
                  </a:lnTo>
                  <a:lnTo>
                    <a:pt x="1029" y="1318"/>
                  </a:lnTo>
                  <a:lnTo>
                    <a:pt x="1037" y="1323"/>
                  </a:lnTo>
                  <a:lnTo>
                    <a:pt x="1054" y="1323"/>
                  </a:lnTo>
                  <a:lnTo>
                    <a:pt x="1066" y="1323"/>
                  </a:lnTo>
                  <a:lnTo>
                    <a:pt x="1074" y="1318"/>
                  </a:lnTo>
                  <a:lnTo>
                    <a:pt x="1086" y="1314"/>
                  </a:lnTo>
                  <a:lnTo>
                    <a:pt x="1098" y="1318"/>
                  </a:lnTo>
                  <a:lnTo>
                    <a:pt x="1123" y="1331"/>
                  </a:lnTo>
                  <a:lnTo>
                    <a:pt x="1135" y="1339"/>
                  </a:lnTo>
                  <a:lnTo>
                    <a:pt x="1147" y="1347"/>
                  </a:lnTo>
                  <a:lnTo>
                    <a:pt x="1159" y="1351"/>
                  </a:lnTo>
                  <a:lnTo>
                    <a:pt x="1172" y="1343"/>
                  </a:lnTo>
                  <a:lnTo>
                    <a:pt x="1184" y="1343"/>
                  </a:lnTo>
                  <a:lnTo>
                    <a:pt x="1188" y="1351"/>
                  </a:lnTo>
                  <a:lnTo>
                    <a:pt x="1212" y="1363"/>
                  </a:lnTo>
                  <a:lnTo>
                    <a:pt x="1225" y="1359"/>
                  </a:lnTo>
                  <a:lnTo>
                    <a:pt x="1237" y="1355"/>
                  </a:lnTo>
                  <a:lnTo>
                    <a:pt x="1249" y="1367"/>
                  </a:lnTo>
                  <a:lnTo>
                    <a:pt x="1249" y="1380"/>
                  </a:lnTo>
                  <a:lnTo>
                    <a:pt x="1261" y="1380"/>
                  </a:lnTo>
                  <a:lnTo>
                    <a:pt x="1273" y="1384"/>
                  </a:lnTo>
                  <a:lnTo>
                    <a:pt x="1273" y="1396"/>
                  </a:lnTo>
                  <a:lnTo>
                    <a:pt x="1269" y="1396"/>
                  </a:lnTo>
                  <a:lnTo>
                    <a:pt x="1261" y="1408"/>
                  </a:lnTo>
                  <a:lnTo>
                    <a:pt x="1273" y="1420"/>
                  </a:lnTo>
                  <a:lnTo>
                    <a:pt x="1286" y="1424"/>
                  </a:lnTo>
                  <a:lnTo>
                    <a:pt x="1298" y="1432"/>
                  </a:lnTo>
                  <a:lnTo>
                    <a:pt x="1306" y="1445"/>
                  </a:lnTo>
                  <a:lnTo>
                    <a:pt x="1310" y="1453"/>
                  </a:lnTo>
                  <a:lnTo>
                    <a:pt x="1318" y="1465"/>
                  </a:lnTo>
                  <a:lnTo>
                    <a:pt x="1330" y="1477"/>
                  </a:lnTo>
                  <a:lnTo>
                    <a:pt x="1330" y="1481"/>
                  </a:lnTo>
                  <a:lnTo>
                    <a:pt x="1334" y="1493"/>
                  </a:lnTo>
                  <a:lnTo>
                    <a:pt x="1339" y="1506"/>
                  </a:lnTo>
                  <a:lnTo>
                    <a:pt x="1343" y="1514"/>
                  </a:lnTo>
                  <a:lnTo>
                    <a:pt x="1330" y="1514"/>
                  </a:lnTo>
                  <a:lnTo>
                    <a:pt x="1334" y="1526"/>
                  </a:lnTo>
                  <a:lnTo>
                    <a:pt x="1347" y="1534"/>
                  </a:lnTo>
                  <a:lnTo>
                    <a:pt x="1355" y="1546"/>
                  </a:lnTo>
                  <a:lnTo>
                    <a:pt x="1367" y="1542"/>
                  </a:lnTo>
                  <a:lnTo>
                    <a:pt x="1375" y="1550"/>
                  </a:lnTo>
                  <a:lnTo>
                    <a:pt x="1379" y="1538"/>
                  </a:lnTo>
                  <a:lnTo>
                    <a:pt x="1367" y="1538"/>
                  </a:lnTo>
                  <a:lnTo>
                    <a:pt x="1371" y="1526"/>
                  </a:lnTo>
                  <a:lnTo>
                    <a:pt x="1383" y="1514"/>
                  </a:lnTo>
                  <a:lnTo>
                    <a:pt x="1391" y="1506"/>
                  </a:lnTo>
                  <a:lnTo>
                    <a:pt x="1400" y="1493"/>
                  </a:lnTo>
                  <a:lnTo>
                    <a:pt x="1408" y="1485"/>
                  </a:lnTo>
                  <a:lnTo>
                    <a:pt x="1420" y="1477"/>
                  </a:lnTo>
                  <a:lnTo>
                    <a:pt x="1440" y="1465"/>
                  </a:lnTo>
                  <a:lnTo>
                    <a:pt x="1452" y="1457"/>
                  </a:lnTo>
                  <a:lnTo>
                    <a:pt x="1461" y="1445"/>
                  </a:lnTo>
                  <a:lnTo>
                    <a:pt x="1461" y="1432"/>
                  </a:lnTo>
                  <a:lnTo>
                    <a:pt x="1469" y="1420"/>
                  </a:lnTo>
                  <a:lnTo>
                    <a:pt x="1481" y="1416"/>
                  </a:lnTo>
                  <a:lnTo>
                    <a:pt x="1489" y="1404"/>
                  </a:lnTo>
                  <a:lnTo>
                    <a:pt x="1485" y="1392"/>
                  </a:lnTo>
                  <a:lnTo>
                    <a:pt x="1489" y="1388"/>
                  </a:lnTo>
                  <a:lnTo>
                    <a:pt x="1493" y="1400"/>
                  </a:lnTo>
                  <a:lnTo>
                    <a:pt x="1497" y="1412"/>
                  </a:lnTo>
                  <a:lnTo>
                    <a:pt x="1501" y="1420"/>
                  </a:lnTo>
                  <a:lnTo>
                    <a:pt x="1489" y="1428"/>
                  </a:lnTo>
                  <a:lnTo>
                    <a:pt x="1493" y="1441"/>
                  </a:lnTo>
                  <a:lnTo>
                    <a:pt x="1497" y="1453"/>
                  </a:lnTo>
                  <a:lnTo>
                    <a:pt x="1485" y="1465"/>
                  </a:lnTo>
                  <a:lnTo>
                    <a:pt x="1477" y="1477"/>
                  </a:lnTo>
                  <a:lnTo>
                    <a:pt x="1473" y="1489"/>
                  </a:lnTo>
                  <a:lnTo>
                    <a:pt x="1469" y="1502"/>
                  </a:lnTo>
                  <a:lnTo>
                    <a:pt x="1465" y="1514"/>
                  </a:lnTo>
                  <a:lnTo>
                    <a:pt x="1469" y="1514"/>
                  </a:lnTo>
                  <a:lnTo>
                    <a:pt x="1469" y="1526"/>
                  </a:lnTo>
                  <a:lnTo>
                    <a:pt x="1465" y="1538"/>
                  </a:lnTo>
                  <a:lnTo>
                    <a:pt x="1452" y="1546"/>
                  </a:lnTo>
                  <a:lnTo>
                    <a:pt x="1444" y="1546"/>
                  </a:lnTo>
                  <a:lnTo>
                    <a:pt x="1436" y="1554"/>
                  </a:lnTo>
                  <a:lnTo>
                    <a:pt x="1428" y="1571"/>
                  </a:lnTo>
                  <a:lnTo>
                    <a:pt x="1465" y="1559"/>
                  </a:lnTo>
                  <a:lnTo>
                    <a:pt x="1477" y="1563"/>
                  </a:lnTo>
                  <a:lnTo>
                    <a:pt x="1485" y="1550"/>
                  </a:lnTo>
                  <a:lnTo>
                    <a:pt x="1489" y="1538"/>
                  </a:lnTo>
                  <a:lnTo>
                    <a:pt x="1493" y="1526"/>
                  </a:lnTo>
                  <a:lnTo>
                    <a:pt x="1493" y="1514"/>
                  </a:lnTo>
                  <a:lnTo>
                    <a:pt x="1501" y="1502"/>
                  </a:lnTo>
                  <a:lnTo>
                    <a:pt x="1514" y="1502"/>
                  </a:lnTo>
                  <a:lnTo>
                    <a:pt x="1514" y="1514"/>
                  </a:lnTo>
                  <a:lnTo>
                    <a:pt x="1526" y="1526"/>
                  </a:lnTo>
                  <a:lnTo>
                    <a:pt x="1530" y="1538"/>
                  </a:lnTo>
                  <a:lnTo>
                    <a:pt x="1530" y="1550"/>
                  </a:lnTo>
                  <a:lnTo>
                    <a:pt x="1526" y="1563"/>
                  </a:lnTo>
                  <a:lnTo>
                    <a:pt x="1526" y="1575"/>
                  </a:lnTo>
                  <a:lnTo>
                    <a:pt x="1514" y="1583"/>
                  </a:lnTo>
                  <a:lnTo>
                    <a:pt x="1509" y="1595"/>
                  </a:lnTo>
                  <a:lnTo>
                    <a:pt x="1514" y="1595"/>
                  </a:lnTo>
                  <a:lnTo>
                    <a:pt x="1530" y="1595"/>
                  </a:lnTo>
                  <a:lnTo>
                    <a:pt x="1538" y="1591"/>
                  </a:lnTo>
                  <a:lnTo>
                    <a:pt x="1550" y="1591"/>
                  </a:lnTo>
                  <a:lnTo>
                    <a:pt x="1558" y="1579"/>
                  </a:lnTo>
                  <a:lnTo>
                    <a:pt x="1570" y="1575"/>
                  </a:lnTo>
                  <a:lnTo>
                    <a:pt x="1583" y="1575"/>
                  </a:lnTo>
                  <a:lnTo>
                    <a:pt x="1579" y="1587"/>
                  </a:lnTo>
                  <a:lnTo>
                    <a:pt x="1566" y="1587"/>
                  </a:lnTo>
                  <a:lnTo>
                    <a:pt x="1570" y="1599"/>
                  </a:lnTo>
                  <a:lnTo>
                    <a:pt x="1583" y="1607"/>
                  </a:lnTo>
                  <a:lnTo>
                    <a:pt x="1595" y="1620"/>
                  </a:lnTo>
                  <a:lnTo>
                    <a:pt x="1599" y="1632"/>
                  </a:lnTo>
                  <a:lnTo>
                    <a:pt x="1595" y="1624"/>
                  </a:lnTo>
                  <a:lnTo>
                    <a:pt x="1583" y="1611"/>
                  </a:lnTo>
                  <a:lnTo>
                    <a:pt x="1575" y="1603"/>
                  </a:lnTo>
                  <a:lnTo>
                    <a:pt x="1562" y="1591"/>
                  </a:lnTo>
                  <a:lnTo>
                    <a:pt x="1575" y="1603"/>
                  </a:lnTo>
                  <a:lnTo>
                    <a:pt x="1583" y="1616"/>
                  </a:lnTo>
                  <a:lnTo>
                    <a:pt x="1595" y="1628"/>
                  </a:lnTo>
                  <a:lnTo>
                    <a:pt x="1599" y="1640"/>
                  </a:lnTo>
                  <a:lnTo>
                    <a:pt x="1607" y="1652"/>
                  </a:lnTo>
                  <a:lnTo>
                    <a:pt x="1611" y="1660"/>
                  </a:lnTo>
                  <a:lnTo>
                    <a:pt x="1611" y="1672"/>
                  </a:lnTo>
                  <a:lnTo>
                    <a:pt x="1611" y="1677"/>
                  </a:lnTo>
                  <a:lnTo>
                    <a:pt x="1603" y="1689"/>
                  </a:lnTo>
                  <a:lnTo>
                    <a:pt x="1603" y="1701"/>
                  </a:lnTo>
                  <a:lnTo>
                    <a:pt x="1611" y="1713"/>
                  </a:lnTo>
                  <a:lnTo>
                    <a:pt x="1619" y="1721"/>
                  </a:lnTo>
                  <a:lnTo>
                    <a:pt x="1627" y="1725"/>
                  </a:lnTo>
                  <a:lnTo>
                    <a:pt x="1636" y="1738"/>
                  </a:lnTo>
                  <a:lnTo>
                    <a:pt x="1644" y="1750"/>
                  </a:lnTo>
                  <a:lnTo>
                    <a:pt x="1652" y="1758"/>
                  </a:lnTo>
                  <a:lnTo>
                    <a:pt x="1668" y="1762"/>
                  </a:lnTo>
                  <a:lnTo>
                    <a:pt x="1676" y="1762"/>
                  </a:lnTo>
                  <a:lnTo>
                    <a:pt x="1689" y="1766"/>
                  </a:lnTo>
                  <a:lnTo>
                    <a:pt x="1701" y="1774"/>
                  </a:lnTo>
                  <a:lnTo>
                    <a:pt x="1709" y="1786"/>
                  </a:lnTo>
                  <a:lnTo>
                    <a:pt x="1721" y="1778"/>
                  </a:lnTo>
                  <a:lnTo>
                    <a:pt x="1737" y="1778"/>
                  </a:lnTo>
                  <a:lnTo>
                    <a:pt x="1745" y="1786"/>
                  </a:lnTo>
                  <a:lnTo>
                    <a:pt x="1758" y="1782"/>
                  </a:lnTo>
                  <a:lnTo>
                    <a:pt x="1770" y="1786"/>
                  </a:lnTo>
                  <a:lnTo>
                    <a:pt x="1782" y="1795"/>
                  </a:lnTo>
                  <a:lnTo>
                    <a:pt x="1794" y="1799"/>
                  </a:lnTo>
                  <a:lnTo>
                    <a:pt x="1807" y="1807"/>
                  </a:lnTo>
                  <a:lnTo>
                    <a:pt x="1819" y="1811"/>
                  </a:lnTo>
                  <a:lnTo>
                    <a:pt x="1831" y="1819"/>
                  </a:lnTo>
                  <a:lnTo>
                    <a:pt x="1843" y="1807"/>
                  </a:lnTo>
                  <a:lnTo>
                    <a:pt x="1855" y="1799"/>
                  </a:lnTo>
                  <a:lnTo>
                    <a:pt x="1868" y="1790"/>
                  </a:lnTo>
                  <a:lnTo>
                    <a:pt x="1880" y="1782"/>
                  </a:lnTo>
                  <a:lnTo>
                    <a:pt x="1884" y="1782"/>
                  </a:lnTo>
                  <a:lnTo>
                    <a:pt x="1896" y="1778"/>
                  </a:lnTo>
                  <a:lnTo>
                    <a:pt x="1884" y="1770"/>
                  </a:lnTo>
                  <a:lnTo>
                    <a:pt x="1896" y="1762"/>
                  </a:lnTo>
                  <a:lnTo>
                    <a:pt x="1908" y="1754"/>
                  </a:lnTo>
                  <a:lnTo>
                    <a:pt x="1916" y="1750"/>
                  </a:lnTo>
                  <a:lnTo>
                    <a:pt x="1925" y="1762"/>
                  </a:lnTo>
                  <a:lnTo>
                    <a:pt x="1925" y="1770"/>
                  </a:lnTo>
                  <a:lnTo>
                    <a:pt x="1925" y="1774"/>
                  </a:lnTo>
                  <a:lnTo>
                    <a:pt x="1912" y="1786"/>
                  </a:lnTo>
                  <a:lnTo>
                    <a:pt x="1925" y="1795"/>
                  </a:lnTo>
                  <a:lnTo>
                    <a:pt x="1937" y="1786"/>
                  </a:lnTo>
                  <a:lnTo>
                    <a:pt x="1937" y="1774"/>
                  </a:lnTo>
                  <a:lnTo>
                    <a:pt x="1949" y="1774"/>
                  </a:lnTo>
                  <a:lnTo>
                    <a:pt x="1953" y="1786"/>
                  </a:lnTo>
                  <a:lnTo>
                    <a:pt x="1953" y="1799"/>
                  </a:lnTo>
                  <a:lnTo>
                    <a:pt x="1961" y="1807"/>
                  </a:lnTo>
                  <a:lnTo>
                    <a:pt x="1973" y="1815"/>
                  </a:lnTo>
                  <a:lnTo>
                    <a:pt x="1986" y="1815"/>
                  </a:lnTo>
                  <a:lnTo>
                    <a:pt x="1998" y="1827"/>
                  </a:lnTo>
                  <a:lnTo>
                    <a:pt x="2006" y="1839"/>
                  </a:lnTo>
                  <a:lnTo>
                    <a:pt x="2010" y="1827"/>
                  </a:lnTo>
                  <a:lnTo>
                    <a:pt x="2010" y="1815"/>
                  </a:lnTo>
                  <a:lnTo>
                    <a:pt x="1998" y="1819"/>
                  </a:lnTo>
                  <a:lnTo>
                    <a:pt x="1994" y="1807"/>
                  </a:lnTo>
                  <a:lnTo>
                    <a:pt x="2006" y="1811"/>
                  </a:lnTo>
                  <a:lnTo>
                    <a:pt x="2018" y="1807"/>
                  </a:lnTo>
                  <a:lnTo>
                    <a:pt x="2030" y="1807"/>
                  </a:lnTo>
                  <a:lnTo>
                    <a:pt x="2043" y="1795"/>
                  </a:lnTo>
                  <a:lnTo>
                    <a:pt x="2055" y="1782"/>
                  </a:lnTo>
                  <a:lnTo>
                    <a:pt x="2067" y="1770"/>
                  </a:lnTo>
                  <a:lnTo>
                    <a:pt x="2079" y="1762"/>
                  </a:lnTo>
                  <a:lnTo>
                    <a:pt x="2091" y="1754"/>
                  </a:lnTo>
                  <a:lnTo>
                    <a:pt x="2104" y="1750"/>
                  </a:lnTo>
                  <a:lnTo>
                    <a:pt x="2116" y="1746"/>
                  </a:lnTo>
                  <a:lnTo>
                    <a:pt x="2128" y="1746"/>
                  </a:lnTo>
                  <a:lnTo>
                    <a:pt x="2140" y="1746"/>
                  </a:lnTo>
                  <a:lnTo>
                    <a:pt x="2148" y="1746"/>
                  </a:lnTo>
                  <a:lnTo>
                    <a:pt x="2181" y="1746"/>
                  </a:lnTo>
                  <a:lnTo>
                    <a:pt x="2193" y="1742"/>
                  </a:lnTo>
                  <a:lnTo>
                    <a:pt x="2205" y="1734"/>
                  </a:lnTo>
                  <a:lnTo>
                    <a:pt x="2218" y="1725"/>
                  </a:lnTo>
                  <a:lnTo>
                    <a:pt x="2222" y="1725"/>
                  </a:lnTo>
                  <a:lnTo>
                    <a:pt x="2222" y="1713"/>
                  </a:lnTo>
                  <a:lnTo>
                    <a:pt x="2222" y="1705"/>
                  </a:lnTo>
                  <a:lnTo>
                    <a:pt x="2222" y="1701"/>
                  </a:lnTo>
                  <a:lnTo>
                    <a:pt x="2218" y="1689"/>
                  </a:lnTo>
                  <a:lnTo>
                    <a:pt x="2218" y="1677"/>
                  </a:lnTo>
                  <a:lnTo>
                    <a:pt x="2222" y="1664"/>
                  </a:lnTo>
                  <a:lnTo>
                    <a:pt x="2226" y="1652"/>
                  </a:lnTo>
                  <a:lnTo>
                    <a:pt x="2230" y="1644"/>
                  </a:lnTo>
                  <a:lnTo>
                    <a:pt x="2230" y="1632"/>
                  </a:lnTo>
                  <a:lnTo>
                    <a:pt x="2234" y="1620"/>
                  </a:lnTo>
                  <a:lnTo>
                    <a:pt x="2238" y="1607"/>
                  </a:lnTo>
                  <a:lnTo>
                    <a:pt x="2242" y="1595"/>
                  </a:lnTo>
                  <a:lnTo>
                    <a:pt x="2246" y="1583"/>
                  </a:lnTo>
                  <a:lnTo>
                    <a:pt x="2254" y="1571"/>
                  </a:lnTo>
                  <a:lnTo>
                    <a:pt x="2266" y="1563"/>
                  </a:lnTo>
                  <a:lnTo>
                    <a:pt x="2270" y="1550"/>
                  </a:lnTo>
                  <a:lnTo>
                    <a:pt x="2270" y="1538"/>
                  </a:lnTo>
                  <a:lnTo>
                    <a:pt x="2274" y="1526"/>
                  </a:lnTo>
                  <a:lnTo>
                    <a:pt x="2279" y="1514"/>
                  </a:lnTo>
                  <a:lnTo>
                    <a:pt x="2279" y="1506"/>
                  </a:lnTo>
                  <a:lnTo>
                    <a:pt x="2291" y="1493"/>
                  </a:lnTo>
                  <a:lnTo>
                    <a:pt x="2295" y="1481"/>
                  </a:lnTo>
                  <a:lnTo>
                    <a:pt x="2303" y="1469"/>
                  </a:lnTo>
                  <a:lnTo>
                    <a:pt x="2303" y="1457"/>
                  </a:lnTo>
                  <a:lnTo>
                    <a:pt x="2311" y="1445"/>
                  </a:lnTo>
                  <a:lnTo>
                    <a:pt x="2315" y="1432"/>
                  </a:lnTo>
                  <a:lnTo>
                    <a:pt x="2323" y="1420"/>
                  </a:lnTo>
                  <a:lnTo>
                    <a:pt x="2331" y="1412"/>
                  </a:lnTo>
                  <a:lnTo>
                    <a:pt x="2344" y="1404"/>
                  </a:lnTo>
                  <a:lnTo>
                    <a:pt x="2356" y="1396"/>
                  </a:lnTo>
                  <a:lnTo>
                    <a:pt x="2364" y="1384"/>
                  </a:lnTo>
                  <a:lnTo>
                    <a:pt x="2376" y="1380"/>
                  </a:lnTo>
                  <a:lnTo>
                    <a:pt x="2376" y="1375"/>
                  </a:lnTo>
                  <a:lnTo>
                    <a:pt x="2376" y="1355"/>
                  </a:lnTo>
                  <a:lnTo>
                    <a:pt x="2384" y="1343"/>
                  </a:lnTo>
                  <a:lnTo>
                    <a:pt x="2392" y="1331"/>
                  </a:lnTo>
                  <a:lnTo>
                    <a:pt x="2397" y="1318"/>
                  </a:lnTo>
                  <a:lnTo>
                    <a:pt x="2401" y="1306"/>
                  </a:lnTo>
                  <a:lnTo>
                    <a:pt x="2405" y="1294"/>
                  </a:lnTo>
                  <a:lnTo>
                    <a:pt x="2409" y="1282"/>
                  </a:lnTo>
                  <a:lnTo>
                    <a:pt x="2405" y="1270"/>
                  </a:lnTo>
                  <a:lnTo>
                    <a:pt x="2405" y="1257"/>
                  </a:lnTo>
                  <a:lnTo>
                    <a:pt x="2409" y="1245"/>
                  </a:lnTo>
                  <a:lnTo>
                    <a:pt x="2413" y="1233"/>
                  </a:lnTo>
                  <a:lnTo>
                    <a:pt x="2417" y="1221"/>
                  </a:lnTo>
                  <a:lnTo>
                    <a:pt x="2417" y="1217"/>
                  </a:lnTo>
                  <a:lnTo>
                    <a:pt x="2421" y="1205"/>
                  </a:lnTo>
                  <a:lnTo>
                    <a:pt x="2425" y="1192"/>
                  </a:lnTo>
                  <a:lnTo>
                    <a:pt x="2425" y="1180"/>
                  </a:lnTo>
                  <a:lnTo>
                    <a:pt x="2425" y="1168"/>
                  </a:lnTo>
                  <a:lnTo>
                    <a:pt x="2429" y="1156"/>
                  </a:lnTo>
                  <a:lnTo>
                    <a:pt x="2437" y="1144"/>
                  </a:lnTo>
                  <a:lnTo>
                    <a:pt x="2441" y="1131"/>
                  </a:lnTo>
                  <a:lnTo>
                    <a:pt x="2437" y="1119"/>
                  </a:lnTo>
                  <a:lnTo>
                    <a:pt x="2441" y="110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89" name="Freeform 818">
              <a:extLst>
                <a:ext uri="{FF2B5EF4-FFF2-40B4-BE49-F238E27FC236}">
                  <a16:creationId xmlns="" xmlns:a16="http://schemas.microsoft.com/office/drawing/2014/main" id="{49F16682-F01D-4D66-8F16-AF69921859EA}"/>
                </a:ext>
              </a:extLst>
            </p:cNvPr>
            <p:cNvSpPr>
              <a:spLocks/>
            </p:cNvSpPr>
            <p:nvPr/>
          </p:nvSpPr>
          <p:spPr bwMode="gray">
            <a:xfrm>
              <a:off x="7159728" y="4636436"/>
              <a:ext cx="11885" cy="8643"/>
            </a:xfrm>
            <a:custGeom>
              <a:avLst/>
              <a:gdLst>
                <a:gd name="T0" fmla="*/ 12 w 33"/>
                <a:gd name="T1" fmla="*/ 24 h 24"/>
                <a:gd name="T2" fmla="*/ 25 w 33"/>
                <a:gd name="T3" fmla="*/ 24 h 24"/>
                <a:gd name="T4" fmla="*/ 33 w 33"/>
                <a:gd name="T5" fmla="*/ 24 h 24"/>
                <a:gd name="T6" fmla="*/ 20 w 33"/>
                <a:gd name="T7" fmla="*/ 12 h 24"/>
                <a:gd name="T8" fmla="*/ 16 w 33"/>
                <a:gd name="T9" fmla="*/ 0 h 24"/>
                <a:gd name="T10" fmla="*/ 4 w 33"/>
                <a:gd name="T11" fmla="*/ 0 h 24"/>
                <a:gd name="T12" fmla="*/ 8 w 33"/>
                <a:gd name="T13" fmla="*/ 12 h 24"/>
                <a:gd name="T14" fmla="*/ 0 w 33"/>
                <a:gd name="T15" fmla="*/ 24 h 24"/>
                <a:gd name="T16" fmla="*/ 12 w 33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24"/>
                <a:gd name="T29" fmla="*/ 33 w 33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24">
                  <a:moveTo>
                    <a:pt x="12" y="24"/>
                  </a:moveTo>
                  <a:lnTo>
                    <a:pt x="25" y="24"/>
                  </a:lnTo>
                  <a:lnTo>
                    <a:pt x="33" y="24"/>
                  </a:lnTo>
                  <a:lnTo>
                    <a:pt x="20" y="12"/>
                  </a:lnTo>
                  <a:lnTo>
                    <a:pt x="16" y="0"/>
                  </a:lnTo>
                  <a:lnTo>
                    <a:pt x="4" y="0"/>
                  </a:lnTo>
                  <a:lnTo>
                    <a:pt x="8" y="12"/>
                  </a:lnTo>
                  <a:lnTo>
                    <a:pt x="0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90" name="Freeform 819">
              <a:extLst>
                <a:ext uri="{FF2B5EF4-FFF2-40B4-BE49-F238E27FC236}">
                  <a16:creationId xmlns="" xmlns:a16="http://schemas.microsoft.com/office/drawing/2014/main" id="{8BE8E93F-6617-46CC-83D9-B75BDA6FF283}"/>
                </a:ext>
              </a:extLst>
            </p:cNvPr>
            <p:cNvSpPr>
              <a:spLocks/>
            </p:cNvSpPr>
            <p:nvPr/>
          </p:nvSpPr>
          <p:spPr bwMode="gray">
            <a:xfrm>
              <a:off x="7166931" y="4632114"/>
              <a:ext cx="23770" cy="14405"/>
            </a:xfrm>
            <a:custGeom>
              <a:avLst/>
              <a:gdLst>
                <a:gd name="T0" fmla="*/ 29 w 66"/>
                <a:gd name="T1" fmla="*/ 40 h 40"/>
                <a:gd name="T2" fmla="*/ 41 w 66"/>
                <a:gd name="T3" fmla="*/ 40 h 40"/>
                <a:gd name="T4" fmla="*/ 49 w 66"/>
                <a:gd name="T5" fmla="*/ 32 h 40"/>
                <a:gd name="T6" fmla="*/ 62 w 66"/>
                <a:gd name="T7" fmla="*/ 24 h 40"/>
                <a:gd name="T8" fmla="*/ 66 w 66"/>
                <a:gd name="T9" fmla="*/ 12 h 40"/>
                <a:gd name="T10" fmla="*/ 57 w 66"/>
                <a:gd name="T11" fmla="*/ 4 h 40"/>
                <a:gd name="T12" fmla="*/ 49 w 66"/>
                <a:gd name="T13" fmla="*/ 12 h 40"/>
                <a:gd name="T14" fmla="*/ 33 w 66"/>
                <a:gd name="T15" fmla="*/ 8 h 40"/>
                <a:gd name="T16" fmla="*/ 25 w 66"/>
                <a:gd name="T17" fmla="*/ 8 h 40"/>
                <a:gd name="T18" fmla="*/ 13 w 66"/>
                <a:gd name="T19" fmla="*/ 8 h 40"/>
                <a:gd name="T20" fmla="*/ 0 w 66"/>
                <a:gd name="T21" fmla="*/ 0 h 40"/>
                <a:gd name="T22" fmla="*/ 0 w 66"/>
                <a:gd name="T23" fmla="*/ 12 h 40"/>
                <a:gd name="T24" fmla="*/ 5 w 66"/>
                <a:gd name="T25" fmla="*/ 24 h 40"/>
                <a:gd name="T26" fmla="*/ 17 w 66"/>
                <a:gd name="T27" fmla="*/ 32 h 40"/>
                <a:gd name="T28" fmla="*/ 29 w 66"/>
                <a:gd name="T29" fmla="*/ 40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6"/>
                <a:gd name="T46" fmla="*/ 0 h 40"/>
                <a:gd name="T47" fmla="*/ 66 w 66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6" h="40">
                  <a:moveTo>
                    <a:pt x="29" y="40"/>
                  </a:moveTo>
                  <a:lnTo>
                    <a:pt x="41" y="40"/>
                  </a:lnTo>
                  <a:lnTo>
                    <a:pt x="49" y="32"/>
                  </a:lnTo>
                  <a:lnTo>
                    <a:pt x="62" y="24"/>
                  </a:lnTo>
                  <a:lnTo>
                    <a:pt x="66" y="12"/>
                  </a:lnTo>
                  <a:lnTo>
                    <a:pt x="57" y="4"/>
                  </a:lnTo>
                  <a:lnTo>
                    <a:pt x="49" y="12"/>
                  </a:lnTo>
                  <a:lnTo>
                    <a:pt x="33" y="8"/>
                  </a:lnTo>
                  <a:lnTo>
                    <a:pt x="25" y="8"/>
                  </a:lnTo>
                  <a:lnTo>
                    <a:pt x="13" y="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" y="24"/>
                  </a:lnTo>
                  <a:lnTo>
                    <a:pt x="17" y="32"/>
                  </a:lnTo>
                  <a:lnTo>
                    <a:pt x="29" y="4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91" name="Freeform 820">
              <a:extLst>
                <a:ext uri="{FF2B5EF4-FFF2-40B4-BE49-F238E27FC236}">
                  <a16:creationId xmlns="" xmlns:a16="http://schemas.microsoft.com/office/drawing/2014/main" id="{7065F597-758B-4883-84B6-D8950C88028E}"/>
                </a:ext>
              </a:extLst>
            </p:cNvPr>
            <p:cNvSpPr>
              <a:spLocks/>
            </p:cNvSpPr>
            <p:nvPr/>
          </p:nvSpPr>
          <p:spPr bwMode="gray">
            <a:xfrm>
              <a:off x="7299108" y="4629233"/>
              <a:ext cx="5762" cy="8643"/>
            </a:xfrm>
            <a:custGeom>
              <a:avLst/>
              <a:gdLst>
                <a:gd name="T0" fmla="*/ 8 w 16"/>
                <a:gd name="T1" fmla="*/ 12 h 24"/>
                <a:gd name="T2" fmla="*/ 16 w 16"/>
                <a:gd name="T3" fmla="*/ 0 h 24"/>
                <a:gd name="T4" fmla="*/ 0 w 16"/>
                <a:gd name="T5" fmla="*/ 24 h 24"/>
                <a:gd name="T6" fmla="*/ 8 w 16"/>
                <a:gd name="T7" fmla="*/ 12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24"/>
                <a:gd name="T14" fmla="*/ 16 w 1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24">
                  <a:moveTo>
                    <a:pt x="8" y="12"/>
                  </a:moveTo>
                  <a:lnTo>
                    <a:pt x="16" y="0"/>
                  </a:lnTo>
                  <a:lnTo>
                    <a:pt x="0" y="24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92" name="Freeform 821">
              <a:extLst>
                <a:ext uri="{FF2B5EF4-FFF2-40B4-BE49-F238E27FC236}">
                  <a16:creationId xmlns="" xmlns:a16="http://schemas.microsoft.com/office/drawing/2014/main" id="{3D65A14A-528F-4110-9CBF-6230C0316CDD}"/>
                </a:ext>
              </a:extLst>
            </p:cNvPr>
            <p:cNvSpPr>
              <a:spLocks/>
            </p:cNvSpPr>
            <p:nvPr/>
          </p:nvSpPr>
          <p:spPr bwMode="gray">
            <a:xfrm>
              <a:off x="7656741" y="4938210"/>
              <a:ext cx="8644" cy="21967"/>
            </a:xfrm>
            <a:custGeom>
              <a:avLst/>
              <a:gdLst>
                <a:gd name="T0" fmla="*/ 8 w 24"/>
                <a:gd name="T1" fmla="*/ 61 h 61"/>
                <a:gd name="T2" fmla="*/ 8 w 24"/>
                <a:gd name="T3" fmla="*/ 49 h 61"/>
                <a:gd name="T4" fmla="*/ 16 w 24"/>
                <a:gd name="T5" fmla="*/ 37 h 61"/>
                <a:gd name="T6" fmla="*/ 20 w 24"/>
                <a:gd name="T7" fmla="*/ 24 h 61"/>
                <a:gd name="T8" fmla="*/ 24 w 24"/>
                <a:gd name="T9" fmla="*/ 16 h 61"/>
                <a:gd name="T10" fmla="*/ 20 w 24"/>
                <a:gd name="T11" fmla="*/ 0 h 61"/>
                <a:gd name="T12" fmla="*/ 16 w 24"/>
                <a:gd name="T13" fmla="*/ 16 h 61"/>
                <a:gd name="T14" fmla="*/ 4 w 24"/>
                <a:gd name="T15" fmla="*/ 24 h 61"/>
                <a:gd name="T16" fmla="*/ 8 w 24"/>
                <a:gd name="T17" fmla="*/ 37 h 61"/>
                <a:gd name="T18" fmla="*/ 0 w 24"/>
                <a:gd name="T19" fmla="*/ 49 h 61"/>
                <a:gd name="T20" fmla="*/ 4 w 24"/>
                <a:gd name="T21" fmla="*/ 61 h 61"/>
                <a:gd name="T22" fmla="*/ 8 w 24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61"/>
                <a:gd name="T38" fmla="*/ 24 w 24"/>
                <a:gd name="T39" fmla="*/ 61 h 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61">
                  <a:moveTo>
                    <a:pt x="8" y="61"/>
                  </a:moveTo>
                  <a:lnTo>
                    <a:pt x="8" y="49"/>
                  </a:lnTo>
                  <a:lnTo>
                    <a:pt x="16" y="37"/>
                  </a:lnTo>
                  <a:lnTo>
                    <a:pt x="20" y="24"/>
                  </a:lnTo>
                  <a:lnTo>
                    <a:pt x="24" y="16"/>
                  </a:lnTo>
                  <a:lnTo>
                    <a:pt x="20" y="0"/>
                  </a:lnTo>
                  <a:lnTo>
                    <a:pt x="16" y="16"/>
                  </a:lnTo>
                  <a:lnTo>
                    <a:pt x="4" y="24"/>
                  </a:lnTo>
                  <a:lnTo>
                    <a:pt x="8" y="37"/>
                  </a:lnTo>
                  <a:lnTo>
                    <a:pt x="0" y="49"/>
                  </a:lnTo>
                  <a:lnTo>
                    <a:pt x="4" y="61"/>
                  </a:lnTo>
                  <a:lnTo>
                    <a:pt x="8" y="6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93" name="Freeform 822">
              <a:extLst>
                <a:ext uri="{FF2B5EF4-FFF2-40B4-BE49-F238E27FC236}">
                  <a16:creationId xmlns="" xmlns:a16="http://schemas.microsoft.com/office/drawing/2014/main" id="{EFEFAC53-C43A-4EE3-A0CD-55EFE2757D44}"/>
                </a:ext>
              </a:extLst>
            </p:cNvPr>
            <p:cNvSpPr>
              <a:spLocks/>
            </p:cNvSpPr>
            <p:nvPr/>
          </p:nvSpPr>
          <p:spPr bwMode="gray">
            <a:xfrm>
              <a:off x="6785888" y="4955856"/>
              <a:ext cx="7563" cy="12964"/>
            </a:xfrm>
            <a:custGeom>
              <a:avLst/>
              <a:gdLst>
                <a:gd name="T0" fmla="*/ 17 w 21"/>
                <a:gd name="T1" fmla="*/ 24 h 36"/>
                <a:gd name="T2" fmla="*/ 13 w 21"/>
                <a:gd name="T3" fmla="*/ 12 h 36"/>
                <a:gd name="T4" fmla="*/ 0 w 21"/>
                <a:gd name="T5" fmla="*/ 0 h 36"/>
                <a:gd name="T6" fmla="*/ 5 w 21"/>
                <a:gd name="T7" fmla="*/ 12 h 36"/>
                <a:gd name="T8" fmla="*/ 13 w 21"/>
                <a:gd name="T9" fmla="*/ 24 h 36"/>
                <a:gd name="T10" fmla="*/ 21 w 21"/>
                <a:gd name="T11" fmla="*/ 36 h 36"/>
                <a:gd name="T12" fmla="*/ 17 w 21"/>
                <a:gd name="T13" fmla="*/ 24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36"/>
                <a:gd name="T23" fmla="*/ 21 w 21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36">
                  <a:moveTo>
                    <a:pt x="17" y="24"/>
                  </a:moveTo>
                  <a:lnTo>
                    <a:pt x="13" y="12"/>
                  </a:lnTo>
                  <a:lnTo>
                    <a:pt x="0" y="0"/>
                  </a:lnTo>
                  <a:lnTo>
                    <a:pt x="5" y="12"/>
                  </a:lnTo>
                  <a:lnTo>
                    <a:pt x="13" y="24"/>
                  </a:lnTo>
                  <a:lnTo>
                    <a:pt x="21" y="36"/>
                  </a:lnTo>
                  <a:lnTo>
                    <a:pt x="17" y="2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94" name="Freeform 823">
              <a:extLst>
                <a:ext uri="{FF2B5EF4-FFF2-40B4-BE49-F238E27FC236}">
                  <a16:creationId xmlns="" xmlns:a16="http://schemas.microsoft.com/office/drawing/2014/main" id="{7B571A70-B26F-4EFD-9EBD-E1F7968FCD50}"/>
                </a:ext>
              </a:extLst>
            </p:cNvPr>
            <p:cNvSpPr>
              <a:spLocks/>
            </p:cNvSpPr>
            <p:nvPr/>
          </p:nvSpPr>
          <p:spPr bwMode="gray">
            <a:xfrm>
              <a:off x="7357453" y="4747710"/>
              <a:ext cx="10444" cy="5762"/>
            </a:xfrm>
            <a:custGeom>
              <a:avLst/>
              <a:gdLst>
                <a:gd name="T0" fmla="*/ 5 w 29"/>
                <a:gd name="T1" fmla="*/ 0 h 16"/>
                <a:gd name="T2" fmla="*/ 0 w 29"/>
                <a:gd name="T3" fmla="*/ 12 h 16"/>
                <a:gd name="T4" fmla="*/ 9 w 29"/>
                <a:gd name="T5" fmla="*/ 16 h 16"/>
                <a:gd name="T6" fmla="*/ 17 w 29"/>
                <a:gd name="T7" fmla="*/ 4 h 16"/>
                <a:gd name="T8" fmla="*/ 29 w 29"/>
                <a:gd name="T9" fmla="*/ 0 h 16"/>
                <a:gd name="T10" fmla="*/ 17 w 29"/>
                <a:gd name="T11" fmla="*/ 0 h 16"/>
                <a:gd name="T12" fmla="*/ 5 w 29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16"/>
                <a:gd name="T23" fmla="*/ 29 w 29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16">
                  <a:moveTo>
                    <a:pt x="5" y="0"/>
                  </a:moveTo>
                  <a:lnTo>
                    <a:pt x="0" y="12"/>
                  </a:lnTo>
                  <a:lnTo>
                    <a:pt x="9" y="16"/>
                  </a:lnTo>
                  <a:lnTo>
                    <a:pt x="17" y="4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95" name="Freeform 824">
              <a:extLst>
                <a:ext uri="{FF2B5EF4-FFF2-40B4-BE49-F238E27FC236}">
                  <a16:creationId xmlns="" xmlns:a16="http://schemas.microsoft.com/office/drawing/2014/main" id="{62BD4954-1F65-40A4-8F27-0A90489B4A78}"/>
                </a:ext>
              </a:extLst>
            </p:cNvPr>
            <p:cNvSpPr>
              <a:spLocks/>
            </p:cNvSpPr>
            <p:nvPr/>
          </p:nvSpPr>
          <p:spPr bwMode="gray">
            <a:xfrm>
              <a:off x="7296226" y="4689012"/>
              <a:ext cx="12966" cy="10443"/>
            </a:xfrm>
            <a:custGeom>
              <a:avLst/>
              <a:gdLst>
                <a:gd name="T0" fmla="*/ 32 w 36"/>
                <a:gd name="T1" fmla="*/ 0 h 29"/>
                <a:gd name="T2" fmla="*/ 20 w 36"/>
                <a:gd name="T3" fmla="*/ 0 h 29"/>
                <a:gd name="T4" fmla="*/ 8 w 36"/>
                <a:gd name="T5" fmla="*/ 0 h 29"/>
                <a:gd name="T6" fmla="*/ 4 w 36"/>
                <a:gd name="T7" fmla="*/ 13 h 29"/>
                <a:gd name="T8" fmla="*/ 4 w 36"/>
                <a:gd name="T9" fmla="*/ 25 h 29"/>
                <a:gd name="T10" fmla="*/ 0 w 36"/>
                <a:gd name="T11" fmla="*/ 25 h 29"/>
                <a:gd name="T12" fmla="*/ 24 w 36"/>
                <a:gd name="T13" fmla="*/ 29 h 29"/>
                <a:gd name="T14" fmla="*/ 36 w 36"/>
                <a:gd name="T15" fmla="*/ 25 h 29"/>
                <a:gd name="T16" fmla="*/ 24 w 36"/>
                <a:gd name="T17" fmla="*/ 25 h 29"/>
                <a:gd name="T18" fmla="*/ 24 w 36"/>
                <a:gd name="T19" fmla="*/ 13 h 29"/>
                <a:gd name="T20" fmla="*/ 32 w 36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29"/>
                <a:gd name="T35" fmla="*/ 36 w 36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29">
                  <a:moveTo>
                    <a:pt x="32" y="0"/>
                  </a:moveTo>
                  <a:lnTo>
                    <a:pt x="20" y="0"/>
                  </a:lnTo>
                  <a:lnTo>
                    <a:pt x="8" y="0"/>
                  </a:lnTo>
                  <a:lnTo>
                    <a:pt x="4" y="13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24" y="29"/>
                  </a:lnTo>
                  <a:lnTo>
                    <a:pt x="36" y="25"/>
                  </a:lnTo>
                  <a:lnTo>
                    <a:pt x="24" y="25"/>
                  </a:lnTo>
                  <a:lnTo>
                    <a:pt x="24" y="1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96" name="Freeform 826">
              <a:extLst>
                <a:ext uri="{FF2B5EF4-FFF2-40B4-BE49-F238E27FC236}">
                  <a16:creationId xmlns="" xmlns:a16="http://schemas.microsoft.com/office/drawing/2014/main" id="{C79F446F-EEC5-46CD-81E5-B8C02C58BB7A}"/>
                </a:ext>
              </a:extLst>
            </p:cNvPr>
            <p:cNvSpPr>
              <a:spLocks/>
            </p:cNvSpPr>
            <p:nvPr/>
          </p:nvSpPr>
          <p:spPr bwMode="gray">
            <a:xfrm>
              <a:off x="7662503" y="4634995"/>
              <a:ext cx="11525" cy="5762"/>
            </a:xfrm>
            <a:custGeom>
              <a:avLst/>
              <a:gdLst>
                <a:gd name="T0" fmla="*/ 8 w 32"/>
                <a:gd name="T1" fmla="*/ 4 h 16"/>
                <a:gd name="T2" fmla="*/ 0 w 32"/>
                <a:gd name="T3" fmla="*/ 0 h 16"/>
                <a:gd name="T4" fmla="*/ 8 w 32"/>
                <a:gd name="T5" fmla="*/ 12 h 16"/>
                <a:gd name="T6" fmla="*/ 20 w 32"/>
                <a:gd name="T7" fmla="*/ 16 h 16"/>
                <a:gd name="T8" fmla="*/ 24 w 32"/>
                <a:gd name="T9" fmla="*/ 16 h 16"/>
                <a:gd name="T10" fmla="*/ 32 w 32"/>
                <a:gd name="T11" fmla="*/ 16 h 16"/>
                <a:gd name="T12" fmla="*/ 24 w 32"/>
                <a:gd name="T13" fmla="*/ 8 h 16"/>
                <a:gd name="T14" fmla="*/ 8 w 32"/>
                <a:gd name="T15" fmla="*/ 4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16"/>
                <a:gd name="T26" fmla="*/ 32 w 32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16">
                  <a:moveTo>
                    <a:pt x="8" y="4"/>
                  </a:moveTo>
                  <a:lnTo>
                    <a:pt x="0" y="0"/>
                  </a:lnTo>
                  <a:lnTo>
                    <a:pt x="8" y="12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97" name="Freeform 827">
              <a:extLst>
                <a:ext uri="{FF2B5EF4-FFF2-40B4-BE49-F238E27FC236}">
                  <a16:creationId xmlns="" xmlns:a16="http://schemas.microsoft.com/office/drawing/2014/main" id="{C27A502B-C5C3-46AC-A153-299C17A7F692}"/>
                </a:ext>
              </a:extLst>
            </p:cNvPr>
            <p:cNvSpPr>
              <a:spLocks/>
            </p:cNvSpPr>
            <p:nvPr/>
          </p:nvSpPr>
          <p:spPr bwMode="gray">
            <a:xfrm>
              <a:off x="7694557" y="4506075"/>
              <a:ext cx="28092" cy="30610"/>
            </a:xfrm>
            <a:custGeom>
              <a:avLst/>
              <a:gdLst>
                <a:gd name="T0" fmla="*/ 66 w 78"/>
                <a:gd name="T1" fmla="*/ 53 h 85"/>
                <a:gd name="T2" fmla="*/ 53 w 78"/>
                <a:gd name="T3" fmla="*/ 45 h 85"/>
                <a:gd name="T4" fmla="*/ 41 w 78"/>
                <a:gd name="T5" fmla="*/ 36 h 85"/>
                <a:gd name="T6" fmla="*/ 41 w 78"/>
                <a:gd name="T7" fmla="*/ 32 h 85"/>
                <a:gd name="T8" fmla="*/ 29 w 78"/>
                <a:gd name="T9" fmla="*/ 20 h 85"/>
                <a:gd name="T10" fmla="*/ 21 w 78"/>
                <a:gd name="T11" fmla="*/ 8 h 85"/>
                <a:gd name="T12" fmla="*/ 13 w 78"/>
                <a:gd name="T13" fmla="*/ 4 h 85"/>
                <a:gd name="T14" fmla="*/ 0 w 78"/>
                <a:gd name="T15" fmla="*/ 0 h 85"/>
                <a:gd name="T16" fmla="*/ 4 w 78"/>
                <a:gd name="T17" fmla="*/ 12 h 85"/>
                <a:gd name="T18" fmla="*/ 4 w 78"/>
                <a:gd name="T19" fmla="*/ 24 h 85"/>
                <a:gd name="T20" fmla="*/ 9 w 78"/>
                <a:gd name="T21" fmla="*/ 36 h 85"/>
                <a:gd name="T22" fmla="*/ 21 w 78"/>
                <a:gd name="T23" fmla="*/ 45 h 85"/>
                <a:gd name="T24" fmla="*/ 33 w 78"/>
                <a:gd name="T25" fmla="*/ 57 h 85"/>
                <a:gd name="T26" fmla="*/ 29 w 78"/>
                <a:gd name="T27" fmla="*/ 65 h 85"/>
                <a:gd name="T28" fmla="*/ 29 w 78"/>
                <a:gd name="T29" fmla="*/ 65 h 85"/>
                <a:gd name="T30" fmla="*/ 41 w 78"/>
                <a:gd name="T31" fmla="*/ 77 h 85"/>
                <a:gd name="T32" fmla="*/ 53 w 78"/>
                <a:gd name="T33" fmla="*/ 85 h 85"/>
                <a:gd name="T34" fmla="*/ 66 w 78"/>
                <a:gd name="T35" fmla="*/ 81 h 85"/>
                <a:gd name="T36" fmla="*/ 78 w 78"/>
                <a:gd name="T37" fmla="*/ 77 h 85"/>
                <a:gd name="T38" fmla="*/ 74 w 78"/>
                <a:gd name="T39" fmla="*/ 65 h 85"/>
                <a:gd name="T40" fmla="*/ 66 w 78"/>
                <a:gd name="T41" fmla="*/ 53 h 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85"/>
                <a:gd name="T65" fmla="*/ 78 w 78"/>
                <a:gd name="T66" fmla="*/ 85 h 8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85">
                  <a:moveTo>
                    <a:pt x="66" y="53"/>
                  </a:moveTo>
                  <a:lnTo>
                    <a:pt x="53" y="45"/>
                  </a:lnTo>
                  <a:lnTo>
                    <a:pt x="41" y="36"/>
                  </a:lnTo>
                  <a:lnTo>
                    <a:pt x="41" y="32"/>
                  </a:lnTo>
                  <a:lnTo>
                    <a:pt x="29" y="20"/>
                  </a:lnTo>
                  <a:lnTo>
                    <a:pt x="21" y="8"/>
                  </a:lnTo>
                  <a:lnTo>
                    <a:pt x="13" y="4"/>
                  </a:lnTo>
                  <a:lnTo>
                    <a:pt x="0" y="0"/>
                  </a:lnTo>
                  <a:lnTo>
                    <a:pt x="4" y="12"/>
                  </a:lnTo>
                  <a:lnTo>
                    <a:pt x="4" y="24"/>
                  </a:lnTo>
                  <a:lnTo>
                    <a:pt x="9" y="36"/>
                  </a:lnTo>
                  <a:lnTo>
                    <a:pt x="21" y="45"/>
                  </a:lnTo>
                  <a:lnTo>
                    <a:pt x="33" y="57"/>
                  </a:lnTo>
                  <a:lnTo>
                    <a:pt x="29" y="65"/>
                  </a:lnTo>
                  <a:lnTo>
                    <a:pt x="41" y="77"/>
                  </a:lnTo>
                  <a:lnTo>
                    <a:pt x="53" y="85"/>
                  </a:lnTo>
                  <a:lnTo>
                    <a:pt x="66" y="81"/>
                  </a:lnTo>
                  <a:lnTo>
                    <a:pt x="78" y="77"/>
                  </a:lnTo>
                  <a:lnTo>
                    <a:pt x="74" y="65"/>
                  </a:lnTo>
                  <a:lnTo>
                    <a:pt x="66" y="5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98" name="Freeform 828">
              <a:extLst>
                <a:ext uri="{FF2B5EF4-FFF2-40B4-BE49-F238E27FC236}">
                  <a16:creationId xmlns="" xmlns:a16="http://schemas.microsoft.com/office/drawing/2014/main" id="{7182D667-7B5E-4B9F-87B4-10A01D8D8F02}"/>
                </a:ext>
              </a:extLst>
            </p:cNvPr>
            <p:cNvSpPr>
              <a:spLocks/>
            </p:cNvSpPr>
            <p:nvPr/>
          </p:nvSpPr>
          <p:spPr bwMode="gray">
            <a:xfrm>
              <a:off x="7602357" y="4592502"/>
              <a:ext cx="10444" cy="7202"/>
            </a:xfrm>
            <a:custGeom>
              <a:avLst/>
              <a:gdLst>
                <a:gd name="T0" fmla="*/ 12 w 29"/>
                <a:gd name="T1" fmla="*/ 16 h 20"/>
                <a:gd name="T2" fmla="*/ 24 w 29"/>
                <a:gd name="T3" fmla="*/ 20 h 20"/>
                <a:gd name="T4" fmla="*/ 29 w 29"/>
                <a:gd name="T5" fmla="*/ 16 h 20"/>
                <a:gd name="T6" fmla="*/ 20 w 29"/>
                <a:gd name="T7" fmla="*/ 0 h 20"/>
                <a:gd name="T8" fmla="*/ 12 w 29"/>
                <a:gd name="T9" fmla="*/ 0 h 20"/>
                <a:gd name="T10" fmla="*/ 0 w 29"/>
                <a:gd name="T11" fmla="*/ 0 h 20"/>
                <a:gd name="T12" fmla="*/ 0 w 29"/>
                <a:gd name="T13" fmla="*/ 12 h 20"/>
                <a:gd name="T14" fmla="*/ 12 w 29"/>
                <a:gd name="T15" fmla="*/ 1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20"/>
                <a:gd name="T26" fmla="*/ 29 w 29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20">
                  <a:moveTo>
                    <a:pt x="12" y="16"/>
                  </a:moveTo>
                  <a:lnTo>
                    <a:pt x="24" y="20"/>
                  </a:lnTo>
                  <a:lnTo>
                    <a:pt x="29" y="16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599" name="Freeform 829">
              <a:extLst>
                <a:ext uri="{FF2B5EF4-FFF2-40B4-BE49-F238E27FC236}">
                  <a16:creationId xmlns="" xmlns:a16="http://schemas.microsoft.com/office/drawing/2014/main" id="{D694836B-7D90-4D30-AE46-2A71DD11B766}"/>
                </a:ext>
              </a:extLst>
            </p:cNvPr>
            <p:cNvSpPr>
              <a:spLocks/>
            </p:cNvSpPr>
            <p:nvPr/>
          </p:nvSpPr>
          <p:spPr bwMode="gray">
            <a:xfrm>
              <a:off x="7545093" y="4508956"/>
              <a:ext cx="6123" cy="5762"/>
            </a:xfrm>
            <a:custGeom>
              <a:avLst/>
              <a:gdLst>
                <a:gd name="T0" fmla="*/ 17 w 17"/>
                <a:gd name="T1" fmla="*/ 8 h 16"/>
                <a:gd name="T2" fmla="*/ 13 w 17"/>
                <a:gd name="T3" fmla="*/ 0 h 16"/>
                <a:gd name="T4" fmla="*/ 0 w 17"/>
                <a:gd name="T5" fmla="*/ 4 h 16"/>
                <a:gd name="T6" fmla="*/ 13 w 17"/>
                <a:gd name="T7" fmla="*/ 16 h 16"/>
                <a:gd name="T8" fmla="*/ 17 w 17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6"/>
                <a:gd name="T17" fmla="*/ 17 w 17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6">
                  <a:moveTo>
                    <a:pt x="17" y="8"/>
                  </a:moveTo>
                  <a:lnTo>
                    <a:pt x="13" y="0"/>
                  </a:lnTo>
                  <a:lnTo>
                    <a:pt x="0" y="4"/>
                  </a:lnTo>
                  <a:lnTo>
                    <a:pt x="13" y="16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00" name="Freeform 830">
              <a:extLst>
                <a:ext uri="{FF2B5EF4-FFF2-40B4-BE49-F238E27FC236}">
                  <a16:creationId xmlns="" xmlns:a16="http://schemas.microsoft.com/office/drawing/2014/main" id="{AC531608-A8E8-4D73-A6F9-98A58C1A413B}"/>
                </a:ext>
              </a:extLst>
            </p:cNvPr>
            <p:cNvSpPr>
              <a:spLocks/>
            </p:cNvSpPr>
            <p:nvPr/>
          </p:nvSpPr>
          <p:spPr bwMode="gray">
            <a:xfrm>
              <a:off x="7649177" y="4583499"/>
              <a:ext cx="7563" cy="4681"/>
            </a:xfrm>
            <a:custGeom>
              <a:avLst/>
              <a:gdLst>
                <a:gd name="T0" fmla="*/ 21 w 21"/>
                <a:gd name="T1" fmla="*/ 13 h 13"/>
                <a:gd name="T2" fmla="*/ 12 w 21"/>
                <a:gd name="T3" fmla="*/ 0 h 13"/>
                <a:gd name="T4" fmla="*/ 0 w 21"/>
                <a:gd name="T5" fmla="*/ 4 h 13"/>
                <a:gd name="T6" fmla="*/ 12 w 21"/>
                <a:gd name="T7" fmla="*/ 13 h 13"/>
                <a:gd name="T8" fmla="*/ 21 w 21"/>
                <a:gd name="T9" fmla="*/ 1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3"/>
                <a:gd name="T17" fmla="*/ 21 w 2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3">
                  <a:moveTo>
                    <a:pt x="21" y="13"/>
                  </a:moveTo>
                  <a:lnTo>
                    <a:pt x="12" y="0"/>
                  </a:lnTo>
                  <a:lnTo>
                    <a:pt x="0" y="4"/>
                  </a:lnTo>
                  <a:lnTo>
                    <a:pt x="12" y="13"/>
                  </a:lnTo>
                  <a:lnTo>
                    <a:pt x="21" y="1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01" name="Freeform 831">
              <a:extLst>
                <a:ext uri="{FF2B5EF4-FFF2-40B4-BE49-F238E27FC236}">
                  <a16:creationId xmlns="" xmlns:a16="http://schemas.microsoft.com/office/drawing/2014/main" id="{F59B8405-7DA3-442F-9ED5-491E10A320E3}"/>
                </a:ext>
              </a:extLst>
            </p:cNvPr>
            <p:cNvSpPr>
              <a:spLocks/>
            </p:cNvSpPr>
            <p:nvPr/>
          </p:nvSpPr>
          <p:spPr bwMode="gray">
            <a:xfrm>
              <a:off x="7608120" y="4444496"/>
              <a:ext cx="52943" cy="46815"/>
            </a:xfrm>
            <a:custGeom>
              <a:avLst/>
              <a:gdLst>
                <a:gd name="T0" fmla="*/ 13 w 147"/>
                <a:gd name="T1" fmla="*/ 0 h 130"/>
                <a:gd name="T2" fmla="*/ 0 w 147"/>
                <a:gd name="T3" fmla="*/ 4 h 130"/>
                <a:gd name="T4" fmla="*/ 13 w 147"/>
                <a:gd name="T5" fmla="*/ 8 h 130"/>
                <a:gd name="T6" fmla="*/ 25 w 147"/>
                <a:gd name="T7" fmla="*/ 16 h 130"/>
                <a:gd name="T8" fmla="*/ 49 w 147"/>
                <a:gd name="T9" fmla="*/ 32 h 130"/>
                <a:gd name="T10" fmla="*/ 61 w 147"/>
                <a:gd name="T11" fmla="*/ 41 h 130"/>
                <a:gd name="T12" fmla="*/ 74 w 147"/>
                <a:gd name="T13" fmla="*/ 49 h 130"/>
                <a:gd name="T14" fmla="*/ 86 w 147"/>
                <a:gd name="T15" fmla="*/ 53 h 130"/>
                <a:gd name="T16" fmla="*/ 98 w 147"/>
                <a:gd name="T17" fmla="*/ 61 h 130"/>
                <a:gd name="T18" fmla="*/ 106 w 147"/>
                <a:gd name="T19" fmla="*/ 73 h 130"/>
                <a:gd name="T20" fmla="*/ 114 w 147"/>
                <a:gd name="T21" fmla="*/ 85 h 130"/>
                <a:gd name="T22" fmla="*/ 118 w 147"/>
                <a:gd name="T23" fmla="*/ 93 h 130"/>
                <a:gd name="T24" fmla="*/ 118 w 147"/>
                <a:gd name="T25" fmla="*/ 106 h 130"/>
                <a:gd name="T26" fmla="*/ 122 w 147"/>
                <a:gd name="T27" fmla="*/ 118 h 130"/>
                <a:gd name="T28" fmla="*/ 131 w 147"/>
                <a:gd name="T29" fmla="*/ 130 h 130"/>
                <a:gd name="T30" fmla="*/ 143 w 147"/>
                <a:gd name="T31" fmla="*/ 122 h 130"/>
                <a:gd name="T32" fmla="*/ 143 w 147"/>
                <a:gd name="T33" fmla="*/ 110 h 130"/>
                <a:gd name="T34" fmla="*/ 147 w 147"/>
                <a:gd name="T35" fmla="*/ 98 h 130"/>
                <a:gd name="T36" fmla="*/ 135 w 147"/>
                <a:gd name="T37" fmla="*/ 85 h 130"/>
                <a:gd name="T38" fmla="*/ 126 w 147"/>
                <a:gd name="T39" fmla="*/ 77 h 130"/>
                <a:gd name="T40" fmla="*/ 118 w 147"/>
                <a:gd name="T41" fmla="*/ 73 h 130"/>
                <a:gd name="T42" fmla="*/ 106 w 147"/>
                <a:gd name="T43" fmla="*/ 61 h 130"/>
                <a:gd name="T44" fmla="*/ 98 w 147"/>
                <a:gd name="T45" fmla="*/ 53 h 130"/>
                <a:gd name="T46" fmla="*/ 86 w 147"/>
                <a:gd name="T47" fmla="*/ 41 h 130"/>
                <a:gd name="T48" fmla="*/ 74 w 147"/>
                <a:gd name="T49" fmla="*/ 32 h 130"/>
                <a:gd name="T50" fmla="*/ 61 w 147"/>
                <a:gd name="T51" fmla="*/ 28 h 130"/>
                <a:gd name="T52" fmla="*/ 49 w 147"/>
                <a:gd name="T53" fmla="*/ 20 h 130"/>
                <a:gd name="T54" fmla="*/ 25 w 147"/>
                <a:gd name="T55" fmla="*/ 8 h 130"/>
                <a:gd name="T56" fmla="*/ 13 w 147"/>
                <a:gd name="T57" fmla="*/ 0 h 1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7"/>
                <a:gd name="T88" fmla="*/ 0 h 130"/>
                <a:gd name="T89" fmla="*/ 147 w 147"/>
                <a:gd name="T90" fmla="*/ 130 h 1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7" h="130">
                  <a:moveTo>
                    <a:pt x="13" y="0"/>
                  </a:moveTo>
                  <a:lnTo>
                    <a:pt x="0" y="4"/>
                  </a:lnTo>
                  <a:lnTo>
                    <a:pt x="13" y="8"/>
                  </a:lnTo>
                  <a:lnTo>
                    <a:pt x="25" y="16"/>
                  </a:lnTo>
                  <a:lnTo>
                    <a:pt x="49" y="32"/>
                  </a:lnTo>
                  <a:lnTo>
                    <a:pt x="61" y="41"/>
                  </a:lnTo>
                  <a:lnTo>
                    <a:pt x="74" y="49"/>
                  </a:lnTo>
                  <a:lnTo>
                    <a:pt x="86" y="53"/>
                  </a:lnTo>
                  <a:lnTo>
                    <a:pt x="98" y="61"/>
                  </a:lnTo>
                  <a:lnTo>
                    <a:pt x="106" y="73"/>
                  </a:lnTo>
                  <a:lnTo>
                    <a:pt x="114" y="85"/>
                  </a:lnTo>
                  <a:lnTo>
                    <a:pt x="118" y="93"/>
                  </a:lnTo>
                  <a:lnTo>
                    <a:pt x="118" y="106"/>
                  </a:lnTo>
                  <a:lnTo>
                    <a:pt x="122" y="118"/>
                  </a:lnTo>
                  <a:lnTo>
                    <a:pt x="131" y="130"/>
                  </a:lnTo>
                  <a:lnTo>
                    <a:pt x="143" y="122"/>
                  </a:lnTo>
                  <a:lnTo>
                    <a:pt x="143" y="110"/>
                  </a:lnTo>
                  <a:lnTo>
                    <a:pt x="147" y="98"/>
                  </a:lnTo>
                  <a:lnTo>
                    <a:pt x="135" y="85"/>
                  </a:lnTo>
                  <a:lnTo>
                    <a:pt x="126" y="77"/>
                  </a:lnTo>
                  <a:lnTo>
                    <a:pt x="118" y="73"/>
                  </a:lnTo>
                  <a:lnTo>
                    <a:pt x="106" y="61"/>
                  </a:lnTo>
                  <a:lnTo>
                    <a:pt x="98" y="53"/>
                  </a:lnTo>
                  <a:lnTo>
                    <a:pt x="86" y="41"/>
                  </a:lnTo>
                  <a:lnTo>
                    <a:pt x="74" y="32"/>
                  </a:lnTo>
                  <a:lnTo>
                    <a:pt x="61" y="28"/>
                  </a:lnTo>
                  <a:lnTo>
                    <a:pt x="49" y="20"/>
                  </a:lnTo>
                  <a:lnTo>
                    <a:pt x="25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02" name="Freeform 832">
              <a:extLst>
                <a:ext uri="{FF2B5EF4-FFF2-40B4-BE49-F238E27FC236}">
                  <a16:creationId xmlns="" xmlns:a16="http://schemas.microsoft.com/office/drawing/2014/main" id="{12A60CBF-6F8E-4AAB-819F-AB3B839BFB19}"/>
                </a:ext>
              </a:extLst>
            </p:cNvPr>
            <p:cNvSpPr>
              <a:spLocks/>
            </p:cNvSpPr>
            <p:nvPr/>
          </p:nvSpPr>
          <p:spPr bwMode="gray">
            <a:xfrm>
              <a:off x="7394188" y="4444496"/>
              <a:ext cx="216813" cy="175735"/>
            </a:xfrm>
            <a:custGeom>
              <a:avLst/>
              <a:gdLst>
                <a:gd name="T0" fmla="*/ 566 w 602"/>
                <a:gd name="T1" fmla="*/ 456 h 488"/>
                <a:gd name="T2" fmla="*/ 541 w 602"/>
                <a:gd name="T3" fmla="*/ 447 h 488"/>
                <a:gd name="T4" fmla="*/ 550 w 602"/>
                <a:gd name="T5" fmla="*/ 431 h 488"/>
                <a:gd name="T6" fmla="*/ 529 w 602"/>
                <a:gd name="T7" fmla="*/ 423 h 488"/>
                <a:gd name="T8" fmla="*/ 505 w 602"/>
                <a:gd name="T9" fmla="*/ 403 h 488"/>
                <a:gd name="T10" fmla="*/ 484 w 602"/>
                <a:gd name="T11" fmla="*/ 386 h 488"/>
                <a:gd name="T12" fmla="*/ 460 w 602"/>
                <a:gd name="T13" fmla="*/ 370 h 488"/>
                <a:gd name="T14" fmla="*/ 440 w 602"/>
                <a:gd name="T15" fmla="*/ 338 h 488"/>
                <a:gd name="T16" fmla="*/ 427 w 602"/>
                <a:gd name="T17" fmla="*/ 325 h 488"/>
                <a:gd name="T18" fmla="*/ 383 w 602"/>
                <a:gd name="T19" fmla="*/ 293 h 488"/>
                <a:gd name="T20" fmla="*/ 366 w 602"/>
                <a:gd name="T21" fmla="*/ 256 h 488"/>
                <a:gd name="T22" fmla="*/ 391 w 602"/>
                <a:gd name="T23" fmla="*/ 248 h 488"/>
                <a:gd name="T24" fmla="*/ 419 w 602"/>
                <a:gd name="T25" fmla="*/ 236 h 488"/>
                <a:gd name="T26" fmla="*/ 399 w 602"/>
                <a:gd name="T27" fmla="*/ 203 h 488"/>
                <a:gd name="T28" fmla="*/ 366 w 602"/>
                <a:gd name="T29" fmla="*/ 195 h 488"/>
                <a:gd name="T30" fmla="*/ 334 w 602"/>
                <a:gd name="T31" fmla="*/ 179 h 488"/>
                <a:gd name="T32" fmla="*/ 297 w 602"/>
                <a:gd name="T33" fmla="*/ 159 h 488"/>
                <a:gd name="T34" fmla="*/ 285 w 602"/>
                <a:gd name="T35" fmla="*/ 126 h 488"/>
                <a:gd name="T36" fmla="*/ 253 w 602"/>
                <a:gd name="T37" fmla="*/ 102 h 488"/>
                <a:gd name="T38" fmla="*/ 228 w 602"/>
                <a:gd name="T39" fmla="*/ 85 h 488"/>
                <a:gd name="T40" fmla="*/ 220 w 602"/>
                <a:gd name="T41" fmla="*/ 73 h 488"/>
                <a:gd name="T42" fmla="*/ 183 w 602"/>
                <a:gd name="T43" fmla="*/ 65 h 488"/>
                <a:gd name="T44" fmla="*/ 147 w 602"/>
                <a:gd name="T45" fmla="*/ 45 h 488"/>
                <a:gd name="T46" fmla="*/ 122 w 602"/>
                <a:gd name="T47" fmla="*/ 41 h 488"/>
                <a:gd name="T48" fmla="*/ 73 w 602"/>
                <a:gd name="T49" fmla="*/ 24 h 488"/>
                <a:gd name="T50" fmla="*/ 29 w 602"/>
                <a:gd name="T51" fmla="*/ 4 h 488"/>
                <a:gd name="T52" fmla="*/ 8 w 602"/>
                <a:gd name="T53" fmla="*/ 36 h 488"/>
                <a:gd name="T54" fmla="*/ 8 w 602"/>
                <a:gd name="T55" fmla="*/ 142 h 488"/>
                <a:gd name="T56" fmla="*/ 0 w 602"/>
                <a:gd name="T57" fmla="*/ 248 h 488"/>
                <a:gd name="T58" fmla="*/ 21 w 602"/>
                <a:gd name="T59" fmla="*/ 399 h 488"/>
                <a:gd name="T60" fmla="*/ 57 w 602"/>
                <a:gd name="T61" fmla="*/ 399 h 488"/>
                <a:gd name="T62" fmla="*/ 94 w 602"/>
                <a:gd name="T63" fmla="*/ 399 h 488"/>
                <a:gd name="T64" fmla="*/ 118 w 602"/>
                <a:gd name="T65" fmla="*/ 399 h 488"/>
                <a:gd name="T66" fmla="*/ 151 w 602"/>
                <a:gd name="T67" fmla="*/ 378 h 488"/>
                <a:gd name="T68" fmla="*/ 126 w 602"/>
                <a:gd name="T69" fmla="*/ 350 h 488"/>
                <a:gd name="T70" fmla="*/ 90 w 602"/>
                <a:gd name="T71" fmla="*/ 338 h 488"/>
                <a:gd name="T72" fmla="*/ 90 w 602"/>
                <a:gd name="T73" fmla="*/ 333 h 488"/>
                <a:gd name="T74" fmla="*/ 126 w 602"/>
                <a:gd name="T75" fmla="*/ 346 h 488"/>
                <a:gd name="T76" fmla="*/ 159 w 602"/>
                <a:gd name="T77" fmla="*/ 342 h 488"/>
                <a:gd name="T78" fmla="*/ 155 w 602"/>
                <a:gd name="T79" fmla="*/ 321 h 488"/>
                <a:gd name="T80" fmla="*/ 151 w 602"/>
                <a:gd name="T81" fmla="*/ 317 h 488"/>
                <a:gd name="T82" fmla="*/ 155 w 602"/>
                <a:gd name="T83" fmla="*/ 321 h 488"/>
                <a:gd name="T84" fmla="*/ 183 w 602"/>
                <a:gd name="T85" fmla="*/ 325 h 488"/>
                <a:gd name="T86" fmla="*/ 167 w 602"/>
                <a:gd name="T87" fmla="*/ 293 h 488"/>
                <a:gd name="T88" fmla="*/ 191 w 602"/>
                <a:gd name="T89" fmla="*/ 309 h 488"/>
                <a:gd name="T90" fmla="*/ 204 w 602"/>
                <a:gd name="T91" fmla="*/ 301 h 488"/>
                <a:gd name="T92" fmla="*/ 212 w 602"/>
                <a:gd name="T93" fmla="*/ 297 h 488"/>
                <a:gd name="T94" fmla="*/ 228 w 602"/>
                <a:gd name="T95" fmla="*/ 301 h 488"/>
                <a:gd name="T96" fmla="*/ 240 w 602"/>
                <a:gd name="T97" fmla="*/ 309 h 488"/>
                <a:gd name="T98" fmla="*/ 273 w 602"/>
                <a:gd name="T99" fmla="*/ 317 h 488"/>
                <a:gd name="T100" fmla="*/ 305 w 602"/>
                <a:gd name="T101" fmla="*/ 325 h 488"/>
                <a:gd name="T102" fmla="*/ 330 w 602"/>
                <a:gd name="T103" fmla="*/ 358 h 488"/>
                <a:gd name="T104" fmla="*/ 346 w 602"/>
                <a:gd name="T105" fmla="*/ 386 h 488"/>
                <a:gd name="T106" fmla="*/ 371 w 602"/>
                <a:gd name="T107" fmla="*/ 390 h 488"/>
                <a:gd name="T108" fmla="*/ 375 w 602"/>
                <a:gd name="T109" fmla="*/ 415 h 488"/>
                <a:gd name="T110" fmla="*/ 403 w 602"/>
                <a:gd name="T111" fmla="*/ 439 h 488"/>
                <a:gd name="T112" fmla="*/ 427 w 602"/>
                <a:gd name="T113" fmla="*/ 456 h 488"/>
                <a:gd name="T114" fmla="*/ 464 w 602"/>
                <a:gd name="T115" fmla="*/ 456 h 488"/>
                <a:gd name="T116" fmla="*/ 501 w 602"/>
                <a:gd name="T117" fmla="*/ 464 h 488"/>
                <a:gd name="T118" fmla="*/ 546 w 602"/>
                <a:gd name="T119" fmla="*/ 472 h 488"/>
                <a:gd name="T120" fmla="*/ 550 w 602"/>
                <a:gd name="T121" fmla="*/ 480 h 488"/>
                <a:gd name="T122" fmla="*/ 574 w 602"/>
                <a:gd name="T123" fmla="*/ 488 h 488"/>
                <a:gd name="T124" fmla="*/ 590 w 602"/>
                <a:gd name="T125" fmla="*/ 468 h 48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02"/>
                <a:gd name="T190" fmla="*/ 0 h 488"/>
                <a:gd name="T191" fmla="*/ 602 w 602"/>
                <a:gd name="T192" fmla="*/ 488 h 48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02" h="488">
                  <a:moveTo>
                    <a:pt x="590" y="464"/>
                  </a:moveTo>
                  <a:lnTo>
                    <a:pt x="578" y="460"/>
                  </a:lnTo>
                  <a:lnTo>
                    <a:pt x="566" y="456"/>
                  </a:lnTo>
                  <a:lnTo>
                    <a:pt x="554" y="451"/>
                  </a:lnTo>
                  <a:lnTo>
                    <a:pt x="550" y="451"/>
                  </a:lnTo>
                  <a:lnTo>
                    <a:pt x="541" y="447"/>
                  </a:lnTo>
                  <a:lnTo>
                    <a:pt x="537" y="435"/>
                  </a:lnTo>
                  <a:lnTo>
                    <a:pt x="546" y="431"/>
                  </a:lnTo>
                  <a:lnTo>
                    <a:pt x="550" y="431"/>
                  </a:lnTo>
                  <a:lnTo>
                    <a:pt x="550" y="423"/>
                  </a:lnTo>
                  <a:lnTo>
                    <a:pt x="537" y="423"/>
                  </a:lnTo>
                  <a:lnTo>
                    <a:pt x="529" y="423"/>
                  </a:lnTo>
                  <a:lnTo>
                    <a:pt x="517" y="423"/>
                  </a:lnTo>
                  <a:lnTo>
                    <a:pt x="505" y="415"/>
                  </a:lnTo>
                  <a:lnTo>
                    <a:pt x="505" y="403"/>
                  </a:lnTo>
                  <a:lnTo>
                    <a:pt x="509" y="395"/>
                  </a:lnTo>
                  <a:lnTo>
                    <a:pt x="497" y="386"/>
                  </a:lnTo>
                  <a:lnTo>
                    <a:pt x="484" y="386"/>
                  </a:lnTo>
                  <a:lnTo>
                    <a:pt x="472" y="390"/>
                  </a:lnTo>
                  <a:lnTo>
                    <a:pt x="460" y="378"/>
                  </a:lnTo>
                  <a:lnTo>
                    <a:pt x="460" y="370"/>
                  </a:lnTo>
                  <a:lnTo>
                    <a:pt x="444" y="362"/>
                  </a:lnTo>
                  <a:lnTo>
                    <a:pt x="444" y="350"/>
                  </a:lnTo>
                  <a:lnTo>
                    <a:pt x="440" y="338"/>
                  </a:lnTo>
                  <a:lnTo>
                    <a:pt x="440" y="333"/>
                  </a:lnTo>
                  <a:lnTo>
                    <a:pt x="432" y="329"/>
                  </a:lnTo>
                  <a:lnTo>
                    <a:pt x="427" y="325"/>
                  </a:lnTo>
                  <a:lnTo>
                    <a:pt x="419" y="321"/>
                  </a:lnTo>
                  <a:lnTo>
                    <a:pt x="395" y="297"/>
                  </a:lnTo>
                  <a:lnTo>
                    <a:pt x="383" y="293"/>
                  </a:lnTo>
                  <a:lnTo>
                    <a:pt x="379" y="281"/>
                  </a:lnTo>
                  <a:lnTo>
                    <a:pt x="375" y="268"/>
                  </a:lnTo>
                  <a:lnTo>
                    <a:pt x="366" y="256"/>
                  </a:lnTo>
                  <a:lnTo>
                    <a:pt x="366" y="248"/>
                  </a:lnTo>
                  <a:lnTo>
                    <a:pt x="379" y="248"/>
                  </a:lnTo>
                  <a:lnTo>
                    <a:pt x="391" y="248"/>
                  </a:lnTo>
                  <a:lnTo>
                    <a:pt x="403" y="248"/>
                  </a:lnTo>
                  <a:lnTo>
                    <a:pt x="415" y="248"/>
                  </a:lnTo>
                  <a:lnTo>
                    <a:pt x="419" y="236"/>
                  </a:lnTo>
                  <a:lnTo>
                    <a:pt x="419" y="224"/>
                  </a:lnTo>
                  <a:lnTo>
                    <a:pt x="407" y="211"/>
                  </a:lnTo>
                  <a:lnTo>
                    <a:pt x="399" y="203"/>
                  </a:lnTo>
                  <a:lnTo>
                    <a:pt x="387" y="199"/>
                  </a:lnTo>
                  <a:lnTo>
                    <a:pt x="375" y="203"/>
                  </a:lnTo>
                  <a:lnTo>
                    <a:pt x="366" y="195"/>
                  </a:lnTo>
                  <a:lnTo>
                    <a:pt x="358" y="191"/>
                  </a:lnTo>
                  <a:lnTo>
                    <a:pt x="346" y="187"/>
                  </a:lnTo>
                  <a:lnTo>
                    <a:pt x="334" y="179"/>
                  </a:lnTo>
                  <a:lnTo>
                    <a:pt x="309" y="171"/>
                  </a:lnTo>
                  <a:lnTo>
                    <a:pt x="297" y="171"/>
                  </a:lnTo>
                  <a:lnTo>
                    <a:pt x="297" y="159"/>
                  </a:lnTo>
                  <a:lnTo>
                    <a:pt x="297" y="146"/>
                  </a:lnTo>
                  <a:lnTo>
                    <a:pt x="297" y="138"/>
                  </a:lnTo>
                  <a:lnTo>
                    <a:pt x="285" y="126"/>
                  </a:lnTo>
                  <a:lnTo>
                    <a:pt x="277" y="114"/>
                  </a:lnTo>
                  <a:lnTo>
                    <a:pt x="265" y="106"/>
                  </a:lnTo>
                  <a:lnTo>
                    <a:pt x="253" y="102"/>
                  </a:lnTo>
                  <a:lnTo>
                    <a:pt x="240" y="89"/>
                  </a:lnTo>
                  <a:lnTo>
                    <a:pt x="228" y="85"/>
                  </a:lnTo>
                  <a:lnTo>
                    <a:pt x="224" y="81"/>
                  </a:lnTo>
                  <a:lnTo>
                    <a:pt x="220" y="73"/>
                  </a:lnTo>
                  <a:lnTo>
                    <a:pt x="212" y="69"/>
                  </a:lnTo>
                  <a:lnTo>
                    <a:pt x="196" y="69"/>
                  </a:lnTo>
                  <a:lnTo>
                    <a:pt x="183" y="65"/>
                  </a:lnTo>
                  <a:lnTo>
                    <a:pt x="171" y="57"/>
                  </a:lnTo>
                  <a:lnTo>
                    <a:pt x="159" y="49"/>
                  </a:lnTo>
                  <a:lnTo>
                    <a:pt x="147" y="45"/>
                  </a:lnTo>
                  <a:lnTo>
                    <a:pt x="143" y="45"/>
                  </a:lnTo>
                  <a:lnTo>
                    <a:pt x="135" y="45"/>
                  </a:lnTo>
                  <a:lnTo>
                    <a:pt x="122" y="41"/>
                  </a:lnTo>
                  <a:lnTo>
                    <a:pt x="98" y="32"/>
                  </a:lnTo>
                  <a:lnTo>
                    <a:pt x="86" y="28"/>
                  </a:lnTo>
                  <a:lnTo>
                    <a:pt x="73" y="24"/>
                  </a:lnTo>
                  <a:lnTo>
                    <a:pt x="49" y="16"/>
                  </a:lnTo>
                  <a:lnTo>
                    <a:pt x="37" y="8"/>
                  </a:lnTo>
                  <a:lnTo>
                    <a:pt x="29" y="4"/>
                  </a:lnTo>
                  <a:lnTo>
                    <a:pt x="17" y="0"/>
                  </a:lnTo>
                  <a:lnTo>
                    <a:pt x="8" y="0"/>
                  </a:lnTo>
                  <a:lnTo>
                    <a:pt x="8" y="36"/>
                  </a:lnTo>
                  <a:lnTo>
                    <a:pt x="8" y="93"/>
                  </a:lnTo>
                  <a:lnTo>
                    <a:pt x="8" y="118"/>
                  </a:lnTo>
                  <a:lnTo>
                    <a:pt x="8" y="142"/>
                  </a:lnTo>
                  <a:lnTo>
                    <a:pt x="8" y="224"/>
                  </a:lnTo>
                  <a:lnTo>
                    <a:pt x="4" y="232"/>
                  </a:lnTo>
                  <a:lnTo>
                    <a:pt x="0" y="248"/>
                  </a:lnTo>
                  <a:lnTo>
                    <a:pt x="8" y="256"/>
                  </a:lnTo>
                  <a:lnTo>
                    <a:pt x="8" y="395"/>
                  </a:lnTo>
                  <a:lnTo>
                    <a:pt x="21" y="399"/>
                  </a:lnTo>
                  <a:lnTo>
                    <a:pt x="33" y="395"/>
                  </a:lnTo>
                  <a:lnTo>
                    <a:pt x="45" y="399"/>
                  </a:lnTo>
                  <a:lnTo>
                    <a:pt x="57" y="399"/>
                  </a:lnTo>
                  <a:lnTo>
                    <a:pt x="73" y="399"/>
                  </a:lnTo>
                  <a:lnTo>
                    <a:pt x="82" y="395"/>
                  </a:lnTo>
                  <a:lnTo>
                    <a:pt x="94" y="399"/>
                  </a:lnTo>
                  <a:lnTo>
                    <a:pt x="106" y="407"/>
                  </a:lnTo>
                  <a:lnTo>
                    <a:pt x="118" y="399"/>
                  </a:lnTo>
                  <a:lnTo>
                    <a:pt x="130" y="390"/>
                  </a:lnTo>
                  <a:lnTo>
                    <a:pt x="143" y="386"/>
                  </a:lnTo>
                  <a:lnTo>
                    <a:pt x="151" y="378"/>
                  </a:lnTo>
                  <a:lnTo>
                    <a:pt x="147" y="366"/>
                  </a:lnTo>
                  <a:lnTo>
                    <a:pt x="135" y="354"/>
                  </a:lnTo>
                  <a:lnTo>
                    <a:pt x="126" y="350"/>
                  </a:lnTo>
                  <a:lnTo>
                    <a:pt x="114" y="346"/>
                  </a:lnTo>
                  <a:lnTo>
                    <a:pt x="102" y="346"/>
                  </a:lnTo>
                  <a:lnTo>
                    <a:pt x="90" y="338"/>
                  </a:lnTo>
                  <a:lnTo>
                    <a:pt x="78" y="338"/>
                  </a:lnTo>
                  <a:lnTo>
                    <a:pt x="90" y="333"/>
                  </a:lnTo>
                  <a:lnTo>
                    <a:pt x="98" y="346"/>
                  </a:lnTo>
                  <a:lnTo>
                    <a:pt x="114" y="342"/>
                  </a:lnTo>
                  <a:lnTo>
                    <a:pt x="126" y="346"/>
                  </a:lnTo>
                  <a:lnTo>
                    <a:pt x="135" y="346"/>
                  </a:lnTo>
                  <a:lnTo>
                    <a:pt x="147" y="342"/>
                  </a:lnTo>
                  <a:lnTo>
                    <a:pt x="159" y="342"/>
                  </a:lnTo>
                  <a:lnTo>
                    <a:pt x="163" y="333"/>
                  </a:lnTo>
                  <a:lnTo>
                    <a:pt x="155" y="321"/>
                  </a:lnTo>
                  <a:lnTo>
                    <a:pt x="151" y="321"/>
                  </a:lnTo>
                  <a:lnTo>
                    <a:pt x="151" y="317"/>
                  </a:lnTo>
                  <a:lnTo>
                    <a:pt x="155" y="321"/>
                  </a:lnTo>
                  <a:lnTo>
                    <a:pt x="163" y="325"/>
                  </a:lnTo>
                  <a:lnTo>
                    <a:pt x="175" y="325"/>
                  </a:lnTo>
                  <a:lnTo>
                    <a:pt x="183" y="325"/>
                  </a:lnTo>
                  <a:lnTo>
                    <a:pt x="179" y="313"/>
                  </a:lnTo>
                  <a:lnTo>
                    <a:pt x="175" y="301"/>
                  </a:lnTo>
                  <a:lnTo>
                    <a:pt x="167" y="293"/>
                  </a:lnTo>
                  <a:lnTo>
                    <a:pt x="179" y="305"/>
                  </a:lnTo>
                  <a:lnTo>
                    <a:pt x="191" y="309"/>
                  </a:lnTo>
                  <a:lnTo>
                    <a:pt x="200" y="309"/>
                  </a:lnTo>
                  <a:lnTo>
                    <a:pt x="204" y="309"/>
                  </a:lnTo>
                  <a:lnTo>
                    <a:pt x="204" y="301"/>
                  </a:lnTo>
                  <a:lnTo>
                    <a:pt x="212" y="305"/>
                  </a:lnTo>
                  <a:lnTo>
                    <a:pt x="216" y="305"/>
                  </a:lnTo>
                  <a:lnTo>
                    <a:pt x="212" y="297"/>
                  </a:lnTo>
                  <a:lnTo>
                    <a:pt x="220" y="297"/>
                  </a:lnTo>
                  <a:lnTo>
                    <a:pt x="228" y="301"/>
                  </a:lnTo>
                  <a:lnTo>
                    <a:pt x="232" y="305"/>
                  </a:lnTo>
                  <a:lnTo>
                    <a:pt x="240" y="301"/>
                  </a:lnTo>
                  <a:lnTo>
                    <a:pt x="240" y="309"/>
                  </a:lnTo>
                  <a:lnTo>
                    <a:pt x="248" y="313"/>
                  </a:lnTo>
                  <a:lnTo>
                    <a:pt x="261" y="313"/>
                  </a:lnTo>
                  <a:lnTo>
                    <a:pt x="273" y="317"/>
                  </a:lnTo>
                  <a:lnTo>
                    <a:pt x="281" y="321"/>
                  </a:lnTo>
                  <a:lnTo>
                    <a:pt x="293" y="321"/>
                  </a:lnTo>
                  <a:lnTo>
                    <a:pt x="305" y="325"/>
                  </a:lnTo>
                  <a:lnTo>
                    <a:pt x="318" y="338"/>
                  </a:lnTo>
                  <a:lnTo>
                    <a:pt x="326" y="346"/>
                  </a:lnTo>
                  <a:lnTo>
                    <a:pt x="330" y="358"/>
                  </a:lnTo>
                  <a:lnTo>
                    <a:pt x="334" y="362"/>
                  </a:lnTo>
                  <a:lnTo>
                    <a:pt x="342" y="374"/>
                  </a:lnTo>
                  <a:lnTo>
                    <a:pt x="346" y="386"/>
                  </a:lnTo>
                  <a:lnTo>
                    <a:pt x="358" y="390"/>
                  </a:lnTo>
                  <a:lnTo>
                    <a:pt x="366" y="386"/>
                  </a:lnTo>
                  <a:lnTo>
                    <a:pt x="371" y="390"/>
                  </a:lnTo>
                  <a:lnTo>
                    <a:pt x="362" y="403"/>
                  </a:lnTo>
                  <a:lnTo>
                    <a:pt x="375" y="411"/>
                  </a:lnTo>
                  <a:lnTo>
                    <a:pt x="375" y="415"/>
                  </a:lnTo>
                  <a:lnTo>
                    <a:pt x="387" y="419"/>
                  </a:lnTo>
                  <a:lnTo>
                    <a:pt x="399" y="431"/>
                  </a:lnTo>
                  <a:lnTo>
                    <a:pt x="403" y="439"/>
                  </a:lnTo>
                  <a:lnTo>
                    <a:pt x="411" y="447"/>
                  </a:lnTo>
                  <a:lnTo>
                    <a:pt x="419" y="447"/>
                  </a:lnTo>
                  <a:lnTo>
                    <a:pt x="427" y="456"/>
                  </a:lnTo>
                  <a:lnTo>
                    <a:pt x="440" y="451"/>
                  </a:lnTo>
                  <a:lnTo>
                    <a:pt x="452" y="456"/>
                  </a:lnTo>
                  <a:lnTo>
                    <a:pt x="464" y="456"/>
                  </a:lnTo>
                  <a:lnTo>
                    <a:pt x="476" y="456"/>
                  </a:lnTo>
                  <a:lnTo>
                    <a:pt x="489" y="464"/>
                  </a:lnTo>
                  <a:lnTo>
                    <a:pt x="501" y="464"/>
                  </a:lnTo>
                  <a:lnTo>
                    <a:pt x="521" y="468"/>
                  </a:lnTo>
                  <a:lnTo>
                    <a:pt x="533" y="468"/>
                  </a:lnTo>
                  <a:lnTo>
                    <a:pt x="546" y="472"/>
                  </a:lnTo>
                  <a:lnTo>
                    <a:pt x="550" y="472"/>
                  </a:lnTo>
                  <a:lnTo>
                    <a:pt x="554" y="476"/>
                  </a:lnTo>
                  <a:lnTo>
                    <a:pt x="550" y="480"/>
                  </a:lnTo>
                  <a:lnTo>
                    <a:pt x="562" y="488"/>
                  </a:lnTo>
                  <a:lnTo>
                    <a:pt x="574" y="488"/>
                  </a:lnTo>
                  <a:lnTo>
                    <a:pt x="586" y="484"/>
                  </a:lnTo>
                  <a:lnTo>
                    <a:pt x="578" y="472"/>
                  </a:lnTo>
                  <a:lnTo>
                    <a:pt x="590" y="468"/>
                  </a:lnTo>
                  <a:lnTo>
                    <a:pt x="602" y="464"/>
                  </a:lnTo>
                  <a:lnTo>
                    <a:pt x="590" y="46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03" name="Freeform 833">
              <a:extLst>
                <a:ext uri="{FF2B5EF4-FFF2-40B4-BE49-F238E27FC236}">
                  <a16:creationId xmlns="" xmlns:a16="http://schemas.microsoft.com/office/drawing/2014/main" id="{41E89A64-2D86-4B3C-A896-76258DEE0D85}"/>
                </a:ext>
              </a:extLst>
            </p:cNvPr>
            <p:cNvSpPr>
              <a:spLocks/>
            </p:cNvSpPr>
            <p:nvPr/>
          </p:nvSpPr>
          <p:spPr bwMode="gray">
            <a:xfrm>
              <a:off x="7556978" y="4477986"/>
              <a:ext cx="87878" cy="47175"/>
            </a:xfrm>
            <a:custGeom>
              <a:avLst/>
              <a:gdLst>
                <a:gd name="T0" fmla="*/ 32 w 244"/>
                <a:gd name="T1" fmla="*/ 82 h 131"/>
                <a:gd name="T2" fmla="*/ 20 w 244"/>
                <a:gd name="T3" fmla="*/ 78 h 131"/>
                <a:gd name="T4" fmla="*/ 8 w 244"/>
                <a:gd name="T5" fmla="*/ 82 h 131"/>
                <a:gd name="T6" fmla="*/ 0 w 244"/>
                <a:gd name="T7" fmla="*/ 86 h 131"/>
                <a:gd name="T8" fmla="*/ 8 w 244"/>
                <a:gd name="T9" fmla="*/ 98 h 131"/>
                <a:gd name="T10" fmla="*/ 20 w 244"/>
                <a:gd name="T11" fmla="*/ 102 h 131"/>
                <a:gd name="T12" fmla="*/ 32 w 244"/>
                <a:gd name="T13" fmla="*/ 106 h 131"/>
                <a:gd name="T14" fmla="*/ 41 w 244"/>
                <a:gd name="T15" fmla="*/ 114 h 131"/>
                <a:gd name="T16" fmla="*/ 53 w 244"/>
                <a:gd name="T17" fmla="*/ 118 h 131"/>
                <a:gd name="T18" fmla="*/ 65 w 244"/>
                <a:gd name="T19" fmla="*/ 114 h 131"/>
                <a:gd name="T20" fmla="*/ 77 w 244"/>
                <a:gd name="T21" fmla="*/ 127 h 131"/>
                <a:gd name="T22" fmla="*/ 85 w 244"/>
                <a:gd name="T23" fmla="*/ 131 h 131"/>
                <a:gd name="T24" fmla="*/ 98 w 244"/>
                <a:gd name="T25" fmla="*/ 127 h 131"/>
                <a:gd name="T26" fmla="*/ 110 w 244"/>
                <a:gd name="T27" fmla="*/ 127 h 131"/>
                <a:gd name="T28" fmla="*/ 122 w 244"/>
                <a:gd name="T29" fmla="*/ 127 h 131"/>
                <a:gd name="T30" fmla="*/ 134 w 244"/>
                <a:gd name="T31" fmla="*/ 123 h 131"/>
                <a:gd name="T32" fmla="*/ 146 w 244"/>
                <a:gd name="T33" fmla="*/ 118 h 131"/>
                <a:gd name="T34" fmla="*/ 155 w 244"/>
                <a:gd name="T35" fmla="*/ 114 h 131"/>
                <a:gd name="T36" fmla="*/ 163 w 244"/>
                <a:gd name="T37" fmla="*/ 110 h 131"/>
                <a:gd name="T38" fmla="*/ 175 w 244"/>
                <a:gd name="T39" fmla="*/ 102 h 131"/>
                <a:gd name="T40" fmla="*/ 183 w 244"/>
                <a:gd name="T41" fmla="*/ 94 h 131"/>
                <a:gd name="T42" fmla="*/ 191 w 244"/>
                <a:gd name="T43" fmla="*/ 82 h 131"/>
                <a:gd name="T44" fmla="*/ 216 w 244"/>
                <a:gd name="T45" fmla="*/ 82 h 131"/>
                <a:gd name="T46" fmla="*/ 228 w 244"/>
                <a:gd name="T47" fmla="*/ 74 h 131"/>
                <a:gd name="T48" fmla="*/ 220 w 244"/>
                <a:gd name="T49" fmla="*/ 61 h 131"/>
                <a:gd name="T50" fmla="*/ 228 w 244"/>
                <a:gd name="T51" fmla="*/ 49 h 131"/>
                <a:gd name="T52" fmla="*/ 240 w 244"/>
                <a:gd name="T53" fmla="*/ 45 h 131"/>
                <a:gd name="T54" fmla="*/ 244 w 244"/>
                <a:gd name="T55" fmla="*/ 33 h 131"/>
                <a:gd name="T56" fmla="*/ 240 w 244"/>
                <a:gd name="T57" fmla="*/ 21 h 131"/>
                <a:gd name="T58" fmla="*/ 240 w 244"/>
                <a:gd name="T59" fmla="*/ 9 h 131"/>
                <a:gd name="T60" fmla="*/ 228 w 244"/>
                <a:gd name="T61" fmla="*/ 0 h 131"/>
                <a:gd name="T62" fmla="*/ 216 w 244"/>
                <a:gd name="T63" fmla="*/ 9 h 131"/>
                <a:gd name="T64" fmla="*/ 203 w 244"/>
                <a:gd name="T65" fmla="*/ 0 h 131"/>
                <a:gd name="T66" fmla="*/ 191 w 244"/>
                <a:gd name="T67" fmla="*/ 13 h 131"/>
                <a:gd name="T68" fmla="*/ 199 w 244"/>
                <a:gd name="T69" fmla="*/ 25 h 131"/>
                <a:gd name="T70" fmla="*/ 199 w 244"/>
                <a:gd name="T71" fmla="*/ 37 h 131"/>
                <a:gd name="T72" fmla="*/ 199 w 244"/>
                <a:gd name="T73" fmla="*/ 45 h 131"/>
                <a:gd name="T74" fmla="*/ 191 w 244"/>
                <a:gd name="T75" fmla="*/ 45 h 131"/>
                <a:gd name="T76" fmla="*/ 179 w 244"/>
                <a:gd name="T77" fmla="*/ 45 h 131"/>
                <a:gd name="T78" fmla="*/ 171 w 244"/>
                <a:gd name="T79" fmla="*/ 57 h 131"/>
                <a:gd name="T80" fmla="*/ 163 w 244"/>
                <a:gd name="T81" fmla="*/ 70 h 131"/>
                <a:gd name="T82" fmla="*/ 150 w 244"/>
                <a:gd name="T83" fmla="*/ 78 h 131"/>
                <a:gd name="T84" fmla="*/ 138 w 244"/>
                <a:gd name="T85" fmla="*/ 82 h 131"/>
                <a:gd name="T86" fmla="*/ 130 w 244"/>
                <a:gd name="T87" fmla="*/ 78 h 131"/>
                <a:gd name="T88" fmla="*/ 118 w 244"/>
                <a:gd name="T89" fmla="*/ 86 h 131"/>
                <a:gd name="T90" fmla="*/ 106 w 244"/>
                <a:gd name="T91" fmla="*/ 78 h 131"/>
                <a:gd name="T92" fmla="*/ 102 w 244"/>
                <a:gd name="T93" fmla="*/ 66 h 131"/>
                <a:gd name="T94" fmla="*/ 102 w 244"/>
                <a:gd name="T95" fmla="*/ 53 h 131"/>
                <a:gd name="T96" fmla="*/ 98 w 244"/>
                <a:gd name="T97" fmla="*/ 66 h 131"/>
                <a:gd name="T98" fmla="*/ 94 w 244"/>
                <a:gd name="T99" fmla="*/ 70 h 131"/>
                <a:gd name="T100" fmla="*/ 94 w 244"/>
                <a:gd name="T101" fmla="*/ 82 h 131"/>
                <a:gd name="T102" fmla="*/ 81 w 244"/>
                <a:gd name="T103" fmla="*/ 86 h 131"/>
                <a:gd name="T104" fmla="*/ 69 w 244"/>
                <a:gd name="T105" fmla="*/ 82 h 131"/>
                <a:gd name="T106" fmla="*/ 69 w 244"/>
                <a:gd name="T107" fmla="*/ 86 h 131"/>
                <a:gd name="T108" fmla="*/ 57 w 244"/>
                <a:gd name="T109" fmla="*/ 86 h 131"/>
                <a:gd name="T110" fmla="*/ 45 w 244"/>
                <a:gd name="T111" fmla="*/ 82 h 131"/>
                <a:gd name="T112" fmla="*/ 32 w 244"/>
                <a:gd name="T113" fmla="*/ 82 h 13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4"/>
                <a:gd name="T172" fmla="*/ 0 h 131"/>
                <a:gd name="T173" fmla="*/ 244 w 244"/>
                <a:gd name="T174" fmla="*/ 131 h 13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4" h="131">
                  <a:moveTo>
                    <a:pt x="32" y="82"/>
                  </a:moveTo>
                  <a:lnTo>
                    <a:pt x="20" y="78"/>
                  </a:lnTo>
                  <a:lnTo>
                    <a:pt x="8" y="82"/>
                  </a:lnTo>
                  <a:lnTo>
                    <a:pt x="0" y="86"/>
                  </a:lnTo>
                  <a:lnTo>
                    <a:pt x="8" y="98"/>
                  </a:lnTo>
                  <a:lnTo>
                    <a:pt x="20" y="102"/>
                  </a:lnTo>
                  <a:lnTo>
                    <a:pt x="32" y="106"/>
                  </a:lnTo>
                  <a:lnTo>
                    <a:pt x="41" y="114"/>
                  </a:lnTo>
                  <a:lnTo>
                    <a:pt x="53" y="118"/>
                  </a:lnTo>
                  <a:lnTo>
                    <a:pt x="65" y="114"/>
                  </a:lnTo>
                  <a:lnTo>
                    <a:pt x="77" y="127"/>
                  </a:lnTo>
                  <a:lnTo>
                    <a:pt x="85" y="131"/>
                  </a:lnTo>
                  <a:lnTo>
                    <a:pt x="98" y="127"/>
                  </a:lnTo>
                  <a:lnTo>
                    <a:pt x="110" y="127"/>
                  </a:lnTo>
                  <a:lnTo>
                    <a:pt x="122" y="127"/>
                  </a:lnTo>
                  <a:lnTo>
                    <a:pt x="134" y="123"/>
                  </a:lnTo>
                  <a:lnTo>
                    <a:pt x="146" y="118"/>
                  </a:lnTo>
                  <a:lnTo>
                    <a:pt x="155" y="114"/>
                  </a:lnTo>
                  <a:lnTo>
                    <a:pt x="163" y="110"/>
                  </a:lnTo>
                  <a:lnTo>
                    <a:pt x="175" y="102"/>
                  </a:lnTo>
                  <a:lnTo>
                    <a:pt x="183" y="94"/>
                  </a:lnTo>
                  <a:lnTo>
                    <a:pt x="191" y="82"/>
                  </a:lnTo>
                  <a:lnTo>
                    <a:pt x="216" y="82"/>
                  </a:lnTo>
                  <a:lnTo>
                    <a:pt x="228" y="74"/>
                  </a:lnTo>
                  <a:lnTo>
                    <a:pt x="220" y="61"/>
                  </a:lnTo>
                  <a:lnTo>
                    <a:pt x="228" y="49"/>
                  </a:lnTo>
                  <a:lnTo>
                    <a:pt x="240" y="45"/>
                  </a:lnTo>
                  <a:lnTo>
                    <a:pt x="244" y="33"/>
                  </a:lnTo>
                  <a:lnTo>
                    <a:pt x="240" y="21"/>
                  </a:lnTo>
                  <a:lnTo>
                    <a:pt x="240" y="9"/>
                  </a:lnTo>
                  <a:lnTo>
                    <a:pt x="228" y="0"/>
                  </a:lnTo>
                  <a:lnTo>
                    <a:pt x="216" y="9"/>
                  </a:lnTo>
                  <a:lnTo>
                    <a:pt x="203" y="0"/>
                  </a:lnTo>
                  <a:lnTo>
                    <a:pt x="191" y="13"/>
                  </a:lnTo>
                  <a:lnTo>
                    <a:pt x="199" y="25"/>
                  </a:lnTo>
                  <a:lnTo>
                    <a:pt x="199" y="37"/>
                  </a:lnTo>
                  <a:lnTo>
                    <a:pt x="199" y="45"/>
                  </a:lnTo>
                  <a:lnTo>
                    <a:pt x="191" y="45"/>
                  </a:lnTo>
                  <a:lnTo>
                    <a:pt x="179" y="45"/>
                  </a:lnTo>
                  <a:lnTo>
                    <a:pt x="171" y="57"/>
                  </a:lnTo>
                  <a:lnTo>
                    <a:pt x="163" y="70"/>
                  </a:lnTo>
                  <a:lnTo>
                    <a:pt x="150" y="78"/>
                  </a:lnTo>
                  <a:lnTo>
                    <a:pt x="138" y="82"/>
                  </a:lnTo>
                  <a:lnTo>
                    <a:pt x="130" y="78"/>
                  </a:lnTo>
                  <a:lnTo>
                    <a:pt x="118" y="86"/>
                  </a:lnTo>
                  <a:lnTo>
                    <a:pt x="106" y="78"/>
                  </a:lnTo>
                  <a:lnTo>
                    <a:pt x="102" y="66"/>
                  </a:lnTo>
                  <a:lnTo>
                    <a:pt x="102" y="53"/>
                  </a:lnTo>
                  <a:lnTo>
                    <a:pt x="98" y="66"/>
                  </a:lnTo>
                  <a:lnTo>
                    <a:pt x="94" y="70"/>
                  </a:lnTo>
                  <a:lnTo>
                    <a:pt x="94" y="82"/>
                  </a:lnTo>
                  <a:lnTo>
                    <a:pt x="81" y="86"/>
                  </a:lnTo>
                  <a:lnTo>
                    <a:pt x="69" y="82"/>
                  </a:lnTo>
                  <a:lnTo>
                    <a:pt x="69" y="86"/>
                  </a:lnTo>
                  <a:lnTo>
                    <a:pt x="57" y="86"/>
                  </a:lnTo>
                  <a:lnTo>
                    <a:pt x="45" y="82"/>
                  </a:lnTo>
                  <a:lnTo>
                    <a:pt x="32" y="8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04" name="Freeform 834">
              <a:extLst>
                <a:ext uri="{FF2B5EF4-FFF2-40B4-BE49-F238E27FC236}">
                  <a16:creationId xmlns="" xmlns:a16="http://schemas.microsoft.com/office/drawing/2014/main" id="{DFB57A03-3E94-4165-BCFA-B6B4AD7DA9CB}"/>
                </a:ext>
              </a:extLst>
            </p:cNvPr>
            <p:cNvSpPr>
              <a:spLocks/>
            </p:cNvSpPr>
            <p:nvPr/>
          </p:nvSpPr>
          <p:spPr bwMode="gray">
            <a:xfrm>
              <a:off x="7592273" y="4438734"/>
              <a:ext cx="10084" cy="7202"/>
            </a:xfrm>
            <a:custGeom>
              <a:avLst/>
              <a:gdLst>
                <a:gd name="T0" fmla="*/ 0 w 28"/>
                <a:gd name="T1" fmla="*/ 8 h 20"/>
                <a:gd name="T2" fmla="*/ 0 w 28"/>
                <a:gd name="T3" fmla="*/ 8 h 20"/>
                <a:gd name="T4" fmla="*/ 4 w 28"/>
                <a:gd name="T5" fmla="*/ 8 h 20"/>
                <a:gd name="T6" fmla="*/ 16 w 28"/>
                <a:gd name="T7" fmla="*/ 20 h 20"/>
                <a:gd name="T8" fmla="*/ 28 w 28"/>
                <a:gd name="T9" fmla="*/ 16 h 20"/>
                <a:gd name="T10" fmla="*/ 24 w 28"/>
                <a:gd name="T11" fmla="*/ 8 h 20"/>
                <a:gd name="T12" fmla="*/ 12 w 28"/>
                <a:gd name="T13" fmla="*/ 0 h 20"/>
                <a:gd name="T14" fmla="*/ 0 w 28"/>
                <a:gd name="T15" fmla="*/ 8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20"/>
                <a:gd name="T26" fmla="*/ 28 w 28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20">
                  <a:moveTo>
                    <a:pt x="0" y="8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16" y="20"/>
                  </a:lnTo>
                  <a:lnTo>
                    <a:pt x="28" y="16"/>
                  </a:lnTo>
                  <a:lnTo>
                    <a:pt x="24" y="8"/>
                  </a:lnTo>
                  <a:lnTo>
                    <a:pt x="1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05" name="Freeform 835">
              <a:extLst>
                <a:ext uri="{FF2B5EF4-FFF2-40B4-BE49-F238E27FC236}">
                  <a16:creationId xmlns="" xmlns:a16="http://schemas.microsoft.com/office/drawing/2014/main" id="{3BC30624-630F-4016-886B-35E3A4BF17E6}"/>
                </a:ext>
              </a:extLst>
            </p:cNvPr>
            <p:cNvSpPr>
              <a:spLocks/>
            </p:cNvSpPr>
            <p:nvPr/>
          </p:nvSpPr>
          <p:spPr bwMode="gray">
            <a:xfrm>
              <a:off x="7517361" y="4429731"/>
              <a:ext cx="19088" cy="5762"/>
            </a:xfrm>
            <a:custGeom>
              <a:avLst/>
              <a:gdLst>
                <a:gd name="T0" fmla="*/ 0 w 53"/>
                <a:gd name="T1" fmla="*/ 16 h 16"/>
                <a:gd name="T2" fmla="*/ 0 w 53"/>
                <a:gd name="T3" fmla="*/ 16 h 16"/>
                <a:gd name="T4" fmla="*/ 12 w 53"/>
                <a:gd name="T5" fmla="*/ 12 h 16"/>
                <a:gd name="T6" fmla="*/ 24 w 53"/>
                <a:gd name="T7" fmla="*/ 16 h 16"/>
                <a:gd name="T8" fmla="*/ 37 w 53"/>
                <a:gd name="T9" fmla="*/ 16 h 16"/>
                <a:gd name="T10" fmla="*/ 49 w 53"/>
                <a:gd name="T11" fmla="*/ 4 h 16"/>
                <a:gd name="T12" fmla="*/ 53 w 53"/>
                <a:gd name="T13" fmla="*/ 0 h 16"/>
                <a:gd name="T14" fmla="*/ 41 w 53"/>
                <a:gd name="T15" fmla="*/ 4 h 16"/>
                <a:gd name="T16" fmla="*/ 29 w 53"/>
                <a:gd name="T17" fmla="*/ 0 h 16"/>
                <a:gd name="T18" fmla="*/ 16 w 53"/>
                <a:gd name="T19" fmla="*/ 0 h 16"/>
                <a:gd name="T20" fmla="*/ 4 w 53"/>
                <a:gd name="T21" fmla="*/ 4 h 16"/>
                <a:gd name="T22" fmla="*/ 0 w 53"/>
                <a:gd name="T23" fmla="*/ 16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3"/>
                <a:gd name="T37" fmla="*/ 0 h 16"/>
                <a:gd name="T38" fmla="*/ 53 w 53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3" h="16">
                  <a:moveTo>
                    <a:pt x="0" y="16"/>
                  </a:moveTo>
                  <a:lnTo>
                    <a:pt x="0" y="16"/>
                  </a:lnTo>
                  <a:lnTo>
                    <a:pt x="12" y="12"/>
                  </a:lnTo>
                  <a:lnTo>
                    <a:pt x="24" y="16"/>
                  </a:lnTo>
                  <a:lnTo>
                    <a:pt x="37" y="16"/>
                  </a:lnTo>
                  <a:lnTo>
                    <a:pt x="49" y="4"/>
                  </a:lnTo>
                  <a:lnTo>
                    <a:pt x="53" y="0"/>
                  </a:lnTo>
                  <a:lnTo>
                    <a:pt x="41" y="4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4" y="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06" name="Freeform 836">
              <a:extLst>
                <a:ext uri="{FF2B5EF4-FFF2-40B4-BE49-F238E27FC236}">
                  <a16:creationId xmlns="" xmlns:a16="http://schemas.microsoft.com/office/drawing/2014/main" id="{1A3D70BF-98CD-44E6-AA14-37B4B3B47BD7}"/>
                </a:ext>
              </a:extLst>
            </p:cNvPr>
            <p:cNvSpPr>
              <a:spLocks/>
            </p:cNvSpPr>
            <p:nvPr/>
          </p:nvSpPr>
          <p:spPr bwMode="gray">
            <a:xfrm>
              <a:off x="7647737" y="4618790"/>
              <a:ext cx="4322" cy="1440"/>
            </a:xfrm>
            <a:custGeom>
              <a:avLst/>
              <a:gdLst>
                <a:gd name="T0" fmla="*/ 12 w 12"/>
                <a:gd name="T1" fmla="*/ 4 h 4"/>
                <a:gd name="T2" fmla="*/ 12 w 12"/>
                <a:gd name="T3" fmla="*/ 0 h 4"/>
                <a:gd name="T4" fmla="*/ 0 w 12"/>
                <a:gd name="T5" fmla="*/ 0 h 4"/>
                <a:gd name="T6" fmla="*/ 12 w 12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4"/>
                <a:gd name="T14" fmla="*/ 12 w 12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4">
                  <a:moveTo>
                    <a:pt x="12" y="4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07" name="Freeform 838">
              <a:extLst>
                <a:ext uri="{FF2B5EF4-FFF2-40B4-BE49-F238E27FC236}">
                  <a16:creationId xmlns="" xmlns:a16="http://schemas.microsoft.com/office/drawing/2014/main" id="{3730F5FC-10C9-458B-91E0-31CDBB06189B}"/>
                </a:ext>
              </a:extLst>
            </p:cNvPr>
            <p:cNvSpPr>
              <a:spLocks/>
            </p:cNvSpPr>
            <p:nvPr/>
          </p:nvSpPr>
          <p:spPr bwMode="gray">
            <a:xfrm>
              <a:off x="7841140" y="4610148"/>
              <a:ext cx="17648" cy="12964"/>
            </a:xfrm>
            <a:custGeom>
              <a:avLst/>
              <a:gdLst>
                <a:gd name="T0" fmla="*/ 37 w 49"/>
                <a:gd name="T1" fmla="*/ 16 h 36"/>
                <a:gd name="T2" fmla="*/ 25 w 49"/>
                <a:gd name="T3" fmla="*/ 12 h 36"/>
                <a:gd name="T4" fmla="*/ 13 w 49"/>
                <a:gd name="T5" fmla="*/ 8 h 36"/>
                <a:gd name="T6" fmla="*/ 0 w 49"/>
                <a:gd name="T7" fmla="*/ 0 h 36"/>
                <a:gd name="T8" fmla="*/ 4 w 49"/>
                <a:gd name="T9" fmla="*/ 12 h 36"/>
                <a:gd name="T10" fmla="*/ 13 w 49"/>
                <a:gd name="T11" fmla="*/ 24 h 36"/>
                <a:gd name="T12" fmla="*/ 21 w 49"/>
                <a:gd name="T13" fmla="*/ 32 h 36"/>
                <a:gd name="T14" fmla="*/ 25 w 49"/>
                <a:gd name="T15" fmla="*/ 32 h 36"/>
                <a:gd name="T16" fmla="*/ 37 w 49"/>
                <a:gd name="T17" fmla="*/ 36 h 36"/>
                <a:gd name="T18" fmla="*/ 49 w 49"/>
                <a:gd name="T19" fmla="*/ 36 h 36"/>
                <a:gd name="T20" fmla="*/ 45 w 49"/>
                <a:gd name="T21" fmla="*/ 24 h 36"/>
                <a:gd name="T22" fmla="*/ 37 w 49"/>
                <a:gd name="T23" fmla="*/ 16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"/>
                <a:gd name="T37" fmla="*/ 0 h 36"/>
                <a:gd name="T38" fmla="*/ 49 w 49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" h="36">
                  <a:moveTo>
                    <a:pt x="37" y="16"/>
                  </a:moveTo>
                  <a:lnTo>
                    <a:pt x="25" y="12"/>
                  </a:lnTo>
                  <a:lnTo>
                    <a:pt x="13" y="8"/>
                  </a:lnTo>
                  <a:lnTo>
                    <a:pt x="0" y="0"/>
                  </a:lnTo>
                  <a:lnTo>
                    <a:pt x="4" y="12"/>
                  </a:lnTo>
                  <a:lnTo>
                    <a:pt x="13" y="24"/>
                  </a:lnTo>
                  <a:lnTo>
                    <a:pt x="21" y="32"/>
                  </a:lnTo>
                  <a:lnTo>
                    <a:pt x="25" y="32"/>
                  </a:lnTo>
                  <a:lnTo>
                    <a:pt x="37" y="36"/>
                  </a:lnTo>
                  <a:lnTo>
                    <a:pt x="49" y="36"/>
                  </a:lnTo>
                  <a:lnTo>
                    <a:pt x="45" y="24"/>
                  </a:lnTo>
                  <a:lnTo>
                    <a:pt x="37" y="1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08" name="Freeform 839">
              <a:extLst>
                <a:ext uri="{FF2B5EF4-FFF2-40B4-BE49-F238E27FC236}">
                  <a16:creationId xmlns="" xmlns:a16="http://schemas.microsoft.com/office/drawing/2014/main" id="{7137F4BA-1914-4C14-904F-197758B09DA7}"/>
                </a:ext>
              </a:extLst>
            </p:cNvPr>
            <p:cNvSpPr>
              <a:spLocks/>
            </p:cNvSpPr>
            <p:nvPr/>
          </p:nvSpPr>
          <p:spPr bwMode="gray">
            <a:xfrm>
              <a:off x="7779553" y="4552890"/>
              <a:ext cx="28092" cy="20526"/>
            </a:xfrm>
            <a:custGeom>
              <a:avLst/>
              <a:gdLst>
                <a:gd name="T0" fmla="*/ 78 w 78"/>
                <a:gd name="T1" fmla="*/ 57 h 57"/>
                <a:gd name="T2" fmla="*/ 74 w 78"/>
                <a:gd name="T3" fmla="*/ 45 h 57"/>
                <a:gd name="T4" fmla="*/ 61 w 78"/>
                <a:gd name="T5" fmla="*/ 32 h 57"/>
                <a:gd name="T6" fmla="*/ 61 w 78"/>
                <a:gd name="T7" fmla="*/ 32 h 57"/>
                <a:gd name="T8" fmla="*/ 49 w 78"/>
                <a:gd name="T9" fmla="*/ 24 h 57"/>
                <a:gd name="T10" fmla="*/ 37 w 78"/>
                <a:gd name="T11" fmla="*/ 20 h 57"/>
                <a:gd name="T12" fmla="*/ 25 w 78"/>
                <a:gd name="T13" fmla="*/ 16 h 57"/>
                <a:gd name="T14" fmla="*/ 13 w 78"/>
                <a:gd name="T15" fmla="*/ 4 h 57"/>
                <a:gd name="T16" fmla="*/ 0 w 78"/>
                <a:gd name="T17" fmla="*/ 0 h 57"/>
                <a:gd name="T18" fmla="*/ 0 w 78"/>
                <a:gd name="T19" fmla="*/ 8 h 57"/>
                <a:gd name="T20" fmla="*/ 13 w 78"/>
                <a:gd name="T21" fmla="*/ 20 h 57"/>
                <a:gd name="T22" fmla="*/ 25 w 78"/>
                <a:gd name="T23" fmla="*/ 28 h 57"/>
                <a:gd name="T24" fmla="*/ 29 w 78"/>
                <a:gd name="T25" fmla="*/ 32 h 57"/>
                <a:gd name="T26" fmla="*/ 41 w 78"/>
                <a:gd name="T27" fmla="*/ 37 h 57"/>
                <a:gd name="T28" fmla="*/ 53 w 78"/>
                <a:gd name="T29" fmla="*/ 45 h 57"/>
                <a:gd name="T30" fmla="*/ 66 w 78"/>
                <a:gd name="T31" fmla="*/ 49 h 57"/>
                <a:gd name="T32" fmla="*/ 78 w 78"/>
                <a:gd name="T33" fmla="*/ 5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57"/>
                <a:gd name="T53" fmla="*/ 78 w 78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57">
                  <a:moveTo>
                    <a:pt x="78" y="57"/>
                  </a:moveTo>
                  <a:lnTo>
                    <a:pt x="74" y="45"/>
                  </a:lnTo>
                  <a:lnTo>
                    <a:pt x="61" y="32"/>
                  </a:lnTo>
                  <a:lnTo>
                    <a:pt x="49" y="24"/>
                  </a:lnTo>
                  <a:lnTo>
                    <a:pt x="37" y="20"/>
                  </a:lnTo>
                  <a:lnTo>
                    <a:pt x="25" y="16"/>
                  </a:lnTo>
                  <a:lnTo>
                    <a:pt x="13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13" y="20"/>
                  </a:lnTo>
                  <a:lnTo>
                    <a:pt x="25" y="28"/>
                  </a:lnTo>
                  <a:lnTo>
                    <a:pt x="29" y="32"/>
                  </a:lnTo>
                  <a:lnTo>
                    <a:pt x="41" y="37"/>
                  </a:lnTo>
                  <a:lnTo>
                    <a:pt x="53" y="45"/>
                  </a:lnTo>
                  <a:lnTo>
                    <a:pt x="66" y="49"/>
                  </a:lnTo>
                  <a:lnTo>
                    <a:pt x="78" y="5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09" name="Freeform 840">
              <a:extLst>
                <a:ext uri="{FF2B5EF4-FFF2-40B4-BE49-F238E27FC236}">
                  <a16:creationId xmlns="" xmlns:a16="http://schemas.microsoft.com/office/drawing/2014/main" id="{21799E82-C017-4BB4-9228-FBF9147A6690}"/>
                </a:ext>
              </a:extLst>
            </p:cNvPr>
            <p:cNvSpPr>
              <a:spLocks/>
            </p:cNvSpPr>
            <p:nvPr/>
          </p:nvSpPr>
          <p:spPr bwMode="gray">
            <a:xfrm>
              <a:off x="7801523" y="4589622"/>
              <a:ext cx="25211" cy="14405"/>
            </a:xfrm>
            <a:custGeom>
              <a:avLst/>
              <a:gdLst>
                <a:gd name="T0" fmla="*/ 53 w 70"/>
                <a:gd name="T1" fmla="*/ 12 h 40"/>
                <a:gd name="T2" fmla="*/ 41 w 70"/>
                <a:gd name="T3" fmla="*/ 8 h 40"/>
                <a:gd name="T4" fmla="*/ 29 w 70"/>
                <a:gd name="T5" fmla="*/ 8 h 40"/>
                <a:gd name="T6" fmla="*/ 25 w 70"/>
                <a:gd name="T7" fmla="*/ 8 h 40"/>
                <a:gd name="T8" fmla="*/ 13 w 70"/>
                <a:gd name="T9" fmla="*/ 0 h 40"/>
                <a:gd name="T10" fmla="*/ 0 w 70"/>
                <a:gd name="T11" fmla="*/ 0 h 40"/>
                <a:gd name="T12" fmla="*/ 0 w 70"/>
                <a:gd name="T13" fmla="*/ 12 h 40"/>
                <a:gd name="T14" fmla="*/ 9 w 70"/>
                <a:gd name="T15" fmla="*/ 24 h 40"/>
                <a:gd name="T16" fmla="*/ 25 w 70"/>
                <a:gd name="T17" fmla="*/ 32 h 40"/>
                <a:gd name="T18" fmla="*/ 37 w 70"/>
                <a:gd name="T19" fmla="*/ 32 h 40"/>
                <a:gd name="T20" fmla="*/ 49 w 70"/>
                <a:gd name="T21" fmla="*/ 36 h 40"/>
                <a:gd name="T22" fmla="*/ 62 w 70"/>
                <a:gd name="T23" fmla="*/ 40 h 40"/>
                <a:gd name="T24" fmla="*/ 70 w 70"/>
                <a:gd name="T25" fmla="*/ 36 h 40"/>
                <a:gd name="T26" fmla="*/ 62 w 70"/>
                <a:gd name="T27" fmla="*/ 24 h 40"/>
                <a:gd name="T28" fmla="*/ 53 w 70"/>
                <a:gd name="T29" fmla="*/ 12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0"/>
                <a:gd name="T46" fmla="*/ 0 h 40"/>
                <a:gd name="T47" fmla="*/ 70 w 70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0" h="40">
                  <a:moveTo>
                    <a:pt x="53" y="12"/>
                  </a:moveTo>
                  <a:lnTo>
                    <a:pt x="41" y="8"/>
                  </a:lnTo>
                  <a:lnTo>
                    <a:pt x="29" y="8"/>
                  </a:lnTo>
                  <a:lnTo>
                    <a:pt x="25" y="8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9" y="24"/>
                  </a:lnTo>
                  <a:lnTo>
                    <a:pt x="25" y="32"/>
                  </a:lnTo>
                  <a:lnTo>
                    <a:pt x="37" y="32"/>
                  </a:lnTo>
                  <a:lnTo>
                    <a:pt x="49" y="36"/>
                  </a:lnTo>
                  <a:lnTo>
                    <a:pt x="62" y="40"/>
                  </a:lnTo>
                  <a:lnTo>
                    <a:pt x="70" y="36"/>
                  </a:lnTo>
                  <a:lnTo>
                    <a:pt x="62" y="24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10" name="Freeform 841">
              <a:extLst>
                <a:ext uri="{FF2B5EF4-FFF2-40B4-BE49-F238E27FC236}">
                  <a16:creationId xmlns="" xmlns:a16="http://schemas.microsoft.com/office/drawing/2014/main" id="{68BF5F08-48CD-41DE-9DDC-ECDE6F02C399}"/>
                </a:ext>
              </a:extLst>
            </p:cNvPr>
            <p:cNvSpPr>
              <a:spLocks/>
            </p:cNvSpPr>
            <p:nvPr/>
          </p:nvSpPr>
          <p:spPr bwMode="gray">
            <a:xfrm>
              <a:off x="7822052" y="4569095"/>
              <a:ext cx="14766" cy="24848"/>
            </a:xfrm>
            <a:custGeom>
              <a:avLst/>
              <a:gdLst>
                <a:gd name="T0" fmla="*/ 41 w 41"/>
                <a:gd name="T1" fmla="*/ 49 h 69"/>
                <a:gd name="T2" fmla="*/ 33 w 41"/>
                <a:gd name="T3" fmla="*/ 36 h 69"/>
                <a:gd name="T4" fmla="*/ 25 w 41"/>
                <a:gd name="T5" fmla="*/ 24 h 69"/>
                <a:gd name="T6" fmla="*/ 21 w 41"/>
                <a:gd name="T7" fmla="*/ 12 h 69"/>
                <a:gd name="T8" fmla="*/ 13 w 41"/>
                <a:gd name="T9" fmla="*/ 0 h 69"/>
                <a:gd name="T10" fmla="*/ 0 w 41"/>
                <a:gd name="T11" fmla="*/ 0 h 69"/>
                <a:gd name="T12" fmla="*/ 9 w 41"/>
                <a:gd name="T13" fmla="*/ 12 h 69"/>
                <a:gd name="T14" fmla="*/ 9 w 41"/>
                <a:gd name="T15" fmla="*/ 24 h 69"/>
                <a:gd name="T16" fmla="*/ 13 w 41"/>
                <a:gd name="T17" fmla="*/ 36 h 69"/>
                <a:gd name="T18" fmla="*/ 17 w 41"/>
                <a:gd name="T19" fmla="*/ 49 h 69"/>
                <a:gd name="T20" fmla="*/ 21 w 41"/>
                <a:gd name="T21" fmla="*/ 49 h 69"/>
                <a:gd name="T22" fmla="*/ 29 w 41"/>
                <a:gd name="T23" fmla="*/ 61 h 69"/>
                <a:gd name="T24" fmla="*/ 41 w 41"/>
                <a:gd name="T25" fmla="*/ 69 h 69"/>
                <a:gd name="T26" fmla="*/ 41 w 41"/>
                <a:gd name="T27" fmla="*/ 57 h 69"/>
                <a:gd name="T28" fmla="*/ 41 w 41"/>
                <a:gd name="T29" fmla="*/ 49 h 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"/>
                <a:gd name="T46" fmla="*/ 0 h 69"/>
                <a:gd name="T47" fmla="*/ 41 w 41"/>
                <a:gd name="T48" fmla="*/ 69 h 6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" h="69">
                  <a:moveTo>
                    <a:pt x="41" y="49"/>
                  </a:moveTo>
                  <a:lnTo>
                    <a:pt x="33" y="36"/>
                  </a:lnTo>
                  <a:lnTo>
                    <a:pt x="25" y="24"/>
                  </a:lnTo>
                  <a:lnTo>
                    <a:pt x="21" y="12"/>
                  </a:lnTo>
                  <a:lnTo>
                    <a:pt x="13" y="0"/>
                  </a:lnTo>
                  <a:lnTo>
                    <a:pt x="0" y="0"/>
                  </a:lnTo>
                  <a:lnTo>
                    <a:pt x="9" y="12"/>
                  </a:lnTo>
                  <a:lnTo>
                    <a:pt x="9" y="24"/>
                  </a:lnTo>
                  <a:lnTo>
                    <a:pt x="13" y="36"/>
                  </a:lnTo>
                  <a:lnTo>
                    <a:pt x="17" y="49"/>
                  </a:lnTo>
                  <a:lnTo>
                    <a:pt x="21" y="49"/>
                  </a:lnTo>
                  <a:lnTo>
                    <a:pt x="29" y="61"/>
                  </a:lnTo>
                  <a:lnTo>
                    <a:pt x="41" y="69"/>
                  </a:lnTo>
                  <a:lnTo>
                    <a:pt x="41" y="57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11" name="Freeform 842">
              <a:extLst>
                <a:ext uri="{FF2B5EF4-FFF2-40B4-BE49-F238E27FC236}">
                  <a16:creationId xmlns="" xmlns:a16="http://schemas.microsoft.com/office/drawing/2014/main" id="{2DC192B2-2DA1-4E4C-B450-ED96B9ED6D17}"/>
                </a:ext>
              </a:extLst>
            </p:cNvPr>
            <p:cNvSpPr>
              <a:spLocks/>
            </p:cNvSpPr>
            <p:nvPr/>
          </p:nvSpPr>
          <p:spPr bwMode="gray">
            <a:xfrm>
              <a:off x="7750381" y="4561533"/>
              <a:ext cx="13326" cy="13324"/>
            </a:xfrm>
            <a:custGeom>
              <a:avLst/>
              <a:gdLst>
                <a:gd name="T0" fmla="*/ 20 w 37"/>
                <a:gd name="T1" fmla="*/ 0 h 37"/>
                <a:gd name="T2" fmla="*/ 8 w 37"/>
                <a:gd name="T3" fmla="*/ 0 h 37"/>
                <a:gd name="T4" fmla="*/ 0 w 37"/>
                <a:gd name="T5" fmla="*/ 13 h 37"/>
                <a:gd name="T6" fmla="*/ 12 w 37"/>
                <a:gd name="T7" fmla="*/ 17 h 37"/>
                <a:gd name="T8" fmla="*/ 24 w 37"/>
                <a:gd name="T9" fmla="*/ 25 h 37"/>
                <a:gd name="T10" fmla="*/ 33 w 37"/>
                <a:gd name="T11" fmla="*/ 37 h 37"/>
                <a:gd name="T12" fmla="*/ 37 w 37"/>
                <a:gd name="T13" fmla="*/ 21 h 37"/>
                <a:gd name="T14" fmla="*/ 24 w 37"/>
                <a:gd name="T15" fmla="*/ 13 h 37"/>
                <a:gd name="T16" fmla="*/ 20 w 37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37"/>
                <a:gd name="T29" fmla="*/ 37 w 37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37">
                  <a:moveTo>
                    <a:pt x="20" y="0"/>
                  </a:moveTo>
                  <a:lnTo>
                    <a:pt x="8" y="0"/>
                  </a:lnTo>
                  <a:lnTo>
                    <a:pt x="0" y="13"/>
                  </a:lnTo>
                  <a:lnTo>
                    <a:pt x="12" y="17"/>
                  </a:lnTo>
                  <a:lnTo>
                    <a:pt x="24" y="25"/>
                  </a:lnTo>
                  <a:lnTo>
                    <a:pt x="33" y="37"/>
                  </a:lnTo>
                  <a:lnTo>
                    <a:pt x="37" y="21"/>
                  </a:lnTo>
                  <a:lnTo>
                    <a:pt x="24" y="1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12" name="Freeform 843">
              <a:extLst>
                <a:ext uri="{FF2B5EF4-FFF2-40B4-BE49-F238E27FC236}">
                  <a16:creationId xmlns="" xmlns:a16="http://schemas.microsoft.com/office/drawing/2014/main" id="{32055093-FBE5-4B79-91B8-2F922A0AB4DF}"/>
                </a:ext>
              </a:extLst>
            </p:cNvPr>
            <p:cNvSpPr>
              <a:spLocks/>
            </p:cNvSpPr>
            <p:nvPr/>
          </p:nvSpPr>
          <p:spPr bwMode="gray">
            <a:xfrm>
              <a:off x="7734174" y="4530923"/>
              <a:ext cx="20529" cy="17646"/>
            </a:xfrm>
            <a:custGeom>
              <a:avLst/>
              <a:gdLst>
                <a:gd name="T0" fmla="*/ 45 w 57"/>
                <a:gd name="T1" fmla="*/ 45 h 49"/>
                <a:gd name="T2" fmla="*/ 57 w 57"/>
                <a:gd name="T3" fmla="*/ 49 h 49"/>
                <a:gd name="T4" fmla="*/ 45 w 57"/>
                <a:gd name="T5" fmla="*/ 37 h 49"/>
                <a:gd name="T6" fmla="*/ 37 w 57"/>
                <a:gd name="T7" fmla="*/ 24 h 49"/>
                <a:gd name="T8" fmla="*/ 25 w 57"/>
                <a:gd name="T9" fmla="*/ 16 h 49"/>
                <a:gd name="T10" fmla="*/ 13 w 57"/>
                <a:gd name="T11" fmla="*/ 8 h 49"/>
                <a:gd name="T12" fmla="*/ 0 w 57"/>
                <a:gd name="T13" fmla="*/ 0 h 49"/>
                <a:gd name="T14" fmla="*/ 0 w 57"/>
                <a:gd name="T15" fmla="*/ 12 h 49"/>
                <a:gd name="T16" fmla="*/ 13 w 57"/>
                <a:gd name="T17" fmla="*/ 24 h 49"/>
                <a:gd name="T18" fmla="*/ 21 w 57"/>
                <a:gd name="T19" fmla="*/ 32 h 49"/>
                <a:gd name="T20" fmla="*/ 33 w 57"/>
                <a:gd name="T21" fmla="*/ 41 h 49"/>
                <a:gd name="T22" fmla="*/ 45 w 57"/>
                <a:gd name="T23" fmla="*/ 45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7"/>
                <a:gd name="T37" fmla="*/ 0 h 49"/>
                <a:gd name="T38" fmla="*/ 57 w 57"/>
                <a:gd name="T39" fmla="*/ 49 h 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7" h="49">
                  <a:moveTo>
                    <a:pt x="45" y="45"/>
                  </a:moveTo>
                  <a:lnTo>
                    <a:pt x="57" y="49"/>
                  </a:lnTo>
                  <a:lnTo>
                    <a:pt x="45" y="37"/>
                  </a:lnTo>
                  <a:lnTo>
                    <a:pt x="37" y="24"/>
                  </a:lnTo>
                  <a:lnTo>
                    <a:pt x="25" y="16"/>
                  </a:lnTo>
                  <a:lnTo>
                    <a:pt x="13" y="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3" y="24"/>
                  </a:lnTo>
                  <a:lnTo>
                    <a:pt x="21" y="32"/>
                  </a:lnTo>
                  <a:lnTo>
                    <a:pt x="33" y="41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13" name="Freeform 844">
              <a:extLst>
                <a:ext uri="{FF2B5EF4-FFF2-40B4-BE49-F238E27FC236}">
                  <a16:creationId xmlns="" xmlns:a16="http://schemas.microsoft.com/office/drawing/2014/main" id="{0D05314F-6A40-4588-B09F-69E3B08E02F7}"/>
                </a:ext>
              </a:extLst>
            </p:cNvPr>
            <p:cNvSpPr>
              <a:spLocks/>
            </p:cNvSpPr>
            <p:nvPr/>
          </p:nvSpPr>
          <p:spPr bwMode="gray">
            <a:xfrm>
              <a:off x="7810527" y="4637877"/>
              <a:ext cx="11525" cy="7202"/>
            </a:xfrm>
            <a:custGeom>
              <a:avLst/>
              <a:gdLst>
                <a:gd name="T0" fmla="*/ 0 w 32"/>
                <a:gd name="T1" fmla="*/ 0 h 20"/>
                <a:gd name="T2" fmla="*/ 0 w 32"/>
                <a:gd name="T3" fmla="*/ 4 h 20"/>
                <a:gd name="T4" fmla="*/ 12 w 32"/>
                <a:gd name="T5" fmla="*/ 12 h 20"/>
                <a:gd name="T6" fmla="*/ 20 w 32"/>
                <a:gd name="T7" fmla="*/ 20 h 20"/>
                <a:gd name="T8" fmla="*/ 32 w 32"/>
                <a:gd name="T9" fmla="*/ 20 h 20"/>
                <a:gd name="T10" fmla="*/ 20 w 32"/>
                <a:gd name="T11" fmla="*/ 12 h 20"/>
                <a:gd name="T12" fmla="*/ 0 w 32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0"/>
                <a:gd name="T23" fmla="*/ 32 w 32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0">
                  <a:moveTo>
                    <a:pt x="0" y="0"/>
                  </a:moveTo>
                  <a:lnTo>
                    <a:pt x="0" y="4"/>
                  </a:lnTo>
                  <a:lnTo>
                    <a:pt x="12" y="12"/>
                  </a:lnTo>
                  <a:lnTo>
                    <a:pt x="20" y="20"/>
                  </a:lnTo>
                  <a:lnTo>
                    <a:pt x="32" y="20"/>
                  </a:lnTo>
                  <a:lnTo>
                    <a:pt x="2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14" name="Freeform 845">
              <a:extLst>
                <a:ext uri="{FF2B5EF4-FFF2-40B4-BE49-F238E27FC236}">
                  <a16:creationId xmlns="" xmlns:a16="http://schemas.microsoft.com/office/drawing/2014/main" id="{E79BC9D0-EA01-4DC9-9E13-A46254B987CB}"/>
                </a:ext>
              </a:extLst>
            </p:cNvPr>
            <p:cNvSpPr>
              <a:spLocks/>
            </p:cNvSpPr>
            <p:nvPr/>
          </p:nvSpPr>
          <p:spPr bwMode="gray">
            <a:xfrm>
              <a:off x="7938021" y="4620231"/>
              <a:ext cx="4322" cy="4321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12 w 12"/>
                <a:gd name="T5" fmla="*/ 0 h 12"/>
                <a:gd name="T6" fmla="*/ 0 w 12"/>
                <a:gd name="T7" fmla="*/ 0 h 12"/>
                <a:gd name="T8" fmla="*/ 0 w 12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15" name="Freeform 846">
              <a:extLst>
                <a:ext uri="{FF2B5EF4-FFF2-40B4-BE49-F238E27FC236}">
                  <a16:creationId xmlns="" xmlns:a16="http://schemas.microsoft.com/office/drawing/2014/main" id="{CDD6EFE9-5FB3-42E5-8C69-0EDB198042CA}"/>
                </a:ext>
              </a:extLst>
            </p:cNvPr>
            <p:cNvSpPr>
              <a:spLocks/>
            </p:cNvSpPr>
            <p:nvPr/>
          </p:nvSpPr>
          <p:spPr bwMode="gray">
            <a:xfrm>
              <a:off x="7735615" y="4555771"/>
              <a:ext cx="4682" cy="4321"/>
            </a:xfrm>
            <a:custGeom>
              <a:avLst/>
              <a:gdLst>
                <a:gd name="T0" fmla="*/ 9 w 13"/>
                <a:gd name="T1" fmla="*/ 12 h 12"/>
                <a:gd name="T2" fmla="*/ 9 w 13"/>
                <a:gd name="T3" fmla="*/ 8 h 12"/>
                <a:gd name="T4" fmla="*/ 13 w 13"/>
                <a:gd name="T5" fmla="*/ 0 h 12"/>
                <a:gd name="T6" fmla="*/ 0 w 13"/>
                <a:gd name="T7" fmla="*/ 0 h 12"/>
                <a:gd name="T8" fmla="*/ 9 w 13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2"/>
                <a:gd name="T17" fmla="*/ 13 w 13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2">
                  <a:moveTo>
                    <a:pt x="9" y="12"/>
                  </a:moveTo>
                  <a:lnTo>
                    <a:pt x="9" y="8"/>
                  </a:lnTo>
                  <a:lnTo>
                    <a:pt x="13" y="0"/>
                  </a:lnTo>
                  <a:lnTo>
                    <a:pt x="0" y="0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16" name="Freeform 848">
              <a:extLst>
                <a:ext uri="{FF2B5EF4-FFF2-40B4-BE49-F238E27FC236}">
                  <a16:creationId xmlns="" xmlns:a16="http://schemas.microsoft.com/office/drawing/2014/main" id="{23DA83CF-A572-4A0A-A5C0-9BE55BD9786A}"/>
                </a:ext>
              </a:extLst>
            </p:cNvPr>
            <p:cNvSpPr>
              <a:spLocks/>
            </p:cNvSpPr>
            <p:nvPr/>
          </p:nvSpPr>
          <p:spPr bwMode="gray">
            <a:xfrm>
              <a:off x="8185807" y="4768237"/>
              <a:ext cx="27732" cy="20527"/>
            </a:xfrm>
            <a:custGeom>
              <a:avLst/>
              <a:gdLst>
                <a:gd name="T0" fmla="*/ 69 w 77"/>
                <a:gd name="T1" fmla="*/ 12 h 57"/>
                <a:gd name="T2" fmla="*/ 61 w 77"/>
                <a:gd name="T3" fmla="*/ 0 h 57"/>
                <a:gd name="T4" fmla="*/ 48 w 77"/>
                <a:gd name="T5" fmla="*/ 0 h 57"/>
                <a:gd name="T6" fmla="*/ 36 w 77"/>
                <a:gd name="T7" fmla="*/ 4 h 57"/>
                <a:gd name="T8" fmla="*/ 28 w 77"/>
                <a:gd name="T9" fmla="*/ 4 h 57"/>
                <a:gd name="T10" fmla="*/ 16 w 77"/>
                <a:gd name="T11" fmla="*/ 8 h 57"/>
                <a:gd name="T12" fmla="*/ 0 w 77"/>
                <a:gd name="T13" fmla="*/ 33 h 57"/>
                <a:gd name="T14" fmla="*/ 0 w 77"/>
                <a:gd name="T15" fmla="*/ 45 h 57"/>
                <a:gd name="T16" fmla="*/ 12 w 77"/>
                <a:gd name="T17" fmla="*/ 49 h 57"/>
                <a:gd name="T18" fmla="*/ 16 w 77"/>
                <a:gd name="T19" fmla="*/ 49 h 57"/>
                <a:gd name="T20" fmla="*/ 36 w 77"/>
                <a:gd name="T21" fmla="*/ 57 h 57"/>
                <a:gd name="T22" fmla="*/ 48 w 77"/>
                <a:gd name="T23" fmla="*/ 57 h 57"/>
                <a:gd name="T24" fmla="*/ 61 w 77"/>
                <a:gd name="T25" fmla="*/ 49 h 57"/>
                <a:gd name="T26" fmla="*/ 73 w 77"/>
                <a:gd name="T27" fmla="*/ 45 h 57"/>
                <a:gd name="T28" fmla="*/ 77 w 77"/>
                <a:gd name="T29" fmla="*/ 49 h 57"/>
                <a:gd name="T30" fmla="*/ 77 w 77"/>
                <a:gd name="T31" fmla="*/ 33 h 57"/>
                <a:gd name="T32" fmla="*/ 77 w 77"/>
                <a:gd name="T33" fmla="*/ 20 h 57"/>
                <a:gd name="T34" fmla="*/ 69 w 77"/>
                <a:gd name="T35" fmla="*/ 12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7"/>
                <a:gd name="T55" fmla="*/ 0 h 57"/>
                <a:gd name="T56" fmla="*/ 77 w 77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7" h="57">
                  <a:moveTo>
                    <a:pt x="69" y="12"/>
                  </a:moveTo>
                  <a:lnTo>
                    <a:pt x="61" y="0"/>
                  </a:lnTo>
                  <a:lnTo>
                    <a:pt x="48" y="0"/>
                  </a:lnTo>
                  <a:lnTo>
                    <a:pt x="36" y="4"/>
                  </a:lnTo>
                  <a:lnTo>
                    <a:pt x="28" y="4"/>
                  </a:lnTo>
                  <a:lnTo>
                    <a:pt x="16" y="8"/>
                  </a:lnTo>
                  <a:lnTo>
                    <a:pt x="0" y="33"/>
                  </a:lnTo>
                  <a:lnTo>
                    <a:pt x="0" y="45"/>
                  </a:lnTo>
                  <a:lnTo>
                    <a:pt x="12" y="49"/>
                  </a:lnTo>
                  <a:lnTo>
                    <a:pt x="16" y="49"/>
                  </a:lnTo>
                  <a:lnTo>
                    <a:pt x="36" y="57"/>
                  </a:lnTo>
                  <a:lnTo>
                    <a:pt x="48" y="57"/>
                  </a:lnTo>
                  <a:lnTo>
                    <a:pt x="61" y="49"/>
                  </a:lnTo>
                  <a:lnTo>
                    <a:pt x="73" y="45"/>
                  </a:lnTo>
                  <a:lnTo>
                    <a:pt x="77" y="49"/>
                  </a:lnTo>
                  <a:lnTo>
                    <a:pt x="77" y="33"/>
                  </a:lnTo>
                  <a:lnTo>
                    <a:pt x="77" y="2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17" name="Freeform 849">
              <a:extLst>
                <a:ext uri="{FF2B5EF4-FFF2-40B4-BE49-F238E27FC236}">
                  <a16:creationId xmlns="" xmlns:a16="http://schemas.microsoft.com/office/drawing/2014/main" id="{F347F6D1-3B99-4A8A-B3C1-E2E3ED7F06E0}"/>
                </a:ext>
              </a:extLst>
            </p:cNvPr>
            <p:cNvSpPr>
              <a:spLocks/>
            </p:cNvSpPr>
            <p:nvPr/>
          </p:nvSpPr>
          <p:spPr bwMode="gray">
            <a:xfrm>
              <a:off x="8213539" y="4741949"/>
              <a:ext cx="30613" cy="19086"/>
            </a:xfrm>
            <a:custGeom>
              <a:avLst/>
              <a:gdLst>
                <a:gd name="T0" fmla="*/ 4 w 85"/>
                <a:gd name="T1" fmla="*/ 41 h 53"/>
                <a:gd name="T2" fmla="*/ 8 w 85"/>
                <a:gd name="T3" fmla="*/ 53 h 53"/>
                <a:gd name="T4" fmla="*/ 20 w 85"/>
                <a:gd name="T5" fmla="*/ 41 h 53"/>
                <a:gd name="T6" fmla="*/ 32 w 85"/>
                <a:gd name="T7" fmla="*/ 41 h 53"/>
                <a:gd name="T8" fmla="*/ 57 w 85"/>
                <a:gd name="T9" fmla="*/ 41 h 53"/>
                <a:gd name="T10" fmla="*/ 69 w 85"/>
                <a:gd name="T11" fmla="*/ 32 h 53"/>
                <a:gd name="T12" fmla="*/ 81 w 85"/>
                <a:gd name="T13" fmla="*/ 32 h 53"/>
                <a:gd name="T14" fmla="*/ 77 w 85"/>
                <a:gd name="T15" fmla="*/ 20 h 53"/>
                <a:gd name="T16" fmla="*/ 69 w 85"/>
                <a:gd name="T17" fmla="*/ 28 h 53"/>
                <a:gd name="T18" fmla="*/ 57 w 85"/>
                <a:gd name="T19" fmla="*/ 32 h 53"/>
                <a:gd name="T20" fmla="*/ 61 w 85"/>
                <a:gd name="T21" fmla="*/ 20 h 53"/>
                <a:gd name="T22" fmla="*/ 73 w 85"/>
                <a:gd name="T23" fmla="*/ 12 h 53"/>
                <a:gd name="T24" fmla="*/ 85 w 85"/>
                <a:gd name="T25" fmla="*/ 0 h 53"/>
                <a:gd name="T26" fmla="*/ 73 w 85"/>
                <a:gd name="T27" fmla="*/ 12 h 53"/>
                <a:gd name="T28" fmla="*/ 61 w 85"/>
                <a:gd name="T29" fmla="*/ 20 h 53"/>
                <a:gd name="T30" fmla="*/ 57 w 85"/>
                <a:gd name="T31" fmla="*/ 32 h 53"/>
                <a:gd name="T32" fmla="*/ 69 w 85"/>
                <a:gd name="T33" fmla="*/ 28 h 53"/>
                <a:gd name="T34" fmla="*/ 77 w 85"/>
                <a:gd name="T35" fmla="*/ 20 h 53"/>
                <a:gd name="T36" fmla="*/ 81 w 85"/>
                <a:gd name="T37" fmla="*/ 32 h 53"/>
                <a:gd name="T38" fmla="*/ 69 w 85"/>
                <a:gd name="T39" fmla="*/ 32 h 53"/>
                <a:gd name="T40" fmla="*/ 57 w 85"/>
                <a:gd name="T41" fmla="*/ 41 h 53"/>
                <a:gd name="T42" fmla="*/ 32 w 85"/>
                <a:gd name="T43" fmla="*/ 41 h 53"/>
                <a:gd name="T44" fmla="*/ 20 w 85"/>
                <a:gd name="T45" fmla="*/ 41 h 53"/>
                <a:gd name="T46" fmla="*/ 8 w 85"/>
                <a:gd name="T47" fmla="*/ 53 h 53"/>
                <a:gd name="T48" fmla="*/ 4 w 85"/>
                <a:gd name="T49" fmla="*/ 41 h 53"/>
                <a:gd name="T50" fmla="*/ 0 w 85"/>
                <a:gd name="T51" fmla="*/ 28 h 53"/>
                <a:gd name="T52" fmla="*/ 12 w 85"/>
                <a:gd name="T53" fmla="*/ 28 h 53"/>
                <a:gd name="T54" fmla="*/ 24 w 85"/>
                <a:gd name="T55" fmla="*/ 16 h 53"/>
                <a:gd name="T56" fmla="*/ 37 w 85"/>
                <a:gd name="T57" fmla="*/ 16 h 53"/>
                <a:gd name="T58" fmla="*/ 45 w 85"/>
                <a:gd name="T59" fmla="*/ 16 h 53"/>
                <a:gd name="T60" fmla="*/ 57 w 85"/>
                <a:gd name="T61" fmla="*/ 8 h 53"/>
                <a:gd name="T62" fmla="*/ 69 w 85"/>
                <a:gd name="T63" fmla="*/ 0 h 53"/>
                <a:gd name="T64" fmla="*/ 81 w 85"/>
                <a:gd name="T65" fmla="*/ 0 h 53"/>
                <a:gd name="T66" fmla="*/ 85 w 85"/>
                <a:gd name="T67" fmla="*/ 0 h 53"/>
                <a:gd name="T68" fmla="*/ 81 w 85"/>
                <a:gd name="T69" fmla="*/ 0 h 53"/>
                <a:gd name="T70" fmla="*/ 69 w 85"/>
                <a:gd name="T71" fmla="*/ 0 h 53"/>
                <a:gd name="T72" fmla="*/ 57 w 85"/>
                <a:gd name="T73" fmla="*/ 8 h 53"/>
                <a:gd name="T74" fmla="*/ 45 w 85"/>
                <a:gd name="T75" fmla="*/ 16 h 53"/>
                <a:gd name="T76" fmla="*/ 37 w 85"/>
                <a:gd name="T77" fmla="*/ 16 h 53"/>
                <a:gd name="T78" fmla="*/ 24 w 85"/>
                <a:gd name="T79" fmla="*/ 16 h 53"/>
                <a:gd name="T80" fmla="*/ 12 w 85"/>
                <a:gd name="T81" fmla="*/ 28 h 53"/>
                <a:gd name="T82" fmla="*/ 0 w 85"/>
                <a:gd name="T83" fmla="*/ 28 h 53"/>
                <a:gd name="T84" fmla="*/ 4 w 85"/>
                <a:gd name="T85" fmla="*/ 41 h 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5"/>
                <a:gd name="T130" fmla="*/ 0 h 53"/>
                <a:gd name="T131" fmla="*/ 85 w 85"/>
                <a:gd name="T132" fmla="*/ 53 h 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5" h="53">
                  <a:moveTo>
                    <a:pt x="4" y="41"/>
                  </a:moveTo>
                  <a:lnTo>
                    <a:pt x="8" y="53"/>
                  </a:lnTo>
                  <a:lnTo>
                    <a:pt x="20" y="41"/>
                  </a:lnTo>
                  <a:lnTo>
                    <a:pt x="32" y="41"/>
                  </a:lnTo>
                  <a:lnTo>
                    <a:pt x="57" y="41"/>
                  </a:lnTo>
                  <a:lnTo>
                    <a:pt x="69" y="32"/>
                  </a:lnTo>
                  <a:lnTo>
                    <a:pt x="81" y="32"/>
                  </a:lnTo>
                  <a:lnTo>
                    <a:pt x="77" y="20"/>
                  </a:lnTo>
                  <a:lnTo>
                    <a:pt x="69" y="28"/>
                  </a:lnTo>
                  <a:lnTo>
                    <a:pt x="57" y="32"/>
                  </a:lnTo>
                  <a:lnTo>
                    <a:pt x="61" y="20"/>
                  </a:lnTo>
                  <a:lnTo>
                    <a:pt x="73" y="12"/>
                  </a:lnTo>
                  <a:lnTo>
                    <a:pt x="85" y="0"/>
                  </a:lnTo>
                  <a:lnTo>
                    <a:pt x="73" y="12"/>
                  </a:lnTo>
                  <a:lnTo>
                    <a:pt x="61" y="20"/>
                  </a:lnTo>
                  <a:lnTo>
                    <a:pt x="57" y="32"/>
                  </a:lnTo>
                  <a:lnTo>
                    <a:pt x="69" y="28"/>
                  </a:lnTo>
                  <a:lnTo>
                    <a:pt x="77" y="20"/>
                  </a:lnTo>
                  <a:lnTo>
                    <a:pt x="81" y="32"/>
                  </a:lnTo>
                  <a:lnTo>
                    <a:pt x="69" y="32"/>
                  </a:lnTo>
                  <a:lnTo>
                    <a:pt x="57" y="41"/>
                  </a:lnTo>
                  <a:lnTo>
                    <a:pt x="32" y="41"/>
                  </a:lnTo>
                  <a:lnTo>
                    <a:pt x="20" y="41"/>
                  </a:lnTo>
                  <a:lnTo>
                    <a:pt x="8" y="53"/>
                  </a:lnTo>
                  <a:lnTo>
                    <a:pt x="4" y="41"/>
                  </a:lnTo>
                  <a:lnTo>
                    <a:pt x="0" y="28"/>
                  </a:lnTo>
                  <a:lnTo>
                    <a:pt x="12" y="28"/>
                  </a:lnTo>
                  <a:lnTo>
                    <a:pt x="24" y="16"/>
                  </a:lnTo>
                  <a:lnTo>
                    <a:pt x="37" y="16"/>
                  </a:lnTo>
                  <a:lnTo>
                    <a:pt x="45" y="16"/>
                  </a:lnTo>
                  <a:lnTo>
                    <a:pt x="57" y="8"/>
                  </a:lnTo>
                  <a:lnTo>
                    <a:pt x="69" y="0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57" y="8"/>
                  </a:lnTo>
                  <a:lnTo>
                    <a:pt x="45" y="16"/>
                  </a:lnTo>
                  <a:lnTo>
                    <a:pt x="37" y="16"/>
                  </a:lnTo>
                  <a:lnTo>
                    <a:pt x="24" y="16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18" name="Freeform 851">
              <a:extLst>
                <a:ext uri="{FF2B5EF4-FFF2-40B4-BE49-F238E27FC236}">
                  <a16:creationId xmlns="" xmlns:a16="http://schemas.microsoft.com/office/drawing/2014/main" id="{0C11021D-3CE2-41A7-8FDE-9D2F67C4DA3B}"/>
                </a:ext>
              </a:extLst>
            </p:cNvPr>
            <p:cNvSpPr>
              <a:spLocks/>
            </p:cNvSpPr>
            <p:nvPr/>
          </p:nvSpPr>
          <p:spPr bwMode="gray">
            <a:xfrm>
              <a:off x="7964313" y="4844580"/>
              <a:ext cx="5762" cy="10083"/>
            </a:xfrm>
            <a:custGeom>
              <a:avLst/>
              <a:gdLst>
                <a:gd name="T0" fmla="*/ 0 w 16"/>
                <a:gd name="T1" fmla="*/ 0 h 28"/>
                <a:gd name="T2" fmla="*/ 4 w 16"/>
                <a:gd name="T3" fmla="*/ 8 h 28"/>
                <a:gd name="T4" fmla="*/ 4 w 16"/>
                <a:gd name="T5" fmla="*/ 20 h 28"/>
                <a:gd name="T6" fmla="*/ 16 w 16"/>
                <a:gd name="T7" fmla="*/ 28 h 28"/>
                <a:gd name="T8" fmla="*/ 16 w 16"/>
                <a:gd name="T9" fmla="*/ 16 h 28"/>
                <a:gd name="T10" fmla="*/ 12 w 16"/>
                <a:gd name="T11" fmla="*/ 4 h 28"/>
                <a:gd name="T12" fmla="*/ 0 w 16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8"/>
                <a:gd name="T23" fmla="*/ 16 w 16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8">
                  <a:moveTo>
                    <a:pt x="0" y="0"/>
                  </a:moveTo>
                  <a:lnTo>
                    <a:pt x="4" y="8"/>
                  </a:lnTo>
                  <a:lnTo>
                    <a:pt x="4" y="20"/>
                  </a:lnTo>
                  <a:lnTo>
                    <a:pt x="16" y="28"/>
                  </a:lnTo>
                  <a:lnTo>
                    <a:pt x="16" y="16"/>
                  </a:lnTo>
                  <a:lnTo>
                    <a:pt x="1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19" name="Freeform 852">
              <a:extLst>
                <a:ext uri="{FF2B5EF4-FFF2-40B4-BE49-F238E27FC236}">
                  <a16:creationId xmlns="" xmlns:a16="http://schemas.microsoft.com/office/drawing/2014/main" id="{2DB15CB1-E1C9-4110-A59F-7D3570BC919D}"/>
                </a:ext>
              </a:extLst>
            </p:cNvPr>
            <p:cNvSpPr>
              <a:spLocks/>
            </p:cNvSpPr>
            <p:nvPr/>
          </p:nvSpPr>
          <p:spPr bwMode="gray">
            <a:xfrm>
              <a:off x="7981960" y="4858985"/>
              <a:ext cx="4322" cy="6122"/>
            </a:xfrm>
            <a:custGeom>
              <a:avLst/>
              <a:gdLst>
                <a:gd name="T0" fmla="*/ 12 w 12"/>
                <a:gd name="T1" fmla="*/ 4 h 17"/>
                <a:gd name="T2" fmla="*/ 0 w 12"/>
                <a:gd name="T3" fmla="*/ 0 h 17"/>
                <a:gd name="T4" fmla="*/ 0 w 12"/>
                <a:gd name="T5" fmla="*/ 13 h 17"/>
                <a:gd name="T6" fmla="*/ 4 w 12"/>
                <a:gd name="T7" fmla="*/ 17 h 17"/>
                <a:gd name="T8" fmla="*/ 12 w 12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7"/>
                <a:gd name="T17" fmla="*/ 12 w 1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7">
                  <a:moveTo>
                    <a:pt x="12" y="4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4" y="17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20" name="Freeform 853">
              <a:extLst>
                <a:ext uri="{FF2B5EF4-FFF2-40B4-BE49-F238E27FC236}">
                  <a16:creationId xmlns="" xmlns:a16="http://schemas.microsoft.com/office/drawing/2014/main" id="{B78D52B2-9845-4629-A256-93461553B0F1}"/>
                </a:ext>
              </a:extLst>
            </p:cNvPr>
            <p:cNvSpPr>
              <a:spLocks/>
            </p:cNvSpPr>
            <p:nvPr/>
          </p:nvSpPr>
          <p:spPr bwMode="gray">
            <a:xfrm>
              <a:off x="7896964" y="4829816"/>
              <a:ext cx="65908" cy="52576"/>
            </a:xfrm>
            <a:custGeom>
              <a:avLst/>
              <a:gdLst>
                <a:gd name="T0" fmla="*/ 167 w 183"/>
                <a:gd name="T1" fmla="*/ 142 h 146"/>
                <a:gd name="T2" fmla="*/ 167 w 183"/>
                <a:gd name="T3" fmla="*/ 142 h 146"/>
                <a:gd name="T4" fmla="*/ 175 w 183"/>
                <a:gd name="T5" fmla="*/ 146 h 146"/>
                <a:gd name="T6" fmla="*/ 183 w 183"/>
                <a:gd name="T7" fmla="*/ 134 h 146"/>
                <a:gd name="T8" fmla="*/ 171 w 183"/>
                <a:gd name="T9" fmla="*/ 122 h 146"/>
                <a:gd name="T10" fmla="*/ 159 w 183"/>
                <a:gd name="T11" fmla="*/ 118 h 146"/>
                <a:gd name="T12" fmla="*/ 151 w 183"/>
                <a:gd name="T13" fmla="*/ 106 h 146"/>
                <a:gd name="T14" fmla="*/ 146 w 183"/>
                <a:gd name="T15" fmla="*/ 102 h 146"/>
                <a:gd name="T16" fmla="*/ 134 w 183"/>
                <a:gd name="T17" fmla="*/ 94 h 146"/>
                <a:gd name="T18" fmla="*/ 122 w 183"/>
                <a:gd name="T19" fmla="*/ 85 h 146"/>
                <a:gd name="T20" fmla="*/ 110 w 183"/>
                <a:gd name="T21" fmla="*/ 81 h 146"/>
                <a:gd name="T22" fmla="*/ 110 w 183"/>
                <a:gd name="T23" fmla="*/ 81 h 146"/>
                <a:gd name="T24" fmla="*/ 98 w 183"/>
                <a:gd name="T25" fmla="*/ 73 h 146"/>
                <a:gd name="T26" fmla="*/ 85 w 183"/>
                <a:gd name="T27" fmla="*/ 65 h 146"/>
                <a:gd name="T28" fmla="*/ 81 w 183"/>
                <a:gd name="T29" fmla="*/ 53 h 146"/>
                <a:gd name="T30" fmla="*/ 73 w 183"/>
                <a:gd name="T31" fmla="*/ 41 h 146"/>
                <a:gd name="T32" fmla="*/ 61 w 183"/>
                <a:gd name="T33" fmla="*/ 41 h 146"/>
                <a:gd name="T34" fmla="*/ 61 w 183"/>
                <a:gd name="T35" fmla="*/ 37 h 146"/>
                <a:gd name="T36" fmla="*/ 49 w 183"/>
                <a:gd name="T37" fmla="*/ 28 h 146"/>
                <a:gd name="T38" fmla="*/ 37 w 183"/>
                <a:gd name="T39" fmla="*/ 20 h 146"/>
                <a:gd name="T40" fmla="*/ 24 w 183"/>
                <a:gd name="T41" fmla="*/ 12 h 146"/>
                <a:gd name="T42" fmla="*/ 12 w 183"/>
                <a:gd name="T43" fmla="*/ 12 h 146"/>
                <a:gd name="T44" fmla="*/ 0 w 183"/>
                <a:gd name="T45" fmla="*/ 0 h 146"/>
                <a:gd name="T46" fmla="*/ 8 w 183"/>
                <a:gd name="T47" fmla="*/ 12 h 146"/>
                <a:gd name="T48" fmla="*/ 12 w 183"/>
                <a:gd name="T49" fmla="*/ 24 h 146"/>
                <a:gd name="T50" fmla="*/ 20 w 183"/>
                <a:gd name="T51" fmla="*/ 37 h 146"/>
                <a:gd name="T52" fmla="*/ 28 w 183"/>
                <a:gd name="T53" fmla="*/ 49 h 146"/>
                <a:gd name="T54" fmla="*/ 41 w 183"/>
                <a:gd name="T55" fmla="*/ 53 h 146"/>
                <a:gd name="T56" fmla="*/ 49 w 183"/>
                <a:gd name="T57" fmla="*/ 61 h 146"/>
                <a:gd name="T58" fmla="*/ 49 w 183"/>
                <a:gd name="T59" fmla="*/ 65 h 146"/>
                <a:gd name="T60" fmla="*/ 57 w 183"/>
                <a:gd name="T61" fmla="*/ 73 h 146"/>
                <a:gd name="T62" fmla="*/ 69 w 183"/>
                <a:gd name="T63" fmla="*/ 81 h 146"/>
                <a:gd name="T64" fmla="*/ 77 w 183"/>
                <a:gd name="T65" fmla="*/ 94 h 146"/>
                <a:gd name="T66" fmla="*/ 90 w 183"/>
                <a:gd name="T67" fmla="*/ 98 h 146"/>
                <a:gd name="T68" fmla="*/ 90 w 183"/>
                <a:gd name="T69" fmla="*/ 102 h 146"/>
                <a:gd name="T70" fmla="*/ 102 w 183"/>
                <a:gd name="T71" fmla="*/ 106 h 146"/>
                <a:gd name="T72" fmla="*/ 106 w 183"/>
                <a:gd name="T73" fmla="*/ 106 h 146"/>
                <a:gd name="T74" fmla="*/ 118 w 183"/>
                <a:gd name="T75" fmla="*/ 118 h 146"/>
                <a:gd name="T76" fmla="*/ 130 w 183"/>
                <a:gd name="T77" fmla="*/ 118 h 146"/>
                <a:gd name="T78" fmla="*/ 134 w 183"/>
                <a:gd name="T79" fmla="*/ 130 h 146"/>
                <a:gd name="T80" fmla="*/ 146 w 183"/>
                <a:gd name="T81" fmla="*/ 130 h 146"/>
                <a:gd name="T82" fmla="*/ 155 w 183"/>
                <a:gd name="T83" fmla="*/ 134 h 146"/>
                <a:gd name="T84" fmla="*/ 167 w 183"/>
                <a:gd name="T85" fmla="*/ 142 h 1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3"/>
                <a:gd name="T130" fmla="*/ 0 h 146"/>
                <a:gd name="T131" fmla="*/ 183 w 183"/>
                <a:gd name="T132" fmla="*/ 146 h 14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3" h="146">
                  <a:moveTo>
                    <a:pt x="167" y="142"/>
                  </a:moveTo>
                  <a:lnTo>
                    <a:pt x="167" y="142"/>
                  </a:lnTo>
                  <a:lnTo>
                    <a:pt x="175" y="146"/>
                  </a:lnTo>
                  <a:lnTo>
                    <a:pt x="183" y="134"/>
                  </a:lnTo>
                  <a:lnTo>
                    <a:pt x="171" y="122"/>
                  </a:lnTo>
                  <a:lnTo>
                    <a:pt x="159" y="118"/>
                  </a:lnTo>
                  <a:lnTo>
                    <a:pt x="151" y="106"/>
                  </a:lnTo>
                  <a:lnTo>
                    <a:pt x="146" y="102"/>
                  </a:lnTo>
                  <a:lnTo>
                    <a:pt x="134" y="94"/>
                  </a:lnTo>
                  <a:lnTo>
                    <a:pt x="122" y="85"/>
                  </a:lnTo>
                  <a:lnTo>
                    <a:pt x="110" y="81"/>
                  </a:lnTo>
                  <a:lnTo>
                    <a:pt x="98" y="73"/>
                  </a:lnTo>
                  <a:lnTo>
                    <a:pt x="85" y="65"/>
                  </a:lnTo>
                  <a:lnTo>
                    <a:pt x="81" y="53"/>
                  </a:lnTo>
                  <a:lnTo>
                    <a:pt x="73" y="41"/>
                  </a:lnTo>
                  <a:lnTo>
                    <a:pt x="61" y="41"/>
                  </a:lnTo>
                  <a:lnTo>
                    <a:pt x="61" y="37"/>
                  </a:lnTo>
                  <a:lnTo>
                    <a:pt x="49" y="28"/>
                  </a:lnTo>
                  <a:lnTo>
                    <a:pt x="37" y="20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8" y="12"/>
                  </a:lnTo>
                  <a:lnTo>
                    <a:pt x="12" y="24"/>
                  </a:lnTo>
                  <a:lnTo>
                    <a:pt x="20" y="37"/>
                  </a:lnTo>
                  <a:lnTo>
                    <a:pt x="28" y="49"/>
                  </a:lnTo>
                  <a:lnTo>
                    <a:pt x="41" y="53"/>
                  </a:lnTo>
                  <a:lnTo>
                    <a:pt x="49" y="61"/>
                  </a:lnTo>
                  <a:lnTo>
                    <a:pt x="49" y="65"/>
                  </a:lnTo>
                  <a:lnTo>
                    <a:pt x="57" y="73"/>
                  </a:lnTo>
                  <a:lnTo>
                    <a:pt x="69" y="81"/>
                  </a:lnTo>
                  <a:lnTo>
                    <a:pt x="77" y="94"/>
                  </a:lnTo>
                  <a:lnTo>
                    <a:pt x="90" y="98"/>
                  </a:lnTo>
                  <a:lnTo>
                    <a:pt x="90" y="102"/>
                  </a:lnTo>
                  <a:lnTo>
                    <a:pt x="102" y="106"/>
                  </a:lnTo>
                  <a:lnTo>
                    <a:pt x="106" y="106"/>
                  </a:lnTo>
                  <a:lnTo>
                    <a:pt x="118" y="118"/>
                  </a:lnTo>
                  <a:lnTo>
                    <a:pt x="130" y="118"/>
                  </a:lnTo>
                  <a:lnTo>
                    <a:pt x="134" y="130"/>
                  </a:lnTo>
                  <a:lnTo>
                    <a:pt x="146" y="130"/>
                  </a:lnTo>
                  <a:lnTo>
                    <a:pt x="155" y="134"/>
                  </a:lnTo>
                  <a:lnTo>
                    <a:pt x="167" y="14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21" name="Freeform 855">
              <a:extLst>
                <a:ext uri="{FF2B5EF4-FFF2-40B4-BE49-F238E27FC236}">
                  <a16:creationId xmlns="" xmlns:a16="http://schemas.microsoft.com/office/drawing/2014/main" id="{D73D72FD-7B22-4AB0-9E84-623844F75CB7}"/>
                </a:ext>
              </a:extLst>
            </p:cNvPr>
            <p:cNvSpPr>
              <a:spLocks/>
            </p:cNvSpPr>
            <p:nvPr/>
          </p:nvSpPr>
          <p:spPr bwMode="gray">
            <a:xfrm>
              <a:off x="7965754" y="4737627"/>
              <a:ext cx="11885" cy="12964"/>
            </a:xfrm>
            <a:custGeom>
              <a:avLst/>
              <a:gdLst>
                <a:gd name="T0" fmla="*/ 0 w 33"/>
                <a:gd name="T1" fmla="*/ 4 h 36"/>
                <a:gd name="T2" fmla="*/ 12 w 33"/>
                <a:gd name="T3" fmla="*/ 12 h 36"/>
                <a:gd name="T4" fmla="*/ 12 w 33"/>
                <a:gd name="T5" fmla="*/ 24 h 36"/>
                <a:gd name="T6" fmla="*/ 17 w 33"/>
                <a:gd name="T7" fmla="*/ 36 h 36"/>
                <a:gd name="T8" fmla="*/ 21 w 33"/>
                <a:gd name="T9" fmla="*/ 36 h 36"/>
                <a:gd name="T10" fmla="*/ 33 w 33"/>
                <a:gd name="T11" fmla="*/ 32 h 36"/>
                <a:gd name="T12" fmla="*/ 33 w 33"/>
                <a:gd name="T13" fmla="*/ 20 h 36"/>
                <a:gd name="T14" fmla="*/ 21 w 33"/>
                <a:gd name="T15" fmla="*/ 12 h 36"/>
                <a:gd name="T16" fmla="*/ 12 w 33"/>
                <a:gd name="T17" fmla="*/ 0 h 36"/>
                <a:gd name="T18" fmla="*/ 0 w 33"/>
                <a:gd name="T19" fmla="*/ 4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36"/>
                <a:gd name="T32" fmla="*/ 33 w 33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36">
                  <a:moveTo>
                    <a:pt x="0" y="4"/>
                  </a:moveTo>
                  <a:lnTo>
                    <a:pt x="12" y="12"/>
                  </a:lnTo>
                  <a:lnTo>
                    <a:pt x="12" y="24"/>
                  </a:lnTo>
                  <a:lnTo>
                    <a:pt x="17" y="36"/>
                  </a:lnTo>
                  <a:lnTo>
                    <a:pt x="21" y="36"/>
                  </a:lnTo>
                  <a:lnTo>
                    <a:pt x="33" y="32"/>
                  </a:lnTo>
                  <a:lnTo>
                    <a:pt x="33" y="20"/>
                  </a:lnTo>
                  <a:lnTo>
                    <a:pt x="21" y="12"/>
                  </a:lnTo>
                  <a:lnTo>
                    <a:pt x="1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22" name="Freeform 856">
              <a:extLst>
                <a:ext uri="{FF2B5EF4-FFF2-40B4-BE49-F238E27FC236}">
                  <a16:creationId xmlns="" xmlns:a16="http://schemas.microsoft.com/office/drawing/2014/main" id="{E3A66433-A663-4895-AC65-CA6F0101516F}"/>
                </a:ext>
              </a:extLst>
            </p:cNvPr>
            <p:cNvSpPr>
              <a:spLocks/>
            </p:cNvSpPr>
            <p:nvPr/>
          </p:nvSpPr>
          <p:spPr bwMode="gray">
            <a:xfrm>
              <a:off x="7952788" y="4708098"/>
              <a:ext cx="14406" cy="21967"/>
            </a:xfrm>
            <a:custGeom>
              <a:avLst/>
              <a:gdLst>
                <a:gd name="T0" fmla="*/ 0 w 40"/>
                <a:gd name="T1" fmla="*/ 12 h 61"/>
                <a:gd name="T2" fmla="*/ 4 w 40"/>
                <a:gd name="T3" fmla="*/ 37 h 61"/>
                <a:gd name="T4" fmla="*/ 4 w 40"/>
                <a:gd name="T5" fmla="*/ 49 h 61"/>
                <a:gd name="T6" fmla="*/ 16 w 40"/>
                <a:gd name="T7" fmla="*/ 61 h 61"/>
                <a:gd name="T8" fmla="*/ 28 w 40"/>
                <a:gd name="T9" fmla="*/ 57 h 61"/>
                <a:gd name="T10" fmla="*/ 40 w 40"/>
                <a:gd name="T11" fmla="*/ 53 h 61"/>
                <a:gd name="T12" fmla="*/ 36 w 40"/>
                <a:gd name="T13" fmla="*/ 41 h 61"/>
                <a:gd name="T14" fmla="*/ 32 w 40"/>
                <a:gd name="T15" fmla="*/ 29 h 61"/>
                <a:gd name="T16" fmla="*/ 32 w 40"/>
                <a:gd name="T17" fmla="*/ 29 h 61"/>
                <a:gd name="T18" fmla="*/ 24 w 40"/>
                <a:gd name="T19" fmla="*/ 17 h 61"/>
                <a:gd name="T20" fmla="*/ 12 w 40"/>
                <a:gd name="T21" fmla="*/ 25 h 61"/>
                <a:gd name="T22" fmla="*/ 12 w 40"/>
                <a:gd name="T23" fmla="*/ 12 h 61"/>
                <a:gd name="T24" fmla="*/ 0 w 40"/>
                <a:gd name="T25" fmla="*/ 0 h 61"/>
                <a:gd name="T26" fmla="*/ 0 w 40"/>
                <a:gd name="T27" fmla="*/ 12 h 6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61"/>
                <a:gd name="T44" fmla="*/ 40 w 40"/>
                <a:gd name="T45" fmla="*/ 61 h 6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61">
                  <a:moveTo>
                    <a:pt x="0" y="12"/>
                  </a:moveTo>
                  <a:lnTo>
                    <a:pt x="4" y="37"/>
                  </a:lnTo>
                  <a:lnTo>
                    <a:pt x="4" y="49"/>
                  </a:lnTo>
                  <a:lnTo>
                    <a:pt x="16" y="61"/>
                  </a:lnTo>
                  <a:lnTo>
                    <a:pt x="28" y="57"/>
                  </a:lnTo>
                  <a:lnTo>
                    <a:pt x="40" y="53"/>
                  </a:lnTo>
                  <a:lnTo>
                    <a:pt x="36" y="41"/>
                  </a:lnTo>
                  <a:lnTo>
                    <a:pt x="32" y="29"/>
                  </a:lnTo>
                  <a:lnTo>
                    <a:pt x="24" y="17"/>
                  </a:lnTo>
                  <a:lnTo>
                    <a:pt x="12" y="25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23" name="Freeform 857">
              <a:extLst>
                <a:ext uri="{FF2B5EF4-FFF2-40B4-BE49-F238E27FC236}">
                  <a16:creationId xmlns="" xmlns:a16="http://schemas.microsoft.com/office/drawing/2014/main" id="{EC549687-5E1D-401E-9C22-2872F658E5D5}"/>
                </a:ext>
              </a:extLst>
            </p:cNvPr>
            <p:cNvSpPr>
              <a:spLocks/>
            </p:cNvSpPr>
            <p:nvPr/>
          </p:nvSpPr>
          <p:spPr bwMode="gray">
            <a:xfrm>
              <a:off x="7987723" y="4772558"/>
              <a:ext cx="9004" cy="6122"/>
            </a:xfrm>
            <a:custGeom>
              <a:avLst/>
              <a:gdLst>
                <a:gd name="T0" fmla="*/ 12 w 25"/>
                <a:gd name="T1" fmla="*/ 17 h 17"/>
                <a:gd name="T2" fmla="*/ 25 w 25"/>
                <a:gd name="T3" fmla="*/ 8 h 17"/>
                <a:gd name="T4" fmla="*/ 12 w 25"/>
                <a:gd name="T5" fmla="*/ 0 h 17"/>
                <a:gd name="T6" fmla="*/ 0 w 25"/>
                <a:gd name="T7" fmla="*/ 4 h 17"/>
                <a:gd name="T8" fmla="*/ 12 w 25"/>
                <a:gd name="T9" fmla="*/ 1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12" y="17"/>
                  </a:moveTo>
                  <a:lnTo>
                    <a:pt x="25" y="8"/>
                  </a:lnTo>
                  <a:lnTo>
                    <a:pt x="12" y="0"/>
                  </a:lnTo>
                  <a:lnTo>
                    <a:pt x="0" y="4"/>
                  </a:lnTo>
                  <a:lnTo>
                    <a:pt x="12" y="1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24" name="Freeform 858">
              <a:extLst>
                <a:ext uri="{FF2B5EF4-FFF2-40B4-BE49-F238E27FC236}">
                  <a16:creationId xmlns="" xmlns:a16="http://schemas.microsoft.com/office/drawing/2014/main" id="{88E4426C-51D5-4B11-B002-FE7D89C3BF93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5371" y="4795966"/>
              <a:ext cx="5762" cy="7562"/>
            </a:xfrm>
            <a:custGeom>
              <a:avLst/>
              <a:gdLst>
                <a:gd name="T0" fmla="*/ 16 w 16"/>
                <a:gd name="T1" fmla="*/ 13 h 21"/>
                <a:gd name="T2" fmla="*/ 4 w 16"/>
                <a:gd name="T3" fmla="*/ 0 h 21"/>
                <a:gd name="T4" fmla="*/ 0 w 16"/>
                <a:gd name="T5" fmla="*/ 13 h 21"/>
                <a:gd name="T6" fmla="*/ 0 w 16"/>
                <a:gd name="T7" fmla="*/ 13 h 21"/>
                <a:gd name="T8" fmla="*/ 12 w 16"/>
                <a:gd name="T9" fmla="*/ 21 h 21"/>
                <a:gd name="T10" fmla="*/ 16 w 16"/>
                <a:gd name="T11" fmla="*/ 13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1"/>
                <a:gd name="T20" fmla="*/ 16 w 16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1">
                  <a:moveTo>
                    <a:pt x="16" y="13"/>
                  </a:moveTo>
                  <a:lnTo>
                    <a:pt x="4" y="0"/>
                  </a:lnTo>
                  <a:lnTo>
                    <a:pt x="0" y="13"/>
                  </a:lnTo>
                  <a:lnTo>
                    <a:pt x="12" y="21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25" name="Freeform 859">
              <a:extLst>
                <a:ext uri="{FF2B5EF4-FFF2-40B4-BE49-F238E27FC236}">
                  <a16:creationId xmlns="" xmlns:a16="http://schemas.microsoft.com/office/drawing/2014/main" id="{A23242BF-1216-4205-BFD7-C43105C4271D}"/>
                </a:ext>
              </a:extLst>
            </p:cNvPr>
            <p:cNvSpPr>
              <a:spLocks/>
            </p:cNvSpPr>
            <p:nvPr/>
          </p:nvSpPr>
          <p:spPr bwMode="gray">
            <a:xfrm>
              <a:off x="7986282" y="4715660"/>
              <a:ext cx="1441" cy="8643"/>
            </a:xfrm>
            <a:custGeom>
              <a:avLst/>
              <a:gdLst>
                <a:gd name="T0" fmla="*/ 0 w 4"/>
                <a:gd name="T1" fmla="*/ 12 h 24"/>
                <a:gd name="T2" fmla="*/ 0 w 4"/>
                <a:gd name="T3" fmla="*/ 24 h 24"/>
                <a:gd name="T4" fmla="*/ 4 w 4"/>
                <a:gd name="T5" fmla="*/ 24 h 24"/>
                <a:gd name="T6" fmla="*/ 4 w 4"/>
                <a:gd name="T7" fmla="*/ 12 h 24"/>
                <a:gd name="T8" fmla="*/ 0 w 4"/>
                <a:gd name="T9" fmla="*/ 0 h 24"/>
                <a:gd name="T10" fmla="*/ 0 w 4"/>
                <a:gd name="T11" fmla="*/ 12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4"/>
                <a:gd name="T20" fmla="*/ 4 w 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4">
                  <a:moveTo>
                    <a:pt x="0" y="12"/>
                  </a:moveTo>
                  <a:lnTo>
                    <a:pt x="0" y="24"/>
                  </a:lnTo>
                  <a:lnTo>
                    <a:pt x="4" y="24"/>
                  </a:lnTo>
                  <a:lnTo>
                    <a:pt x="4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26" name="Freeform 860">
              <a:extLst>
                <a:ext uri="{FF2B5EF4-FFF2-40B4-BE49-F238E27FC236}">
                  <a16:creationId xmlns="" xmlns:a16="http://schemas.microsoft.com/office/drawing/2014/main" id="{31423727-ADC2-4629-8BEE-6079A8C67F19}"/>
                </a:ext>
              </a:extLst>
            </p:cNvPr>
            <p:cNvSpPr>
              <a:spLocks/>
            </p:cNvSpPr>
            <p:nvPr/>
          </p:nvSpPr>
          <p:spPr bwMode="gray">
            <a:xfrm>
              <a:off x="7986282" y="4730065"/>
              <a:ext cx="2881" cy="7562"/>
            </a:xfrm>
            <a:custGeom>
              <a:avLst/>
              <a:gdLst>
                <a:gd name="T0" fmla="*/ 4 w 8"/>
                <a:gd name="T1" fmla="*/ 8 h 21"/>
                <a:gd name="T2" fmla="*/ 4 w 8"/>
                <a:gd name="T3" fmla="*/ 21 h 21"/>
                <a:gd name="T4" fmla="*/ 8 w 8"/>
                <a:gd name="T5" fmla="*/ 8 h 21"/>
                <a:gd name="T6" fmla="*/ 0 w 8"/>
                <a:gd name="T7" fmla="*/ 0 h 21"/>
                <a:gd name="T8" fmla="*/ 4 w 8"/>
                <a:gd name="T9" fmla="*/ 8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1"/>
                <a:gd name="T17" fmla="*/ 8 w 8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1">
                  <a:moveTo>
                    <a:pt x="4" y="8"/>
                  </a:moveTo>
                  <a:lnTo>
                    <a:pt x="4" y="21"/>
                  </a:lnTo>
                  <a:lnTo>
                    <a:pt x="8" y="8"/>
                  </a:ln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27" name="Freeform 861">
              <a:extLst>
                <a:ext uri="{FF2B5EF4-FFF2-40B4-BE49-F238E27FC236}">
                  <a16:creationId xmlns="" xmlns:a16="http://schemas.microsoft.com/office/drawing/2014/main" id="{413C9E30-5303-4EAD-91EE-28E93A8E4B96}"/>
                </a:ext>
              </a:extLst>
            </p:cNvPr>
            <p:cNvSpPr>
              <a:spLocks/>
            </p:cNvSpPr>
            <p:nvPr/>
          </p:nvSpPr>
          <p:spPr bwMode="gray">
            <a:xfrm>
              <a:off x="7987723" y="4750591"/>
              <a:ext cx="6123" cy="6122"/>
            </a:xfrm>
            <a:custGeom>
              <a:avLst/>
              <a:gdLst>
                <a:gd name="T0" fmla="*/ 0 w 17"/>
                <a:gd name="T1" fmla="*/ 0 h 17"/>
                <a:gd name="T2" fmla="*/ 4 w 17"/>
                <a:gd name="T3" fmla="*/ 17 h 17"/>
                <a:gd name="T4" fmla="*/ 17 w 17"/>
                <a:gd name="T5" fmla="*/ 17 h 17"/>
                <a:gd name="T6" fmla="*/ 8 w 17"/>
                <a:gd name="T7" fmla="*/ 8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4" y="17"/>
                  </a:lnTo>
                  <a:lnTo>
                    <a:pt x="17" y="17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28" name="Freeform 863">
              <a:extLst>
                <a:ext uri="{FF2B5EF4-FFF2-40B4-BE49-F238E27FC236}">
                  <a16:creationId xmlns="" xmlns:a16="http://schemas.microsoft.com/office/drawing/2014/main" id="{640F3FF6-4C48-4B7F-BBE1-D436F160759C}"/>
                </a:ext>
              </a:extLst>
            </p:cNvPr>
            <p:cNvSpPr>
              <a:spLocks/>
            </p:cNvSpPr>
            <p:nvPr/>
          </p:nvSpPr>
          <p:spPr bwMode="gray">
            <a:xfrm>
              <a:off x="8402620" y="4681810"/>
              <a:ext cx="11525" cy="7202"/>
            </a:xfrm>
            <a:custGeom>
              <a:avLst/>
              <a:gdLst>
                <a:gd name="T0" fmla="*/ 8 w 32"/>
                <a:gd name="T1" fmla="*/ 4 h 20"/>
                <a:gd name="T2" fmla="*/ 0 w 32"/>
                <a:gd name="T3" fmla="*/ 4 h 20"/>
                <a:gd name="T4" fmla="*/ 8 w 32"/>
                <a:gd name="T5" fmla="*/ 12 h 20"/>
                <a:gd name="T6" fmla="*/ 20 w 32"/>
                <a:gd name="T7" fmla="*/ 20 h 20"/>
                <a:gd name="T8" fmla="*/ 32 w 32"/>
                <a:gd name="T9" fmla="*/ 20 h 20"/>
                <a:gd name="T10" fmla="*/ 32 w 32"/>
                <a:gd name="T11" fmla="*/ 8 h 20"/>
                <a:gd name="T12" fmla="*/ 20 w 32"/>
                <a:gd name="T13" fmla="*/ 0 h 20"/>
                <a:gd name="T14" fmla="*/ 8 w 32"/>
                <a:gd name="T15" fmla="*/ 4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8" y="4"/>
                  </a:moveTo>
                  <a:lnTo>
                    <a:pt x="0" y="4"/>
                  </a:lnTo>
                  <a:lnTo>
                    <a:pt x="8" y="12"/>
                  </a:lnTo>
                  <a:lnTo>
                    <a:pt x="20" y="20"/>
                  </a:lnTo>
                  <a:lnTo>
                    <a:pt x="32" y="20"/>
                  </a:lnTo>
                  <a:lnTo>
                    <a:pt x="32" y="8"/>
                  </a:lnTo>
                  <a:lnTo>
                    <a:pt x="20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29" name="Freeform 864">
              <a:extLst>
                <a:ext uri="{FF2B5EF4-FFF2-40B4-BE49-F238E27FC236}">
                  <a16:creationId xmlns="" xmlns:a16="http://schemas.microsoft.com/office/drawing/2014/main" id="{091A9882-7458-471E-9EDF-911F0CBFCDE7}"/>
                </a:ext>
              </a:extLst>
            </p:cNvPr>
            <p:cNvSpPr>
              <a:spLocks/>
            </p:cNvSpPr>
            <p:nvPr/>
          </p:nvSpPr>
          <p:spPr bwMode="gray">
            <a:xfrm>
              <a:off x="8417386" y="4689012"/>
              <a:ext cx="12966" cy="6122"/>
            </a:xfrm>
            <a:custGeom>
              <a:avLst/>
              <a:gdLst>
                <a:gd name="T0" fmla="*/ 12 w 36"/>
                <a:gd name="T1" fmla="*/ 0 h 17"/>
                <a:gd name="T2" fmla="*/ 0 w 36"/>
                <a:gd name="T3" fmla="*/ 8 h 17"/>
                <a:gd name="T4" fmla="*/ 12 w 36"/>
                <a:gd name="T5" fmla="*/ 13 h 17"/>
                <a:gd name="T6" fmla="*/ 24 w 36"/>
                <a:gd name="T7" fmla="*/ 17 h 17"/>
                <a:gd name="T8" fmla="*/ 36 w 36"/>
                <a:gd name="T9" fmla="*/ 17 h 17"/>
                <a:gd name="T10" fmla="*/ 36 w 36"/>
                <a:gd name="T11" fmla="*/ 13 h 17"/>
                <a:gd name="T12" fmla="*/ 24 w 36"/>
                <a:gd name="T13" fmla="*/ 4 h 17"/>
                <a:gd name="T14" fmla="*/ 12 w 36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7"/>
                <a:gd name="T26" fmla="*/ 36 w 36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7">
                  <a:moveTo>
                    <a:pt x="12" y="0"/>
                  </a:moveTo>
                  <a:lnTo>
                    <a:pt x="0" y="8"/>
                  </a:lnTo>
                  <a:lnTo>
                    <a:pt x="12" y="13"/>
                  </a:lnTo>
                  <a:lnTo>
                    <a:pt x="24" y="17"/>
                  </a:lnTo>
                  <a:lnTo>
                    <a:pt x="36" y="17"/>
                  </a:lnTo>
                  <a:lnTo>
                    <a:pt x="36" y="13"/>
                  </a:lnTo>
                  <a:lnTo>
                    <a:pt x="24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30" name="Freeform 867">
              <a:extLst>
                <a:ext uri="{FF2B5EF4-FFF2-40B4-BE49-F238E27FC236}">
                  <a16:creationId xmlns="" xmlns:a16="http://schemas.microsoft.com/office/drawing/2014/main" id="{8AE7BC0E-E16A-4101-A14D-33B2F405D4B9}"/>
                </a:ext>
              </a:extLst>
            </p:cNvPr>
            <p:cNvSpPr>
              <a:spLocks/>
            </p:cNvSpPr>
            <p:nvPr/>
          </p:nvSpPr>
          <p:spPr bwMode="gray">
            <a:xfrm>
              <a:off x="6065293" y="4173211"/>
              <a:ext cx="47161" cy="84940"/>
            </a:xfrm>
            <a:custGeom>
              <a:avLst/>
              <a:gdLst>
                <a:gd name="T0" fmla="*/ 127 w 131"/>
                <a:gd name="T1" fmla="*/ 143 h 236"/>
                <a:gd name="T2" fmla="*/ 122 w 131"/>
                <a:gd name="T3" fmla="*/ 138 h 236"/>
                <a:gd name="T4" fmla="*/ 122 w 131"/>
                <a:gd name="T5" fmla="*/ 126 h 236"/>
                <a:gd name="T6" fmla="*/ 106 w 131"/>
                <a:gd name="T7" fmla="*/ 106 h 236"/>
                <a:gd name="T8" fmla="*/ 94 w 131"/>
                <a:gd name="T9" fmla="*/ 81 h 236"/>
                <a:gd name="T10" fmla="*/ 90 w 131"/>
                <a:gd name="T11" fmla="*/ 65 h 236"/>
                <a:gd name="T12" fmla="*/ 74 w 131"/>
                <a:gd name="T13" fmla="*/ 53 h 236"/>
                <a:gd name="T14" fmla="*/ 66 w 131"/>
                <a:gd name="T15" fmla="*/ 33 h 236"/>
                <a:gd name="T16" fmla="*/ 45 w 131"/>
                <a:gd name="T17" fmla="*/ 12 h 236"/>
                <a:gd name="T18" fmla="*/ 21 w 131"/>
                <a:gd name="T19" fmla="*/ 0 h 236"/>
                <a:gd name="T20" fmla="*/ 17 w 131"/>
                <a:gd name="T21" fmla="*/ 8 h 236"/>
                <a:gd name="T22" fmla="*/ 29 w 131"/>
                <a:gd name="T23" fmla="*/ 12 h 236"/>
                <a:gd name="T24" fmla="*/ 41 w 131"/>
                <a:gd name="T25" fmla="*/ 16 h 236"/>
                <a:gd name="T26" fmla="*/ 41 w 131"/>
                <a:gd name="T27" fmla="*/ 20 h 236"/>
                <a:gd name="T28" fmla="*/ 33 w 131"/>
                <a:gd name="T29" fmla="*/ 16 h 236"/>
                <a:gd name="T30" fmla="*/ 21 w 131"/>
                <a:gd name="T31" fmla="*/ 25 h 236"/>
                <a:gd name="T32" fmla="*/ 25 w 131"/>
                <a:gd name="T33" fmla="*/ 37 h 236"/>
                <a:gd name="T34" fmla="*/ 13 w 131"/>
                <a:gd name="T35" fmla="*/ 53 h 236"/>
                <a:gd name="T36" fmla="*/ 13 w 131"/>
                <a:gd name="T37" fmla="*/ 65 h 236"/>
                <a:gd name="T38" fmla="*/ 9 w 131"/>
                <a:gd name="T39" fmla="*/ 81 h 236"/>
                <a:gd name="T40" fmla="*/ 4 w 131"/>
                <a:gd name="T41" fmla="*/ 98 h 236"/>
                <a:gd name="T42" fmla="*/ 9 w 131"/>
                <a:gd name="T43" fmla="*/ 110 h 236"/>
                <a:gd name="T44" fmla="*/ 0 w 131"/>
                <a:gd name="T45" fmla="*/ 98 h 236"/>
                <a:gd name="T46" fmla="*/ 4 w 131"/>
                <a:gd name="T47" fmla="*/ 122 h 236"/>
                <a:gd name="T48" fmla="*/ 4 w 131"/>
                <a:gd name="T49" fmla="*/ 143 h 236"/>
                <a:gd name="T50" fmla="*/ 4 w 131"/>
                <a:gd name="T51" fmla="*/ 159 h 236"/>
                <a:gd name="T52" fmla="*/ 9 w 131"/>
                <a:gd name="T53" fmla="*/ 175 h 236"/>
                <a:gd name="T54" fmla="*/ 13 w 131"/>
                <a:gd name="T55" fmla="*/ 195 h 236"/>
                <a:gd name="T56" fmla="*/ 17 w 131"/>
                <a:gd name="T57" fmla="*/ 208 h 236"/>
                <a:gd name="T58" fmla="*/ 29 w 131"/>
                <a:gd name="T59" fmla="*/ 228 h 236"/>
                <a:gd name="T60" fmla="*/ 49 w 131"/>
                <a:gd name="T61" fmla="*/ 236 h 236"/>
                <a:gd name="T62" fmla="*/ 66 w 131"/>
                <a:gd name="T63" fmla="*/ 228 h 236"/>
                <a:gd name="T64" fmla="*/ 82 w 131"/>
                <a:gd name="T65" fmla="*/ 224 h 236"/>
                <a:gd name="T66" fmla="*/ 98 w 131"/>
                <a:gd name="T67" fmla="*/ 220 h 236"/>
                <a:gd name="T68" fmla="*/ 122 w 131"/>
                <a:gd name="T69" fmla="*/ 199 h 236"/>
                <a:gd name="T70" fmla="*/ 127 w 131"/>
                <a:gd name="T71" fmla="*/ 187 h 236"/>
                <a:gd name="T72" fmla="*/ 131 w 131"/>
                <a:gd name="T73" fmla="*/ 167 h 236"/>
                <a:gd name="T74" fmla="*/ 127 w 131"/>
                <a:gd name="T75" fmla="*/ 143 h 2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1"/>
                <a:gd name="T115" fmla="*/ 0 h 236"/>
                <a:gd name="T116" fmla="*/ 131 w 131"/>
                <a:gd name="T117" fmla="*/ 236 h 2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1" h="236">
                  <a:moveTo>
                    <a:pt x="127" y="143"/>
                  </a:moveTo>
                  <a:lnTo>
                    <a:pt x="127" y="143"/>
                  </a:lnTo>
                  <a:lnTo>
                    <a:pt x="122" y="143"/>
                  </a:lnTo>
                  <a:lnTo>
                    <a:pt x="122" y="138"/>
                  </a:lnTo>
                  <a:lnTo>
                    <a:pt x="122" y="126"/>
                  </a:lnTo>
                  <a:lnTo>
                    <a:pt x="114" y="114"/>
                  </a:lnTo>
                  <a:lnTo>
                    <a:pt x="106" y="106"/>
                  </a:lnTo>
                  <a:lnTo>
                    <a:pt x="102" y="94"/>
                  </a:lnTo>
                  <a:lnTo>
                    <a:pt x="94" y="81"/>
                  </a:lnTo>
                  <a:lnTo>
                    <a:pt x="94" y="77"/>
                  </a:lnTo>
                  <a:lnTo>
                    <a:pt x="90" y="65"/>
                  </a:lnTo>
                  <a:lnTo>
                    <a:pt x="82" y="53"/>
                  </a:lnTo>
                  <a:lnTo>
                    <a:pt x="74" y="53"/>
                  </a:lnTo>
                  <a:lnTo>
                    <a:pt x="74" y="45"/>
                  </a:lnTo>
                  <a:lnTo>
                    <a:pt x="66" y="33"/>
                  </a:lnTo>
                  <a:lnTo>
                    <a:pt x="57" y="20"/>
                  </a:lnTo>
                  <a:lnTo>
                    <a:pt x="45" y="12"/>
                  </a:lnTo>
                  <a:lnTo>
                    <a:pt x="33" y="4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7" y="8"/>
                  </a:lnTo>
                  <a:lnTo>
                    <a:pt x="29" y="12"/>
                  </a:lnTo>
                  <a:lnTo>
                    <a:pt x="41" y="16"/>
                  </a:lnTo>
                  <a:lnTo>
                    <a:pt x="45" y="20"/>
                  </a:lnTo>
                  <a:lnTo>
                    <a:pt x="41" y="20"/>
                  </a:lnTo>
                  <a:lnTo>
                    <a:pt x="33" y="16"/>
                  </a:lnTo>
                  <a:lnTo>
                    <a:pt x="21" y="12"/>
                  </a:lnTo>
                  <a:lnTo>
                    <a:pt x="21" y="25"/>
                  </a:lnTo>
                  <a:lnTo>
                    <a:pt x="25" y="37"/>
                  </a:lnTo>
                  <a:lnTo>
                    <a:pt x="17" y="49"/>
                  </a:lnTo>
                  <a:lnTo>
                    <a:pt x="13" y="53"/>
                  </a:lnTo>
                  <a:lnTo>
                    <a:pt x="13" y="61"/>
                  </a:lnTo>
                  <a:lnTo>
                    <a:pt x="13" y="65"/>
                  </a:lnTo>
                  <a:lnTo>
                    <a:pt x="13" y="77"/>
                  </a:lnTo>
                  <a:lnTo>
                    <a:pt x="9" y="81"/>
                  </a:lnTo>
                  <a:lnTo>
                    <a:pt x="9" y="94"/>
                  </a:lnTo>
                  <a:lnTo>
                    <a:pt x="4" y="98"/>
                  </a:lnTo>
                  <a:lnTo>
                    <a:pt x="4" y="106"/>
                  </a:lnTo>
                  <a:lnTo>
                    <a:pt x="9" y="110"/>
                  </a:lnTo>
                  <a:lnTo>
                    <a:pt x="4" y="110"/>
                  </a:lnTo>
                  <a:lnTo>
                    <a:pt x="0" y="98"/>
                  </a:lnTo>
                  <a:lnTo>
                    <a:pt x="0" y="110"/>
                  </a:lnTo>
                  <a:lnTo>
                    <a:pt x="4" y="122"/>
                  </a:lnTo>
                  <a:lnTo>
                    <a:pt x="4" y="134"/>
                  </a:lnTo>
                  <a:lnTo>
                    <a:pt x="4" y="143"/>
                  </a:lnTo>
                  <a:lnTo>
                    <a:pt x="9" y="155"/>
                  </a:lnTo>
                  <a:lnTo>
                    <a:pt x="4" y="159"/>
                  </a:lnTo>
                  <a:lnTo>
                    <a:pt x="9" y="171"/>
                  </a:lnTo>
                  <a:lnTo>
                    <a:pt x="9" y="175"/>
                  </a:lnTo>
                  <a:lnTo>
                    <a:pt x="13" y="187"/>
                  </a:lnTo>
                  <a:lnTo>
                    <a:pt x="13" y="195"/>
                  </a:lnTo>
                  <a:lnTo>
                    <a:pt x="17" y="204"/>
                  </a:lnTo>
                  <a:lnTo>
                    <a:pt x="17" y="208"/>
                  </a:lnTo>
                  <a:lnTo>
                    <a:pt x="21" y="220"/>
                  </a:lnTo>
                  <a:lnTo>
                    <a:pt x="29" y="228"/>
                  </a:lnTo>
                  <a:lnTo>
                    <a:pt x="41" y="236"/>
                  </a:lnTo>
                  <a:lnTo>
                    <a:pt x="49" y="236"/>
                  </a:lnTo>
                  <a:lnTo>
                    <a:pt x="61" y="232"/>
                  </a:lnTo>
                  <a:lnTo>
                    <a:pt x="66" y="228"/>
                  </a:lnTo>
                  <a:lnTo>
                    <a:pt x="78" y="224"/>
                  </a:lnTo>
                  <a:lnTo>
                    <a:pt x="82" y="224"/>
                  </a:lnTo>
                  <a:lnTo>
                    <a:pt x="98" y="220"/>
                  </a:lnTo>
                  <a:lnTo>
                    <a:pt x="110" y="212"/>
                  </a:lnTo>
                  <a:lnTo>
                    <a:pt x="122" y="199"/>
                  </a:lnTo>
                  <a:lnTo>
                    <a:pt x="127" y="187"/>
                  </a:lnTo>
                  <a:lnTo>
                    <a:pt x="131" y="175"/>
                  </a:lnTo>
                  <a:lnTo>
                    <a:pt x="131" y="167"/>
                  </a:lnTo>
                  <a:lnTo>
                    <a:pt x="131" y="155"/>
                  </a:lnTo>
                  <a:lnTo>
                    <a:pt x="127" y="14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31" name="Freeform 868">
              <a:extLst>
                <a:ext uri="{FF2B5EF4-FFF2-40B4-BE49-F238E27FC236}">
                  <a16:creationId xmlns="" xmlns:a16="http://schemas.microsoft.com/office/drawing/2014/main" id="{6FE18C68-597C-4C9C-A51E-55CA6A4BB816}"/>
                </a:ext>
              </a:extLst>
            </p:cNvPr>
            <p:cNvSpPr>
              <a:spLocks/>
            </p:cNvSpPr>
            <p:nvPr/>
          </p:nvSpPr>
          <p:spPr bwMode="gray">
            <a:xfrm>
              <a:off x="5648049" y="3508445"/>
              <a:ext cx="313203" cy="220989"/>
            </a:xfrm>
            <a:custGeom>
              <a:avLst/>
              <a:gdLst>
                <a:gd name="T0" fmla="*/ 390 w 870"/>
                <a:gd name="T1" fmla="*/ 77 h 614"/>
                <a:gd name="T2" fmla="*/ 350 w 870"/>
                <a:gd name="T3" fmla="*/ 77 h 614"/>
                <a:gd name="T4" fmla="*/ 301 w 870"/>
                <a:gd name="T5" fmla="*/ 85 h 614"/>
                <a:gd name="T6" fmla="*/ 260 w 870"/>
                <a:gd name="T7" fmla="*/ 102 h 614"/>
                <a:gd name="T8" fmla="*/ 240 w 870"/>
                <a:gd name="T9" fmla="*/ 154 h 614"/>
                <a:gd name="T10" fmla="*/ 187 w 870"/>
                <a:gd name="T11" fmla="*/ 171 h 614"/>
                <a:gd name="T12" fmla="*/ 162 w 870"/>
                <a:gd name="T13" fmla="*/ 191 h 614"/>
                <a:gd name="T14" fmla="*/ 122 w 870"/>
                <a:gd name="T15" fmla="*/ 220 h 614"/>
                <a:gd name="T16" fmla="*/ 93 w 870"/>
                <a:gd name="T17" fmla="*/ 207 h 614"/>
                <a:gd name="T18" fmla="*/ 44 w 870"/>
                <a:gd name="T19" fmla="*/ 203 h 614"/>
                <a:gd name="T20" fmla="*/ 28 w 870"/>
                <a:gd name="T21" fmla="*/ 256 h 614"/>
                <a:gd name="T22" fmla="*/ 0 w 870"/>
                <a:gd name="T23" fmla="*/ 301 h 614"/>
                <a:gd name="T24" fmla="*/ 16 w 870"/>
                <a:gd name="T25" fmla="*/ 338 h 614"/>
                <a:gd name="T26" fmla="*/ 8 w 870"/>
                <a:gd name="T27" fmla="*/ 386 h 614"/>
                <a:gd name="T28" fmla="*/ 20 w 870"/>
                <a:gd name="T29" fmla="*/ 447 h 614"/>
                <a:gd name="T30" fmla="*/ 53 w 870"/>
                <a:gd name="T31" fmla="*/ 480 h 614"/>
                <a:gd name="T32" fmla="*/ 73 w 870"/>
                <a:gd name="T33" fmla="*/ 484 h 614"/>
                <a:gd name="T34" fmla="*/ 77 w 870"/>
                <a:gd name="T35" fmla="*/ 513 h 614"/>
                <a:gd name="T36" fmla="*/ 20 w 870"/>
                <a:gd name="T37" fmla="*/ 586 h 614"/>
                <a:gd name="T38" fmla="*/ 81 w 870"/>
                <a:gd name="T39" fmla="*/ 602 h 614"/>
                <a:gd name="T40" fmla="*/ 138 w 870"/>
                <a:gd name="T41" fmla="*/ 610 h 614"/>
                <a:gd name="T42" fmla="*/ 211 w 870"/>
                <a:gd name="T43" fmla="*/ 614 h 614"/>
                <a:gd name="T44" fmla="*/ 260 w 870"/>
                <a:gd name="T45" fmla="*/ 602 h 614"/>
                <a:gd name="T46" fmla="*/ 301 w 870"/>
                <a:gd name="T47" fmla="*/ 598 h 614"/>
                <a:gd name="T48" fmla="*/ 346 w 870"/>
                <a:gd name="T49" fmla="*/ 586 h 614"/>
                <a:gd name="T50" fmla="*/ 350 w 870"/>
                <a:gd name="T51" fmla="*/ 529 h 614"/>
                <a:gd name="T52" fmla="*/ 382 w 870"/>
                <a:gd name="T53" fmla="*/ 492 h 614"/>
                <a:gd name="T54" fmla="*/ 419 w 870"/>
                <a:gd name="T55" fmla="*/ 492 h 614"/>
                <a:gd name="T56" fmla="*/ 439 w 870"/>
                <a:gd name="T57" fmla="*/ 472 h 614"/>
                <a:gd name="T58" fmla="*/ 496 w 870"/>
                <a:gd name="T59" fmla="*/ 456 h 614"/>
                <a:gd name="T60" fmla="*/ 533 w 870"/>
                <a:gd name="T61" fmla="*/ 447 h 614"/>
                <a:gd name="T62" fmla="*/ 541 w 870"/>
                <a:gd name="T63" fmla="*/ 386 h 614"/>
                <a:gd name="T64" fmla="*/ 573 w 870"/>
                <a:gd name="T65" fmla="*/ 366 h 614"/>
                <a:gd name="T66" fmla="*/ 586 w 870"/>
                <a:gd name="T67" fmla="*/ 334 h 614"/>
                <a:gd name="T68" fmla="*/ 569 w 870"/>
                <a:gd name="T69" fmla="*/ 305 h 614"/>
                <a:gd name="T70" fmla="*/ 622 w 870"/>
                <a:gd name="T71" fmla="*/ 309 h 614"/>
                <a:gd name="T72" fmla="*/ 630 w 870"/>
                <a:gd name="T73" fmla="*/ 272 h 614"/>
                <a:gd name="T74" fmla="*/ 663 w 870"/>
                <a:gd name="T75" fmla="*/ 240 h 614"/>
                <a:gd name="T76" fmla="*/ 667 w 870"/>
                <a:gd name="T77" fmla="*/ 195 h 614"/>
                <a:gd name="T78" fmla="*/ 655 w 870"/>
                <a:gd name="T79" fmla="*/ 154 h 614"/>
                <a:gd name="T80" fmla="*/ 716 w 870"/>
                <a:gd name="T81" fmla="*/ 118 h 614"/>
                <a:gd name="T82" fmla="*/ 773 w 870"/>
                <a:gd name="T83" fmla="*/ 110 h 614"/>
                <a:gd name="T84" fmla="*/ 830 w 870"/>
                <a:gd name="T85" fmla="*/ 110 h 614"/>
                <a:gd name="T86" fmla="*/ 858 w 870"/>
                <a:gd name="T87" fmla="*/ 81 h 614"/>
                <a:gd name="T88" fmla="*/ 846 w 870"/>
                <a:gd name="T89" fmla="*/ 77 h 614"/>
                <a:gd name="T90" fmla="*/ 801 w 870"/>
                <a:gd name="T91" fmla="*/ 73 h 614"/>
                <a:gd name="T92" fmla="*/ 740 w 870"/>
                <a:gd name="T93" fmla="*/ 85 h 614"/>
                <a:gd name="T94" fmla="*/ 696 w 870"/>
                <a:gd name="T95" fmla="*/ 114 h 614"/>
                <a:gd name="T96" fmla="*/ 659 w 870"/>
                <a:gd name="T97" fmla="*/ 98 h 614"/>
                <a:gd name="T98" fmla="*/ 671 w 870"/>
                <a:gd name="T99" fmla="*/ 36 h 614"/>
                <a:gd name="T100" fmla="*/ 643 w 870"/>
                <a:gd name="T101" fmla="*/ 8 h 614"/>
                <a:gd name="T102" fmla="*/ 590 w 870"/>
                <a:gd name="T103" fmla="*/ 32 h 614"/>
                <a:gd name="T104" fmla="*/ 573 w 870"/>
                <a:gd name="T105" fmla="*/ 61 h 614"/>
                <a:gd name="T106" fmla="*/ 537 w 870"/>
                <a:gd name="T107" fmla="*/ 85 h 614"/>
                <a:gd name="T108" fmla="*/ 512 w 870"/>
                <a:gd name="T109" fmla="*/ 81 h 614"/>
                <a:gd name="T110" fmla="*/ 468 w 870"/>
                <a:gd name="T111" fmla="*/ 102 h 614"/>
                <a:gd name="T112" fmla="*/ 439 w 870"/>
                <a:gd name="T113" fmla="*/ 89 h 61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70"/>
                <a:gd name="T172" fmla="*/ 0 h 614"/>
                <a:gd name="T173" fmla="*/ 870 w 870"/>
                <a:gd name="T174" fmla="*/ 614 h 61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70" h="614">
                  <a:moveTo>
                    <a:pt x="419" y="85"/>
                  </a:moveTo>
                  <a:lnTo>
                    <a:pt x="411" y="89"/>
                  </a:lnTo>
                  <a:lnTo>
                    <a:pt x="403" y="85"/>
                  </a:lnTo>
                  <a:lnTo>
                    <a:pt x="398" y="77"/>
                  </a:lnTo>
                  <a:lnTo>
                    <a:pt x="390" y="77"/>
                  </a:lnTo>
                  <a:lnTo>
                    <a:pt x="378" y="77"/>
                  </a:lnTo>
                  <a:lnTo>
                    <a:pt x="362" y="77"/>
                  </a:lnTo>
                  <a:lnTo>
                    <a:pt x="350" y="77"/>
                  </a:lnTo>
                  <a:lnTo>
                    <a:pt x="337" y="73"/>
                  </a:lnTo>
                  <a:lnTo>
                    <a:pt x="325" y="69"/>
                  </a:lnTo>
                  <a:lnTo>
                    <a:pt x="317" y="61"/>
                  </a:lnTo>
                  <a:lnTo>
                    <a:pt x="309" y="73"/>
                  </a:lnTo>
                  <a:lnTo>
                    <a:pt x="301" y="85"/>
                  </a:lnTo>
                  <a:lnTo>
                    <a:pt x="297" y="85"/>
                  </a:lnTo>
                  <a:lnTo>
                    <a:pt x="285" y="85"/>
                  </a:lnTo>
                  <a:lnTo>
                    <a:pt x="272" y="85"/>
                  </a:lnTo>
                  <a:lnTo>
                    <a:pt x="268" y="89"/>
                  </a:lnTo>
                  <a:lnTo>
                    <a:pt x="260" y="102"/>
                  </a:lnTo>
                  <a:lnTo>
                    <a:pt x="256" y="110"/>
                  </a:lnTo>
                  <a:lnTo>
                    <a:pt x="252" y="118"/>
                  </a:lnTo>
                  <a:lnTo>
                    <a:pt x="248" y="130"/>
                  </a:lnTo>
                  <a:lnTo>
                    <a:pt x="248" y="142"/>
                  </a:lnTo>
                  <a:lnTo>
                    <a:pt x="240" y="154"/>
                  </a:lnTo>
                  <a:lnTo>
                    <a:pt x="228" y="163"/>
                  </a:lnTo>
                  <a:lnTo>
                    <a:pt x="215" y="163"/>
                  </a:lnTo>
                  <a:lnTo>
                    <a:pt x="203" y="171"/>
                  </a:lnTo>
                  <a:lnTo>
                    <a:pt x="199" y="171"/>
                  </a:lnTo>
                  <a:lnTo>
                    <a:pt x="187" y="171"/>
                  </a:lnTo>
                  <a:lnTo>
                    <a:pt x="175" y="179"/>
                  </a:lnTo>
                  <a:lnTo>
                    <a:pt x="162" y="179"/>
                  </a:lnTo>
                  <a:lnTo>
                    <a:pt x="158" y="179"/>
                  </a:lnTo>
                  <a:lnTo>
                    <a:pt x="166" y="191"/>
                  </a:lnTo>
                  <a:lnTo>
                    <a:pt x="162" y="191"/>
                  </a:lnTo>
                  <a:lnTo>
                    <a:pt x="158" y="203"/>
                  </a:lnTo>
                  <a:lnTo>
                    <a:pt x="146" y="216"/>
                  </a:lnTo>
                  <a:lnTo>
                    <a:pt x="134" y="224"/>
                  </a:lnTo>
                  <a:lnTo>
                    <a:pt x="122" y="220"/>
                  </a:lnTo>
                  <a:lnTo>
                    <a:pt x="110" y="232"/>
                  </a:lnTo>
                  <a:lnTo>
                    <a:pt x="105" y="224"/>
                  </a:lnTo>
                  <a:lnTo>
                    <a:pt x="97" y="211"/>
                  </a:lnTo>
                  <a:lnTo>
                    <a:pt x="93" y="207"/>
                  </a:lnTo>
                  <a:lnTo>
                    <a:pt x="81" y="211"/>
                  </a:lnTo>
                  <a:lnTo>
                    <a:pt x="69" y="207"/>
                  </a:lnTo>
                  <a:lnTo>
                    <a:pt x="57" y="203"/>
                  </a:lnTo>
                  <a:lnTo>
                    <a:pt x="48" y="199"/>
                  </a:lnTo>
                  <a:lnTo>
                    <a:pt x="44" y="203"/>
                  </a:lnTo>
                  <a:lnTo>
                    <a:pt x="40" y="216"/>
                  </a:lnTo>
                  <a:lnTo>
                    <a:pt x="36" y="228"/>
                  </a:lnTo>
                  <a:lnTo>
                    <a:pt x="36" y="240"/>
                  </a:lnTo>
                  <a:lnTo>
                    <a:pt x="36" y="252"/>
                  </a:lnTo>
                  <a:lnTo>
                    <a:pt x="28" y="256"/>
                  </a:lnTo>
                  <a:lnTo>
                    <a:pt x="16" y="268"/>
                  </a:lnTo>
                  <a:lnTo>
                    <a:pt x="20" y="281"/>
                  </a:lnTo>
                  <a:lnTo>
                    <a:pt x="8" y="289"/>
                  </a:lnTo>
                  <a:lnTo>
                    <a:pt x="0" y="301"/>
                  </a:lnTo>
                  <a:lnTo>
                    <a:pt x="4" y="317"/>
                  </a:lnTo>
                  <a:lnTo>
                    <a:pt x="0" y="329"/>
                  </a:lnTo>
                  <a:lnTo>
                    <a:pt x="12" y="338"/>
                  </a:lnTo>
                  <a:lnTo>
                    <a:pt x="16" y="338"/>
                  </a:lnTo>
                  <a:lnTo>
                    <a:pt x="24" y="338"/>
                  </a:lnTo>
                  <a:lnTo>
                    <a:pt x="16" y="350"/>
                  </a:lnTo>
                  <a:lnTo>
                    <a:pt x="8" y="362"/>
                  </a:lnTo>
                  <a:lnTo>
                    <a:pt x="4" y="374"/>
                  </a:lnTo>
                  <a:lnTo>
                    <a:pt x="8" y="386"/>
                  </a:lnTo>
                  <a:lnTo>
                    <a:pt x="12" y="399"/>
                  </a:lnTo>
                  <a:lnTo>
                    <a:pt x="16" y="411"/>
                  </a:lnTo>
                  <a:lnTo>
                    <a:pt x="20" y="423"/>
                  </a:lnTo>
                  <a:lnTo>
                    <a:pt x="20" y="435"/>
                  </a:lnTo>
                  <a:lnTo>
                    <a:pt x="20" y="447"/>
                  </a:lnTo>
                  <a:lnTo>
                    <a:pt x="20" y="468"/>
                  </a:lnTo>
                  <a:lnTo>
                    <a:pt x="32" y="476"/>
                  </a:lnTo>
                  <a:lnTo>
                    <a:pt x="36" y="480"/>
                  </a:lnTo>
                  <a:lnTo>
                    <a:pt x="40" y="480"/>
                  </a:lnTo>
                  <a:lnTo>
                    <a:pt x="53" y="480"/>
                  </a:lnTo>
                  <a:lnTo>
                    <a:pt x="57" y="480"/>
                  </a:lnTo>
                  <a:lnTo>
                    <a:pt x="65" y="480"/>
                  </a:lnTo>
                  <a:lnTo>
                    <a:pt x="69" y="484"/>
                  </a:lnTo>
                  <a:lnTo>
                    <a:pt x="73" y="484"/>
                  </a:lnTo>
                  <a:lnTo>
                    <a:pt x="77" y="488"/>
                  </a:lnTo>
                  <a:lnTo>
                    <a:pt x="77" y="492"/>
                  </a:lnTo>
                  <a:lnTo>
                    <a:pt x="81" y="504"/>
                  </a:lnTo>
                  <a:lnTo>
                    <a:pt x="81" y="508"/>
                  </a:lnTo>
                  <a:lnTo>
                    <a:pt x="77" y="513"/>
                  </a:lnTo>
                  <a:lnTo>
                    <a:pt x="77" y="521"/>
                  </a:lnTo>
                  <a:lnTo>
                    <a:pt x="44" y="557"/>
                  </a:lnTo>
                  <a:lnTo>
                    <a:pt x="36" y="570"/>
                  </a:lnTo>
                  <a:lnTo>
                    <a:pt x="28" y="578"/>
                  </a:lnTo>
                  <a:lnTo>
                    <a:pt x="20" y="586"/>
                  </a:lnTo>
                  <a:lnTo>
                    <a:pt x="32" y="590"/>
                  </a:lnTo>
                  <a:lnTo>
                    <a:pt x="44" y="594"/>
                  </a:lnTo>
                  <a:lnTo>
                    <a:pt x="57" y="594"/>
                  </a:lnTo>
                  <a:lnTo>
                    <a:pt x="69" y="598"/>
                  </a:lnTo>
                  <a:lnTo>
                    <a:pt x="81" y="602"/>
                  </a:lnTo>
                  <a:lnTo>
                    <a:pt x="93" y="606"/>
                  </a:lnTo>
                  <a:lnTo>
                    <a:pt x="105" y="610"/>
                  </a:lnTo>
                  <a:lnTo>
                    <a:pt x="118" y="614"/>
                  </a:lnTo>
                  <a:lnTo>
                    <a:pt x="130" y="614"/>
                  </a:lnTo>
                  <a:lnTo>
                    <a:pt x="138" y="610"/>
                  </a:lnTo>
                  <a:lnTo>
                    <a:pt x="150" y="610"/>
                  </a:lnTo>
                  <a:lnTo>
                    <a:pt x="162" y="610"/>
                  </a:lnTo>
                  <a:lnTo>
                    <a:pt x="175" y="610"/>
                  </a:lnTo>
                  <a:lnTo>
                    <a:pt x="187" y="610"/>
                  </a:lnTo>
                  <a:lnTo>
                    <a:pt x="211" y="614"/>
                  </a:lnTo>
                  <a:lnTo>
                    <a:pt x="223" y="610"/>
                  </a:lnTo>
                  <a:lnTo>
                    <a:pt x="236" y="606"/>
                  </a:lnTo>
                  <a:lnTo>
                    <a:pt x="236" y="602"/>
                  </a:lnTo>
                  <a:lnTo>
                    <a:pt x="248" y="602"/>
                  </a:lnTo>
                  <a:lnTo>
                    <a:pt x="260" y="602"/>
                  </a:lnTo>
                  <a:lnTo>
                    <a:pt x="268" y="602"/>
                  </a:lnTo>
                  <a:lnTo>
                    <a:pt x="272" y="606"/>
                  </a:lnTo>
                  <a:lnTo>
                    <a:pt x="285" y="602"/>
                  </a:lnTo>
                  <a:lnTo>
                    <a:pt x="293" y="598"/>
                  </a:lnTo>
                  <a:lnTo>
                    <a:pt x="301" y="598"/>
                  </a:lnTo>
                  <a:lnTo>
                    <a:pt x="313" y="594"/>
                  </a:lnTo>
                  <a:lnTo>
                    <a:pt x="317" y="594"/>
                  </a:lnTo>
                  <a:lnTo>
                    <a:pt x="333" y="590"/>
                  </a:lnTo>
                  <a:lnTo>
                    <a:pt x="346" y="586"/>
                  </a:lnTo>
                  <a:lnTo>
                    <a:pt x="350" y="578"/>
                  </a:lnTo>
                  <a:lnTo>
                    <a:pt x="350" y="565"/>
                  </a:lnTo>
                  <a:lnTo>
                    <a:pt x="354" y="553"/>
                  </a:lnTo>
                  <a:lnTo>
                    <a:pt x="350" y="541"/>
                  </a:lnTo>
                  <a:lnTo>
                    <a:pt x="350" y="529"/>
                  </a:lnTo>
                  <a:lnTo>
                    <a:pt x="354" y="517"/>
                  </a:lnTo>
                  <a:lnTo>
                    <a:pt x="358" y="513"/>
                  </a:lnTo>
                  <a:lnTo>
                    <a:pt x="370" y="508"/>
                  </a:lnTo>
                  <a:lnTo>
                    <a:pt x="374" y="496"/>
                  </a:lnTo>
                  <a:lnTo>
                    <a:pt x="382" y="492"/>
                  </a:lnTo>
                  <a:lnTo>
                    <a:pt x="394" y="488"/>
                  </a:lnTo>
                  <a:lnTo>
                    <a:pt x="394" y="492"/>
                  </a:lnTo>
                  <a:lnTo>
                    <a:pt x="398" y="492"/>
                  </a:lnTo>
                  <a:lnTo>
                    <a:pt x="407" y="492"/>
                  </a:lnTo>
                  <a:lnTo>
                    <a:pt x="419" y="492"/>
                  </a:lnTo>
                  <a:lnTo>
                    <a:pt x="431" y="488"/>
                  </a:lnTo>
                  <a:lnTo>
                    <a:pt x="439" y="484"/>
                  </a:lnTo>
                  <a:lnTo>
                    <a:pt x="427" y="476"/>
                  </a:lnTo>
                  <a:lnTo>
                    <a:pt x="427" y="472"/>
                  </a:lnTo>
                  <a:lnTo>
                    <a:pt x="439" y="472"/>
                  </a:lnTo>
                  <a:lnTo>
                    <a:pt x="451" y="468"/>
                  </a:lnTo>
                  <a:lnTo>
                    <a:pt x="459" y="460"/>
                  </a:lnTo>
                  <a:lnTo>
                    <a:pt x="472" y="456"/>
                  </a:lnTo>
                  <a:lnTo>
                    <a:pt x="484" y="460"/>
                  </a:lnTo>
                  <a:lnTo>
                    <a:pt x="496" y="456"/>
                  </a:lnTo>
                  <a:lnTo>
                    <a:pt x="500" y="468"/>
                  </a:lnTo>
                  <a:lnTo>
                    <a:pt x="508" y="468"/>
                  </a:lnTo>
                  <a:lnTo>
                    <a:pt x="516" y="464"/>
                  </a:lnTo>
                  <a:lnTo>
                    <a:pt x="525" y="452"/>
                  </a:lnTo>
                  <a:lnTo>
                    <a:pt x="533" y="447"/>
                  </a:lnTo>
                  <a:lnTo>
                    <a:pt x="529" y="435"/>
                  </a:lnTo>
                  <a:lnTo>
                    <a:pt x="529" y="423"/>
                  </a:lnTo>
                  <a:lnTo>
                    <a:pt x="529" y="411"/>
                  </a:lnTo>
                  <a:lnTo>
                    <a:pt x="541" y="399"/>
                  </a:lnTo>
                  <a:lnTo>
                    <a:pt x="541" y="386"/>
                  </a:lnTo>
                  <a:lnTo>
                    <a:pt x="541" y="374"/>
                  </a:lnTo>
                  <a:lnTo>
                    <a:pt x="545" y="370"/>
                  </a:lnTo>
                  <a:lnTo>
                    <a:pt x="553" y="370"/>
                  </a:lnTo>
                  <a:lnTo>
                    <a:pt x="565" y="370"/>
                  </a:lnTo>
                  <a:lnTo>
                    <a:pt x="573" y="366"/>
                  </a:lnTo>
                  <a:lnTo>
                    <a:pt x="577" y="366"/>
                  </a:lnTo>
                  <a:lnTo>
                    <a:pt x="586" y="358"/>
                  </a:lnTo>
                  <a:lnTo>
                    <a:pt x="590" y="346"/>
                  </a:lnTo>
                  <a:lnTo>
                    <a:pt x="586" y="342"/>
                  </a:lnTo>
                  <a:lnTo>
                    <a:pt x="586" y="334"/>
                  </a:lnTo>
                  <a:lnTo>
                    <a:pt x="573" y="325"/>
                  </a:lnTo>
                  <a:lnTo>
                    <a:pt x="569" y="321"/>
                  </a:lnTo>
                  <a:lnTo>
                    <a:pt x="569" y="317"/>
                  </a:lnTo>
                  <a:lnTo>
                    <a:pt x="565" y="305"/>
                  </a:lnTo>
                  <a:lnTo>
                    <a:pt x="569" y="305"/>
                  </a:lnTo>
                  <a:lnTo>
                    <a:pt x="573" y="305"/>
                  </a:lnTo>
                  <a:lnTo>
                    <a:pt x="586" y="309"/>
                  </a:lnTo>
                  <a:lnTo>
                    <a:pt x="598" y="309"/>
                  </a:lnTo>
                  <a:lnTo>
                    <a:pt x="610" y="309"/>
                  </a:lnTo>
                  <a:lnTo>
                    <a:pt x="622" y="309"/>
                  </a:lnTo>
                  <a:lnTo>
                    <a:pt x="634" y="305"/>
                  </a:lnTo>
                  <a:lnTo>
                    <a:pt x="639" y="301"/>
                  </a:lnTo>
                  <a:lnTo>
                    <a:pt x="639" y="293"/>
                  </a:lnTo>
                  <a:lnTo>
                    <a:pt x="643" y="285"/>
                  </a:lnTo>
                  <a:lnTo>
                    <a:pt x="630" y="272"/>
                  </a:lnTo>
                  <a:lnTo>
                    <a:pt x="634" y="268"/>
                  </a:lnTo>
                  <a:lnTo>
                    <a:pt x="643" y="256"/>
                  </a:lnTo>
                  <a:lnTo>
                    <a:pt x="655" y="248"/>
                  </a:lnTo>
                  <a:lnTo>
                    <a:pt x="663" y="240"/>
                  </a:lnTo>
                  <a:lnTo>
                    <a:pt x="667" y="236"/>
                  </a:lnTo>
                  <a:lnTo>
                    <a:pt x="671" y="224"/>
                  </a:lnTo>
                  <a:lnTo>
                    <a:pt x="667" y="216"/>
                  </a:lnTo>
                  <a:lnTo>
                    <a:pt x="671" y="207"/>
                  </a:lnTo>
                  <a:lnTo>
                    <a:pt x="667" y="195"/>
                  </a:lnTo>
                  <a:lnTo>
                    <a:pt x="663" y="183"/>
                  </a:lnTo>
                  <a:lnTo>
                    <a:pt x="651" y="171"/>
                  </a:lnTo>
                  <a:lnTo>
                    <a:pt x="647" y="171"/>
                  </a:lnTo>
                  <a:lnTo>
                    <a:pt x="647" y="167"/>
                  </a:lnTo>
                  <a:lnTo>
                    <a:pt x="655" y="154"/>
                  </a:lnTo>
                  <a:lnTo>
                    <a:pt x="667" y="146"/>
                  </a:lnTo>
                  <a:lnTo>
                    <a:pt x="679" y="142"/>
                  </a:lnTo>
                  <a:lnTo>
                    <a:pt x="691" y="134"/>
                  </a:lnTo>
                  <a:lnTo>
                    <a:pt x="704" y="126"/>
                  </a:lnTo>
                  <a:lnTo>
                    <a:pt x="716" y="118"/>
                  </a:lnTo>
                  <a:lnTo>
                    <a:pt x="728" y="114"/>
                  </a:lnTo>
                  <a:lnTo>
                    <a:pt x="740" y="114"/>
                  </a:lnTo>
                  <a:lnTo>
                    <a:pt x="752" y="110"/>
                  </a:lnTo>
                  <a:lnTo>
                    <a:pt x="765" y="110"/>
                  </a:lnTo>
                  <a:lnTo>
                    <a:pt x="773" y="110"/>
                  </a:lnTo>
                  <a:lnTo>
                    <a:pt x="785" y="110"/>
                  </a:lnTo>
                  <a:lnTo>
                    <a:pt x="793" y="110"/>
                  </a:lnTo>
                  <a:lnTo>
                    <a:pt x="805" y="110"/>
                  </a:lnTo>
                  <a:lnTo>
                    <a:pt x="818" y="114"/>
                  </a:lnTo>
                  <a:lnTo>
                    <a:pt x="830" y="110"/>
                  </a:lnTo>
                  <a:lnTo>
                    <a:pt x="842" y="102"/>
                  </a:lnTo>
                  <a:lnTo>
                    <a:pt x="850" y="102"/>
                  </a:lnTo>
                  <a:lnTo>
                    <a:pt x="846" y="98"/>
                  </a:lnTo>
                  <a:lnTo>
                    <a:pt x="846" y="85"/>
                  </a:lnTo>
                  <a:lnTo>
                    <a:pt x="858" y="81"/>
                  </a:lnTo>
                  <a:lnTo>
                    <a:pt x="870" y="85"/>
                  </a:lnTo>
                  <a:lnTo>
                    <a:pt x="858" y="77"/>
                  </a:lnTo>
                  <a:lnTo>
                    <a:pt x="854" y="73"/>
                  </a:lnTo>
                  <a:lnTo>
                    <a:pt x="846" y="77"/>
                  </a:lnTo>
                  <a:lnTo>
                    <a:pt x="834" y="73"/>
                  </a:lnTo>
                  <a:lnTo>
                    <a:pt x="822" y="77"/>
                  </a:lnTo>
                  <a:lnTo>
                    <a:pt x="801" y="85"/>
                  </a:lnTo>
                  <a:lnTo>
                    <a:pt x="801" y="73"/>
                  </a:lnTo>
                  <a:lnTo>
                    <a:pt x="789" y="69"/>
                  </a:lnTo>
                  <a:lnTo>
                    <a:pt x="777" y="69"/>
                  </a:lnTo>
                  <a:lnTo>
                    <a:pt x="765" y="73"/>
                  </a:lnTo>
                  <a:lnTo>
                    <a:pt x="752" y="81"/>
                  </a:lnTo>
                  <a:lnTo>
                    <a:pt x="740" y="85"/>
                  </a:lnTo>
                  <a:lnTo>
                    <a:pt x="732" y="98"/>
                  </a:lnTo>
                  <a:lnTo>
                    <a:pt x="732" y="102"/>
                  </a:lnTo>
                  <a:lnTo>
                    <a:pt x="724" y="102"/>
                  </a:lnTo>
                  <a:lnTo>
                    <a:pt x="708" y="106"/>
                  </a:lnTo>
                  <a:lnTo>
                    <a:pt x="696" y="114"/>
                  </a:lnTo>
                  <a:lnTo>
                    <a:pt x="687" y="122"/>
                  </a:lnTo>
                  <a:lnTo>
                    <a:pt x="675" y="126"/>
                  </a:lnTo>
                  <a:lnTo>
                    <a:pt x="671" y="122"/>
                  </a:lnTo>
                  <a:lnTo>
                    <a:pt x="663" y="110"/>
                  </a:lnTo>
                  <a:lnTo>
                    <a:pt x="659" y="98"/>
                  </a:lnTo>
                  <a:lnTo>
                    <a:pt x="663" y="85"/>
                  </a:lnTo>
                  <a:lnTo>
                    <a:pt x="663" y="73"/>
                  </a:lnTo>
                  <a:lnTo>
                    <a:pt x="663" y="61"/>
                  </a:lnTo>
                  <a:lnTo>
                    <a:pt x="667" y="53"/>
                  </a:lnTo>
                  <a:lnTo>
                    <a:pt x="671" y="36"/>
                  </a:lnTo>
                  <a:lnTo>
                    <a:pt x="667" y="36"/>
                  </a:lnTo>
                  <a:lnTo>
                    <a:pt x="655" y="41"/>
                  </a:lnTo>
                  <a:lnTo>
                    <a:pt x="651" y="28"/>
                  </a:lnTo>
                  <a:lnTo>
                    <a:pt x="655" y="16"/>
                  </a:lnTo>
                  <a:lnTo>
                    <a:pt x="643" y="8"/>
                  </a:lnTo>
                  <a:lnTo>
                    <a:pt x="630" y="0"/>
                  </a:lnTo>
                  <a:lnTo>
                    <a:pt x="618" y="0"/>
                  </a:lnTo>
                  <a:lnTo>
                    <a:pt x="610" y="12"/>
                  </a:lnTo>
                  <a:lnTo>
                    <a:pt x="602" y="24"/>
                  </a:lnTo>
                  <a:lnTo>
                    <a:pt x="590" y="32"/>
                  </a:lnTo>
                  <a:lnTo>
                    <a:pt x="586" y="45"/>
                  </a:lnTo>
                  <a:lnTo>
                    <a:pt x="590" y="53"/>
                  </a:lnTo>
                  <a:lnTo>
                    <a:pt x="582" y="65"/>
                  </a:lnTo>
                  <a:lnTo>
                    <a:pt x="577" y="65"/>
                  </a:lnTo>
                  <a:lnTo>
                    <a:pt x="573" y="61"/>
                  </a:lnTo>
                  <a:lnTo>
                    <a:pt x="565" y="61"/>
                  </a:lnTo>
                  <a:lnTo>
                    <a:pt x="553" y="61"/>
                  </a:lnTo>
                  <a:lnTo>
                    <a:pt x="549" y="61"/>
                  </a:lnTo>
                  <a:lnTo>
                    <a:pt x="537" y="69"/>
                  </a:lnTo>
                  <a:lnTo>
                    <a:pt x="537" y="85"/>
                  </a:lnTo>
                  <a:lnTo>
                    <a:pt x="537" y="89"/>
                  </a:lnTo>
                  <a:lnTo>
                    <a:pt x="533" y="93"/>
                  </a:lnTo>
                  <a:lnTo>
                    <a:pt x="525" y="93"/>
                  </a:lnTo>
                  <a:lnTo>
                    <a:pt x="512" y="81"/>
                  </a:lnTo>
                  <a:lnTo>
                    <a:pt x="500" y="85"/>
                  </a:lnTo>
                  <a:lnTo>
                    <a:pt x="488" y="89"/>
                  </a:lnTo>
                  <a:lnTo>
                    <a:pt x="484" y="89"/>
                  </a:lnTo>
                  <a:lnTo>
                    <a:pt x="472" y="93"/>
                  </a:lnTo>
                  <a:lnTo>
                    <a:pt x="468" y="102"/>
                  </a:lnTo>
                  <a:lnTo>
                    <a:pt x="455" y="106"/>
                  </a:lnTo>
                  <a:lnTo>
                    <a:pt x="451" y="106"/>
                  </a:lnTo>
                  <a:lnTo>
                    <a:pt x="447" y="102"/>
                  </a:lnTo>
                  <a:lnTo>
                    <a:pt x="439" y="89"/>
                  </a:lnTo>
                  <a:lnTo>
                    <a:pt x="431" y="85"/>
                  </a:lnTo>
                  <a:lnTo>
                    <a:pt x="419" y="8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32" name="Freeform 869">
              <a:extLst>
                <a:ext uri="{FF2B5EF4-FFF2-40B4-BE49-F238E27FC236}">
                  <a16:creationId xmlns="" xmlns:a16="http://schemas.microsoft.com/office/drawing/2014/main" id="{6E003AF3-51D8-41E1-AAB2-4A2A11EB3F95}"/>
                </a:ext>
              </a:extLst>
            </p:cNvPr>
            <p:cNvSpPr>
              <a:spLocks/>
            </p:cNvSpPr>
            <p:nvPr/>
          </p:nvSpPr>
          <p:spPr bwMode="gray">
            <a:xfrm>
              <a:off x="6261856" y="3755708"/>
              <a:ext cx="73081" cy="36712"/>
            </a:xfrm>
            <a:custGeom>
              <a:avLst/>
              <a:gdLst>
                <a:gd name="T0" fmla="*/ 8 w 203"/>
                <a:gd name="T1" fmla="*/ 78 h 102"/>
                <a:gd name="T2" fmla="*/ 12 w 203"/>
                <a:gd name="T3" fmla="*/ 90 h 102"/>
                <a:gd name="T4" fmla="*/ 24 w 203"/>
                <a:gd name="T5" fmla="*/ 94 h 102"/>
                <a:gd name="T6" fmla="*/ 36 w 203"/>
                <a:gd name="T7" fmla="*/ 94 h 102"/>
                <a:gd name="T8" fmla="*/ 36 w 203"/>
                <a:gd name="T9" fmla="*/ 94 h 102"/>
                <a:gd name="T10" fmla="*/ 53 w 203"/>
                <a:gd name="T11" fmla="*/ 98 h 102"/>
                <a:gd name="T12" fmla="*/ 53 w 203"/>
                <a:gd name="T13" fmla="*/ 98 h 102"/>
                <a:gd name="T14" fmla="*/ 53 w 203"/>
                <a:gd name="T15" fmla="*/ 102 h 102"/>
                <a:gd name="T16" fmla="*/ 65 w 203"/>
                <a:gd name="T17" fmla="*/ 102 h 102"/>
                <a:gd name="T18" fmla="*/ 69 w 203"/>
                <a:gd name="T19" fmla="*/ 102 h 102"/>
                <a:gd name="T20" fmla="*/ 77 w 203"/>
                <a:gd name="T21" fmla="*/ 102 h 102"/>
                <a:gd name="T22" fmla="*/ 85 w 203"/>
                <a:gd name="T23" fmla="*/ 94 h 102"/>
                <a:gd name="T24" fmla="*/ 97 w 203"/>
                <a:gd name="T25" fmla="*/ 90 h 102"/>
                <a:gd name="T26" fmla="*/ 105 w 203"/>
                <a:gd name="T27" fmla="*/ 94 h 102"/>
                <a:gd name="T28" fmla="*/ 118 w 203"/>
                <a:gd name="T29" fmla="*/ 98 h 102"/>
                <a:gd name="T30" fmla="*/ 130 w 203"/>
                <a:gd name="T31" fmla="*/ 98 h 102"/>
                <a:gd name="T32" fmla="*/ 134 w 203"/>
                <a:gd name="T33" fmla="*/ 98 h 102"/>
                <a:gd name="T34" fmla="*/ 146 w 203"/>
                <a:gd name="T35" fmla="*/ 98 h 102"/>
                <a:gd name="T36" fmla="*/ 158 w 203"/>
                <a:gd name="T37" fmla="*/ 98 h 102"/>
                <a:gd name="T38" fmla="*/ 162 w 203"/>
                <a:gd name="T39" fmla="*/ 94 h 102"/>
                <a:gd name="T40" fmla="*/ 179 w 203"/>
                <a:gd name="T41" fmla="*/ 98 h 102"/>
                <a:gd name="T42" fmla="*/ 187 w 203"/>
                <a:gd name="T43" fmla="*/ 94 h 102"/>
                <a:gd name="T44" fmla="*/ 199 w 203"/>
                <a:gd name="T45" fmla="*/ 94 h 102"/>
                <a:gd name="T46" fmla="*/ 203 w 203"/>
                <a:gd name="T47" fmla="*/ 90 h 102"/>
                <a:gd name="T48" fmla="*/ 195 w 203"/>
                <a:gd name="T49" fmla="*/ 78 h 102"/>
                <a:gd name="T50" fmla="*/ 199 w 203"/>
                <a:gd name="T51" fmla="*/ 74 h 102"/>
                <a:gd name="T52" fmla="*/ 203 w 203"/>
                <a:gd name="T53" fmla="*/ 62 h 102"/>
                <a:gd name="T54" fmla="*/ 191 w 203"/>
                <a:gd name="T55" fmla="*/ 53 h 102"/>
                <a:gd name="T56" fmla="*/ 179 w 203"/>
                <a:gd name="T57" fmla="*/ 53 h 102"/>
                <a:gd name="T58" fmla="*/ 175 w 203"/>
                <a:gd name="T59" fmla="*/ 53 h 102"/>
                <a:gd name="T60" fmla="*/ 171 w 203"/>
                <a:gd name="T61" fmla="*/ 41 h 102"/>
                <a:gd name="T62" fmla="*/ 175 w 203"/>
                <a:gd name="T63" fmla="*/ 37 h 102"/>
                <a:gd name="T64" fmla="*/ 175 w 203"/>
                <a:gd name="T65" fmla="*/ 25 h 102"/>
                <a:gd name="T66" fmla="*/ 162 w 203"/>
                <a:gd name="T67" fmla="*/ 21 h 102"/>
                <a:gd name="T68" fmla="*/ 154 w 203"/>
                <a:gd name="T69" fmla="*/ 17 h 102"/>
                <a:gd name="T70" fmla="*/ 142 w 203"/>
                <a:gd name="T71" fmla="*/ 21 h 102"/>
                <a:gd name="T72" fmla="*/ 138 w 203"/>
                <a:gd name="T73" fmla="*/ 21 h 102"/>
                <a:gd name="T74" fmla="*/ 126 w 203"/>
                <a:gd name="T75" fmla="*/ 17 h 102"/>
                <a:gd name="T76" fmla="*/ 110 w 203"/>
                <a:gd name="T77" fmla="*/ 17 h 102"/>
                <a:gd name="T78" fmla="*/ 101 w 203"/>
                <a:gd name="T79" fmla="*/ 17 h 102"/>
                <a:gd name="T80" fmla="*/ 97 w 203"/>
                <a:gd name="T81" fmla="*/ 5 h 102"/>
                <a:gd name="T82" fmla="*/ 85 w 203"/>
                <a:gd name="T83" fmla="*/ 0 h 102"/>
                <a:gd name="T84" fmla="*/ 81 w 203"/>
                <a:gd name="T85" fmla="*/ 0 h 102"/>
                <a:gd name="T86" fmla="*/ 77 w 203"/>
                <a:gd name="T87" fmla="*/ 0 h 102"/>
                <a:gd name="T88" fmla="*/ 69 w 203"/>
                <a:gd name="T89" fmla="*/ 0 h 102"/>
                <a:gd name="T90" fmla="*/ 61 w 203"/>
                <a:gd name="T91" fmla="*/ 9 h 102"/>
                <a:gd name="T92" fmla="*/ 44 w 203"/>
                <a:gd name="T93" fmla="*/ 17 h 102"/>
                <a:gd name="T94" fmla="*/ 44 w 203"/>
                <a:gd name="T95" fmla="*/ 17 h 102"/>
                <a:gd name="T96" fmla="*/ 36 w 203"/>
                <a:gd name="T97" fmla="*/ 29 h 102"/>
                <a:gd name="T98" fmla="*/ 28 w 203"/>
                <a:gd name="T99" fmla="*/ 33 h 102"/>
                <a:gd name="T100" fmla="*/ 24 w 203"/>
                <a:gd name="T101" fmla="*/ 45 h 102"/>
                <a:gd name="T102" fmla="*/ 24 w 203"/>
                <a:gd name="T103" fmla="*/ 49 h 102"/>
                <a:gd name="T104" fmla="*/ 12 w 203"/>
                <a:gd name="T105" fmla="*/ 62 h 102"/>
                <a:gd name="T106" fmla="*/ 8 w 203"/>
                <a:gd name="T107" fmla="*/ 66 h 102"/>
                <a:gd name="T108" fmla="*/ 0 w 203"/>
                <a:gd name="T109" fmla="*/ 74 h 102"/>
                <a:gd name="T110" fmla="*/ 8 w 203"/>
                <a:gd name="T111" fmla="*/ 78 h 10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3"/>
                <a:gd name="T169" fmla="*/ 0 h 102"/>
                <a:gd name="T170" fmla="*/ 203 w 203"/>
                <a:gd name="T171" fmla="*/ 102 h 10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3" h="102">
                  <a:moveTo>
                    <a:pt x="8" y="78"/>
                  </a:moveTo>
                  <a:lnTo>
                    <a:pt x="12" y="90"/>
                  </a:lnTo>
                  <a:lnTo>
                    <a:pt x="24" y="94"/>
                  </a:lnTo>
                  <a:lnTo>
                    <a:pt x="36" y="94"/>
                  </a:lnTo>
                  <a:lnTo>
                    <a:pt x="53" y="98"/>
                  </a:lnTo>
                  <a:lnTo>
                    <a:pt x="53" y="102"/>
                  </a:lnTo>
                  <a:lnTo>
                    <a:pt x="65" y="102"/>
                  </a:lnTo>
                  <a:lnTo>
                    <a:pt x="69" y="102"/>
                  </a:lnTo>
                  <a:lnTo>
                    <a:pt x="77" y="102"/>
                  </a:lnTo>
                  <a:lnTo>
                    <a:pt x="85" y="94"/>
                  </a:lnTo>
                  <a:lnTo>
                    <a:pt x="97" y="90"/>
                  </a:lnTo>
                  <a:lnTo>
                    <a:pt x="105" y="94"/>
                  </a:lnTo>
                  <a:lnTo>
                    <a:pt x="118" y="98"/>
                  </a:lnTo>
                  <a:lnTo>
                    <a:pt x="130" y="98"/>
                  </a:lnTo>
                  <a:lnTo>
                    <a:pt x="134" y="98"/>
                  </a:lnTo>
                  <a:lnTo>
                    <a:pt x="146" y="98"/>
                  </a:lnTo>
                  <a:lnTo>
                    <a:pt x="158" y="98"/>
                  </a:lnTo>
                  <a:lnTo>
                    <a:pt x="162" y="94"/>
                  </a:lnTo>
                  <a:lnTo>
                    <a:pt x="179" y="98"/>
                  </a:lnTo>
                  <a:lnTo>
                    <a:pt x="187" y="94"/>
                  </a:lnTo>
                  <a:lnTo>
                    <a:pt x="199" y="94"/>
                  </a:lnTo>
                  <a:lnTo>
                    <a:pt x="203" y="90"/>
                  </a:lnTo>
                  <a:lnTo>
                    <a:pt x="195" y="78"/>
                  </a:lnTo>
                  <a:lnTo>
                    <a:pt x="199" y="74"/>
                  </a:lnTo>
                  <a:lnTo>
                    <a:pt x="203" y="62"/>
                  </a:lnTo>
                  <a:lnTo>
                    <a:pt x="191" y="53"/>
                  </a:lnTo>
                  <a:lnTo>
                    <a:pt x="179" y="53"/>
                  </a:lnTo>
                  <a:lnTo>
                    <a:pt x="175" y="53"/>
                  </a:lnTo>
                  <a:lnTo>
                    <a:pt x="171" y="41"/>
                  </a:lnTo>
                  <a:lnTo>
                    <a:pt x="175" y="37"/>
                  </a:lnTo>
                  <a:lnTo>
                    <a:pt x="175" y="25"/>
                  </a:lnTo>
                  <a:lnTo>
                    <a:pt x="162" y="21"/>
                  </a:lnTo>
                  <a:lnTo>
                    <a:pt x="154" y="17"/>
                  </a:lnTo>
                  <a:lnTo>
                    <a:pt x="142" y="21"/>
                  </a:lnTo>
                  <a:lnTo>
                    <a:pt x="138" y="21"/>
                  </a:lnTo>
                  <a:lnTo>
                    <a:pt x="126" y="17"/>
                  </a:lnTo>
                  <a:lnTo>
                    <a:pt x="110" y="17"/>
                  </a:lnTo>
                  <a:lnTo>
                    <a:pt x="101" y="17"/>
                  </a:lnTo>
                  <a:lnTo>
                    <a:pt x="97" y="5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69" y="0"/>
                  </a:lnTo>
                  <a:lnTo>
                    <a:pt x="61" y="9"/>
                  </a:lnTo>
                  <a:lnTo>
                    <a:pt x="44" y="17"/>
                  </a:lnTo>
                  <a:lnTo>
                    <a:pt x="36" y="29"/>
                  </a:lnTo>
                  <a:lnTo>
                    <a:pt x="28" y="33"/>
                  </a:lnTo>
                  <a:lnTo>
                    <a:pt x="24" y="45"/>
                  </a:lnTo>
                  <a:lnTo>
                    <a:pt x="24" y="49"/>
                  </a:lnTo>
                  <a:lnTo>
                    <a:pt x="12" y="62"/>
                  </a:lnTo>
                  <a:lnTo>
                    <a:pt x="8" y="66"/>
                  </a:lnTo>
                  <a:lnTo>
                    <a:pt x="0" y="74"/>
                  </a:lnTo>
                  <a:lnTo>
                    <a:pt x="8" y="7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33" name="Freeform 870">
              <a:extLst>
                <a:ext uri="{FF2B5EF4-FFF2-40B4-BE49-F238E27FC236}">
                  <a16:creationId xmlns="" xmlns:a16="http://schemas.microsoft.com/office/drawing/2014/main" id="{E37EB2B0-8752-46E3-80F0-A821B3497219}"/>
                </a:ext>
              </a:extLst>
            </p:cNvPr>
            <p:cNvSpPr>
              <a:spLocks/>
            </p:cNvSpPr>
            <p:nvPr/>
          </p:nvSpPr>
          <p:spPr bwMode="gray">
            <a:xfrm>
              <a:off x="6074294" y="3706039"/>
              <a:ext cx="174242" cy="93938"/>
            </a:xfrm>
            <a:custGeom>
              <a:avLst/>
              <a:gdLst>
                <a:gd name="T0" fmla="*/ 36 w 484"/>
                <a:gd name="T1" fmla="*/ 29 h 261"/>
                <a:gd name="T2" fmla="*/ 16 w 484"/>
                <a:gd name="T3" fmla="*/ 45 h 261"/>
                <a:gd name="T4" fmla="*/ 12 w 484"/>
                <a:gd name="T5" fmla="*/ 61 h 261"/>
                <a:gd name="T6" fmla="*/ 12 w 484"/>
                <a:gd name="T7" fmla="*/ 73 h 261"/>
                <a:gd name="T8" fmla="*/ 0 w 484"/>
                <a:gd name="T9" fmla="*/ 86 h 261"/>
                <a:gd name="T10" fmla="*/ 0 w 484"/>
                <a:gd name="T11" fmla="*/ 94 h 261"/>
                <a:gd name="T12" fmla="*/ 0 w 484"/>
                <a:gd name="T13" fmla="*/ 106 h 261"/>
                <a:gd name="T14" fmla="*/ 24 w 484"/>
                <a:gd name="T15" fmla="*/ 114 h 261"/>
                <a:gd name="T16" fmla="*/ 45 w 484"/>
                <a:gd name="T17" fmla="*/ 126 h 261"/>
                <a:gd name="T18" fmla="*/ 65 w 484"/>
                <a:gd name="T19" fmla="*/ 134 h 261"/>
                <a:gd name="T20" fmla="*/ 77 w 484"/>
                <a:gd name="T21" fmla="*/ 147 h 261"/>
                <a:gd name="T22" fmla="*/ 93 w 484"/>
                <a:gd name="T23" fmla="*/ 159 h 261"/>
                <a:gd name="T24" fmla="*/ 118 w 484"/>
                <a:gd name="T25" fmla="*/ 163 h 261"/>
                <a:gd name="T26" fmla="*/ 130 w 484"/>
                <a:gd name="T27" fmla="*/ 171 h 261"/>
                <a:gd name="T28" fmla="*/ 154 w 484"/>
                <a:gd name="T29" fmla="*/ 175 h 261"/>
                <a:gd name="T30" fmla="*/ 167 w 484"/>
                <a:gd name="T31" fmla="*/ 191 h 261"/>
                <a:gd name="T32" fmla="*/ 191 w 484"/>
                <a:gd name="T33" fmla="*/ 200 h 261"/>
                <a:gd name="T34" fmla="*/ 211 w 484"/>
                <a:gd name="T35" fmla="*/ 191 h 261"/>
                <a:gd name="T36" fmla="*/ 228 w 484"/>
                <a:gd name="T37" fmla="*/ 200 h 261"/>
                <a:gd name="T38" fmla="*/ 228 w 484"/>
                <a:gd name="T39" fmla="*/ 195 h 261"/>
                <a:gd name="T40" fmla="*/ 240 w 484"/>
                <a:gd name="T41" fmla="*/ 191 h 261"/>
                <a:gd name="T42" fmla="*/ 264 w 484"/>
                <a:gd name="T43" fmla="*/ 200 h 261"/>
                <a:gd name="T44" fmla="*/ 277 w 484"/>
                <a:gd name="T45" fmla="*/ 220 h 261"/>
                <a:gd name="T46" fmla="*/ 293 w 484"/>
                <a:gd name="T47" fmla="*/ 228 h 261"/>
                <a:gd name="T48" fmla="*/ 317 w 484"/>
                <a:gd name="T49" fmla="*/ 240 h 261"/>
                <a:gd name="T50" fmla="*/ 338 w 484"/>
                <a:gd name="T51" fmla="*/ 236 h 261"/>
                <a:gd name="T52" fmla="*/ 362 w 484"/>
                <a:gd name="T53" fmla="*/ 248 h 261"/>
                <a:gd name="T54" fmla="*/ 390 w 484"/>
                <a:gd name="T55" fmla="*/ 256 h 261"/>
                <a:gd name="T56" fmla="*/ 407 w 484"/>
                <a:gd name="T57" fmla="*/ 256 h 261"/>
                <a:gd name="T58" fmla="*/ 411 w 484"/>
                <a:gd name="T59" fmla="*/ 252 h 261"/>
                <a:gd name="T60" fmla="*/ 431 w 484"/>
                <a:gd name="T61" fmla="*/ 261 h 261"/>
                <a:gd name="T62" fmla="*/ 456 w 484"/>
                <a:gd name="T63" fmla="*/ 261 h 261"/>
                <a:gd name="T64" fmla="*/ 468 w 484"/>
                <a:gd name="T65" fmla="*/ 261 h 261"/>
                <a:gd name="T66" fmla="*/ 484 w 484"/>
                <a:gd name="T67" fmla="*/ 244 h 261"/>
                <a:gd name="T68" fmla="*/ 484 w 484"/>
                <a:gd name="T69" fmla="*/ 232 h 261"/>
                <a:gd name="T70" fmla="*/ 476 w 484"/>
                <a:gd name="T71" fmla="*/ 208 h 261"/>
                <a:gd name="T72" fmla="*/ 480 w 484"/>
                <a:gd name="T73" fmla="*/ 204 h 261"/>
                <a:gd name="T74" fmla="*/ 484 w 484"/>
                <a:gd name="T75" fmla="*/ 179 h 261"/>
                <a:gd name="T76" fmla="*/ 480 w 484"/>
                <a:gd name="T77" fmla="*/ 163 h 261"/>
                <a:gd name="T78" fmla="*/ 456 w 484"/>
                <a:gd name="T79" fmla="*/ 171 h 261"/>
                <a:gd name="T80" fmla="*/ 439 w 484"/>
                <a:gd name="T81" fmla="*/ 167 h 261"/>
                <a:gd name="T82" fmla="*/ 415 w 484"/>
                <a:gd name="T83" fmla="*/ 163 h 261"/>
                <a:gd name="T84" fmla="*/ 386 w 484"/>
                <a:gd name="T85" fmla="*/ 159 h 261"/>
                <a:gd name="T86" fmla="*/ 374 w 484"/>
                <a:gd name="T87" fmla="*/ 159 h 261"/>
                <a:gd name="T88" fmla="*/ 358 w 484"/>
                <a:gd name="T89" fmla="*/ 163 h 261"/>
                <a:gd name="T90" fmla="*/ 333 w 484"/>
                <a:gd name="T91" fmla="*/ 147 h 261"/>
                <a:gd name="T92" fmla="*/ 305 w 484"/>
                <a:gd name="T93" fmla="*/ 130 h 261"/>
                <a:gd name="T94" fmla="*/ 277 w 484"/>
                <a:gd name="T95" fmla="*/ 114 h 261"/>
                <a:gd name="T96" fmla="*/ 236 w 484"/>
                <a:gd name="T97" fmla="*/ 77 h 261"/>
                <a:gd name="T98" fmla="*/ 199 w 484"/>
                <a:gd name="T99" fmla="*/ 57 h 261"/>
                <a:gd name="T100" fmla="*/ 154 w 484"/>
                <a:gd name="T101" fmla="*/ 37 h 261"/>
                <a:gd name="T102" fmla="*/ 138 w 484"/>
                <a:gd name="T103" fmla="*/ 29 h 261"/>
                <a:gd name="T104" fmla="*/ 126 w 484"/>
                <a:gd name="T105" fmla="*/ 16 h 261"/>
                <a:gd name="T106" fmla="*/ 114 w 484"/>
                <a:gd name="T107" fmla="*/ 4 h 261"/>
                <a:gd name="T108" fmla="*/ 77 w 484"/>
                <a:gd name="T109" fmla="*/ 4 h 261"/>
                <a:gd name="T110" fmla="*/ 69 w 484"/>
                <a:gd name="T111" fmla="*/ 21 h 261"/>
                <a:gd name="T112" fmla="*/ 57 w 484"/>
                <a:gd name="T113" fmla="*/ 12 h 261"/>
                <a:gd name="T114" fmla="*/ 36 w 484"/>
                <a:gd name="T115" fmla="*/ 25 h 2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84"/>
                <a:gd name="T175" fmla="*/ 0 h 261"/>
                <a:gd name="T176" fmla="*/ 484 w 484"/>
                <a:gd name="T177" fmla="*/ 261 h 2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84" h="261">
                  <a:moveTo>
                    <a:pt x="36" y="25"/>
                  </a:moveTo>
                  <a:lnTo>
                    <a:pt x="36" y="29"/>
                  </a:lnTo>
                  <a:lnTo>
                    <a:pt x="28" y="33"/>
                  </a:lnTo>
                  <a:lnTo>
                    <a:pt x="16" y="45"/>
                  </a:lnTo>
                  <a:lnTo>
                    <a:pt x="16" y="53"/>
                  </a:lnTo>
                  <a:lnTo>
                    <a:pt x="12" y="61"/>
                  </a:lnTo>
                  <a:lnTo>
                    <a:pt x="12" y="73"/>
                  </a:lnTo>
                  <a:lnTo>
                    <a:pt x="4" y="86"/>
                  </a:lnTo>
                  <a:lnTo>
                    <a:pt x="0" y="86"/>
                  </a:lnTo>
                  <a:lnTo>
                    <a:pt x="0" y="94"/>
                  </a:lnTo>
                  <a:lnTo>
                    <a:pt x="0" y="106"/>
                  </a:lnTo>
                  <a:lnTo>
                    <a:pt x="12" y="114"/>
                  </a:lnTo>
                  <a:lnTo>
                    <a:pt x="24" y="114"/>
                  </a:lnTo>
                  <a:lnTo>
                    <a:pt x="32" y="114"/>
                  </a:lnTo>
                  <a:lnTo>
                    <a:pt x="45" y="126"/>
                  </a:lnTo>
                  <a:lnTo>
                    <a:pt x="57" y="130"/>
                  </a:lnTo>
                  <a:lnTo>
                    <a:pt x="65" y="134"/>
                  </a:lnTo>
                  <a:lnTo>
                    <a:pt x="77" y="147"/>
                  </a:lnTo>
                  <a:lnTo>
                    <a:pt x="89" y="155"/>
                  </a:lnTo>
                  <a:lnTo>
                    <a:pt x="93" y="159"/>
                  </a:lnTo>
                  <a:lnTo>
                    <a:pt x="106" y="167"/>
                  </a:lnTo>
                  <a:lnTo>
                    <a:pt x="118" y="163"/>
                  </a:lnTo>
                  <a:lnTo>
                    <a:pt x="130" y="171"/>
                  </a:lnTo>
                  <a:lnTo>
                    <a:pt x="142" y="179"/>
                  </a:lnTo>
                  <a:lnTo>
                    <a:pt x="154" y="175"/>
                  </a:lnTo>
                  <a:lnTo>
                    <a:pt x="159" y="179"/>
                  </a:lnTo>
                  <a:lnTo>
                    <a:pt x="167" y="191"/>
                  </a:lnTo>
                  <a:lnTo>
                    <a:pt x="179" y="191"/>
                  </a:lnTo>
                  <a:lnTo>
                    <a:pt x="191" y="200"/>
                  </a:lnTo>
                  <a:lnTo>
                    <a:pt x="203" y="191"/>
                  </a:lnTo>
                  <a:lnTo>
                    <a:pt x="211" y="191"/>
                  </a:lnTo>
                  <a:lnTo>
                    <a:pt x="224" y="200"/>
                  </a:lnTo>
                  <a:lnTo>
                    <a:pt x="228" y="200"/>
                  </a:lnTo>
                  <a:lnTo>
                    <a:pt x="224" y="195"/>
                  </a:lnTo>
                  <a:lnTo>
                    <a:pt x="228" y="195"/>
                  </a:lnTo>
                  <a:lnTo>
                    <a:pt x="228" y="191"/>
                  </a:lnTo>
                  <a:lnTo>
                    <a:pt x="240" y="191"/>
                  </a:lnTo>
                  <a:lnTo>
                    <a:pt x="252" y="195"/>
                  </a:lnTo>
                  <a:lnTo>
                    <a:pt x="264" y="200"/>
                  </a:lnTo>
                  <a:lnTo>
                    <a:pt x="277" y="208"/>
                  </a:lnTo>
                  <a:lnTo>
                    <a:pt x="277" y="220"/>
                  </a:lnTo>
                  <a:lnTo>
                    <a:pt x="289" y="224"/>
                  </a:lnTo>
                  <a:lnTo>
                    <a:pt x="293" y="228"/>
                  </a:lnTo>
                  <a:lnTo>
                    <a:pt x="305" y="232"/>
                  </a:lnTo>
                  <a:lnTo>
                    <a:pt x="317" y="240"/>
                  </a:lnTo>
                  <a:lnTo>
                    <a:pt x="325" y="232"/>
                  </a:lnTo>
                  <a:lnTo>
                    <a:pt x="338" y="236"/>
                  </a:lnTo>
                  <a:lnTo>
                    <a:pt x="342" y="248"/>
                  </a:lnTo>
                  <a:lnTo>
                    <a:pt x="362" y="248"/>
                  </a:lnTo>
                  <a:lnTo>
                    <a:pt x="382" y="252"/>
                  </a:lnTo>
                  <a:lnTo>
                    <a:pt x="390" y="256"/>
                  </a:lnTo>
                  <a:lnTo>
                    <a:pt x="403" y="261"/>
                  </a:lnTo>
                  <a:lnTo>
                    <a:pt x="407" y="256"/>
                  </a:lnTo>
                  <a:lnTo>
                    <a:pt x="411" y="252"/>
                  </a:lnTo>
                  <a:lnTo>
                    <a:pt x="419" y="248"/>
                  </a:lnTo>
                  <a:lnTo>
                    <a:pt x="431" y="261"/>
                  </a:lnTo>
                  <a:lnTo>
                    <a:pt x="443" y="261"/>
                  </a:lnTo>
                  <a:lnTo>
                    <a:pt x="456" y="261"/>
                  </a:lnTo>
                  <a:lnTo>
                    <a:pt x="460" y="261"/>
                  </a:lnTo>
                  <a:lnTo>
                    <a:pt x="468" y="261"/>
                  </a:lnTo>
                  <a:lnTo>
                    <a:pt x="480" y="252"/>
                  </a:lnTo>
                  <a:lnTo>
                    <a:pt x="484" y="244"/>
                  </a:lnTo>
                  <a:lnTo>
                    <a:pt x="484" y="232"/>
                  </a:lnTo>
                  <a:lnTo>
                    <a:pt x="480" y="220"/>
                  </a:lnTo>
                  <a:lnTo>
                    <a:pt x="476" y="208"/>
                  </a:lnTo>
                  <a:lnTo>
                    <a:pt x="480" y="204"/>
                  </a:lnTo>
                  <a:lnTo>
                    <a:pt x="476" y="191"/>
                  </a:lnTo>
                  <a:lnTo>
                    <a:pt x="484" y="179"/>
                  </a:lnTo>
                  <a:lnTo>
                    <a:pt x="484" y="167"/>
                  </a:lnTo>
                  <a:lnTo>
                    <a:pt x="480" y="163"/>
                  </a:lnTo>
                  <a:lnTo>
                    <a:pt x="468" y="163"/>
                  </a:lnTo>
                  <a:lnTo>
                    <a:pt x="456" y="171"/>
                  </a:lnTo>
                  <a:lnTo>
                    <a:pt x="439" y="171"/>
                  </a:lnTo>
                  <a:lnTo>
                    <a:pt x="439" y="167"/>
                  </a:lnTo>
                  <a:lnTo>
                    <a:pt x="427" y="167"/>
                  </a:lnTo>
                  <a:lnTo>
                    <a:pt x="415" y="163"/>
                  </a:lnTo>
                  <a:lnTo>
                    <a:pt x="399" y="151"/>
                  </a:lnTo>
                  <a:lnTo>
                    <a:pt x="386" y="159"/>
                  </a:lnTo>
                  <a:lnTo>
                    <a:pt x="386" y="163"/>
                  </a:lnTo>
                  <a:lnTo>
                    <a:pt x="374" y="159"/>
                  </a:lnTo>
                  <a:lnTo>
                    <a:pt x="362" y="151"/>
                  </a:lnTo>
                  <a:lnTo>
                    <a:pt x="358" y="163"/>
                  </a:lnTo>
                  <a:lnTo>
                    <a:pt x="333" y="147"/>
                  </a:lnTo>
                  <a:lnTo>
                    <a:pt x="325" y="138"/>
                  </a:lnTo>
                  <a:lnTo>
                    <a:pt x="305" y="130"/>
                  </a:lnTo>
                  <a:lnTo>
                    <a:pt x="293" y="118"/>
                  </a:lnTo>
                  <a:lnTo>
                    <a:pt x="277" y="114"/>
                  </a:lnTo>
                  <a:lnTo>
                    <a:pt x="256" y="102"/>
                  </a:lnTo>
                  <a:lnTo>
                    <a:pt x="236" y="77"/>
                  </a:lnTo>
                  <a:lnTo>
                    <a:pt x="220" y="65"/>
                  </a:lnTo>
                  <a:lnTo>
                    <a:pt x="199" y="57"/>
                  </a:lnTo>
                  <a:lnTo>
                    <a:pt x="175" y="53"/>
                  </a:lnTo>
                  <a:lnTo>
                    <a:pt x="154" y="37"/>
                  </a:lnTo>
                  <a:lnTo>
                    <a:pt x="150" y="37"/>
                  </a:lnTo>
                  <a:lnTo>
                    <a:pt x="138" y="29"/>
                  </a:lnTo>
                  <a:lnTo>
                    <a:pt x="134" y="25"/>
                  </a:lnTo>
                  <a:lnTo>
                    <a:pt x="126" y="16"/>
                  </a:lnTo>
                  <a:lnTo>
                    <a:pt x="114" y="4"/>
                  </a:lnTo>
                  <a:lnTo>
                    <a:pt x="89" y="0"/>
                  </a:lnTo>
                  <a:lnTo>
                    <a:pt x="77" y="4"/>
                  </a:lnTo>
                  <a:lnTo>
                    <a:pt x="73" y="16"/>
                  </a:lnTo>
                  <a:lnTo>
                    <a:pt x="69" y="21"/>
                  </a:lnTo>
                  <a:lnTo>
                    <a:pt x="61" y="25"/>
                  </a:lnTo>
                  <a:lnTo>
                    <a:pt x="57" y="12"/>
                  </a:lnTo>
                  <a:lnTo>
                    <a:pt x="45" y="16"/>
                  </a:lnTo>
                  <a:lnTo>
                    <a:pt x="36" y="2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34" name="Freeform 871">
              <a:extLst>
                <a:ext uri="{FF2B5EF4-FFF2-40B4-BE49-F238E27FC236}">
                  <a16:creationId xmlns="" xmlns:a16="http://schemas.microsoft.com/office/drawing/2014/main" id="{3ED8B969-98BA-40DC-B4B3-CC68320158A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655249" y="3543717"/>
              <a:ext cx="369004" cy="317447"/>
            </a:xfrm>
            <a:custGeom>
              <a:avLst/>
              <a:gdLst>
                <a:gd name="T0" fmla="*/ 517 w 1025"/>
                <a:gd name="T1" fmla="*/ 850 h 882"/>
                <a:gd name="T2" fmla="*/ 582 w 1025"/>
                <a:gd name="T3" fmla="*/ 838 h 882"/>
                <a:gd name="T4" fmla="*/ 606 w 1025"/>
                <a:gd name="T5" fmla="*/ 801 h 882"/>
                <a:gd name="T6" fmla="*/ 562 w 1025"/>
                <a:gd name="T7" fmla="*/ 744 h 882"/>
                <a:gd name="T8" fmla="*/ 521 w 1025"/>
                <a:gd name="T9" fmla="*/ 683 h 882"/>
                <a:gd name="T10" fmla="*/ 578 w 1025"/>
                <a:gd name="T11" fmla="*/ 606 h 882"/>
                <a:gd name="T12" fmla="*/ 651 w 1025"/>
                <a:gd name="T13" fmla="*/ 618 h 882"/>
                <a:gd name="T14" fmla="*/ 716 w 1025"/>
                <a:gd name="T15" fmla="*/ 549 h 882"/>
                <a:gd name="T16" fmla="*/ 765 w 1025"/>
                <a:gd name="T17" fmla="*/ 480 h 882"/>
                <a:gd name="T18" fmla="*/ 785 w 1025"/>
                <a:gd name="T19" fmla="*/ 451 h 882"/>
                <a:gd name="T20" fmla="*/ 826 w 1025"/>
                <a:gd name="T21" fmla="*/ 410 h 882"/>
                <a:gd name="T22" fmla="*/ 830 w 1025"/>
                <a:gd name="T23" fmla="*/ 374 h 882"/>
                <a:gd name="T24" fmla="*/ 867 w 1025"/>
                <a:gd name="T25" fmla="*/ 337 h 882"/>
                <a:gd name="T26" fmla="*/ 834 w 1025"/>
                <a:gd name="T27" fmla="*/ 305 h 882"/>
                <a:gd name="T28" fmla="*/ 798 w 1025"/>
                <a:gd name="T29" fmla="*/ 256 h 882"/>
                <a:gd name="T30" fmla="*/ 810 w 1025"/>
                <a:gd name="T31" fmla="*/ 211 h 882"/>
                <a:gd name="T32" fmla="*/ 794 w 1025"/>
                <a:gd name="T33" fmla="*/ 162 h 882"/>
                <a:gd name="T34" fmla="*/ 859 w 1025"/>
                <a:gd name="T35" fmla="*/ 166 h 882"/>
                <a:gd name="T36" fmla="*/ 932 w 1025"/>
                <a:gd name="T37" fmla="*/ 162 h 882"/>
                <a:gd name="T38" fmla="*/ 985 w 1025"/>
                <a:gd name="T39" fmla="*/ 126 h 882"/>
                <a:gd name="T40" fmla="*/ 977 w 1025"/>
                <a:gd name="T41" fmla="*/ 101 h 882"/>
                <a:gd name="T42" fmla="*/ 916 w 1025"/>
                <a:gd name="T43" fmla="*/ 44 h 882"/>
                <a:gd name="T44" fmla="*/ 859 w 1025"/>
                <a:gd name="T45" fmla="*/ 4 h 882"/>
                <a:gd name="T46" fmla="*/ 798 w 1025"/>
                <a:gd name="T47" fmla="*/ 16 h 882"/>
                <a:gd name="T48" fmla="*/ 720 w 1025"/>
                <a:gd name="T49" fmla="*/ 16 h 882"/>
                <a:gd name="T50" fmla="*/ 635 w 1025"/>
                <a:gd name="T51" fmla="*/ 56 h 882"/>
                <a:gd name="T52" fmla="*/ 647 w 1025"/>
                <a:gd name="T53" fmla="*/ 118 h 882"/>
                <a:gd name="T54" fmla="*/ 614 w 1025"/>
                <a:gd name="T55" fmla="*/ 170 h 882"/>
                <a:gd name="T56" fmla="*/ 590 w 1025"/>
                <a:gd name="T57" fmla="*/ 211 h 882"/>
                <a:gd name="T58" fmla="*/ 549 w 1025"/>
                <a:gd name="T59" fmla="*/ 223 h 882"/>
                <a:gd name="T60" fmla="*/ 553 w 1025"/>
                <a:gd name="T61" fmla="*/ 268 h 882"/>
                <a:gd name="T62" fmla="*/ 509 w 1025"/>
                <a:gd name="T63" fmla="*/ 313 h 882"/>
                <a:gd name="T64" fmla="*/ 480 w 1025"/>
                <a:gd name="T65" fmla="*/ 370 h 882"/>
                <a:gd name="T66" fmla="*/ 407 w 1025"/>
                <a:gd name="T67" fmla="*/ 374 h 882"/>
                <a:gd name="T68" fmla="*/ 374 w 1025"/>
                <a:gd name="T69" fmla="*/ 394 h 882"/>
                <a:gd name="T70" fmla="*/ 330 w 1025"/>
                <a:gd name="T71" fmla="*/ 431 h 882"/>
                <a:gd name="T72" fmla="*/ 297 w 1025"/>
                <a:gd name="T73" fmla="*/ 496 h 882"/>
                <a:gd name="T74" fmla="*/ 248 w 1025"/>
                <a:gd name="T75" fmla="*/ 504 h 882"/>
                <a:gd name="T76" fmla="*/ 167 w 1025"/>
                <a:gd name="T77" fmla="*/ 512 h 882"/>
                <a:gd name="T78" fmla="*/ 85 w 1025"/>
                <a:gd name="T79" fmla="*/ 512 h 882"/>
                <a:gd name="T80" fmla="*/ 0 w 1025"/>
                <a:gd name="T81" fmla="*/ 488 h 882"/>
                <a:gd name="T82" fmla="*/ 45 w 1025"/>
                <a:gd name="T83" fmla="*/ 545 h 882"/>
                <a:gd name="T84" fmla="*/ 118 w 1025"/>
                <a:gd name="T85" fmla="*/ 598 h 882"/>
                <a:gd name="T86" fmla="*/ 138 w 1025"/>
                <a:gd name="T87" fmla="*/ 659 h 882"/>
                <a:gd name="T88" fmla="*/ 142 w 1025"/>
                <a:gd name="T89" fmla="*/ 683 h 882"/>
                <a:gd name="T90" fmla="*/ 85 w 1025"/>
                <a:gd name="T91" fmla="*/ 716 h 882"/>
                <a:gd name="T92" fmla="*/ 49 w 1025"/>
                <a:gd name="T93" fmla="*/ 777 h 882"/>
                <a:gd name="T94" fmla="*/ 102 w 1025"/>
                <a:gd name="T95" fmla="*/ 789 h 882"/>
                <a:gd name="T96" fmla="*/ 175 w 1025"/>
                <a:gd name="T97" fmla="*/ 777 h 882"/>
                <a:gd name="T98" fmla="*/ 273 w 1025"/>
                <a:gd name="T99" fmla="*/ 777 h 882"/>
                <a:gd name="T100" fmla="*/ 326 w 1025"/>
                <a:gd name="T101" fmla="*/ 769 h 882"/>
                <a:gd name="T102" fmla="*/ 366 w 1025"/>
                <a:gd name="T103" fmla="*/ 813 h 882"/>
                <a:gd name="T104" fmla="*/ 399 w 1025"/>
                <a:gd name="T105" fmla="*/ 866 h 882"/>
                <a:gd name="T106" fmla="*/ 435 w 1025"/>
                <a:gd name="T107" fmla="*/ 870 h 882"/>
                <a:gd name="T108" fmla="*/ 427 w 1025"/>
                <a:gd name="T109" fmla="*/ 866 h 88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25"/>
                <a:gd name="T166" fmla="*/ 0 h 882"/>
                <a:gd name="T167" fmla="*/ 1025 w 1025"/>
                <a:gd name="T168" fmla="*/ 882 h 88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25" h="882">
                  <a:moveTo>
                    <a:pt x="464" y="870"/>
                  </a:moveTo>
                  <a:lnTo>
                    <a:pt x="476" y="858"/>
                  </a:lnTo>
                  <a:lnTo>
                    <a:pt x="476" y="846"/>
                  </a:lnTo>
                  <a:lnTo>
                    <a:pt x="488" y="846"/>
                  </a:lnTo>
                  <a:lnTo>
                    <a:pt x="496" y="850"/>
                  </a:lnTo>
                  <a:lnTo>
                    <a:pt x="505" y="850"/>
                  </a:lnTo>
                  <a:lnTo>
                    <a:pt x="517" y="850"/>
                  </a:lnTo>
                  <a:lnTo>
                    <a:pt x="529" y="850"/>
                  </a:lnTo>
                  <a:lnTo>
                    <a:pt x="533" y="854"/>
                  </a:lnTo>
                  <a:lnTo>
                    <a:pt x="541" y="858"/>
                  </a:lnTo>
                  <a:lnTo>
                    <a:pt x="553" y="858"/>
                  </a:lnTo>
                  <a:lnTo>
                    <a:pt x="557" y="854"/>
                  </a:lnTo>
                  <a:lnTo>
                    <a:pt x="562" y="846"/>
                  </a:lnTo>
                  <a:lnTo>
                    <a:pt x="582" y="838"/>
                  </a:lnTo>
                  <a:lnTo>
                    <a:pt x="594" y="850"/>
                  </a:lnTo>
                  <a:lnTo>
                    <a:pt x="606" y="846"/>
                  </a:lnTo>
                  <a:lnTo>
                    <a:pt x="619" y="842"/>
                  </a:lnTo>
                  <a:lnTo>
                    <a:pt x="610" y="830"/>
                  </a:lnTo>
                  <a:lnTo>
                    <a:pt x="619" y="821"/>
                  </a:lnTo>
                  <a:lnTo>
                    <a:pt x="610" y="813"/>
                  </a:lnTo>
                  <a:lnTo>
                    <a:pt x="606" y="801"/>
                  </a:lnTo>
                  <a:lnTo>
                    <a:pt x="606" y="789"/>
                  </a:lnTo>
                  <a:lnTo>
                    <a:pt x="594" y="781"/>
                  </a:lnTo>
                  <a:lnTo>
                    <a:pt x="594" y="769"/>
                  </a:lnTo>
                  <a:lnTo>
                    <a:pt x="582" y="760"/>
                  </a:lnTo>
                  <a:lnTo>
                    <a:pt x="570" y="756"/>
                  </a:lnTo>
                  <a:lnTo>
                    <a:pt x="562" y="744"/>
                  </a:lnTo>
                  <a:lnTo>
                    <a:pt x="557" y="732"/>
                  </a:lnTo>
                  <a:lnTo>
                    <a:pt x="566" y="720"/>
                  </a:lnTo>
                  <a:lnTo>
                    <a:pt x="566" y="707"/>
                  </a:lnTo>
                  <a:lnTo>
                    <a:pt x="553" y="699"/>
                  </a:lnTo>
                  <a:lnTo>
                    <a:pt x="545" y="699"/>
                  </a:lnTo>
                  <a:lnTo>
                    <a:pt x="533" y="695"/>
                  </a:lnTo>
                  <a:lnTo>
                    <a:pt x="521" y="683"/>
                  </a:lnTo>
                  <a:lnTo>
                    <a:pt x="525" y="671"/>
                  </a:lnTo>
                  <a:lnTo>
                    <a:pt x="529" y="659"/>
                  </a:lnTo>
                  <a:lnTo>
                    <a:pt x="541" y="651"/>
                  </a:lnTo>
                  <a:lnTo>
                    <a:pt x="553" y="638"/>
                  </a:lnTo>
                  <a:lnTo>
                    <a:pt x="557" y="626"/>
                  </a:lnTo>
                  <a:lnTo>
                    <a:pt x="566" y="614"/>
                  </a:lnTo>
                  <a:lnTo>
                    <a:pt x="578" y="606"/>
                  </a:lnTo>
                  <a:lnTo>
                    <a:pt x="590" y="610"/>
                  </a:lnTo>
                  <a:lnTo>
                    <a:pt x="594" y="622"/>
                  </a:lnTo>
                  <a:lnTo>
                    <a:pt x="602" y="626"/>
                  </a:lnTo>
                  <a:lnTo>
                    <a:pt x="619" y="622"/>
                  </a:lnTo>
                  <a:lnTo>
                    <a:pt x="627" y="618"/>
                  </a:lnTo>
                  <a:lnTo>
                    <a:pt x="639" y="618"/>
                  </a:lnTo>
                  <a:lnTo>
                    <a:pt x="651" y="618"/>
                  </a:lnTo>
                  <a:lnTo>
                    <a:pt x="663" y="614"/>
                  </a:lnTo>
                  <a:lnTo>
                    <a:pt x="667" y="602"/>
                  </a:lnTo>
                  <a:lnTo>
                    <a:pt x="680" y="589"/>
                  </a:lnTo>
                  <a:lnTo>
                    <a:pt x="688" y="577"/>
                  </a:lnTo>
                  <a:lnTo>
                    <a:pt x="692" y="565"/>
                  </a:lnTo>
                  <a:lnTo>
                    <a:pt x="704" y="557"/>
                  </a:lnTo>
                  <a:lnTo>
                    <a:pt x="716" y="549"/>
                  </a:lnTo>
                  <a:lnTo>
                    <a:pt x="728" y="541"/>
                  </a:lnTo>
                  <a:lnTo>
                    <a:pt x="737" y="528"/>
                  </a:lnTo>
                  <a:lnTo>
                    <a:pt x="745" y="520"/>
                  </a:lnTo>
                  <a:lnTo>
                    <a:pt x="749" y="508"/>
                  </a:lnTo>
                  <a:lnTo>
                    <a:pt x="753" y="496"/>
                  </a:lnTo>
                  <a:lnTo>
                    <a:pt x="757" y="484"/>
                  </a:lnTo>
                  <a:lnTo>
                    <a:pt x="765" y="480"/>
                  </a:lnTo>
                  <a:lnTo>
                    <a:pt x="777" y="476"/>
                  </a:lnTo>
                  <a:lnTo>
                    <a:pt x="789" y="467"/>
                  </a:lnTo>
                  <a:lnTo>
                    <a:pt x="794" y="463"/>
                  </a:lnTo>
                  <a:lnTo>
                    <a:pt x="789" y="455"/>
                  </a:lnTo>
                  <a:lnTo>
                    <a:pt x="785" y="451"/>
                  </a:lnTo>
                  <a:lnTo>
                    <a:pt x="794" y="447"/>
                  </a:lnTo>
                  <a:lnTo>
                    <a:pt x="802" y="435"/>
                  </a:lnTo>
                  <a:lnTo>
                    <a:pt x="806" y="431"/>
                  </a:lnTo>
                  <a:lnTo>
                    <a:pt x="814" y="419"/>
                  </a:lnTo>
                  <a:lnTo>
                    <a:pt x="826" y="415"/>
                  </a:lnTo>
                  <a:lnTo>
                    <a:pt x="826" y="410"/>
                  </a:lnTo>
                  <a:lnTo>
                    <a:pt x="830" y="406"/>
                  </a:lnTo>
                  <a:lnTo>
                    <a:pt x="834" y="410"/>
                  </a:lnTo>
                  <a:lnTo>
                    <a:pt x="834" y="406"/>
                  </a:lnTo>
                  <a:lnTo>
                    <a:pt x="826" y="402"/>
                  </a:lnTo>
                  <a:lnTo>
                    <a:pt x="830" y="390"/>
                  </a:lnTo>
                  <a:lnTo>
                    <a:pt x="830" y="386"/>
                  </a:lnTo>
                  <a:lnTo>
                    <a:pt x="830" y="374"/>
                  </a:lnTo>
                  <a:lnTo>
                    <a:pt x="830" y="370"/>
                  </a:lnTo>
                  <a:lnTo>
                    <a:pt x="826" y="362"/>
                  </a:lnTo>
                  <a:lnTo>
                    <a:pt x="834" y="349"/>
                  </a:lnTo>
                  <a:lnTo>
                    <a:pt x="846" y="341"/>
                  </a:lnTo>
                  <a:lnTo>
                    <a:pt x="855" y="341"/>
                  </a:lnTo>
                  <a:lnTo>
                    <a:pt x="867" y="337"/>
                  </a:lnTo>
                  <a:lnTo>
                    <a:pt x="875" y="333"/>
                  </a:lnTo>
                  <a:lnTo>
                    <a:pt x="875" y="325"/>
                  </a:lnTo>
                  <a:lnTo>
                    <a:pt x="875" y="321"/>
                  </a:lnTo>
                  <a:lnTo>
                    <a:pt x="867" y="317"/>
                  </a:lnTo>
                  <a:lnTo>
                    <a:pt x="855" y="313"/>
                  </a:lnTo>
                  <a:lnTo>
                    <a:pt x="846" y="313"/>
                  </a:lnTo>
                  <a:lnTo>
                    <a:pt x="834" y="305"/>
                  </a:lnTo>
                  <a:lnTo>
                    <a:pt x="826" y="292"/>
                  </a:lnTo>
                  <a:lnTo>
                    <a:pt x="814" y="288"/>
                  </a:lnTo>
                  <a:lnTo>
                    <a:pt x="814" y="276"/>
                  </a:lnTo>
                  <a:lnTo>
                    <a:pt x="802" y="268"/>
                  </a:lnTo>
                  <a:lnTo>
                    <a:pt x="798" y="256"/>
                  </a:lnTo>
                  <a:lnTo>
                    <a:pt x="806" y="244"/>
                  </a:lnTo>
                  <a:lnTo>
                    <a:pt x="794" y="231"/>
                  </a:lnTo>
                  <a:lnTo>
                    <a:pt x="794" y="227"/>
                  </a:lnTo>
                  <a:lnTo>
                    <a:pt x="798" y="219"/>
                  </a:lnTo>
                  <a:lnTo>
                    <a:pt x="810" y="211"/>
                  </a:lnTo>
                  <a:lnTo>
                    <a:pt x="798" y="207"/>
                  </a:lnTo>
                  <a:lnTo>
                    <a:pt x="789" y="203"/>
                  </a:lnTo>
                  <a:lnTo>
                    <a:pt x="794" y="195"/>
                  </a:lnTo>
                  <a:lnTo>
                    <a:pt x="781" y="187"/>
                  </a:lnTo>
                  <a:lnTo>
                    <a:pt x="785" y="179"/>
                  </a:lnTo>
                  <a:lnTo>
                    <a:pt x="789" y="166"/>
                  </a:lnTo>
                  <a:lnTo>
                    <a:pt x="794" y="162"/>
                  </a:lnTo>
                  <a:lnTo>
                    <a:pt x="806" y="162"/>
                  </a:lnTo>
                  <a:lnTo>
                    <a:pt x="814" y="158"/>
                  </a:lnTo>
                  <a:lnTo>
                    <a:pt x="826" y="158"/>
                  </a:lnTo>
                  <a:lnTo>
                    <a:pt x="838" y="162"/>
                  </a:lnTo>
                  <a:lnTo>
                    <a:pt x="850" y="166"/>
                  </a:lnTo>
                  <a:lnTo>
                    <a:pt x="855" y="166"/>
                  </a:lnTo>
                  <a:lnTo>
                    <a:pt x="859" y="166"/>
                  </a:lnTo>
                  <a:lnTo>
                    <a:pt x="871" y="166"/>
                  </a:lnTo>
                  <a:lnTo>
                    <a:pt x="875" y="170"/>
                  </a:lnTo>
                  <a:lnTo>
                    <a:pt x="887" y="174"/>
                  </a:lnTo>
                  <a:lnTo>
                    <a:pt x="899" y="174"/>
                  </a:lnTo>
                  <a:lnTo>
                    <a:pt x="912" y="170"/>
                  </a:lnTo>
                  <a:lnTo>
                    <a:pt x="924" y="166"/>
                  </a:lnTo>
                  <a:lnTo>
                    <a:pt x="932" y="162"/>
                  </a:lnTo>
                  <a:lnTo>
                    <a:pt x="936" y="158"/>
                  </a:lnTo>
                  <a:lnTo>
                    <a:pt x="960" y="158"/>
                  </a:lnTo>
                  <a:lnTo>
                    <a:pt x="973" y="154"/>
                  </a:lnTo>
                  <a:lnTo>
                    <a:pt x="977" y="142"/>
                  </a:lnTo>
                  <a:lnTo>
                    <a:pt x="977" y="134"/>
                  </a:lnTo>
                  <a:lnTo>
                    <a:pt x="985" y="126"/>
                  </a:lnTo>
                  <a:lnTo>
                    <a:pt x="997" y="113"/>
                  </a:lnTo>
                  <a:lnTo>
                    <a:pt x="1025" y="109"/>
                  </a:lnTo>
                  <a:lnTo>
                    <a:pt x="1013" y="109"/>
                  </a:lnTo>
                  <a:lnTo>
                    <a:pt x="1001" y="109"/>
                  </a:lnTo>
                  <a:lnTo>
                    <a:pt x="989" y="105"/>
                  </a:lnTo>
                  <a:lnTo>
                    <a:pt x="977" y="101"/>
                  </a:lnTo>
                  <a:lnTo>
                    <a:pt x="964" y="97"/>
                  </a:lnTo>
                  <a:lnTo>
                    <a:pt x="940" y="81"/>
                  </a:lnTo>
                  <a:lnTo>
                    <a:pt x="928" y="85"/>
                  </a:lnTo>
                  <a:lnTo>
                    <a:pt x="924" y="73"/>
                  </a:lnTo>
                  <a:lnTo>
                    <a:pt x="912" y="65"/>
                  </a:lnTo>
                  <a:lnTo>
                    <a:pt x="916" y="56"/>
                  </a:lnTo>
                  <a:lnTo>
                    <a:pt x="916" y="44"/>
                  </a:lnTo>
                  <a:lnTo>
                    <a:pt x="916" y="40"/>
                  </a:lnTo>
                  <a:lnTo>
                    <a:pt x="912" y="32"/>
                  </a:lnTo>
                  <a:lnTo>
                    <a:pt x="899" y="20"/>
                  </a:lnTo>
                  <a:lnTo>
                    <a:pt x="887" y="20"/>
                  </a:lnTo>
                  <a:lnTo>
                    <a:pt x="879" y="16"/>
                  </a:lnTo>
                  <a:lnTo>
                    <a:pt x="867" y="8"/>
                  </a:lnTo>
                  <a:lnTo>
                    <a:pt x="859" y="4"/>
                  </a:lnTo>
                  <a:lnTo>
                    <a:pt x="855" y="4"/>
                  </a:lnTo>
                  <a:lnTo>
                    <a:pt x="846" y="4"/>
                  </a:lnTo>
                  <a:lnTo>
                    <a:pt x="834" y="0"/>
                  </a:lnTo>
                  <a:lnTo>
                    <a:pt x="830" y="4"/>
                  </a:lnTo>
                  <a:lnTo>
                    <a:pt x="822" y="4"/>
                  </a:lnTo>
                  <a:lnTo>
                    <a:pt x="810" y="12"/>
                  </a:lnTo>
                  <a:lnTo>
                    <a:pt x="798" y="16"/>
                  </a:lnTo>
                  <a:lnTo>
                    <a:pt x="785" y="12"/>
                  </a:lnTo>
                  <a:lnTo>
                    <a:pt x="773" y="12"/>
                  </a:lnTo>
                  <a:lnTo>
                    <a:pt x="765" y="12"/>
                  </a:lnTo>
                  <a:lnTo>
                    <a:pt x="753" y="12"/>
                  </a:lnTo>
                  <a:lnTo>
                    <a:pt x="745" y="12"/>
                  </a:lnTo>
                  <a:lnTo>
                    <a:pt x="732" y="12"/>
                  </a:lnTo>
                  <a:lnTo>
                    <a:pt x="720" y="16"/>
                  </a:lnTo>
                  <a:lnTo>
                    <a:pt x="708" y="16"/>
                  </a:lnTo>
                  <a:lnTo>
                    <a:pt x="696" y="20"/>
                  </a:lnTo>
                  <a:lnTo>
                    <a:pt x="684" y="28"/>
                  </a:lnTo>
                  <a:lnTo>
                    <a:pt x="671" y="36"/>
                  </a:lnTo>
                  <a:lnTo>
                    <a:pt x="659" y="44"/>
                  </a:lnTo>
                  <a:lnTo>
                    <a:pt x="647" y="48"/>
                  </a:lnTo>
                  <a:lnTo>
                    <a:pt x="635" y="56"/>
                  </a:lnTo>
                  <a:lnTo>
                    <a:pt x="627" y="69"/>
                  </a:lnTo>
                  <a:lnTo>
                    <a:pt x="627" y="73"/>
                  </a:lnTo>
                  <a:lnTo>
                    <a:pt x="631" y="73"/>
                  </a:lnTo>
                  <a:lnTo>
                    <a:pt x="643" y="85"/>
                  </a:lnTo>
                  <a:lnTo>
                    <a:pt x="647" y="97"/>
                  </a:lnTo>
                  <a:lnTo>
                    <a:pt x="651" y="109"/>
                  </a:lnTo>
                  <a:lnTo>
                    <a:pt x="647" y="118"/>
                  </a:lnTo>
                  <a:lnTo>
                    <a:pt x="651" y="126"/>
                  </a:lnTo>
                  <a:lnTo>
                    <a:pt x="647" y="138"/>
                  </a:lnTo>
                  <a:lnTo>
                    <a:pt x="643" y="142"/>
                  </a:lnTo>
                  <a:lnTo>
                    <a:pt x="635" y="150"/>
                  </a:lnTo>
                  <a:lnTo>
                    <a:pt x="623" y="158"/>
                  </a:lnTo>
                  <a:lnTo>
                    <a:pt x="614" y="170"/>
                  </a:lnTo>
                  <a:lnTo>
                    <a:pt x="610" y="174"/>
                  </a:lnTo>
                  <a:lnTo>
                    <a:pt x="623" y="187"/>
                  </a:lnTo>
                  <a:lnTo>
                    <a:pt x="619" y="195"/>
                  </a:lnTo>
                  <a:lnTo>
                    <a:pt x="619" y="203"/>
                  </a:lnTo>
                  <a:lnTo>
                    <a:pt x="614" y="207"/>
                  </a:lnTo>
                  <a:lnTo>
                    <a:pt x="602" y="211"/>
                  </a:lnTo>
                  <a:lnTo>
                    <a:pt x="590" y="211"/>
                  </a:lnTo>
                  <a:lnTo>
                    <a:pt x="578" y="211"/>
                  </a:lnTo>
                  <a:lnTo>
                    <a:pt x="566" y="211"/>
                  </a:lnTo>
                  <a:lnTo>
                    <a:pt x="553" y="207"/>
                  </a:lnTo>
                  <a:lnTo>
                    <a:pt x="549" y="207"/>
                  </a:lnTo>
                  <a:lnTo>
                    <a:pt x="545" y="207"/>
                  </a:lnTo>
                  <a:lnTo>
                    <a:pt x="549" y="219"/>
                  </a:lnTo>
                  <a:lnTo>
                    <a:pt x="549" y="223"/>
                  </a:lnTo>
                  <a:lnTo>
                    <a:pt x="553" y="227"/>
                  </a:lnTo>
                  <a:lnTo>
                    <a:pt x="566" y="236"/>
                  </a:lnTo>
                  <a:lnTo>
                    <a:pt x="566" y="244"/>
                  </a:lnTo>
                  <a:lnTo>
                    <a:pt x="570" y="248"/>
                  </a:lnTo>
                  <a:lnTo>
                    <a:pt x="566" y="260"/>
                  </a:lnTo>
                  <a:lnTo>
                    <a:pt x="557" y="268"/>
                  </a:lnTo>
                  <a:lnTo>
                    <a:pt x="553" y="268"/>
                  </a:lnTo>
                  <a:lnTo>
                    <a:pt x="545" y="272"/>
                  </a:lnTo>
                  <a:lnTo>
                    <a:pt x="533" y="272"/>
                  </a:lnTo>
                  <a:lnTo>
                    <a:pt x="525" y="272"/>
                  </a:lnTo>
                  <a:lnTo>
                    <a:pt x="521" y="276"/>
                  </a:lnTo>
                  <a:lnTo>
                    <a:pt x="521" y="288"/>
                  </a:lnTo>
                  <a:lnTo>
                    <a:pt x="521" y="301"/>
                  </a:lnTo>
                  <a:lnTo>
                    <a:pt x="509" y="313"/>
                  </a:lnTo>
                  <a:lnTo>
                    <a:pt x="509" y="325"/>
                  </a:lnTo>
                  <a:lnTo>
                    <a:pt x="509" y="337"/>
                  </a:lnTo>
                  <a:lnTo>
                    <a:pt x="513" y="349"/>
                  </a:lnTo>
                  <a:lnTo>
                    <a:pt x="505" y="354"/>
                  </a:lnTo>
                  <a:lnTo>
                    <a:pt x="496" y="366"/>
                  </a:lnTo>
                  <a:lnTo>
                    <a:pt x="488" y="370"/>
                  </a:lnTo>
                  <a:lnTo>
                    <a:pt x="480" y="370"/>
                  </a:lnTo>
                  <a:lnTo>
                    <a:pt x="476" y="358"/>
                  </a:lnTo>
                  <a:lnTo>
                    <a:pt x="464" y="362"/>
                  </a:lnTo>
                  <a:lnTo>
                    <a:pt x="452" y="358"/>
                  </a:lnTo>
                  <a:lnTo>
                    <a:pt x="439" y="362"/>
                  </a:lnTo>
                  <a:lnTo>
                    <a:pt x="431" y="370"/>
                  </a:lnTo>
                  <a:lnTo>
                    <a:pt x="419" y="374"/>
                  </a:lnTo>
                  <a:lnTo>
                    <a:pt x="407" y="374"/>
                  </a:lnTo>
                  <a:lnTo>
                    <a:pt x="407" y="378"/>
                  </a:lnTo>
                  <a:lnTo>
                    <a:pt x="419" y="386"/>
                  </a:lnTo>
                  <a:lnTo>
                    <a:pt x="411" y="390"/>
                  </a:lnTo>
                  <a:lnTo>
                    <a:pt x="399" y="394"/>
                  </a:lnTo>
                  <a:lnTo>
                    <a:pt x="387" y="394"/>
                  </a:lnTo>
                  <a:lnTo>
                    <a:pt x="378" y="394"/>
                  </a:lnTo>
                  <a:lnTo>
                    <a:pt x="374" y="394"/>
                  </a:lnTo>
                  <a:lnTo>
                    <a:pt x="374" y="390"/>
                  </a:lnTo>
                  <a:lnTo>
                    <a:pt x="362" y="394"/>
                  </a:lnTo>
                  <a:lnTo>
                    <a:pt x="354" y="398"/>
                  </a:lnTo>
                  <a:lnTo>
                    <a:pt x="350" y="410"/>
                  </a:lnTo>
                  <a:lnTo>
                    <a:pt x="338" y="415"/>
                  </a:lnTo>
                  <a:lnTo>
                    <a:pt x="334" y="419"/>
                  </a:lnTo>
                  <a:lnTo>
                    <a:pt x="330" y="431"/>
                  </a:lnTo>
                  <a:lnTo>
                    <a:pt x="330" y="443"/>
                  </a:lnTo>
                  <a:lnTo>
                    <a:pt x="334" y="455"/>
                  </a:lnTo>
                  <a:lnTo>
                    <a:pt x="330" y="467"/>
                  </a:lnTo>
                  <a:lnTo>
                    <a:pt x="330" y="480"/>
                  </a:lnTo>
                  <a:lnTo>
                    <a:pt x="326" y="488"/>
                  </a:lnTo>
                  <a:lnTo>
                    <a:pt x="313" y="492"/>
                  </a:lnTo>
                  <a:lnTo>
                    <a:pt x="297" y="496"/>
                  </a:lnTo>
                  <a:lnTo>
                    <a:pt x="293" y="496"/>
                  </a:lnTo>
                  <a:lnTo>
                    <a:pt x="281" y="500"/>
                  </a:lnTo>
                  <a:lnTo>
                    <a:pt x="273" y="500"/>
                  </a:lnTo>
                  <a:lnTo>
                    <a:pt x="265" y="504"/>
                  </a:lnTo>
                  <a:lnTo>
                    <a:pt x="252" y="508"/>
                  </a:lnTo>
                  <a:lnTo>
                    <a:pt x="248" y="504"/>
                  </a:lnTo>
                  <a:lnTo>
                    <a:pt x="240" y="504"/>
                  </a:lnTo>
                  <a:lnTo>
                    <a:pt x="228" y="504"/>
                  </a:lnTo>
                  <a:lnTo>
                    <a:pt x="216" y="504"/>
                  </a:lnTo>
                  <a:lnTo>
                    <a:pt x="216" y="508"/>
                  </a:lnTo>
                  <a:lnTo>
                    <a:pt x="203" y="512"/>
                  </a:lnTo>
                  <a:lnTo>
                    <a:pt x="191" y="516"/>
                  </a:lnTo>
                  <a:lnTo>
                    <a:pt x="167" y="512"/>
                  </a:lnTo>
                  <a:lnTo>
                    <a:pt x="155" y="512"/>
                  </a:lnTo>
                  <a:lnTo>
                    <a:pt x="142" y="512"/>
                  </a:lnTo>
                  <a:lnTo>
                    <a:pt x="130" y="512"/>
                  </a:lnTo>
                  <a:lnTo>
                    <a:pt x="118" y="512"/>
                  </a:lnTo>
                  <a:lnTo>
                    <a:pt x="110" y="516"/>
                  </a:lnTo>
                  <a:lnTo>
                    <a:pt x="98" y="516"/>
                  </a:lnTo>
                  <a:lnTo>
                    <a:pt x="85" y="512"/>
                  </a:lnTo>
                  <a:lnTo>
                    <a:pt x="73" y="508"/>
                  </a:lnTo>
                  <a:lnTo>
                    <a:pt x="61" y="504"/>
                  </a:lnTo>
                  <a:lnTo>
                    <a:pt x="49" y="500"/>
                  </a:lnTo>
                  <a:lnTo>
                    <a:pt x="37" y="496"/>
                  </a:lnTo>
                  <a:lnTo>
                    <a:pt x="24" y="496"/>
                  </a:lnTo>
                  <a:lnTo>
                    <a:pt x="12" y="492"/>
                  </a:lnTo>
                  <a:lnTo>
                    <a:pt x="0" y="488"/>
                  </a:lnTo>
                  <a:lnTo>
                    <a:pt x="12" y="496"/>
                  </a:lnTo>
                  <a:lnTo>
                    <a:pt x="20" y="508"/>
                  </a:lnTo>
                  <a:lnTo>
                    <a:pt x="33" y="520"/>
                  </a:lnTo>
                  <a:lnTo>
                    <a:pt x="37" y="533"/>
                  </a:lnTo>
                  <a:lnTo>
                    <a:pt x="41" y="545"/>
                  </a:lnTo>
                  <a:lnTo>
                    <a:pt x="45" y="545"/>
                  </a:lnTo>
                  <a:lnTo>
                    <a:pt x="49" y="557"/>
                  </a:lnTo>
                  <a:lnTo>
                    <a:pt x="61" y="569"/>
                  </a:lnTo>
                  <a:lnTo>
                    <a:pt x="73" y="577"/>
                  </a:lnTo>
                  <a:lnTo>
                    <a:pt x="85" y="581"/>
                  </a:lnTo>
                  <a:lnTo>
                    <a:pt x="98" y="585"/>
                  </a:lnTo>
                  <a:lnTo>
                    <a:pt x="110" y="594"/>
                  </a:lnTo>
                  <a:lnTo>
                    <a:pt x="118" y="598"/>
                  </a:lnTo>
                  <a:lnTo>
                    <a:pt x="118" y="606"/>
                  </a:lnTo>
                  <a:lnTo>
                    <a:pt x="118" y="610"/>
                  </a:lnTo>
                  <a:lnTo>
                    <a:pt x="118" y="626"/>
                  </a:lnTo>
                  <a:lnTo>
                    <a:pt x="118" y="634"/>
                  </a:lnTo>
                  <a:lnTo>
                    <a:pt x="118" y="646"/>
                  </a:lnTo>
                  <a:lnTo>
                    <a:pt x="126" y="659"/>
                  </a:lnTo>
                  <a:lnTo>
                    <a:pt x="138" y="659"/>
                  </a:lnTo>
                  <a:lnTo>
                    <a:pt x="151" y="663"/>
                  </a:lnTo>
                  <a:lnTo>
                    <a:pt x="151" y="667"/>
                  </a:lnTo>
                  <a:lnTo>
                    <a:pt x="146" y="667"/>
                  </a:lnTo>
                  <a:lnTo>
                    <a:pt x="146" y="671"/>
                  </a:lnTo>
                  <a:lnTo>
                    <a:pt x="146" y="675"/>
                  </a:lnTo>
                  <a:lnTo>
                    <a:pt x="142" y="683"/>
                  </a:lnTo>
                  <a:lnTo>
                    <a:pt x="138" y="699"/>
                  </a:lnTo>
                  <a:lnTo>
                    <a:pt x="138" y="695"/>
                  </a:lnTo>
                  <a:lnTo>
                    <a:pt x="126" y="695"/>
                  </a:lnTo>
                  <a:lnTo>
                    <a:pt x="114" y="699"/>
                  </a:lnTo>
                  <a:lnTo>
                    <a:pt x="102" y="703"/>
                  </a:lnTo>
                  <a:lnTo>
                    <a:pt x="94" y="703"/>
                  </a:lnTo>
                  <a:lnTo>
                    <a:pt x="85" y="716"/>
                  </a:lnTo>
                  <a:lnTo>
                    <a:pt x="81" y="712"/>
                  </a:lnTo>
                  <a:lnTo>
                    <a:pt x="65" y="720"/>
                  </a:lnTo>
                  <a:lnTo>
                    <a:pt x="57" y="732"/>
                  </a:lnTo>
                  <a:lnTo>
                    <a:pt x="57" y="744"/>
                  </a:lnTo>
                  <a:lnTo>
                    <a:pt x="49" y="752"/>
                  </a:lnTo>
                  <a:lnTo>
                    <a:pt x="49" y="764"/>
                  </a:lnTo>
                  <a:lnTo>
                    <a:pt x="49" y="777"/>
                  </a:lnTo>
                  <a:lnTo>
                    <a:pt x="49" y="789"/>
                  </a:lnTo>
                  <a:lnTo>
                    <a:pt x="53" y="789"/>
                  </a:lnTo>
                  <a:lnTo>
                    <a:pt x="53" y="797"/>
                  </a:lnTo>
                  <a:lnTo>
                    <a:pt x="65" y="797"/>
                  </a:lnTo>
                  <a:lnTo>
                    <a:pt x="77" y="789"/>
                  </a:lnTo>
                  <a:lnTo>
                    <a:pt x="90" y="793"/>
                  </a:lnTo>
                  <a:lnTo>
                    <a:pt x="102" y="789"/>
                  </a:lnTo>
                  <a:lnTo>
                    <a:pt x="114" y="785"/>
                  </a:lnTo>
                  <a:lnTo>
                    <a:pt x="126" y="789"/>
                  </a:lnTo>
                  <a:lnTo>
                    <a:pt x="138" y="789"/>
                  </a:lnTo>
                  <a:lnTo>
                    <a:pt x="151" y="789"/>
                  </a:lnTo>
                  <a:lnTo>
                    <a:pt x="159" y="789"/>
                  </a:lnTo>
                  <a:lnTo>
                    <a:pt x="163" y="781"/>
                  </a:lnTo>
                  <a:lnTo>
                    <a:pt x="175" y="777"/>
                  </a:lnTo>
                  <a:lnTo>
                    <a:pt x="187" y="781"/>
                  </a:lnTo>
                  <a:lnTo>
                    <a:pt x="199" y="773"/>
                  </a:lnTo>
                  <a:lnTo>
                    <a:pt x="212" y="785"/>
                  </a:lnTo>
                  <a:lnTo>
                    <a:pt x="224" y="785"/>
                  </a:lnTo>
                  <a:lnTo>
                    <a:pt x="236" y="781"/>
                  </a:lnTo>
                  <a:lnTo>
                    <a:pt x="265" y="781"/>
                  </a:lnTo>
                  <a:lnTo>
                    <a:pt x="273" y="777"/>
                  </a:lnTo>
                  <a:lnTo>
                    <a:pt x="281" y="777"/>
                  </a:lnTo>
                  <a:lnTo>
                    <a:pt x="289" y="781"/>
                  </a:lnTo>
                  <a:lnTo>
                    <a:pt x="301" y="777"/>
                  </a:lnTo>
                  <a:lnTo>
                    <a:pt x="313" y="773"/>
                  </a:lnTo>
                  <a:lnTo>
                    <a:pt x="326" y="773"/>
                  </a:lnTo>
                  <a:lnTo>
                    <a:pt x="338" y="777"/>
                  </a:lnTo>
                  <a:lnTo>
                    <a:pt x="326" y="769"/>
                  </a:lnTo>
                  <a:lnTo>
                    <a:pt x="338" y="764"/>
                  </a:lnTo>
                  <a:lnTo>
                    <a:pt x="346" y="777"/>
                  </a:lnTo>
                  <a:lnTo>
                    <a:pt x="354" y="789"/>
                  </a:lnTo>
                  <a:lnTo>
                    <a:pt x="354" y="801"/>
                  </a:lnTo>
                  <a:lnTo>
                    <a:pt x="354" y="809"/>
                  </a:lnTo>
                  <a:lnTo>
                    <a:pt x="366" y="813"/>
                  </a:lnTo>
                  <a:lnTo>
                    <a:pt x="378" y="817"/>
                  </a:lnTo>
                  <a:lnTo>
                    <a:pt x="383" y="830"/>
                  </a:lnTo>
                  <a:lnTo>
                    <a:pt x="387" y="838"/>
                  </a:lnTo>
                  <a:lnTo>
                    <a:pt x="391" y="850"/>
                  </a:lnTo>
                  <a:lnTo>
                    <a:pt x="395" y="862"/>
                  </a:lnTo>
                  <a:lnTo>
                    <a:pt x="403" y="862"/>
                  </a:lnTo>
                  <a:lnTo>
                    <a:pt x="399" y="866"/>
                  </a:lnTo>
                  <a:lnTo>
                    <a:pt x="403" y="870"/>
                  </a:lnTo>
                  <a:lnTo>
                    <a:pt x="411" y="870"/>
                  </a:lnTo>
                  <a:lnTo>
                    <a:pt x="411" y="878"/>
                  </a:lnTo>
                  <a:lnTo>
                    <a:pt x="423" y="874"/>
                  </a:lnTo>
                  <a:lnTo>
                    <a:pt x="431" y="870"/>
                  </a:lnTo>
                  <a:lnTo>
                    <a:pt x="435" y="870"/>
                  </a:lnTo>
                  <a:lnTo>
                    <a:pt x="444" y="882"/>
                  </a:lnTo>
                  <a:lnTo>
                    <a:pt x="452" y="870"/>
                  </a:lnTo>
                  <a:lnTo>
                    <a:pt x="464" y="870"/>
                  </a:lnTo>
                  <a:close/>
                  <a:moveTo>
                    <a:pt x="427" y="866"/>
                  </a:moveTo>
                  <a:lnTo>
                    <a:pt x="419" y="866"/>
                  </a:lnTo>
                  <a:lnTo>
                    <a:pt x="427" y="86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35" name="Freeform 872">
              <a:extLst>
                <a:ext uri="{FF2B5EF4-FFF2-40B4-BE49-F238E27FC236}">
                  <a16:creationId xmlns="" xmlns:a16="http://schemas.microsoft.com/office/drawing/2014/main" id="{F3591197-5338-4F6F-B792-AE8D1CD7B1C9}"/>
                </a:ext>
              </a:extLst>
            </p:cNvPr>
            <p:cNvSpPr>
              <a:spLocks/>
            </p:cNvSpPr>
            <p:nvPr/>
          </p:nvSpPr>
          <p:spPr bwMode="gray">
            <a:xfrm>
              <a:off x="5815091" y="3582948"/>
              <a:ext cx="634327" cy="628415"/>
            </a:xfrm>
            <a:custGeom>
              <a:avLst/>
              <a:gdLst>
                <a:gd name="T0" fmla="*/ 1228 w 1762"/>
                <a:gd name="T1" fmla="*/ 773 h 1746"/>
                <a:gd name="T2" fmla="*/ 1241 w 1762"/>
                <a:gd name="T3" fmla="*/ 660 h 1746"/>
                <a:gd name="T4" fmla="*/ 1241 w 1762"/>
                <a:gd name="T5" fmla="*/ 611 h 1746"/>
                <a:gd name="T6" fmla="*/ 1310 w 1762"/>
                <a:gd name="T7" fmla="*/ 635 h 1746"/>
                <a:gd name="T8" fmla="*/ 1330 w 1762"/>
                <a:gd name="T9" fmla="*/ 680 h 1746"/>
                <a:gd name="T10" fmla="*/ 1464 w 1762"/>
                <a:gd name="T11" fmla="*/ 704 h 1746"/>
                <a:gd name="T12" fmla="*/ 1391 w 1762"/>
                <a:gd name="T13" fmla="*/ 790 h 1746"/>
                <a:gd name="T14" fmla="*/ 1456 w 1762"/>
                <a:gd name="T15" fmla="*/ 794 h 1746"/>
                <a:gd name="T16" fmla="*/ 1505 w 1762"/>
                <a:gd name="T17" fmla="*/ 839 h 1746"/>
                <a:gd name="T18" fmla="*/ 1542 w 1762"/>
                <a:gd name="T19" fmla="*/ 757 h 1746"/>
                <a:gd name="T20" fmla="*/ 1595 w 1762"/>
                <a:gd name="T21" fmla="*/ 672 h 1746"/>
                <a:gd name="T22" fmla="*/ 1688 w 1762"/>
                <a:gd name="T23" fmla="*/ 550 h 1746"/>
                <a:gd name="T24" fmla="*/ 1757 w 1762"/>
                <a:gd name="T25" fmla="*/ 493 h 1746"/>
                <a:gd name="T26" fmla="*/ 1688 w 1762"/>
                <a:gd name="T27" fmla="*/ 428 h 1746"/>
                <a:gd name="T28" fmla="*/ 1595 w 1762"/>
                <a:gd name="T29" fmla="*/ 415 h 1746"/>
                <a:gd name="T30" fmla="*/ 1452 w 1762"/>
                <a:gd name="T31" fmla="*/ 513 h 1746"/>
                <a:gd name="T32" fmla="*/ 1403 w 1762"/>
                <a:gd name="T33" fmla="*/ 574 h 1746"/>
                <a:gd name="T34" fmla="*/ 1277 w 1762"/>
                <a:gd name="T35" fmla="*/ 574 h 1746"/>
                <a:gd name="T36" fmla="*/ 1200 w 1762"/>
                <a:gd name="T37" fmla="*/ 546 h 1746"/>
                <a:gd name="T38" fmla="*/ 1127 w 1762"/>
                <a:gd name="T39" fmla="*/ 598 h 1746"/>
                <a:gd name="T40" fmla="*/ 960 w 1762"/>
                <a:gd name="T41" fmla="*/ 533 h 1746"/>
                <a:gd name="T42" fmla="*/ 838 w 1762"/>
                <a:gd name="T43" fmla="*/ 505 h 1746"/>
                <a:gd name="T44" fmla="*/ 720 w 1762"/>
                <a:gd name="T45" fmla="*/ 428 h 1746"/>
                <a:gd name="T46" fmla="*/ 724 w 1762"/>
                <a:gd name="T47" fmla="*/ 330 h 1746"/>
                <a:gd name="T48" fmla="*/ 634 w 1762"/>
                <a:gd name="T49" fmla="*/ 249 h 1746"/>
                <a:gd name="T50" fmla="*/ 683 w 1762"/>
                <a:gd name="T51" fmla="*/ 192 h 1746"/>
                <a:gd name="T52" fmla="*/ 638 w 1762"/>
                <a:gd name="T53" fmla="*/ 70 h 1746"/>
                <a:gd name="T54" fmla="*/ 529 w 1762"/>
                <a:gd name="T55" fmla="*/ 45 h 1746"/>
                <a:gd name="T56" fmla="*/ 362 w 1762"/>
                <a:gd name="T57" fmla="*/ 53 h 1746"/>
                <a:gd name="T58" fmla="*/ 358 w 1762"/>
                <a:gd name="T59" fmla="*/ 159 h 1746"/>
                <a:gd name="T60" fmla="*/ 390 w 1762"/>
                <a:gd name="T61" fmla="*/ 240 h 1746"/>
                <a:gd name="T62" fmla="*/ 358 w 1762"/>
                <a:gd name="T63" fmla="*/ 326 h 1746"/>
                <a:gd name="T64" fmla="*/ 272 w 1762"/>
                <a:gd name="T65" fmla="*/ 440 h 1746"/>
                <a:gd name="T66" fmla="*/ 113 w 1762"/>
                <a:gd name="T67" fmla="*/ 517 h 1746"/>
                <a:gd name="T68" fmla="*/ 150 w 1762"/>
                <a:gd name="T69" fmla="*/ 660 h 1746"/>
                <a:gd name="T70" fmla="*/ 85 w 1762"/>
                <a:gd name="T71" fmla="*/ 741 h 1746"/>
                <a:gd name="T72" fmla="*/ 16 w 1762"/>
                <a:gd name="T73" fmla="*/ 794 h 1746"/>
                <a:gd name="T74" fmla="*/ 109 w 1762"/>
                <a:gd name="T75" fmla="*/ 851 h 1746"/>
                <a:gd name="T76" fmla="*/ 130 w 1762"/>
                <a:gd name="T77" fmla="*/ 957 h 1746"/>
                <a:gd name="T78" fmla="*/ 248 w 1762"/>
                <a:gd name="T79" fmla="*/ 879 h 1746"/>
                <a:gd name="T80" fmla="*/ 293 w 1762"/>
                <a:gd name="T81" fmla="*/ 904 h 1746"/>
                <a:gd name="T82" fmla="*/ 276 w 1762"/>
                <a:gd name="T83" fmla="*/ 993 h 1746"/>
                <a:gd name="T84" fmla="*/ 284 w 1762"/>
                <a:gd name="T85" fmla="*/ 1070 h 1746"/>
                <a:gd name="T86" fmla="*/ 309 w 1762"/>
                <a:gd name="T87" fmla="*/ 1225 h 1746"/>
                <a:gd name="T88" fmla="*/ 374 w 1762"/>
                <a:gd name="T89" fmla="*/ 1355 h 1746"/>
                <a:gd name="T90" fmla="*/ 402 w 1762"/>
                <a:gd name="T91" fmla="*/ 1461 h 1746"/>
                <a:gd name="T92" fmla="*/ 463 w 1762"/>
                <a:gd name="T93" fmla="*/ 1571 h 1746"/>
                <a:gd name="T94" fmla="*/ 492 w 1762"/>
                <a:gd name="T95" fmla="*/ 1669 h 1746"/>
                <a:gd name="T96" fmla="*/ 602 w 1762"/>
                <a:gd name="T97" fmla="*/ 1701 h 1746"/>
                <a:gd name="T98" fmla="*/ 671 w 1762"/>
                <a:gd name="T99" fmla="*/ 1612 h 1746"/>
                <a:gd name="T100" fmla="*/ 704 w 1762"/>
                <a:gd name="T101" fmla="*/ 1506 h 1746"/>
                <a:gd name="T102" fmla="*/ 728 w 1762"/>
                <a:gd name="T103" fmla="*/ 1400 h 1746"/>
                <a:gd name="T104" fmla="*/ 769 w 1762"/>
                <a:gd name="T105" fmla="*/ 1270 h 1746"/>
                <a:gd name="T106" fmla="*/ 874 w 1762"/>
                <a:gd name="T107" fmla="*/ 1180 h 1746"/>
                <a:gd name="T108" fmla="*/ 1013 w 1762"/>
                <a:gd name="T109" fmla="*/ 1054 h 1746"/>
                <a:gd name="T110" fmla="*/ 1086 w 1762"/>
                <a:gd name="T111" fmla="*/ 1001 h 1746"/>
                <a:gd name="T112" fmla="*/ 1155 w 1762"/>
                <a:gd name="T113" fmla="*/ 912 h 1746"/>
                <a:gd name="T114" fmla="*/ 1208 w 1762"/>
                <a:gd name="T115" fmla="*/ 912 h 1746"/>
                <a:gd name="T116" fmla="*/ 1228 w 1762"/>
                <a:gd name="T117" fmla="*/ 916 h 1746"/>
                <a:gd name="T118" fmla="*/ 1249 w 1762"/>
                <a:gd name="T119" fmla="*/ 900 h 174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62"/>
                <a:gd name="T181" fmla="*/ 0 h 1746"/>
                <a:gd name="T182" fmla="*/ 1762 w 1762"/>
                <a:gd name="T183" fmla="*/ 1746 h 174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62" h="1746">
                  <a:moveTo>
                    <a:pt x="1257" y="871"/>
                  </a:moveTo>
                  <a:lnTo>
                    <a:pt x="1257" y="859"/>
                  </a:lnTo>
                  <a:lnTo>
                    <a:pt x="1253" y="851"/>
                  </a:lnTo>
                  <a:lnTo>
                    <a:pt x="1253" y="847"/>
                  </a:lnTo>
                  <a:lnTo>
                    <a:pt x="1253" y="843"/>
                  </a:lnTo>
                  <a:lnTo>
                    <a:pt x="1253" y="834"/>
                  </a:lnTo>
                  <a:lnTo>
                    <a:pt x="1249" y="826"/>
                  </a:lnTo>
                  <a:lnTo>
                    <a:pt x="1249" y="818"/>
                  </a:lnTo>
                  <a:lnTo>
                    <a:pt x="1253" y="810"/>
                  </a:lnTo>
                  <a:lnTo>
                    <a:pt x="1241" y="806"/>
                  </a:lnTo>
                  <a:lnTo>
                    <a:pt x="1241" y="798"/>
                  </a:lnTo>
                  <a:lnTo>
                    <a:pt x="1245" y="790"/>
                  </a:lnTo>
                  <a:lnTo>
                    <a:pt x="1241" y="790"/>
                  </a:lnTo>
                  <a:lnTo>
                    <a:pt x="1233" y="782"/>
                  </a:lnTo>
                  <a:lnTo>
                    <a:pt x="1228" y="773"/>
                  </a:lnTo>
                  <a:lnTo>
                    <a:pt x="1245" y="753"/>
                  </a:lnTo>
                  <a:lnTo>
                    <a:pt x="1245" y="737"/>
                  </a:lnTo>
                  <a:lnTo>
                    <a:pt x="1216" y="737"/>
                  </a:lnTo>
                  <a:lnTo>
                    <a:pt x="1212" y="725"/>
                  </a:lnTo>
                  <a:lnTo>
                    <a:pt x="1200" y="716"/>
                  </a:lnTo>
                  <a:lnTo>
                    <a:pt x="1208" y="696"/>
                  </a:lnTo>
                  <a:lnTo>
                    <a:pt x="1212" y="700"/>
                  </a:lnTo>
                  <a:lnTo>
                    <a:pt x="1220" y="696"/>
                  </a:lnTo>
                  <a:lnTo>
                    <a:pt x="1220" y="692"/>
                  </a:lnTo>
                  <a:lnTo>
                    <a:pt x="1224" y="680"/>
                  </a:lnTo>
                  <a:lnTo>
                    <a:pt x="1233" y="680"/>
                  </a:lnTo>
                  <a:lnTo>
                    <a:pt x="1241" y="684"/>
                  </a:lnTo>
                  <a:lnTo>
                    <a:pt x="1253" y="684"/>
                  </a:lnTo>
                  <a:lnTo>
                    <a:pt x="1257" y="676"/>
                  </a:lnTo>
                  <a:lnTo>
                    <a:pt x="1245" y="664"/>
                  </a:lnTo>
                  <a:lnTo>
                    <a:pt x="1241" y="660"/>
                  </a:lnTo>
                  <a:lnTo>
                    <a:pt x="1228" y="664"/>
                  </a:lnTo>
                  <a:lnTo>
                    <a:pt x="1224" y="651"/>
                  </a:lnTo>
                  <a:lnTo>
                    <a:pt x="1212" y="643"/>
                  </a:lnTo>
                  <a:lnTo>
                    <a:pt x="1204" y="631"/>
                  </a:lnTo>
                  <a:lnTo>
                    <a:pt x="1208" y="619"/>
                  </a:lnTo>
                  <a:lnTo>
                    <a:pt x="1212" y="619"/>
                  </a:lnTo>
                  <a:lnTo>
                    <a:pt x="1216" y="611"/>
                  </a:lnTo>
                  <a:lnTo>
                    <a:pt x="1228" y="607"/>
                  </a:lnTo>
                  <a:lnTo>
                    <a:pt x="1224" y="603"/>
                  </a:lnTo>
                  <a:lnTo>
                    <a:pt x="1216" y="598"/>
                  </a:lnTo>
                  <a:lnTo>
                    <a:pt x="1220" y="590"/>
                  </a:lnTo>
                  <a:lnTo>
                    <a:pt x="1224" y="594"/>
                  </a:lnTo>
                  <a:lnTo>
                    <a:pt x="1237" y="607"/>
                  </a:lnTo>
                  <a:lnTo>
                    <a:pt x="1241" y="611"/>
                  </a:lnTo>
                  <a:lnTo>
                    <a:pt x="1245" y="611"/>
                  </a:lnTo>
                  <a:lnTo>
                    <a:pt x="1253" y="611"/>
                  </a:lnTo>
                  <a:lnTo>
                    <a:pt x="1253" y="615"/>
                  </a:lnTo>
                  <a:lnTo>
                    <a:pt x="1257" y="615"/>
                  </a:lnTo>
                  <a:lnTo>
                    <a:pt x="1249" y="603"/>
                  </a:lnTo>
                  <a:lnTo>
                    <a:pt x="1265" y="607"/>
                  </a:lnTo>
                  <a:lnTo>
                    <a:pt x="1265" y="619"/>
                  </a:lnTo>
                  <a:lnTo>
                    <a:pt x="1277" y="627"/>
                  </a:lnTo>
                  <a:lnTo>
                    <a:pt x="1281" y="627"/>
                  </a:lnTo>
                  <a:lnTo>
                    <a:pt x="1294" y="623"/>
                  </a:lnTo>
                  <a:lnTo>
                    <a:pt x="1298" y="619"/>
                  </a:lnTo>
                  <a:lnTo>
                    <a:pt x="1302" y="623"/>
                  </a:lnTo>
                  <a:lnTo>
                    <a:pt x="1306" y="627"/>
                  </a:lnTo>
                  <a:lnTo>
                    <a:pt x="1306" y="631"/>
                  </a:lnTo>
                  <a:lnTo>
                    <a:pt x="1306" y="635"/>
                  </a:lnTo>
                  <a:lnTo>
                    <a:pt x="1310" y="635"/>
                  </a:lnTo>
                  <a:lnTo>
                    <a:pt x="1306" y="635"/>
                  </a:lnTo>
                  <a:lnTo>
                    <a:pt x="1306" y="643"/>
                  </a:lnTo>
                  <a:lnTo>
                    <a:pt x="1306" y="647"/>
                  </a:lnTo>
                  <a:lnTo>
                    <a:pt x="1306" y="651"/>
                  </a:lnTo>
                  <a:lnTo>
                    <a:pt x="1310" y="655"/>
                  </a:lnTo>
                  <a:lnTo>
                    <a:pt x="1306" y="660"/>
                  </a:lnTo>
                  <a:lnTo>
                    <a:pt x="1306" y="664"/>
                  </a:lnTo>
                  <a:lnTo>
                    <a:pt x="1306" y="668"/>
                  </a:lnTo>
                  <a:lnTo>
                    <a:pt x="1306" y="672"/>
                  </a:lnTo>
                  <a:lnTo>
                    <a:pt x="1310" y="676"/>
                  </a:lnTo>
                  <a:lnTo>
                    <a:pt x="1318" y="676"/>
                  </a:lnTo>
                  <a:lnTo>
                    <a:pt x="1330" y="680"/>
                  </a:lnTo>
                  <a:lnTo>
                    <a:pt x="1342" y="684"/>
                  </a:lnTo>
                  <a:lnTo>
                    <a:pt x="1346" y="684"/>
                  </a:lnTo>
                  <a:lnTo>
                    <a:pt x="1359" y="684"/>
                  </a:lnTo>
                  <a:lnTo>
                    <a:pt x="1371" y="684"/>
                  </a:lnTo>
                  <a:lnTo>
                    <a:pt x="1379" y="680"/>
                  </a:lnTo>
                  <a:lnTo>
                    <a:pt x="1391" y="680"/>
                  </a:lnTo>
                  <a:lnTo>
                    <a:pt x="1395" y="680"/>
                  </a:lnTo>
                  <a:lnTo>
                    <a:pt x="1408" y="684"/>
                  </a:lnTo>
                  <a:lnTo>
                    <a:pt x="1420" y="684"/>
                  </a:lnTo>
                  <a:lnTo>
                    <a:pt x="1424" y="684"/>
                  </a:lnTo>
                  <a:lnTo>
                    <a:pt x="1440" y="680"/>
                  </a:lnTo>
                  <a:lnTo>
                    <a:pt x="1448" y="688"/>
                  </a:lnTo>
                  <a:lnTo>
                    <a:pt x="1460" y="692"/>
                  </a:lnTo>
                  <a:lnTo>
                    <a:pt x="1460" y="696"/>
                  </a:lnTo>
                  <a:lnTo>
                    <a:pt x="1464" y="704"/>
                  </a:lnTo>
                  <a:lnTo>
                    <a:pt x="1460" y="704"/>
                  </a:lnTo>
                  <a:lnTo>
                    <a:pt x="1452" y="700"/>
                  </a:lnTo>
                  <a:lnTo>
                    <a:pt x="1452" y="704"/>
                  </a:lnTo>
                  <a:lnTo>
                    <a:pt x="1452" y="712"/>
                  </a:lnTo>
                  <a:lnTo>
                    <a:pt x="1448" y="725"/>
                  </a:lnTo>
                  <a:lnTo>
                    <a:pt x="1444" y="725"/>
                  </a:lnTo>
                  <a:lnTo>
                    <a:pt x="1432" y="737"/>
                  </a:lnTo>
                  <a:lnTo>
                    <a:pt x="1432" y="749"/>
                  </a:lnTo>
                  <a:lnTo>
                    <a:pt x="1420" y="749"/>
                  </a:lnTo>
                  <a:lnTo>
                    <a:pt x="1416" y="745"/>
                  </a:lnTo>
                  <a:lnTo>
                    <a:pt x="1412" y="753"/>
                  </a:lnTo>
                  <a:lnTo>
                    <a:pt x="1399" y="753"/>
                  </a:lnTo>
                  <a:lnTo>
                    <a:pt x="1395" y="757"/>
                  </a:lnTo>
                  <a:lnTo>
                    <a:pt x="1391" y="769"/>
                  </a:lnTo>
                  <a:lnTo>
                    <a:pt x="1387" y="782"/>
                  </a:lnTo>
                  <a:lnTo>
                    <a:pt x="1391" y="790"/>
                  </a:lnTo>
                  <a:lnTo>
                    <a:pt x="1395" y="802"/>
                  </a:lnTo>
                  <a:lnTo>
                    <a:pt x="1395" y="818"/>
                  </a:lnTo>
                  <a:lnTo>
                    <a:pt x="1399" y="818"/>
                  </a:lnTo>
                  <a:lnTo>
                    <a:pt x="1408" y="810"/>
                  </a:lnTo>
                  <a:lnTo>
                    <a:pt x="1412" y="822"/>
                  </a:lnTo>
                  <a:lnTo>
                    <a:pt x="1420" y="822"/>
                  </a:lnTo>
                  <a:lnTo>
                    <a:pt x="1424" y="810"/>
                  </a:lnTo>
                  <a:lnTo>
                    <a:pt x="1424" y="798"/>
                  </a:lnTo>
                  <a:lnTo>
                    <a:pt x="1436" y="790"/>
                  </a:lnTo>
                  <a:lnTo>
                    <a:pt x="1432" y="778"/>
                  </a:lnTo>
                  <a:lnTo>
                    <a:pt x="1440" y="782"/>
                  </a:lnTo>
                  <a:lnTo>
                    <a:pt x="1448" y="773"/>
                  </a:lnTo>
                  <a:lnTo>
                    <a:pt x="1452" y="773"/>
                  </a:lnTo>
                  <a:lnTo>
                    <a:pt x="1452" y="782"/>
                  </a:lnTo>
                  <a:lnTo>
                    <a:pt x="1456" y="794"/>
                  </a:lnTo>
                  <a:lnTo>
                    <a:pt x="1460" y="802"/>
                  </a:lnTo>
                  <a:lnTo>
                    <a:pt x="1460" y="806"/>
                  </a:lnTo>
                  <a:lnTo>
                    <a:pt x="1460" y="818"/>
                  </a:lnTo>
                  <a:lnTo>
                    <a:pt x="1464" y="830"/>
                  </a:lnTo>
                  <a:lnTo>
                    <a:pt x="1469" y="839"/>
                  </a:lnTo>
                  <a:lnTo>
                    <a:pt x="1469" y="851"/>
                  </a:lnTo>
                  <a:lnTo>
                    <a:pt x="1473" y="863"/>
                  </a:lnTo>
                  <a:lnTo>
                    <a:pt x="1473" y="875"/>
                  </a:lnTo>
                  <a:lnTo>
                    <a:pt x="1473" y="887"/>
                  </a:lnTo>
                  <a:lnTo>
                    <a:pt x="1485" y="879"/>
                  </a:lnTo>
                  <a:lnTo>
                    <a:pt x="1489" y="879"/>
                  </a:lnTo>
                  <a:lnTo>
                    <a:pt x="1497" y="883"/>
                  </a:lnTo>
                  <a:lnTo>
                    <a:pt x="1505" y="871"/>
                  </a:lnTo>
                  <a:lnTo>
                    <a:pt x="1509" y="859"/>
                  </a:lnTo>
                  <a:lnTo>
                    <a:pt x="1505" y="851"/>
                  </a:lnTo>
                  <a:lnTo>
                    <a:pt x="1505" y="839"/>
                  </a:lnTo>
                  <a:lnTo>
                    <a:pt x="1501" y="834"/>
                  </a:lnTo>
                  <a:lnTo>
                    <a:pt x="1505" y="822"/>
                  </a:lnTo>
                  <a:lnTo>
                    <a:pt x="1517" y="818"/>
                  </a:lnTo>
                  <a:lnTo>
                    <a:pt x="1517" y="814"/>
                  </a:lnTo>
                  <a:lnTo>
                    <a:pt x="1513" y="818"/>
                  </a:lnTo>
                  <a:lnTo>
                    <a:pt x="1517" y="814"/>
                  </a:lnTo>
                  <a:lnTo>
                    <a:pt x="1521" y="802"/>
                  </a:lnTo>
                  <a:lnTo>
                    <a:pt x="1521" y="790"/>
                  </a:lnTo>
                  <a:lnTo>
                    <a:pt x="1521" y="782"/>
                  </a:lnTo>
                  <a:lnTo>
                    <a:pt x="1526" y="778"/>
                  </a:lnTo>
                  <a:lnTo>
                    <a:pt x="1521" y="773"/>
                  </a:lnTo>
                  <a:lnTo>
                    <a:pt x="1521" y="765"/>
                  </a:lnTo>
                  <a:lnTo>
                    <a:pt x="1517" y="757"/>
                  </a:lnTo>
                  <a:lnTo>
                    <a:pt x="1530" y="761"/>
                  </a:lnTo>
                  <a:lnTo>
                    <a:pt x="1542" y="757"/>
                  </a:lnTo>
                  <a:lnTo>
                    <a:pt x="1554" y="761"/>
                  </a:lnTo>
                  <a:lnTo>
                    <a:pt x="1562" y="765"/>
                  </a:lnTo>
                  <a:lnTo>
                    <a:pt x="1566" y="765"/>
                  </a:lnTo>
                  <a:lnTo>
                    <a:pt x="1562" y="765"/>
                  </a:lnTo>
                  <a:lnTo>
                    <a:pt x="1566" y="765"/>
                  </a:lnTo>
                  <a:lnTo>
                    <a:pt x="1566" y="769"/>
                  </a:lnTo>
                  <a:lnTo>
                    <a:pt x="1570" y="757"/>
                  </a:lnTo>
                  <a:lnTo>
                    <a:pt x="1574" y="745"/>
                  </a:lnTo>
                  <a:lnTo>
                    <a:pt x="1574" y="741"/>
                  </a:lnTo>
                  <a:lnTo>
                    <a:pt x="1582" y="729"/>
                  </a:lnTo>
                  <a:lnTo>
                    <a:pt x="1587" y="716"/>
                  </a:lnTo>
                  <a:lnTo>
                    <a:pt x="1595" y="712"/>
                  </a:lnTo>
                  <a:lnTo>
                    <a:pt x="1595" y="704"/>
                  </a:lnTo>
                  <a:lnTo>
                    <a:pt x="1603" y="692"/>
                  </a:lnTo>
                  <a:lnTo>
                    <a:pt x="1595" y="680"/>
                  </a:lnTo>
                  <a:lnTo>
                    <a:pt x="1595" y="672"/>
                  </a:lnTo>
                  <a:lnTo>
                    <a:pt x="1599" y="664"/>
                  </a:lnTo>
                  <a:lnTo>
                    <a:pt x="1611" y="655"/>
                  </a:lnTo>
                  <a:lnTo>
                    <a:pt x="1619" y="647"/>
                  </a:lnTo>
                  <a:lnTo>
                    <a:pt x="1619" y="639"/>
                  </a:lnTo>
                  <a:lnTo>
                    <a:pt x="1627" y="627"/>
                  </a:lnTo>
                  <a:lnTo>
                    <a:pt x="1623" y="619"/>
                  </a:lnTo>
                  <a:lnTo>
                    <a:pt x="1623" y="607"/>
                  </a:lnTo>
                  <a:lnTo>
                    <a:pt x="1627" y="594"/>
                  </a:lnTo>
                  <a:lnTo>
                    <a:pt x="1631" y="586"/>
                  </a:lnTo>
                  <a:lnTo>
                    <a:pt x="1644" y="582"/>
                  </a:lnTo>
                  <a:lnTo>
                    <a:pt x="1660" y="570"/>
                  </a:lnTo>
                  <a:lnTo>
                    <a:pt x="1672" y="566"/>
                  </a:lnTo>
                  <a:lnTo>
                    <a:pt x="1680" y="554"/>
                  </a:lnTo>
                  <a:lnTo>
                    <a:pt x="1688" y="550"/>
                  </a:lnTo>
                  <a:lnTo>
                    <a:pt x="1701" y="546"/>
                  </a:lnTo>
                  <a:lnTo>
                    <a:pt x="1713" y="546"/>
                  </a:lnTo>
                  <a:lnTo>
                    <a:pt x="1721" y="542"/>
                  </a:lnTo>
                  <a:lnTo>
                    <a:pt x="1729" y="554"/>
                  </a:lnTo>
                  <a:lnTo>
                    <a:pt x="1741" y="558"/>
                  </a:lnTo>
                  <a:lnTo>
                    <a:pt x="1749" y="558"/>
                  </a:lnTo>
                  <a:lnTo>
                    <a:pt x="1741" y="546"/>
                  </a:lnTo>
                  <a:lnTo>
                    <a:pt x="1737" y="542"/>
                  </a:lnTo>
                  <a:lnTo>
                    <a:pt x="1733" y="550"/>
                  </a:lnTo>
                  <a:lnTo>
                    <a:pt x="1737" y="542"/>
                  </a:lnTo>
                  <a:lnTo>
                    <a:pt x="1733" y="533"/>
                  </a:lnTo>
                  <a:lnTo>
                    <a:pt x="1733" y="521"/>
                  </a:lnTo>
                  <a:lnTo>
                    <a:pt x="1741" y="517"/>
                  </a:lnTo>
                  <a:lnTo>
                    <a:pt x="1753" y="505"/>
                  </a:lnTo>
                  <a:lnTo>
                    <a:pt x="1762" y="501"/>
                  </a:lnTo>
                  <a:lnTo>
                    <a:pt x="1757" y="493"/>
                  </a:lnTo>
                  <a:lnTo>
                    <a:pt x="1757" y="485"/>
                  </a:lnTo>
                  <a:lnTo>
                    <a:pt x="1753" y="480"/>
                  </a:lnTo>
                  <a:lnTo>
                    <a:pt x="1741" y="476"/>
                  </a:lnTo>
                  <a:lnTo>
                    <a:pt x="1733" y="476"/>
                  </a:lnTo>
                  <a:lnTo>
                    <a:pt x="1721" y="472"/>
                  </a:lnTo>
                  <a:lnTo>
                    <a:pt x="1709" y="472"/>
                  </a:lnTo>
                  <a:lnTo>
                    <a:pt x="1696" y="472"/>
                  </a:lnTo>
                  <a:lnTo>
                    <a:pt x="1705" y="460"/>
                  </a:lnTo>
                  <a:lnTo>
                    <a:pt x="1713" y="448"/>
                  </a:lnTo>
                  <a:lnTo>
                    <a:pt x="1713" y="440"/>
                  </a:lnTo>
                  <a:lnTo>
                    <a:pt x="1709" y="428"/>
                  </a:lnTo>
                  <a:lnTo>
                    <a:pt x="1701" y="432"/>
                  </a:lnTo>
                  <a:lnTo>
                    <a:pt x="1688" y="436"/>
                  </a:lnTo>
                  <a:lnTo>
                    <a:pt x="1688" y="428"/>
                  </a:lnTo>
                  <a:lnTo>
                    <a:pt x="1701" y="419"/>
                  </a:lnTo>
                  <a:lnTo>
                    <a:pt x="1696" y="419"/>
                  </a:lnTo>
                  <a:lnTo>
                    <a:pt x="1688" y="411"/>
                  </a:lnTo>
                  <a:lnTo>
                    <a:pt x="1684" y="403"/>
                  </a:lnTo>
                  <a:lnTo>
                    <a:pt x="1672" y="407"/>
                  </a:lnTo>
                  <a:lnTo>
                    <a:pt x="1664" y="411"/>
                  </a:lnTo>
                  <a:lnTo>
                    <a:pt x="1652" y="419"/>
                  </a:lnTo>
                  <a:lnTo>
                    <a:pt x="1644" y="432"/>
                  </a:lnTo>
                  <a:lnTo>
                    <a:pt x="1631" y="428"/>
                  </a:lnTo>
                  <a:lnTo>
                    <a:pt x="1619" y="424"/>
                  </a:lnTo>
                  <a:lnTo>
                    <a:pt x="1619" y="428"/>
                  </a:lnTo>
                  <a:lnTo>
                    <a:pt x="1619" y="424"/>
                  </a:lnTo>
                  <a:lnTo>
                    <a:pt x="1607" y="424"/>
                  </a:lnTo>
                  <a:lnTo>
                    <a:pt x="1595" y="411"/>
                  </a:lnTo>
                  <a:lnTo>
                    <a:pt x="1595" y="415"/>
                  </a:lnTo>
                  <a:lnTo>
                    <a:pt x="1582" y="419"/>
                  </a:lnTo>
                  <a:lnTo>
                    <a:pt x="1570" y="428"/>
                  </a:lnTo>
                  <a:lnTo>
                    <a:pt x="1566" y="436"/>
                  </a:lnTo>
                  <a:lnTo>
                    <a:pt x="1554" y="444"/>
                  </a:lnTo>
                  <a:lnTo>
                    <a:pt x="1546" y="452"/>
                  </a:lnTo>
                  <a:lnTo>
                    <a:pt x="1534" y="456"/>
                  </a:lnTo>
                  <a:lnTo>
                    <a:pt x="1521" y="456"/>
                  </a:lnTo>
                  <a:lnTo>
                    <a:pt x="1509" y="460"/>
                  </a:lnTo>
                  <a:lnTo>
                    <a:pt x="1505" y="472"/>
                  </a:lnTo>
                  <a:lnTo>
                    <a:pt x="1505" y="476"/>
                  </a:lnTo>
                  <a:lnTo>
                    <a:pt x="1493" y="480"/>
                  </a:lnTo>
                  <a:lnTo>
                    <a:pt x="1489" y="489"/>
                  </a:lnTo>
                  <a:lnTo>
                    <a:pt x="1477" y="493"/>
                  </a:lnTo>
                  <a:lnTo>
                    <a:pt x="1473" y="505"/>
                  </a:lnTo>
                  <a:lnTo>
                    <a:pt x="1464" y="509"/>
                  </a:lnTo>
                  <a:lnTo>
                    <a:pt x="1452" y="513"/>
                  </a:lnTo>
                  <a:lnTo>
                    <a:pt x="1444" y="513"/>
                  </a:lnTo>
                  <a:lnTo>
                    <a:pt x="1432" y="517"/>
                  </a:lnTo>
                  <a:lnTo>
                    <a:pt x="1424" y="517"/>
                  </a:lnTo>
                  <a:lnTo>
                    <a:pt x="1416" y="517"/>
                  </a:lnTo>
                  <a:lnTo>
                    <a:pt x="1412" y="521"/>
                  </a:lnTo>
                  <a:lnTo>
                    <a:pt x="1416" y="533"/>
                  </a:lnTo>
                  <a:lnTo>
                    <a:pt x="1420" y="533"/>
                  </a:lnTo>
                  <a:lnTo>
                    <a:pt x="1432" y="533"/>
                  </a:lnTo>
                  <a:lnTo>
                    <a:pt x="1444" y="542"/>
                  </a:lnTo>
                  <a:lnTo>
                    <a:pt x="1440" y="554"/>
                  </a:lnTo>
                  <a:lnTo>
                    <a:pt x="1436" y="558"/>
                  </a:lnTo>
                  <a:lnTo>
                    <a:pt x="1444" y="570"/>
                  </a:lnTo>
                  <a:lnTo>
                    <a:pt x="1440" y="574"/>
                  </a:lnTo>
                  <a:lnTo>
                    <a:pt x="1428" y="574"/>
                  </a:lnTo>
                  <a:lnTo>
                    <a:pt x="1420" y="578"/>
                  </a:lnTo>
                  <a:lnTo>
                    <a:pt x="1403" y="574"/>
                  </a:lnTo>
                  <a:lnTo>
                    <a:pt x="1399" y="578"/>
                  </a:lnTo>
                  <a:lnTo>
                    <a:pt x="1387" y="578"/>
                  </a:lnTo>
                  <a:lnTo>
                    <a:pt x="1375" y="578"/>
                  </a:lnTo>
                  <a:lnTo>
                    <a:pt x="1371" y="578"/>
                  </a:lnTo>
                  <a:lnTo>
                    <a:pt x="1359" y="578"/>
                  </a:lnTo>
                  <a:lnTo>
                    <a:pt x="1346" y="574"/>
                  </a:lnTo>
                  <a:lnTo>
                    <a:pt x="1338" y="570"/>
                  </a:lnTo>
                  <a:lnTo>
                    <a:pt x="1326" y="574"/>
                  </a:lnTo>
                  <a:lnTo>
                    <a:pt x="1318" y="582"/>
                  </a:lnTo>
                  <a:lnTo>
                    <a:pt x="1310" y="582"/>
                  </a:lnTo>
                  <a:lnTo>
                    <a:pt x="1306" y="582"/>
                  </a:lnTo>
                  <a:lnTo>
                    <a:pt x="1294" y="582"/>
                  </a:lnTo>
                  <a:lnTo>
                    <a:pt x="1294" y="578"/>
                  </a:lnTo>
                  <a:lnTo>
                    <a:pt x="1277" y="574"/>
                  </a:lnTo>
                  <a:lnTo>
                    <a:pt x="1265" y="574"/>
                  </a:lnTo>
                  <a:lnTo>
                    <a:pt x="1253" y="570"/>
                  </a:lnTo>
                  <a:lnTo>
                    <a:pt x="1249" y="558"/>
                  </a:lnTo>
                  <a:lnTo>
                    <a:pt x="1241" y="554"/>
                  </a:lnTo>
                  <a:lnTo>
                    <a:pt x="1249" y="546"/>
                  </a:lnTo>
                  <a:lnTo>
                    <a:pt x="1245" y="542"/>
                  </a:lnTo>
                  <a:lnTo>
                    <a:pt x="1241" y="529"/>
                  </a:lnTo>
                  <a:lnTo>
                    <a:pt x="1245" y="517"/>
                  </a:lnTo>
                  <a:lnTo>
                    <a:pt x="1249" y="505"/>
                  </a:lnTo>
                  <a:lnTo>
                    <a:pt x="1241" y="497"/>
                  </a:lnTo>
                  <a:lnTo>
                    <a:pt x="1228" y="497"/>
                  </a:lnTo>
                  <a:lnTo>
                    <a:pt x="1216" y="501"/>
                  </a:lnTo>
                  <a:lnTo>
                    <a:pt x="1204" y="509"/>
                  </a:lnTo>
                  <a:lnTo>
                    <a:pt x="1204" y="521"/>
                  </a:lnTo>
                  <a:lnTo>
                    <a:pt x="1196" y="533"/>
                  </a:lnTo>
                  <a:lnTo>
                    <a:pt x="1200" y="546"/>
                  </a:lnTo>
                  <a:lnTo>
                    <a:pt x="1196" y="550"/>
                  </a:lnTo>
                  <a:lnTo>
                    <a:pt x="1200" y="562"/>
                  </a:lnTo>
                  <a:lnTo>
                    <a:pt x="1204" y="574"/>
                  </a:lnTo>
                  <a:lnTo>
                    <a:pt x="1204" y="586"/>
                  </a:lnTo>
                  <a:lnTo>
                    <a:pt x="1200" y="594"/>
                  </a:lnTo>
                  <a:lnTo>
                    <a:pt x="1188" y="603"/>
                  </a:lnTo>
                  <a:lnTo>
                    <a:pt x="1180" y="603"/>
                  </a:lnTo>
                  <a:lnTo>
                    <a:pt x="1176" y="603"/>
                  </a:lnTo>
                  <a:lnTo>
                    <a:pt x="1163" y="603"/>
                  </a:lnTo>
                  <a:lnTo>
                    <a:pt x="1151" y="603"/>
                  </a:lnTo>
                  <a:lnTo>
                    <a:pt x="1139" y="590"/>
                  </a:lnTo>
                  <a:lnTo>
                    <a:pt x="1131" y="594"/>
                  </a:lnTo>
                  <a:lnTo>
                    <a:pt x="1127" y="598"/>
                  </a:lnTo>
                  <a:lnTo>
                    <a:pt x="1123" y="603"/>
                  </a:lnTo>
                  <a:lnTo>
                    <a:pt x="1110" y="598"/>
                  </a:lnTo>
                  <a:lnTo>
                    <a:pt x="1102" y="594"/>
                  </a:lnTo>
                  <a:lnTo>
                    <a:pt x="1082" y="590"/>
                  </a:lnTo>
                  <a:lnTo>
                    <a:pt x="1062" y="590"/>
                  </a:lnTo>
                  <a:lnTo>
                    <a:pt x="1058" y="578"/>
                  </a:lnTo>
                  <a:lnTo>
                    <a:pt x="1045" y="574"/>
                  </a:lnTo>
                  <a:lnTo>
                    <a:pt x="1037" y="582"/>
                  </a:lnTo>
                  <a:lnTo>
                    <a:pt x="1025" y="574"/>
                  </a:lnTo>
                  <a:lnTo>
                    <a:pt x="1013" y="570"/>
                  </a:lnTo>
                  <a:lnTo>
                    <a:pt x="1009" y="566"/>
                  </a:lnTo>
                  <a:lnTo>
                    <a:pt x="997" y="562"/>
                  </a:lnTo>
                  <a:lnTo>
                    <a:pt x="997" y="550"/>
                  </a:lnTo>
                  <a:lnTo>
                    <a:pt x="984" y="542"/>
                  </a:lnTo>
                  <a:lnTo>
                    <a:pt x="972" y="537"/>
                  </a:lnTo>
                  <a:lnTo>
                    <a:pt x="960" y="533"/>
                  </a:lnTo>
                  <a:lnTo>
                    <a:pt x="948" y="533"/>
                  </a:lnTo>
                  <a:lnTo>
                    <a:pt x="948" y="537"/>
                  </a:lnTo>
                  <a:lnTo>
                    <a:pt x="944" y="537"/>
                  </a:lnTo>
                  <a:lnTo>
                    <a:pt x="948" y="542"/>
                  </a:lnTo>
                  <a:lnTo>
                    <a:pt x="944" y="542"/>
                  </a:lnTo>
                  <a:lnTo>
                    <a:pt x="931" y="533"/>
                  </a:lnTo>
                  <a:lnTo>
                    <a:pt x="923" y="533"/>
                  </a:lnTo>
                  <a:lnTo>
                    <a:pt x="911" y="542"/>
                  </a:lnTo>
                  <a:lnTo>
                    <a:pt x="899" y="533"/>
                  </a:lnTo>
                  <a:lnTo>
                    <a:pt x="887" y="533"/>
                  </a:lnTo>
                  <a:lnTo>
                    <a:pt x="879" y="521"/>
                  </a:lnTo>
                  <a:lnTo>
                    <a:pt x="874" y="517"/>
                  </a:lnTo>
                  <a:lnTo>
                    <a:pt x="862" y="521"/>
                  </a:lnTo>
                  <a:lnTo>
                    <a:pt x="850" y="513"/>
                  </a:lnTo>
                  <a:lnTo>
                    <a:pt x="838" y="505"/>
                  </a:lnTo>
                  <a:lnTo>
                    <a:pt x="826" y="509"/>
                  </a:lnTo>
                  <a:lnTo>
                    <a:pt x="813" y="501"/>
                  </a:lnTo>
                  <a:lnTo>
                    <a:pt x="809" y="497"/>
                  </a:lnTo>
                  <a:lnTo>
                    <a:pt x="797" y="489"/>
                  </a:lnTo>
                  <a:lnTo>
                    <a:pt x="785" y="476"/>
                  </a:lnTo>
                  <a:lnTo>
                    <a:pt x="777" y="472"/>
                  </a:lnTo>
                  <a:lnTo>
                    <a:pt x="765" y="468"/>
                  </a:lnTo>
                  <a:lnTo>
                    <a:pt x="752" y="456"/>
                  </a:lnTo>
                  <a:lnTo>
                    <a:pt x="744" y="456"/>
                  </a:lnTo>
                  <a:lnTo>
                    <a:pt x="732" y="456"/>
                  </a:lnTo>
                  <a:lnTo>
                    <a:pt x="720" y="448"/>
                  </a:lnTo>
                  <a:lnTo>
                    <a:pt x="720" y="436"/>
                  </a:lnTo>
                  <a:lnTo>
                    <a:pt x="720" y="428"/>
                  </a:lnTo>
                  <a:lnTo>
                    <a:pt x="724" y="428"/>
                  </a:lnTo>
                  <a:lnTo>
                    <a:pt x="732" y="415"/>
                  </a:lnTo>
                  <a:lnTo>
                    <a:pt x="732" y="403"/>
                  </a:lnTo>
                  <a:lnTo>
                    <a:pt x="736" y="395"/>
                  </a:lnTo>
                  <a:lnTo>
                    <a:pt x="736" y="387"/>
                  </a:lnTo>
                  <a:lnTo>
                    <a:pt x="748" y="375"/>
                  </a:lnTo>
                  <a:lnTo>
                    <a:pt x="756" y="371"/>
                  </a:lnTo>
                  <a:lnTo>
                    <a:pt x="756" y="367"/>
                  </a:lnTo>
                  <a:lnTo>
                    <a:pt x="765" y="358"/>
                  </a:lnTo>
                  <a:lnTo>
                    <a:pt x="777" y="354"/>
                  </a:lnTo>
                  <a:lnTo>
                    <a:pt x="765" y="346"/>
                  </a:lnTo>
                  <a:lnTo>
                    <a:pt x="748" y="338"/>
                  </a:lnTo>
                  <a:lnTo>
                    <a:pt x="736" y="334"/>
                  </a:lnTo>
                  <a:lnTo>
                    <a:pt x="724" y="330"/>
                  </a:lnTo>
                  <a:lnTo>
                    <a:pt x="724" y="326"/>
                  </a:lnTo>
                  <a:lnTo>
                    <a:pt x="716" y="318"/>
                  </a:lnTo>
                  <a:lnTo>
                    <a:pt x="712" y="310"/>
                  </a:lnTo>
                  <a:lnTo>
                    <a:pt x="708" y="310"/>
                  </a:lnTo>
                  <a:lnTo>
                    <a:pt x="699" y="301"/>
                  </a:lnTo>
                  <a:lnTo>
                    <a:pt x="691" y="306"/>
                  </a:lnTo>
                  <a:lnTo>
                    <a:pt x="675" y="297"/>
                  </a:lnTo>
                  <a:lnTo>
                    <a:pt x="675" y="293"/>
                  </a:lnTo>
                  <a:lnTo>
                    <a:pt x="671" y="289"/>
                  </a:lnTo>
                  <a:lnTo>
                    <a:pt x="671" y="285"/>
                  </a:lnTo>
                  <a:lnTo>
                    <a:pt x="663" y="273"/>
                  </a:lnTo>
                  <a:lnTo>
                    <a:pt x="655" y="273"/>
                  </a:lnTo>
                  <a:lnTo>
                    <a:pt x="647" y="281"/>
                  </a:lnTo>
                  <a:lnTo>
                    <a:pt x="638" y="273"/>
                  </a:lnTo>
                  <a:lnTo>
                    <a:pt x="638" y="257"/>
                  </a:lnTo>
                  <a:lnTo>
                    <a:pt x="634" y="249"/>
                  </a:lnTo>
                  <a:lnTo>
                    <a:pt x="634" y="245"/>
                  </a:lnTo>
                  <a:lnTo>
                    <a:pt x="638" y="240"/>
                  </a:lnTo>
                  <a:lnTo>
                    <a:pt x="630" y="232"/>
                  </a:lnTo>
                  <a:lnTo>
                    <a:pt x="622" y="220"/>
                  </a:lnTo>
                  <a:lnTo>
                    <a:pt x="622" y="208"/>
                  </a:lnTo>
                  <a:lnTo>
                    <a:pt x="614" y="200"/>
                  </a:lnTo>
                  <a:lnTo>
                    <a:pt x="626" y="196"/>
                  </a:lnTo>
                  <a:lnTo>
                    <a:pt x="630" y="196"/>
                  </a:lnTo>
                  <a:lnTo>
                    <a:pt x="634" y="192"/>
                  </a:lnTo>
                  <a:lnTo>
                    <a:pt x="638" y="196"/>
                  </a:lnTo>
                  <a:lnTo>
                    <a:pt x="642" y="204"/>
                  </a:lnTo>
                  <a:lnTo>
                    <a:pt x="655" y="212"/>
                  </a:lnTo>
                  <a:lnTo>
                    <a:pt x="663" y="200"/>
                  </a:lnTo>
                  <a:lnTo>
                    <a:pt x="667" y="200"/>
                  </a:lnTo>
                  <a:lnTo>
                    <a:pt x="675" y="196"/>
                  </a:lnTo>
                  <a:lnTo>
                    <a:pt x="683" y="192"/>
                  </a:lnTo>
                  <a:lnTo>
                    <a:pt x="679" y="179"/>
                  </a:lnTo>
                  <a:lnTo>
                    <a:pt x="675" y="167"/>
                  </a:lnTo>
                  <a:lnTo>
                    <a:pt x="675" y="155"/>
                  </a:lnTo>
                  <a:lnTo>
                    <a:pt x="663" y="155"/>
                  </a:lnTo>
                  <a:lnTo>
                    <a:pt x="659" y="155"/>
                  </a:lnTo>
                  <a:lnTo>
                    <a:pt x="647" y="139"/>
                  </a:lnTo>
                  <a:lnTo>
                    <a:pt x="638" y="131"/>
                  </a:lnTo>
                  <a:lnTo>
                    <a:pt x="642" y="122"/>
                  </a:lnTo>
                  <a:lnTo>
                    <a:pt x="642" y="118"/>
                  </a:lnTo>
                  <a:lnTo>
                    <a:pt x="638" y="106"/>
                  </a:lnTo>
                  <a:lnTo>
                    <a:pt x="638" y="94"/>
                  </a:lnTo>
                  <a:lnTo>
                    <a:pt x="651" y="90"/>
                  </a:lnTo>
                  <a:lnTo>
                    <a:pt x="655" y="82"/>
                  </a:lnTo>
                  <a:lnTo>
                    <a:pt x="651" y="78"/>
                  </a:lnTo>
                  <a:lnTo>
                    <a:pt x="638" y="70"/>
                  </a:lnTo>
                  <a:lnTo>
                    <a:pt x="626" y="61"/>
                  </a:lnTo>
                  <a:lnTo>
                    <a:pt x="614" y="61"/>
                  </a:lnTo>
                  <a:lnTo>
                    <a:pt x="610" y="49"/>
                  </a:lnTo>
                  <a:lnTo>
                    <a:pt x="602" y="37"/>
                  </a:lnTo>
                  <a:lnTo>
                    <a:pt x="602" y="33"/>
                  </a:lnTo>
                  <a:lnTo>
                    <a:pt x="598" y="21"/>
                  </a:lnTo>
                  <a:lnTo>
                    <a:pt x="594" y="9"/>
                  </a:lnTo>
                  <a:lnTo>
                    <a:pt x="586" y="4"/>
                  </a:lnTo>
                  <a:lnTo>
                    <a:pt x="581" y="0"/>
                  </a:lnTo>
                  <a:lnTo>
                    <a:pt x="553" y="4"/>
                  </a:lnTo>
                  <a:lnTo>
                    <a:pt x="541" y="17"/>
                  </a:lnTo>
                  <a:lnTo>
                    <a:pt x="533" y="25"/>
                  </a:lnTo>
                  <a:lnTo>
                    <a:pt x="533" y="33"/>
                  </a:lnTo>
                  <a:lnTo>
                    <a:pt x="529" y="45"/>
                  </a:lnTo>
                  <a:lnTo>
                    <a:pt x="516" y="49"/>
                  </a:lnTo>
                  <a:lnTo>
                    <a:pt x="492" y="49"/>
                  </a:lnTo>
                  <a:lnTo>
                    <a:pt x="488" y="53"/>
                  </a:lnTo>
                  <a:lnTo>
                    <a:pt x="480" y="57"/>
                  </a:lnTo>
                  <a:lnTo>
                    <a:pt x="468" y="61"/>
                  </a:lnTo>
                  <a:lnTo>
                    <a:pt x="455" y="65"/>
                  </a:lnTo>
                  <a:lnTo>
                    <a:pt x="443" y="65"/>
                  </a:lnTo>
                  <a:lnTo>
                    <a:pt x="431" y="61"/>
                  </a:lnTo>
                  <a:lnTo>
                    <a:pt x="427" y="57"/>
                  </a:lnTo>
                  <a:lnTo>
                    <a:pt x="415" y="57"/>
                  </a:lnTo>
                  <a:lnTo>
                    <a:pt x="411" y="57"/>
                  </a:lnTo>
                  <a:lnTo>
                    <a:pt x="406" y="57"/>
                  </a:lnTo>
                  <a:lnTo>
                    <a:pt x="394" y="53"/>
                  </a:lnTo>
                  <a:lnTo>
                    <a:pt x="382" y="49"/>
                  </a:lnTo>
                  <a:lnTo>
                    <a:pt x="370" y="49"/>
                  </a:lnTo>
                  <a:lnTo>
                    <a:pt x="362" y="53"/>
                  </a:lnTo>
                  <a:lnTo>
                    <a:pt x="350" y="53"/>
                  </a:lnTo>
                  <a:lnTo>
                    <a:pt x="345" y="57"/>
                  </a:lnTo>
                  <a:lnTo>
                    <a:pt x="341" y="70"/>
                  </a:lnTo>
                  <a:lnTo>
                    <a:pt x="337" y="78"/>
                  </a:lnTo>
                  <a:lnTo>
                    <a:pt x="350" y="86"/>
                  </a:lnTo>
                  <a:lnTo>
                    <a:pt x="345" y="94"/>
                  </a:lnTo>
                  <a:lnTo>
                    <a:pt x="354" y="98"/>
                  </a:lnTo>
                  <a:lnTo>
                    <a:pt x="366" y="102"/>
                  </a:lnTo>
                  <a:lnTo>
                    <a:pt x="354" y="110"/>
                  </a:lnTo>
                  <a:lnTo>
                    <a:pt x="350" y="118"/>
                  </a:lnTo>
                  <a:lnTo>
                    <a:pt x="350" y="122"/>
                  </a:lnTo>
                  <a:lnTo>
                    <a:pt x="362" y="135"/>
                  </a:lnTo>
                  <a:lnTo>
                    <a:pt x="354" y="147"/>
                  </a:lnTo>
                  <a:lnTo>
                    <a:pt x="358" y="159"/>
                  </a:lnTo>
                  <a:lnTo>
                    <a:pt x="370" y="167"/>
                  </a:lnTo>
                  <a:lnTo>
                    <a:pt x="370" y="179"/>
                  </a:lnTo>
                  <a:lnTo>
                    <a:pt x="382" y="183"/>
                  </a:lnTo>
                  <a:lnTo>
                    <a:pt x="390" y="196"/>
                  </a:lnTo>
                  <a:lnTo>
                    <a:pt x="402" y="204"/>
                  </a:lnTo>
                  <a:lnTo>
                    <a:pt x="411" y="204"/>
                  </a:lnTo>
                  <a:lnTo>
                    <a:pt x="423" y="208"/>
                  </a:lnTo>
                  <a:lnTo>
                    <a:pt x="431" y="212"/>
                  </a:lnTo>
                  <a:lnTo>
                    <a:pt x="431" y="216"/>
                  </a:lnTo>
                  <a:lnTo>
                    <a:pt x="431" y="224"/>
                  </a:lnTo>
                  <a:lnTo>
                    <a:pt x="423" y="228"/>
                  </a:lnTo>
                  <a:lnTo>
                    <a:pt x="411" y="232"/>
                  </a:lnTo>
                  <a:lnTo>
                    <a:pt x="402" y="232"/>
                  </a:lnTo>
                  <a:lnTo>
                    <a:pt x="390" y="240"/>
                  </a:lnTo>
                  <a:lnTo>
                    <a:pt x="382" y="253"/>
                  </a:lnTo>
                  <a:lnTo>
                    <a:pt x="386" y="261"/>
                  </a:lnTo>
                  <a:lnTo>
                    <a:pt x="386" y="265"/>
                  </a:lnTo>
                  <a:lnTo>
                    <a:pt x="386" y="277"/>
                  </a:lnTo>
                  <a:lnTo>
                    <a:pt x="386" y="281"/>
                  </a:lnTo>
                  <a:lnTo>
                    <a:pt x="382" y="293"/>
                  </a:lnTo>
                  <a:lnTo>
                    <a:pt x="390" y="297"/>
                  </a:lnTo>
                  <a:lnTo>
                    <a:pt x="390" y="301"/>
                  </a:lnTo>
                  <a:lnTo>
                    <a:pt x="386" y="297"/>
                  </a:lnTo>
                  <a:lnTo>
                    <a:pt x="382" y="301"/>
                  </a:lnTo>
                  <a:lnTo>
                    <a:pt x="382" y="306"/>
                  </a:lnTo>
                  <a:lnTo>
                    <a:pt x="370" y="310"/>
                  </a:lnTo>
                  <a:lnTo>
                    <a:pt x="362" y="322"/>
                  </a:lnTo>
                  <a:lnTo>
                    <a:pt x="358" y="326"/>
                  </a:lnTo>
                  <a:lnTo>
                    <a:pt x="350" y="338"/>
                  </a:lnTo>
                  <a:lnTo>
                    <a:pt x="341" y="342"/>
                  </a:lnTo>
                  <a:lnTo>
                    <a:pt x="345" y="346"/>
                  </a:lnTo>
                  <a:lnTo>
                    <a:pt x="350" y="354"/>
                  </a:lnTo>
                  <a:lnTo>
                    <a:pt x="345" y="358"/>
                  </a:lnTo>
                  <a:lnTo>
                    <a:pt x="333" y="367"/>
                  </a:lnTo>
                  <a:lnTo>
                    <a:pt x="321" y="371"/>
                  </a:lnTo>
                  <a:lnTo>
                    <a:pt x="313" y="375"/>
                  </a:lnTo>
                  <a:lnTo>
                    <a:pt x="309" y="387"/>
                  </a:lnTo>
                  <a:lnTo>
                    <a:pt x="305" y="399"/>
                  </a:lnTo>
                  <a:lnTo>
                    <a:pt x="301" y="411"/>
                  </a:lnTo>
                  <a:lnTo>
                    <a:pt x="293" y="419"/>
                  </a:lnTo>
                  <a:lnTo>
                    <a:pt x="284" y="432"/>
                  </a:lnTo>
                  <a:lnTo>
                    <a:pt x="272" y="440"/>
                  </a:lnTo>
                  <a:lnTo>
                    <a:pt x="260" y="448"/>
                  </a:lnTo>
                  <a:lnTo>
                    <a:pt x="248" y="456"/>
                  </a:lnTo>
                  <a:lnTo>
                    <a:pt x="244" y="468"/>
                  </a:lnTo>
                  <a:lnTo>
                    <a:pt x="236" y="480"/>
                  </a:lnTo>
                  <a:lnTo>
                    <a:pt x="223" y="493"/>
                  </a:lnTo>
                  <a:lnTo>
                    <a:pt x="219" y="505"/>
                  </a:lnTo>
                  <a:lnTo>
                    <a:pt x="207" y="509"/>
                  </a:lnTo>
                  <a:lnTo>
                    <a:pt x="195" y="509"/>
                  </a:lnTo>
                  <a:lnTo>
                    <a:pt x="183" y="509"/>
                  </a:lnTo>
                  <a:lnTo>
                    <a:pt x="175" y="513"/>
                  </a:lnTo>
                  <a:lnTo>
                    <a:pt x="158" y="517"/>
                  </a:lnTo>
                  <a:lnTo>
                    <a:pt x="150" y="513"/>
                  </a:lnTo>
                  <a:lnTo>
                    <a:pt x="146" y="501"/>
                  </a:lnTo>
                  <a:lnTo>
                    <a:pt x="134" y="497"/>
                  </a:lnTo>
                  <a:lnTo>
                    <a:pt x="122" y="505"/>
                  </a:lnTo>
                  <a:lnTo>
                    <a:pt x="113" y="517"/>
                  </a:lnTo>
                  <a:lnTo>
                    <a:pt x="109" y="529"/>
                  </a:lnTo>
                  <a:lnTo>
                    <a:pt x="97" y="542"/>
                  </a:lnTo>
                  <a:lnTo>
                    <a:pt x="85" y="550"/>
                  </a:lnTo>
                  <a:lnTo>
                    <a:pt x="81" y="562"/>
                  </a:lnTo>
                  <a:lnTo>
                    <a:pt x="77" y="574"/>
                  </a:lnTo>
                  <a:lnTo>
                    <a:pt x="89" y="586"/>
                  </a:lnTo>
                  <a:lnTo>
                    <a:pt x="101" y="590"/>
                  </a:lnTo>
                  <a:lnTo>
                    <a:pt x="109" y="590"/>
                  </a:lnTo>
                  <a:lnTo>
                    <a:pt x="122" y="598"/>
                  </a:lnTo>
                  <a:lnTo>
                    <a:pt x="122" y="611"/>
                  </a:lnTo>
                  <a:lnTo>
                    <a:pt x="113" y="623"/>
                  </a:lnTo>
                  <a:lnTo>
                    <a:pt x="118" y="635"/>
                  </a:lnTo>
                  <a:lnTo>
                    <a:pt x="126" y="647"/>
                  </a:lnTo>
                  <a:lnTo>
                    <a:pt x="138" y="651"/>
                  </a:lnTo>
                  <a:lnTo>
                    <a:pt x="150" y="660"/>
                  </a:lnTo>
                  <a:lnTo>
                    <a:pt x="150" y="672"/>
                  </a:lnTo>
                  <a:lnTo>
                    <a:pt x="162" y="680"/>
                  </a:lnTo>
                  <a:lnTo>
                    <a:pt x="162" y="692"/>
                  </a:lnTo>
                  <a:lnTo>
                    <a:pt x="166" y="704"/>
                  </a:lnTo>
                  <a:lnTo>
                    <a:pt x="175" y="712"/>
                  </a:lnTo>
                  <a:lnTo>
                    <a:pt x="166" y="721"/>
                  </a:lnTo>
                  <a:lnTo>
                    <a:pt x="175" y="733"/>
                  </a:lnTo>
                  <a:lnTo>
                    <a:pt x="162" y="737"/>
                  </a:lnTo>
                  <a:lnTo>
                    <a:pt x="150" y="741"/>
                  </a:lnTo>
                  <a:lnTo>
                    <a:pt x="138" y="729"/>
                  </a:lnTo>
                  <a:lnTo>
                    <a:pt x="118" y="737"/>
                  </a:lnTo>
                  <a:lnTo>
                    <a:pt x="113" y="745"/>
                  </a:lnTo>
                  <a:lnTo>
                    <a:pt x="109" y="749"/>
                  </a:lnTo>
                  <a:lnTo>
                    <a:pt x="97" y="749"/>
                  </a:lnTo>
                  <a:lnTo>
                    <a:pt x="89" y="745"/>
                  </a:lnTo>
                  <a:lnTo>
                    <a:pt x="85" y="741"/>
                  </a:lnTo>
                  <a:lnTo>
                    <a:pt x="73" y="741"/>
                  </a:lnTo>
                  <a:lnTo>
                    <a:pt x="61" y="741"/>
                  </a:lnTo>
                  <a:lnTo>
                    <a:pt x="52" y="741"/>
                  </a:lnTo>
                  <a:lnTo>
                    <a:pt x="44" y="737"/>
                  </a:lnTo>
                  <a:lnTo>
                    <a:pt x="32" y="737"/>
                  </a:lnTo>
                  <a:lnTo>
                    <a:pt x="32" y="749"/>
                  </a:lnTo>
                  <a:lnTo>
                    <a:pt x="20" y="761"/>
                  </a:lnTo>
                  <a:lnTo>
                    <a:pt x="8" y="761"/>
                  </a:lnTo>
                  <a:lnTo>
                    <a:pt x="0" y="773"/>
                  </a:lnTo>
                  <a:lnTo>
                    <a:pt x="4" y="786"/>
                  </a:lnTo>
                  <a:lnTo>
                    <a:pt x="16" y="773"/>
                  </a:lnTo>
                  <a:lnTo>
                    <a:pt x="28" y="769"/>
                  </a:lnTo>
                  <a:lnTo>
                    <a:pt x="36" y="765"/>
                  </a:lnTo>
                  <a:lnTo>
                    <a:pt x="24" y="773"/>
                  </a:lnTo>
                  <a:lnTo>
                    <a:pt x="12" y="782"/>
                  </a:lnTo>
                  <a:lnTo>
                    <a:pt x="16" y="794"/>
                  </a:lnTo>
                  <a:lnTo>
                    <a:pt x="24" y="806"/>
                  </a:lnTo>
                  <a:lnTo>
                    <a:pt x="28" y="810"/>
                  </a:lnTo>
                  <a:lnTo>
                    <a:pt x="36" y="818"/>
                  </a:lnTo>
                  <a:lnTo>
                    <a:pt x="61" y="830"/>
                  </a:lnTo>
                  <a:lnTo>
                    <a:pt x="73" y="834"/>
                  </a:lnTo>
                  <a:lnTo>
                    <a:pt x="85" y="839"/>
                  </a:lnTo>
                  <a:lnTo>
                    <a:pt x="97" y="830"/>
                  </a:lnTo>
                  <a:lnTo>
                    <a:pt x="109" y="826"/>
                  </a:lnTo>
                  <a:lnTo>
                    <a:pt x="122" y="826"/>
                  </a:lnTo>
                  <a:lnTo>
                    <a:pt x="134" y="826"/>
                  </a:lnTo>
                  <a:lnTo>
                    <a:pt x="138" y="814"/>
                  </a:lnTo>
                  <a:lnTo>
                    <a:pt x="138" y="822"/>
                  </a:lnTo>
                  <a:lnTo>
                    <a:pt x="130" y="834"/>
                  </a:lnTo>
                  <a:lnTo>
                    <a:pt x="122" y="847"/>
                  </a:lnTo>
                  <a:lnTo>
                    <a:pt x="109" y="851"/>
                  </a:lnTo>
                  <a:lnTo>
                    <a:pt x="97" y="859"/>
                  </a:lnTo>
                  <a:lnTo>
                    <a:pt x="85" y="863"/>
                  </a:lnTo>
                  <a:lnTo>
                    <a:pt x="73" y="863"/>
                  </a:lnTo>
                  <a:lnTo>
                    <a:pt x="61" y="867"/>
                  </a:lnTo>
                  <a:lnTo>
                    <a:pt x="52" y="855"/>
                  </a:lnTo>
                  <a:lnTo>
                    <a:pt x="44" y="863"/>
                  </a:lnTo>
                  <a:lnTo>
                    <a:pt x="52" y="875"/>
                  </a:lnTo>
                  <a:lnTo>
                    <a:pt x="61" y="887"/>
                  </a:lnTo>
                  <a:lnTo>
                    <a:pt x="73" y="896"/>
                  </a:lnTo>
                  <a:lnTo>
                    <a:pt x="85" y="908"/>
                  </a:lnTo>
                  <a:lnTo>
                    <a:pt x="97" y="920"/>
                  </a:lnTo>
                  <a:lnTo>
                    <a:pt x="101" y="924"/>
                  </a:lnTo>
                  <a:lnTo>
                    <a:pt x="109" y="936"/>
                  </a:lnTo>
                  <a:lnTo>
                    <a:pt x="122" y="944"/>
                  </a:lnTo>
                  <a:lnTo>
                    <a:pt x="130" y="957"/>
                  </a:lnTo>
                  <a:lnTo>
                    <a:pt x="142" y="961"/>
                  </a:lnTo>
                  <a:lnTo>
                    <a:pt x="154" y="965"/>
                  </a:lnTo>
                  <a:lnTo>
                    <a:pt x="166" y="965"/>
                  </a:lnTo>
                  <a:lnTo>
                    <a:pt x="179" y="965"/>
                  </a:lnTo>
                  <a:lnTo>
                    <a:pt x="191" y="957"/>
                  </a:lnTo>
                  <a:lnTo>
                    <a:pt x="203" y="952"/>
                  </a:lnTo>
                  <a:lnTo>
                    <a:pt x="215" y="944"/>
                  </a:lnTo>
                  <a:lnTo>
                    <a:pt x="223" y="940"/>
                  </a:lnTo>
                  <a:lnTo>
                    <a:pt x="227" y="940"/>
                  </a:lnTo>
                  <a:lnTo>
                    <a:pt x="236" y="928"/>
                  </a:lnTo>
                  <a:lnTo>
                    <a:pt x="240" y="924"/>
                  </a:lnTo>
                  <a:lnTo>
                    <a:pt x="248" y="912"/>
                  </a:lnTo>
                  <a:lnTo>
                    <a:pt x="244" y="900"/>
                  </a:lnTo>
                  <a:lnTo>
                    <a:pt x="232" y="896"/>
                  </a:lnTo>
                  <a:lnTo>
                    <a:pt x="236" y="883"/>
                  </a:lnTo>
                  <a:lnTo>
                    <a:pt x="248" y="879"/>
                  </a:lnTo>
                  <a:lnTo>
                    <a:pt x="244" y="867"/>
                  </a:lnTo>
                  <a:lnTo>
                    <a:pt x="240" y="867"/>
                  </a:lnTo>
                  <a:lnTo>
                    <a:pt x="252" y="863"/>
                  </a:lnTo>
                  <a:lnTo>
                    <a:pt x="260" y="867"/>
                  </a:lnTo>
                  <a:lnTo>
                    <a:pt x="272" y="867"/>
                  </a:lnTo>
                  <a:lnTo>
                    <a:pt x="284" y="867"/>
                  </a:lnTo>
                  <a:lnTo>
                    <a:pt x="284" y="871"/>
                  </a:lnTo>
                  <a:lnTo>
                    <a:pt x="272" y="875"/>
                  </a:lnTo>
                  <a:lnTo>
                    <a:pt x="260" y="879"/>
                  </a:lnTo>
                  <a:lnTo>
                    <a:pt x="260" y="891"/>
                  </a:lnTo>
                  <a:lnTo>
                    <a:pt x="272" y="887"/>
                  </a:lnTo>
                  <a:lnTo>
                    <a:pt x="264" y="896"/>
                  </a:lnTo>
                  <a:lnTo>
                    <a:pt x="264" y="904"/>
                  </a:lnTo>
                  <a:lnTo>
                    <a:pt x="276" y="908"/>
                  </a:lnTo>
                  <a:lnTo>
                    <a:pt x="288" y="904"/>
                  </a:lnTo>
                  <a:lnTo>
                    <a:pt x="293" y="904"/>
                  </a:lnTo>
                  <a:lnTo>
                    <a:pt x="297" y="900"/>
                  </a:lnTo>
                  <a:lnTo>
                    <a:pt x="293" y="904"/>
                  </a:lnTo>
                  <a:lnTo>
                    <a:pt x="288" y="904"/>
                  </a:lnTo>
                  <a:lnTo>
                    <a:pt x="280" y="908"/>
                  </a:lnTo>
                  <a:lnTo>
                    <a:pt x="268" y="916"/>
                  </a:lnTo>
                  <a:lnTo>
                    <a:pt x="264" y="928"/>
                  </a:lnTo>
                  <a:lnTo>
                    <a:pt x="272" y="940"/>
                  </a:lnTo>
                  <a:lnTo>
                    <a:pt x="272" y="944"/>
                  </a:lnTo>
                  <a:lnTo>
                    <a:pt x="276" y="940"/>
                  </a:lnTo>
                  <a:lnTo>
                    <a:pt x="280" y="952"/>
                  </a:lnTo>
                  <a:lnTo>
                    <a:pt x="284" y="965"/>
                  </a:lnTo>
                  <a:lnTo>
                    <a:pt x="284" y="977"/>
                  </a:lnTo>
                  <a:lnTo>
                    <a:pt x="280" y="989"/>
                  </a:lnTo>
                  <a:lnTo>
                    <a:pt x="276" y="993"/>
                  </a:lnTo>
                  <a:lnTo>
                    <a:pt x="272" y="1005"/>
                  </a:lnTo>
                  <a:lnTo>
                    <a:pt x="272" y="1009"/>
                  </a:lnTo>
                  <a:lnTo>
                    <a:pt x="268" y="1018"/>
                  </a:lnTo>
                  <a:lnTo>
                    <a:pt x="272" y="1030"/>
                  </a:lnTo>
                  <a:lnTo>
                    <a:pt x="280" y="1042"/>
                  </a:lnTo>
                  <a:lnTo>
                    <a:pt x="280" y="1054"/>
                  </a:lnTo>
                  <a:lnTo>
                    <a:pt x="284" y="1054"/>
                  </a:lnTo>
                  <a:lnTo>
                    <a:pt x="293" y="1058"/>
                  </a:lnTo>
                  <a:lnTo>
                    <a:pt x="288" y="1058"/>
                  </a:lnTo>
                  <a:lnTo>
                    <a:pt x="284" y="1054"/>
                  </a:lnTo>
                  <a:lnTo>
                    <a:pt x="280" y="1054"/>
                  </a:lnTo>
                  <a:lnTo>
                    <a:pt x="280" y="1062"/>
                  </a:lnTo>
                  <a:lnTo>
                    <a:pt x="280" y="1075"/>
                  </a:lnTo>
                  <a:lnTo>
                    <a:pt x="284" y="1070"/>
                  </a:lnTo>
                  <a:lnTo>
                    <a:pt x="288" y="1070"/>
                  </a:lnTo>
                  <a:lnTo>
                    <a:pt x="293" y="1075"/>
                  </a:lnTo>
                  <a:lnTo>
                    <a:pt x="284" y="1087"/>
                  </a:lnTo>
                  <a:lnTo>
                    <a:pt x="280" y="1091"/>
                  </a:lnTo>
                  <a:lnTo>
                    <a:pt x="288" y="1103"/>
                  </a:lnTo>
                  <a:lnTo>
                    <a:pt x="284" y="1115"/>
                  </a:lnTo>
                  <a:lnTo>
                    <a:pt x="288" y="1127"/>
                  </a:lnTo>
                  <a:lnTo>
                    <a:pt x="293" y="1140"/>
                  </a:lnTo>
                  <a:lnTo>
                    <a:pt x="297" y="1152"/>
                  </a:lnTo>
                  <a:lnTo>
                    <a:pt x="301" y="1160"/>
                  </a:lnTo>
                  <a:lnTo>
                    <a:pt x="301" y="1172"/>
                  </a:lnTo>
                  <a:lnTo>
                    <a:pt x="301" y="1180"/>
                  </a:lnTo>
                  <a:lnTo>
                    <a:pt x="305" y="1193"/>
                  </a:lnTo>
                  <a:lnTo>
                    <a:pt x="309" y="1205"/>
                  </a:lnTo>
                  <a:lnTo>
                    <a:pt x="309" y="1213"/>
                  </a:lnTo>
                  <a:lnTo>
                    <a:pt x="309" y="1225"/>
                  </a:lnTo>
                  <a:lnTo>
                    <a:pt x="313" y="1237"/>
                  </a:lnTo>
                  <a:lnTo>
                    <a:pt x="317" y="1245"/>
                  </a:lnTo>
                  <a:lnTo>
                    <a:pt x="321" y="1262"/>
                  </a:lnTo>
                  <a:lnTo>
                    <a:pt x="329" y="1274"/>
                  </a:lnTo>
                  <a:lnTo>
                    <a:pt x="333" y="1278"/>
                  </a:lnTo>
                  <a:lnTo>
                    <a:pt x="329" y="1278"/>
                  </a:lnTo>
                  <a:lnTo>
                    <a:pt x="341" y="1290"/>
                  </a:lnTo>
                  <a:lnTo>
                    <a:pt x="337" y="1294"/>
                  </a:lnTo>
                  <a:lnTo>
                    <a:pt x="345" y="1306"/>
                  </a:lnTo>
                  <a:lnTo>
                    <a:pt x="345" y="1319"/>
                  </a:lnTo>
                  <a:lnTo>
                    <a:pt x="354" y="1331"/>
                  </a:lnTo>
                  <a:lnTo>
                    <a:pt x="358" y="1331"/>
                  </a:lnTo>
                  <a:lnTo>
                    <a:pt x="358" y="1335"/>
                  </a:lnTo>
                  <a:lnTo>
                    <a:pt x="362" y="1339"/>
                  </a:lnTo>
                  <a:lnTo>
                    <a:pt x="366" y="1343"/>
                  </a:lnTo>
                  <a:lnTo>
                    <a:pt x="374" y="1355"/>
                  </a:lnTo>
                  <a:lnTo>
                    <a:pt x="378" y="1368"/>
                  </a:lnTo>
                  <a:lnTo>
                    <a:pt x="382" y="1368"/>
                  </a:lnTo>
                  <a:lnTo>
                    <a:pt x="378" y="1368"/>
                  </a:lnTo>
                  <a:lnTo>
                    <a:pt x="378" y="1380"/>
                  </a:lnTo>
                  <a:lnTo>
                    <a:pt x="386" y="1392"/>
                  </a:lnTo>
                  <a:lnTo>
                    <a:pt x="390" y="1404"/>
                  </a:lnTo>
                  <a:lnTo>
                    <a:pt x="390" y="1408"/>
                  </a:lnTo>
                  <a:lnTo>
                    <a:pt x="390" y="1420"/>
                  </a:lnTo>
                  <a:lnTo>
                    <a:pt x="394" y="1433"/>
                  </a:lnTo>
                  <a:lnTo>
                    <a:pt x="398" y="1445"/>
                  </a:lnTo>
                  <a:lnTo>
                    <a:pt x="402" y="1453"/>
                  </a:lnTo>
                  <a:lnTo>
                    <a:pt x="402" y="1457"/>
                  </a:lnTo>
                  <a:lnTo>
                    <a:pt x="402" y="1461"/>
                  </a:lnTo>
                  <a:lnTo>
                    <a:pt x="406" y="1469"/>
                  </a:lnTo>
                  <a:lnTo>
                    <a:pt x="411" y="1481"/>
                  </a:lnTo>
                  <a:lnTo>
                    <a:pt x="415" y="1481"/>
                  </a:lnTo>
                  <a:lnTo>
                    <a:pt x="419" y="1494"/>
                  </a:lnTo>
                  <a:lnTo>
                    <a:pt x="427" y="1506"/>
                  </a:lnTo>
                  <a:lnTo>
                    <a:pt x="431" y="1510"/>
                  </a:lnTo>
                  <a:lnTo>
                    <a:pt x="435" y="1518"/>
                  </a:lnTo>
                  <a:lnTo>
                    <a:pt x="443" y="1530"/>
                  </a:lnTo>
                  <a:lnTo>
                    <a:pt x="447" y="1534"/>
                  </a:lnTo>
                  <a:lnTo>
                    <a:pt x="455" y="1547"/>
                  </a:lnTo>
                  <a:lnTo>
                    <a:pt x="459" y="1559"/>
                  </a:lnTo>
                  <a:lnTo>
                    <a:pt x="463" y="1571"/>
                  </a:lnTo>
                  <a:lnTo>
                    <a:pt x="468" y="1583"/>
                  </a:lnTo>
                  <a:lnTo>
                    <a:pt x="472" y="1591"/>
                  </a:lnTo>
                  <a:lnTo>
                    <a:pt x="476" y="1603"/>
                  </a:lnTo>
                  <a:lnTo>
                    <a:pt x="484" y="1616"/>
                  </a:lnTo>
                  <a:lnTo>
                    <a:pt x="484" y="1628"/>
                  </a:lnTo>
                  <a:lnTo>
                    <a:pt x="488" y="1628"/>
                  </a:lnTo>
                  <a:lnTo>
                    <a:pt x="488" y="1632"/>
                  </a:lnTo>
                  <a:lnTo>
                    <a:pt x="492" y="1636"/>
                  </a:lnTo>
                  <a:lnTo>
                    <a:pt x="492" y="1648"/>
                  </a:lnTo>
                  <a:lnTo>
                    <a:pt x="488" y="1636"/>
                  </a:lnTo>
                  <a:lnTo>
                    <a:pt x="488" y="1632"/>
                  </a:lnTo>
                  <a:lnTo>
                    <a:pt x="488" y="1636"/>
                  </a:lnTo>
                  <a:lnTo>
                    <a:pt x="488" y="1648"/>
                  </a:lnTo>
                  <a:lnTo>
                    <a:pt x="488" y="1656"/>
                  </a:lnTo>
                  <a:lnTo>
                    <a:pt x="492" y="1669"/>
                  </a:lnTo>
                  <a:lnTo>
                    <a:pt x="500" y="1681"/>
                  </a:lnTo>
                  <a:lnTo>
                    <a:pt x="504" y="1693"/>
                  </a:lnTo>
                  <a:lnTo>
                    <a:pt x="504" y="1697"/>
                  </a:lnTo>
                  <a:lnTo>
                    <a:pt x="508" y="1697"/>
                  </a:lnTo>
                  <a:lnTo>
                    <a:pt x="516" y="1709"/>
                  </a:lnTo>
                  <a:lnTo>
                    <a:pt x="524" y="1721"/>
                  </a:lnTo>
                  <a:lnTo>
                    <a:pt x="537" y="1734"/>
                  </a:lnTo>
                  <a:lnTo>
                    <a:pt x="541" y="1734"/>
                  </a:lnTo>
                  <a:lnTo>
                    <a:pt x="553" y="1742"/>
                  </a:lnTo>
                  <a:lnTo>
                    <a:pt x="561" y="1746"/>
                  </a:lnTo>
                  <a:lnTo>
                    <a:pt x="573" y="1738"/>
                  </a:lnTo>
                  <a:lnTo>
                    <a:pt x="586" y="1734"/>
                  </a:lnTo>
                  <a:lnTo>
                    <a:pt x="598" y="1721"/>
                  </a:lnTo>
                  <a:lnTo>
                    <a:pt x="598" y="1709"/>
                  </a:lnTo>
                  <a:lnTo>
                    <a:pt x="602" y="1701"/>
                  </a:lnTo>
                  <a:lnTo>
                    <a:pt x="610" y="1689"/>
                  </a:lnTo>
                  <a:lnTo>
                    <a:pt x="622" y="1681"/>
                  </a:lnTo>
                  <a:lnTo>
                    <a:pt x="630" y="1677"/>
                  </a:lnTo>
                  <a:lnTo>
                    <a:pt x="642" y="1677"/>
                  </a:lnTo>
                  <a:lnTo>
                    <a:pt x="655" y="1673"/>
                  </a:lnTo>
                  <a:lnTo>
                    <a:pt x="667" y="1673"/>
                  </a:lnTo>
                  <a:lnTo>
                    <a:pt x="679" y="1681"/>
                  </a:lnTo>
                  <a:lnTo>
                    <a:pt x="671" y="1669"/>
                  </a:lnTo>
                  <a:lnTo>
                    <a:pt x="659" y="1673"/>
                  </a:lnTo>
                  <a:lnTo>
                    <a:pt x="647" y="1665"/>
                  </a:lnTo>
                  <a:lnTo>
                    <a:pt x="651" y="1652"/>
                  </a:lnTo>
                  <a:lnTo>
                    <a:pt x="659" y="1640"/>
                  </a:lnTo>
                  <a:lnTo>
                    <a:pt x="667" y="1628"/>
                  </a:lnTo>
                  <a:lnTo>
                    <a:pt x="667" y="1624"/>
                  </a:lnTo>
                  <a:lnTo>
                    <a:pt x="671" y="1612"/>
                  </a:lnTo>
                  <a:lnTo>
                    <a:pt x="683" y="1608"/>
                  </a:lnTo>
                  <a:lnTo>
                    <a:pt x="691" y="1608"/>
                  </a:lnTo>
                  <a:lnTo>
                    <a:pt x="704" y="1603"/>
                  </a:lnTo>
                  <a:lnTo>
                    <a:pt x="704" y="1591"/>
                  </a:lnTo>
                  <a:lnTo>
                    <a:pt x="704" y="1559"/>
                  </a:lnTo>
                  <a:lnTo>
                    <a:pt x="691" y="1551"/>
                  </a:lnTo>
                  <a:lnTo>
                    <a:pt x="695" y="1551"/>
                  </a:lnTo>
                  <a:lnTo>
                    <a:pt x="699" y="1538"/>
                  </a:lnTo>
                  <a:lnTo>
                    <a:pt x="699" y="1522"/>
                  </a:lnTo>
                  <a:lnTo>
                    <a:pt x="699" y="1518"/>
                  </a:lnTo>
                  <a:lnTo>
                    <a:pt x="704" y="1510"/>
                  </a:lnTo>
                  <a:lnTo>
                    <a:pt x="704" y="1506"/>
                  </a:lnTo>
                  <a:lnTo>
                    <a:pt x="712" y="1494"/>
                  </a:lnTo>
                  <a:lnTo>
                    <a:pt x="712" y="1490"/>
                  </a:lnTo>
                  <a:lnTo>
                    <a:pt x="720" y="1481"/>
                  </a:lnTo>
                  <a:lnTo>
                    <a:pt x="724" y="1477"/>
                  </a:lnTo>
                  <a:lnTo>
                    <a:pt x="724" y="1465"/>
                  </a:lnTo>
                  <a:lnTo>
                    <a:pt x="728" y="1453"/>
                  </a:lnTo>
                  <a:lnTo>
                    <a:pt x="728" y="1441"/>
                  </a:lnTo>
                  <a:lnTo>
                    <a:pt x="732" y="1429"/>
                  </a:lnTo>
                  <a:lnTo>
                    <a:pt x="732" y="1420"/>
                  </a:lnTo>
                  <a:lnTo>
                    <a:pt x="728" y="1416"/>
                  </a:lnTo>
                  <a:lnTo>
                    <a:pt x="720" y="1412"/>
                  </a:lnTo>
                  <a:lnTo>
                    <a:pt x="720" y="1408"/>
                  </a:lnTo>
                  <a:lnTo>
                    <a:pt x="728" y="1412"/>
                  </a:lnTo>
                  <a:lnTo>
                    <a:pt x="732" y="1412"/>
                  </a:lnTo>
                  <a:lnTo>
                    <a:pt x="728" y="1400"/>
                  </a:lnTo>
                  <a:lnTo>
                    <a:pt x="724" y="1388"/>
                  </a:lnTo>
                  <a:lnTo>
                    <a:pt x="720" y="1376"/>
                  </a:lnTo>
                  <a:lnTo>
                    <a:pt x="724" y="1368"/>
                  </a:lnTo>
                  <a:lnTo>
                    <a:pt x="724" y="1355"/>
                  </a:lnTo>
                  <a:lnTo>
                    <a:pt x="720" y="1351"/>
                  </a:lnTo>
                  <a:lnTo>
                    <a:pt x="724" y="1343"/>
                  </a:lnTo>
                  <a:lnTo>
                    <a:pt x="716" y="1335"/>
                  </a:lnTo>
                  <a:lnTo>
                    <a:pt x="716" y="1323"/>
                  </a:lnTo>
                  <a:lnTo>
                    <a:pt x="720" y="1311"/>
                  </a:lnTo>
                  <a:lnTo>
                    <a:pt x="720" y="1298"/>
                  </a:lnTo>
                  <a:lnTo>
                    <a:pt x="728" y="1286"/>
                  </a:lnTo>
                  <a:lnTo>
                    <a:pt x="736" y="1274"/>
                  </a:lnTo>
                  <a:lnTo>
                    <a:pt x="748" y="1270"/>
                  </a:lnTo>
                  <a:lnTo>
                    <a:pt x="761" y="1266"/>
                  </a:lnTo>
                  <a:lnTo>
                    <a:pt x="765" y="1258"/>
                  </a:lnTo>
                  <a:lnTo>
                    <a:pt x="769" y="1270"/>
                  </a:lnTo>
                  <a:lnTo>
                    <a:pt x="773" y="1274"/>
                  </a:lnTo>
                  <a:lnTo>
                    <a:pt x="781" y="1262"/>
                  </a:lnTo>
                  <a:lnTo>
                    <a:pt x="785" y="1250"/>
                  </a:lnTo>
                  <a:lnTo>
                    <a:pt x="793" y="1237"/>
                  </a:lnTo>
                  <a:lnTo>
                    <a:pt x="801" y="1237"/>
                  </a:lnTo>
                  <a:lnTo>
                    <a:pt x="813" y="1241"/>
                  </a:lnTo>
                  <a:lnTo>
                    <a:pt x="817" y="1241"/>
                  </a:lnTo>
                  <a:lnTo>
                    <a:pt x="826" y="1237"/>
                  </a:lnTo>
                  <a:lnTo>
                    <a:pt x="830" y="1237"/>
                  </a:lnTo>
                  <a:lnTo>
                    <a:pt x="842" y="1229"/>
                  </a:lnTo>
                  <a:lnTo>
                    <a:pt x="850" y="1225"/>
                  </a:lnTo>
                  <a:lnTo>
                    <a:pt x="850" y="1221"/>
                  </a:lnTo>
                  <a:lnTo>
                    <a:pt x="854" y="1209"/>
                  </a:lnTo>
                  <a:lnTo>
                    <a:pt x="850" y="1197"/>
                  </a:lnTo>
                  <a:lnTo>
                    <a:pt x="862" y="1188"/>
                  </a:lnTo>
                  <a:lnTo>
                    <a:pt x="874" y="1180"/>
                  </a:lnTo>
                  <a:lnTo>
                    <a:pt x="887" y="1172"/>
                  </a:lnTo>
                  <a:lnTo>
                    <a:pt x="899" y="1168"/>
                  </a:lnTo>
                  <a:lnTo>
                    <a:pt x="911" y="1160"/>
                  </a:lnTo>
                  <a:lnTo>
                    <a:pt x="907" y="1156"/>
                  </a:lnTo>
                  <a:lnTo>
                    <a:pt x="911" y="1156"/>
                  </a:lnTo>
                  <a:lnTo>
                    <a:pt x="923" y="1144"/>
                  </a:lnTo>
                  <a:lnTo>
                    <a:pt x="931" y="1132"/>
                  </a:lnTo>
                  <a:lnTo>
                    <a:pt x="940" y="1127"/>
                  </a:lnTo>
                  <a:lnTo>
                    <a:pt x="952" y="1123"/>
                  </a:lnTo>
                  <a:lnTo>
                    <a:pt x="960" y="1115"/>
                  </a:lnTo>
                  <a:lnTo>
                    <a:pt x="972" y="1103"/>
                  </a:lnTo>
                  <a:lnTo>
                    <a:pt x="980" y="1091"/>
                  </a:lnTo>
                  <a:lnTo>
                    <a:pt x="992" y="1079"/>
                  </a:lnTo>
                  <a:lnTo>
                    <a:pt x="1001" y="1066"/>
                  </a:lnTo>
                  <a:lnTo>
                    <a:pt x="1013" y="1054"/>
                  </a:lnTo>
                  <a:lnTo>
                    <a:pt x="1025" y="1046"/>
                  </a:lnTo>
                  <a:lnTo>
                    <a:pt x="1033" y="1038"/>
                  </a:lnTo>
                  <a:lnTo>
                    <a:pt x="1033" y="1034"/>
                  </a:lnTo>
                  <a:lnTo>
                    <a:pt x="1037" y="1034"/>
                  </a:lnTo>
                  <a:lnTo>
                    <a:pt x="1033" y="1034"/>
                  </a:lnTo>
                  <a:lnTo>
                    <a:pt x="1021" y="1042"/>
                  </a:lnTo>
                  <a:lnTo>
                    <a:pt x="1025" y="1030"/>
                  </a:lnTo>
                  <a:lnTo>
                    <a:pt x="1037" y="1022"/>
                  </a:lnTo>
                  <a:lnTo>
                    <a:pt x="1045" y="1030"/>
                  </a:lnTo>
                  <a:lnTo>
                    <a:pt x="1041" y="1030"/>
                  </a:lnTo>
                  <a:lnTo>
                    <a:pt x="1053" y="1030"/>
                  </a:lnTo>
                  <a:lnTo>
                    <a:pt x="1078" y="1022"/>
                  </a:lnTo>
                  <a:lnTo>
                    <a:pt x="1090" y="1018"/>
                  </a:lnTo>
                  <a:lnTo>
                    <a:pt x="1094" y="1009"/>
                  </a:lnTo>
                  <a:lnTo>
                    <a:pt x="1086" y="1001"/>
                  </a:lnTo>
                  <a:lnTo>
                    <a:pt x="1094" y="1009"/>
                  </a:lnTo>
                  <a:lnTo>
                    <a:pt x="1098" y="1009"/>
                  </a:lnTo>
                  <a:lnTo>
                    <a:pt x="1106" y="997"/>
                  </a:lnTo>
                  <a:lnTo>
                    <a:pt x="1119" y="993"/>
                  </a:lnTo>
                  <a:lnTo>
                    <a:pt x="1119" y="981"/>
                  </a:lnTo>
                  <a:lnTo>
                    <a:pt x="1131" y="973"/>
                  </a:lnTo>
                  <a:lnTo>
                    <a:pt x="1135" y="969"/>
                  </a:lnTo>
                  <a:lnTo>
                    <a:pt x="1131" y="969"/>
                  </a:lnTo>
                  <a:lnTo>
                    <a:pt x="1127" y="965"/>
                  </a:lnTo>
                  <a:lnTo>
                    <a:pt x="1127" y="952"/>
                  </a:lnTo>
                  <a:lnTo>
                    <a:pt x="1127" y="940"/>
                  </a:lnTo>
                  <a:lnTo>
                    <a:pt x="1131" y="928"/>
                  </a:lnTo>
                  <a:lnTo>
                    <a:pt x="1143" y="916"/>
                  </a:lnTo>
                  <a:lnTo>
                    <a:pt x="1155" y="912"/>
                  </a:lnTo>
                  <a:lnTo>
                    <a:pt x="1163" y="912"/>
                  </a:lnTo>
                  <a:lnTo>
                    <a:pt x="1176" y="908"/>
                  </a:lnTo>
                  <a:lnTo>
                    <a:pt x="1188" y="900"/>
                  </a:lnTo>
                  <a:lnTo>
                    <a:pt x="1196" y="887"/>
                  </a:lnTo>
                  <a:lnTo>
                    <a:pt x="1204" y="879"/>
                  </a:lnTo>
                  <a:lnTo>
                    <a:pt x="1204" y="875"/>
                  </a:lnTo>
                  <a:lnTo>
                    <a:pt x="1192" y="863"/>
                  </a:lnTo>
                  <a:lnTo>
                    <a:pt x="1200" y="871"/>
                  </a:lnTo>
                  <a:lnTo>
                    <a:pt x="1204" y="875"/>
                  </a:lnTo>
                  <a:lnTo>
                    <a:pt x="1204" y="879"/>
                  </a:lnTo>
                  <a:lnTo>
                    <a:pt x="1208" y="883"/>
                  </a:lnTo>
                  <a:lnTo>
                    <a:pt x="1204" y="896"/>
                  </a:lnTo>
                  <a:lnTo>
                    <a:pt x="1208" y="904"/>
                  </a:lnTo>
                  <a:lnTo>
                    <a:pt x="1208" y="912"/>
                  </a:lnTo>
                  <a:lnTo>
                    <a:pt x="1212" y="912"/>
                  </a:lnTo>
                  <a:lnTo>
                    <a:pt x="1212" y="908"/>
                  </a:lnTo>
                  <a:lnTo>
                    <a:pt x="1216" y="904"/>
                  </a:lnTo>
                  <a:lnTo>
                    <a:pt x="1220" y="904"/>
                  </a:lnTo>
                  <a:lnTo>
                    <a:pt x="1220" y="912"/>
                  </a:lnTo>
                  <a:lnTo>
                    <a:pt x="1224" y="900"/>
                  </a:lnTo>
                  <a:lnTo>
                    <a:pt x="1224" y="896"/>
                  </a:lnTo>
                  <a:lnTo>
                    <a:pt x="1224" y="891"/>
                  </a:lnTo>
                  <a:lnTo>
                    <a:pt x="1224" y="896"/>
                  </a:lnTo>
                  <a:lnTo>
                    <a:pt x="1224" y="904"/>
                  </a:lnTo>
                  <a:lnTo>
                    <a:pt x="1228" y="908"/>
                  </a:lnTo>
                  <a:lnTo>
                    <a:pt x="1224" y="912"/>
                  </a:lnTo>
                  <a:lnTo>
                    <a:pt x="1228" y="916"/>
                  </a:lnTo>
                  <a:lnTo>
                    <a:pt x="1228" y="912"/>
                  </a:lnTo>
                  <a:lnTo>
                    <a:pt x="1233" y="908"/>
                  </a:lnTo>
                  <a:lnTo>
                    <a:pt x="1233" y="900"/>
                  </a:lnTo>
                  <a:lnTo>
                    <a:pt x="1233" y="887"/>
                  </a:lnTo>
                  <a:lnTo>
                    <a:pt x="1233" y="879"/>
                  </a:lnTo>
                  <a:lnTo>
                    <a:pt x="1237" y="871"/>
                  </a:lnTo>
                  <a:lnTo>
                    <a:pt x="1237" y="883"/>
                  </a:lnTo>
                  <a:lnTo>
                    <a:pt x="1241" y="875"/>
                  </a:lnTo>
                  <a:lnTo>
                    <a:pt x="1241" y="883"/>
                  </a:lnTo>
                  <a:lnTo>
                    <a:pt x="1237" y="896"/>
                  </a:lnTo>
                  <a:lnTo>
                    <a:pt x="1237" y="904"/>
                  </a:lnTo>
                  <a:lnTo>
                    <a:pt x="1241" y="908"/>
                  </a:lnTo>
                  <a:lnTo>
                    <a:pt x="1245" y="904"/>
                  </a:lnTo>
                  <a:lnTo>
                    <a:pt x="1249" y="904"/>
                  </a:lnTo>
                  <a:lnTo>
                    <a:pt x="1249" y="900"/>
                  </a:lnTo>
                  <a:lnTo>
                    <a:pt x="1253" y="908"/>
                  </a:lnTo>
                  <a:lnTo>
                    <a:pt x="1257" y="896"/>
                  </a:lnTo>
                  <a:lnTo>
                    <a:pt x="1257" y="891"/>
                  </a:lnTo>
                  <a:lnTo>
                    <a:pt x="1249" y="887"/>
                  </a:lnTo>
                  <a:lnTo>
                    <a:pt x="1253" y="887"/>
                  </a:lnTo>
                  <a:lnTo>
                    <a:pt x="1257" y="875"/>
                  </a:lnTo>
                  <a:lnTo>
                    <a:pt x="1261" y="875"/>
                  </a:lnTo>
                  <a:lnTo>
                    <a:pt x="1261" y="871"/>
                  </a:lnTo>
                  <a:lnTo>
                    <a:pt x="1257" y="87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36" name="Freeform 873">
              <a:extLst>
                <a:ext uri="{FF2B5EF4-FFF2-40B4-BE49-F238E27FC236}">
                  <a16:creationId xmlns="" xmlns:a16="http://schemas.microsoft.com/office/drawing/2014/main" id="{D46A81A1-2A4D-4498-9A70-27F64DF98430}"/>
                </a:ext>
              </a:extLst>
            </p:cNvPr>
            <p:cNvSpPr>
              <a:spLocks/>
            </p:cNvSpPr>
            <p:nvPr/>
          </p:nvSpPr>
          <p:spPr bwMode="gray">
            <a:xfrm>
              <a:off x="6024253" y="3571430"/>
              <a:ext cx="55801" cy="61546"/>
            </a:xfrm>
            <a:custGeom>
              <a:avLst/>
              <a:gdLst>
                <a:gd name="T0" fmla="*/ 13 w 155"/>
                <a:gd name="T1" fmla="*/ 41 h 171"/>
                <a:gd name="T2" fmla="*/ 13 w 155"/>
                <a:gd name="T3" fmla="*/ 41 h 171"/>
                <a:gd name="T4" fmla="*/ 17 w 155"/>
                <a:gd name="T5" fmla="*/ 53 h 171"/>
                <a:gd name="T6" fmla="*/ 21 w 155"/>
                <a:gd name="T7" fmla="*/ 65 h 171"/>
                <a:gd name="T8" fmla="*/ 21 w 155"/>
                <a:gd name="T9" fmla="*/ 69 h 171"/>
                <a:gd name="T10" fmla="*/ 29 w 155"/>
                <a:gd name="T11" fmla="*/ 81 h 171"/>
                <a:gd name="T12" fmla="*/ 33 w 155"/>
                <a:gd name="T13" fmla="*/ 93 h 171"/>
                <a:gd name="T14" fmla="*/ 45 w 155"/>
                <a:gd name="T15" fmla="*/ 93 h 171"/>
                <a:gd name="T16" fmla="*/ 57 w 155"/>
                <a:gd name="T17" fmla="*/ 102 h 171"/>
                <a:gd name="T18" fmla="*/ 70 w 155"/>
                <a:gd name="T19" fmla="*/ 110 h 171"/>
                <a:gd name="T20" fmla="*/ 74 w 155"/>
                <a:gd name="T21" fmla="*/ 114 h 171"/>
                <a:gd name="T22" fmla="*/ 70 w 155"/>
                <a:gd name="T23" fmla="*/ 122 h 171"/>
                <a:gd name="T24" fmla="*/ 57 w 155"/>
                <a:gd name="T25" fmla="*/ 126 h 171"/>
                <a:gd name="T26" fmla="*/ 57 w 155"/>
                <a:gd name="T27" fmla="*/ 138 h 171"/>
                <a:gd name="T28" fmla="*/ 61 w 155"/>
                <a:gd name="T29" fmla="*/ 150 h 171"/>
                <a:gd name="T30" fmla="*/ 61 w 155"/>
                <a:gd name="T31" fmla="*/ 154 h 171"/>
                <a:gd name="T32" fmla="*/ 57 w 155"/>
                <a:gd name="T33" fmla="*/ 163 h 171"/>
                <a:gd name="T34" fmla="*/ 66 w 155"/>
                <a:gd name="T35" fmla="*/ 171 h 171"/>
                <a:gd name="T36" fmla="*/ 66 w 155"/>
                <a:gd name="T37" fmla="*/ 163 h 171"/>
                <a:gd name="T38" fmla="*/ 74 w 155"/>
                <a:gd name="T39" fmla="*/ 150 h 171"/>
                <a:gd name="T40" fmla="*/ 74 w 155"/>
                <a:gd name="T41" fmla="*/ 150 h 171"/>
                <a:gd name="T42" fmla="*/ 70 w 155"/>
                <a:gd name="T43" fmla="*/ 146 h 171"/>
                <a:gd name="T44" fmla="*/ 66 w 155"/>
                <a:gd name="T45" fmla="*/ 142 h 171"/>
                <a:gd name="T46" fmla="*/ 78 w 155"/>
                <a:gd name="T47" fmla="*/ 130 h 171"/>
                <a:gd name="T48" fmla="*/ 90 w 155"/>
                <a:gd name="T49" fmla="*/ 130 h 171"/>
                <a:gd name="T50" fmla="*/ 98 w 155"/>
                <a:gd name="T51" fmla="*/ 126 h 171"/>
                <a:gd name="T52" fmla="*/ 106 w 155"/>
                <a:gd name="T53" fmla="*/ 114 h 171"/>
                <a:gd name="T54" fmla="*/ 102 w 155"/>
                <a:gd name="T55" fmla="*/ 106 h 171"/>
                <a:gd name="T56" fmla="*/ 110 w 155"/>
                <a:gd name="T57" fmla="*/ 106 h 171"/>
                <a:gd name="T58" fmla="*/ 114 w 155"/>
                <a:gd name="T59" fmla="*/ 106 h 171"/>
                <a:gd name="T60" fmla="*/ 118 w 155"/>
                <a:gd name="T61" fmla="*/ 102 h 171"/>
                <a:gd name="T62" fmla="*/ 123 w 155"/>
                <a:gd name="T63" fmla="*/ 93 h 171"/>
                <a:gd name="T64" fmla="*/ 127 w 155"/>
                <a:gd name="T65" fmla="*/ 89 h 171"/>
                <a:gd name="T66" fmla="*/ 131 w 155"/>
                <a:gd name="T67" fmla="*/ 89 h 171"/>
                <a:gd name="T68" fmla="*/ 139 w 155"/>
                <a:gd name="T69" fmla="*/ 81 h 171"/>
                <a:gd name="T70" fmla="*/ 143 w 155"/>
                <a:gd name="T71" fmla="*/ 69 h 171"/>
                <a:gd name="T72" fmla="*/ 143 w 155"/>
                <a:gd name="T73" fmla="*/ 65 h 171"/>
                <a:gd name="T74" fmla="*/ 147 w 155"/>
                <a:gd name="T75" fmla="*/ 53 h 171"/>
                <a:gd name="T76" fmla="*/ 151 w 155"/>
                <a:gd name="T77" fmla="*/ 41 h 171"/>
                <a:gd name="T78" fmla="*/ 155 w 155"/>
                <a:gd name="T79" fmla="*/ 32 h 171"/>
                <a:gd name="T80" fmla="*/ 151 w 155"/>
                <a:gd name="T81" fmla="*/ 28 h 171"/>
                <a:gd name="T82" fmla="*/ 147 w 155"/>
                <a:gd name="T83" fmla="*/ 28 h 171"/>
                <a:gd name="T84" fmla="*/ 135 w 155"/>
                <a:gd name="T85" fmla="*/ 36 h 171"/>
                <a:gd name="T86" fmla="*/ 131 w 155"/>
                <a:gd name="T87" fmla="*/ 28 h 171"/>
                <a:gd name="T88" fmla="*/ 118 w 155"/>
                <a:gd name="T89" fmla="*/ 20 h 171"/>
                <a:gd name="T90" fmla="*/ 110 w 155"/>
                <a:gd name="T91" fmla="*/ 8 h 171"/>
                <a:gd name="T92" fmla="*/ 98 w 155"/>
                <a:gd name="T93" fmla="*/ 4 h 171"/>
                <a:gd name="T94" fmla="*/ 86 w 155"/>
                <a:gd name="T95" fmla="*/ 0 h 171"/>
                <a:gd name="T96" fmla="*/ 86 w 155"/>
                <a:gd name="T97" fmla="*/ 0 h 171"/>
                <a:gd name="T98" fmla="*/ 86 w 155"/>
                <a:gd name="T99" fmla="*/ 0 h 171"/>
                <a:gd name="T100" fmla="*/ 74 w 155"/>
                <a:gd name="T101" fmla="*/ 0 h 171"/>
                <a:gd name="T102" fmla="*/ 61 w 155"/>
                <a:gd name="T103" fmla="*/ 0 h 171"/>
                <a:gd name="T104" fmla="*/ 49 w 155"/>
                <a:gd name="T105" fmla="*/ 8 h 171"/>
                <a:gd name="T106" fmla="*/ 41 w 155"/>
                <a:gd name="T107" fmla="*/ 12 h 171"/>
                <a:gd name="T108" fmla="*/ 29 w 155"/>
                <a:gd name="T109" fmla="*/ 20 h 171"/>
                <a:gd name="T110" fmla="*/ 25 w 155"/>
                <a:gd name="T111" fmla="*/ 20 h 171"/>
                <a:gd name="T112" fmla="*/ 13 w 155"/>
                <a:gd name="T113" fmla="*/ 24 h 171"/>
                <a:gd name="T114" fmla="*/ 0 w 155"/>
                <a:gd name="T115" fmla="*/ 32 h 171"/>
                <a:gd name="T116" fmla="*/ 0 w 155"/>
                <a:gd name="T117" fmla="*/ 32 h 171"/>
                <a:gd name="T118" fmla="*/ 5 w 155"/>
                <a:gd name="T119" fmla="*/ 36 h 171"/>
                <a:gd name="T120" fmla="*/ 13 w 155"/>
                <a:gd name="T121" fmla="*/ 41 h 1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5"/>
                <a:gd name="T184" fmla="*/ 0 h 171"/>
                <a:gd name="T185" fmla="*/ 155 w 155"/>
                <a:gd name="T186" fmla="*/ 171 h 1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5" h="171">
                  <a:moveTo>
                    <a:pt x="13" y="41"/>
                  </a:moveTo>
                  <a:lnTo>
                    <a:pt x="13" y="41"/>
                  </a:lnTo>
                  <a:lnTo>
                    <a:pt x="17" y="53"/>
                  </a:lnTo>
                  <a:lnTo>
                    <a:pt x="21" y="65"/>
                  </a:lnTo>
                  <a:lnTo>
                    <a:pt x="21" y="69"/>
                  </a:lnTo>
                  <a:lnTo>
                    <a:pt x="29" y="81"/>
                  </a:lnTo>
                  <a:lnTo>
                    <a:pt x="33" y="93"/>
                  </a:lnTo>
                  <a:lnTo>
                    <a:pt x="45" y="93"/>
                  </a:lnTo>
                  <a:lnTo>
                    <a:pt x="57" y="102"/>
                  </a:lnTo>
                  <a:lnTo>
                    <a:pt x="70" y="110"/>
                  </a:lnTo>
                  <a:lnTo>
                    <a:pt x="74" y="114"/>
                  </a:lnTo>
                  <a:lnTo>
                    <a:pt x="70" y="122"/>
                  </a:lnTo>
                  <a:lnTo>
                    <a:pt x="57" y="126"/>
                  </a:lnTo>
                  <a:lnTo>
                    <a:pt x="57" y="138"/>
                  </a:lnTo>
                  <a:lnTo>
                    <a:pt x="61" y="150"/>
                  </a:lnTo>
                  <a:lnTo>
                    <a:pt x="61" y="154"/>
                  </a:lnTo>
                  <a:lnTo>
                    <a:pt x="57" y="163"/>
                  </a:lnTo>
                  <a:lnTo>
                    <a:pt x="66" y="171"/>
                  </a:lnTo>
                  <a:lnTo>
                    <a:pt x="66" y="163"/>
                  </a:lnTo>
                  <a:lnTo>
                    <a:pt x="74" y="150"/>
                  </a:lnTo>
                  <a:lnTo>
                    <a:pt x="70" y="146"/>
                  </a:lnTo>
                  <a:lnTo>
                    <a:pt x="66" y="142"/>
                  </a:lnTo>
                  <a:lnTo>
                    <a:pt x="78" y="130"/>
                  </a:lnTo>
                  <a:lnTo>
                    <a:pt x="90" y="130"/>
                  </a:lnTo>
                  <a:lnTo>
                    <a:pt x="98" y="126"/>
                  </a:lnTo>
                  <a:lnTo>
                    <a:pt x="106" y="114"/>
                  </a:lnTo>
                  <a:lnTo>
                    <a:pt x="102" y="106"/>
                  </a:lnTo>
                  <a:lnTo>
                    <a:pt x="110" y="106"/>
                  </a:lnTo>
                  <a:lnTo>
                    <a:pt x="114" y="106"/>
                  </a:lnTo>
                  <a:lnTo>
                    <a:pt x="118" y="102"/>
                  </a:lnTo>
                  <a:lnTo>
                    <a:pt x="123" y="93"/>
                  </a:lnTo>
                  <a:lnTo>
                    <a:pt x="127" y="89"/>
                  </a:lnTo>
                  <a:lnTo>
                    <a:pt x="131" y="89"/>
                  </a:lnTo>
                  <a:lnTo>
                    <a:pt x="139" y="81"/>
                  </a:lnTo>
                  <a:lnTo>
                    <a:pt x="143" y="69"/>
                  </a:lnTo>
                  <a:lnTo>
                    <a:pt x="143" y="65"/>
                  </a:lnTo>
                  <a:lnTo>
                    <a:pt x="147" y="53"/>
                  </a:lnTo>
                  <a:lnTo>
                    <a:pt x="151" y="41"/>
                  </a:lnTo>
                  <a:lnTo>
                    <a:pt x="155" y="32"/>
                  </a:lnTo>
                  <a:lnTo>
                    <a:pt x="151" y="28"/>
                  </a:lnTo>
                  <a:lnTo>
                    <a:pt x="147" y="28"/>
                  </a:lnTo>
                  <a:lnTo>
                    <a:pt x="135" y="36"/>
                  </a:lnTo>
                  <a:lnTo>
                    <a:pt x="131" y="28"/>
                  </a:lnTo>
                  <a:lnTo>
                    <a:pt x="118" y="20"/>
                  </a:lnTo>
                  <a:lnTo>
                    <a:pt x="110" y="8"/>
                  </a:lnTo>
                  <a:lnTo>
                    <a:pt x="98" y="4"/>
                  </a:lnTo>
                  <a:lnTo>
                    <a:pt x="86" y="0"/>
                  </a:lnTo>
                  <a:lnTo>
                    <a:pt x="74" y="0"/>
                  </a:lnTo>
                  <a:lnTo>
                    <a:pt x="61" y="0"/>
                  </a:lnTo>
                  <a:lnTo>
                    <a:pt x="49" y="8"/>
                  </a:lnTo>
                  <a:lnTo>
                    <a:pt x="41" y="12"/>
                  </a:lnTo>
                  <a:lnTo>
                    <a:pt x="29" y="20"/>
                  </a:lnTo>
                  <a:lnTo>
                    <a:pt x="25" y="20"/>
                  </a:lnTo>
                  <a:lnTo>
                    <a:pt x="13" y="24"/>
                  </a:lnTo>
                  <a:lnTo>
                    <a:pt x="0" y="32"/>
                  </a:lnTo>
                  <a:lnTo>
                    <a:pt x="5" y="36"/>
                  </a:lnTo>
                  <a:lnTo>
                    <a:pt x="13" y="4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37" name="Freeform 874">
              <a:extLst>
                <a:ext uri="{FF2B5EF4-FFF2-40B4-BE49-F238E27FC236}">
                  <a16:creationId xmlns="" xmlns:a16="http://schemas.microsoft.com/office/drawing/2014/main" id="{7BEC1A73-CAD7-4C6E-80B5-CCA98E27044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472007" y="3397231"/>
              <a:ext cx="309243" cy="194715"/>
            </a:xfrm>
            <a:custGeom>
              <a:avLst/>
              <a:gdLst>
                <a:gd name="T0" fmla="*/ 594 w 859"/>
                <a:gd name="T1" fmla="*/ 533 h 541"/>
                <a:gd name="T2" fmla="*/ 623 w 859"/>
                <a:gd name="T3" fmla="*/ 533 h 541"/>
                <a:gd name="T4" fmla="*/ 647 w 859"/>
                <a:gd name="T5" fmla="*/ 488 h 541"/>
                <a:gd name="T6" fmla="*/ 692 w 859"/>
                <a:gd name="T7" fmla="*/ 480 h 541"/>
                <a:gd name="T8" fmla="*/ 737 w 859"/>
                <a:gd name="T9" fmla="*/ 439 h 541"/>
                <a:gd name="T10" fmla="*/ 761 w 859"/>
                <a:gd name="T11" fmla="*/ 394 h 541"/>
                <a:gd name="T12" fmla="*/ 806 w 859"/>
                <a:gd name="T13" fmla="*/ 370 h 541"/>
                <a:gd name="T14" fmla="*/ 851 w 859"/>
                <a:gd name="T15" fmla="*/ 386 h 541"/>
                <a:gd name="T16" fmla="*/ 855 w 859"/>
                <a:gd name="T17" fmla="*/ 354 h 541"/>
                <a:gd name="T18" fmla="*/ 818 w 859"/>
                <a:gd name="T19" fmla="*/ 325 h 541"/>
                <a:gd name="T20" fmla="*/ 774 w 859"/>
                <a:gd name="T21" fmla="*/ 309 h 541"/>
                <a:gd name="T22" fmla="*/ 721 w 859"/>
                <a:gd name="T23" fmla="*/ 272 h 541"/>
                <a:gd name="T24" fmla="*/ 684 w 859"/>
                <a:gd name="T25" fmla="*/ 256 h 541"/>
                <a:gd name="T26" fmla="*/ 643 w 859"/>
                <a:gd name="T27" fmla="*/ 227 h 541"/>
                <a:gd name="T28" fmla="*/ 603 w 859"/>
                <a:gd name="T29" fmla="*/ 175 h 541"/>
                <a:gd name="T30" fmla="*/ 574 w 859"/>
                <a:gd name="T31" fmla="*/ 122 h 541"/>
                <a:gd name="T32" fmla="*/ 529 w 859"/>
                <a:gd name="T33" fmla="*/ 114 h 541"/>
                <a:gd name="T34" fmla="*/ 472 w 859"/>
                <a:gd name="T35" fmla="*/ 101 h 541"/>
                <a:gd name="T36" fmla="*/ 468 w 859"/>
                <a:gd name="T37" fmla="*/ 65 h 541"/>
                <a:gd name="T38" fmla="*/ 444 w 859"/>
                <a:gd name="T39" fmla="*/ 32 h 541"/>
                <a:gd name="T40" fmla="*/ 411 w 859"/>
                <a:gd name="T41" fmla="*/ 24 h 541"/>
                <a:gd name="T42" fmla="*/ 363 w 859"/>
                <a:gd name="T43" fmla="*/ 28 h 541"/>
                <a:gd name="T44" fmla="*/ 334 w 859"/>
                <a:gd name="T45" fmla="*/ 32 h 541"/>
                <a:gd name="T46" fmla="*/ 318 w 859"/>
                <a:gd name="T47" fmla="*/ 44 h 541"/>
                <a:gd name="T48" fmla="*/ 277 w 859"/>
                <a:gd name="T49" fmla="*/ 77 h 541"/>
                <a:gd name="T50" fmla="*/ 273 w 859"/>
                <a:gd name="T51" fmla="*/ 109 h 541"/>
                <a:gd name="T52" fmla="*/ 220 w 859"/>
                <a:gd name="T53" fmla="*/ 105 h 541"/>
                <a:gd name="T54" fmla="*/ 188 w 859"/>
                <a:gd name="T55" fmla="*/ 109 h 541"/>
                <a:gd name="T56" fmla="*/ 151 w 859"/>
                <a:gd name="T57" fmla="*/ 61 h 541"/>
                <a:gd name="T58" fmla="*/ 94 w 859"/>
                <a:gd name="T59" fmla="*/ 32 h 541"/>
                <a:gd name="T60" fmla="*/ 29 w 859"/>
                <a:gd name="T61" fmla="*/ 53 h 541"/>
                <a:gd name="T62" fmla="*/ 8 w 859"/>
                <a:gd name="T63" fmla="*/ 89 h 541"/>
                <a:gd name="T64" fmla="*/ 29 w 859"/>
                <a:gd name="T65" fmla="*/ 138 h 541"/>
                <a:gd name="T66" fmla="*/ 21 w 859"/>
                <a:gd name="T67" fmla="*/ 191 h 541"/>
                <a:gd name="T68" fmla="*/ 49 w 859"/>
                <a:gd name="T69" fmla="*/ 203 h 541"/>
                <a:gd name="T70" fmla="*/ 49 w 859"/>
                <a:gd name="T71" fmla="*/ 232 h 541"/>
                <a:gd name="T72" fmla="*/ 74 w 859"/>
                <a:gd name="T73" fmla="*/ 256 h 541"/>
                <a:gd name="T74" fmla="*/ 86 w 859"/>
                <a:gd name="T75" fmla="*/ 309 h 541"/>
                <a:gd name="T76" fmla="*/ 90 w 859"/>
                <a:gd name="T77" fmla="*/ 370 h 541"/>
                <a:gd name="T78" fmla="*/ 122 w 859"/>
                <a:gd name="T79" fmla="*/ 382 h 541"/>
                <a:gd name="T80" fmla="*/ 155 w 859"/>
                <a:gd name="T81" fmla="*/ 354 h 541"/>
                <a:gd name="T82" fmla="*/ 208 w 859"/>
                <a:gd name="T83" fmla="*/ 333 h 541"/>
                <a:gd name="T84" fmla="*/ 265 w 859"/>
                <a:gd name="T85" fmla="*/ 321 h 541"/>
                <a:gd name="T86" fmla="*/ 306 w 859"/>
                <a:gd name="T87" fmla="*/ 345 h 541"/>
                <a:gd name="T88" fmla="*/ 358 w 859"/>
                <a:gd name="T89" fmla="*/ 366 h 541"/>
                <a:gd name="T90" fmla="*/ 407 w 859"/>
                <a:gd name="T91" fmla="*/ 370 h 541"/>
                <a:gd name="T92" fmla="*/ 456 w 859"/>
                <a:gd name="T93" fmla="*/ 407 h 541"/>
                <a:gd name="T94" fmla="*/ 529 w 859"/>
                <a:gd name="T95" fmla="*/ 435 h 541"/>
                <a:gd name="T96" fmla="*/ 529 w 859"/>
                <a:gd name="T97" fmla="*/ 484 h 541"/>
                <a:gd name="T98" fmla="*/ 49 w 859"/>
                <a:gd name="T99" fmla="*/ 138 h 541"/>
                <a:gd name="T100" fmla="*/ 53 w 859"/>
                <a:gd name="T101" fmla="*/ 118 h 5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9"/>
                <a:gd name="T154" fmla="*/ 0 h 541"/>
                <a:gd name="T155" fmla="*/ 859 w 859"/>
                <a:gd name="T156" fmla="*/ 541 h 54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9" h="541">
                  <a:moveTo>
                    <a:pt x="558" y="516"/>
                  </a:moveTo>
                  <a:lnTo>
                    <a:pt x="570" y="520"/>
                  </a:lnTo>
                  <a:lnTo>
                    <a:pt x="582" y="516"/>
                  </a:lnTo>
                  <a:lnTo>
                    <a:pt x="586" y="520"/>
                  </a:lnTo>
                  <a:lnTo>
                    <a:pt x="594" y="533"/>
                  </a:lnTo>
                  <a:lnTo>
                    <a:pt x="599" y="541"/>
                  </a:lnTo>
                  <a:lnTo>
                    <a:pt x="611" y="529"/>
                  </a:lnTo>
                  <a:lnTo>
                    <a:pt x="623" y="533"/>
                  </a:lnTo>
                  <a:lnTo>
                    <a:pt x="635" y="525"/>
                  </a:lnTo>
                  <a:lnTo>
                    <a:pt x="647" y="512"/>
                  </a:lnTo>
                  <a:lnTo>
                    <a:pt x="651" y="500"/>
                  </a:lnTo>
                  <a:lnTo>
                    <a:pt x="655" y="500"/>
                  </a:lnTo>
                  <a:lnTo>
                    <a:pt x="647" y="488"/>
                  </a:lnTo>
                  <a:lnTo>
                    <a:pt x="651" y="488"/>
                  </a:lnTo>
                  <a:lnTo>
                    <a:pt x="664" y="488"/>
                  </a:lnTo>
                  <a:lnTo>
                    <a:pt x="676" y="480"/>
                  </a:lnTo>
                  <a:lnTo>
                    <a:pt x="688" y="480"/>
                  </a:lnTo>
                  <a:lnTo>
                    <a:pt x="692" y="480"/>
                  </a:lnTo>
                  <a:lnTo>
                    <a:pt x="704" y="472"/>
                  </a:lnTo>
                  <a:lnTo>
                    <a:pt x="717" y="472"/>
                  </a:lnTo>
                  <a:lnTo>
                    <a:pt x="729" y="463"/>
                  </a:lnTo>
                  <a:lnTo>
                    <a:pt x="737" y="451"/>
                  </a:lnTo>
                  <a:lnTo>
                    <a:pt x="737" y="439"/>
                  </a:lnTo>
                  <a:lnTo>
                    <a:pt x="741" y="427"/>
                  </a:lnTo>
                  <a:lnTo>
                    <a:pt x="745" y="419"/>
                  </a:lnTo>
                  <a:lnTo>
                    <a:pt x="749" y="411"/>
                  </a:lnTo>
                  <a:lnTo>
                    <a:pt x="757" y="398"/>
                  </a:lnTo>
                  <a:lnTo>
                    <a:pt x="761" y="394"/>
                  </a:lnTo>
                  <a:lnTo>
                    <a:pt x="774" y="394"/>
                  </a:lnTo>
                  <a:lnTo>
                    <a:pt x="786" y="394"/>
                  </a:lnTo>
                  <a:lnTo>
                    <a:pt x="790" y="394"/>
                  </a:lnTo>
                  <a:lnTo>
                    <a:pt x="798" y="382"/>
                  </a:lnTo>
                  <a:lnTo>
                    <a:pt x="806" y="370"/>
                  </a:lnTo>
                  <a:lnTo>
                    <a:pt x="814" y="378"/>
                  </a:lnTo>
                  <a:lnTo>
                    <a:pt x="826" y="382"/>
                  </a:lnTo>
                  <a:lnTo>
                    <a:pt x="839" y="386"/>
                  </a:lnTo>
                  <a:lnTo>
                    <a:pt x="851" y="386"/>
                  </a:lnTo>
                  <a:lnTo>
                    <a:pt x="855" y="378"/>
                  </a:lnTo>
                  <a:lnTo>
                    <a:pt x="855" y="366"/>
                  </a:lnTo>
                  <a:lnTo>
                    <a:pt x="855" y="354"/>
                  </a:lnTo>
                  <a:lnTo>
                    <a:pt x="859" y="341"/>
                  </a:lnTo>
                  <a:lnTo>
                    <a:pt x="855" y="337"/>
                  </a:lnTo>
                  <a:lnTo>
                    <a:pt x="843" y="333"/>
                  </a:lnTo>
                  <a:lnTo>
                    <a:pt x="830" y="329"/>
                  </a:lnTo>
                  <a:lnTo>
                    <a:pt x="818" y="325"/>
                  </a:lnTo>
                  <a:lnTo>
                    <a:pt x="806" y="325"/>
                  </a:lnTo>
                  <a:lnTo>
                    <a:pt x="794" y="321"/>
                  </a:lnTo>
                  <a:lnTo>
                    <a:pt x="790" y="317"/>
                  </a:lnTo>
                  <a:lnTo>
                    <a:pt x="786" y="317"/>
                  </a:lnTo>
                  <a:lnTo>
                    <a:pt x="774" y="309"/>
                  </a:lnTo>
                  <a:lnTo>
                    <a:pt x="761" y="297"/>
                  </a:lnTo>
                  <a:lnTo>
                    <a:pt x="749" y="293"/>
                  </a:lnTo>
                  <a:lnTo>
                    <a:pt x="737" y="284"/>
                  </a:lnTo>
                  <a:lnTo>
                    <a:pt x="725" y="276"/>
                  </a:lnTo>
                  <a:lnTo>
                    <a:pt x="721" y="272"/>
                  </a:lnTo>
                  <a:lnTo>
                    <a:pt x="708" y="272"/>
                  </a:lnTo>
                  <a:lnTo>
                    <a:pt x="696" y="264"/>
                  </a:lnTo>
                  <a:lnTo>
                    <a:pt x="684" y="256"/>
                  </a:lnTo>
                  <a:lnTo>
                    <a:pt x="680" y="252"/>
                  </a:lnTo>
                  <a:lnTo>
                    <a:pt x="668" y="240"/>
                  </a:lnTo>
                  <a:lnTo>
                    <a:pt x="655" y="232"/>
                  </a:lnTo>
                  <a:lnTo>
                    <a:pt x="643" y="227"/>
                  </a:lnTo>
                  <a:lnTo>
                    <a:pt x="619" y="211"/>
                  </a:lnTo>
                  <a:lnTo>
                    <a:pt x="611" y="199"/>
                  </a:lnTo>
                  <a:lnTo>
                    <a:pt x="607" y="199"/>
                  </a:lnTo>
                  <a:lnTo>
                    <a:pt x="607" y="187"/>
                  </a:lnTo>
                  <a:lnTo>
                    <a:pt x="603" y="175"/>
                  </a:lnTo>
                  <a:lnTo>
                    <a:pt x="590" y="162"/>
                  </a:lnTo>
                  <a:lnTo>
                    <a:pt x="582" y="154"/>
                  </a:lnTo>
                  <a:lnTo>
                    <a:pt x="578" y="142"/>
                  </a:lnTo>
                  <a:lnTo>
                    <a:pt x="578" y="130"/>
                  </a:lnTo>
                  <a:lnTo>
                    <a:pt x="574" y="122"/>
                  </a:lnTo>
                  <a:lnTo>
                    <a:pt x="562" y="114"/>
                  </a:lnTo>
                  <a:lnTo>
                    <a:pt x="550" y="109"/>
                  </a:lnTo>
                  <a:lnTo>
                    <a:pt x="542" y="109"/>
                  </a:lnTo>
                  <a:lnTo>
                    <a:pt x="542" y="118"/>
                  </a:lnTo>
                  <a:lnTo>
                    <a:pt x="529" y="114"/>
                  </a:lnTo>
                  <a:lnTo>
                    <a:pt x="517" y="114"/>
                  </a:lnTo>
                  <a:lnTo>
                    <a:pt x="505" y="109"/>
                  </a:lnTo>
                  <a:lnTo>
                    <a:pt x="497" y="109"/>
                  </a:lnTo>
                  <a:lnTo>
                    <a:pt x="485" y="109"/>
                  </a:lnTo>
                  <a:lnTo>
                    <a:pt x="472" y="101"/>
                  </a:lnTo>
                  <a:lnTo>
                    <a:pt x="464" y="93"/>
                  </a:lnTo>
                  <a:lnTo>
                    <a:pt x="464" y="81"/>
                  </a:lnTo>
                  <a:lnTo>
                    <a:pt x="464" y="73"/>
                  </a:lnTo>
                  <a:lnTo>
                    <a:pt x="468" y="65"/>
                  </a:lnTo>
                  <a:lnTo>
                    <a:pt x="460" y="61"/>
                  </a:lnTo>
                  <a:lnTo>
                    <a:pt x="460" y="40"/>
                  </a:lnTo>
                  <a:lnTo>
                    <a:pt x="448" y="32"/>
                  </a:lnTo>
                  <a:lnTo>
                    <a:pt x="444" y="32"/>
                  </a:lnTo>
                  <a:lnTo>
                    <a:pt x="432" y="32"/>
                  </a:lnTo>
                  <a:lnTo>
                    <a:pt x="432" y="36"/>
                  </a:lnTo>
                  <a:lnTo>
                    <a:pt x="428" y="36"/>
                  </a:lnTo>
                  <a:lnTo>
                    <a:pt x="415" y="32"/>
                  </a:lnTo>
                  <a:lnTo>
                    <a:pt x="411" y="24"/>
                  </a:lnTo>
                  <a:lnTo>
                    <a:pt x="403" y="20"/>
                  </a:lnTo>
                  <a:lnTo>
                    <a:pt x="391" y="12"/>
                  </a:lnTo>
                  <a:lnTo>
                    <a:pt x="379" y="0"/>
                  </a:lnTo>
                  <a:lnTo>
                    <a:pt x="354" y="16"/>
                  </a:lnTo>
                  <a:lnTo>
                    <a:pt x="363" y="28"/>
                  </a:lnTo>
                  <a:lnTo>
                    <a:pt x="350" y="24"/>
                  </a:lnTo>
                  <a:lnTo>
                    <a:pt x="338" y="20"/>
                  </a:lnTo>
                  <a:lnTo>
                    <a:pt x="338" y="24"/>
                  </a:lnTo>
                  <a:lnTo>
                    <a:pt x="334" y="24"/>
                  </a:lnTo>
                  <a:lnTo>
                    <a:pt x="334" y="32"/>
                  </a:lnTo>
                  <a:lnTo>
                    <a:pt x="334" y="36"/>
                  </a:lnTo>
                  <a:lnTo>
                    <a:pt x="330" y="36"/>
                  </a:lnTo>
                  <a:lnTo>
                    <a:pt x="330" y="40"/>
                  </a:lnTo>
                  <a:lnTo>
                    <a:pt x="326" y="40"/>
                  </a:lnTo>
                  <a:lnTo>
                    <a:pt x="318" y="44"/>
                  </a:lnTo>
                  <a:lnTo>
                    <a:pt x="310" y="44"/>
                  </a:lnTo>
                  <a:lnTo>
                    <a:pt x="301" y="44"/>
                  </a:lnTo>
                  <a:lnTo>
                    <a:pt x="289" y="57"/>
                  </a:lnTo>
                  <a:lnTo>
                    <a:pt x="277" y="65"/>
                  </a:lnTo>
                  <a:lnTo>
                    <a:pt x="277" y="77"/>
                  </a:lnTo>
                  <a:lnTo>
                    <a:pt x="277" y="85"/>
                  </a:lnTo>
                  <a:lnTo>
                    <a:pt x="281" y="89"/>
                  </a:lnTo>
                  <a:lnTo>
                    <a:pt x="281" y="93"/>
                  </a:lnTo>
                  <a:lnTo>
                    <a:pt x="285" y="105"/>
                  </a:lnTo>
                  <a:lnTo>
                    <a:pt x="273" y="109"/>
                  </a:lnTo>
                  <a:lnTo>
                    <a:pt x="261" y="109"/>
                  </a:lnTo>
                  <a:lnTo>
                    <a:pt x="249" y="105"/>
                  </a:lnTo>
                  <a:lnTo>
                    <a:pt x="236" y="105"/>
                  </a:lnTo>
                  <a:lnTo>
                    <a:pt x="224" y="105"/>
                  </a:lnTo>
                  <a:lnTo>
                    <a:pt x="220" y="105"/>
                  </a:lnTo>
                  <a:lnTo>
                    <a:pt x="216" y="105"/>
                  </a:lnTo>
                  <a:lnTo>
                    <a:pt x="204" y="109"/>
                  </a:lnTo>
                  <a:lnTo>
                    <a:pt x="192" y="109"/>
                  </a:lnTo>
                  <a:lnTo>
                    <a:pt x="188" y="109"/>
                  </a:lnTo>
                  <a:lnTo>
                    <a:pt x="175" y="97"/>
                  </a:lnTo>
                  <a:lnTo>
                    <a:pt x="167" y="85"/>
                  </a:lnTo>
                  <a:lnTo>
                    <a:pt x="155" y="73"/>
                  </a:lnTo>
                  <a:lnTo>
                    <a:pt x="151" y="61"/>
                  </a:lnTo>
                  <a:lnTo>
                    <a:pt x="139" y="48"/>
                  </a:lnTo>
                  <a:lnTo>
                    <a:pt x="126" y="44"/>
                  </a:lnTo>
                  <a:lnTo>
                    <a:pt x="118" y="36"/>
                  </a:lnTo>
                  <a:lnTo>
                    <a:pt x="106" y="32"/>
                  </a:lnTo>
                  <a:lnTo>
                    <a:pt x="94" y="32"/>
                  </a:lnTo>
                  <a:lnTo>
                    <a:pt x="90" y="32"/>
                  </a:lnTo>
                  <a:lnTo>
                    <a:pt x="78" y="36"/>
                  </a:lnTo>
                  <a:lnTo>
                    <a:pt x="65" y="36"/>
                  </a:lnTo>
                  <a:lnTo>
                    <a:pt x="41" y="44"/>
                  </a:lnTo>
                  <a:lnTo>
                    <a:pt x="29" y="53"/>
                  </a:lnTo>
                  <a:lnTo>
                    <a:pt x="17" y="65"/>
                  </a:lnTo>
                  <a:lnTo>
                    <a:pt x="4" y="73"/>
                  </a:lnTo>
                  <a:lnTo>
                    <a:pt x="0" y="77"/>
                  </a:lnTo>
                  <a:lnTo>
                    <a:pt x="4" y="77"/>
                  </a:lnTo>
                  <a:lnTo>
                    <a:pt x="8" y="89"/>
                  </a:lnTo>
                  <a:lnTo>
                    <a:pt x="21" y="101"/>
                  </a:lnTo>
                  <a:lnTo>
                    <a:pt x="25" y="114"/>
                  </a:lnTo>
                  <a:lnTo>
                    <a:pt x="29" y="126"/>
                  </a:lnTo>
                  <a:lnTo>
                    <a:pt x="33" y="126"/>
                  </a:lnTo>
                  <a:lnTo>
                    <a:pt x="29" y="138"/>
                  </a:lnTo>
                  <a:lnTo>
                    <a:pt x="25" y="150"/>
                  </a:lnTo>
                  <a:lnTo>
                    <a:pt x="21" y="162"/>
                  </a:lnTo>
                  <a:lnTo>
                    <a:pt x="21" y="175"/>
                  </a:lnTo>
                  <a:lnTo>
                    <a:pt x="17" y="179"/>
                  </a:lnTo>
                  <a:lnTo>
                    <a:pt x="21" y="191"/>
                  </a:lnTo>
                  <a:lnTo>
                    <a:pt x="25" y="199"/>
                  </a:lnTo>
                  <a:lnTo>
                    <a:pt x="33" y="211"/>
                  </a:lnTo>
                  <a:lnTo>
                    <a:pt x="29" y="199"/>
                  </a:lnTo>
                  <a:lnTo>
                    <a:pt x="41" y="199"/>
                  </a:lnTo>
                  <a:lnTo>
                    <a:pt x="49" y="203"/>
                  </a:lnTo>
                  <a:lnTo>
                    <a:pt x="61" y="203"/>
                  </a:lnTo>
                  <a:lnTo>
                    <a:pt x="61" y="215"/>
                  </a:lnTo>
                  <a:lnTo>
                    <a:pt x="65" y="227"/>
                  </a:lnTo>
                  <a:lnTo>
                    <a:pt x="57" y="223"/>
                  </a:lnTo>
                  <a:lnTo>
                    <a:pt x="49" y="232"/>
                  </a:lnTo>
                  <a:lnTo>
                    <a:pt x="45" y="244"/>
                  </a:lnTo>
                  <a:lnTo>
                    <a:pt x="49" y="256"/>
                  </a:lnTo>
                  <a:lnTo>
                    <a:pt x="49" y="244"/>
                  </a:lnTo>
                  <a:lnTo>
                    <a:pt x="61" y="248"/>
                  </a:lnTo>
                  <a:lnTo>
                    <a:pt x="74" y="256"/>
                  </a:lnTo>
                  <a:lnTo>
                    <a:pt x="82" y="268"/>
                  </a:lnTo>
                  <a:lnTo>
                    <a:pt x="94" y="276"/>
                  </a:lnTo>
                  <a:lnTo>
                    <a:pt x="94" y="289"/>
                  </a:lnTo>
                  <a:lnTo>
                    <a:pt x="86" y="301"/>
                  </a:lnTo>
                  <a:lnTo>
                    <a:pt x="86" y="309"/>
                  </a:lnTo>
                  <a:lnTo>
                    <a:pt x="86" y="325"/>
                  </a:lnTo>
                  <a:lnTo>
                    <a:pt x="86" y="333"/>
                  </a:lnTo>
                  <a:lnTo>
                    <a:pt x="86" y="345"/>
                  </a:lnTo>
                  <a:lnTo>
                    <a:pt x="86" y="358"/>
                  </a:lnTo>
                  <a:lnTo>
                    <a:pt x="90" y="370"/>
                  </a:lnTo>
                  <a:lnTo>
                    <a:pt x="90" y="382"/>
                  </a:lnTo>
                  <a:lnTo>
                    <a:pt x="90" y="386"/>
                  </a:lnTo>
                  <a:lnTo>
                    <a:pt x="98" y="386"/>
                  </a:lnTo>
                  <a:lnTo>
                    <a:pt x="110" y="386"/>
                  </a:lnTo>
                  <a:lnTo>
                    <a:pt x="122" y="382"/>
                  </a:lnTo>
                  <a:lnTo>
                    <a:pt x="135" y="378"/>
                  </a:lnTo>
                  <a:lnTo>
                    <a:pt x="139" y="378"/>
                  </a:lnTo>
                  <a:lnTo>
                    <a:pt x="143" y="366"/>
                  </a:lnTo>
                  <a:lnTo>
                    <a:pt x="155" y="354"/>
                  </a:lnTo>
                  <a:lnTo>
                    <a:pt x="167" y="341"/>
                  </a:lnTo>
                  <a:lnTo>
                    <a:pt x="171" y="341"/>
                  </a:lnTo>
                  <a:lnTo>
                    <a:pt x="188" y="333"/>
                  </a:lnTo>
                  <a:lnTo>
                    <a:pt x="196" y="333"/>
                  </a:lnTo>
                  <a:lnTo>
                    <a:pt x="208" y="333"/>
                  </a:lnTo>
                  <a:lnTo>
                    <a:pt x="220" y="333"/>
                  </a:lnTo>
                  <a:lnTo>
                    <a:pt x="232" y="337"/>
                  </a:lnTo>
                  <a:lnTo>
                    <a:pt x="240" y="325"/>
                  </a:lnTo>
                  <a:lnTo>
                    <a:pt x="253" y="325"/>
                  </a:lnTo>
                  <a:lnTo>
                    <a:pt x="265" y="321"/>
                  </a:lnTo>
                  <a:lnTo>
                    <a:pt x="273" y="325"/>
                  </a:lnTo>
                  <a:lnTo>
                    <a:pt x="277" y="325"/>
                  </a:lnTo>
                  <a:lnTo>
                    <a:pt x="285" y="325"/>
                  </a:lnTo>
                  <a:lnTo>
                    <a:pt x="297" y="333"/>
                  </a:lnTo>
                  <a:lnTo>
                    <a:pt x="306" y="345"/>
                  </a:lnTo>
                  <a:lnTo>
                    <a:pt x="318" y="345"/>
                  </a:lnTo>
                  <a:lnTo>
                    <a:pt x="326" y="350"/>
                  </a:lnTo>
                  <a:lnTo>
                    <a:pt x="334" y="354"/>
                  </a:lnTo>
                  <a:lnTo>
                    <a:pt x="350" y="354"/>
                  </a:lnTo>
                  <a:lnTo>
                    <a:pt x="358" y="366"/>
                  </a:lnTo>
                  <a:lnTo>
                    <a:pt x="363" y="366"/>
                  </a:lnTo>
                  <a:lnTo>
                    <a:pt x="375" y="362"/>
                  </a:lnTo>
                  <a:lnTo>
                    <a:pt x="387" y="366"/>
                  </a:lnTo>
                  <a:lnTo>
                    <a:pt x="395" y="366"/>
                  </a:lnTo>
                  <a:lnTo>
                    <a:pt x="407" y="370"/>
                  </a:lnTo>
                  <a:lnTo>
                    <a:pt x="419" y="374"/>
                  </a:lnTo>
                  <a:lnTo>
                    <a:pt x="419" y="386"/>
                  </a:lnTo>
                  <a:lnTo>
                    <a:pt x="432" y="398"/>
                  </a:lnTo>
                  <a:lnTo>
                    <a:pt x="444" y="402"/>
                  </a:lnTo>
                  <a:lnTo>
                    <a:pt x="456" y="407"/>
                  </a:lnTo>
                  <a:lnTo>
                    <a:pt x="460" y="407"/>
                  </a:lnTo>
                  <a:lnTo>
                    <a:pt x="468" y="419"/>
                  </a:lnTo>
                  <a:lnTo>
                    <a:pt x="476" y="431"/>
                  </a:lnTo>
                  <a:lnTo>
                    <a:pt x="489" y="435"/>
                  </a:lnTo>
                  <a:lnTo>
                    <a:pt x="529" y="435"/>
                  </a:lnTo>
                  <a:lnTo>
                    <a:pt x="529" y="447"/>
                  </a:lnTo>
                  <a:lnTo>
                    <a:pt x="529" y="455"/>
                  </a:lnTo>
                  <a:lnTo>
                    <a:pt x="533" y="472"/>
                  </a:lnTo>
                  <a:lnTo>
                    <a:pt x="525" y="480"/>
                  </a:lnTo>
                  <a:lnTo>
                    <a:pt x="529" y="484"/>
                  </a:lnTo>
                  <a:lnTo>
                    <a:pt x="533" y="496"/>
                  </a:lnTo>
                  <a:lnTo>
                    <a:pt x="537" y="508"/>
                  </a:lnTo>
                  <a:lnTo>
                    <a:pt x="546" y="512"/>
                  </a:lnTo>
                  <a:lnTo>
                    <a:pt x="558" y="516"/>
                  </a:lnTo>
                  <a:close/>
                  <a:moveTo>
                    <a:pt x="49" y="138"/>
                  </a:moveTo>
                  <a:lnTo>
                    <a:pt x="37" y="130"/>
                  </a:lnTo>
                  <a:lnTo>
                    <a:pt x="33" y="122"/>
                  </a:lnTo>
                  <a:lnTo>
                    <a:pt x="29" y="109"/>
                  </a:lnTo>
                  <a:lnTo>
                    <a:pt x="41" y="105"/>
                  </a:lnTo>
                  <a:lnTo>
                    <a:pt x="53" y="118"/>
                  </a:lnTo>
                  <a:lnTo>
                    <a:pt x="61" y="130"/>
                  </a:lnTo>
                  <a:lnTo>
                    <a:pt x="49" y="13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38" name="Freeform 875">
              <a:extLst>
                <a:ext uri="{FF2B5EF4-FFF2-40B4-BE49-F238E27FC236}">
                  <a16:creationId xmlns="" xmlns:a16="http://schemas.microsoft.com/office/drawing/2014/main" id="{95A49D83-5EAA-426C-BF27-FC44EDD405D2}"/>
                </a:ext>
              </a:extLst>
            </p:cNvPr>
            <p:cNvSpPr>
              <a:spLocks/>
            </p:cNvSpPr>
            <p:nvPr/>
          </p:nvSpPr>
          <p:spPr bwMode="gray">
            <a:xfrm>
              <a:off x="5202724" y="3376715"/>
              <a:ext cx="144722" cy="65865"/>
            </a:xfrm>
            <a:custGeom>
              <a:avLst/>
              <a:gdLst>
                <a:gd name="T0" fmla="*/ 28 w 402"/>
                <a:gd name="T1" fmla="*/ 32 h 183"/>
                <a:gd name="T2" fmla="*/ 48 w 402"/>
                <a:gd name="T3" fmla="*/ 36 h 183"/>
                <a:gd name="T4" fmla="*/ 73 w 402"/>
                <a:gd name="T5" fmla="*/ 57 h 183"/>
                <a:gd name="T6" fmla="*/ 93 w 402"/>
                <a:gd name="T7" fmla="*/ 73 h 183"/>
                <a:gd name="T8" fmla="*/ 101 w 402"/>
                <a:gd name="T9" fmla="*/ 97 h 183"/>
                <a:gd name="T10" fmla="*/ 105 w 402"/>
                <a:gd name="T11" fmla="*/ 122 h 183"/>
                <a:gd name="T12" fmla="*/ 97 w 402"/>
                <a:gd name="T13" fmla="*/ 142 h 183"/>
                <a:gd name="T14" fmla="*/ 93 w 402"/>
                <a:gd name="T15" fmla="*/ 146 h 183"/>
                <a:gd name="T16" fmla="*/ 105 w 402"/>
                <a:gd name="T17" fmla="*/ 150 h 183"/>
                <a:gd name="T18" fmla="*/ 126 w 402"/>
                <a:gd name="T19" fmla="*/ 150 h 183"/>
                <a:gd name="T20" fmla="*/ 150 w 402"/>
                <a:gd name="T21" fmla="*/ 154 h 183"/>
                <a:gd name="T22" fmla="*/ 171 w 402"/>
                <a:gd name="T23" fmla="*/ 142 h 183"/>
                <a:gd name="T24" fmla="*/ 179 w 402"/>
                <a:gd name="T25" fmla="*/ 154 h 183"/>
                <a:gd name="T26" fmla="*/ 195 w 402"/>
                <a:gd name="T27" fmla="*/ 162 h 183"/>
                <a:gd name="T28" fmla="*/ 203 w 402"/>
                <a:gd name="T29" fmla="*/ 171 h 183"/>
                <a:gd name="T30" fmla="*/ 219 w 402"/>
                <a:gd name="T31" fmla="*/ 175 h 183"/>
                <a:gd name="T32" fmla="*/ 240 w 402"/>
                <a:gd name="T33" fmla="*/ 175 h 183"/>
                <a:gd name="T34" fmla="*/ 260 w 402"/>
                <a:gd name="T35" fmla="*/ 171 h 183"/>
                <a:gd name="T36" fmla="*/ 284 w 402"/>
                <a:gd name="T37" fmla="*/ 171 h 183"/>
                <a:gd name="T38" fmla="*/ 293 w 402"/>
                <a:gd name="T39" fmla="*/ 166 h 183"/>
                <a:gd name="T40" fmla="*/ 301 w 402"/>
                <a:gd name="T41" fmla="*/ 162 h 183"/>
                <a:gd name="T42" fmla="*/ 309 w 402"/>
                <a:gd name="T43" fmla="*/ 162 h 183"/>
                <a:gd name="T44" fmla="*/ 321 w 402"/>
                <a:gd name="T45" fmla="*/ 150 h 183"/>
                <a:gd name="T46" fmla="*/ 341 w 402"/>
                <a:gd name="T47" fmla="*/ 158 h 183"/>
                <a:gd name="T48" fmla="*/ 366 w 402"/>
                <a:gd name="T49" fmla="*/ 175 h 183"/>
                <a:gd name="T50" fmla="*/ 390 w 402"/>
                <a:gd name="T51" fmla="*/ 183 h 183"/>
                <a:gd name="T52" fmla="*/ 398 w 402"/>
                <a:gd name="T53" fmla="*/ 158 h 183"/>
                <a:gd name="T54" fmla="*/ 378 w 402"/>
                <a:gd name="T55" fmla="*/ 142 h 183"/>
                <a:gd name="T56" fmla="*/ 390 w 402"/>
                <a:gd name="T57" fmla="*/ 122 h 183"/>
                <a:gd name="T58" fmla="*/ 366 w 402"/>
                <a:gd name="T59" fmla="*/ 114 h 183"/>
                <a:gd name="T60" fmla="*/ 341 w 402"/>
                <a:gd name="T61" fmla="*/ 97 h 183"/>
                <a:gd name="T62" fmla="*/ 345 w 402"/>
                <a:gd name="T63" fmla="*/ 77 h 183"/>
                <a:gd name="T64" fmla="*/ 325 w 402"/>
                <a:gd name="T65" fmla="*/ 73 h 183"/>
                <a:gd name="T66" fmla="*/ 309 w 402"/>
                <a:gd name="T67" fmla="*/ 65 h 183"/>
                <a:gd name="T68" fmla="*/ 293 w 402"/>
                <a:gd name="T69" fmla="*/ 61 h 183"/>
                <a:gd name="T70" fmla="*/ 268 w 402"/>
                <a:gd name="T71" fmla="*/ 61 h 183"/>
                <a:gd name="T72" fmla="*/ 252 w 402"/>
                <a:gd name="T73" fmla="*/ 69 h 183"/>
                <a:gd name="T74" fmla="*/ 236 w 402"/>
                <a:gd name="T75" fmla="*/ 73 h 183"/>
                <a:gd name="T76" fmla="*/ 232 w 402"/>
                <a:gd name="T77" fmla="*/ 61 h 183"/>
                <a:gd name="T78" fmla="*/ 215 w 402"/>
                <a:gd name="T79" fmla="*/ 53 h 183"/>
                <a:gd name="T80" fmla="*/ 203 w 402"/>
                <a:gd name="T81" fmla="*/ 48 h 183"/>
                <a:gd name="T82" fmla="*/ 179 w 402"/>
                <a:gd name="T83" fmla="*/ 32 h 183"/>
                <a:gd name="T84" fmla="*/ 154 w 402"/>
                <a:gd name="T85" fmla="*/ 28 h 183"/>
                <a:gd name="T86" fmla="*/ 138 w 402"/>
                <a:gd name="T87" fmla="*/ 24 h 183"/>
                <a:gd name="T88" fmla="*/ 126 w 402"/>
                <a:gd name="T89" fmla="*/ 28 h 183"/>
                <a:gd name="T90" fmla="*/ 101 w 402"/>
                <a:gd name="T91" fmla="*/ 24 h 183"/>
                <a:gd name="T92" fmla="*/ 65 w 402"/>
                <a:gd name="T93" fmla="*/ 12 h 183"/>
                <a:gd name="T94" fmla="*/ 40 w 402"/>
                <a:gd name="T95" fmla="*/ 0 h 183"/>
                <a:gd name="T96" fmla="*/ 16 w 402"/>
                <a:gd name="T97" fmla="*/ 0 h 183"/>
                <a:gd name="T98" fmla="*/ 0 w 402"/>
                <a:gd name="T99" fmla="*/ 8 h 183"/>
                <a:gd name="T100" fmla="*/ 4 w 402"/>
                <a:gd name="T101" fmla="*/ 12 h 1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2"/>
                <a:gd name="T154" fmla="*/ 0 h 183"/>
                <a:gd name="T155" fmla="*/ 402 w 402"/>
                <a:gd name="T156" fmla="*/ 183 h 18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2" h="183">
                  <a:moveTo>
                    <a:pt x="16" y="20"/>
                  </a:moveTo>
                  <a:lnTo>
                    <a:pt x="28" y="32"/>
                  </a:lnTo>
                  <a:lnTo>
                    <a:pt x="40" y="32"/>
                  </a:lnTo>
                  <a:lnTo>
                    <a:pt x="48" y="36"/>
                  </a:lnTo>
                  <a:lnTo>
                    <a:pt x="65" y="44"/>
                  </a:lnTo>
                  <a:lnTo>
                    <a:pt x="73" y="57"/>
                  </a:lnTo>
                  <a:lnTo>
                    <a:pt x="85" y="61"/>
                  </a:lnTo>
                  <a:lnTo>
                    <a:pt x="93" y="73"/>
                  </a:lnTo>
                  <a:lnTo>
                    <a:pt x="93" y="85"/>
                  </a:lnTo>
                  <a:lnTo>
                    <a:pt x="101" y="97"/>
                  </a:lnTo>
                  <a:lnTo>
                    <a:pt x="101" y="110"/>
                  </a:lnTo>
                  <a:lnTo>
                    <a:pt x="105" y="122"/>
                  </a:lnTo>
                  <a:lnTo>
                    <a:pt x="105" y="130"/>
                  </a:lnTo>
                  <a:lnTo>
                    <a:pt x="97" y="142"/>
                  </a:lnTo>
                  <a:lnTo>
                    <a:pt x="93" y="142"/>
                  </a:lnTo>
                  <a:lnTo>
                    <a:pt x="93" y="146"/>
                  </a:lnTo>
                  <a:lnTo>
                    <a:pt x="93" y="150"/>
                  </a:lnTo>
                  <a:lnTo>
                    <a:pt x="105" y="150"/>
                  </a:lnTo>
                  <a:lnTo>
                    <a:pt x="118" y="150"/>
                  </a:lnTo>
                  <a:lnTo>
                    <a:pt x="126" y="150"/>
                  </a:lnTo>
                  <a:lnTo>
                    <a:pt x="138" y="150"/>
                  </a:lnTo>
                  <a:lnTo>
                    <a:pt x="150" y="154"/>
                  </a:lnTo>
                  <a:lnTo>
                    <a:pt x="154" y="142"/>
                  </a:lnTo>
                  <a:lnTo>
                    <a:pt x="171" y="142"/>
                  </a:lnTo>
                  <a:lnTo>
                    <a:pt x="166" y="150"/>
                  </a:lnTo>
                  <a:lnTo>
                    <a:pt x="179" y="154"/>
                  </a:lnTo>
                  <a:lnTo>
                    <a:pt x="191" y="162"/>
                  </a:lnTo>
                  <a:lnTo>
                    <a:pt x="195" y="162"/>
                  </a:lnTo>
                  <a:lnTo>
                    <a:pt x="191" y="166"/>
                  </a:lnTo>
                  <a:lnTo>
                    <a:pt x="203" y="171"/>
                  </a:lnTo>
                  <a:lnTo>
                    <a:pt x="207" y="179"/>
                  </a:lnTo>
                  <a:lnTo>
                    <a:pt x="219" y="175"/>
                  </a:lnTo>
                  <a:lnTo>
                    <a:pt x="232" y="175"/>
                  </a:lnTo>
                  <a:lnTo>
                    <a:pt x="240" y="175"/>
                  </a:lnTo>
                  <a:lnTo>
                    <a:pt x="252" y="166"/>
                  </a:lnTo>
                  <a:lnTo>
                    <a:pt x="260" y="171"/>
                  </a:lnTo>
                  <a:lnTo>
                    <a:pt x="272" y="171"/>
                  </a:lnTo>
                  <a:lnTo>
                    <a:pt x="284" y="171"/>
                  </a:lnTo>
                  <a:lnTo>
                    <a:pt x="293" y="171"/>
                  </a:lnTo>
                  <a:lnTo>
                    <a:pt x="293" y="166"/>
                  </a:lnTo>
                  <a:lnTo>
                    <a:pt x="301" y="166"/>
                  </a:lnTo>
                  <a:lnTo>
                    <a:pt x="301" y="162"/>
                  </a:lnTo>
                  <a:lnTo>
                    <a:pt x="305" y="162"/>
                  </a:lnTo>
                  <a:lnTo>
                    <a:pt x="309" y="162"/>
                  </a:lnTo>
                  <a:lnTo>
                    <a:pt x="313" y="158"/>
                  </a:lnTo>
                  <a:lnTo>
                    <a:pt x="321" y="150"/>
                  </a:lnTo>
                  <a:lnTo>
                    <a:pt x="333" y="154"/>
                  </a:lnTo>
                  <a:lnTo>
                    <a:pt x="341" y="158"/>
                  </a:lnTo>
                  <a:lnTo>
                    <a:pt x="354" y="171"/>
                  </a:lnTo>
                  <a:lnTo>
                    <a:pt x="366" y="175"/>
                  </a:lnTo>
                  <a:lnTo>
                    <a:pt x="378" y="175"/>
                  </a:lnTo>
                  <a:lnTo>
                    <a:pt x="390" y="183"/>
                  </a:lnTo>
                  <a:lnTo>
                    <a:pt x="402" y="171"/>
                  </a:lnTo>
                  <a:lnTo>
                    <a:pt x="398" y="158"/>
                  </a:lnTo>
                  <a:lnTo>
                    <a:pt x="386" y="154"/>
                  </a:lnTo>
                  <a:lnTo>
                    <a:pt x="378" y="142"/>
                  </a:lnTo>
                  <a:lnTo>
                    <a:pt x="382" y="130"/>
                  </a:lnTo>
                  <a:lnTo>
                    <a:pt x="390" y="122"/>
                  </a:lnTo>
                  <a:lnTo>
                    <a:pt x="378" y="114"/>
                  </a:lnTo>
                  <a:lnTo>
                    <a:pt x="366" y="114"/>
                  </a:lnTo>
                  <a:lnTo>
                    <a:pt x="354" y="105"/>
                  </a:lnTo>
                  <a:lnTo>
                    <a:pt x="341" y="97"/>
                  </a:lnTo>
                  <a:lnTo>
                    <a:pt x="345" y="89"/>
                  </a:lnTo>
                  <a:lnTo>
                    <a:pt x="345" y="77"/>
                  </a:lnTo>
                  <a:lnTo>
                    <a:pt x="333" y="73"/>
                  </a:lnTo>
                  <a:lnTo>
                    <a:pt x="325" y="73"/>
                  </a:lnTo>
                  <a:lnTo>
                    <a:pt x="313" y="65"/>
                  </a:lnTo>
                  <a:lnTo>
                    <a:pt x="309" y="65"/>
                  </a:lnTo>
                  <a:lnTo>
                    <a:pt x="301" y="61"/>
                  </a:lnTo>
                  <a:lnTo>
                    <a:pt x="293" y="61"/>
                  </a:lnTo>
                  <a:lnTo>
                    <a:pt x="280" y="61"/>
                  </a:lnTo>
                  <a:lnTo>
                    <a:pt x="268" y="61"/>
                  </a:lnTo>
                  <a:lnTo>
                    <a:pt x="256" y="65"/>
                  </a:lnTo>
                  <a:lnTo>
                    <a:pt x="252" y="69"/>
                  </a:lnTo>
                  <a:lnTo>
                    <a:pt x="248" y="69"/>
                  </a:lnTo>
                  <a:lnTo>
                    <a:pt x="236" y="73"/>
                  </a:lnTo>
                  <a:lnTo>
                    <a:pt x="223" y="65"/>
                  </a:lnTo>
                  <a:lnTo>
                    <a:pt x="232" y="61"/>
                  </a:lnTo>
                  <a:lnTo>
                    <a:pt x="227" y="57"/>
                  </a:lnTo>
                  <a:lnTo>
                    <a:pt x="215" y="53"/>
                  </a:lnTo>
                  <a:lnTo>
                    <a:pt x="203" y="48"/>
                  </a:lnTo>
                  <a:lnTo>
                    <a:pt x="191" y="44"/>
                  </a:lnTo>
                  <a:lnTo>
                    <a:pt x="179" y="32"/>
                  </a:lnTo>
                  <a:lnTo>
                    <a:pt x="166" y="28"/>
                  </a:lnTo>
                  <a:lnTo>
                    <a:pt x="154" y="28"/>
                  </a:lnTo>
                  <a:lnTo>
                    <a:pt x="142" y="24"/>
                  </a:lnTo>
                  <a:lnTo>
                    <a:pt x="138" y="24"/>
                  </a:lnTo>
                  <a:lnTo>
                    <a:pt x="126" y="28"/>
                  </a:lnTo>
                  <a:lnTo>
                    <a:pt x="114" y="24"/>
                  </a:lnTo>
                  <a:lnTo>
                    <a:pt x="101" y="24"/>
                  </a:lnTo>
                  <a:lnTo>
                    <a:pt x="89" y="20"/>
                  </a:lnTo>
                  <a:lnTo>
                    <a:pt x="65" y="12"/>
                  </a:lnTo>
                  <a:lnTo>
                    <a:pt x="52" y="8"/>
                  </a:lnTo>
                  <a:lnTo>
                    <a:pt x="40" y="0"/>
                  </a:lnTo>
                  <a:lnTo>
                    <a:pt x="28" y="4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16" y="2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39" name="Freeform 876">
              <a:extLst>
                <a:ext uri="{FF2B5EF4-FFF2-40B4-BE49-F238E27FC236}">
                  <a16:creationId xmlns="" xmlns:a16="http://schemas.microsoft.com/office/drawing/2014/main" id="{B74677AE-EB1D-4C3A-99ED-FE6C3A34931A}"/>
                </a:ext>
              </a:extLst>
            </p:cNvPr>
            <p:cNvSpPr>
              <a:spLocks/>
            </p:cNvSpPr>
            <p:nvPr/>
          </p:nvSpPr>
          <p:spPr bwMode="gray">
            <a:xfrm>
              <a:off x="5797451" y="3442580"/>
              <a:ext cx="168482" cy="111214"/>
            </a:xfrm>
            <a:custGeom>
              <a:avLst/>
              <a:gdLst>
                <a:gd name="T0" fmla="*/ 325 w 468"/>
                <a:gd name="T1" fmla="*/ 118 h 309"/>
                <a:gd name="T2" fmla="*/ 289 w 468"/>
                <a:gd name="T3" fmla="*/ 126 h 309"/>
                <a:gd name="T4" fmla="*/ 256 w 468"/>
                <a:gd name="T5" fmla="*/ 114 h 309"/>
                <a:gd name="T6" fmla="*/ 211 w 468"/>
                <a:gd name="T7" fmla="*/ 118 h 309"/>
                <a:gd name="T8" fmla="*/ 171 w 468"/>
                <a:gd name="T9" fmla="*/ 101 h 309"/>
                <a:gd name="T10" fmla="*/ 126 w 468"/>
                <a:gd name="T11" fmla="*/ 106 h 309"/>
                <a:gd name="T12" fmla="*/ 126 w 468"/>
                <a:gd name="T13" fmla="*/ 73 h 309"/>
                <a:gd name="T14" fmla="*/ 150 w 468"/>
                <a:gd name="T15" fmla="*/ 61 h 309"/>
                <a:gd name="T16" fmla="*/ 179 w 468"/>
                <a:gd name="T17" fmla="*/ 69 h 309"/>
                <a:gd name="T18" fmla="*/ 195 w 468"/>
                <a:gd name="T19" fmla="*/ 73 h 309"/>
                <a:gd name="T20" fmla="*/ 195 w 468"/>
                <a:gd name="T21" fmla="*/ 57 h 309"/>
                <a:gd name="T22" fmla="*/ 179 w 468"/>
                <a:gd name="T23" fmla="*/ 45 h 309"/>
                <a:gd name="T24" fmla="*/ 207 w 468"/>
                <a:gd name="T25" fmla="*/ 20 h 309"/>
                <a:gd name="T26" fmla="*/ 175 w 468"/>
                <a:gd name="T27" fmla="*/ 12 h 309"/>
                <a:gd name="T28" fmla="*/ 146 w 468"/>
                <a:gd name="T29" fmla="*/ 28 h 309"/>
                <a:gd name="T30" fmla="*/ 114 w 468"/>
                <a:gd name="T31" fmla="*/ 36 h 309"/>
                <a:gd name="T32" fmla="*/ 114 w 468"/>
                <a:gd name="T33" fmla="*/ 57 h 309"/>
                <a:gd name="T34" fmla="*/ 114 w 468"/>
                <a:gd name="T35" fmla="*/ 61 h 309"/>
                <a:gd name="T36" fmla="*/ 89 w 468"/>
                <a:gd name="T37" fmla="*/ 61 h 309"/>
                <a:gd name="T38" fmla="*/ 77 w 468"/>
                <a:gd name="T39" fmla="*/ 65 h 309"/>
                <a:gd name="T40" fmla="*/ 93 w 468"/>
                <a:gd name="T41" fmla="*/ 69 h 309"/>
                <a:gd name="T42" fmla="*/ 77 w 468"/>
                <a:gd name="T43" fmla="*/ 97 h 309"/>
                <a:gd name="T44" fmla="*/ 28 w 468"/>
                <a:gd name="T45" fmla="*/ 101 h 309"/>
                <a:gd name="T46" fmla="*/ 4 w 468"/>
                <a:gd name="T47" fmla="*/ 114 h 309"/>
                <a:gd name="T48" fmla="*/ 32 w 468"/>
                <a:gd name="T49" fmla="*/ 146 h 309"/>
                <a:gd name="T50" fmla="*/ 40 w 468"/>
                <a:gd name="T51" fmla="*/ 175 h 309"/>
                <a:gd name="T52" fmla="*/ 57 w 468"/>
                <a:gd name="T53" fmla="*/ 195 h 309"/>
                <a:gd name="T54" fmla="*/ 53 w 468"/>
                <a:gd name="T55" fmla="*/ 219 h 309"/>
                <a:gd name="T56" fmla="*/ 28 w 468"/>
                <a:gd name="T57" fmla="*/ 268 h 309"/>
                <a:gd name="T58" fmla="*/ 36 w 468"/>
                <a:gd name="T59" fmla="*/ 289 h 309"/>
                <a:gd name="T60" fmla="*/ 57 w 468"/>
                <a:gd name="T61" fmla="*/ 276 h 309"/>
                <a:gd name="T62" fmla="*/ 97 w 468"/>
                <a:gd name="T63" fmla="*/ 264 h 309"/>
                <a:gd name="T64" fmla="*/ 122 w 468"/>
                <a:gd name="T65" fmla="*/ 272 h 309"/>
                <a:gd name="T66" fmla="*/ 138 w 468"/>
                <a:gd name="T67" fmla="*/ 244 h 309"/>
                <a:gd name="T68" fmla="*/ 167 w 468"/>
                <a:gd name="T69" fmla="*/ 248 h 309"/>
                <a:gd name="T70" fmla="*/ 187 w 468"/>
                <a:gd name="T71" fmla="*/ 207 h 309"/>
                <a:gd name="T72" fmla="*/ 228 w 468"/>
                <a:gd name="T73" fmla="*/ 191 h 309"/>
                <a:gd name="T74" fmla="*/ 252 w 468"/>
                <a:gd name="T75" fmla="*/ 219 h 309"/>
                <a:gd name="T76" fmla="*/ 248 w 468"/>
                <a:gd name="T77" fmla="*/ 256 h 309"/>
                <a:gd name="T78" fmla="*/ 256 w 468"/>
                <a:gd name="T79" fmla="*/ 305 h 309"/>
                <a:gd name="T80" fmla="*/ 293 w 468"/>
                <a:gd name="T81" fmla="*/ 289 h 309"/>
                <a:gd name="T82" fmla="*/ 325 w 468"/>
                <a:gd name="T83" fmla="*/ 268 h 309"/>
                <a:gd name="T84" fmla="*/ 374 w 468"/>
                <a:gd name="T85" fmla="*/ 252 h 309"/>
                <a:gd name="T86" fmla="*/ 407 w 468"/>
                <a:gd name="T87" fmla="*/ 260 h 309"/>
                <a:gd name="T88" fmla="*/ 439 w 468"/>
                <a:gd name="T89" fmla="*/ 256 h 309"/>
                <a:gd name="T90" fmla="*/ 468 w 468"/>
                <a:gd name="T91" fmla="*/ 252 h 309"/>
                <a:gd name="T92" fmla="*/ 451 w 468"/>
                <a:gd name="T93" fmla="*/ 211 h 309"/>
                <a:gd name="T94" fmla="*/ 431 w 468"/>
                <a:gd name="T95" fmla="*/ 171 h 309"/>
                <a:gd name="T96" fmla="*/ 407 w 468"/>
                <a:gd name="T97" fmla="*/ 171 h 309"/>
                <a:gd name="T98" fmla="*/ 382 w 468"/>
                <a:gd name="T99" fmla="*/ 167 h 309"/>
                <a:gd name="T100" fmla="*/ 390 w 468"/>
                <a:gd name="T101" fmla="*/ 146 h 309"/>
                <a:gd name="T102" fmla="*/ 378 w 468"/>
                <a:gd name="T103" fmla="*/ 126 h 309"/>
                <a:gd name="T104" fmla="*/ 358 w 468"/>
                <a:gd name="T105" fmla="*/ 118 h 3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8"/>
                <a:gd name="T160" fmla="*/ 0 h 309"/>
                <a:gd name="T161" fmla="*/ 468 w 468"/>
                <a:gd name="T162" fmla="*/ 309 h 30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8" h="309">
                  <a:moveTo>
                    <a:pt x="358" y="118"/>
                  </a:moveTo>
                  <a:lnTo>
                    <a:pt x="350" y="118"/>
                  </a:lnTo>
                  <a:lnTo>
                    <a:pt x="342" y="122"/>
                  </a:lnTo>
                  <a:lnTo>
                    <a:pt x="325" y="118"/>
                  </a:lnTo>
                  <a:lnTo>
                    <a:pt x="317" y="118"/>
                  </a:lnTo>
                  <a:lnTo>
                    <a:pt x="305" y="118"/>
                  </a:lnTo>
                  <a:lnTo>
                    <a:pt x="293" y="130"/>
                  </a:lnTo>
                  <a:lnTo>
                    <a:pt x="289" y="126"/>
                  </a:lnTo>
                  <a:lnTo>
                    <a:pt x="276" y="122"/>
                  </a:lnTo>
                  <a:lnTo>
                    <a:pt x="264" y="126"/>
                  </a:lnTo>
                  <a:lnTo>
                    <a:pt x="264" y="114"/>
                  </a:lnTo>
                  <a:lnTo>
                    <a:pt x="256" y="114"/>
                  </a:lnTo>
                  <a:lnTo>
                    <a:pt x="248" y="101"/>
                  </a:lnTo>
                  <a:lnTo>
                    <a:pt x="236" y="110"/>
                  </a:lnTo>
                  <a:lnTo>
                    <a:pt x="224" y="114"/>
                  </a:lnTo>
                  <a:lnTo>
                    <a:pt x="211" y="118"/>
                  </a:lnTo>
                  <a:lnTo>
                    <a:pt x="199" y="110"/>
                  </a:lnTo>
                  <a:lnTo>
                    <a:pt x="195" y="106"/>
                  </a:lnTo>
                  <a:lnTo>
                    <a:pt x="183" y="106"/>
                  </a:lnTo>
                  <a:lnTo>
                    <a:pt x="171" y="101"/>
                  </a:lnTo>
                  <a:lnTo>
                    <a:pt x="158" y="106"/>
                  </a:lnTo>
                  <a:lnTo>
                    <a:pt x="150" y="106"/>
                  </a:lnTo>
                  <a:lnTo>
                    <a:pt x="138" y="106"/>
                  </a:lnTo>
                  <a:lnTo>
                    <a:pt x="126" y="106"/>
                  </a:lnTo>
                  <a:lnTo>
                    <a:pt x="118" y="106"/>
                  </a:lnTo>
                  <a:lnTo>
                    <a:pt x="114" y="93"/>
                  </a:lnTo>
                  <a:lnTo>
                    <a:pt x="118" y="81"/>
                  </a:lnTo>
                  <a:lnTo>
                    <a:pt x="126" y="73"/>
                  </a:lnTo>
                  <a:lnTo>
                    <a:pt x="126" y="69"/>
                  </a:lnTo>
                  <a:lnTo>
                    <a:pt x="130" y="65"/>
                  </a:lnTo>
                  <a:lnTo>
                    <a:pt x="142" y="65"/>
                  </a:lnTo>
                  <a:lnTo>
                    <a:pt x="150" y="61"/>
                  </a:lnTo>
                  <a:lnTo>
                    <a:pt x="158" y="57"/>
                  </a:lnTo>
                  <a:lnTo>
                    <a:pt x="162" y="61"/>
                  </a:lnTo>
                  <a:lnTo>
                    <a:pt x="167" y="61"/>
                  </a:lnTo>
                  <a:lnTo>
                    <a:pt x="179" y="69"/>
                  </a:lnTo>
                  <a:lnTo>
                    <a:pt x="191" y="69"/>
                  </a:lnTo>
                  <a:lnTo>
                    <a:pt x="191" y="73"/>
                  </a:lnTo>
                  <a:lnTo>
                    <a:pt x="187" y="77"/>
                  </a:lnTo>
                  <a:lnTo>
                    <a:pt x="195" y="73"/>
                  </a:lnTo>
                  <a:lnTo>
                    <a:pt x="203" y="65"/>
                  </a:lnTo>
                  <a:lnTo>
                    <a:pt x="215" y="57"/>
                  </a:lnTo>
                  <a:lnTo>
                    <a:pt x="203" y="57"/>
                  </a:lnTo>
                  <a:lnTo>
                    <a:pt x="195" y="57"/>
                  </a:lnTo>
                  <a:lnTo>
                    <a:pt x="187" y="49"/>
                  </a:lnTo>
                  <a:lnTo>
                    <a:pt x="183" y="49"/>
                  </a:lnTo>
                  <a:lnTo>
                    <a:pt x="179" y="49"/>
                  </a:lnTo>
                  <a:lnTo>
                    <a:pt x="179" y="45"/>
                  </a:lnTo>
                  <a:lnTo>
                    <a:pt x="183" y="40"/>
                  </a:lnTo>
                  <a:lnTo>
                    <a:pt x="195" y="32"/>
                  </a:lnTo>
                  <a:lnTo>
                    <a:pt x="207" y="24"/>
                  </a:lnTo>
                  <a:lnTo>
                    <a:pt x="207" y="20"/>
                  </a:lnTo>
                  <a:lnTo>
                    <a:pt x="203" y="20"/>
                  </a:lnTo>
                  <a:lnTo>
                    <a:pt x="195" y="8"/>
                  </a:lnTo>
                  <a:lnTo>
                    <a:pt x="187" y="0"/>
                  </a:lnTo>
                  <a:lnTo>
                    <a:pt x="175" y="12"/>
                  </a:lnTo>
                  <a:lnTo>
                    <a:pt x="162" y="16"/>
                  </a:lnTo>
                  <a:lnTo>
                    <a:pt x="158" y="20"/>
                  </a:lnTo>
                  <a:lnTo>
                    <a:pt x="154" y="20"/>
                  </a:lnTo>
                  <a:lnTo>
                    <a:pt x="146" y="28"/>
                  </a:lnTo>
                  <a:lnTo>
                    <a:pt x="134" y="20"/>
                  </a:lnTo>
                  <a:lnTo>
                    <a:pt x="130" y="20"/>
                  </a:lnTo>
                  <a:lnTo>
                    <a:pt x="118" y="28"/>
                  </a:lnTo>
                  <a:lnTo>
                    <a:pt x="114" y="36"/>
                  </a:lnTo>
                  <a:lnTo>
                    <a:pt x="114" y="45"/>
                  </a:lnTo>
                  <a:lnTo>
                    <a:pt x="118" y="53"/>
                  </a:lnTo>
                  <a:lnTo>
                    <a:pt x="114" y="53"/>
                  </a:lnTo>
                  <a:lnTo>
                    <a:pt x="114" y="57"/>
                  </a:lnTo>
                  <a:lnTo>
                    <a:pt x="118" y="61"/>
                  </a:lnTo>
                  <a:lnTo>
                    <a:pt x="114" y="61"/>
                  </a:lnTo>
                  <a:lnTo>
                    <a:pt x="110" y="61"/>
                  </a:lnTo>
                  <a:lnTo>
                    <a:pt x="101" y="57"/>
                  </a:lnTo>
                  <a:lnTo>
                    <a:pt x="89" y="61"/>
                  </a:lnTo>
                  <a:lnTo>
                    <a:pt x="85" y="61"/>
                  </a:lnTo>
                  <a:lnTo>
                    <a:pt x="77" y="61"/>
                  </a:lnTo>
                  <a:lnTo>
                    <a:pt x="73" y="61"/>
                  </a:lnTo>
                  <a:lnTo>
                    <a:pt x="77" y="65"/>
                  </a:lnTo>
                  <a:lnTo>
                    <a:pt x="81" y="65"/>
                  </a:lnTo>
                  <a:lnTo>
                    <a:pt x="89" y="65"/>
                  </a:lnTo>
                  <a:lnTo>
                    <a:pt x="93" y="61"/>
                  </a:lnTo>
                  <a:lnTo>
                    <a:pt x="93" y="69"/>
                  </a:lnTo>
                  <a:lnTo>
                    <a:pt x="85" y="73"/>
                  </a:lnTo>
                  <a:lnTo>
                    <a:pt x="85" y="85"/>
                  </a:lnTo>
                  <a:lnTo>
                    <a:pt x="77" y="85"/>
                  </a:lnTo>
                  <a:lnTo>
                    <a:pt x="77" y="97"/>
                  </a:lnTo>
                  <a:lnTo>
                    <a:pt x="65" y="106"/>
                  </a:lnTo>
                  <a:lnTo>
                    <a:pt x="53" y="106"/>
                  </a:lnTo>
                  <a:lnTo>
                    <a:pt x="40" y="106"/>
                  </a:lnTo>
                  <a:lnTo>
                    <a:pt x="28" y="101"/>
                  </a:lnTo>
                  <a:lnTo>
                    <a:pt x="16" y="106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4" y="114"/>
                  </a:lnTo>
                  <a:lnTo>
                    <a:pt x="0" y="126"/>
                  </a:lnTo>
                  <a:lnTo>
                    <a:pt x="12" y="134"/>
                  </a:lnTo>
                  <a:lnTo>
                    <a:pt x="20" y="142"/>
                  </a:lnTo>
                  <a:lnTo>
                    <a:pt x="32" y="146"/>
                  </a:lnTo>
                  <a:lnTo>
                    <a:pt x="40" y="146"/>
                  </a:lnTo>
                  <a:lnTo>
                    <a:pt x="49" y="150"/>
                  </a:lnTo>
                  <a:lnTo>
                    <a:pt x="44" y="163"/>
                  </a:lnTo>
                  <a:lnTo>
                    <a:pt x="40" y="175"/>
                  </a:lnTo>
                  <a:lnTo>
                    <a:pt x="44" y="183"/>
                  </a:lnTo>
                  <a:lnTo>
                    <a:pt x="44" y="187"/>
                  </a:lnTo>
                  <a:lnTo>
                    <a:pt x="57" y="195"/>
                  </a:lnTo>
                  <a:lnTo>
                    <a:pt x="57" y="207"/>
                  </a:lnTo>
                  <a:lnTo>
                    <a:pt x="57" y="211"/>
                  </a:lnTo>
                  <a:lnTo>
                    <a:pt x="53" y="215"/>
                  </a:lnTo>
                  <a:lnTo>
                    <a:pt x="53" y="219"/>
                  </a:lnTo>
                  <a:lnTo>
                    <a:pt x="40" y="232"/>
                  </a:lnTo>
                  <a:lnTo>
                    <a:pt x="32" y="244"/>
                  </a:lnTo>
                  <a:lnTo>
                    <a:pt x="24" y="256"/>
                  </a:lnTo>
                  <a:lnTo>
                    <a:pt x="28" y="268"/>
                  </a:lnTo>
                  <a:lnTo>
                    <a:pt x="24" y="268"/>
                  </a:lnTo>
                  <a:lnTo>
                    <a:pt x="24" y="272"/>
                  </a:lnTo>
                  <a:lnTo>
                    <a:pt x="32" y="285"/>
                  </a:lnTo>
                  <a:lnTo>
                    <a:pt x="36" y="289"/>
                  </a:lnTo>
                  <a:lnTo>
                    <a:pt x="40" y="289"/>
                  </a:lnTo>
                  <a:lnTo>
                    <a:pt x="53" y="285"/>
                  </a:lnTo>
                  <a:lnTo>
                    <a:pt x="57" y="276"/>
                  </a:lnTo>
                  <a:lnTo>
                    <a:pt x="69" y="272"/>
                  </a:lnTo>
                  <a:lnTo>
                    <a:pt x="73" y="272"/>
                  </a:lnTo>
                  <a:lnTo>
                    <a:pt x="85" y="268"/>
                  </a:lnTo>
                  <a:lnTo>
                    <a:pt x="97" y="264"/>
                  </a:lnTo>
                  <a:lnTo>
                    <a:pt x="110" y="276"/>
                  </a:lnTo>
                  <a:lnTo>
                    <a:pt x="118" y="276"/>
                  </a:lnTo>
                  <a:lnTo>
                    <a:pt x="122" y="272"/>
                  </a:lnTo>
                  <a:lnTo>
                    <a:pt x="122" y="268"/>
                  </a:lnTo>
                  <a:lnTo>
                    <a:pt x="122" y="252"/>
                  </a:lnTo>
                  <a:lnTo>
                    <a:pt x="134" y="244"/>
                  </a:lnTo>
                  <a:lnTo>
                    <a:pt x="138" y="244"/>
                  </a:lnTo>
                  <a:lnTo>
                    <a:pt x="150" y="244"/>
                  </a:lnTo>
                  <a:lnTo>
                    <a:pt x="158" y="244"/>
                  </a:lnTo>
                  <a:lnTo>
                    <a:pt x="162" y="248"/>
                  </a:lnTo>
                  <a:lnTo>
                    <a:pt x="167" y="248"/>
                  </a:lnTo>
                  <a:lnTo>
                    <a:pt x="175" y="236"/>
                  </a:lnTo>
                  <a:lnTo>
                    <a:pt x="171" y="228"/>
                  </a:lnTo>
                  <a:lnTo>
                    <a:pt x="175" y="215"/>
                  </a:lnTo>
                  <a:lnTo>
                    <a:pt x="187" y="207"/>
                  </a:lnTo>
                  <a:lnTo>
                    <a:pt x="195" y="195"/>
                  </a:lnTo>
                  <a:lnTo>
                    <a:pt x="203" y="183"/>
                  </a:lnTo>
                  <a:lnTo>
                    <a:pt x="215" y="183"/>
                  </a:lnTo>
                  <a:lnTo>
                    <a:pt x="228" y="191"/>
                  </a:lnTo>
                  <a:lnTo>
                    <a:pt x="240" y="199"/>
                  </a:lnTo>
                  <a:lnTo>
                    <a:pt x="236" y="211"/>
                  </a:lnTo>
                  <a:lnTo>
                    <a:pt x="240" y="224"/>
                  </a:lnTo>
                  <a:lnTo>
                    <a:pt x="252" y="219"/>
                  </a:lnTo>
                  <a:lnTo>
                    <a:pt x="256" y="219"/>
                  </a:lnTo>
                  <a:lnTo>
                    <a:pt x="252" y="236"/>
                  </a:lnTo>
                  <a:lnTo>
                    <a:pt x="248" y="244"/>
                  </a:lnTo>
                  <a:lnTo>
                    <a:pt x="248" y="256"/>
                  </a:lnTo>
                  <a:lnTo>
                    <a:pt x="248" y="268"/>
                  </a:lnTo>
                  <a:lnTo>
                    <a:pt x="244" y="281"/>
                  </a:lnTo>
                  <a:lnTo>
                    <a:pt x="248" y="293"/>
                  </a:lnTo>
                  <a:lnTo>
                    <a:pt x="256" y="305"/>
                  </a:lnTo>
                  <a:lnTo>
                    <a:pt x="260" y="309"/>
                  </a:lnTo>
                  <a:lnTo>
                    <a:pt x="272" y="305"/>
                  </a:lnTo>
                  <a:lnTo>
                    <a:pt x="281" y="297"/>
                  </a:lnTo>
                  <a:lnTo>
                    <a:pt x="293" y="289"/>
                  </a:lnTo>
                  <a:lnTo>
                    <a:pt x="309" y="285"/>
                  </a:lnTo>
                  <a:lnTo>
                    <a:pt x="317" y="285"/>
                  </a:lnTo>
                  <a:lnTo>
                    <a:pt x="317" y="281"/>
                  </a:lnTo>
                  <a:lnTo>
                    <a:pt x="325" y="268"/>
                  </a:lnTo>
                  <a:lnTo>
                    <a:pt x="337" y="264"/>
                  </a:lnTo>
                  <a:lnTo>
                    <a:pt x="350" y="256"/>
                  </a:lnTo>
                  <a:lnTo>
                    <a:pt x="362" y="252"/>
                  </a:lnTo>
                  <a:lnTo>
                    <a:pt x="374" y="252"/>
                  </a:lnTo>
                  <a:lnTo>
                    <a:pt x="386" y="256"/>
                  </a:lnTo>
                  <a:lnTo>
                    <a:pt x="386" y="268"/>
                  </a:lnTo>
                  <a:lnTo>
                    <a:pt x="407" y="260"/>
                  </a:lnTo>
                  <a:lnTo>
                    <a:pt x="419" y="256"/>
                  </a:lnTo>
                  <a:lnTo>
                    <a:pt x="431" y="260"/>
                  </a:lnTo>
                  <a:lnTo>
                    <a:pt x="439" y="256"/>
                  </a:lnTo>
                  <a:lnTo>
                    <a:pt x="443" y="260"/>
                  </a:lnTo>
                  <a:lnTo>
                    <a:pt x="455" y="268"/>
                  </a:lnTo>
                  <a:lnTo>
                    <a:pt x="460" y="264"/>
                  </a:lnTo>
                  <a:lnTo>
                    <a:pt x="468" y="252"/>
                  </a:lnTo>
                  <a:lnTo>
                    <a:pt x="460" y="248"/>
                  </a:lnTo>
                  <a:lnTo>
                    <a:pt x="455" y="236"/>
                  </a:lnTo>
                  <a:lnTo>
                    <a:pt x="455" y="224"/>
                  </a:lnTo>
                  <a:lnTo>
                    <a:pt x="451" y="211"/>
                  </a:lnTo>
                  <a:lnTo>
                    <a:pt x="447" y="199"/>
                  </a:lnTo>
                  <a:lnTo>
                    <a:pt x="451" y="187"/>
                  </a:lnTo>
                  <a:lnTo>
                    <a:pt x="439" y="175"/>
                  </a:lnTo>
                  <a:lnTo>
                    <a:pt x="431" y="171"/>
                  </a:lnTo>
                  <a:lnTo>
                    <a:pt x="419" y="167"/>
                  </a:lnTo>
                  <a:lnTo>
                    <a:pt x="415" y="167"/>
                  </a:lnTo>
                  <a:lnTo>
                    <a:pt x="407" y="167"/>
                  </a:lnTo>
                  <a:lnTo>
                    <a:pt x="407" y="171"/>
                  </a:lnTo>
                  <a:lnTo>
                    <a:pt x="407" y="175"/>
                  </a:lnTo>
                  <a:lnTo>
                    <a:pt x="394" y="179"/>
                  </a:lnTo>
                  <a:lnTo>
                    <a:pt x="386" y="171"/>
                  </a:lnTo>
                  <a:lnTo>
                    <a:pt x="382" y="167"/>
                  </a:lnTo>
                  <a:lnTo>
                    <a:pt x="382" y="158"/>
                  </a:lnTo>
                  <a:lnTo>
                    <a:pt x="382" y="150"/>
                  </a:lnTo>
                  <a:lnTo>
                    <a:pt x="390" y="150"/>
                  </a:lnTo>
                  <a:lnTo>
                    <a:pt x="390" y="146"/>
                  </a:lnTo>
                  <a:lnTo>
                    <a:pt x="386" y="138"/>
                  </a:lnTo>
                  <a:lnTo>
                    <a:pt x="378" y="134"/>
                  </a:lnTo>
                  <a:lnTo>
                    <a:pt x="378" y="126"/>
                  </a:lnTo>
                  <a:lnTo>
                    <a:pt x="378" y="122"/>
                  </a:lnTo>
                  <a:lnTo>
                    <a:pt x="378" y="114"/>
                  </a:lnTo>
                  <a:lnTo>
                    <a:pt x="370" y="114"/>
                  </a:lnTo>
                  <a:lnTo>
                    <a:pt x="358" y="11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40" name="Freeform 877">
              <a:extLst>
                <a:ext uri="{FF2B5EF4-FFF2-40B4-BE49-F238E27FC236}">
                  <a16:creationId xmlns="" xmlns:a16="http://schemas.microsoft.com/office/drawing/2014/main" id="{BF916F95-5E16-41B2-B9D0-DB7A9239D154}"/>
                </a:ext>
              </a:extLst>
            </p:cNvPr>
            <p:cNvSpPr>
              <a:spLocks/>
            </p:cNvSpPr>
            <p:nvPr/>
          </p:nvSpPr>
          <p:spPr bwMode="gray">
            <a:xfrm>
              <a:off x="5277245" y="3435022"/>
              <a:ext cx="67321" cy="62985"/>
            </a:xfrm>
            <a:custGeom>
              <a:avLst/>
              <a:gdLst>
                <a:gd name="T0" fmla="*/ 187 w 187"/>
                <a:gd name="T1" fmla="*/ 159 h 175"/>
                <a:gd name="T2" fmla="*/ 179 w 187"/>
                <a:gd name="T3" fmla="*/ 135 h 175"/>
                <a:gd name="T4" fmla="*/ 179 w 187"/>
                <a:gd name="T5" fmla="*/ 122 h 175"/>
                <a:gd name="T6" fmla="*/ 155 w 187"/>
                <a:gd name="T7" fmla="*/ 110 h 175"/>
                <a:gd name="T8" fmla="*/ 130 w 187"/>
                <a:gd name="T9" fmla="*/ 94 h 175"/>
                <a:gd name="T10" fmla="*/ 151 w 187"/>
                <a:gd name="T11" fmla="*/ 90 h 175"/>
                <a:gd name="T12" fmla="*/ 134 w 187"/>
                <a:gd name="T13" fmla="*/ 70 h 175"/>
                <a:gd name="T14" fmla="*/ 118 w 187"/>
                <a:gd name="T15" fmla="*/ 45 h 175"/>
                <a:gd name="T16" fmla="*/ 122 w 187"/>
                <a:gd name="T17" fmla="*/ 29 h 175"/>
                <a:gd name="T18" fmla="*/ 110 w 187"/>
                <a:gd name="T19" fmla="*/ 21 h 175"/>
                <a:gd name="T20" fmla="*/ 94 w 187"/>
                <a:gd name="T21" fmla="*/ 0 h 175"/>
                <a:gd name="T22" fmla="*/ 86 w 187"/>
                <a:gd name="T23" fmla="*/ 4 h 175"/>
                <a:gd name="T24" fmla="*/ 77 w 187"/>
                <a:gd name="T25" fmla="*/ 9 h 175"/>
                <a:gd name="T26" fmla="*/ 53 w 187"/>
                <a:gd name="T27" fmla="*/ 9 h 175"/>
                <a:gd name="T28" fmla="*/ 33 w 187"/>
                <a:gd name="T29" fmla="*/ 13 h 175"/>
                <a:gd name="T30" fmla="*/ 12 w 187"/>
                <a:gd name="T31" fmla="*/ 13 h 175"/>
                <a:gd name="T32" fmla="*/ 12 w 187"/>
                <a:gd name="T33" fmla="*/ 25 h 175"/>
                <a:gd name="T34" fmla="*/ 16 w 187"/>
                <a:gd name="T35" fmla="*/ 41 h 175"/>
                <a:gd name="T36" fmla="*/ 8 w 187"/>
                <a:gd name="T37" fmla="*/ 49 h 175"/>
                <a:gd name="T38" fmla="*/ 8 w 187"/>
                <a:gd name="T39" fmla="*/ 70 h 175"/>
                <a:gd name="T40" fmla="*/ 8 w 187"/>
                <a:gd name="T41" fmla="*/ 82 h 175"/>
                <a:gd name="T42" fmla="*/ 33 w 187"/>
                <a:gd name="T43" fmla="*/ 90 h 175"/>
                <a:gd name="T44" fmla="*/ 53 w 187"/>
                <a:gd name="T45" fmla="*/ 94 h 175"/>
                <a:gd name="T46" fmla="*/ 73 w 187"/>
                <a:gd name="T47" fmla="*/ 110 h 175"/>
                <a:gd name="T48" fmla="*/ 86 w 187"/>
                <a:gd name="T49" fmla="*/ 114 h 175"/>
                <a:gd name="T50" fmla="*/ 94 w 187"/>
                <a:gd name="T51" fmla="*/ 114 h 175"/>
                <a:gd name="T52" fmla="*/ 118 w 187"/>
                <a:gd name="T53" fmla="*/ 127 h 175"/>
                <a:gd name="T54" fmla="*/ 138 w 187"/>
                <a:gd name="T55" fmla="*/ 127 h 175"/>
                <a:gd name="T56" fmla="*/ 143 w 187"/>
                <a:gd name="T57" fmla="*/ 139 h 175"/>
                <a:gd name="T58" fmla="*/ 155 w 187"/>
                <a:gd name="T59" fmla="*/ 159 h 175"/>
                <a:gd name="T60" fmla="*/ 163 w 187"/>
                <a:gd name="T61" fmla="*/ 171 h 175"/>
                <a:gd name="T62" fmla="*/ 167 w 187"/>
                <a:gd name="T63" fmla="*/ 175 h 175"/>
                <a:gd name="T64" fmla="*/ 187 w 187"/>
                <a:gd name="T65" fmla="*/ 175 h 175"/>
                <a:gd name="T66" fmla="*/ 187 w 187"/>
                <a:gd name="T67" fmla="*/ 171 h 1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7"/>
                <a:gd name="T103" fmla="*/ 0 h 175"/>
                <a:gd name="T104" fmla="*/ 187 w 187"/>
                <a:gd name="T105" fmla="*/ 175 h 17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7" h="175">
                  <a:moveTo>
                    <a:pt x="187" y="171"/>
                  </a:moveTo>
                  <a:lnTo>
                    <a:pt x="187" y="159"/>
                  </a:lnTo>
                  <a:lnTo>
                    <a:pt x="187" y="147"/>
                  </a:lnTo>
                  <a:lnTo>
                    <a:pt x="179" y="135"/>
                  </a:lnTo>
                  <a:lnTo>
                    <a:pt x="183" y="127"/>
                  </a:lnTo>
                  <a:lnTo>
                    <a:pt x="179" y="122"/>
                  </a:lnTo>
                  <a:lnTo>
                    <a:pt x="167" y="122"/>
                  </a:lnTo>
                  <a:lnTo>
                    <a:pt x="155" y="110"/>
                  </a:lnTo>
                  <a:lnTo>
                    <a:pt x="143" y="98"/>
                  </a:lnTo>
                  <a:lnTo>
                    <a:pt x="130" y="94"/>
                  </a:lnTo>
                  <a:lnTo>
                    <a:pt x="138" y="94"/>
                  </a:lnTo>
                  <a:lnTo>
                    <a:pt x="151" y="90"/>
                  </a:lnTo>
                  <a:lnTo>
                    <a:pt x="147" y="78"/>
                  </a:lnTo>
                  <a:lnTo>
                    <a:pt x="134" y="70"/>
                  </a:lnTo>
                  <a:lnTo>
                    <a:pt x="126" y="57"/>
                  </a:lnTo>
                  <a:lnTo>
                    <a:pt x="118" y="45"/>
                  </a:lnTo>
                  <a:lnTo>
                    <a:pt x="130" y="41"/>
                  </a:lnTo>
                  <a:lnTo>
                    <a:pt x="122" y="29"/>
                  </a:lnTo>
                  <a:lnTo>
                    <a:pt x="110" y="21"/>
                  </a:lnTo>
                  <a:lnTo>
                    <a:pt x="106" y="13"/>
                  </a:lnTo>
                  <a:lnTo>
                    <a:pt x="94" y="0"/>
                  </a:lnTo>
                  <a:lnTo>
                    <a:pt x="94" y="4"/>
                  </a:lnTo>
                  <a:lnTo>
                    <a:pt x="86" y="4"/>
                  </a:lnTo>
                  <a:lnTo>
                    <a:pt x="86" y="9"/>
                  </a:lnTo>
                  <a:lnTo>
                    <a:pt x="77" y="9"/>
                  </a:lnTo>
                  <a:lnTo>
                    <a:pt x="65" y="9"/>
                  </a:lnTo>
                  <a:lnTo>
                    <a:pt x="53" y="9"/>
                  </a:lnTo>
                  <a:lnTo>
                    <a:pt x="45" y="4"/>
                  </a:lnTo>
                  <a:lnTo>
                    <a:pt x="33" y="13"/>
                  </a:lnTo>
                  <a:lnTo>
                    <a:pt x="25" y="13"/>
                  </a:lnTo>
                  <a:lnTo>
                    <a:pt x="12" y="13"/>
                  </a:lnTo>
                  <a:lnTo>
                    <a:pt x="0" y="17"/>
                  </a:lnTo>
                  <a:lnTo>
                    <a:pt x="12" y="25"/>
                  </a:lnTo>
                  <a:lnTo>
                    <a:pt x="16" y="37"/>
                  </a:lnTo>
                  <a:lnTo>
                    <a:pt x="16" y="41"/>
                  </a:lnTo>
                  <a:lnTo>
                    <a:pt x="12" y="45"/>
                  </a:lnTo>
                  <a:lnTo>
                    <a:pt x="8" y="49"/>
                  </a:lnTo>
                  <a:lnTo>
                    <a:pt x="8" y="61"/>
                  </a:lnTo>
                  <a:lnTo>
                    <a:pt x="8" y="70"/>
                  </a:lnTo>
                  <a:lnTo>
                    <a:pt x="16" y="78"/>
                  </a:lnTo>
                  <a:lnTo>
                    <a:pt x="8" y="82"/>
                  </a:lnTo>
                  <a:lnTo>
                    <a:pt x="16" y="90"/>
                  </a:lnTo>
                  <a:lnTo>
                    <a:pt x="33" y="90"/>
                  </a:lnTo>
                  <a:lnTo>
                    <a:pt x="49" y="90"/>
                  </a:lnTo>
                  <a:lnTo>
                    <a:pt x="53" y="94"/>
                  </a:lnTo>
                  <a:lnTo>
                    <a:pt x="65" y="98"/>
                  </a:lnTo>
                  <a:lnTo>
                    <a:pt x="73" y="110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94" y="114"/>
                  </a:lnTo>
                  <a:lnTo>
                    <a:pt x="106" y="127"/>
                  </a:lnTo>
                  <a:lnTo>
                    <a:pt x="118" y="127"/>
                  </a:lnTo>
                  <a:lnTo>
                    <a:pt x="126" y="127"/>
                  </a:lnTo>
                  <a:lnTo>
                    <a:pt x="138" y="127"/>
                  </a:lnTo>
                  <a:lnTo>
                    <a:pt x="143" y="127"/>
                  </a:lnTo>
                  <a:lnTo>
                    <a:pt x="143" y="139"/>
                  </a:lnTo>
                  <a:lnTo>
                    <a:pt x="155" y="147"/>
                  </a:lnTo>
                  <a:lnTo>
                    <a:pt x="155" y="159"/>
                  </a:lnTo>
                  <a:lnTo>
                    <a:pt x="159" y="171"/>
                  </a:lnTo>
                  <a:lnTo>
                    <a:pt x="163" y="171"/>
                  </a:lnTo>
                  <a:lnTo>
                    <a:pt x="163" y="175"/>
                  </a:lnTo>
                  <a:lnTo>
                    <a:pt x="167" y="175"/>
                  </a:lnTo>
                  <a:lnTo>
                    <a:pt x="179" y="171"/>
                  </a:lnTo>
                  <a:lnTo>
                    <a:pt x="187" y="175"/>
                  </a:lnTo>
                  <a:lnTo>
                    <a:pt x="187" y="17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41" name="Freeform 879">
              <a:extLst>
                <a:ext uri="{FF2B5EF4-FFF2-40B4-BE49-F238E27FC236}">
                  <a16:creationId xmlns="" xmlns:a16="http://schemas.microsoft.com/office/drawing/2014/main" id="{564A9296-6F61-4B8C-97EB-F038B648345A}"/>
                </a:ext>
              </a:extLst>
            </p:cNvPr>
            <p:cNvSpPr>
              <a:spLocks/>
            </p:cNvSpPr>
            <p:nvPr/>
          </p:nvSpPr>
          <p:spPr bwMode="gray">
            <a:xfrm>
              <a:off x="5306765" y="3476052"/>
              <a:ext cx="30600" cy="21955"/>
            </a:xfrm>
            <a:custGeom>
              <a:avLst/>
              <a:gdLst>
                <a:gd name="T0" fmla="*/ 81 w 85"/>
                <a:gd name="T1" fmla="*/ 57 h 61"/>
                <a:gd name="T2" fmla="*/ 77 w 85"/>
                <a:gd name="T3" fmla="*/ 57 h 61"/>
                <a:gd name="T4" fmla="*/ 73 w 85"/>
                <a:gd name="T5" fmla="*/ 45 h 61"/>
                <a:gd name="T6" fmla="*/ 73 w 85"/>
                <a:gd name="T7" fmla="*/ 33 h 61"/>
                <a:gd name="T8" fmla="*/ 61 w 85"/>
                <a:gd name="T9" fmla="*/ 25 h 61"/>
                <a:gd name="T10" fmla="*/ 61 w 85"/>
                <a:gd name="T11" fmla="*/ 13 h 61"/>
                <a:gd name="T12" fmla="*/ 56 w 85"/>
                <a:gd name="T13" fmla="*/ 13 h 61"/>
                <a:gd name="T14" fmla="*/ 44 w 85"/>
                <a:gd name="T15" fmla="*/ 13 h 61"/>
                <a:gd name="T16" fmla="*/ 36 w 85"/>
                <a:gd name="T17" fmla="*/ 13 h 61"/>
                <a:gd name="T18" fmla="*/ 24 w 85"/>
                <a:gd name="T19" fmla="*/ 13 h 61"/>
                <a:gd name="T20" fmla="*/ 12 w 85"/>
                <a:gd name="T21" fmla="*/ 0 h 61"/>
                <a:gd name="T22" fmla="*/ 4 w 85"/>
                <a:gd name="T23" fmla="*/ 0 h 61"/>
                <a:gd name="T24" fmla="*/ 4 w 85"/>
                <a:gd name="T25" fmla="*/ 0 h 61"/>
                <a:gd name="T26" fmla="*/ 0 w 85"/>
                <a:gd name="T27" fmla="*/ 0 h 61"/>
                <a:gd name="T28" fmla="*/ 0 w 85"/>
                <a:gd name="T29" fmla="*/ 8 h 61"/>
                <a:gd name="T30" fmla="*/ 8 w 85"/>
                <a:gd name="T31" fmla="*/ 21 h 61"/>
                <a:gd name="T32" fmla="*/ 12 w 85"/>
                <a:gd name="T33" fmla="*/ 21 h 61"/>
                <a:gd name="T34" fmla="*/ 20 w 85"/>
                <a:gd name="T35" fmla="*/ 33 h 61"/>
                <a:gd name="T36" fmla="*/ 32 w 85"/>
                <a:gd name="T37" fmla="*/ 41 h 61"/>
                <a:gd name="T38" fmla="*/ 36 w 85"/>
                <a:gd name="T39" fmla="*/ 53 h 61"/>
                <a:gd name="T40" fmla="*/ 40 w 85"/>
                <a:gd name="T41" fmla="*/ 53 h 61"/>
                <a:gd name="T42" fmla="*/ 52 w 85"/>
                <a:gd name="T43" fmla="*/ 53 h 61"/>
                <a:gd name="T44" fmla="*/ 61 w 85"/>
                <a:gd name="T45" fmla="*/ 57 h 61"/>
                <a:gd name="T46" fmla="*/ 77 w 85"/>
                <a:gd name="T47" fmla="*/ 61 h 61"/>
                <a:gd name="T48" fmla="*/ 85 w 85"/>
                <a:gd name="T49" fmla="*/ 61 h 61"/>
                <a:gd name="T50" fmla="*/ 81 w 85"/>
                <a:gd name="T51" fmla="*/ 61 h 61"/>
                <a:gd name="T52" fmla="*/ 81 w 85"/>
                <a:gd name="T53" fmla="*/ 57 h 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5"/>
                <a:gd name="T82" fmla="*/ 0 h 61"/>
                <a:gd name="T83" fmla="*/ 85 w 85"/>
                <a:gd name="T84" fmla="*/ 61 h 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5" h="61">
                  <a:moveTo>
                    <a:pt x="81" y="57"/>
                  </a:moveTo>
                  <a:lnTo>
                    <a:pt x="77" y="57"/>
                  </a:lnTo>
                  <a:lnTo>
                    <a:pt x="73" y="45"/>
                  </a:lnTo>
                  <a:lnTo>
                    <a:pt x="73" y="33"/>
                  </a:lnTo>
                  <a:lnTo>
                    <a:pt x="61" y="25"/>
                  </a:lnTo>
                  <a:lnTo>
                    <a:pt x="61" y="13"/>
                  </a:lnTo>
                  <a:lnTo>
                    <a:pt x="56" y="13"/>
                  </a:lnTo>
                  <a:lnTo>
                    <a:pt x="44" y="13"/>
                  </a:lnTo>
                  <a:lnTo>
                    <a:pt x="36" y="13"/>
                  </a:lnTo>
                  <a:lnTo>
                    <a:pt x="24" y="13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21"/>
                  </a:lnTo>
                  <a:lnTo>
                    <a:pt x="12" y="21"/>
                  </a:lnTo>
                  <a:lnTo>
                    <a:pt x="20" y="33"/>
                  </a:lnTo>
                  <a:lnTo>
                    <a:pt x="32" y="41"/>
                  </a:lnTo>
                  <a:lnTo>
                    <a:pt x="36" y="53"/>
                  </a:lnTo>
                  <a:lnTo>
                    <a:pt x="40" y="53"/>
                  </a:lnTo>
                  <a:lnTo>
                    <a:pt x="52" y="53"/>
                  </a:lnTo>
                  <a:lnTo>
                    <a:pt x="61" y="57"/>
                  </a:lnTo>
                  <a:lnTo>
                    <a:pt x="77" y="61"/>
                  </a:lnTo>
                  <a:lnTo>
                    <a:pt x="85" y="61"/>
                  </a:lnTo>
                  <a:lnTo>
                    <a:pt x="81" y="61"/>
                  </a:lnTo>
                  <a:lnTo>
                    <a:pt x="81" y="5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42" name="Freeform 880">
              <a:extLst>
                <a:ext uri="{FF2B5EF4-FFF2-40B4-BE49-F238E27FC236}">
                  <a16:creationId xmlns="" xmlns:a16="http://schemas.microsoft.com/office/drawing/2014/main" id="{49ECF674-DB7F-4558-8038-D77F565D1740}"/>
                </a:ext>
              </a:extLst>
            </p:cNvPr>
            <p:cNvSpPr>
              <a:spLocks/>
            </p:cNvSpPr>
            <p:nvPr/>
          </p:nvSpPr>
          <p:spPr bwMode="gray">
            <a:xfrm>
              <a:off x="5311085" y="3420625"/>
              <a:ext cx="117001" cy="89259"/>
            </a:xfrm>
            <a:custGeom>
              <a:avLst/>
              <a:gdLst>
                <a:gd name="T0" fmla="*/ 85 w 325"/>
                <a:gd name="T1" fmla="*/ 32 h 248"/>
                <a:gd name="T2" fmla="*/ 101 w 325"/>
                <a:gd name="T3" fmla="*/ 49 h 248"/>
                <a:gd name="T4" fmla="*/ 77 w 325"/>
                <a:gd name="T5" fmla="*/ 53 h 248"/>
                <a:gd name="T6" fmla="*/ 53 w 325"/>
                <a:gd name="T7" fmla="*/ 49 h 248"/>
                <a:gd name="T8" fmla="*/ 32 w 325"/>
                <a:gd name="T9" fmla="*/ 32 h 248"/>
                <a:gd name="T10" fmla="*/ 12 w 325"/>
                <a:gd name="T11" fmla="*/ 36 h 248"/>
                <a:gd name="T12" fmla="*/ 4 w 325"/>
                <a:gd name="T13" fmla="*/ 40 h 248"/>
                <a:gd name="T14" fmla="*/ 12 w 325"/>
                <a:gd name="T15" fmla="*/ 53 h 248"/>
                <a:gd name="T16" fmla="*/ 16 w 325"/>
                <a:gd name="T17" fmla="*/ 61 h 248"/>
                <a:gd name="T18" fmla="*/ 36 w 325"/>
                <a:gd name="T19" fmla="*/ 81 h 248"/>
                <a:gd name="T20" fmla="*/ 32 w 325"/>
                <a:gd name="T21" fmla="*/ 97 h 248"/>
                <a:gd name="T22" fmla="*/ 53 w 325"/>
                <a:gd name="T23" fmla="*/ 118 h 248"/>
                <a:gd name="T24" fmla="*/ 44 w 325"/>
                <a:gd name="T25" fmla="*/ 134 h 248"/>
                <a:gd name="T26" fmla="*/ 49 w 325"/>
                <a:gd name="T27" fmla="*/ 138 h 248"/>
                <a:gd name="T28" fmla="*/ 73 w 325"/>
                <a:gd name="T29" fmla="*/ 162 h 248"/>
                <a:gd name="T30" fmla="*/ 89 w 325"/>
                <a:gd name="T31" fmla="*/ 167 h 248"/>
                <a:gd name="T32" fmla="*/ 93 w 325"/>
                <a:gd name="T33" fmla="*/ 187 h 248"/>
                <a:gd name="T34" fmla="*/ 93 w 325"/>
                <a:gd name="T35" fmla="*/ 211 h 248"/>
                <a:gd name="T36" fmla="*/ 93 w 325"/>
                <a:gd name="T37" fmla="*/ 215 h 248"/>
                <a:gd name="T38" fmla="*/ 118 w 325"/>
                <a:gd name="T39" fmla="*/ 195 h 248"/>
                <a:gd name="T40" fmla="*/ 130 w 325"/>
                <a:gd name="T41" fmla="*/ 183 h 248"/>
                <a:gd name="T42" fmla="*/ 142 w 325"/>
                <a:gd name="T43" fmla="*/ 175 h 248"/>
                <a:gd name="T44" fmla="*/ 167 w 325"/>
                <a:gd name="T45" fmla="*/ 162 h 248"/>
                <a:gd name="T46" fmla="*/ 191 w 325"/>
                <a:gd name="T47" fmla="*/ 167 h 248"/>
                <a:gd name="T48" fmla="*/ 203 w 325"/>
                <a:gd name="T49" fmla="*/ 179 h 248"/>
                <a:gd name="T50" fmla="*/ 195 w 325"/>
                <a:gd name="T51" fmla="*/ 195 h 248"/>
                <a:gd name="T52" fmla="*/ 187 w 325"/>
                <a:gd name="T53" fmla="*/ 207 h 248"/>
                <a:gd name="T54" fmla="*/ 199 w 325"/>
                <a:gd name="T55" fmla="*/ 232 h 248"/>
                <a:gd name="T56" fmla="*/ 219 w 325"/>
                <a:gd name="T57" fmla="*/ 248 h 248"/>
                <a:gd name="T58" fmla="*/ 232 w 325"/>
                <a:gd name="T59" fmla="*/ 244 h 248"/>
                <a:gd name="T60" fmla="*/ 236 w 325"/>
                <a:gd name="T61" fmla="*/ 232 h 248"/>
                <a:gd name="T62" fmla="*/ 240 w 325"/>
                <a:gd name="T63" fmla="*/ 207 h 248"/>
                <a:gd name="T64" fmla="*/ 248 w 325"/>
                <a:gd name="T65" fmla="*/ 199 h 248"/>
                <a:gd name="T66" fmla="*/ 264 w 325"/>
                <a:gd name="T67" fmla="*/ 183 h 248"/>
                <a:gd name="T68" fmla="*/ 264 w 325"/>
                <a:gd name="T69" fmla="*/ 158 h 248"/>
                <a:gd name="T70" fmla="*/ 272 w 325"/>
                <a:gd name="T71" fmla="*/ 134 h 248"/>
                <a:gd name="T72" fmla="*/ 285 w 325"/>
                <a:gd name="T73" fmla="*/ 118 h 248"/>
                <a:gd name="T74" fmla="*/ 301 w 325"/>
                <a:gd name="T75" fmla="*/ 110 h 248"/>
                <a:gd name="T76" fmla="*/ 313 w 325"/>
                <a:gd name="T77" fmla="*/ 110 h 248"/>
                <a:gd name="T78" fmla="*/ 325 w 325"/>
                <a:gd name="T79" fmla="*/ 106 h 248"/>
                <a:gd name="T80" fmla="*/ 309 w 325"/>
                <a:gd name="T81" fmla="*/ 97 h 248"/>
                <a:gd name="T82" fmla="*/ 289 w 325"/>
                <a:gd name="T83" fmla="*/ 93 h 248"/>
                <a:gd name="T84" fmla="*/ 272 w 325"/>
                <a:gd name="T85" fmla="*/ 81 h 248"/>
                <a:gd name="T86" fmla="*/ 252 w 325"/>
                <a:gd name="T87" fmla="*/ 57 h 248"/>
                <a:gd name="T88" fmla="*/ 244 w 325"/>
                <a:gd name="T89" fmla="*/ 36 h 248"/>
                <a:gd name="T90" fmla="*/ 224 w 325"/>
                <a:gd name="T91" fmla="*/ 12 h 248"/>
                <a:gd name="T92" fmla="*/ 215 w 325"/>
                <a:gd name="T93" fmla="*/ 4 h 248"/>
                <a:gd name="T94" fmla="*/ 207 w 325"/>
                <a:gd name="T95" fmla="*/ 20 h 248"/>
                <a:gd name="T96" fmla="*/ 183 w 325"/>
                <a:gd name="T97" fmla="*/ 36 h 248"/>
                <a:gd name="T98" fmla="*/ 167 w 325"/>
                <a:gd name="T99" fmla="*/ 49 h 248"/>
                <a:gd name="T100" fmla="*/ 142 w 325"/>
                <a:gd name="T101" fmla="*/ 44 h 248"/>
                <a:gd name="T102" fmla="*/ 122 w 325"/>
                <a:gd name="T103" fmla="*/ 20 h 248"/>
                <a:gd name="T104" fmla="*/ 101 w 325"/>
                <a:gd name="T105" fmla="*/ 4 h 248"/>
                <a:gd name="T106" fmla="*/ 81 w 325"/>
                <a:gd name="T107" fmla="*/ 8 h 2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5"/>
                <a:gd name="T163" fmla="*/ 0 h 248"/>
                <a:gd name="T164" fmla="*/ 325 w 325"/>
                <a:gd name="T165" fmla="*/ 248 h 2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5" h="248">
                  <a:moveTo>
                    <a:pt x="77" y="20"/>
                  </a:moveTo>
                  <a:lnTo>
                    <a:pt x="85" y="32"/>
                  </a:lnTo>
                  <a:lnTo>
                    <a:pt x="97" y="36"/>
                  </a:lnTo>
                  <a:lnTo>
                    <a:pt x="101" y="49"/>
                  </a:lnTo>
                  <a:lnTo>
                    <a:pt x="89" y="61"/>
                  </a:lnTo>
                  <a:lnTo>
                    <a:pt x="77" y="53"/>
                  </a:lnTo>
                  <a:lnTo>
                    <a:pt x="65" y="53"/>
                  </a:lnTo>
                  <a:lnTo>
                    <a:pt x="53" y="49"/>
                  </a:lnTo>
                  <a:lnTo>
                    <a:pt x="40" y="36"/>
                  </a:lnTo>
                  <a:lnTo>
                    <a:pt x="32" y="32"/>
                  </a:lnTo>
                  <a:lnTo>
                    <a:pt x="20" y="28"/>
                  </a:lnTo>
                  <a:lnTo>
                    <a:pt x="12" y="36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12" y="53"/>
                  </a:lnTo>
                  <a:lnTo>
                    <a:pt x="16" y="61"/>
                  </a:lnTo>
                  <a:lnTo>
                    <a:pt x="28" y="69"/>
                  </a:lnTo>
                  <a:lnTo>
                    <a:pt x="36" y="81"/>
                  </a:lnTo>
                  <a:lnTo>
                    <a:pt x="24" y="85"/>
                  </a:lnTo>
                  <a:lnTo>
                    <a:pt x="32" y="97"/>
                  </a:lnTo>
                  <a:lnTo>
                    <a:pt x="40" y="110"/>
                  </a:lnTo>
                  <a:lnTo>
                    <a:pt x="53" y="118"/>
                  </a:lnTo>
                  <a:lnTo>
                    <a:pt x="57" y="130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49" y="138"/>
                  </a:lnTo>
                  <a:lnTo>
                    <a:pt x="61" y="150"/>
                  </a:lnTo>
                  <a:lnTo>
                    <a:pt x="73" y="162"/>
                  </a:lnTo>
                  <a:lnTo>
                    <a:pt x="85" y="162"/>
                  </a:lnTo>
                  <a:lnTo>
                    <a:pt x="89" y="167"/>
                  </a:lnTo>
                  <a:lnTo>
                    <a:pt x="85" y="175"/>
                  </a:lnTo>
                  <a:lnTo>
                    <a:pt x="93" y="187"/>
                  </a:lnTo>
                  <a:lnTo>
                    <a:pt x="93" y="199"/>
                  </a:lnTo>
                  <a:lnTo>
                    <a:pt x="93" y="211"/>
                  </a:lnTo>
                  <a:lnTo>
                    <a:pt x="93" y="215"/>
                  </a:lnTo>
                  <a:lnTo>
                    <a:pt x="106" y="203"/>
                  </a:lnTo>
                  <a:lnTo>
                    <a:pt x="118" y="195"/>
                  </a:lnTo>
                  <a:lnTo>
                    <a:pt x="130" y="183"/>
                  </a:lnTo>
                  <a:lnTo>
                    <a:pt x="142" y="175"/>
                  </a:lnTo>
                  <a:lnTo>
                    <a:pt x="154" y="167"/>
                  </a:lnTo>
                  <a:lnTo>
                    <a:pt x="167" y="162"/>
                  </a:lnTo>
                  <a:lnTo>
                    <a:pt x="179" y="154"/>
                  </a:lnTo>
                  <a:lnTo>
                    <a:pt x="191" y="167"/>
                  </a:lnTo>
                  <a:lnTo>
                    <a:pt x="203" y="179"/>
                  </a:lnTo>
                  <a:lnTo>
                    <a:pt x="191" y="183"/>
                  </a:lnTo>
                  <a:lnTo>
                    <a:pt x="195" y="195"/>
                  </a:lnTo>
                  <a:lnTo>
                    <a:pt x="199" y="207"/>
                  </a:lnTo>
                  <a:lnTo>
                    <a:pt x="187" y="207"/>
                  </a:lnTo>
                  <a:lnTo>
                    <a:pt x="187" y="219"/>
                  </a:lnTo>
                  <a:lnTo>
                    <a:pt x="199" y="232"/>
                  </a:lnTo>
                  <a:lnTo>
                    <a:pt x="211" y="236"/>
                  </a:lnTo>
                  <a:lnTo>
                    <a:pt x="219" y="248"/>
                  </a:lnTo>
                  <a:lnTo>
                    <a:pt x="232" y="244"/>
                  </a:lnTo>
                  <a:lnTo>
                    <a:pt x="236" y="244"/>
                  </a:lnTo>
                  <a:lnTo>
                    <a:pt x="236" y="232"/>
                  </a:lnTo>
                  <a:lnTo>
                    <a:pt x="232" y="219"/>
                  </a:lnTo>
                  <a:lnTo>
                    <a:pt x="240" y="207"/>
                  </a:lnTo>
                  <a:lnTo>
                    <a:pt x="240" y="199"/>
                  </a:lnTo>
                  <a:lnTo>
                    <a:pt x="248" y="199"/>
                  </a:lnTo>
                  <a:lnTo>
                    <a:pt x="256" y="187"/>
                  </a:lnTo>
                  <a:lnTo>
                    <a:pt x="264" y="183"/>
                  </a:lnTo>
                  <a:lnTo>
                    <a:pt x="260" y="171"/>
                  </a:lnTo>
                  <a:lnTo>
                    <a:pt x="264" y="158"/>
                  </a:lnTo>
                  <a:lnTo>
                    <a:pt x="268" y="146"/>
                  </a:lnTo>
                  <a:lnTo>
                    <a:pt x="272" y="134"/>
                  </a:lnTo>
                  <a:lnTo>
                    <a:pt x="272" y="122"/>
                  </a:lnTo>
                  <a:lnTo>
                    <a:pt x="285" y="118"/>
                  </a:lnTo>
                  <a:lnTo>
                    <a:pt x="297" y="110"/>
                  </a:lnTo>
                  <a:lnTo>
                    <a:pt x="301" y="110"/>
                  </a:lnTo>
                  <a:lnTo>
                    <a:pt x="301" y="114"/>
                  </a:lnTo>
                  <a:lnTo>
                    <a:pt x="313" y="110"/>
                  </a:lnTo>
                  <a:lnTo>
                    <a:pt x="325" y="118"/>
                  </a:lnTo>
                  <a:lnTo>
                    <a:pt x="325" y="106"/>
                  </a:lnTo>
                  <a:lnTo>
                    <a:pt x="321" y="106"/>
                  </a:lnTo>
                  <a:lnTo>
                    <a:pt x="309" y="97"/>
                  </a:lnTo>
                  <a:lnTo>
                    <a:pt x="301" y="93"/>
                  </a:lnTo>
                  <a:lnTo>
                    <a:pt x="289" y="93"/>
                  </a:lnTo>
                  <a:lnTo>
                    <a:pt x="276" y="89"/>
                  </a:lnTo>
                  <a:lnTo>
                    <a:pt x="272" y="81"/>
                  </a:lnTo>
                  <a:lnTo>
                    <a:pt x="264" y="69"/>
                  </a:lnTo>
                  <a:lnTo>
                    <a:pt x="252" y="57"/>
                  </a:lnTo>
                  <a:lnTo>
                    <a:pt x="248" y="44"/>
                  </a:lnTo>
                  <a:lnTo>
                    <a:pt x="244" y="36"/>
                  </a:lnTo>
                  <a:lnTo>
                    <a:pt x="236" y="24"/>
                  </a:lnTo>
                  <a:lnTo>
                    <a:pt x="224" y="12"/>
                  </a:lnTo>
                  <a:lnTo>
                    <a:pt x="215" y="4"/>
                  </a:lnTo>
                  <a:lnTo>
                    <a:pt x="215" y="8"/>
                  </a:lnTo>
                  <a:lnTo>
                    <a:pt x="207" y="20"/>
                  </a:lnTo>
                  <a:lnTo>
                    <a:pt x="195" y="28"/>
                  </a:lnTo>
                  <a:lnTo>
                    <a:pt x="183" y="36"/>
                  </a:lnTo>
                  <a:lnTo>
                    <a:pt x="179" y="44"/>
                  </a:lnTo>
                  <a:lnTo>
                    <a:pt x="167" y="49"/>
                  </a:lnTo>
                  <a:lnTo>
                    <a:pt x="154" y="44"/>
                  </a:lnTo>
                  <a:lnTo>
                    <a:pt x="142" y="44"/>
                  </a:lnTo>
                  <a:lnTo>
                    <a:pt x="134" y="28"/>
                  </a:lnTo>
                  <a:lnTo>
                    <a:pt x="122" y="20"/>
                  </a:lnTo>
                  <a:lnTo>
                    <a:pt x="114" y="12"/>
                  </a:lnTo>
                  <a:lnTo>
                    <a:pt x="101" y="4"/>
                  </a:lnTo>
                  <a:lnTo>
                    <a:pt x="89" y="0"/>
                  </a:lnTo>
                  <a:lnTo>
                    <a:pt x="81" y="8"/>
                  </a:lnTo>
                  <a:lnTo>
                    <a:pt x="77" y="2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43" name="Freeform 881">
              <a:extLst>
                <a:ext uri="{FF2B5EF4-FFF2-40B4-BE49-F238E27FC236}">
                  <a16:creationId xmlns="" xmlns:a16="http://schemas.microsoft.com/office/drawing/2014/main" id="{956443E6-619C-4A53-9AD1-79F7EA85ACB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39895" y="3139530"/>
              <a:ext cx="698768" cy="288293"/>
            </a:xfrm>
            <a:custGeom>
              <a:avLst/>
              <a:gdLst>
                <a:gd name="T0" fmla="*/ 53 w 1941"/>
                <a:gd name="T1" fmla="*/ 309 h 801"/>
                <a:gd name="T2" fmla="*/ 134 w 1941"/>
                <a:gd name="T3" fmla="*/ 337 h 801"/>
                <a:gd name="T4" fmla="*/ 175 w 1941"/>
                <a:gd name="T5" fmla="*/ 390 h 801"/>
                <a:gd name="T6" fmla="*/ 199 w 1941"/>
                <a:gd name="T7" fmla="*/ 467 h 801"/>
                <a:gd name="T8" fmla="*/ 187 w 1941"/>
                <a:gd name="T9" fmla="*/ 524 h 801"/>
                <a:gd name="T10" fmla="*/ 264 w 1941"/>
                <a:gd name="T11" fmla="*/ 545 h 801"/>
                <a:gd name="T12" fmla="*/ 337 w 1941"/>
                <a:gd name="T13" fmla="*/ 553 h 801"/>
                <a:gd name="T14" fmla="*/ 415 w 1941"/>
                <a:gd name="T15" fmla="*/ 594 h 801"/>
                <a:gd name="T16" fmla="*/ 476 w 1941"/>
                <a:gd name="T17" fmla="*/ 642 h 801"/>
                <a:gd name="T18" fmla="*/ 521 w 1941"/>
                <a:gd name="T19" fmla="*/ 720 h 801"/>
                <a:gd name="T20" fmla="*/ 610 w 1941"/>
                <a:gd name="T21" fmla="*/ 724 h 801"/>
                <a:gd name="T22" fmla="*/ 691 w 1941"/>
                <a:gd name="T23" fmla="*/ 732 h 801"/>
                <a:gd name="T24" fmla="*/ 777 w 1941"/>
                <a:gd name="T25" fmla="*/ 728 h 801"/>
                <a:gd name="T26" fmla="*/ 883 w 1941"/>
                <a:gd name="T27" fmla="*/ 764 h 801"/>
                <a:gd name="T28" fmla="*/ 1001 w 1941"/>
                <a:gd name="T29" fmla="*/ 785 h 801"/>
                <a:gd name="T30" fmla="*/ 1066 w 1941"/>
                <a:gd name="T31" fmla="*/ 785 h 801"/>
                <a:gd name="T32" fmla="*/ 1155 w 1941"/>
                <a:gd name="T33" fmla="*/ 748 h 801"/>
                <a:gd name="T34" fmla="*/ 1249 w 1941"/>
                <a:gd name="T35" fmla="*/ 740 h 801"/>
                <a:gd name="T36" fmla="*/ 1330 w 1941"/>
                <a:gd name="T37" fmla="*/ 728 h 801"/>
                <a:gd name="T38" fmla="*/ 1412 w 1941"/>
                <a:gd name="T39" fmla="*/ 671 h 801"/>
                <a:gd name="T40" fmla="*/ 1461 w 1941"/>
                <a:gd name="T41" fmla="*/ 638 h 801"/>
                <a:gd name="T42" fmla="*/ 1452 w 1941"/>
                <a:gd name="T43" fmla="*/ 553 h 801"/>
                <a:gd name="T44" fmla="*/ 1534 w 1941"/>
                <a:gd name="T45" fmla="*/ 569 h 801"/>
                <a:gd name="T46" fmla="*/ 1607 w 1941"/>
                <a:gd name="T47" fmla="*/ 541 h 801"/>
                <a:gd name="T48" fmla="*/ 1684 w 1941"/>
                <a:gd name="T49" fmla="*/ 516 h 801"/>
                <a:gd name="T50" fmla="*/ 1741 w 1941"/>
                <a:gd name="T51" fmla="*/ 455 h 801"/>
                <a:gd name="T52" fmla="*/ 1815 w 1941"/>
                <a:gd name="T53" fmla="*/ 439 h 801"/>
                <a:gd name="T54" fmla="*/ 1912 w 1941"/>
                <a:gd name="T55" fmla="*/ 431 h 801"/>
                <a:gd name="T56" fmla="*/ 1920 w 1941"/>
                <a:gd name="T57" fmla="*/ 382 h 801"/>
                <a:gd name="T58" fmla="*/ 1851 w 1941"/>
                <a:gd name="T59" fmla="*/ 325 h 801"/>
                <a:gd name="T60" fmla="*/ 1806 w 1941"/>
                <a:gd name="T61" fmla="*/ 329 h 801"/>
                <a:gd name="T62" fmla="*/ 1737 w 1941"/>
                <a:gd name="T63" fmla="*/ 337 h 801"/>
                <a:gd name="T64" fmla="*/ 1680 w 1941"/>
                <a:gd name="T65" fmla="*/ 317 h 801"/>
                <a:gd name="T66" fmla="*/ 1717 w 1941"/>
                <a:gd name="T67" fmla="*/ 244 h 801"/>
                <a:gd name="T68" fmla="*/ 1725 w 1941"/>
                <a:gd name="T69" fmla="*/ 170 h 801"/>
                <a:gd name="T70" fmla="*/ 1668 w 1941"/>
                <a:gd name="T71" fmla="*/ 174 h 801"/>
                <a:gd name="T72" fmla="*/ 1599 w 1941"/>
                <a:gd name="T73" fmla="*/ 146 h 801"/>
                <a:gd name="T74" fmla="*/ 1530 w 1941"/>
                <a:gd name="T75" fmla="*/ 199 h 801"/>
                <a:gd name="T76" fmla="*/ 1473 w 1941"/>
                <a:gd name="T77" fmla="*/ 215 h 801"/>
                <a:gd name="T78" fmla="*/ 1387 w 1941"/>
                <a:gd name="T79" fmla="*/ 236 h 801"/>
                <a:gd name="T80" fmla="*/ 1306 w 1941"/>
                <a:gd name="T81" fmla="*/ 223 h 801"/>
                <a:gd name="T82" fmla="*/ 1233 w 1941"/>
                <a:gd name="T83" fmla="*/ 203 h 801"/>
                <a:gd name="T84" fmla="*/ 1184 w 1941"/>
                <a:gd name="T85" fmla="*/ 170 h 801"/>
                <a:gd name="T86" fmla="*/ 1106 w 1941"/>
                <a:gd name="T87" fmla="*/ 142 h 801"/>
                <a:gd name="T88" fmla="*/ 1045 w 1941"/>
                <a:gd name="T89" fmla="*/ 138 h 801"/>
                <a:gd name="T90" fmla="*/ 980 w 1941"/>
                <a:gd name="T91" fmla="*/ 154 h 801"/>
                <a:gd name="T92" fmla="*/ 895 w 1941"/>
                <a:gd name="T93" fmla="*/ 138 h 801"/>
                <a:gd name="T94" fmla="*/ 862 w 1941"/>
                <a:gd name="T95" fmla="*/ 61 h 801"/>
                <a:gd name="T96" fmla="*/ 789 w 1941"/>
                <a:gd name="T97" fmla="*/ 36 h 801"/>
                <a:gd name="T98" fmla="*/ 700 w 1941"/>
                <a:gd name="T99" fmla="*/ 16 h 801"/>
                <a:gd name="T100" fmla="*/ 634 w 1941"/>
                <a:gd name="T101" fmla="*/ 40 h 801"/>
                <a:gd name="T102" fmla="*/ 618 w 1941"/>
                <a:gd name="T103" fmla="*/ 97 h 801"/>
                <a:gd name="T104" fmla="*/ 618 w 1941"/>
                <a:gd name="T105" fmla="*/ 170 h 801"/>
                <a:gd name="T106" fmla="*/ 541 w 1941"/>
                <a:gd name="T107" fmla="*/ 174 h 801"/>
                <a:gd name="T108" fmla="*/ 464 w 1941"/>
                <a:gd name="T109" fmla="*/ 170 h 801"/>
                <a:gd name="T110" fmla="*/ 415 w 1941"/>
                <a:gd name="T111" fmla="*/ 162 h 801"/>
                <a:gd name="T112" fmla="*/ 329 w 1941"/>
                <a:gd name="T113" fmla="*/ 122 h 801"/>
                <a:gd name="T114" fmla="*/ 272 w 1941"/>
                <a:gd name="T115" fmla="*/ 113 h 801"/>
                <a:gd name="T116" fmla="*/ 199 w 1941"/>
                <a:gd name="T117" fmla="*/ 134 h 801"/>
                <a:gd name="T118" fmla="*/ 126 w 1941"/>
                <a:gd name="T119" fmla="*/ 170 h 801"/>
                <a:gd name="T120" fmla="*/ 81 w 1941"/>
                <a:gd name="T121" fmla="*/ 207 h 801"/>
                <a:gd name="T122" fmla="*/ 8 w 1941"/>
                <a:gd name="T123" fmla="*/ 231 h 8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41"/>
                <a:gd name="T187" fmla="*/ 0 h 801"/>
                <a:gd name="T188" fmla="*/ 1941 w 1941"/>
                <a:gd name="T189" fmla="*/ 801 h 8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41" h="801">
                  <a:moveTo>
                    <a:pt x="0" y="256"/>
                  </a:moveTo>
                  <a:lnTo>
                    <a:pt x="12" y="264"/>
                  </a:lnTo>
                  <a:lnTo>
                    <a:pt x="16" y="276"/>
                  </a:lnTo>
                  <a:lnTo>
                    <a:pt x="24" y="284"/>
                  </a:lnTo>
                  <a:lnTo>
                    <a:pt x="36" y="292"/>
                  </a:lnTo>
                  <a:lnTo>
                    <a:pt x="48" y="297"/>
                  </a:lnTo>
                  <a:lnTo>
                    <a:pt x="53" y="309"/>
                  </a:lnTo>
                  <a:lnTo>
                    <a:pt x="65" y="317"/>
                  </a:lnTo>
                  <a:lnTo>
                    <a:pt x="77" y="321"/>
                  </a:lnTo>
                  <a:lnTo>
                    <a:pt x="89" y="325"/>
                  </a:lnTo>
                  <a:lnTo>
                    <a:pt x="101" y="321"/>
                  </a:lnTo>
                  <a:lnTo>
                    <a:pt x="114" y="325"/>
                  </a:lnTo>
                  <a:lnTo>
                    <a:pt x="122" y="337"/>
                  </a:lnTo>
                  <a:lnTo>
                    <a:pt x="134" y="337"/>
                  </a:lnTo>
                  <a:lnTo>
                    <a:pt x="138" y="333"/>
                  </a:lnTo>
                  <a:lnTo>
                    <a:pt x="142" y="333"/>
                  </a:lnTo>
                  <a:lnTo>
                    <a:pt x="146" y="345"/>
                  </a:lnTo>
                  <a:lnTo>
                    <a:pt x="158" y="354"/>
                  </a:lnTo>
                  <a:lnTo>
                    <a:pt x="162" y="366"/>
                  </a:lnTo>
                  <a:lnTo>
                    <a:pt x="166" y="378"/>
                  </a:lnTo>
                  <a:lnTo>
                    <a:pt x="175" y="390"/>
                  </a:lnTo>
                  <a:lnTo>
                    <a:pt x="183" y="402"/>
                  </a:lnTo>
                  <a:lnTo>
                    <a:pt x="195" y="415"/>
                  </a:lnTo>
                  <a:lnTo>
                    <a:pt x="199" y="423"/>
                  </a:lnTo>
                  <a:lnTo>
                    <a:pt x="199" y="431"/>
                  </a:lnTo>
                  <a:lnTo>
                    <a:pt x="199" y="443"/>
                  </a:lnTo>
                  <a:lnTo>
                    <a:pt x="191" y="455"/>
                  </a:lnTo>
                  <a:lnTo>
                    <a:pt x="199" y="467"/>
                  </a:lnTo>
                  <a:lnTo>
                    <a:pt x="195" y="476"/>
                  </a:lnTo>
                  <a:lnTo>
                    <a:pt x="187" y="488"/>
                  </a:lnTo>
                  <a:lnTo>
                    <a:pt x="183" y="492"/>
                  </a:lnTo>
                  <a:lnTo>
                    <a:pt x="179" y="504"/>
                  </a:lnTo>
                  <a:lnTo>
                    <a:pt x="179" y="516"/>
                  </a:lnTo>
                  <a:lnTo>
                    <a:pt x="187" y="524"/>
                  </a:lnTo>
                  <a:lnTo>
                    <a:pt x="195" y="537"/>
                  </a:lnTo>
                  <a:lnTo>
                    <a:pt x="207" y="537"/>
                  </a:lnTo>
                  <a:lnTo>
                    <a:pt x="219" y="541"/>
                  </a:lnTo>
                  <a:lnTo>
                    <a:pt x="228" y="541"/>
                  </a:lnTo>
                  <a:lnTo>
                    <a:pt x="240" y="549"/>
                  </a:lnTo>
                  <a:lnTo>
                    <a:pt x="252" y="545"/>
                  </a:lnTo>
                  <a:lnTo>
                    <a:pt x="264" y="545"/>
                  </a:lnTo>
                  <a:lnTo>
                    <a:pt x="276" y="549"/>
                  </a:lnTo>
                  <a:lnTo>
                    <a:pt x="284" y="553"/>
                  </a:lnTo>
                  <a:lnTo>
                    <a:pt x="297" y="549"/>
                  </a:lnTo>
                  <a:lnTo>
                    <a:pt x="309" y="549"/>
                  </a:lnTo>
                  <a:lnTo>
                    <a:pt x="321" y="549"/>
                  </a:lnTo>
                  <a:lnTo>
                    <a:pt x="329" y="553"/>
                  </a:lnTo>
                  <a:lnTo>
                    <a:pt x="337" y="553"/>
                  </a:lnTo>
                  <a:lnTo>
                    <a:pt x="350" y="553"/>
                  </a:lnTo>
                  <a:lnTo>
                    <a:pt x="362" y="561"/>
                  </a:lnTo>
                  <a:lnTo>
                    <a:pt x="374" y="577"/>
                  </a:lnTo>
                  <a:lnTo>
                    <a:pt x="378" y="577"/>
                  </a:lnTo>
                  <a:lnTo>
                    <a:pt x="390" y="577"/>
                  </a:lnTo>
                  <a:lnTo>
                    <a:pt x="402" y="589"/>
                  </a:lnTo>
                  <a:lnTo>
                    <a:pt x="415" y="594"/>
                  </a:lnTo>
                  <a:lnTo>
                    <a:pt x="427" y="602"/>
                  </a:lnTo>
                  <a:lnTo>
                    <a:pt x="439" y="606"/>
                  </a:lnTo>
                  <a:lnTo>
                    <a:pt x="447" y="606"/>
                  </a:lnTo>
                  <a:lnTo>
                    <a:pt x="459" y="614"/>
                  </a:lnTo>
                  <a:lnTo>
                    <a:pt x="459" y="626"/>
                  </a:lnTo>
                  <a:lnTo>
                    <a:pt x="472" y="630"/>
                  </a:lnTo>
                  <a:lnTo>
                    <a:pt x="476" y="642"/>
                  </a:lnTo>
                  <a:lnTo>
                    <a:pt x="484" y="655"/>
                  </a:lnTo>
                  <a:lnTo>
                    <a:pt x="488" y="667"/>
                  </a:lnTo>
                  <a:lnTo>
                    <a:pt x="492" y="679"/>
                  </a:lnTo>
                  <a:lnTo>
                    <a:pt x="496" y="687"/>
                  </a:lnTo>
                  <a:lnTo>
                    <a:pt x="508" y="695"/>
                  </a:lnTo>
                  <a:lnTo>
                    <a:pt x="521" y="707"/>
                  </a:lnTo>
                  <a:lnTo>
                    <a:pt x="521" y="720"/>
                  </a:lnTo>
                  <a:lnTo>
                    <a:pt x="533" y="720"/>
                  </a:lnTo>
                  <a:lnTo>
                    <a:pt x="545" y="716"/>
                  </a:lnTo>
                  <a:lnTo>
                    <a:pt x="557" y="716"/>
                  </a:lnTo>
                  <a:lnTo>
                    <a:pt x="569" y="716"/>
                  </a:lnTo>
                  <a:lnTo>
                    <a:pt x="582" y="716"/>
                  </a:lnTo>
                  <a:lnTo>
                    <a:pt x="606" y="720"/>
                  </a:lnTo>
                  <a:lnTo>
                    <a:pt x="610" y="724"/>
                  </a:lnTo>
                  <a:lnTo>
                    <a:pt x="622" y="724"/>
                  </a:lnTo>
                  <a:lnTo>
                    <a:pt x="634" y="724"/>
                  </a:lnTo>
                  <a:lnTo>
                    <a:pt x="647" y="728"/>
                  </a:lnTo>
                  <a:lnTo>
                    <a:pt x="659" y="728"/>
                  </a:lnTo>
                  <a:lnTo>
                    <a:pt x="671" y="728"/>
                  </a:lnTo>
                  <a:lnTo>
                    <a:pt x="679" y="728"/>
                  </a:lnTo>
                  <a:lnTo>
                    <a:pt x="691" y="732"/>
                  </a:lnTo>
                  <a:lnTo>
                    <a:pt x="704" y="732"/>
                  </a:lnTo>
                  <a:lnTo>
                    <a:pt x="716" y="728"/>
                  </a:lnTo>
                  <a:lnTo>
                    <a:pt x="736" y="724"/>
                  </a:lnTo>
                  <a:lnTo>
                    <a:pt x="740" y="724"/>
                  </a:lnTo>
                  <a:lnTo>
                    <a:pt x="752" y="724"/>
                  </a:lnTo>
                  <a:lnTo>
                    <a:pt x="765" y="724"/>
                  </a:lnTo>
                  <a:lnTo>
                    <a:pt x="777" y="728"/>
                  </a:lnTo>
                  <a:lnTo>
                    <a:pt x="801" y="732"/>
                  </a:lnTo>
                  <a:lnTo>
                    <a:pt x="818" y="732"/>
                  </a:lnTo>
                  <a:lnTo>
                    <a:pt x="838" y="732"/>
                  </a:lnTo>
                  <a:lnTo>
                    <a:pt x="850" y="748"/>
                  </a:lnTo>
                  <a:lnTo>
                    <a:pt x="866" y="760"/>
                  </a:lnTo>
                  <a:lnTo>
                    <a:pt x="883" y="764"/>
                  </a:lnTo>
                  <a:lnTo>
                    <a:pt x="903" y="769"/>
                  </a:lnTo>
                  <a:lnTo>
                    <a:pt x="919" y="773"/>
                  </a:lnTo>
                  <a:lnTo>
                    <a:pt x="936" y="777"/>
                  </a:lnTo>
                  <a:lnTo>
                    <a:pt x="960" y="789"/>
                  </a:lnTo>
                  <a:lnTo>
                    <a:pt x="972" y="789"/>
                  </a:lnTo>
                  <a:lnTo>
                    <a:pt x="988" y="785"/>
                  </a:lnTo>
                  <a:lnTo>
                    <a:pt x="1001" y="785"/>
                  </a:lnTo>
                  <a:lnTo>
                    <a:pt x="1013" y="785"/>
                  </a:lnTo>
                  <a:lnTo>
                    <a:pt x="1017" y="797"/>
                  </a:lnTo>
                  <a:lnTo>
                    <a:pt x="1029" y="797"/>
                  </a:lnTo>
                  <a:lnTo>
                    <a:pt x="1041" y="801"/>
                  </a:lnTo>
                  <a:lnTo>
                    <a:pt x="1045" y="801"/>
                  </a:lnTo>
                  <a:lnTo>
                    <a:pt x="1058" y="789"/>
                  </a:lnTo>
                  <a:lnTo>
                    <a:pt x="1066" y="785"/>
                  </a:lnTo>
                  <a:lnTo>
                    <a:pt x="1078" y="781"/>
                  </a:lnTo>
                  <a:lnTo>
                    <a:pt x="1094" y="773"/>
                  </a:lnTo>
                  <a:lnTo>
                    <a:pt x="1102" y="769"/>
                  </a:lnTo>
                  <a:lnTo>
                    <a:pt x="1119" y="764"/>
                  </a:lnTo>
                  <a:lnTo>
                    <a:pt x="1127" y="760"/>
                  </a:lnTo>
                  <a:lnTo>
                    <a:pt x="1143" y="752"/>
                  </a:lnTo>
                  <a:lnTo>
                    <a:pt x="1155" y="748"/>
                  </a:lnTo>
                  <a:lnTo>
                    <a:pt x="1168" y="748"/>
                  </a:lnTo>
                  <a:lnTo>
                    <a:pt x="1180" y="748"/>
                  </a:lnTo>
                  <a:lnTo>
                    <a:pt x="1200" y="744"/>
                  </a:lnTo>
                  <a:lnTo>
                    <a:pt x="1212" y="744"/>
                  </a:lnTo>
                  <a:lnTo>
                    <a:pt x="1224" y="740"/>
                  </a:lnTo>
                  <a:lnTo>
                    <a:pt x="1237" y="740"/>
                  </a:lnTo>
                  <a:lnTo>
                    <a:pt x="1249" y="740"/>
                  </a:lnTo>
                  <a:lnTo>
                    <a:pt x="1261" y="740"/>
                  </a:lnTo>
                  <a:lnTo>
                    <a:pt x="1273" y="744"/>
                  </a:lnTo>
                  <a:lnTo>
                    <a:pt x="1286" y="740"/>
                  </a:lnTo>
                  <a:lnTo>
                    <a:pt x="1298" y="740"/>
                  </a:lnTo>
                  <a:lnTo>
                    <a:pt x="1310" y="740"/>
                  </a:lnTo>
                  <a:lnTo>
                    <a:pt x="1318" y="736"/>
                  </a:lnTo>
                  <a:lnTo>
                    <a:pt x="1330" y="728"/>
                  </a:lnTo>
                  <a:lnTo>
                    <a:pt x="1342" y="724"/>
                  </a:lnTo>
                  <a:lnTo>
                    <a:pt x="1355" y="724"/>
                  </a:lnTo>
                  <a:lnTo>
                    <a:pt x="1367" y="716"/>
                  </a:lnTo>
                  <a:lnTo>
                    <a:pt x="1379" y="707"/>
                  </a:lnTo>
                  <a:lnTo>
                    <a:pt x="1387" y="695"/>
                  </a:lnTo>
                  <a:lnTo>
                    <a:pt x="1399" y="679"/>
                  </a:lnTo>
                  <a:lnTo>
                    <a:pt x="1412" y="671"/>
                  </a:lnTo>
                  <a:lnTo>
                    <a:pt x="1424" y="667"/>
                  </a:lnTo>
                  <a:lnTo>
                    <a:pt x="1428" y="663"/>
                  </a:lnTo>
                  <a:lnTo>
                    <a:pt x="1440" y="663"/>
                  </a:lnTo>
                  <a:lnTo>
                    <a:pt x="1452" y="651"/>
                  </a:lnTo>
                  <a:lnTo>
                    <a:pt x="1461" y="651"/>
                  </a:lnTo>
                  <a:lnTo>
                    <a:pt x="1461" y="638"/>
                  </a:lnTo>
                  <a:lnTo>
                    <a:pt x="1448" y="626"/>
                  </a:lnTo>
                  <a:lnTo>
                    <a:pt x="1436" y="610"/>
                  </a:lnTo>
                  <a:lnTo>
                    <a:pt x="1428" y="602"/>
                  </a:lnTo>
                  <a:lnTo>
                    <a:pt x="1432" y="589"/>
                  </a:lnTo>
                  <a:lnTo>
                    <a:pt x="1436" y="577"/>
                  </a:lnTo>
                  <a:lnTo>
                    <a:pt x="1444" y="565"/>
                  </a:lnTo>
                  <a:lnTo>
                    <a:pt x="1452" y="553"/>
                  </a:lnTo>
                  <a:lnTo>
                    <a:pt x="1465" y="545"/>
                  </a:lnTo>
                  <a:lnTo>
                    <a:pt x="1477" y="545"/>
                  </a:lnTo>
                  <a:lnTo>
                    <a:pt x="1489" y="545"/>
                  </a:lnTo>
                  <a:lnTo>
                    <a:pt x="1497" y="553"/>
                  </a:lnTo>
                  <a:lnTo>
                    <a:pt x="1509" y="561"/>
                  </a:lnTo>
                  <a:lnTo>
                    <a:pt x="1522" y="565"/>
                  </a:lnTo>
                  <a:lnTo>
                    <a:pt x="1534" y="569"/>
                  </a:lnTo>
                  <a:lnTo>
                    <a:pt x="1546" y="569"/>
                  </a:lnTo>
                  <a:lnTo>
                    <a:pt x="1558" y="569"/>
                  </a:lnTo>
                  <a:lnTo>
                    <a:pt x="1570" y="565"/>
                  </a:lnTo>
                  <a:lnTo>
                    <a:pt x="1583" y="557"/>
                  </a:lnTo>
                  <a:lnTo>
                    <a:pt x="1591" y="553"/>
                  </a:lnTo>
                  <a:lnTo>
                    <a:pt x="1595" y="553"/>
                  </a:lnTo>
                  <a:lnTo>
                    <a:pt x="1607" y="541"/>
                  </a:lnTo>
                  <a:lnTo>
                    <a:pt x="1615" y="528"/>
                  </a:lnTo>
                  <a:lnTo>
                    <a:pt x="1627" y="520"/>
                  </a:lnTo>
                  <a:lnTo>
                    <a:pt x="1640" y="524"/>
                  </a:lnTo>
                  <a:lnTo>
                    <a:pt x="1644" y="524"/>
                  </a:lnTo>
                  <a:lnTo>
                    <a:pt x="1656" y="520"/>
                  </a:lnTo>
                  <a:lnTo>
                    <a:pt x="1672" y="520"/>
                  </a:lnTo>
                  <a:lnTo>
                    <a:pt x="1684" y="516"/>
                  </a:lnTo>
                  <a:lnTo>
                    <a:pt x="1697" y="508"/>
                  </a:lnTo>
                  <a:lnTo>
                    <a:pt x="1709" y="500"/>
                  </a:lnTo>
                  <a:lnTo>
                    <a:pt x="1721" y="492"/>
                  </a:lnTo>
                  <a:lnTo>
                    <a:pt x="1721" y="480"/>
                  </a:lnTo>
                  <a:lnTo>
                    <a:pt x="1729" y="467"/>
                  </a:lnTo>
                  <a:lnTo>
                    <a:pt x="1741" y="455"/>
                  </a:lnTo>
                  <a:lnTo>
                    <a:pt x="1753" y="451"/>
                  </a:lnTo>
                  <a:lnTo>
                    <a:pt x="1766" y="447"/>
                  </a:lnTo>
                  <a:lnTo>
                    <a:pt x="1782" y="447"/>
                  </a:lnTo>
                  <a:lnTo>
                    <a:pt x="1790" y="439"/>
                  </a:lnTo>
                  <a:lnTo>
                    <a:pt x="1802" y="435"/>
                  </a:lnTo>
                  <a:lnTo>
                    <a:pt x="1815" y="439"/>
                  </a:lnTo>
                  <a:lnTo>
                    <a:pt x="1827" y="431"/>
                  </a:lnTo>
                  <a:lnTo>
                    <a:pt x="1839" y="423"/>
                  </a:lnTo>
                  <a:lnTo>
                    <a:pt x="1863" y="423"/>
                  </a:lnTo>
                  <a:lnTo>
                    <a:pt x="1876" y="423"/>
                  </a:lnTo>
                  <a:lnTo>
                    <a:pt x="1888" y="423"/>
                  </a:lnTo>
                  <a:lnTo>
                    <a:pt x="1900" y="427"/>
                  </a:lnTo>
                  <a:lnTo>
                    <a:pt x="1912" y="431"/>
                  </a:lnTo>
                  <a:lnTo>
                    <a:pt x="1924" y="431"/>
                  </a:lnTo>
                  <a:lnTo>
                    <a:pt x="1937" y="427"/>
                  </a:lnTo>
                  <a:lnTo>
                    <a:pt x="1941" y="427"/>
                  </a:lnTo>
                  <a:lnTo>
                    <a:pt x="1941" y="415"/>
                  </a:lnTo>
                  <a:lnTo>
                    <a:pt x="1937" y="402"/>
                  </a:lnTo>
                  <a:lnTo>
                    <a:pt x="1933" y="390"/>
                  </a:lnTo>
                  <a:lnTo>
                    <a:pt x="1920" y="382"/>
                  </a:lnTo>
                  <a:lnTo>
                    <a:pt x="1916" y="378"/>
                  </a:lnTo>
                  <a:lnTo>
                    <a:pt x="1904" y="370"/>
                  </a:lnTo>
                  <a:lnTo>
                    <a:pt x="1896" y="358"/>
                  </a:lnTo>
                  <a:lnTo>
                    <a:pt x="1884" y="345"/>
                  </a:lnTo>
                  <a:lnTo>
                    <a:pt x="1872" y="341"/>
                  </a:lnTo>
                  <a:lnTo>
                    <a:pt x="1863" y="329"/>
                  </a:lnTo>
                  <a:lnTo>
                    <a:pt x="1851" y="325"/>
                  </a:lnTo>
                  <a:lnTo>
                    <a:pt x="1839" y="321"/>
                  </a:lnTo>
                  <a:lnTo>
                    <a:pt x="1827" y="325"/>
                  </a:lnTo>
                  <a:lnTo>
                    <a:pt x="1823" y="325"/>
                  </a:lnTo>
                  <a:lnTo>
                    <a:pt x="1819" y="325"/>
                  </a:lnTo>
                  <a:lnTo>
                    <a:pt x="1810" y="325"/>
                  </a:lnTo>
                  <a:lnTo>
                    <a:pt x="1806" y="329"/>
                  </a:lnTo>
                  <a:lnTo>
                    <a:pt x="1798" y="341"/>
                  </a:lnTo>
                  <a:lnTo>
                    <a:pt x="1794" y="345"/>
                  </a:lnTo>
                  <a:lnTo>
                    <a:pt x="1786" y="349"/>
                  </a:lnTo>
                  <a:lnTo>
                    <a:pt x="1774" y="337"/>
                  </a:lnTo>
                  <a:lnTo>
                    <a:pt x="1762" y="333"/>
                  </a:lnTo>
                  <a:lnTo>
                    <a:pt x="1749" y="333"/>
                  </a:lnTo>
                  <a:lnTo>
                    <a:pt x="1737" y="337"/>
                  </a:lnTo>
                  <a:lnTo>
                    <a:pt x="1725" y="333"/>
                  </a:lnTo>
                  <a:lnTo>
                    <a:pt x="1713" y="337"/>
                  </a:lnTo>
                  <a:lnTo>
                    <a:pt x="1701" y="349"/>
                  </a:lnTo>
                  <a:lnTo>
                    <a:pt x="1688" y="337"/>
                  </a:lnTo>
                  <a:lnTo>
                    <a:pt x="1680" y="325"/>
                  </a:lnTo>
                  <a:lnTo>
                    <a:pt x="1680" y="321"/>
                  </a:lnTo>
                  <a:lnTo>
                    <a:pt x="1680" y="317"/>
                  </a:lnTo>
                  <a:lnTo>
                    <a:pt x="1680" y="313"/>
                  </a:lnTo>
                  <a:lnTo>
                    <a:pt x="1692" y="309"/>
                  </a:lnTo>
                  <a:lnTo>
                    <a:pt x="1697" y="297"/>
                  </a:lnTo>
                  <a:lnTo>
                    <a:pt x="1697" y="284"/>
                  </a:lnTo>
                  <a:lnTo>
                    <a:pt x="1705" y="272"/>
                  </a:lnTo>
                  <a:lnTo>
                    <a:pt x="1709" y="256"/>
                  </a:lnTo>
                  <a:lnTo>
                    <a:pt x="1717" y="244"/>
                  </a:lnTo>
                  <a:lnTo>
                    <a:pt x="1721" y="231"/>
                  </a:lnTo>
                  <a:lnTo>
                    <a:pt x="1729" y="219"/>
                  </a:lnTo>
                  <a:lnTo>
                    <a:pt x="1737" y="207"/>
                  </a:lnTo>
                  <a:lnTo>
                    <a:pt x="1741" y="195"/>
                  </a:lnTo>
                  <a:lnTo>
                    <a:pt x="1749" y="183"/>
                  </a:lnTo>
                  <a:lnTo>
                    <a:pt x="1737" y="170"/>
                  </a:lnTo>
                  <a:lnTo>
                    <a:pt x="1725" y="170"/>
                  </a:lnTo>
                  <a:lnTo>
                    <a:pt x="1721" y="166"/>
                  </a:lnTo>
                  <a:lnTo>
                    <a:pt x="1709" y="170"/>
                  </a:lnTo>
                  <a:lnTo>
                    <a:pt x="1701" y="170"/>
                  </a:lnTo>
                  <a:lnTo>
                    <a:pt x="1688" y="179"/>
                  </a:lnTo>
                  <a:lnTo>
                    <a:pt x="1680" y="174"/>
                  </a:lnTo>
                  <a:lnTo>
                    <a:pt x="1668" y="174"/>
                  </a:lnTo>
                  <a:lnTo>
                    <a:pt x="1656" y="170"/>
                  </a:lnTo>
                  <a:lnTo>
                    <a:pt x="1648" y="158"/>
                  </a:lnTo>
                  <a:lnTo>
                    <a:pt x="1644" y="154"/>
                  </a:lnTo>
                  <a:lnTo>
                    <a:pt x="1631" y="150"/>
                  </a:lnTo>
                  <a:lnTo>
                    <a:pt x="1619" y="150"/>
                  </a:lnTo>
                  <a:lnTo>
                    <a:pt x="1611" y="150"/>
                  </a:lnTo>
                  <a:lnTo>
                    <a:pt x="1599" y="146"/>
                  </a:lnTo>
                  <a:lnTo>
                    <a:pt x="1587" y="154"/>
                  </a:lnTo>
                  <a:lnTo>
                    <a:pt x="1574" y="162"/>
                  </a:lnTo>
                  <a:lnTo>
                    <a:pt x="1562" y="166"/>
                  </a:lnTo>
                  <a:lnTo>
                    <a:pt x="1558" y="170"/>
                  </a:lnTo>
                  <a:lnTo>
                    <a:pt x="1546" y="179"/>
                  </a:lnTo>
                  <a:lnTo>
                    <a:pt x="1534" y="187"/>
                  </a:lnTo>
                  <a:lnTo>
                    <a:pt x="1530" y="199"/>
                  </a:lnTo>
                  <a:lnTo>
                    <a:pt x="1517" y="203"/>
                  </a:lnTo>
                  <a:lnTo>
                    <a:pt x="1505" y="207"/>
                  </a:lnTo>
                  <a:lnTo>
                    <a:pt x="1501" y="207"/>
                  </a:lnTo>
                  <a:lnTo>
                    <a:pt x="1497" y="207"/>
                  </a:lnTo>
                  <a:lnTo>
                    <a:pt x="1489" y="207"/>
                  </a:lnTo>
                  <a:lnTo>
                    <a:pt x="1477" y="211"/>
                  </a:lnTo>
                  <a:lnTo>
                    <a:pt x="1473" y="215"/>
                  </a:lnTo>
                  <a:lnTo>
                    <a:pt x="1461" y="215"/>
                  </a:lnTo>
                  <a:lnTo>
                    <a:pt x="1448" y="215"/>
                  </a:lnTo>
                  <a:lnTo>
                    <a:pt x="1436" y="219"/>
                  </a:lnTo>
                  <a:lnTo>
                    <a:pt x="1424" y="219"/>
                  </a:lnTo>
                  <a:lnTo>
                    <a:pt x="1412" y="223"/>
                  </a:lnTo>
                  <a:lnTo>
                    <a:pt x="1399" y="231"/>
                  </a:lnTo>
                  <a:lnTo>
                    <a:pt x="1387" y="236"/>
                  </a:lnTo>
                  <a:lnTo>
                    <a:pt x="1375" y="231"/>
                  </a:lnTo>
                  <a:lnTo>
                    <a:pt x="1363" y="231"/>
                  </a:lnTo>
                  <a:lnTo>
                    <a:pt x="1351" y="231"/>
                  </a:lnTo>
                  <a:lnTo>
                    <a:pt x="1342" y="231"/>
                  </a:lnTo>
                  <a:lnTo>
                    <a:pt x="1330" y="231"/>
                  </a:lnTo>
                  <a:lnTo>
                    <a:pt x="1318" y="227"/>
                  </a:lnTo>
                  <a:lnTo>
                    <a:pt x="1306" y="223"/>
                  </a:lnTo>
                  <a:lnTo>
                    <a:pt x="1294" y="219"/>
                  </a:lnTo>
                  <a:lnTo>
                    <a:pt x="1281" y="219"/>
                  </a:lnTo>
                  <a:lnTo>
                    <a:pt x="1273" y="219"/>
                  </a:lnTo>
                  <a:lnTo>
                    <a:pt x="1261" y="223"/>
                  </a:lnTo>
                  <a:lnTo>
                    <a:pt x="1257" y="219"/>
                  </a:lnTo>
                  <a:lnTo>
                    <a:pt x="1245" y="211"/>
                  </a:lnTo>
                  <a:lnTo>
                    <a:pt x="1233" y="203"/>
                  </a:lnTo>
                  <a:lnTo>
                    <a:pt x="1220" y="195"/>
                  </a:lnTo>
                  <a:lnTo>
                    <a:pt x="1220" y="183"/>
                  </a:lnTo>
                  <a:lnTo>
                    <a:pt x="1220" y="174"/>
                  </a:lnTo>
                  <a:lnTo>
                    <a:pt x="1208" y="170"/>
                  </a:lnTo>
                  <a:lnTo>
                    <a:pt x="1196" y="170"/>
                  </a:lnTo>
                  <a:lnTo>
                    <a:pt x="1184" y="170"/>
                  </a:lnTo>
                  <a:lnTo>
                    <a:pt x="1172" y="166"/>
                  </a:lnTo>
                  <a:lnTo>
                    <a:pt x="1163" y="158"/>
                  </a:lnTo>
                  <a:lnTo>
                    <a:pt x="1155" y="146"/>
                  </a:lnTo>
                  <a:lnTo>
                    <a:pt x="1143" y="142"/>
                  </a:lnTo>
                  <a:lnTo>
                    <a:pt x="1131" y="142"/>
                  </a:lnTo>
                  <a:lnTo>
                    <a:pt x="1119" y="146"/>
                  </a:lnTo>
                  <a:lnTo>
                    <a:pt x="1106" y="142"/>
                  </a:lnTo>
                  <a:lnTo>
                    <a:pt x="1106" y="138"/>
                  </a:lnTo>
                  <a:lnTo>
                    <a:pt x="1094" y="138"/>
                  </a:lnTo>
                  <a:lnTo>
                    <a:pt x="1082" y="134"/>
                  </a:lnTo>
                  <a:lnTo>
                    <a:pt x="1070" y="134"/>
                  </a:lnTo>
                  <a:lnTo>
                    <a:pt x="1058" y="130"/>
                  </a:lnTo>
                  <a:lnTo>
                    <a:pt x="1045" y="138"/>
                  </a:lnTo>
                  <a:lnTo>
                    <a:pt x="1041" y="138"/>
                  </a:lnTo>
                  <a:lnTo>
                    <a:pt x="1033" y="138"/>
                  </a:lnTo>
                  <a:lnTo>
                    <a:pt x="1021" y="142"/>
                  </a:lnTo>
                  <a:lnTo>
                    <a:pt x="1009" y="142"/>
                  </a:lnTo>
                  <a:lnTo>
                    <a:pt x="1005" y="146"/>
                  </a:lnTo>
                  <a:lnTo>
                    <a:pt x="993" y="154"/>
                  </a:lnTo>
                  <a:lnTo>
                    <a:pt x="980" y="154"/>
                  </a:lnTo>
                  <a:lnTo>
                    <a:pt x="968" y="154"/>
                  </a:lnTo>
                  <a:lnTo>
                    <a:pt x="956" y="158"/>
                  </a:lnTo>
                  <a:lnTo>
                    <a:pt x="944" y="154"/>
                  </a:lnTo>
                  <a:lnTo>
                    <a:pt x="932" y="146"/>
                  </a:lnTo>
                  <a:lnTo>
                    <a:pt x="919" y="146"/>
                  </a:lnTo>
                  <a:lnTo>
                    <a:pt x="907" y="138"/>
                  </a:lnTo>
                  <a:lnTo>
                    <a:pt x="895" y="138"/>
                  </a:lnTo>
                  <a:lnTo>
                    <a:pt x="891" y="126"/>
                  </a:lnTo>
                  <a:lnTo>
                    <a:pt x="879" y="122"/>
                  </a:lnTo>
                  <a:lnTo>
                    <a:pt x="879" y="105"/>
                  </a:lnTo>
                  <a:lnTo>
                    <a:pt x="875" y="93"/>
                  </a:lnTo>
                  <a:lnTo>
                    <a:pt x="870" y="85"/>
                  </a:lnTo>
                  <a:lnTo>
                    <a:pt x="870" y="69"/>
                  </a:lnTo>
                  <a:lnTo>
                    <a:pt x="862" y="61"/>
                  </a:lnTo>
                  <a:lnTo>
                    <a:pt x="850" y="56"/>
                  </a:lnTo>
                  <a:lnTo>
                    <a:pt x="838" y="52"/>
                  </a:lnTo>
                  <a:lnTo>
                    <a:pt x="826" y="52"/>
                  </a:lnTo>
                  <a:lnTo>
                    <a:pt x="818" y="48"/>
                  </a:lnTo>
                  <a:lnTo>
                    <a:pt x="805" y="44"/>
                  </a:lnTo>
                  <a:lnTo>
                    <a:pt x="793" y="40"/>
                  </a:lnTo>
                  <a:lnTo>
                    <a:pt x="789" y="36"/>
                  </a:lnTo>
                  <a:lnTo>
                    <a:pt x="777" y="32"/>
                  </a:lnTo>
                  <a:lnTo>
                    <a:pt x="765" y="32"/>
                  </a:lnTo>
                  <a:lnTo>
                    <a:pt x="740" y="32"/>
                  </a:lnTo>
                  <a:lnTo>
                    <a:pt x="736" y="28"/>
                  </a:lnTo>
                  <a:lnTo>
                    <a:pt x="724" y="16"/>
                  </a:lnTo>
                  <a:lnTo>
                    <a:pt x="712" y="16"/>
                  </a:lnTo>
                  <a:lnTo>
                    <a:pt x="700" y="16"/>
                  </a:lnTo>
                  <a:lnTo>
                    <a:pt x="687" y="8"/>
                  </a:lnTo>
                  <a:lnTo>
                    <a:pt x="675" y="0"/>
                  </a:lnTo>
                  <a:lnTo>
                    <a:pt x="671" y="0"/>
                  </a:lnTo>
                  <a:lnTo>
                    <a:pt x="667" y="16"/>
                  </a:lnTo>
                  <a:lnTo>
                    <a:pt x="659" y="24"/>
                  </a:lnTo>
                  <a:lnTo>
                    <a:pt x="647" y="28"/>
                  </a:lnTo>
                  <a:lnTo>
                    <a:pt x="634" y="40"/>
                  </a:lnTo>
                  <a:lnTo>
                    <a:pt x="634" y="52"/>
                  </a:lnTo>
                  <a:lnTo>
                    <a:pt x="622" y="52"/>
                  </a:lnTo>
                  <a:lnTo>
                    <a:pt x="618" y="61"/>
                  </a:lnTo>
                  <a:lnTo>
                    <a:pt x="614" y="73"/>
                  </a:lnTo>
                  <a:lnTo>
                    <a:pt x="610" y="85"/>
                  </a:lnTo>
                  <a:lnTo>
                    <a:pt x="618" y="97"/>
                  </a:lnTo>
                  <a:lnTo>
                    <a:pt x="618" y="109"/>
                  </a:lnTo>
                  <a:lnTo>
                    <a:pt x="626" y="122"/>
                  </a:lnTo>
                  <a:lnTo>
                    <a:pt x="639" y="130"/>
                  </a:lnTo>
                  <a:lnTo>
                    <a:pt x="639" y="142"/>
                  </a:lnTo>
                  <a:lnTo>
                    <a:pt x="634" y="146"/>
                  </a:lnTo>
                  <a:lnTo>
                    <a:pt x="630" y="158"/>
                  </a:lnTo>
                  <a:lnTo>
                    <a:pt x="618" y="170"/>
                  </a:lnTo>
                  <a:lnTo>
                    <a:pt x="610" y="174"/>
                  </a:lnTo>
                  <a:lnTo>
                    <a:pt x="598" y="174"/>
                  </a:lnTo>
                  <a:lnTo>
                    <a:pt x="586" y="187"/>
                  </a:lnTo>
                  <a:lnTo>
                    <a:pt x="577" y="191"/>
                  </a:lnTo>
                  <a:lnTo>
                    <a:pt x="565" y="183"/>
                  </a:lnTo>
                  <a:lnTo>
                    <a:pt x="553" y="179"/>
                  </a:lnTo>
                  <a:lnTo>
                    <a:pt x="541" y="174"/>
                  </a:lnTo>
                  <a:lnTo>
                    <a:pt x="516" y="174"/>
                  </a:lnTo>
                  <a:lnTo>
                    <a:pt x="504" y="170"/>
                  </a:lnTo>
                  <a:lnTo>
                    <a:pt x="484" y="170"/>
                  </a:lnTo>
                  <a:lnTo>
                    <a:pt x="472" y="179"/>
                  </a:lnTo>
                  <a:lnTo>
                    <a:pt x="468" y="174"/>
                  </a:lnTo>
                  <a:lnTo>
                    <a:pt x="464" y="170"/>
                  </a:lnTo>
                  <a:lnTo>
                    <a:pt x="451" y="170"/>
                  </a:lnTo>
                  <a:lnTo>
                    <a:pt x="439" y="170"/>
                  </a:lnTo>
                  <a:lnTo>
                    <a:pt x="439" y="166"/>
                  </a:lnTo>
                  <a:lnTo>
                    <a:pt x="435" y="162"/>
                  </a:lnTo>
                  <a:lnTo>
                    <a:pt x="423" y="162"/>
                  </a:lnTo>
                  <a:lnTo>
                    <a:pt x="415" y="162"/>
                  </a:lnTo>
                  <a:lnTo>
                    <a:pt x="402" y="150"/>
                  </a:lnTo>
                  <a:lnTo>
                    <a:pt x="394" y="130"/>
                  </a:lnTo>
                  <a:lnTo>
                    <a:pt x="390" y="122"/>
                  </a:lnTo>
                  <a:lnTo>
                    <a:pt x="366" y="122"/>
                  </a:lnTo>
                  <a:lnTo>
                    <a:pt x="354" y="122"/>
                  </a:lnTo>
                  <a:lnTo>
                    <a:pt x="341" y="122"/>
                  </a:lnTo>
                  <a:lnTo>
                    <a:pt x="329" y="122"/>
                  </a:lnTo>
                  <a:lnTo>
                    <a:pt x="317" y="118"/>
                  </a:lnTo>
                  <a:lnTo>
                    <a:pt x="313" y="105"/>
                  </a:lnTo>
                  <a:lnTo>
                    <a:pt x="301" y="113"/>
                  </a:lnTo>
                  <a:lnTo>
                    <a:pt x="293" y="109"/>
                  </a:lnTo>
                  <a:lnTo>
                    <a:pt x="280" y="101"/>
                  </a:lnTo>
                  <a:lnTo>
                    <a:pt x="272" y="113"/>
                  </a:lnTo>
                  <a:lnTo>
                    <a:pt x="260" y="113"/>
                  </a:lnTo>
                  <a:lnTo>
                    <a:pt x="256" y="113"/>
                  </a:lnTo>
                  <a:lnTo>
                    <a:pt x="244" y="113"/>
                  </a:lnTo>
                  <a:lnTo>
                    <a:pt x="232" y="122"/>
                  </a:lnTo>
                  <a:lnTo>
                    <a:pt x="219" y="130"/>
                  </a:lnTo>
                  <a:lnTo>
                    <a:pt x="207" y="134"/>
                  </a:lnTo>
                  <a:lnTo>
                    <a:pt x="199" y="134"/>
                  </a:lnTo>
                  <a:lnTo>
                    <a:pt x="187" y="146"/>
                  </a:lnTo>
                  <a:lnTo>
                    <a:pt x="171" y="150"/>
                  </a:lnTo>
                  <a:lnTo>
                    <a:pt x="162" y="154"/>
                  </a:lnTo>
                  <a:lnTo>
                    <a:pt x="150" y="158"/>
                  </a:lnTo>
                  <a:lnTo>
                    <a:pt x="138" y="170"/>
                  </a:lnTo>
                  <a:lnTo>
                    <a:pt x="126" y="170"/>
                  </a:lnTo>
                  <a:lnTo>
                    <a:pt x="114" y="174"/>
                  </a:lnTo>
                  <a:lnTo>
                    <a:pt x="114" y="183"/>
                  </a:lnTo>
                  <a:lnTo>
                    <a:pt x="114" y="195"/>
                  </a:lnTo>
                  <a:lnTo>
                    <a:pt x="101" y="199"/>
                  </a:lnTo>
                  <a:lnTo>
                    <a:pt x="89" y="199"/>
                  </a:lnTo>
                  <a:lnTo>
                    <a:pt x="81" y="207"/>
                  </a:lnTo>
                  <a:lnTo>
                    <a:pt x="69" y="203"/>
                  </a:lnTo>
                  <a:lnTo>
                    <a:pt x="61" y="211"/>
                  </a:lnTo>
                  <a:lnTo>
                    <a:pt x="48" y="211"/>
                  </a:lnTo>
                  <a:lnTo>
                    <a:pt x="36" y="211"/>
                  </a:lnTo>
                  <a:lnTo>
                    <a:pt x="24" y="219"/>
                  </a:lnTo>
                  <a:lnTo>
                    <a:pt x="16" y="231"/>
                  </a:lnTo>
                  <a:lnTo>
                    <a:pt x="8" y="231"/>
                  </a:lnTo>
                  <a:lnTo>
                    <a:pt x="8" y="244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44" name="Freeform 882">
              <a:extLst>
                <a:ext uri="{FF2B5EF4-FFF2-40B4-BE49-F238E27FC236}">
                  <a16:creationId xmlns="" xmlns:a16="http://schemas.microsoft.com/office/drawing/2014/main" id="{5E40DCCD-3A9D-4C5C-ACF2-57EF52FA8F9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838491" y="3383914"/>
              <a:ext cx="238683" cy="105456"/>
            </a:xfrm>
            <a:custGeom>
              <a:avLst/>
              <a:gdLst>
                <a:gd name="T0" fmla="*/ 610 w 663"/>
                <a:gd name="T1" fmla="*/ 53 h 293"/>
                <a:gd name="T2" fmla="*/ 569 w 663"/>
                <a:gd name="T3" fmla="*/ 37 h 293"/>
                <a:gd name="T4" fmla="*/ 521 w 663"/>
                <a:gd name="T5" fmla="*/ 28 h 293"/>
                <a:gd name="T6" fmla="*/ 455 w 663"/>
                <a:gd name="T7" fmla="*/ 24 h 293"/>
                <a:gd name="T8" fmla="*/ 407 w 663"/>
                <a:gd name="T9" fmla="*/ 28 h 293"/>
                <a:gd name="T10" fmla="*/ 374 w 663"/>
                <a:gd name="T11" fmla="*/ 33 h 293"/>
                <a:gd name="T12" fmla="*/ 333 w 663"/>
                <a:gd name="T13" fmla="*/ 20 h 293"/>
                <a:gd name="T14" fmla="*/ 301 w 663"/>
                <a:gd name="T15" fmla="*/ 0 h 293"/>
                <a:gd name="T16" fmla="*/ 285 w 663"/>
                <a:gd name="T17" fmla="*/ 4 h 293"/>
                <a:gd name="T18" fmla="*/ 260 w 663"/>
                <a:gd name="T19" fmla="*/ 16 h 293"/>
                <a:gd name="T20" fmla="*/ 252 w 663"/>
                <a:gd name="T21" fmla="*/ 49 h 293"/>
                <a:gd name="T22" fmla="*/ 232 w 663"/>
                <a:gd name="T23" fmla="*/ 53 h 293"/>
                <a:gd name="T24" fmla="*/ 187 w 663"/>
                <a:gd name="T25" fmla="*/ 37 h 293"/>
                <a:gd name="T26" fmla="*/ 142 w 663"/>
                <a:gd name="T27" fmla="*/ 37 h 293"/>
                <a:gd name="T28" fmla="*/ 114 w 663"/>
                <a:gd name="T29" fmla="*/ 45 h 293"/>
                <a:gd name="T30" fmla="*/ 101 w 663"/>
                <a:gd name="T31" fmla="*/ 73 h 293"/>
                <a:gd name="T32" fmla="*/ 97 w 663"/>
                <a:gd name="T33" fmla="*/ 90 h 293"/>
                <a:gd name="T34" fmla="*/ 57 w 663"/>
                <a:gd name="T35" fmla="*/ 130 h 293"/>
                <a:gd name="T36" fmla="*/ 89 w 663"/>
                <a:gd name="T37" fmla="*/ 142 h 293"/>
                <a:gd name="T38" fmla="*/ 130 w 663"/>
                <a:gd name="T39" fmla="*/ 155 h 293"/>
                <a:gd name="T40" fmla="*/ 142 w 663"/>
                <a:gd name="T41" fmla="*/ 126 h 293"/>
                <a:gd name="T42" fmla="*/ 162 w 663"/>
                <a:gd name="T43" fmla="*/ 151 h 293"/>
                <a:gd name="T44" fmla="*/ 179 w 663"/>
                <a:gd name="T45" fmla="*/ 163 h 293"/>
                <a:gd name="T46" fmla="*/ 207 w 663"/>
                <a:gd name="T47" fmla="*/ 175 h 293"/>
                <a:gd name="T48" fmla="*/ 223 w 663"/>
                <a:gd name="T49" fmla="*/ 175 h 293"/>
                <a:gd name="T50" fmla="*/ 219 w 663"/>
                <a:gd name="T51" fmla="*/ 187 h 293"/>
                <a:gd name="T52" fmla="*/ 199 w 663"/>
                <a:gd name="T53" fmla="*/ 199 h 293"/>
                <a:gd name="T54" fmla="*/ 162 w 663"/>
                <a:gd name="T55" fmla="*/ 216 h 293"/>
                <a:gd name="T56" fmla="*/ 162 w 663"/>
                <a:gd name="T57" fmla="*/ 220 h 293"/>
                <a:gd name="T58" fmla="*/ 126 w 663"/>
                <a:gd name="T59" fmla="*/ 216 h 293"/>
                <a:gd name="T60" fmla="*/ 81 w 663"/>
                <a:gd name="T61" fmla="*/ 236 h 293"/>
                <a:gd name="T62" fmla="*/ 65 w 663"/>
                <a:gd name="T63" fmla="*/ 232 h 293"/>
                <a:gd name="T64" fmla="*/ 36 w 663"/>
                <a:gd name="T65" fmla="*/ 224 h 293"/>
                <a:gd name="T66" fmla="*/ 12 w 663"/>
                <a:gd name="T67" fmla="*/ 236 h 293"/>
                <a:gd name="T68" fmla="*/ 12 w 663"/>
                <a:gd name="T69" fmla="*/ 269 h 293"/>
                <a:gd name="T70" fmla="*/ 57 w 663"/>
                <a:gd name="T71" fmla="*/ 264 h 293"/>
                <a:gd name="T72" fmla="*/ 97 w 663"/>
                <a:gd name="T73" fmla="*/ 281 h 293"/>
                <a:gd name="T74" fmla="*/ 142 w 663"/>
                <a:gd name="T75" fmla="*/ 277 h 293"/>
                <a:gd name="T76" fmla="*/ 175 w 663"/>
                <a:gd name="T77" fmla="*/ 289 h 293"/>
                <a:gd name="T78" fmla="*/ 211 w 663"/>
                <a:gd name="T79" fmla="*/ 281 h 293"/>
                <a:gd name="T80" fmla="*/ 256 w 663"/>
                <a:gd name="T81" fmla="*/ 277 h 293"/>
                <a:gd name="T82" fmla="*/ 276 w 663"/>
                <a:gd name="T83" fmla="*/ 252 h 293"/>
                <a:gd name="T84" fmla="*/ 309 w 663"/>
                <a:gd name="T85" fmla="*/ 228 h 293"/>
                <a:gd name="T86" fmla="*/ 346 w 663"/>
                <a:gd name="T87" fmla="*/ 203 h 293"/>
                <a:gd name="T88" fmla="*/ 382 w 663"/>
                <a:gd name="T89" fmla="*/ 191 h 293"/>
                <a:gd name="T90" fmla="*/ 411 w 663"/>
                <a:gd name="T91" fmla="*/ 208 h 293"/>
                <a:gd name="T92" fmla="*/ 447 w 663"/>
                <a:gd name="T93" fmla="*/ 183 h 293"/>
                <a:gd name="T94" fmla="*/ 488 w 663"/>
                <a:gd name="T95" fmla="*/ 163 h 293"/>
                <a:gd name="T96" fmla="*/ 541 w 663"/>
                <a:gd name="T97" fmla="*/ 155 h 293"/>
                <a:gd name="T98" fmla="*/ 582 w 663"/>
                <a:gd name="T99" fmla="*/ 122 h 293"/>
                <a:gd name="T100" fmla="*/ 626 w 663"/>
                <a:gd name="T101" fmla="*/ 102 h 293"/>
                <a:gd name="T102" fmla="*/ 663 w 663"/>
                <a:gd name="T103" fmla="*/ 77 h 293"/>
                <a:gd name="T104" fmla="*/ 77 w 663"/>
                <a:gd name="T105" fmla="*/ 244 h 293"/>
                <a:gd name="T106" fmla="*/ 101 w 663"/>
                <a:gd name="T107" fmla="*/ 236 h 293"/>
                <a:gd name="T108" fmla="*/ 110 w 663"/>
                <a:gd name="T109" fmla="*/ 244 h 2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63"/>
                <a:gd name="T166" fmla="*/ 0 h 293"/>
                <a:gd name="T167" fmla="*/ 663 w 663"/>
                <a:gd name="T168" fmla="*/ 293 h 2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63" h="293">
                  <a:moveTo>
                    <a:pt x="647" y="65"/>
                  </a:moveTo>
                  <a:lnTo>
                    <a:pt x="634" y="61"/>
                  </a:lnTo>
                  <a:lnTo>
                    <a:pt x="622" y="61"/>
                  </a:lnTo>
                  <a:lnTo>
                    <a:pt x="610" y="53"/>
                  </a:lnTo>
                  <a:lnTo>
                    <a:pt x="598" y="45"/>
                  </a:lnTo>
                  <a:lnTo>
                    <a:pt x="594" y="37"/>
                  </a:lnTo>
                  <a:lnTo>
                    <a:pt x="582" y="37"/>
                  </a:lnTo>
                  <a:lnTo>
                    <a:pt x="569" y="37"/>
                  </a:lnTo>
                  <a:lnTo>
                    <a:pt x="557" y="28"/>
                  </a:lnTo>
                  <a:lnTo>
                    <a:pt x="545" y="28"/>
                  </a:lnTo>
                  <a:lnTo>
                    <a:pt x="533" y="33"/>
                  </a:lnTo>
                  <a:lnTo>
                    <a:pt x="521" y="28"/>
                  </a:lnTo>
                  <a:lnTo>
                    <a:pt x="508" y="28"/>
                  </a:lnTo>
                  <a:lnTo>
                    <a:pt x="480" y="28"/>
                  </a:lnTo>
                  <a:lnTo>
                    <a:pt x="468" y="20"/>
                  </a:lnTo>
                  <a:lnTo>
                    <a:pt x="455" y="24"/>
                  </a:lnTo>
                  <a:lnTo>
                    <a:pt x="443" y="28"/>
                  </a:lnTo>
                  <a:lnTo>
                    <a:pt x="431" y="28"/>
                  </a:lnTo>
                  <a:lnTo>
                    <a:pt x="419" y="24"/>
                  </a:lnTo>
                  <a:lnTo>
                    <a:pt x="407" y="28"/>
                  </a:lnTo>
                  <a:lnTo>
                    <a:pt x="394" y="24"/>
                  </a:lnTo>
                  <a:lnTo>
                    <a:pt x="386" y="37"/>
                  </a:lnTo>
                  <a:lnTo>
                    <a:pt x="374" y="33"/>
                  </a:lnTo>
                  <a:lnTo>
                    <a:pt x="362" y="33"/>
                  </a:lnTo>
                  <a:lnTo>
                    <a:pt x="350" y="28"/>
                  </a:lnTo>
                  <a:lnTo>
                    <a:pt x="346" y="24"/>
                  </a:lnTo>
                  <a:lnTo>
                    <a:pt x="333" y="20"/>
                  </a:lnTo>
                  <a:lnTo>
                    <a:pt x="325" y="16"/>
                  </a:lnTo>
                  <a:lnTo>
                    <a:pt x="313" y="8"/>
                  </a:lnTo>
                  <a:lnTo>
                    <a:pt x="305" y="4"/>
                  </a:lnTo>
                  <a:lnTo>
                    <a:pt x="301" y="0"/>
                  </a:lnTo>
                  <a:lnTo>
                    <a:pt x="297" y="0"/>
                  </a:lnTo>
                  <a:lnTo>
                    <a:pt x="301" y="4"/>
                  </a:lnTo>
                  <a:lnTo>
                    <a:pt x="297" y="4"/>
                  </a:lnTo>
                  <a:lnTo>
                    <a:pt x="285" y="4"/>
                  </a:lnTo>
                  <a:lnTo>
                    <a:pt x="280" y="8"/>
                  </a:lnTo>
                  <a:lnTo>
                    <a:pt x="276" y="12"/>
                  </a:lnTo>
                  <a:lnTo>
                    <a:pt x="264" y="16"/>
                  </a:lnTo>
                  <a:lnTo>
                    <a:pt x="260" y="16"/>
                  </a:lnTo>
                  <a:lnTo>
                    <a:pt x="256" y="28"/>
                  </a:lnTo>
                  <a:lnTo>
                    <a:pt x="256" y="33"/>
                  </a:lnTo>
                  <a:lnTo>
                    <a:pt x="256" y="37"/>
                  </a:lnTo>
                  <a:lnTo>
                    <a:pt x="252" y="49"/>
                  </a:lnTo>
                  <a:lnTo>
                    <a:pt x="256" y="61"/>
                  </a:lnTo>
                  <a:lnTo>
                    <a:pt x="244" y="57"/>
                  </a:lnTo>
                  <a:lnTo>
                    <a:pt x="232" y="53"/>
                  </a:lnTo>
                  <a:lnTo>
                    <a:pt x="219" y="53"/>
                  </a:lnTo>
                  <a:lnTo>
                    <a:pt x="207" y="45"/>
                  </a:lnTo>
                  <a:lnTo>
                    <a:pt x="195" y="45"/>
                  </a:lnTo>
                  <a:lnTo>
                    <a:pt x="187" y="37"/>
                  </a:lnTo>
                  <a:lnTo>
                    <a:pt x="175" y="37"/>
                  </a:lnTo>
                  <a:lnTo>
                    <a:pt x="162" y="33"/>
                  </a:lnTo>
                  <a:lnTo>
                    <a:pt x="150" y="33"/>
                  </a:lnTo>
                  <a:lnTo>
                    <a:pt x="142" y="37"/>
                  </a:lnTo>
                  <a:lnTo>
                    <a:pt x="134" y="37"/>
                  </a:lnTo>
                  <a:lnTo>
                    <a:pt x="122" y="37"/>
                  </a:lnTo>
                  <a:lnTo>
                    <a:pt x="114" y="45"/>
                  </a:lnTo>
                  <a:lnTo>
                    <a:pt x="110" y="49"/>
                  </a:lnTo>
                  <a:lnTo>
                    <a:pt x="101" y="61"/>
                  </a:lnTo>
                  <a:lnTo>
                    <a:pt x="97" y="69"/>
                  </a:lnTo>
                  <a:lnTo>
                    <a:pt x="101" y="73"/>
                  </a:lnTo>
                  <a:lnTo>
                    <a:pt x="110" y="73"/>
                  </a:lnTo>
                  <a:lnTo>
                    <a:pt x="122" y="77"/>
                  </a:lnTo>
                  <a:lnTo>
                    <a:pt x="110" y="85"/>
                  </a:lnTo>
                  <a:lnTo>
                    <a:pt x="97" y="90"/>
                  </a:lnTo>
                  <a:lnTo>
                    <a:pt x="85" y="102"/>
                  </a:lnTo>
                  <a:lnTo>
                    <a:pt x="73" y="114"/>
                  </a:lnTo>
                  <a:lnTo>
                    <a:pt x="61" y="122"/>
                  </a:lnTo>
                  <a:lnTo>
                    <a:pt x="57" y="130"/>
                  </a:lnTo>
                  <a:lnTo>
                    <a:pt x="69" y="130"/>
                  </a:lnTo>
                  <a:lnTo>
                    <a:pt x="73" y="134"/>
                  </a:lnTo>
                  <a:lnTo>
                    <a:pt x="85" y="130"/>
                  </a:lnTo>
                  <a:lnTo>
                    <a:pt x="89" y="142"/>
                  </a:lnTo>
                  <a:lnTo>
                    <a:pt x="101" y="151"/>
                  </a:lnTo>
                  <a:lnTo>
                    <a:pt x="114" y="155"/>
                  </a:lnTo>
                  <a:lnTo>
                    <a:pt x="126" y="155"/>
                  </a:lnTo>
                  <a:lnTo>
                    <a:pt x="130" y="155"/>
                  </a:lnTo>
                  <a:lnTo>
                    <a:pt x="130" y="151"/>
                  </a:lnTo>
                  <a:lnTo>
                    <a:pt x="130" y="138"/>
                  </a:lnTo>
                  <a:lnTo>
                    <a:pt x="142" y="138"/>
                  </a:lnTo>
                  <a:lnTo>
                    <a:pt x="142" y="126"/>
                  </a:lnTo>
                  <a:lnTo>
                    <a:pt x="146" y="134"/>
                  </a:lnTo>
                  <a:lnTo>
                    <a:pt x="150" y="130"/>
                  </a:lnTo>
                  <a:lnTo>
                    <a:pt x="158" y="138"/>
                  </a:lnTo>
                  <a:lnTo>
                    <a:pt x="162" y="151"/>
                  </a:lnTo>
                  <a:lnTo>
                    <a:pt x="175" y="151"/>
                  </a:lnTo>
                  <a:lnTo>
                    <a:pt x="179" y="155"/>
                  </a:lnTo>
                  <a:lnTo>
                    <a:pt x="179" y="163"/>
                  </a:lnTo>
                  <a:lnTo>
                    <a:pt x="187" y="163"/>
                  </a:lnTo>
                  <a:lnTo>
                    <a:pt x="195" y="163"/>
                  </a:lnTo>
                  <a:lnTo>
                    <a:pt x="207" y="175"/>
                  </a:lnTo>
                  <a:lnTo>
                    <a:pt x="219" y="175"/>
                  </a:lnTo>
                  <a:lnTo>
                    <a:pt x="219" y="179"/>
                  </a:lnTo>
                  <a:lnTo>
                    <a:pt x="223" y="175"/>
                  </a:lnTo>
                  <a:lnTo>
                    <a:pt x="232" y="183"/>
                  </a:lnTo>
                  <a:lnTo>
                    <a:pt x="223" y="187"/>
                  </a:lnTo>
                  <a:lnTo>
                    <a:pt x="219" y="187"/>
                  </a:lnTo>
                  <a:lnTo>
                    <a:pt x="215" y="187"/>
                  </a:lnTo>
                  <a:lnTo>
                    <a:pt x="211" y="195"/>
                  </a:lnTo>
                  <a:lnTo>
                    <a:pt x="199" y="199"/>
                  </a:lnTo>
                  <a:lnTo>
                    <a:pt x="191" y="199"/>
                  </a:lnTo>
                  <a:lnTo>
                    <a:pt x="179" y="203"/>
                  </a:lnTo>
                  <a:lnTo>
                    <a:pt x="167" y="212"/>
                  </a:lnTo>
                  <a:lnTo>
                    <a:pt x="162" y="216"/>
                  </a:lnTo>
                  <a:lnTo>
                    <a:pt x="167" y="220"/>
                  </a:lnTo>
                  <a:lnTo>
                    <a:pt x="162" y="220"/>
                  </a:lnTo>
                  <a:lnTo>
                    <a:pt x="154" y="224"/>
                  </a:lnTo>
                  <a:lnTo>
                    <a:pt x="150" y="224"/>
                  </a:lnTo>
                  <a:lnTo>
                    <a:pt x="138" y="224"/>
                  </a:lnTo>
                  <a:lnTo>
                    <a:pt x="126" y="216"/>
                  </a:lnTo>
                  <a:lnTo>
                    <a:pt x="114" y="216"/>
                  </a:lnTo>
                  <a:lnTo>
                    <a:pt x="101" y="220"/>
                  </a:lnTo>
                  <a:lnTo>
                    <a:pt x="89" y="228"/>
                  </a:lnTo>
                  <a:lnTo>
                    <a:pt x="81" y="236"/>
                  </a:lnTo>
                  <a:lnTo>
                    <a:pt x="73" y="240"/>
                  </a:lnTo>
                  <a:lnTo>
                    <a:pt x="77" y="236"/>
                  </a:lnTo>
                  <a:lnTo>
                    <a:pt x="77" y="232"/>
                  </a:lnTo>
                  <a:lnTo>
                    <a:pt x="65" y="232"/>
                  </a:lnTo>
                  <a:lnTo>
                    <a:pt x="53" y="224"/>
                  </a:lnTo>
                  <a:lnTo>
                    <a:pt x="48" y="224"/>
                  </a:lnTo>
                  <a:lnTo>
                    <a:pt x="44" y="220"/>
                  </a:lnTo>
                  <a:lnTo>
                    <a:pt x="36" y="224"/>
                  </a:lnTo>
                  <a:lnTo>
                    <a:pt x="28" y="228"/>
                  </a:lnTo>
                  <a:lnTo>
                    <a:pt x="16" y="228"/>
                  </a:lnTo>
                  <a:lnTo>
                    <a:pt x="12" y="232"/>
                  </a:lnTo>
                  <a:lnTo>
                    <a:pt x="12" y="236"/>
                  </a:lnTo>
                  <a:lnTo>
                    <a:pt x="4" y="244"/>
                  </a:lnTo>
                  <a:lnTo>
                    <a:pt x="0" y="256"/>
                  </a:lnTo>
                  <a:lnTo>
                    <a:pt x="4" y="269"/>
                  </a:lnTo>
                  <a:lnTo>
                    <a:pt x="12" y="269"/>
                  </a:lnTo>
                  <a:lnTo>
                    <a:pt x="24" y="269"/>
                  </a:lnTo>
                  <a:lnTo>
                    <a:pt x="36" y="269"/>
                  </a:lnTo>
                  <a:lnTo>
                    <a:pt x="44" y="269"/>
                  </a:lnTo>
                  <a:lnTo>
                    <a:pt x="57" y="264"/>
                  </a:lnTo>
                  <a:lnTo>
                    <a:pt x="69" y="269"/>
                  </a:lnTo>
                  <a:lnTo>
                    <a:pt x="81" y="269"/>
                  </a:lnTo>
                  <a:lnTo>
                    <a:pt x="85" y="273"/>
                  </a:lnTo>
                  <a:lnTo>
                    <a:pt x="97" y="281"/>
                  </a:lnTo>
                  <a:lnTo>
                    <a:pt x="110" y="277"/>
                  </a:lnTo>
                  <a:lnTo>
                    <a:pt x="122" y="273"/>
                  </a:lnTo>
                  <a:lnTo>
                    <a:pt x="134" y="264"/>
                  </a:lnTo>
                  <a:lnTo>
                    <a:pt x="142" y="277"/>
                  </a:lnTo>
                  <a:lnTo>
                    <a:pt x="150" y="277"/>
                  </a:lnTo>
                  <a:lnTo>
                    <a:pt x="150" y="289"/>
                  </a:lnTo>
                  <a:lnTo>
                    <a:pt x="162" y="285"/>
                  </a:lnTo>
                  <a:lnTo>
                    <a:pt x="175" y="289"/>
                  </a:lnTo>
                  <a:lnTo>
                    <a:pt x="179" y="293"/>
                  </a:lnTo>
                  <a:lnTo>
                    <a:pt x="191" y="281"/>
                  </a:lnTo>
                  <a:lnTo>
                    <a:pt x="203" y="281"/>
                  </a:lnTo>
                  <a:lnTo>
                    <a:pt x="211" y="281"/>
                  </a:lnTo>
                  <a:lnTo>
                    <a:pt x="228" y="285"/>
                  </a:lnTo>
                  <a:lnTo>
                    <a:pt x="236" y="281"/>
                  </a:lnTo>
                  <a:lnTo>
                    <a:pt x="244" y="281"/>
                  </a:lnTo>
                  <a:lnTo>
                    <a:pt x="256" y="277"/>
                  </a:lnTo>
                  <a:lnTo>
                    <a:pt x="264" y="277"/>
                  </a:lnTo>
                  <a:lnTo>
                    <a:pt x="276" y="273"/>
                  </a:lnTo>
                  <a:lnTo>
                    <a:pt x="280" y="260"/>
                  </a:lnTo>
                  <a:lnTo>
                    <a:pt x="276" y="252"/>
                  </a:lnTo>
                  <a:lnTo>
                    <a:pt x="285" y="240"/>
                  </a:lnTo>
                  <a:lnTo>
                    <a:pt x="285" y="236"/>
                  </a:lnTo>
                  <a:lnTo>
                    <a:pt x="297" y="228"/>
                  </a:lnTo>
                  <a:lnTo>
                    <a:pt x="309" y="228"/>
                  </a:lnTo>
                  <a:lnTo>
                    <a:pt x="321" y="220"/>
                  </a:lnTo>
                  <a:lnTo>
                    <a:pt x="333" y="212"/>
                  </a:lnTo>
                  <a:lnTo>
                    <a:pt x="337" y="199"/>
                  </a:lnTo>
                  <a:lnTo>
                    <a:pt x="346" y="203"/>
                  </a:lnTo>
                  <a:lnTo>
                    <a:pt x="358" y="203"/>
                  </a:lnTo>
                  <a:lnTo>
                    <a:pt x="370" y="199"/>
                  </a:lnTo>
                  <a:lnTo>
                    <a:pt x="370" y="195"/>
                  </a:lnTo>
                  <a:lnTo>
                    <a:pt x="382" y="191"/>
                  </a:lnTo>
                  <a:lnTo>
                    <a:pt x="386" y="203"/>
                  </a:lnTo>
                  <a:lnTo>
                    <a:pt x="386" y="216"/>
                  </a:lnTo>
                  <a:lnTo>
                    <a:pt x="398" y="216"/>
                  </a:lnTo>
                  <a:lnTo>
                    <a:pt x="411" y="208"/>
                  </a:lnTo>
                  <a:lnTo>
                    <a:pt x="423" y="203"/>
                  </a:lnTo>
                  <a:lnTo>
                    <a:pt x="435" y="208"/>
                  </a:lnTo>
                  <a:lnTo>
                    <a:pt x="443" y="195"/>
                  </a:lnTo>
                  <a:lnTo>
                    <a:pt x="447" y="183"/>
                  </a:lnTo>
                  <a:lnTo>
                    <a:pt x="455" y="175"/>
                  </a:lnTo>
                  <a:lnTo>
                    <a:pt x="464" y="163"/>
                  </a:lnTo>
                  <a:lnTo>
                    <a:pt x="476" y="163"/>
                  </a:lnTo>
                  <a:lnTo>
                    <a:pt x="488" y="163"/>
                  </a:lnTo>
                  <a:lnTo>
                    <a:pt x="500" y="167"/>
                  </a:lnTo>
                  <a:lnTo>
                    <a:pt x="525" y="163"/>
                  </a:lnTo>
                  <a:lnTo>
                    <a:pt x="537" y="159"/>
                  </a:lnTo>
                  <a:lnTo>
                    <a:pt x="541" y="155"/>
                  </a:lnTo>
                  <a:lnTo>
                    <a:pt x="549" y="146"/>
                  </a:lnTo>
                  <a:lnTo>
                    <a:pt x="557" y="134"/>
                  </a:lnTo>
                  <a:lnTo>
                    <a:pt x="569" y="126"/>
                  </a:lnTo>
                  <a:lnTo>
                    <a:pt x="582" y="122"/>
                  </a:lnTo>
                  <a:lnTo>
                    <a:pt x="590" y="118"/>
                  </a:lnTo>
                  <a:lnTo>
                    <a:pt x="602" y="110"/>
                  </a:lnTo>
                  <a:lnTo>
                    <a:pt x="614" y="106"/>
                  </a:lnTo>
                  <a:lnTo>
                    <a:pt x="626" y="102"/>
                  </a:lnTo>
                  <a:lnTo>
                    <a:pt x="639" y="94"/>
                  </a:lnTo>
                  <a:lnTo>
                    <a:pt x="647" y="90"/>
                  </a:lnTo>
                  <a:lnTo>
                    <a:pt x="659" y="90"/>
                  </a:lnTo>
                  <a:lnTo>
                    <a:pt x="663" y="77"/>
                  </a:lnTo>
                  <a:lnTo>
                    <a:pt x="659" y="77"/>
                  </a:lnTo>
                  <a:lnTo>
                    <a:pt x="647" y="65"/>
                  </a:lnTo>
                  <a:close/>
                  <a:moveTo>
                    <a:pt x="77" y="248"/>
                  </a:moveTo>
                  <a:lnTo>
                    <a:pt x="77" y="244"/>
                  </a:lnTo>
                  <a:lnTo>
                    <a:pt x="89" y="248"/>
                  </a:lnTo>
                  <a:lnTo>
                    <a:pt x="77" y="248"/>
                  </a:lnTo>
                  <a:close/>
                  <a:moveTo>
                    <a:pt x="110" y="244"/>
                  </a:moveTo>
                  <a:lnTo>
                    <a:pt x="101" y="236"/>
                  </a:lnTo>
                  <a:lnTo>
                    <a:pt x="110" y="232"/>
                  </a:lnTo>
                  <a:lnTo>
                    <a:pt x="118" y="236"/>
                  </a:lnTo>
                  <a:lnTo>
                    <a:pt x="118" y="240"/>
                  </a:lnTo>
                  <a:lnTo>
                    <a:pt x="110" y="24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45" name="Freeform 884">
              <a:extLst>
                <a:ext uri="{FF2B5EF4-FFF2-40B4-BE49-F238E27FC236}">
                  <a16:creationId xmlns="" xmlns:a16="http://schemas.microsoft.com/office/drawing/2014/main" id="{9836E179-AFD5-4103-8FF6-C36B59C42619}"/>
                </a:ext>
              </a:extLst>
            </p:cNvPr>
            <p:cNvSpPr>
              <a:spLocks/>
            </p:cNvSpPr>
            <p:nvPr/>
          </p:nvSpPr>
          <p:spPr bwMode="gray">
            <a:xfrm>
              <a:off x="5549768" y="3322368"/>
              <a:ext cx="372244" cy="218110"/>
            </a:xfrm>
            <a:custGeom>
              <a:avLst/>
              <a:gdLst>
                <a:gd name="T0" fmla="*/ 65 w 1034"/>
                <a:gd name="T1" fmla="*/ 297 h 606"/>
                <a:gd name="T2" fmla="*/ 110 w 1034"/>
                <a:gd name="T3" fmla="*/ 248 h 606"/>
                <a:gd name="T4" fmla="*/ 134 w 1034"/>
                <a:gd name="T5" fmla="*/ 232 h 606"/>
                <a:gd name="T6" fmla="*/ 212 w 1034"/>
                <a:gd name="T7" fmla="*/ 244 h 606"/>
                <a:gd name="T8" fmla="*/ 252 w 1034"/>
                <a:gd name="T9" fmla="*/ 273 h 606"/>
                <a:gd name="T10" fmla="*/ 289 w 1034"/>
                <a:gd name="T11" fmla="*/ 317 h 606"/>
                <a:gd name="T12" fmla="*/ 362 w 1034"/>
                <a:gd name="T13" fmla="*/ 338 h 606"/>
                <a:gd name="T14" fmla="*/ 403 w 1034"/>
                <a:gd name="T15" fmla="*/ 419 h 606"/>
                <a:gd name="T16" fmla="*/ 480 w 1034"/>
                <a:gd name="T17" fmla="*/ 472 h 606"/>
                <a:gd name="T18" fmla="*/ 558 w 1034"/>
                <a:gd name="T19" fmla="*/ 517 h 606"/>
                <a:gd name="T20" fmla="*/ 639 w 1034"/>
                <a:gd name="T21" fmla="*/ 545 h 606"/>
                <a:gd name="T22" fmla="*/ 663 w 1034"/>
                <a:gd name="T23" fmla="*/ 594 h 606"/>
                <a:gd name="T24" fmla="*/ 716 w 1034"/>
                <a:gd name="T25" fmla="*/ 602 h 606"/>
                <a:gd name="T26" fmla="*/ 745 w 1034"/>
                <a:gd name="T27" fmla="*/ 529 h 606"/>
                <a:gd name="T28" fmla="*/ 720 w 1034"/>
                <a:gd name="T29" fmla="*/ 480 h 606"/>
                <a:gd name="T30" fmla="*/ 716 w 1034"/>
                <a:gd name="T31" fmla="*/ 435 h 606"/>
                <a:gd name="T32" fmla="*/ 781 w 1034"/>
                <a:gd name="T33" fmla="*/ 403 h 606"/>
                <a:gd name="T34" fmla="*/ 777 w 1034"/>
                <a:gd name="T35" fmla="*/ 395 h 606"/>
                <a:gd name="T36" fmla="*/ 802 w 1034"/>
                <a:gd name="T37" fmla="*/ 391 h 606"/>
                <a:gd name="T38" fmla="*/ 834 w 1034"/>
                <a:gd name="T39" fmla="*/ 362 h 606"/>
                <a:gd name="T40" fmla="*/ 895 w 1034"/>
                <a:gd name="T41" fmla="*/ 354 h 606"/>
                <a:gd name="T42" fmla="*/ 883 w 1034"/>
                <a:gd name="T43" fmla="*/ 391 h 606"/>
                <a:gd name="T44" fmla="*/ 964 w 1034"/>
                <a:gd name="T45" fmla="*/ 391 h 606"/>
                <a:gd name="T46" fmla="*/ 1001 w 1034"/>
                <a:gd name="T47" fmla="*/ 370 h 606"/>
                <a:gd name="T48" fmla="*/ 1025 w 1034"/>
                <a:gd name="T49" fmla="*/ 346 h 606"/>
                <a:gd name="T50" fmla="*/ 981 w 1034"/>
                <a:gd name="T51" fmla="*/ 334 h 606"/>
                <a:gd name="T52" fmla="*/ 944 w 1034"/>
                <a:gd name="T53" fmla="*/ 297 h 606"/>
                <a:gd name="T54" fmla="*/ 891 w 1034"/>
                <a:gd name="T55" fmla="*/ 313 h 606"/>
                <a:gd name="T56" fmla="*/ 899 w 1034"/>
                <a:gd name="T57" fmla="*/ 261 h 606"/>
                <a:gd name="T58" fmla="*/ 863 w 1034"/>
                <a:gd name="T59" fmla="*/ 269 h 606"/>
                <a:gd name="T60" fmla="*/ 789 w 1034"/>
                <a:gd name="T61" fmla="*/ 313 h 606"/>
                <a:gd name="T62" fmla="*/ 753 w 1034"/>
                <a:gd name="T63" fmla="*/ 362 h 606"/>
                <a:gd name="T64" fmla="*/ 732 w 1034"/>
                <a:gd name="T65" fmla="*/ 334 h 606"/>
                <a:gd name="T66" fmla="*/ 663 w 1034"/>
                <a:gd name="T67" fmla="*/ 326 h 606"/>
                <a:gd name="T68" fmla="*/ 606 w 1034"/>
                <a:gd name="T69" fmla="*/ 232 h 606"/>
                <a:gd name="T70" fmla="*/ 570 w 1034"/>
                <a:gd name="T71" fmla="*/ 163 h 606"/>
                <a:gd name="T72" fmla="*/ 484 w 1034"/>
                <a:gd name="T73" fmla="*/ 151 h 606"/>
                <a:gd name="T74" fmla="*/ 358 w 1034"/>
                <a:gd name="T75" fmla="*/ 151 h 606"/>
                <a:gd name="T76" fmla="*/ 277 w 1034"/>
                <a:gd name="T77" fmla="*/ 73 h 606"/>
                <a:gd name="T78" fmla="*/ 273 w 1034"/>
                <a:gd name="T79" fmla="*/ 90 h 606"/>
                <a:gd name="T80" fmla="*/ 260 w 1034"/>
                <a:gd name="T81" fmla="*/ 98 h 606"/>
                <a:gd name="T82" fmla="*/ 248 w 1034"/>
                <a:gd name="T83" fmla="*/ 114 h 606"/>
                <a:gd name="T84" fmla="*/ 224 w 1034"/>
                <a:gd name="T85" fmla="*/ 122 h 606"/>
                <a:gd name="T86" fmla="*/ 220 w 1034"/>
                <a:gd name="T87" fmla="*/ 134 h 606"/>
                <a:gd name="T88" fmla="*/ 216 w 1034"/>
                <a:gd name="T89" fmla="*/ 130 h 606"/>
                <a:gd name="T90" fmla="*/ 220 w 1034"/>
                <a:gd name="T91" fmla="*/ 114 h 606"/>
                <a:gd name="T92" fmla="*/ 195 w 1034"/>
                <a:gd name="T93" fmla="*/ 118 h 606"/>
                <a:gd name="T94" fmla="*/ 191 w 1034"/>
                <a:gd name="T95" fmla="*/ 114 h 606"/>
                <a:gd name="T96" fmla="*/ 183 w 1034"/>
                <a:gd name="T97" fmla="*/ 102 h 606"/>
                <a:gd name="T98" fmla="*/ 167 w 1034"/>
                <a:gd name="T99" fmla="*/ 98 h 606"/>
                <a:gd name="T100" fmla="*/ 138 w 1034"/>
                <a:gd name="T101" fmla="*/ 90 h 606"/>
                <a:gd name="T102" fmla="*/ 138 w 1034"/>
                <a:gd name="T103" fmla="*/ 69 h 606"/>
                <a:gd name="T104" fmla="*/ 134 w 1034"/>
                <a:gd name="T105" fmla="*/ 53 h 606"/>
                <a:gd name="T106" fmla="*/ 142 w 1034"/>
                <a:gd name="T107" fmla="*/ 37 h 606"/>
                <a:gd name="T108" fmla="*/ 147 w 1034"/>
                <a:gd name="T109" fmla="*/ 25 h 606"/>
                <a:gd name="T110" fmla="*/ 155 w 1034"/>
                <a:gd name="T111" fmla="*/ 12 h 606"/>
                <a:gd name="T112" fmla="*/ 151 w 1034"/>
                <a:gd name="T113" fmla="*/ 0 h 606"/>
                <a:gd name="T114" fmla="*/ 45 w 1034"/>
                <a:gd name="T115" fmla="*/ 33 h 606"/>
                <a:gd name="T116" fmla="*/ 8 w 1034"/>
                <a:gd name="T117" fmla="*/ 313 h 60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34"/>
                <a:gd name="T178" fmla="*/ 0 h 606"/>
                <a:gd name="T179" fmla="*/ 1034 w 1034"/>
                <a:gd name="T180" fmla="*/ 606 h 60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34" h="606">
                  <a:moveTo>
                    <a:pt x="8" y="313"/>
                  </a:moveTo>
                  <a:lnTo>
                    <a:pt x="20" y="313"/>
                  </a:lnTo>
                  <a:lnTo>
                    <a:pt x="33" y="313"/>
                  </a:lnTo>
                  <a:lnTo>
                    <a:pt x="45" y="317"/>
                  </a:lnTo>
                  <a:lnTo>
                    <a:pt x="57" y="317"/>
                  </a:lnTo>
                  <a:lnTo>
                    <a:pt x="69" y="313"/>
                  </a:lnTo>
                  <a:lnTo>
                    <a:pt x="65" y="301"/>
                  </a:lnTo>
                  <a:lnTo>
                    <a:pt x="65" y="297"/>
                  </a:lnTo>
                  <a:lnTo>
                    <a:pt x="61" y="293"/>
                  </a:lnTo>
                  <a:lnTo>
                    <a:pt x="61" y="285"/>
                  </a:lnTo>
                  <a:lnTo>
                    <a:pt x="61" y="273"/>
                  </a:lnTo>
                  <a:lnTo>
                    <a:pt x="73" y="265"/>
                  </a:lnTo>
                  <a:lnTo>
                    <a:pt x="85" y="252"/>
                  </a:lnTo>
                  <a:lnTo>
                    <a:pt x="94" y="252"/>
                  </a:lnTo>
                  <a:lnTo>
                    <a:pt x="102" y="252"/>
                  </a:lnTo>
                  <a:lnTo>
                    <a:pt x="110" y="248"/>
                  </a:lnTo>
                  <a:lnTo>
                    <a:pt x="114" y="248"/>
                  </a:lnTo>
                  <a:lnTo>
                    <a:pt x="114" y="244"/>
                  </a:lnTo>
                  <a:lnTo>
                    <a:pt x="118" y="244"/>
                  </a:lnTo>
                  <a:lnTo>
                    <a:pt x="118" y="240"/>
                  </a:lnTo>
                  <a:lnTo>
                    <a:pt x="118" y="232"/>
                  </a:lnTo>
                  <a:lnTo>
                    <a:pt x="122" y="232"/>
                  </a:lnTo>
                  <a:lnTo>
                    <a:pt x="122" y="228"/>
                  </a:lnTo>
                  <a:lnTo>
                    <a:pt x="134" y="232"/>
                  </a:lnTo>
                  <a:lnTo>
                    <a:pt x="147" y="236"/>
                  </a:lnTo>
                  <a:lnTo>
                    <a:pt x="138" y="224"/>
                  </a:lnTo>
                  <a:lnTo>
                    <a:pt x="163" y="208"/>
                  </a:lnTo>
                  <a:lnTo>
                    <a:pt x="175" y="220"/>
                  </a:lnTo>
                  <a:lnTo>
                    <a:pt x="187" y="228"/>
                  </a:lnTo>
                  <a:lnTo>
                    <a:pt x="195" y="232"/>
                  </a:lnTo>
                  <a:lnTo>
                    <a:pt x="199" y="240"/>
                  </a:lnTo>
                  <a:lnTo>
                    <a:pt x="212" y="244"/>
                  </a:lnTo>
                  <a:lnTo>
                    <a:pt x="216" y="244"/>
                  </a:lnTo>
                  <a:lnTo>
                    <a:pt x="216" y="240"/>
                  </a:lnTo>
                  <a:lnTo>
                    <a:pt x="228" y="240"/>
                  </a:lnTo>
                  <a:lnTo>
                    <a:pt x="232" y="240"/>
                  </a:lnTo>
                  <a:lnTo>
                    <a:pt x="244" y="248"/>
                  </a:lnTo>
                  <a:lnTo>
                    <a:pt x="244" y="269"/>
                  </a:lnTo>
                  <a:lnTo>
                    <a:pt x="252" y="273"/>
                  </a:lnTo>
                  <a:lnTo>
                    <a:pt x="248" y="281"/>
                  </a:lnTo>
                  <a:lnTo>
                    <a:pt x="248" y="289"/>
                  </a:lnTo>
                  <a:lnTo>
                    <a:pt x="248" y="301"/>
                  </a:lnTo>
                  <a:lnTo>
                    <a:pt x="256" y="309"/>
                  </a:lnTo>
                  <a:lnTo>
                    <a:pt x="269" y="317"/>
                  </a:lnTo>
                  <a:lnTo>
                    <a:pt x="281" y="317"/>
                  </a:lnTo>
                  <a:lnTo>
                    <a:pt x="289" y="317"/>
                  </a:lnTo>
                  <a:lnTo>
                    <a:pt x="301" y="322"/>
                  </a:lnTo>
                  <a:lnTo>
                    <a:pt x="313" y="322"/>
                  </a:lnTo>
                  <a:lnTo>
                    <a:pt x="326" y="326"/>
                  </a:lnTo>
                  <a:lnTo>
                    <a:pt x="326" y="317"/>
                  </a:lnTo>
                  <a:lnTo>
                    <a:pt x="334" y="317"/>
                  </a:lnTo>
                  <a:lnTo>
                    <a:pt x="346" y="322"/>
                  </a:lnTo>
                  <a:lnTo>
                    <a:pt x="358" y="330"/>
                  </a:lnTo>
                  <a:lnTo>
                    <a:pt x="362" y="338"/>
                  </a:lnTo>
                  <a:lnTo>
                    <a:pt x="362" y="350"/>
                  </a:lnTo>
                  <a:lnTo>
                    <a:pt x="366" y="362"/>
                  </a:lnTo>
                  <a:lnTo>
                    <a:pt x="374" y="370"/>
                  </a:lnTo>
                  <a:lnTo>
                    <a:pt x="387" y="383"/>
                  </a:lnTo>
                  <a:lnTo>
                    <a:pt x="391" y="395"/>
                  </a:lnTo>
                  <a:lnTo>
                    <a:pt x="391" y="407"/>
                  </a:lnTo>
                  <a:lnTo>
                    <a:pt x="395" y="407"/>
                  </a:lnTo>
                  <a:lnTo>
                    <a:pt x="403" y="419"/>
                  </a:lnTo>
                  <a:lnTo>
                    <a:pt x="427" y="435"/>
                  </a:lnTo>
                  <a:lnTo>
                    <a:pt x="439" y="440"/>
                  </a:lnTo>
                  <a:lnTo>
                    <a:pt x="452" y="448"/>
                  </a:lnTo>
                  <a:lnTo>
                    <a:pt x="464" y="460"/>
                  </a:lnTo>
                  <a:lnTo>
                    <a:pt x="468" y="464"/>
                  </a:lnTo>
                  <a:lnTo>
                    <a:pt x="480" y="472"/>
                  </a:lnTo>
                  <a:lnTo>
                    <a:pt x="492" y="480"/>
                  </a:lnTo>
                  <a:lnTo>
                    <a:pt x="505" y="480"/>
                  </a:lnTo>
                  <a:lnTo>
                    <a:pt x="509" y="484"/>
                  </a:lnTo>
                  <a:lnTo>
                    <a:pt x="521" y="492"/>
                  </a:lnTo>
                  <a:lnTo>
                    <a:pt x="533" y="501"/>
                  </a:lnTo>
                  <a:lnTo>
                    <a:pt x="545" y="505"/>
                  </a:lnTo>
                  <a:lnTo>
                    <a:pt x="558" y="517"/>
                  </a:lnTo>
                  <a:lnTo>
                    <a:pt x="570" y="525"/>
                  </a:lnTo>
                  <a:lnTo>
                    <a:pt x="574" y="525"/>
                  </a:lnTo>
                  <a:lnTo>
                    <a:pt x="578" y="529"/>
                  </a:lnTo>
                  <a:lnTo>
                    <a:pt x="590" y="533"/>
                  </a:lnTo>
                  <a:lnTo>
                    <a:pt x="602" y="533"/>
                  </a:lnTo>
                  <a:lnTo>
                    <a:pt x="614" y="537"/>
                  </a:lnTo>
                  <a:lnTo>
                    <a:pt x="627" y="541"/>
                  </a:lnTo>
                  <a:lnTo>
                    <a:pt x="639" y="545"/>
                  </a:lnTo>
                  <a:lnTo>
                    <a:pt x="643" y="549"/>
                  </a:lnTo>
                  <a:lnTo>
                    <a:pt x="639" y="562"/>
                  </a:lnTo>
                  <a:lnTo>
                    <a:pt x="639" y="574"/>
                  </a:lnTo>
                  <a:lnTo>
                    <a:pt x="639" y="586"/>
                  </a:lnTo>
                  <a:lnTo>
                    <a:pt x="635" y="594"/>
                  </a:lnTo>
                  <a:lnTo>
                    <a:pt x="651" y="594"/>
                  </a:lnTo>
                  <a:lnTo>
                    <a:pt x="663" y="594"/>
                  </a:lnTo>
                  <a:lnTo>
                    <a:pt x="671" y="594"/>
                  </a:lnTo>
                  <a:lnTo>
                    <a:pt x="676" y="602"/>
                  </a:lnTo>
                  <a:lnTo>
                    <a:pt x="684" y="606"/>
                  </a:lnTo>
                  <a:lnTo>
                    <a:pt x="692" y="602"/>
                  </a:lnTo>
                  <a:lnTo>
                    <a:pt x="704" y="602"/>
                  </a:lnTo>
                  <a:lnTo>
                    <a:pt x="712" y="606"/>
                  </a:lnTo>
                  <a:lnTo>
                    <a:pt x="712" y="602"/>
                  </a:lnTo>
                  <a:lnTo>
                    <a:pt x="716" y="602"/>
                  </a:lnTo>
                  <a:lnTo>
                    <a:pt x="712" y="590"/>
                  </a:lnTo>
                  <a:lnTo>
                    <a:pt x="720" y="578"/>
                  </a:lnTo>
                  <a:lnTo>
                    <a:pt x="728" y="566"/>
                  </a:lnTo>
                  <a:lnTo>
                    <a:pt x="741" y="553"/>
                  </a:lnTo>
                  <a:lnTo>
                    <a:pt x="741" y="549"/>
                  </a:lnTo>
                  <a:lnTo>
                    <a:pt x="745" y="545"/>
                  </a:lnTo>
                  <a:lnTo>
                    <a:pt x="745" y="541"/>
                  </a:lnTo>
                  <a:lnTo>
                    <a:pt x="745" y="529"/>
                  </a:lnTo>
                  <a:lnTo>
                    <a:pt x="732" y="521"/>
                  </a:lnTo>
                  <a:lnTo>
                    <a:pt x="732" y="517"/>
                  </a:lnTo>
                  <a:lnTo>
                    <a:pt x="728" y="509"/>
                  </a:lnTo>
                  <a:lnTo>
                    <a:pt x="732" y="497"/>
                  </a:lnTo>
                  <a:lnTo>
                    <a:pt x="737" y="484"/>
                  </a:lnTo>
                  <a:lnTo>
                    <a:pt x="728" y="480"/>
                  </a:lnTo>
                  <a:lnTo>
                    <a:pt x="720" y="480"/>
                  </a:lnTo>
                  <a:lnTo>
                    <a:pt x="708" y="476"/>
                  </a:lnTo>
                  <a:lnTo>
                    <a:pt x="700" y="468"/>
                  </a:lnTo>
                  <a:lnTo>
                    <a:pt x="688" y="460"/>
                  </a:lnTo>
                  <a:lnTo>
                    <a:pt x="692" y="448"/>
                  </a:lnTo>
                  <a:lnTo>
                    <a:pt x="692" y="444"/>
                  </a:lnTo>
                  <a:lnTo>
                    <a:pt x="696" y="444"/>
                  </a:lnTo>
                  <a:lnTo>
                    <a:pt x="704" y="440"/>
                  </a:lnTo>
                  <a:lnTo>
                    <a:pt x="716" y="435"/>
                  </a:lnTo>
                  <a:lnTo>
                    <a:pt x="728" y="440"/>
                  </a:lnTo>
                  <a:lnTo>
                    <a:pt x="741" y="440"/>
                  </a:lnTo>
                  <a:lnTo>
                    <a:pt x="753" y="440"/>
                  </a:lnTo>
                  <a:lnTo>
                    <a:pt x="765" y="431"/>
                  </a:lnTo>
                  <a:lnTo>
                    <a:pt x="765" y="419"/>
                  </a:lnTo>
                  <a:lnTo>
                    <a:pt x="773" y="419"/>
                  </a:lnTo>
                  <a:lnTo>
                    <a:pt x="773" y="407"/>
                  </a:lnTo>
                  <a:lnTo>
                    <a:pt x="781" y="403"/>
                  </a:lnTo>
                  <a:lnTo>
                    <a:pt x="781" y="395"/>
                  </a:lnTo>
                  <a:lnTo>
                    <a:pt x="777" y="399"/>
                  </a:lnTo>
                  <a:lnTo>
                    <a:pt x="769" y="399"/>
                  </a:lnTo>
                  <a:lnTo>
                    <a:pt x="765" y="399"/>
                  </a:lnTo>
                  <a:lnTo>
                    <a:pt x="761" y="395"/>
                  </a:lnTo>
                  <a:lnTo>
                    <a:pt x="765" y="395"/>
                  </a:lnTo>
                  <a:lnTo>
                    <a:pt x="773" y="395"/>
                  </a:lnTo>
                  <a:lnTo>
                    <a:pt x="777" y="395"/>
                  </a:lnTo>
                  <a:lnTo>
                    <a:pt x="789" y="391"/>
                  </a:lnTo>
                  <a:lnTo>
                    <a:pt x="798" y="395"/>
                  </a:lnTo>
                  <a:lnTo>
                    <a:pt x="802" y="395"/>
                  </a:lnTo>
                  <a:lnTo>
                    <a:pt x="806" y="395"/>
                  </a:lnTo>
                  <a:lnTo>
                    <a:pt x="802" y="391"/>
                  </a:lnTo>
                  <a:lnTo>
                    <a:pt x="802" y="387"/>
                  </a:lnTo>
                  <a:lnTo>
                    <a:pt x="806" y="387"/>
                  </a:lnTo>
                  <a:lnTo>
                    <a:pt x="802" y="379"/>
                  </a:lnTo>
                  <a:lnTo>
                    <a:pt x="802" y="370"/>
                  </a:lnTo>
                  <a:lnTo>
                    <a:pt x="806" y="362"/>
                  </a:lnTo>
                  <a:lnTo>
                    <a:pt x="818" y="354"/>
                  </a:lnTo>
                  <a:lnTo>
                    <a:pt x="822" y="354"/>
                  </a:lnTo>
                  <a:lnTo>
                    <a:pt x="834" y="362"/>
                  </a:lnTo>
                  <a:lnTo>
                    <a:pt x="842" y="354"/>
                  </a:lnTo>
                  <a:lnTo>
                    <a:pt x="846" y="354"/>
                  </a:lnTo>
                  <a:lnTo>
                    <a:pt x="850" y="350"/>
                  </a:lnTo>
                  <a:lnTo>
                    <a:pt x="863" y="346"/>
                  </a:lnTo>
                  <a:lnTo>
                    <a:pt x="875" y="334"/>
                  </a:lnTo>
                  <a:lnTo>
                    <a:pt x="883" y="342"/>
                  </a:lnTo>
                  <a:lnTo>
                    <a:pt x="891" y="354"/>
                  </a:lnTo>
                  <a:lnTo>
                    <a:pt x="895" y="354"/>
                  </a:lnTo>
                  <a:lnTo>
                    <a:pt x="895" y="358"/>
                  </a:lnTo>
                  <a:lnTo>
                    <a:pt x="883" y="366"/>
                  </a:lnTo>
                  <a:lnTo>
                    <a:pt x="871" y="374"/>
                  </a:lnTo>
                  <a:lnTo>
                    <a:pt x="867" y="379"/>
                  </a:lnTo>
                  <a:lnTo>
                    <a:pt x="867" y="383"/>
                  </a:lnTo>
                  <a:lnTo>
                    <a:pt x="871" y="383"/>
                  </a:lnTo>
                  <a:lnTo>
                    <a:pt x="875" y="383"/>
                  </a:lnTo>
                  <a:lnTo>
                    <a:pt x="883" y="391"/>
                  </a:lnTo>
                  <a:lnTo>
                    <a:pt x="891" y="391"/>
                  </a:lnTo>
                  <a:lnTo>
                    <a:pt x="903" y="391"/>
                  </a:lnTo>
                  <a:lnTo>
                    <a:pt x="916" y="387"/>
                  </a:lnTo>
                  <a:lnTo>
                    <a:pt x="928" y="387"/>
                  </a:lnTo>
                  <a:lnTo>
                    <a:pt x="940" y="395"/>
                  </a:lnTo>
                  <a:lnTo>
                    <a:pt x="952" y="395"/>
                  </a:lnTo>
                  <a:lnTo>
                    <a:pt x="956" y="395"/>
                  </a:lnTo>
                  <a:lnTo>
                    <a:pt x="964" y="391"/>
                  </a:lnTo>
                  <a:lnTo>
                    <a:pt x="969" y="391"/>
                  </a:lnTo>
                  <a:lnTo>
                    <a:pt x="964" y="387"/>
                  </a:lnTo>
                  <a:lnTo>
                    <a:pt x="969" y="383"/>
                  </a:lnTo>
                  <a:lnTo>
                    <a:pt x="981" y="374"/>
                  </a:lnTo>
                  <a:lnTo>
                    <a:pt x="993" y="370"/>
                  </a:lnTo>
                  <a:lnTo>
                    <a:pt x="1001" y="370"/>
                  </a:lnTo>
                  <a:lnTo>
                    <a:pt x="1013" y="366"/>
                  </a:lnTo>
                  <a:lnTo>
                    <a:pt x="1017" y="358"/>
                  </a:lnTo>
                  <a:lnTo>
                    <a:pt x="1021" y="358"/>
                  </a:lnTo>
                  <a:lnTo>
                    <a:pt x="1025" y="358"/>
                  </a:lnTo>
                  <a:lnTo>
                    <a:pt x="1034" y="354"/>
                  </a:lnTo>
                  <a:lnTo>
                    <a:pt x="1025" y="346"/>
                  </a:lnTo>
                  <a:lnTo>
                    <a:pt x="1021" y="350"/>
                  </a:lnTo>
                  <a:lnTo>
                    <a:pt x="1021" y="346"/>
                  </a:lnTo>
                  <a:lnTo>
                    <a:pt x="1009" y="346"/>
                  </a:lnTo>
                  <a:lnTo>
                    <a:pt x="997" y="334"/>
                  </a:lnTo>
                  <a:lnTo>
                    <a:pt x="989" y="334"/>
                  </a:lnTo>
                  <a:lnTo>
                    <a:pt x="981" y="334"/>
                  </a:lnTo>
                  <a:lnTo>
                    <a:pt x="981" y="326"/>
                  </a:lnTo>
                  <a:lnTo>
                    <a:pt x="977" y="322"/>
                  </a:lnTo>
                  <a:lnTo>
                    <a:pt x="964" y="322"/>
                  </a:lnTo>
                  <a:lnTo>
                    <a:pt x="960" y="309"/>
                  </a:lnTo>
                  <a:lnTo>
                    <a:pt x="952" y="301"/>
                  </a:lnTo>
                  <a:lnTo>
                    <a:pt x="948" y="305"/>
                  </a:lnTo>
                  <a:lnTo>
                    <a:pt x="944" y="297"/>
                  </a:lnTo>
                  <a:lnTo>
                    <a:pt x="944" y="309"/>
                  </a:lnTo>
                  <a:lnTo>
                    <a:pt x="932" y="309"/>
                  </a:lnTo>
                  <a:lnTo>
                    <a:pt x="932" y="322"/>
                  </a:lnTo>
                  <a:lnTo>
                    <a:pt x="932" y="326"/>
                  </a:lnTo>
                  <a:lnTo>
                    <a:pt x="928" y="326"/>
                  </a:lnTo>
                  <a:lnTo>
                    <a:pt x="916" y="326"/>
                  </a:lnTo>
                  <a:lnTo>
                    <a:pt x="903" y="322"/>
                  </a:lnTo>
                  <a:lnTo>
                    <a:pt x="891" y="313"/>
                  </a:lnTo>
                  <a:lnTo>
                    <a:pt x="887" y="301"/>
                  </a:lnTo>
                  <a:lnTo>
                    <a:pt x="875" y="305"/>
                  </a:lnTo>
                  <a:lnTo>
                    <a:pt x="871" y="301"/>
                  </a:lnTo>
                  <a:lnTo>
                    <a:pt x="859" y="301"/>
                  </a:lnTo>
                  <a:lnTo>
                    <a:pt x="863" y="293"/>
                  </a:lnTo>
                  <a:lnTo>
                    <a:pt x="875" y="285"/>
                  </a:lnTo>
                  <a:lnTo>
                    <a:pt x="887" y="273"/>
                  </a:lnTo>
                  <a:lnTo>
                    <a:pt x="899" y="261"/>
                  </a:lnTo>
                  <a:lnTo>
                    <a:pt x="912" y="256"/>
                  </a:lnTo>
                  <a:lnTo>
                    <a:pt x="924" y="248"/>
                  </a:lnTo>
                  <a:lnTo>
                    <a:pt x="912" y="244"/>
                  </a:lnTo>
                  <a:lnTo>
                    <a:pt x="903" y="244"/>
                  </a:lnTo>
                  <a:lnTo>
                    <a:pt x="891" y="248"/>
                  </a:lnTo>
                  <a:lnTo>
                    <a:pt x="883" y="261"/>
                  </a:lnTo>
                  <a:lnTo>
                    <a:pt x="875" y="256"/>
                  </a:lnTo>
                  <a:lnTo>
                    <a:pt x="863" y="269"/>
                  </a:lnTo>
                  <a:lnTo>
                    <a:pt x="850" y="281"/>
                  </a:lnTo>
                  <a:lnTo>
                    <a:pt x="846" y="281"/>
                  </a:lnTo>
                  <a:lnTo>
                    <a:pt x="834" y="285"/>
                  </a:lnTo>
                  <a:lnTo>
                    <a:pt x="822" y="289"/>
                  </a:lnTo>
                  <a:lnTo>
                    <a:pt x="814" y="297"/>
                  </a:lnTo>
                  <a:lnTo>
                    <a:pt x="806" y="301"/>
                  </a:lnTo>
                  <a:lnTo>
                    <a:pt x="798" y="305"/>
                  </a:lnTo>
                  <a:lnTo>
                    <a:pt x="789" y="313"/>
                  </a:lnTo>
                  <a:lnTo>
                    <a:pt x="781" y="326"/>
                  </a:lnTo>
                  <a:lnTo>
                    <a:pt x="769" y="338"/>
                  </a:lnTo>
                  <a:lnTo>
                    <a:pt x="765" y="342"/>
                  </a:lnTo>
                  <a:lnTo>
                    <a:pt x="761" y="346"/>
                  </a:lnTo>
                  <a:lnTo>
                    <a:pt x="761" y="350"/>
                  </a:lnTo>
                  <a:lnTo>
                    <a:pt x="761" y="354"/>
                  </a:lnTo>
                  <a:lnTo>
                    <a:pt x="765" y="366"/>
                  </a:lnTo>
                  <a:lnTo>
                    <a:pt x="753" y="362"/>
                  </a:lnTo>
                  <a:lnTo>
                    <a:pt x="741" y="358"/>
                  </a:lnTo>
                  <a:lnTo>
                    <a:pt x="737" y="358"/>
                  </a:lnTo>
                  <a:lnTo>
                    <a:pt x="732" y="346"/>
                  </a:lnTo>
                  <a:lnTo>
                    <a:pt x="732" y="342"/>
                  </a:lnTo>
                  <a:lnTo>
                    <a:pt x="732" y="334"/>
                  </a:lnTo>
                  <a:lnTo>
                    <a:pt x="720" y="322"/>
                  </a:lnTo>
                  <a:lnTo>
                    <a:pt x="720" y="326"/>
                  </a:lnTo>
                  <a:lnTo>
                    <a:pt x="712" y="322"/>
                  </a:lnTo>
                  <a:lnTo>
                    <a:pt x="700" y="326"/>
                  </a:lnTo>
                  <a:lnTo>
                    <a:pt x="688" y="326"/>
                  </a:lnTo>
                  <a:lnTo>
                    <a:pt x="676" y="326"/>
                  </a:lnTo>
                  <a:lnTo>
                    <a:pt x="663" y="326"/>
                  </a:lnTo>
                  <a:lnTo>
                    <a:pt x="651" y="326"/>
                  </a:lnTo>
                  <a:lnTo>
                    <a:pt x="647" y="313"/>
                  </a:lnTo>
                  <a:lnTo>
                    <a:pt x="643" y="309"/>
                  </a:lnTo>
                  <a:lnTo>
                    <a:pt x="635" y="281"/>
                  </a:lnTo>
                  <a:lnTo>
                    <a:pt x="635" y="261"/>
                  </a:lnTo>
                  <a:lnTo>
                    <a:pt x="606" y="256"/>
                  </a:lnTo>
                  <a:lnTo>
                    <a:pt x="606" y="248"/>
                  </a:lnTo>
                  <a:lnTo>
                    <a:pt x="606" y="232"/>
                  </a:lnTo>
                  <a:lnTo>
                    <a:pt x="610" y="232"/>
                  </a:lnTo>
                  <a:lnTo>
                    <a:pt x="610" y="220"/>
                  </a:lnTo>
                  <a:lnTo>
                    <a:pt x="610" y="208"/>
                  </a:lnTo>
                  <a:lnTo>
                    <a:pt x="610" y="199"/>
                  </a:lnTo>
                  <a:lnTo>
                    <a:pt x="598" y="199"/>
                  </a:lnTo>
                  <a:lnTo>
                    <a:pt x="586" y="187"/>
                  </a:lnTo>
                  <a:lnTo>
                    <a:pt x="582" y="175"/>
                  </a:lnTo>
                  <a:lnTo>
                    <a:pt x="570" y="163"/>
                  </a:lnTo>
                  <a:lnTo>
                    <a:pt x="558" y="155"/>
                  </a:lnTo>
                  <a:lnTo>
                    <a:pt x="545" y="143"/>
                  </a:lnTo>
                  <a:lnTo>
                    <a:pt x="533" y="143"/>
                  </a:lnTo>
                  <a:lnTo>
                    <a:pt x="521" y="147"/>
                  </a:lnTo>
                  <a:lnTo>
                    <a:pt x="505" y="151"/>
                  </a:lnTo>
                  <a:lnTo>
                    <a:pt x="496" y="151"/>
                  </a:lnTo>
                  <a:lnTo>
                    <a:pt x="484" y="151"/>
                  </a:lnTo>
                  <a:lnTo>
                    <a:pt x="444" y="147"/>
                  </a:lnTo>
                  <a:lnTo>
                    <a:pt x="431" y="147"/>
                  </a:lnTo>
                  <a:lnTo>
                    <a:pt x="419" y="147"/>
                  </a:lnTo>
                  <a:lnTo>
                    <a:pt x="395" y="151"/>
                  </a:lnTo>
                  <a:lnTo>
                    <a:pt x="383" y="155"/>
                  </a:lnTo>
                  <a:lnTo>
                    <a:pt x="366" y="155"/>
                  </a:lnTo>
                  <a:lnTo>
                    <a:pt x="358" y="151"/>
                  </a:lnTo>
                  <a:lnTo>
                    <a:pt x="334" y="126"/>
                  </a:lnTo>
                  <a:lnTo>
                    <a:pt x="326" y="114"/>
                  </a:lnTo>
                  <a:lnTo>
                    <a:pt x="313" y="102"/>
                  </a:lnTo>
                  <a:lnTo>
                    <a:pt x="309" y="98"/>
                  </a:lnTo>
                  <a:lnTo>
                    <a:pt x="297" y="86"/>
                  </a:lnTo>
                  <a:lnTo>
                    <a:pt x="289" y="77"/>
                  </a:lnTo>
                  <a:lnTo>
                    <a:pt x="281" y="73"/>
                  </a:lnTo>
                  <a:lnTo>
                    <a:pt x="277" y="73"/>
                  </a:lnTo>
                  <a:lnTo>
                    <a:pt x="277" y="77"/>
                  </a:lnTo>
                  <a:lnTo>
                    <a:pt x="277" y="81"/>
                  </a:lnTo>
                  <a:lnTo>
                    <a:pt x="277" y="86"/>
                  </a:lnTo>
                  <a:lnTo>
                    <a:pt x="273" y="90"/>
                  </a:lnTo>
                  <a:lnTo>
                    <a:pt x="273" y="94"/>
                  </a:lnTo>
                  <a:lnTo>
                    <a:pt x="269" y="94"/>
                  </a:lnTo>
                  <a:lnTo>
                    <a:pt x="265" y="98"/>
                  </a:lnTo>
                  <a:lnTo>
                    <a:pt x="260" y="98"/>
                  </a:lnTo>
                  <a:lnTo>
                    <a:pt x="260" y="102"/>
                  </a:lnTo>
                  <a:lnTo>
                    <a:pt x="260" y="106"/>
                  </a:lnTo>
                  <a:lnTo>
                    <a:pt x="256" y="106"/>
                  </a:lnTo>
                  <a:lnTo>
                    <a:pt x="256" y="110"/>
                  </a:lnTo>
                  <a:lnTo>
                    <a:pt x="252" y="110"/>
                  </a:lnTo>
                  <a:lnTo>
                    <a:pt x="252" y="114"/>
                  </a:lnTo>
                  <a:lnTo>
                    <a:pt x="248" y="114"/>
                  </a:lnTo>
                  <a:lnTo>
                    <a:pt x="244" y="114"/>
                  </a:lnTo>
                  <a:lnTo>
                    <a:pt x="244" y="118"/>
                  </a:lnTo>
                  <a:lnTo>
                    <a:pt x="236" y="118"/>
                  </a:lnTo>
                  <a:lnTo>
                    <a:pt x="232" y="118"/>
                  </a:lnTo>
                  <a:lnTo>
                    <a:pt x="228" y="122"/>
                  </a:lnTo>
                  <a:lnTo>
                    <a:pt x="224" y="122"/>
                  </a:lnTo>
                  <a:lnTo>
                    <a:pt x="228" y="126"/>
                  </a:lnTo>
                  <a:lnTo>
                    <a:pt x="232" y="126"/>
                  </a:lnTo>
                  <a:lnTo>
                    <a:pt x="228" y="130"/>
                  </a:lnTo>
                  <a:lnTo>
                    <a:pt x="224" y="134"/>
                  </a:lnTo>
                  <a:lnTo>
                    <a:pt x="220" y="134"/>
                  </a:lnTo>
                  <a:lnTo>
                    <a:pt x="220" y="138"/>
                  </a:lnTo>
                  <a:lnTo>
                    <a:pt x="216" y="134"/>
                  </a:lnTo>
                  <a:lnTo>
                    <a:pt x="212" y="134"/>
                  </a:lnTo>
                  <a:lnTo>
                    <a:pt x="216" y="130"/>
                  </a:lnTo>
                  <a:lnTo>
                    <a:pt x="212" y="130"/>
                  </a:lnTo>
                  <a:lnTo>
                    <a:pt x="208" y="134"/>
                  </a:lnTo>
                  <a:lnTo>
                    <a:pt x="212" y="130"/>
                  </a:lnTo>
                  <a:lnTo>
                    <a:pt x="216" y="130"/>
                  </a:lnTo>
                  <a:lnTo>
                    <a:pt x="220" y="122"/>
                  </a:lnTo>
                  <a:lnTo>
                    <a:pt x="220" y="114"/>
                  </a:lnTo>
                  <a:lnTo>
                    <a:pt x="216" y="114"/>
                  </a:lnTo>
                  <a:lnTo>
                    <a:pt x="208" y="118"/>
                  </a:lnTo>
                  <a:lnTo>
                    <a:pt x="199" y="114"/>
                  </a:lnTo>
                  <a:lnTo>
                    <a:pt x="195" y="114"/>
                  </a:lnTo>
                  <a:lnTo>
                    <a:pt x="195" y="118"/>
                  </a:lnTo>
                  <a:lnTo>
                    <a:pt x="195" y="122"/>
                  </a:lnTo>
                  <a:lnTo>
                    <a:pt x="191" y="122"/>
                  </a:lnTo>
                  <a:lnTo>
                    <a:pt x="191" y="118"/>
                  </a:lnTo>
                  <a:lnTo>
                    <a:pt x="191" y="114"/>
                  </a:lnTo>
                  <a:lnTo>
                    <a:pt x="187" y="110"/>
                  </a:lnTo>
                  <a:lnTo>
                    <a:pt x="183" y="110"/>
                  </a:lnTo>
                  <a:lnTo>
                    <a:pt x="183" y="106"/>
                  </a:lnTo>
                  <a:lnTo>
                    <a:pt x="183" y="102"/>
                  </a:lnTo>
                  <a:lnTo>
                    <a:pt x="183" y="98"/>
                  </a:lnTo>
                  <a:lnTo>
                    <a:pt x="187" y="98"/>
                  </a:lnTo>
                  <a:lnTo>
                    <a:pt x="183" y="98"/>
                  </a:lnTo>
                  <a:lnTo>
                    <a:pt x="179" y="98"/>
                  </a:lnTo>
                  <a:lnTo>
                    <a:pt x="175" y="98"/>
                  </a:lnTo>
                  <a:lnTo>
                    <a:pt x="167" y="98"/>
                  </a:lnTo>
                  <a:lnTo>
                    <a:pt x="159" y="98"/>
                  </a:lnTo>
                  <a:lnTo>
                    <a:pt x="155" y="98"/>
                  </a:lnTo>
                  <a:lnTo>
                    <a:pt x="151" y="98"/>
                  </a:lnTo>
                  <a:lnTo>
                    <a:pt x="147" y="94"/>
                  </a:lnTo>
                  <a:lnTo>
                    <a:pt x="142" y="94"/>
                  </a:lnTo>
                  <a:lnTo>
                    <a:pt x="138" y="94"/>
                  </a:lnTo>
                  <a:lnTo>
                    <a:pt x="138" y="90"/>
                  </a:lnTo>
                  <a:lnTo>
                    <a:pt x="138" y="86"/>
                  </a:lnTo>
                  <a:lnTo>
                    <a:pt x="138" y="81"/>
                  </a:lnTo>
                  <a:lnTo>
                    <a:pt x="138" y="77"/>
                  </a:lnTo>
                  <a:lnTo>
                    <a:pt x="138" y="73"/>
                  </a:lnTo>
                  <a:lnTo>
                    <a:pt x="142" y="73"/>
                  </a:lnTo>
                  <a:lnTo>
                    <a:pt x="138" y="69"/>
                  </a:lnTo>
                  <a:lnTo>
                    <a:pt x="138" y="65"/>
                  </a:lnTo>
                  <a:lnTo>
                    <a:pt x="134" y="61"/>
                  </a:lnTo>
                  <a:lnTo>
                    <a:pt x="134" y="57"/>
                  </a:lnTo>
                  <a:lnTo>
                    <a:pt x="134" y="53"/>
                  </a:lnTo>
                  <a:lnTo>
                    <a:pt x="138" y="49"/>
                  </a:lnTo>
                  <a:lnTo>
                    <a:pt x="138" y="45"/>
                  </a:lnTo>
                  <a:lnTo>
                    <a:pt x="138" y="41"/>
                  </a:lnTo>
                  <a:lnTo>
                    <a:pt x="142" y="37"/>
                  </a:lnTo>
                  <a:lnTo>
                    <a:pt x="142" y="33"/>
                  </a:lnTo>
                  <a:lnTo>
                    <a:pt x="142" y="29"/>
                  </a:lnTo>
                  <a:lnTo>
                    <a:pt x="147" y="29"/>
                  </a:lnTo>
                  <a:lnTo>
                    <a:pt x="147" y="25"/>
                  </a:lnTo>
                  <a:lnTo>
                    <a:pt x="147" y="20"/>
                  </a:lnTo>
                  <a:lnTo>
                    <a:pt x="151" y="20"/>
                  </a:lnTo>
                  <a:lnTo>
                    <a:pt x="151" y="16"/>
                  </a:lnTo>
                  <a:lnTo>
                    <a:pt x="155" y="12"/>
                  </a:lnTo>
                  <a:lnTo>
                    <a:pt x="155" y="8"/>
                  </a:lnTo>
                  <a:lnTo>
                    <a:pt x="155" y="4"/>
                  </a:lnTo>
                  <a:lnTo>
                    <a:pt x="159" y="4"/>
                  </a:lnTo>
                  <a:lnTo>
                    <a:pt x="159" y="0"/>
                  </a:lnTo>
                  <a:lnTo>
                    <a:pt x="151" y="0"/>
                  </a:lnTo>
                  <a:lnTo>
                    <a:pt x="138" y="4"/>
                  </a:lnTo>
                  <a:lnTo>
                    <a:pt x="126" y="8"/>
                  </a:lnTo>
                  <a:lnTo>
                    <a:pt x="114" y="12"/>
                  </a:lnTo>
                  <a:lnTo>
                    <a:pt x="102" y="16"/>
                  </a:lnTo>
                  <a:lnTo>
                    <a:pt x="81" y="20"/>
                  </a:lnTo>
                  <a:lnTo>
                    <a:pt x="69" y="25"/>
                  </a:lnTo>
                  <a:lnTo>
                    <a:pt x="57" y="29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28" y="37"/>
                  </a:lnTo>
                  <a:lnTo>
                    <a:pt x="16" y="41"/>
                  </a:lnTo>
                  <a:lnTo>
                    <a:pt x="4" y="41"/>
                  </a:lnTo>
                  <a:lnTo>
                    <a:pt x="0" y="45"/>
                  </a:lnTo>
                  <a:lnTo>
                    <a:pt x="0" y="313"/>
                  </a:lnTo>
                  <a:lnTo>
                    <a:pt x="4" y="313"/>
                  </a:lnTo>
                  <a:lnTo>
                    <a:pt x="8" y="31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46" name="Freeform 885">
              <a:extLst>
                <a:ext uri="{FF2B5EF4-FFF2-40B4-BE49-F238E27FC236}">
                  <a16:creationId xmlns="" xmlns:a16="http://schemas.microsoft.com/office/drawing/2014/main" id="{05C86B46-269B-464E-9755-8FE029673838}"/>
                </a:ext>
              </a:extLst>
            </p:cNvPr>
            <p:cNvSpPr>
              <a:spLocks/>
            </p:cNvSpPr>
            <p:nvPr/>
          </p:nvSpPr>
          <p:spPr bwMode="gray">
            <a:xfrm>
              <a:off x="5607009" y="3319489"/>
              <a:ext cx="17640" cy="36712"/>
            </a:xfrm>
            <a:custGeom>
              <a:avLst/>
              <a:gdLst>
                <a:gd name="T0" fmla="*/ 24 w 49"/>
                <a:gd name="T1" fmla="*/ 8 h 102"/>
                <a:gd name="T2" fmla="*/ 24 w 49"/>
                <a:gd name="T3" fmla="*/ 8 h 102"/>
                <a:gd name="T4" fmla="*/ 32 w 49"/>
                <a:gd name="T5" fmla="*/ 8 h 102"/>
                <a:gd name="T6" fmla="*/ 36 w 49"/>
                <a:gd name="T7" fmla="*/ 8 h 102"/>
                <a:gd name="T8" fmla="*/ 40 w 49"/>
                <a:gd name="T9" fmla="*/ 24 h 102"/>
                <a:gd name="T10" fmla="*/ 40 w 49"/>
                <a:gd name="T11" fmla="*/ 33 h 102"/>
                <a:gd name="T12" fmla="*/ 40 w 49"/>
                <a:gd name="T13" fmla="*/ 28 h 102"/>
                <a:gd name="T14" fmla="*/ 40 w 49"/>
                <a:gd name="T15" fmla="*/ 20 h 102"/>
                <a:gd name="T16" fmla="*/ 44 w 49"/>
                <a:gd name="T17" fmla="*/ 16 h 102"/>
                <a:gd name="T18" fmla="*/ 44 w 49"/>
                <a:gd name="T19" fmla="*/ 16 h 102"/>
                <a:gd name="T20" fmla="*/ 44 w 49"/>
                <a:gd name="T21" fmla="*/ 28 h 102"/>
                <a:gd name="T22" fmla="*/ 49 w 49"/>
                <a:gd name="T23" fmla="*/ 49 h 102"/>
                <a:gd name="T24" fmla="*/ 44 w 49"/>
                <a:gd name="T25" fmla="*/ 57 h 102"/>
                <a:gd name="T26" fmla="*/ 36 w 49"/>
                <a:gd name="T27" fmla="*/ 69 h 102"/>
                <a:gd name="T28" fmla="*/ 32 w 49"/>
                <a:gd name="T29" fmla="*/ 73 h 102"/>
                <a:gd name="T30" fmla="*/ 32 w 49"/>
                <a:gd name="T31" fmla="*/ 69 h 102"/>
                <a:gd name="T32" fmla="*/ 32 w 49"/>
                <a:gd name="T33" fmla="*/ 81 h 102"/>
                <a:gd name="T34" fmla="*/ 32 w 49"/>
                <a:gd name="T35" fmla="*/ 94 h 102"/>
                <a:gd name="T36" fmla="*/ 32 w 49"/>
                <a:gd name="T37" fmla="*/ 85 h 102"/>
                <a:gd name="T38" fmla="*/ 28 w 49"/>
                <a:gd name="T39" fmla="*/ 89 h 102"/>
                <a:gd name="T40" fmla="*/ 24 w 49"/>
                <a:gd name="T41" fmla="*/ 89 h 102"/>
                <a:gd name="T42" fmla="*/ 20 w 49"/>
                <a:gd name="T43" fmla="*/ 94 h 102"/>
                <a:gd name="T44" fmla="*/ 12 w 49"/>
                <a:gd name="T45" fmla="*/ 102 h 102"/>
                <a:gd name="T46" fmla="*/ 8 w 49"/>
                <a:gd name="T47" fmla="*/ 89 h 102"/>
                <a:gd name="T48" fmla="*/ 8 w 49"/>
                <a:gd name="T49" fmla="*/ 85 h 102"/>
                <a:gd name="T50" fmla="*/ 4 w 49"/>
                <a:gd name="T51" fmla="*/ 77 h 102"/>
                <a:gd name="T52" fmla="*/ 0 w 49"/>
                <a:gd name="T53" fmla="*/ 77 h 102"/>
                <a:gd name="T54" fmla="*/ 4 w 49"/>
                <a:gd name="T55" fmla="*/ 73 h 102"/>
                <a:gd name="T56" fmla="*/ 4 w 49"/>
                <a:gd name="T57" fmla="*/ 77 h 102"/>
                <a:gd name="T58" fmla="*/ 12 w 49"/>
                <a:gd name="T59" fmla="*/ 81 h 102"/>
                <a:gd name="T60" fmla="*/ 16 w 49"/>
                <a:gd name="T61" fmla="*/ 81 h 102"/>
                <a:gd name="T62" fmla="*/ 16 w 49"/>
                <a:gd name="T63" fmla="*/ 73 h 102"/>
                <a:gd name="T64" fmla="*/ 12 w 49"/>
                <a:gd name="T65" fmla="*/ 69 h 102"/>
                <a:gd name="T66" fmla="*/ 8 w 49"/>
                <a:gd name="T67" fmla="*/ 73 h 102"/>
                <a:gd name="T68" fmla="*/ 8 w 49"/>
                <a:gd name="T69" fmla="*/ 65 h 102"/>
                <a:gd name="T70" fmla="*/ 8 w 49"/>
                <a:gd name="T71" fmla="*/ 57 h 102"/>
                <a:gd name="T72" fmla="*/ 16 w 49"/>
                <a:gd name="T73" fmla="*/ 53 h 102"/>
                <a:gd name="T74" fmla="*/ 16 w 49"/>
                <a:gd name="T75" fmla="*/ 53 h 102"/>
                <a:gd name="T76" fmla="*/ 16 w 49"/>
                <a:gd name="T77" fmla="*/ 49 h 102"/>
                <a:gd name="T78" fmla="*/ 8 w 49"/>
                <a:gd name="T79" fmla="*/ 53 h 102"/>
                <a:gd name="T80" fmla="*/ 4 w 49"/>
                <a:gd name="T81" fmla="*/ 57 h 102"/>
                <a:gd name="T82" fmla="*/ 4 w 49"/>
                <a:gd name="T83" fmla="*/ 49 h 102"/>
                <a:gd name="T84" fmla="*/ 8 w 49"/>
                <a:gd name="T85" fmla="*/ 45 h 102"/>
                <a:gd name="T86" fmla="*/ 12 w 49"/>
                <a:gd name="T87" fmla="*/ 41 h 102"/>
                <a:gd name="T88" fmla="*/ 8 w 49"/>
                <a:gd name="T89" fmla="*/ 37 h 102"/>
                <a:gd name="T90" fmla="*/ 8 w 49"/>
                <a:gd name="T91" fmla="*/ 33 h 102"/>
                <a:gd name="T92" fmla="*/ 8 w 49"/>
                <a:gd name="T93" fmla="*/ 24 h 102"/>
                <a:gd name="T94" fmla="*/ 8 w 49"/>
                <a:gd name="T95" fmla="*/ 20 h 102"/>
                <a:gd name="T96" fmla="*/ 12 w 49"/>
                <a:gd name="T97" fmla="*/ 16 h 102"/>
                <a:gd name="T98" fmla="*/ 16 w 49"/>
                <a:gd name="T99" fmla="*/ 12 h 102"/>
                <a:gd name="T100" fmla="*/ 20 w 49"/>
                <a:gd name="T101" fmla="*/ 12 h 102"/>
                <a:gd name="T102" fmla="*/ 16 w 49"/>
                <a:gd name="T103" fmla="*/ 8 h 102"/>
                <a:gd name="T104" fmla="*/ 20 w 49"/>
                <a:gd name="T105" fmla="*/ 0 h 102"/>
                <a:gd name="T106" fmla="*/ 20 w 49"/>
                <a:gd name="T107" fmla="*/ 0 h 1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"/>
                <a:gd name="T163" fmla="*/ 0 h 102"/>
                <a:gd name="T164" fmla="*/ 49 w 49"/>
                <a:gd name="T165" fmla="*/ 102 h 10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" h="102">
                  <a:moveTo>
                    <a:pt x="20" y="0"/>
                  </a:moveTo>
                  <a:lnTo>
                    <a:pt x="20" y="0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8" y="8"/>
                  </a:lnTo>
                  <a:lnTo>
                    <a:pt x="32" y="8"/>
                  </a:lnTo>
                  <a:lnTo>
                    <a:pt x="36" y="8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40" y="28"/>
                  </a:lnTo>
                  <a:lnTo>
                    <a:pt x="40" y="33"/>
                  </a:lnTo>
                  <a:lnTo>
                    <a:pt x="44" y="33"/>
                  </a:lnTo>
                  <a:lnTo>
                    <a:pt x="40" y="28"/>
                  </a:lnTo>
                  <a:lnTo>
                    <a:pt x="44" y="28"/>
                  </a:lnTo>
                  <a:lnTo>
                    <a:pt x="44" y="24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4" y="16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44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8"/>
                  </a:lnTo>
                  <a:lnTo>
                    <a:pt x="49" y="33"/>
                  </a:lnTo>
                  <a:lnTo>
                    <a:pt x="49" y="37"/>
                  </a:lnTo>
                  <a:lnTo>
                    <a:pt x="49" y="49"/>
                  </a:lnTo>
                  <a:lnTo>
                    <a:pt x="49" y="53"/>
                  </a:lnTo>
                  <a:lnTo>
                    <a:pt x="44" y="53"/>
                  </a:lnTo>
                  <a:lnTo>
                    <a:pt x="44" y="57"/>
                  </a:lnTo>
                  <a:lnTo>
                    <a:pt x="40" y="61"/>
                  </a:lnTo>
                  <a:lnTo>
                    <a:pt x="40" y="65"/>
                  </a:lnTo>
                  <a:lnTo>
                    <a:pt x="36" y="69"/>
                  </a:lnTo>
                  <a:lnTo>
                    <a:pt x="36" y="73"/>
                  </a:lnTo>
                  <a:lnTo>
                    <a:pt x="32" y="73"/>
                  </a:lnTo>
                  <a:lnTo>
                    <a:pt x="32" y="77"/>
                  </a:lnTo>
                  <a:lnTo>
                    <a:pt x="32" y="73"/>
                  </a:lnTo>
                  <a:lnTo>
                    <a:pt x="32" y="69"/>
                  </a:lnTo>
                  <a:lnTo>
                    <a:pt x="28" y="73"/>
                  </a:lnTo>
                  <a:lnTo>
                    <a:pt x="32" y="73"/>
                  </a:lnTo>
                  <a:lnTo>
                    <a:pt x="32" y="81"/>
                  </a:lnTo>
                  <a:lnTo>
                    <a:pt x="32" y="85"/>
                  </a:lnTo>
                  <a:lnTo>
                    <a:pt x="32" y="89"/>
                  </a:lnTo>
                  <a:lnTo>
                    <a:pt x="32" y="94"/>
                  </a:lnTo>
                  <a:lnTo>
                    <a:pt x="32" y="89"/>
                  </a:lnTo>
                  <a:lnTo>
                    <a:pt x="32" y="85"/>
                  </a:lnTo>
                  <a:lnTo>
                    <a:pt x="32" y="89"/>
                  </a:lnTo>
                  <a:lnTo>
                    <a:pt x="28" y="89"/>
                  </a:lnTo>
                  <a:lnTo>
                    <a:pt x="28" y="85"/>
                  </a:lnTo>
                  <a:lnTo>
                    <a:pt x="24" y="85"/>
                  </a:lnTo>
                  <a:lnTo>
                    <a:pt x="24" y="89"/>
                  </a:lnTo>
                  <a:lnTo>
                    <a:pt x="20" y="89"/>
                  </a:lnTo>
                  <a:lnTo>
                    <a:pt x="20" y="94"/>
                  </a:lnTo>
                  <a:lnTo>
                    <a:pt x="20" y="98"/>
                  </a:lnTo>
                  <a:lnTo>
                    <a:pt x="20" y="102"/>
                  </a:lnTo>
                  <a:lnTo>
                    <a:pt x="12" y="102"/>
                  </a:lnTo>
                  <a:lnTo>
                    <a:pt x="8" y="98"/>
                  </a:lnTo>
                  <a:lnTo>
                    <a:pt x="8" y="94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4" y="85"/>
                  </a:lnTo>
                  <a:lnTo>
                    <a:pt x="8" y="81"/>
                  </a:lnTo>
                  <a:lnTo>
                    <a:pt x="4" y="77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4" y="73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12" y="77"/>
                  </a:lnTo>
                  <a:lnTo>
                    <a:pt x="12" y="81"/>
                  </a:lnTo>
                  <a:lnTo>
                    <a:pt x="12" y="85"/>
                  </a:lnTo>
                  <a:lnTo>
                    <a:pt x="16" y="81"/>
                  </a:lnTo>
                  <a:lnTo>
                    <a:pt x="16" y="77"/>
                  </a:lnTo>
                  <a:lnTo>
                    <a:pt x="16" y="73"/>
                  </a:lnTo>
                  <a:lnTo>
                    <a:pt x="16" y="69"/>
                  </a:lnTo>
                  <a:lnTo>
                    <a:pt x="12" y="69"/>
                  </a:lnTo>
                  <a:lnTo>
                    <a:pt x="8" y="69"/>
                  </a:lnTo>
                  <a:lnTo>
                    <a:pt x="8" y="73"/>
                  </a:lnTo>
                  <a:lnTo>
                    <a:pt x="8" y="69"/>
                  </a:lnTo>
                  <a:lnTo>
                    <a:pt x="8" y="65"/>
                  </a:lnTo>
                  <a:lnTo>
                    <a:pt x="8" y="61"/>
                  </a:lnTo>
                  <a:lnTo>
                    <a:pt x="12" y="61"/>
                  </a:lnTo>
                  <a:lnTo>
                    <a:pt x="8" y="57"/>
                  </a:lnTo>
                  <a:lnTo>
                    <a:pt x="12" y="57"/>
                  </a:lnTo>
                  <a:lnTo>
                    <a:pt x="16" y="53"/>
                  </a:lnTo>
                  <a:lnTo>
                    <a:pt x="20" y="53"/>
                  </a:lnTo>
                  <a:lnTo>
                    <a:pt x="20" y="49"/>
                  </a:lnTo>
                  <a:lnTo>
                    <a:pt x="16" y="49"/>
                  </a:lnTo>
                  <a:lnTo>
                    <a:pt x="12" y="49"/>
                  </a:lnTo>
                  <a:lnTo>
                    <a:pt x="12" y="53"/>
                  </a:lnTo>
                  <a:lnTo>
                    <a:pt x="8" y="53"/>
                  </a:lnTo>
                  <a:lnTo>
                    <a:pt x="8" y="57"/>
                  </a:lnTo>
                  <a:lnTo>
                    <a:pt x="4" y="57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4" y="49"/>
                  </a:lnTo>
                  <a:lnTo>
                    <a:pt x="8" y="49"/>
                  </a:lnTo>
                  <a:lnTo>
                    <a:pt x="8" y="45"/>
                  </a:lnTo>
                  <a:lnTo>
                    <a:pt x="12" y="45"/>
                  </a:lnTo>
                  <a:lnTo>
                    <a:pt x="12" y="41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8" y="33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20" y="0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47" name="Freeform 886">
              <a:extLst>
                <a:ext uri="{FF2B5EF4-FFF2-40B4-BE49-F238E27FC236}">
                  <a16:creationId xmlns="" xmlns:a16="http://schemas.microsoft.com/office/drawing/2014/main" id="{C4858D93-C09C-4D37-8C9C-42556E30C50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344566" y="3041273"/>
              <a:ext cx="886330" cy="412825"/>
            </a:xfrm>
            <a:custGeom>
              <a:avLst/>
              <a:gdLst>
                <a:gd name="T0" fmla="*/ 338 w 2462"/>
                <a:gd name="T1" fmla="*/ 688 h 1147"/>
                <a:gd name="T2" fmla="*/ 399 w 2462"/>
                <a:gd name="T3" fmla="*/ 801 h 1147"/>
                <a:gd name="T4" fmla="*/ 273 w 2462"/>
                <a:gd name="T5" fmla="*/ 862 h 1147"/>
                <a:gd name="T6" fmla="*/ 318 w 2462"/>
                <a:gd name="T7" fmla="*/ 972 h 1147"/>
                <a:gd name="T8" fmla="*/ 448 w 2462"/>
                <a:gd name="T9" fmla="*/ 1021 h 1147"/>
                <a:gd name="T10" fmla="*/ 598 w 2462"/>
                <a:gd name="T11" fmla="*/ 818 h 1147"/>
                <a:gd name="T12" fmla="*/ 729 w 2462"/>
                <a:gd name="T13" fmla="*/ 769 h 1147"/>
                <a:gd name="T14" fmla="*/ 773 w 2462"/>
                <a:gd name="T15" fmla="*/ 757 h 1147"/>
                <a:gd name="T16" fmla="*/ 786 w 2462"/>
                <a:gd name="T17" fmla="*/ 769 h 1147"/>
                <a:gd name="T18" fmla="*/ 790 w 2462"/>
                <a:gd name="T19" fmla="*/ 749 h 1147"/>
                <a:gd name="T20" fmla="*/ 798 w 2462"/>
                <a:gd name="T21" fmla="*/ 732 h 1147"/>
                <a:gd name="T22" fmla="*/ 818 w 2462"/>
                <a:gd name="T23" fmla="*/ 740 h 1147"/>
                <a:gd name="T24" fmla="*/ 822 w 2462"/>
                <a:gd name="T25" fmla="*/ 753 h 1147"/>
                <a:gd name="T26" fmla="*/ 822 w 2462"/>
                <a:gd name="T27" fmla="*/ 765 h 1147"/>
                <a:gd name="T28" fmla="*/ 822 w 2462"/>
                <a:gd name="T29" fmla="*/ 773 h 1147"/>
                <a:gd name="T30" fmla="*/ 835 w 2462"/>
                <a:gd name="T31" fmla="*/ 781 h 1147"/>
                <a:gd name="T32" fmla="*/ 839 w 2462"/>
                <a:gd name="T33" fmla="*/ 814 h 1147"/>
                <a:gd name="T34" fmla="*/ 855 w 2462"/>
                <a:gd name="T35" fmla="*/ 854 h 1147"/>
                <a:gd name="T36" fmla="*/ 1066 w 2462"/>
                <a:gd name="T37" fmla="*/ 932 h 1147"/>
                <a:gd name="T38" fmla="*/ 1176 w 2462"/>
                <a:gd name="T39" fmla="*/ 1029 h 1147"/>
                <a:gd name="T40" fmla="*/ 1302 w 2462"/>
                <a:gd name="T41" fmla="*/ 1123 h 1147"/>
                <a:gd name="T42" fmla="*/ 1404 w 2462"/>
                <a:gd name="T43" fmla="*/ 1066 h 1147"/>
                <a:gd name="T44" fmla="*/ 1547 w 2462"/>
                <a:gd name="T45" fmla="*/ 989 h 1147"/>
                <a:gd name="T46" fmla="*/ 1669 w 2462"/>
                <a:gd name="T47" fmla="*/ 956 h 1147"/>
                <a:gd name="T48" fmla="*/ 1815 w 2462"/>
                <a:gd name="T49" fmla="*/ 980 h 1147"/>
                <a:gd name="T50" fmla="*/ 2035 w 2462"/>
                <a:gd name="T51" fmla="*/ 1029 h 1147"/>
                <a:gd name="T52" fmla="*/ 2043 w 2462"/>
                <a:gd name="T53" fmla="*/ 850 h 1147"/>
                <a:gd name="T54" fmla="*/ 2177 w 2462"/>
                <a:gd name="T55" fmla="*/ 814 h 1147"/>
                <a:gd name="T56" fmla="*/ 2247 w 2462"/>
                <a:gd name="T57" fmla="*/ 671 h 1147"/>
                <a:gd name="T58" fmla="*/ 2356 w 2462"/>
                <a:gd name="T59" fmla="*/ 598 h 1147"/>
                <a:gd name="T60" fmla="*/ 2430 w 2462"/>
                <a:gd name="T61" fmla="*/ 464 h 1147"/>
                <a:gd name="T62" fmla="*/ 2275 w 2462"/>
                <a:gd name="T63" fmla="*/ 399 h 1147"/>
                <a:gd name="T64" fmla="*/ 2096 w 2462"/>
                <a:gd name="T65" fmla="*/ 366 h 1147"/>
                <a:gd name="T66" fmla="*/ 1986 w 2462"/>
                <a:gd name="T67" fmla="*/ 321 h 1147"/>
                <a:gd name="T68" fmla="*/ 1827 w 2462"/>
                <a:gd name="T69" fmla="*/ 130 h 1147"/>
                <a:gd name="T70" fmla="*/ 1718 w 2462"/>
                <a:gd name="T71" fmla="*/ 134 h 1147"/>
                <a:gd name="T72" fmla="*/ 1628 w 2462"/>
                <a:gd name="T73" fmla="*/ 122 h 1147"/>
                <a:gd name="T74" fmla="*/ 1477 w 2462"/>
                <a:gd name="T75" fmla="*/ 89 h 1147"/>
                <a:gd name="T76" fmla="*/ 1376 w 2462"/>
                <a:gd name="T77" fmla="*/ 4 h 1147"/>
                <a:gd name="T78" fmla="*/ 1217 w 2462"/>
                <a:gd name="T79" fmla="*/ 57 h 1147"/>
                <a:gd name="T80" fmla="*/ 1050 w 2462"/>
                <a:gd name="T81" fmla="*/ 102 h 1147"/>
                <a:gd name="T82" fmla="*/ 879 w 2462"/>
                <a:gd name="T83" fmla="*/ 130 h 1147"/>
                <a:gd name="T84" fmla="*/ 891 w 2462"/>
                <a:gd name="T85" fmla="*/ 203 h 1147"/>
                <a:gd name="T86" fmla="*/ 867 w 2462"/>
                <a:gd name="T87" fmla="*/ 313 h 1147"/>
                <a:gd name="T88" fmla="*/ 810 w 2462"/>
                <a:gd name="T89" fmla="*/ 374 h 1147"/>
                <a:gd name="T90" fmla="*/ 672 w 2462"/>
                <a:gd name="T91" fmla="*/ 366 h 1147"/>
                <a:gd name="T92" fmla="*/ 485 w 2462"/>
                <a:gd name="T93" fmla="*/ 366 h 1147"/>
                <a:gd name="T94" fmla="*/ 362 w 2462"/>
                <a:gd name="T95" fmla="*/ 321 h 1147"/>
                <a:gd name="T96" fmla="*/ 220 w 2462"/>
                <a:gd name="T97" fmla="*/ 342 h 1147"/>
                <a:gd name="T98" fmla="*/ 114 w 2462"/>
                <a:gd name="T99" fmla="*/ 456 h 1147"/>
                <a:gd name="T100" fmla="*/ 29 w 2462"/>
                <a:gd name="T101" fmla="*/ 517 h 1147"/>
                <a:gd name="T102" fmla="*/ 53 w 2462"/>
                <a:gd name="T103" fmla="*/ 610 h 1147"/>
                <a:gd name="T104" fmla="*/ 143 w 2462"/>
                <a:gd name="T105" fmla="*/ 712 h 1147"/>
                <a:gd name="T106" fmla="*/ 1730 w 2462"/>
                <a:gd name="T107" fmla="*/ 692 h 1147"/>
                <a:gd name="T108" fmla="*/ 1954 w 2462"/>
                <a:gd name="T109" fmla="*/ 692 h 1147"/>
                <a:gd name="T110" fmla="*/ 1803 w 2462"/>
                <a:gd name="T111" fmla="*/ 708 h 1147"/>
                <a:gd name="T112" fmla="*/ 1661 w 2462"/>
                <a:gd name="T113" fmla="*/ 797 h 1147"/>
                <a:gd name="T114" fmla="*/ 826 w 2462"/>
                <a:gd name="T115" fmla="*/ 700 h 1147"/>
                <a:gd name="T116" fmla="*/ 859 w 2462"/>
                <a:gd name="T117" fmla="*/ 704 h 1147"/>
                <a:gd name="T118" fmla="*/ 871 w 2462"/>
                <a:gd name="T119" fmla="*/ 720 h 1147"/>
                <a:gd name="T120" fmla="*/ 871 w 2462"/>
                <a:gd name="T121" fmla="*/ 740 h 1147"/>
                <a:gd name="T122" fmla="*/ 851 w 2462"/>
                <a:gd name="T123" fmla="*/ 728 h 11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62"/>
                <a:gd name="T187" fmla="*/ 0 h 1147"/>
                <a:gd name="T188" fmla="*/ 2462 w 2462"/>
                <a:gd name="T189" fmla="*/ 1147 h 114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62" h="1147">
                  <a:moveTo>
                    <a:pt x="171" y="720"/>
                  </a:moveTo>
                  <a:lnTo>
                    <a:pt x="167" y="708"/>
                  </a:lnTo>
                  <a:lnTo>
                    <a:pt x="167" y="704"/>
                  </a:lnTo>
                  <a:lnTo>
                    <a:pt x="179" y="712"/>
                  </a:lnTo>
                  <a:lnTo>
                    <a:pt x="192" y="712"/>
                  </a:lnTo>
                  <a:lnTo>
                    <a:pt x="204" y="704"/>
                  </a:lnTo>
                  <a:lnTo>
                    <a:pt x="208" y="704"/>
                  </a:lnTo>
                  <a:lnTo>
                    <a:pt x="220" y="692"/>
                  </a:lnTo>
                  <a:lnTo>
                    <a:pt x="232" y="688"/>
                  </a:lnTo>
                  <a:lnTo>
                    <a:pt x="244" y="688"/>
                  </a:lnTo>
                  <a:lnTo>
                    <a:pt x="257" y="679"/>
                  </a:lnTo>
                  <a:lnTo>
                    <a:pt x="269" y="667"/>
                  </a:lnTo>
                  <a:lnTo>
                    <a:pt x="281" y="667"/>
                  </a:lnTo>
                  <a:lnTo>
                    <a:pt x="293" y="667"/>
                  </a:lnTo>
                  <a:lnTo>
                    <a:pt x="306" y="675"/>
                  </a:lnTo>
                  <a:lnTo>
                    <a:pt x="314" y="679"/>
                  </a:lnTo>
                  <a:lnTo>
                    <a:pt x="326" y="683"/>
                  </a:lnTo>
                  <a:lnTo>
                    <a:pt x="338" y="688"/>
                  </a:lnTo>
                  <a:lnTo>
                    <a:pt x="350" y="683"/>
                  </a:lnTo>
                  <a:lnTo>
                    <a:pt x="362" y="675"/>
                  </a:lnTo>
                  <a:lnTo>
                    <a:pt x="371" y="679"/>
                  </a:lnTo>
                  <a:lnTo>
                    <a:pt x="383" y="675"/>
                  </a:lnTo>
                  <a:lnTo>
                    <a:pt x="395" y="688"/>
                  </a:lnTo>
                  <a:lnTo>
                    <a:pt x="403" y="700"/>
                  </a:lnTo>
                  <a:lnTo>
                    <a:pt x="391" y="708"/>
                  </a:lnTo>
                  <a:lnTo>
                    <a:pt x="399" y="720"/>
                  </a:lnTo>
                  <a:lnTo>
                    <a:pt x="399" y="732"/>
                  </a:lnTo>
                  <a:lnTo>
                    <a:pt x="395" y="745"/>
                  </a:lnTo>
                  <a:lnTo>
                    <a:pt x="391" y="757"/>
                  </a:lnTo>
                  <a:lnTo>
                    <a:pt x="379" y="769"/>
                  </a:lnTo>
                  <a:lnTo>
                    <a:pt x="375" y="781"/>
                  </a:lnTo>
                  <a:lnTo>
                    <a:pt x="375" y="785"/>
                  </a:lnTo>
                  <a:lnTo>
                    <a:pt x="379" y="789"/>
                  </a:lnTo>
                  <a:lnTo>
                    <a:pt x="387" y="793"/>
                  </a:lnTo>
                  <a:lnTo>
                    <a:pt x="399" y="801"/>
                  </a:lnTo>
                  <a:lnTo>
                    <a:pt x="387" y="801"/>
                  </a:lnTo>
                  <a:lnTo>
                    <a:pt x="379" y="797"/>
                  </a:lnTo>
                  <a:lnTo>
                    <a:pt x="367" y="797"/>
                  </a:lnTo>
                  <a:lnTo>
                    <a:pt x="354" y="793"/>
                  </a:lnTo>
                  <a:lnTo>
                    <a:pt x="342" y="797"/>
                  </a:lnTo>
                  <a:lnTo>
                    <a:pt x="330" y="797"/>
                  </a:lnTo>
                  <a:lnTo>
                    <a:pt x="318" y="793"/>
                  </a:lnTo>
                  <a:lnTo>
                    <a:pt x="306" y="797"/>
                  </a:lnTo>
                  <a:lnTo>
                    <a:pt x="293" y="797"/>
                  </a:lnTo>
                  <a:lnTo>
                    <a:pt x="285" y="814"/>
                  </a:lnTo>
                  <a:lnTo>
                    <a:pt x="285" y="822"/>
                  </a:lnTo>
                  <a:lnTo>
                    <a:pt x="273" y="826"/>
                  </a:lnTo>
                  <a:lnTo>
                    <a:pt x="269" y="838"/>
                  </a:lnTo>
                  <a:lnTo>
                    <a:pt x="281" y="842"/>
                  </a:lnTo>
                  <a:lnTo>
                    <a:pt x="289" y="854"/>
                  </a:lnTo>
                  <a:lnTo>
                    <a:pt x="301" y="862"/>
                  </a:lnTo>
                  <a:lnTo>
                    <a:pt x="289" y="858"/>
                  </a:lnTo>
                  <a:lnTo>
                    <a:pt x="273" y="862"/>
                  </a:lnTo>
                  <a:lnTo>
                    <a:pt x="265" y="854"/>
                  </a:lnTo>
                  <a:lnTo>
                    <a:pt x="253" y="854"/>
                  </a:lnTo>
                  <a:lnTo>
                    <a:pt x="240" y="850"/>
                  </a:lnTo>
                  <a:lnTo>
                    <a:pt x="228" y="850"/>
                  </a:lnTo>
                  <a:lnTo>
                    <a:pt x="224" y="862"/>
                  </a:lnTo>
                  <a:lnTo>
                    <a:pt x="224" y="875"/>
                  </a:lnTo>
                  <a:lnTo>
                    <a:pt x="236" y="879"/>
                  </a:lnTo>
                  <a:lnTo>
                    <a:pt x="249" y="879"/>
                  </a:lnTo>
                  <a:lnTo>
                    <a:pt x="261" y="891"/>
                  </a:lnTo>
                  <a:lnTo>
                    <a:pt x="265" y="903"/>
                  </a:lnTo>
                  <a:lnTo>
                    <a:pt x="273" y="915"/>
                  </a:lnTo>
                  <a:lnTo>
                    <a:pt x="277" y="928"/>
                  </a:lnTo>
                  <a:lnTo>
                    <a:pt x="289" y="936"/>
                  </a:lnTo>
                  <a:lnTo>
                    <a:pt x="289" y="948"/>
                  </a:lnTo>
                  <a:lnTo>
                    <a:pt x="285" y="960"/>
                  </a:lnTo>
                  <a:lnTo>
                    <a:pt x="297" y="960"/>
                  </a:lnTo>
                  <a:lnTo>
                    <a:pt x="310" y="960"/>
                  </a:lnTo>
                  <a:lnTo>
                    <a:pt x="318" y="972"/>
                  </a:lnTo>
                  <a:lnTo>
                    <a:pt x="326" y="985"/>
                  </a:lnTo>
                  <a:lnTo>
                    <a:pt x="338" y="980"/>
                  </a:lnTo>
                  <a:lnTo>
                    <a:pt x="350" y="985"/>
                  </a:lnTo>
                  <a:lnTo>
                    <a:pt x="362" y="993"/>
                  </a:lnTo>
                  <a:lnTo>
                    <a:pt x="371" y="1005"/>
                  </a:lnTo>
                  <a:lnTo>
                    <a:pt x="367" y="1017"/>
                  </a:lnTo>
                  <a:lnTo>
                    <a:pt x="362" y="1029"/>
                  </a:lnTo>
                  <a:lnTo>
                    <a:pt x="354" y="1042"/>
                  </a:lnTo>
                  <a:lnTo>
                    <a:pt x="358" y="1054"/>
                  </a:lnTo>
                  <a:lnTo>
                    <a:pt x="354" y="1066"/>
                  </a:lnTo>
                  <a:lnTo>
                    <a:pt x="358" y="1062"/>
                  </a:lnTo>
                  <a:lnTo>
                    <a:pt x="371" y="1054"/>
                  </a:lnTo>
                  <a:lnTo>
                    <a:pt x="383" y="1042"/>
                  </a:lnTo>
                  <a:lnTo>
                    <a:pt x="395" y="1033"/>
                  </a:lnTo>
                  <a:lnTo>
                    <a:pt x="419" y="1025"/>
                  </a:lnTo>
                  <a:lnTo>
                    <a:pt x="432" y="1025"/>
                  </a:lnTo>
                  <a:lnTo>
                    <a:pt x="444" y="1021"/>
                  </a:lnTo>
                  <a:lnTo>
                    <a:pt x="448" y="1021"/>
                  </a:lnTo>
                  <a:lnTo>
                    <a:pt x="460" y="1021"/>
                  </a:lnTo>
                  <a:lnTo>
                    <a:pt x="472" y="1025"/>
                  </a:lnTo>
                  <a:lnTo>
                    <a:pt x="480" y="1033"/>
                  </a:lnTo>
                  <a:lnTo>
                    <a:pt x="493" y="1037"/>
                  </a:lnTo>
                  <a:lnTo>
                    <a:pt x="505" y="1050"/>
                  </a:lnTo>
                  <a:lnTo>
                    <a:pt x="509" y="1062"/>
                  </a:lnTo>
                  <a:lnTo>
                    <a:pt x="521" y="1074"/>
                  </a:lnTo>
                  <a:lnTo>
                    <a:pt x="529" y="1086"/>
                  </a:lnTo>
                  <a:lnTo>
                    <a:pt x="542" y="1098"/>
                  </a:lnTo>
                  <a:lnTo>
                    <a:pt x="546" y="1098"/>
                  </a:lnTo>
                  <a:lnTo>
                    <a:pt x="558" y="1098"/>
                  </a:lnTo>
                  <a:lnTo>
                    <a:pt x="570" y="1094"/>
                  </a:lnTo>
                  <a:lnTo>
                    <a:pt x="570" y="826"/>
                  </a:lnTo>
                  <a:lnTo>
                    <a:pt x="574" y="822"/>
                  </a:lnTo>
                  <a:lnTo>
                    <a:pt x="586" y="822"/>
                  </a:lnTo>
                  <a:lnTo>
                    <a:pt x="598" y="818"/>
                  </a:lnTo>
                  <a:lnTo>
                    <a:pt x="611" y="814"/>
                  </a:lnTo>
                  <a:lnTo>
                    <a:pt x="615" y="814"/>
                  </a:lnTo>
                  <a:lnTo>
                    <a:pt x="627" y="810"/>
                  </a:lnTo>
                  <a:lnTo>
                    <a:pt x="639" y="806"/>
                  </a:lnTo>
                  <a:lnTo>
                    <a:pt x="651" y="801"/>
                  </a:lnTo>
                  <a:lnTo>
                    <a:pt x="672" y="797"/>
                  </a:lnTo>
                  <a:lnTo>
                    <a:pt x="684" y="793"/>
                  </a:lnTo>
                  <a:lnTo>
                    <a:pt x="696" y="789"/>
                  </a:lnTo>
                  <a:lnTo>
                    <a:pt x="708" y="785"/>
                  </a:lnTo>
                  <a:lnTo>
                    <a:pt x="721" y="781"/>
                  </a:lnTo>
                  <a:lnTo>
                    <a:pt x="729" y="781"/>
                  </a:lnTo>
                  <a:lnTo>
                    <a:pt x="729" y="773"/>
                  </a:lnTo>
                  <a:lnTo>
                    <a:pt x="729" y="769"/>
                  </a:lnTo>
                  <a:lnTo>
                    <a:pt x="737" y="761"/>
                  </a:lnTo>
                  <a:lnTo>
                    <a:pt x="741" y="757"/>
                  </a:lnTo>
                  <a:lnTo>
                    <a:pt x="745" y="757"/>
                  </a:lnTo>
                  <a:lnTo>
                    <a:pt x="749" y="757"/>
                  </a:lnTo>
                  <a:lnTo>
                    <a:pt x="749" y="753"/>
                  </a:lnTo>
                  <a:lnTo>
                    <a:pt x="753" y="753"/>
                  </a:lnTo>
                  <a:lnTo>
                    <a:pt x="753" y="757"/>
                  </a:lnTo>
                  <a:lnTo>
                    <a:pt x="761" y="757"/>
                  </a:lnTo>
                  <a:lnTo>
                    <a:pt x="765" y="753"/>
                  </a:lnTo>
                  <a:lnTo>
                    <a:pt x="769" y="753"/>
                  </a:lnTo>
                  <a:lnTo>
                    <a:pt x="773" y="753"/>
                  </a:lnTo>
                  <a:lnTo>
                    <a:pt x="773" y="757"/>
                  </a:lnTo>
                  <a:lnTo>
                    <a:pt x="769" y="761"/>
                  </a:lnTo>
                  <a:lnTo>
                    <a:pt x="765" y="765"/>
                  </a:lnTo>
                  <a:lnTo>
                    <a:pt x="765" y="769"/>
                  </a:lnTo>
                  <a:lnTo>
                    <a:pt x="769" y="769"/>
                  </a:lnTo>
                  <a:lnTo>
                    <a:pt x="773" y="769"/>
                  </a:lnTo>
                  <a:lnTo>
                    <a:pt x="778" y="769"/>
                  </a:lnTo>
                  <a:lnTo>
                    <a:pt x="778" y="773"/>
                  </a:lnTo>
                  <a:lnTo>
                    <a:pt x="782" y="773"/>
                  </a:lnTo>
                  <a:lnTo>
                    <a:pt x="782" y="769"/>
                  </a:lnTo>
                  <a:lnTo>
                    <a:pt x="786" y="769"/>
                  </a:lnTo>
                  <a:lnTo>
                    <a:pt x="786" y="765"/>
                  </a:lnTo>
                  <a:lnTo>
                    <a:pt x="790" y="765"/>
                  </a:lnTo>
                  <a:lnTo>
                    <a:pt x="790" y="761"/>
                  </a:lnTo>
                  <a:lnTo>
                    <a:pt x="790" y="757"/>
                  </a:lnTo>
                  <a:lnTo>
                    <a:pt x="794" y="757"/>
                  </a:lnTo>
                  <a:lnTo>
                    <a:pt x="794" y="753"/>
                  </a:lnTo>
                  <a:lnTo>
                    <a:pt x="790" y="749"/>
                  </a:lnTo>
                  <a:lnTo>
                    <a:pt x="794" y="749"/>
                  </a:lnTo>
                  <a:lnTo>
                    <a:pt x="790" y="749"/>
                  </a:lnTo>
                  <a:lnTo>
                    <a:pt x="794" y="749"/>
                  </a:lnTo>
                  <a:lnTo>
                    <a:pt x="794" y="745"/>
                  </a:lnTo>
                  <a:lnTo>
                    <a:pt x="790" y="745"/>
                  </a:lnTo>
                  <a:lnTo>
                    <a:pt x="790" y="740"/>
                  </a:lnTo>
                  <a:lnTo>
                    <a:pt x="786" y="740"/>
                  </a:lnTo>
                  <a:lnTo>
                    <a:pt x="786" y="736"/>
                  </a:lnTo>
                  <a:lnTo>
                    <a:pt x="782" y="73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0" y="728"/>
                  </a:lnTo>
                  <a:lnTo>
                    <a:pt x="794" y="728"/>
                  </a:lnTo>
                  <a:lnTo>
                    <a:pt x="798" y="728"/>
                  </a:lnTo>
                  <a:lnTo>
                    <a:pt x="798" y="732"/>
                  </a:lnTo>
                  <a:lnTo>
                    <a:pt x="802" y="736"/>
                  </a:lnTo>
                  <a:lnTo>
                    <a:pt x="802" y="740"/>
                  </a:lnTo>
                  <a:lnTo>
                    <a:pt x="802" y="745"/>
                  </a:lnTo>
                  <a:lnTo>
                    <a:pt x="798" y="749"/>
                  </a:lnTo>
                  <a:lnTo>
                    <a:pt x="802" y="749"/>
                  </a:lnTo>
                  <a:lnTo>
                    <a:pt x="806" y="749"/>
                  </a:lnTo>
                  <a:lnTo>
                    <a:pt x="806" y="745"/>
                  </a:lnTo>
                  <a:lnTo>
                    <a:pt x="810" y="745"/>
                  </a:lnTo>
                  <a:lnTo>
                    <a:pt x="814" y="745"/>
                  </a:lnTo>
                  <a:lnTo>
                    <a:pt x="818" y="740"/>
                  </a:lnTo>
                  <a:lnTo>
                    <a:pt x="822" y="740"/>
                  </a:lnTo>
                  <a:lnTo>
                    <a:pt x="822" y="745"/>
                  </a:lnTo>
                  <a:lnTo>
                    <a:pt x="826" y="745"/>
                  </a:lnTo>
                  <a:lnTo>
                    <a:pt x="830" y="745"/>
                  </a:lnTo>
                  <a:lnTo>
                    <a:pt x="830" y="749"/>
                  </a:lnTo>
                  <a:lnTo>
                    <a:pt x="830" y="753"/>
                  </a:lnTo>
                  <a:lnTo>
                    <a:pt x="826" y="753"/>
                  </a:lnTo>
                  <a:lnTo>
                    <a:pt x="822" y="753"/>
                  </a:lnTo>
                  <a:lnTo>
                    <a:pt x="822" y="757"/>
                  </a:lnTo>
                  <a:lnTo>
                    <a:pt x="814" y="757"/>
                  </a:lnTo>
                  <a:lnTo>
                    <a:pt x="818" y="757"/>
                  </a:lnTo>
                  <a:lnTo>
                    <a:pt x="822" y="757"/>
                  </a:lnTo>
                  <a:lnTo>
                    <a:pt x="830" y="757"/>
                  </a:lnTo>
                  <a:lnTo>
                    <a:pt x="835" y="761"/>
                  </a:lnTo>
                  <a:lnTo>
                    <a:pt x="830" y="761"/>
                  </a:lnTo>
                  <a:lnTo>
                    <a:pt x="835" y="765"/>
                  </a:lnTo>
                  <a:lnTo>
                    <a:pt x="830" y="765"/>
                  </a:lnTo>
                  <a:lnTo>
                    <a:pt x="826" y="765"/>
                  </a:lnTo>
                  <a:lnTo>
                    <a:pt x="822" y="761"/>
                  </a:lnTo>
                  <a:lnTo>
                    <a:pt x="822" y="765"/>
                  </a:lnTo>
                  <a:lnTo>
                    <a:pt x="826" y="765"/>
                  </a:lnTo>
                  <a:lnTo>
                    <a:pt x="830" y="769"/>
                  </a:lnTo>
                  <a:lnTo>
                    <a:pt x="835" y="773"/>
                  </a:lnTo>
                  <a:lnTo>
                    <a:pt x="830" y="777"/>
                  </a:lnTo>
                  <a:lnTo>
                    <a:pt x="826" y="777"/>
                  </a:lnTo>
                  <a:lnTo>
                    <a:pt x="822" y="777"/>
                  </a:lnTo>
                  <a:lnTo>
                    <a:pt x="822" y="773"/>
                  </a:lnTo>
                  <a:lnTo>
                    <a:pt x="818" y="773"/>
                  </a:lnTo>
                  <a:lnTo>
                    <a:pt x="810" y="773"/>
                  </a:lnTo>
                  <a:lnTo>
                    <a:pt x="806" y="773"/>
                  </a:lnTo>
                  <a:lnTo>
                    <a:pt x="802" y="777"/>
                  </a:lnTo>
                  <a:lnTo>
                    <a:pt x="798" y="777"/>
                  </a:lnTo>
                  <a:lnTo>
                    <a:pt x="798" y="781"/>
                  </a:lnTo>
                  <a:lnTo>
                    <a:pt x="802" y="785"/>
                  </a:lnTo>
                  <a:lnTo>
                    <a:pt x="806" y="785"/>
                  </a:lnTo>
                  <a:lnTo>
                    <a:pt x="810" y="781"/>
                  </a:lnTo>
                  <a:lnTo>
                    <a:pt x="814" y="781"/>
                  </a:lnTo>
                  <a:lnTo>
                    <a:pt x="818" y="781"/>
                  </a:lnTo>
                  <a:lnTo>
                    <a:pt x="818" y="777"/>
                  </a:lnTo>
                  <a:lnTo>
                    <a:pt x="822" y="777"/>
                  </a:lnTo>
                  <a:lnTo>
                    <a:pt x="826" y="781"/>
                  </a:lnTo>
                  <a:lnTo>
                    <a:pt x="830" y="781"/>
                  </a:lnTo>
                  <a:lnTo>
                    <a:pt x="835" y="781"/>
                  </a:lnTo>
                  <a:lnTo>
                    <a:pt x="835" y="785"/>
                  </a:lnTo>
                  <a:lnTo>
                    <a:pt x="839" y="785"/>
                  </a:lnTo>
                  <a:lnTo>
                    <a:pt x="839" y="789"/>
                  </a:lnTo>
                  <a:lnTo>
                    <a:pt x="835" y="789"/>
                  </a:lnTo>
                  <a:lnTo>
                    <a:pt x="835" y="793"/>
                  </a:lnTo>
                  <a:lnTo>
                    <a:pt x="839" y="793"/>
                  </a:lnTo>
                  <a:lnTo>
                    <a:pt x="839" y="797"/>
                  </a:lnTo>
                  <a:lnTo>
                    <a:pt x="839" y="801"/>
                  </a:lnTo>
                  <a:lnTo>
                    <a:pt x="839" y="810"/>
                  </a:lnTo>
                  <a:lnTo>
                    <a:pt x="839" y="814"/>
                  </a:lnTo>
                  <a:lnTo>
                    <a:pt x="839" y="818"/>
                  </a:lnTo>
                  <a:lnTo>
                    <a:pt x="835" y="818"/>
                  </a:lnTo>
                  <a:lnTo>
                    <a:pt x="839" y="826"/>
                  </a:lnTo>
                  <a:lnTo>
                    <a:pt x="843" y="826"/>
                  </a:lnTo>
                  <a:lnTo>
                    <a:pt x="843" y="830"/>
                  </a:lnTo>
                  <a:lnTo>
                    <a:pt x="847" y="830"/>
                  </a:lnTo>
                  <a:lnTo>
                    <a:pt x="847" y="834"/>
                  </a:lnTo>
                  <a:lnTo>
                    <a:pt x="851" y="834"/>
                  </a:lnTo>
                  <a:lnTo>
                    <a:pt x="851" y="838"/>
                  </a:lnTo>
                  <a:lnTo>
                    <a:pt x="855" y="842"/>
                  </a:lnTo>
                  <a:lnTo>
                    <a:pt x="855" y="846"/>
                  </a:lnTo>
                  <a:lnTo>
                    <a:pt x="855" y="850"/>
                  </a:lnTo>
                  <a:lnTo>
                    <a:pt x="855" y="854"/>
                  </a:lnTo>
                  <a:lnTo>
                    <a:pt x="851" y="854"/>
                  </a:lnTo>
                  <a:lnTo>
                    <a:pt x="859" y="858"/>
                  </a:lnTo>
                  <a:lnTo>
                    <a:pt x="867" y="867"/>
                  </a:lnTo>
                  <a:lnTo>
                    <a:pt x="879" y="879"/>
                  </a:lnTo>
                  <a:lnTo>
                    <a:pt x="883" y="883"/>
                  </a:lnTo>
                  <a:lnTo>
                    <a:pt x="896" y="895"/>
                  </a:lnTo>
                  <a:lnTo>
                    <a:pt x="904" y="907"/>
                  </a:lnTo>
                  <a:lnTo>
                    <a:pt x="928" y="932"/>
                  </a:lnTo>
                  <a:lnTo>
                    <a:pt x="936" y="936"/>
                  </a:lnTo>
                  <a:lnTo>
                    <a:pt x="953" y="936"/>
                  </a:lnTo>
                  <a:lnTo>
                    <a:pt x="965" y="932"/>
                  </a:lnTo>
                  <a:lnTo>
                    <a:pt x="989" y="928"/>
                  </a:lnTo>
                  <a:lnTo>
                    <a:pt x="1001" y="928"/>
                  </a:lnTo>
                  <a:lnTo>
                    <a:pt x="1014" y="928"/>
                  </a:lnTo>
                  <a:lnTo>
                    <a:pt x="1054" y="932"/>
                  </a:lnTo>
                  <a:lnTo>
                    <a:pt x="1066" y="932"/>
                  </a:lnTo>
                  <a:lnTo>
                    <a:pt x="1075" y="932"/>
                  </a:lnTo>
                  <a:lnTo>
                    <a:pt x="1091" y="928"/>
                  </a:lnTo>
                  <a:lnTo>
                    <a:pt x="1103" y="924"/>
                  </a:lnTo>
                  <a:lnTo>
                    <a:pt x="1115" y="924"/>
                  </a:lnTo>
                  <a:lnTo>
                    <a:pt x="1128" y="936"/>
                  </a:lnTo>
                  <a:lnTo>
                    <a:pt x="1140" y="944"/>
                  </a:lnTo>
                  <a:lnTo>
                    <a:pt x="1152" y="956"/>
                  </a:lnTo>
                  <a:lnTo>
                    <a:pt x="1156" y="968"/>
                  </a:lnTo>
                  <a:lnTo>
                    <a:pt x="1168" y="980"/>
                  </a:lnTo>
                  <a:lnTo>
                    <a:pt x="1180" y="980"/>
                  </a:lnTo>
                  <a:lnTo>
                    <a:pt x="1180" y="989"/>
                  </a:lnTo>
                  <a:lnTo>
                    <a:pt x="1180" y="1001"/>
                  </a:lnTo>
                  <a:lnTo>
                    <a:pt x="1180" y="1013"/>
                  </a:lnTo>
                  <a:lnTo>
                    <a:pt x="1176" y="1017"/>
                  </a:lnTo>
                  <a:lnTo>
                    <a:pt x="1180" y="1013"/>
                  </a:lnTo>
                  <a:lnTo>
                    <a:pt x="1176" y="1013"/>
                  </a:lnTo>
                  <a:lnTo>
                    <a:pt x="1176" y="1029"/>
                  </a:lnTo>
                  <a:lnTo>
                    <a:pt x="1176" y="1037"/>
                  </a:lnTo>
                  <a:lnTo>
                    <a:pt x="1205" y="1042"/>
                  </a:lnTo>
                  <a:lnTo>
                    <a:pt x="1205" y="1062"/>
                  </a:lnTo>
                  <a:lnTo>
                    <a:pt x="1213" y="1090"/>
                  </a:lnTo>
                  <a:lnTo>
                    <a:pt x="1217" y="1094"/>
                  </a:lnTo>
                  <a:lnTo>
                    <a:pt x="1221" y="1107"/>
                  </a:lnTo>
                  <a:lnTo>
                    <a:pt x="1233" y="1107"/>
                  </a:lnTo>
                  <a:lnTo>
                    <a:pt x="1246" y="1107"/>
                  </a:lnTo>
                  <a:lnTo>
                    <a:pt x="1258" y="1107"/>
                  </a:lnTo>
                  <a:lnTo>
                    <a:pt x="1270" y="1107"/>
                  </a:lnTo>
                  <a:lnTo>
                    <a:pt x="1282" y="1103"/>
                  </a:lnTo>
                  <a:lnTo>
                    <a:pt x="1290" y="1107"/>
                  </a:lnTo>
                  <a:lnTo>
                    <a:pt x="1290" y="1103"/>
                  </a:lnTo>
                  <a:lnTo>
                    <a:pt x="1302" y="1115"/>
                  </a:lnTo>
                  <a:lnTo>
                    <a:pt x="1302" y="1123"/>
                  </a:lnTo>
                  <a:lnTo>
                    <a:pt x="1302" y="1127"/>
                  </a:lnTo>
                  <a:lnTo>
                    <a:pt x="1307" y="1139"/>
                  </a:lnTo>
                  <a:lnTo>
                    <a:pt x="1311" y="1139"/>
                  </a:lnTo>
                  <a:lnTo>
                    <a:pt x="1323" y="1143"/>
                  </a:lnTo>
                  <a:lnTo>
                    <a:pt x="1335" y="1147"/>
                  </a:lnTo>
                  <a:lnTo>
                    <a:pt x="1331" y="1135"/>
                  </a:lnTo>
                  <a:lnTo>
                    <a:pt x="1331" y="1131"/>
                  </a:lnTo>
                  <a:lnTo>
                    <a:pt x="1331" y="1127"/>
                  </a:lnTo>
                  <a:lnTo>
                    <a:pt x="1335" y="1123"/>
                  </a:lnTo>
                  <a:lnTo>
                    <a:pt x="1339" y="1119"/>
                  </a:lnTo>
                  <a:lnTo>
                    <a:pt x="1351" y="1107"/>
                  </a:lnTo>
                  <a:lnTo>
                    <a:pt x="1359" y="1094"/>
                  </a:lnTo>
                  <a:lnTo>
                    <a:pt x="1368" y="1086"/>
                  </a:lnTo>
                  <a:lnTo>
                    <a:pt x="1376" y="1082"/>
                  </a:lnTo>
                  <a:lnTo>
                    <a:pt x="1384" y="1078"/>
                  </a:lnTo>
                  <a:lnTo>
                    <a:pt x="1392" y="1070"/>
                  </a:lnTo>
                  <a:lnTo>
                    <a:pt x="1404" y="1066"/>
                  </a:lnTo>
                  <a:lnTo>
                    <a:pt x="1416" y="1062"/>
                  </a:lnTo>
                  <a:lnTo>
                    <a:pt x="1420" y="1062"/>
                  </a:lnTo>
                  <a:lnTo>
                    <a:pt x="1433" y="1050"/>
                  </a:lnTo>
                  <a:lnTo>
                    <a:pt x="1445" y="1037"/>
                  </a:lnTo>
                  <a:lnTo>
                    <a:pt x="1453" y="1042"/>
                  </a:lnTo>
                  <a:lnTo>
                    <a:pt x="1461" y="1029"/>
                  </a:lnTo>
                  <a:lnTo>
                    <a:pt x="1473" y="1025"/>
                  </a:lnTo>
                  <a:lnTo>
                    <a:pt x="1469" y="1021"/>
                  </a:lnTo>
                  <a:lnTo>
                    <a:pt x="1473" y="1013"/>
                  </a:lnTo>
                  <a:lnTo>
                    <a:pt x="1482" y="1001"/>
                  </a:lnTo>
                  <a:lnTo>
                    <a:pt x="1486" y="997"/>
                  </a:lnTo>
                  <a:lnTo>
                    <a:pt x="1494" y="989"/>
                  </a:lnTo>
                  <a:lnTo>
                    <a:pt x="1506" y="989"/>
                  </a:lnTo>
                  <a:lnTo>
                    <a:pt x="1514" y="989"/>
                  </a:lnTo>
                  <a:lnTo>
                    <a:pt x="1522" y="985"/>
                  </a:lnTo>
                  <a:lnTo>
                    <a:pt x="1534" y="985"/>
                  </a:lnTo>
                  <a:lnTo>
                    <a:pt x="1547" y="989"/>
                  </a:lnTo>
                  <a:lnTo>
                    <a:pt x="1559" y="989"/>
                  </a:lnTo>
                  <a:lnTo>
                    <a:pt x="1567" y="997"/>
                  </a:lnTo>
                  <a:lnTo>
                    <a:pt x="1579" y="997"/>
                  </a:lnTo>
                  <a:lnTo>
                    <a:pt x="1591" y="1005"/>
                  </a:lnTo>
                  <a:lnTo>
                    <a:pt x="1604" y="1005"/>
                  </a:lnTo>
                  <a:lnTo>
                    <a:pt x="1616" y="1009"/>
                  </a:lnTo>
                  <a:lnTo>
                    <a:pt x="1628" y="1013"/>
                  </a:lnTo>
                  <a:lnTo>
                    <a:pt x="1624" y="1001"/>
                  </a:lnTo>
                  <a:lnTo>
                    <a:pt x="1628" y="989"/>
                  </a:lnTo>
                  <a:lnTo>
                    <a:pt x="1628" y="985"/>
                  </a:lnTo>
                  <a:lnTo>
                    <a:pt x="1628" y="980"/>
                  </a:lnTo>
                  <a:lnTo>
                    <a:pt x="1632" y="968"/>
                  </a:lnTo>
                  <a:lnTo>
                    <a:pt x="1636" y="968"/>
                  </a:lnTo>
                  <a:lnTo>
                    <a:pt x="1648" y="964"/>
                  </a:lnTo>
                  <a:lnTo>
                    <a:pt x="1652" y="960"/>
                  </a:lnTo>
                  <a:lnTo>
                    <a:pt x="1657" y="956"/>
                  </a:lnTo>
                  <a:lnTo>
                    <a:pt x="1669" y="956"/>
                  </a:lnTo>
                  <a:lnTo>
                    <a:pt x="1673" y="956"/>
                  </a:lnTo>
                  <a:lnTo>
                    <a:pt x="1669" y="952"/>
                  </a:lnTo>
                  <a:lnTo>
                    <a:pt x="1673" y="952"/>
                  </a:lnTo>
                  <a:lnTo>
                    <a:pt x="1677" y="956"/>
                  </a:lnTo>
                  <a:lnTo>
                    <a:pt x="1685" y="960"/>
                  </a:lnTo>
                  <a:lnTo>
                    <a:pt x="1697" y="968"/>
                  </a:lnTo>
                  <a:lnTo>
                    <a:pt x="1705" y="972"/>
                  </a:lnTo>
                  <a:lnTo>
                    <a:pt x="1718" y="976"/>
                  </a:lnTo>
                  <a:lnTo>
                    <a:pt x="1722" y="980"/>
                  </a:lnTo>
                  <a:lnTo>
                    <a:pt x="1734" y="985"/>
                  </a:lnTo>
                  <a:lnTo>
                    <a:pt x="1746" y="985"/>
                  </a:lnTo>
                  <a:lnTo>
                    <a:pt x="1758" y="989"/>
                  </a:lnTo>
                  <a:lnTo>
                    <a:pt x="1766" y="976"/>
                  </a:lnTo>
                  <a:lnTo>
                    <a:pt x="1779" y="980"/>
                  </a:lnTo>
                  <a:lnTo>
                    <a:pt x="1791" y="976"/>
                  </a:lnTo>
                  <a:lnTo>
                    <a:pt x="1803" y="980"/>
                  </a:lnTo>
                  <a:lnTo>
                    <a:pt x="1815" y="980"/>
                  </a:lnTo>
                  <a:lnTo>
                    <a:pt x="1827" y="976"/>
                  </a:lnTo>
                  <a:lnTo>
                    <a:pt x="1840" y="972"/>
                  </a:lnTo>
                  <a:lnTo>
                    <a:pt x="1852" y="980"/>
                  </a:lnTo>
                  <a:lnTo>
                    <a:pt x="1880" y="980"/>
                  </a:lnTo>
                  <a:lnTo>
                    <a:pt x="1893" y="980"/>
                  </a:lnTo>
                  <a:lnTo>
                    <a:pt x="1905" y="985"/>
                  </a:lnTo>
                  <a:lnTo>
                    <a:pt x="1917" y="980"/>
                  </a:lnTo>
                  <a:lnTo>
                    <a:pt x="1929" y="980"/>
                  </a:lnTo>
                  <a:lnTo>
                    <a:pt x="1941" y="989"/>
                  </a:lnTo>
                  <a:lnTo>
                    <a:pt x="1954" y="989"/>
                  </a:lnTo>
                  <a:lnTo>
                    <a:pt x="1966" y="989"/>
                  </a:lnTo>
                  <a:lnTo>
                    <a:pt x="1970" y="997"/>
                  </a:lnTo>
                  <a:lnTo>
                    <a:pt x="1982" y="1005"/>
                  </a:lnTo>
                  <a:lnTo>
                    <a:pt x="1994" y="1013"/>
                  </a:lnTo>
                  <a:lnTo>
                    <a:pt x="2006" y="1013"/>
                  </a:lnTo>
                  <a:lnTo>
                    <a:pt x="2019" y="1017"/>
                  </a:lnTo>
                  <a:lnTo>
                    <a:pt x="2031" y="1029"/>
                  </a:lnTo>
                  <a:lnTo>
                    <a:pt x="2035" y="1029"/>
                  </a:lnTo>
                  <a:lnTo>
                    <a:pt x="2035" y="1021"/>
                  </a:lnTo>
                  <a:lnTo>
                    <a:pt x="2035" y="1013"/>
                  </a:lnTo>
                  <a:lnTo>
                    <a:pt x="2031" y="1001"/>
                  </a:lnTo>
                  <a:lnTo>
                    <a:pt x="2035" y="989"/>
                  </a:lnTo>
                  <a:lnTo>
                    <a:pt x="2035" y="985"/>
                  </a:lnTo>
                  <a:lnTo>
                    <a:pt x="2047" y="985"/>
                  </a:lnTo>
                  <a:lnTo>
                    <a:pt x="2055" y="980"/>
                  </a:lnTo>
                  <a:lnTo>
                    <a:pt x="2043" y="968"/>
                  </a:lnTo>
                  <a:lnTo>
                    <a:pt x="2055" y="964"/>
                  </a:lnTo>
                  <a:lnTo>
                    <a:pt x="2068" y="964"/>
                  </a:lnTo>
                  <a:lnTo>
                    <a:pt x="2068" y="952"/>
                  </a:lnTo>
                  <a:lnTo>
                    <a:pt x="2063" y="940"/>
                  </a:lnTo>
                  <a:lnTo>
                    <a:pt x="2059" y="928"/>
                  </a:lnTo>
                  <a:lnTo>
                    <a:pt x="2055" y="915"/>
                  </a:lnTo>
                  <a:lnTo>
                    <a:pt x="2051" y="911"/>
                  </a:lnTo>
                  <a:lnTo>
                    <a:pt x="2047" y="903"/>
                  </a:lnTo>
                  <a:lnTo>
                    <a:pt x="2043" y="891"/>
                  </a:lnTo>
                  <a:lnTo>
                    <a:pt x="2043" y="850"/>
                  </a:lnTo>
                  <a:lnTo>
                    <a:pt x="2035" y="838"/>
                  </a:lnTo>
                  <a:lnTo>
                    <a:pt x="2023" y="842"/>
                  </a:lnTo>
                  <a:lnTo>
                    <a:pt x="2019" y="842"/>
                  </a:lnTo>
                  <a:lnTo>
                    <a:pt x="2019" y="830"/>
                  </a:lnTo>
                  <a:lnTo>
                    <a:pt x="2019" y="826"/>
                  </a:lnTo>
                  <a:lnTo>
                    <a:pt x="2023" y="826"/>
                  </a:lnTo>
                  <a:lnTo>
                    <a:pt x="2035" y="822"/>
                  </a:lnTo>
                  <a:lnTo>
                    <a:pt x="2047" y="818"/>
                  </a:lnTo>
                  <a:lnTo>
                    <a:pt x="2059" y="814"/>
                  </a:lnTo>
                  <a:lnTo>
                    <a:pt x="2072" y="814"/>
                  </a:lnTo>
                  <a:lnTo>
                    <a:pt x="2084" y="814"/>
                  </a:lnTo>
                  <a:lnTo>
                    <a:pt x="2092" y="806"/>
                  </a:lnTo>
                  <a:lnTo>
                    <a:pt x="2116" y="801"/>
                  </a:lnTo>
                  <a:lnTo>
                    <a:pt x="2129" y="810"/>
                  </a:lnTo>
                  <a:lnTo>
                    <a:pt x="2141" y="814"/>
                  </a:lnTo>
                  <a:lnTo>
                    <a:pt x="2153" y="806"/>
                  </a:lnTo>
                  <a:lnTo>
                    <a:pt x="2165" y="814"/>
                  </a:lnTo>
                  <a:lnTo>
                    <a:pt x="2177" y="814"/>
                  </a:lnTo>
                  <a:lnTo>
                    <a:pt x="2177" y="810"/>
                  </a:lnTo>
                  <a:lnTo>
                    <a:pt x="2181" y="797"/>
                  </a:lnTo>
                  <a:lnTo>
                    <a:pt x="2169" y="789"/>
                  </a:lnTo>
                  <a:lnTo>
                    <a:pt x="2161" y="785"/>
                  </a:lnTo>
                  <a:lnTo>
                    <a:pt x="2165" y="773"/>
                  </a:lnTo>
                  <a:lnTo>
                    <a:pt x="2169" y="761"/>
                  </a:lnTo>
                  <a:lnTo>
                    <a:pt x="2173" y="749"/>
                  </a:lnTo>
                  <a:lnTo>
                    <a:pt x="2173" y="736"/>
                  </a:lnTo>
                  <a:lnTo>
                    <a:pt x="2181" y="724"/>
                  </a:lnTo>
                  <a:lnTo>
                    <a:pt x="2186" y="712"/>
                  </a:lnTo>
                  <a:lnTo>
                    <a:pt x="2190" y="700"/>
                  </a:lnTo>
                  <a:lnTo>
                    <a:pt x="2194" y="696"/>
                  </a:lnTo>
                  <a:lnTo>
                    <a:pt x="2198" y="683"/>
                  </a:lnTo>
                  <a:lnTo>
                    <a:pt x="2202" y="671"/>
                  </a:lnTo>
                  <a:lnTo>
                    <a:pt x="2202" y="659"/>
                  </a:lnTo>
                  <a:lnTo>
                    <a:pt x="2210" y="659"/>
                  </a:lnTo>
                  <a:lnTo>
                    <a:pt x="2234" y="667"/>
                  </a:lnTo>
                  <a:lnTo>
                    <a:pt x="2247" y="671"/>
                  </a:lnTo>
                  <a:lnTo>
                    <a:pt x="2259" y="675"/>
                  </a:lnTo>
                  <a:lnTo>
                    <a:pt x="2271" y="675"/>
                  </a:lnTo>
                  <a:lnTo>
                    <a:pt x="2283" y="675"/>
                  </a:lnTo>
                  <a:lnTo>
                    <a:pt x="2295" y="675"/>
                  </a:lnTo>
                  <a:lnTo>
                    <a:pt x="2308" y="679"/>
                  </a:lnTo>
                  <a:lnTo>
                    <a:pt x="2320" y="683"/>
                  </a:lnTo>
                  <a:lnTo>
                    <a:pt x="2320" y="679"/>
                  </a:lnTo>
                  <a:lnTo>
                    <a:pt x="2332" y="675"/>
                  </a:lnTo>
                  <a:lnTo>
                    <a:pt x="2344" y="671"/>
                  </a:lnTo>
                  <a:lnTo>
                    <a:pt x="2356" y="663"/>
                  </a:lnTo>
                  <a:lnTo>
                    <a:pt x="2365" y="651"/>
                  </a:lnTo>
                  <a:lnTo>
                    <a:pt x="2360" y="643"/>
                  </a:lnTo>
                  <a:lnTo>
                    <a:pt x="2356" y="635"/>
                  </a:lnTo>
                  <a:lnTo>
                    <a:pt x="2356" y="627"/>
                  </a:lnTo>
                  <a:lnTo>
                    <a:pt x="2356" y="614"/>
                  </a:lnTo>
                  <a:lnTo>
                    <a:pt x="2352" y="602"/>
                  </a:lnTo>
                  <a:lnTo>
                    <a:pt x="2356" y="598"/>
                  </a:lnTo>
                  <a:lnTo>
                    <a:pt x="2356" y="586"/>
                  </a:lnTo>
                  <a:lnTo>
                    <a:pt x="2365" y="574"/>
                  </a:lnTo>
                  <a:lnTo>
                    <a:pt x="2377" y="565"/>
                  </a:lnTo>
                  <a:lnTo>
                    <a:pt x="2389" y="565"/>
                  </a:lnTo>
                  <a:lnTo>
                    <a:pt x="2401" y="561"/>
                  </a:lnTo>
                  <a:lnTo>
                    <a:pt x="2409" y="557"/>
                  </a:lnTo>
                  <a:lnTo>
                    <a:pt x="2422" y="549"/>
                  </a:lnTo>
                  <a:lnTo>
                    <a:pt x="2426" y="537"/>
                  </a:lnTo>
                  <a:lnTo>
                    <a:pt x="2426" y="525"/>
                  </a:lnTo>
                  <a:lnTo>
                    <a:pt x="2434" y="513"/>
                  </a:lnTo>
                  <a:lnTo>
                    <a:pt x="2446" y="513"/>
                  </a:lnTo>
                  <a:lnTo>
                    <a:pt x="2458" y="513"/>
                  </a:lnTo>
                  <a:lnTo>
                    <a:pt x="2462" y="513"/>
                  </a:lnTo>
                  <a:lnTo>
                    <a:pt x="2454" y="500"/>
                  </a:lnTo>
                  <a:lnTo>
                    <a:pt x="2442" y="496"/>
                  </a:lnTo>
                  <a:lnTo>
                    <a:pt x="2434" y="484"/>
                  </a:lnTo>
                  <a:lnTo>
                    <a:pt x="2422" y="476"/>
                  </a:lnTo>
                  <a:lnTo>
                    <a:pt x="2430" y="464"/>
                  </a:lnTo>
                  <a:lnTo>
                    <a:pt x="2417" y="464"/>
                  </a:lnTo>
                  <a:lnTo>
                    <a:pt x="2417" y="460"/>
                  </a:lnTo>
                  <a:lnTo>
                    <a:pt x="2409" y="464"/>
                  </a:lnTo>
                  <a:lnTo>
                    <a:pt x="2409" y="468"/>
                  </a:lnTo>
                  <a:lnTo>
                    <a:pt x="2401" y="472"/>
                  </a:lnTo>
                  <a:lnTo>
                    <a:pt x="2389" y="480"/>
                  </a:lnTo>
                  <a:lnTo>
                    <a:pt x="2377" y="476"/>
                  </a:lnTo>
                  <a:lnTo>
                    <a:pt x="2365" y="476"/>
                  </a:lnTo>
                  <a:lnTo>
                    <a:pt x="2352" y="472"/>
                  </a:lnTo>
                  <a:lnTo>
                    <a:pt x="2340" y="472"/>
                  </a:lnTo>
                  <a:lnTo>
                    <a:pt x="2332" y="460"/>
                  </a:lnTo>
                  <a:lnTo>
                    <a:pt x="2320" y="452"/>
                  </a:lnTo>
                  <a:lnTo>
                    <a:pt x="2320" y="435"/>
                  </a:lnTo>
                  <a:lnTo>
                    <a:pt x="2308" y="431"/>
                  </a:lnTo>
                  <a:lnTo>
                    <a:pt x="2299" y="427"/>
                  </a:lnTo>
                  <a:lnTo>
                    <a:pt x="2287" y="423"/>
                  </a:lnTo>
                  <a:lnTo>
                    <a:pt x="2275" y="411"/>
                  </a:lnTo>
                  <a:lnTo>
                    <a:pt x="2275" y="399"/>
                  </a:lnTo>
                  <a:lnTo>
                    <a:pt x="2267" y="391"/>
                  </a:lnTo>
                  <a:lnTo>
                    <a:pt x="2259" y="378"/>
                  </a:lnTo>
                  <a:lnTo>
                    <a:pt x="2247" y="370"/>
                  </a:lnTo>
                  <a:lnTo>
                    <a:pt x="2238" y="366"/>
                  </a:lnTo>
                  <a:lnTo>
                    <a:pt x="2222" y="362"/>
                  </a:lnTo>
                  <a:lnTo>
                    <a:pt x="2210" y="362"/>
                  </a:lnTo>
                  <a:lnTo>
                    <a:pt x="2202" y="370"/>
                  </a:lnTo>
                  <a:lnTo>
                    <a:pt x="2190" y="370"/>
                  </a:lnTo>
                  <a:lnTo>
                    <a:pt x="2177" y="382"/>
                  </a:lnTo>
                  <a:lnTo>
                    <a:pt x="2165" y="382"/>
                  </a:lnTo>
                  <a:lnTo>
                    <a:pt x="2153" y="386"/>
                  </a:lnTo>
                  <a:lnTo>
                    <a:pt x="2141" y="382"/>
                  </a:lnTo>
                  <a:lnTo>
                    <a:pt x="2137" y="378"/>
                  </a:lnTo>
                  <a:lnTo>
                    <a:pt x="2124" y="378"/>
                  </a:lnTo>
                  <a:lnTo>
                    <a:pt x="2116" y="382"/>
                  </a:lnTo>
                  <a:lnTo>
                    <a:pt x="2108" y="370"/>
                  </a:lnTo>
                  <a:lnTo>
                    <a:pt x="2104" y="366"/>
                  </a:lnTo>
                  <a:lnTo>
                    <a:pt x="2096" y="366"/>
                  </a:lnTo>
                  <a:lnTo>
                    <a:pt x="2084" y="366"/>
                  </a:lnTo>
                  <a:lnTo>
                    <a:pt x="2088" y="354"/>
                  </a:lnTo>
                  <a:lnTo>
                    <a:pt x="2092" y="350"/>
                  </a:lnTo>
                  <a:lnTo>
                    <a:pt x="2092" y="346"/>
                  </a:lnTo>
                  <a:lnTo>
                    <a:pt x="2088" y="346"/>
                  </a:lnTo>
                  <a:lnTo>
                    <a:pt x="2084" y="350"/>
                  </a:lnTo>
                  <a:lnTo>
                    <a:pt x="2076" y="342"/>
                  </a:lnTo>
                  <a:lnTo>
                    <a:pt x="2063" y="338"/>
                  </a:lnTo>
                  <a:lnTo>
                    <a:pt x="2051" y="346"/>
                  </a:lnTo>
                  <a:lnTo>
                    <a:pt x="2047" y="358"/>
                  </a:lnTo>
                  <a:lnTo>
                    <a:pt x="2039" y="370"/>
                  </a:lnTo>
                  <a:lnTo>
                    <a:pt x="2031" y="374"/>
                  </a:lnTo>
                  <a:lnTo>
                    <a:pt x="2019" y="378"/>
                  </a:lnTo>
                  <a:lnTo>
                    <a:pt x="2015" y="370"/>
                  </a:lnTo>
                  <a:lnTo>
                    <a:pt x="2006" y="358"/>
                  </a:lnTo>
                  <a:lnTo>
                    <a:pt x="2002" y="346"/>
                  </a:lnTo>
                  <a:lnTo>
                    <a:pt x="1994" y="334"/>
                  </a:lnTo>
                  <a:lnTo>
                    <a:pt x="1986" y="321"/>
                  </a:lnTo>
                  <a:lnTo>
                    <a:pt x="1978" y="309"/>
                  </a:lnTo>
                  <a:lnTo>
                    <a:pt x="1970" y="297"/>
                  </a:lnTo>
                  <a:lnTo>
                    <a:pt x="1962" y="285"/>
                  </a:lnTo>
                  <a:lnTo>
                    <a:pt x="1962" y="281"/>
                  </a:lnTo>
                  <a:lnTo>
                    <a:pt x="1937" y="244"/>
                  </a:lnTo>
                  <a:lnTo>
                    <a:pt x="1937" y="240"/>
                  </a:lnTo>
                  <a:lnTo>
                    <a:pt x="1929" y="228"/>
                  </a:lnTo>
                  <a:lnTo>
                    <a:pt x="1909" y="203"/>
                  </a:lnTo>
                  <a:lnTo>
                    <a:pt x="1901" y="191"/>
                  </a:lnTo>
                  <a:lnTo>
                    <a:pt x="1893" y="179"/>
                  </a:lnTo>
                  <a:lnTo>
                    <a:pt x="1888" y="171"/>
                  </a:lnTo>
                  <a:lnTo>
                    <a:pt x="1880" y="167"/>
                  </a:lnTo>
                  <a:lnTo>
                    <a:pt x="1868" y="159"/>
                  </a:lnTo>
                  <a:lnTo>
                    <a:pt x="1860" y="150"/>
                  </a:lnTo>
                  <a:lnTo>
                    <a:pt x="1848" y="142"/>
                  </a:lnTo>
                  <a:lnTo>
                    <a:pt x="1840" y="138"/>
                  </a:lnTo>
                  <a:lnTo>
                    <a:pt x="1827" y="130"/>
                  </a:lnTo>
                  <a:lnTo>
                    <a:pt x="1815" y="122"/>
                  </a:lnTo>
                  <a:lnTo>
                    <a:pt x="1811" y="122"/>
                  </a:lnTo>
                  <a:lnTo>
                    <a:pt x="1807" y="110"/>
                  </a:lnTo>
                  <a:lnTo>
                    <a:pt x="1815" y="110"/>
                  </a:lnTo>
                  <a:lnTo>
                    <a:pt x="1827" y="93"/>
                  </a:lnTo>
                  <a:lnTo>
                    <a:pt x="1831" y="81"/>
                  </a:lnTo>
                  <a:lnTo>
                    <a:pt x="1819" y="89"/>
                  </a:lnTo>
                  <a:lnTo>
                    <a:pt x="1807" y="93"/>
                  </a:lnTo>
                  <a:lnTo>
                    <a:pt x="1791" y="89"/>
                  </a:lnTo>
                  <a:lnTo>
                    <a:pt x="1791" y="93"/>
                  </a:lnTo>
                  <a:lnTo>
                    <a:pt x="1779" y="102"/>
                  </a:lnTo>
                  <a:lnTo>
                    <a:pt x="1766" y="106"/>
                  </a:lnTo>
                  <a:lnTo>
                    <a:pt x="1758" y="110"/>
                  </a:lnTo>
                  <a:lnTo>
                    <a:pt x="1746" y="110"/>
                  </a:lnTo>
                  <a:lnTo>
                    <a:pt x="1738" y="122"/>
                  </a:lnTo>
                  <a:lnTo>
                    <a:pt x="1722" y="134"/>
                  </a:lnTo>
                  <a:lnTo>
                    <a:pt x="1718" y="134"/>
                  </a:lnTo>
                  <a:lnTo>
                    <a:pt x="1705" y="134"/>
                  </a:lnTo>
                  <a:lnTo>
                    <a:pt x="1697" y="142"/>
                  </a:lnTo>
                  <a:lnTo>
                    <a:pt x="1685" y="146"/>
                  </a:lnTo>
                  <a:lnTo>
                    <a:pt x="1685" y="159"/>
                  </a:lnTo>
                  <a:lnTo>
                    <a:pt x="1673" y="150"/>
                  </a:lnTo>
                  <a:lnTo>
                    <a:pt x="1661" y="150"/>
                  </a:lnTo>
                  <a:lnTo>
                    <a:pt x="1652" y="146"/>
                  </a:lnTo>
                  <a:lnTo>
                    <a:pt x="1640" y="150"/>
                  </a:lnTo>
                  <a:lnTo>
                    <a:pt x="1628" y="163"/>
                  </a:lnTo>
                  <a:lnTo>
                    <a:pt x="1624" y="167"/>
                  </a:lnTo>
                  <a:lnTo>
                    <a:pt x="1612" y="155"/>
                  </a:lnTo>
                  <a:lnTo>
                    <a:pt x="1612" y="146"/>
                  </a:lnTo>
                  <a:lnTo>
                    <a:pt x="1620" y="134"/>
                  </a:lnTo>
                  <a:lnTo>
                    <a:pt x="1636" y="130"/>
                  </a:lnTo>
                  <a:lnTo>
                    <a:pt x="1640" y="118"/>
                  </a:lnTo>
                  <a:lnTo>
                    <a:pt x="1640" y="114"/>
                  </a:lnTo>
                  <a:lnTo>
                    <a:pt x="1636" y="110"/>
                  </a:lnTo>
                  <a:lnTo>
                    <a:pt x="1628" y="122"/>
                  </a:lnTo>
                  <a:lnTo>
                    <a:pt x="1612" y="122"/>
                  </a:lnTo>
                  <a:lnTo>
                    <a:pt x="1600" y="118"/>
                  </a:lnTo>
                  <a:lnTo>
                    <a:pt x="1587" y="110"/>
                  </a:lnTo>
                  <a:lnTo>
                    <a:pt x="1583" y="110"/>
                  </a:lnTo>
                  <a:lnTo>
                    <a:pt x="1571" y="110"/>
                  </a:lnTo>
                  <a:lnTo>
                    <a:pt x="1579" y="118"/>
                  </a:lnTo>
                  <a:lnTo>
                    <a:pt x="1567" y="122"/>
                  </a:lnTo>
                  <a:lnTo>
                    <a:pt x="1559" y="110"/>
                  </a:lnTo>
                  <a:lnTo>
                    <a:pt x="1559" y="102"/>
                  </a:lnTo>
                  <a:lnTo>
                    <a:pt x="1551" y="89"/>
                  </a:lnTo>
                  <a:lnTo>
                    <a:pt x="1543" y="102"/>
                  </a:lnTo>
                  <a:lnTo>
                    <a:pt x="1530" y="98"/>
                  </a:lnTo>
                  <a:lnTo>
                    <a:pt x="1522" y="102"/>
                  </a:lnTo>
                  <a:lnTo>
                    <a:pt x="1506" y="110"/>
                  </a:lnTo>
                  <a:lnTo>
                    <a:pt x="1498" y="102"/>
                  </a:lnTo>
                  <a:lnTo>
                    <a:pt x="1486" y="106"/>
                  </a:lnTo>
                  <a:lnTo>
                    <a:pt x="1482" y="102"/>
                  </a:lnTo>
                  <a:lnTo>
                    <a:pt x="1477" y="89"/>
                  </a:lnTo>
                  <a:lnTo>
                    <a:pt x="1490" y="93"/>
                  </a:lnTo>
                  <a:lnTo>
                    <a:pt x="1490" y="81"/>
                  </a:lnTo>
                  <a:lnTo>
                    <a:pt x="1490" y="69"/>
                  </a:lnTo>
                  <a:lnTo>
                    <a:pt x="1482" y="57"/>
                  </a:lnTo>
                  <a:lnTo>
                    <a:pt x="1473" y="45"/>
                  </a:lnTo>
                  <a:lnTo>
                    <a:pt x="1473" y="41"/>
                  </a:lnTo>
                  <a:lnTo>
                    <a:pt x="1477" y="37"/>
                  </a:lnTo>
                  <a:lnTo>
                    <a:pt x="1473" y="24"/>
                  </a:lnTo>
                  <a:lnTo>
                    <a:pt x="1465" y="12"/>
                  </a:lnTo>
                  <a:lnTo>
                    <a:pt x="1453" y="12"/>
                  </a:lnTo>
                  <a:lnTo>
                    <a:pt x="1445" y="12"/>
                  </a:lnTo>
                  <a:lnTo>
                    <a:pt x="1433" y="20"/>
                  </a:lnTo>
                  <a:lnTo>
                    <a:pt x="1420" y="16"/>
                  </a:lnTo>
                  <a:lnTo>
                    <a:pt x="1416" y="16"/>
                  </a:lnTo>
                  <a:lnTo>
                    <a:pt x="1404" y="8"/>
                  </a:lnTo>
                  <a:lnTo>
                    <a:pt x="1392" y="4"/>
                  </a:lnTo>
                  <a:lnTo>
                    <a:pt x="1380" y="4"/>
                  </a:lnTo>
                  <a:lnTo>
                    <a:pt x="1376" y="4"/>
                  </a:lnTo>
                  <a:lnTo>
                    <a:pt x="1364" y="0"/>
                  </a:lnTo>
                  <a:lnTo>
                    <a:pt x="1351" y="12"/>
                  </a:lnTo>
                  <a:lnTo>
                    <a:pt x="1339" y="4"/>
                  </a:lnTo>
                  <a:lnTo>
                    <a:pt x="1335" y="16"/>
                  </a:lnTo>
                  <a:lnTo>
                    <a:pt x="1323" y="20"/>
                  </a:lnTo>
                  <a:lnTo>
                    <a:pt x="1311" y="20"/>
                  </a:lnTo>
                  <a:lnTo>
                    <a:pt x="1315" y="28"/>
                  </a:lnTo>
                  <a:lnTo>
                    <a:pt x="1311" y="37"/>
                  </a:lnTo>
                  <a:lnTo>
                    <a:pt x="1307" y="37"/>
                  </a:lnTo>
                  <a:lnTo>
                    <a:pt x="1302" y="41"/>
                  </a:lnTo>
                  <a:lnTo>
                    <a:pt x="1290" y="37"/>
                  </a:lnTo>
                  <a:lnTo>
                    <a:pt x="1278" y="45"/>
                  </a:lnTo>
                  <a:lnTo>
                    <a:pt x="1266" y="49"/>
                  </a:lnTo>
                  <a:lnTo>
                    <a:pt x="1254" y="49"/>
                  </a:lnTo>
                  <a:lnTo>
                    <a:pt x="1241" y="53"/>
                  </a:lnTo>
                  <a:lnTo>
                    <a:pt x="1229" y="53"/>
                  </a:lnTo>
                  <a:lnTo>
                    <a:pt x="1217" y="57"/>
                  </a:lnTo>
                  <a:lnTo>
                    <a:pt x="1205" y="57"/>
                  </a:lnTo>
                  <a:lnTo>
                    <a:pt x="1193" y="61"/>
                  </a:lnTo>
                  <a:lnTo>
                    <a:pt x="1180" y="65"/>
                  </a:lnTo>
                  <a:lnTo>
                    <a:pt x="1176" y="65"/>
                  </a:lnTo>
                  <a:lnTo>
                    <a:pt x="1164" y="65"/>
                  </a:lnTo>
                  <a:lnTo>
                    <a:pt x="1152" y="65"/>
                  </a:lnTo>
                  <a:lnTo>
                    <a:pt x="1140" y="73"/>
                  </a:lnTo>
                  <a:lnTo>
                    <a:pt x="1128" y="73"/>
                  </a:lnTo>
                  <a:lnTo>
                    <a:pt x="1128" y="85"/>
                  </a:lnTo>
                  <a:lnTo>
                    <a:pt x="1115" y="89"/>
                  </a:lnTo>
                  <a:lnTo>
                    <a:pt x="1115" y="85"/>
                  </a:lnTo>
                  <a:lnTo>
                    <a:pt x="1103" y="89"/>
                  </a:lnTo>
                  <a:lnTo>
                    <a:pt x="1091" y="85"/>
                  </a:lnTo>
                  <a:lnTo>
                    <a:pt x="1079" y="89"/>
                  </a:lnTo>
                  <a:lnTo>
                    <a:pt x="1066" y="93"/>
                  </a:lnTo>
                  <a:lnTo>
                    <a:pt x="1054" y="93"/>
                  </a:lnTo>
                  <a:lnTo>
                    <a:pt x="1050" y="102"/>
                  </a:lnTo>
                  <a:lnTo>
                    <a:pt x="1046" y="102"/>
                  </a:lnTo>
                  <a:lnTo>
                    <a:pt x="1034" y="98"/>
                  </a:lnTo>
                  <a:lnTo>
                    <a:pt x="1022" y="102"/>
                  </a:lnTo>
                  <a:lnTo>
                    <a:pt x="1014" y="102"/>
                  </a:lnTo>
                  <a:lnTo>
                    <a:pt x="1001" y="110"/>
                  </a:lnTo>
                  <a:lnTo>
                    <a:pt x="989" y="110"/>
                  </a:lnTo>
                  <a:lnTo>
                    <a:pt x="977" y="110"/>
                  </a:lnTo>
                  <a:lnTo>
                    <a:pt x="965" y="122"/>
                  </a:lnTo>
                  <a:lnTo>
                    <a:pt x="957" y="118"/>
                  </a:lnTo>
                  <a:lnTo>
                    <a:pt x="944" y="118"/>
                  </a:lnTo>
                  <a:lnTo>
                    <a:pt x="928" y="122"/>
                  </a:lnTo>
                  <a:lnTo>
                    <a:pt x="920" y="118"/>
                  </a:lnTo>
                  <a:lnTo>
                    <a:pt x="916" y="118"/>
                  </a:lnTo>
                  <a:lnTo>
                    <a:pt x="904" y="118"/>
                  </a:lnTo>
                  <a:lnTo>
                    <a:pt x="891" y="114"/>
                  </a:lnTo>
                  <a:lnTo>
                    <a:pt x="887" y="126"/>
                  </a:lnTo>
                  <a:lnTo>
                    <a:pt x="875" y="122"/>
                  </a:lnTo>
                  <a:lnTo>
                    <a:pt x="879" y="130"/>
                  </a:lnTo>
                  <a:lnTo>
                    <a:pt x="883" y="138"/>
                  </a:lnTo>
                  <a:lnTo>
                    <a:pt x="871" y="146"/>
                  </a:lnTo>
                  <a:lnTo>
                    <a:pt x="879" y="150"/>
                  </a:lnTo>
                  <a:lnTo>
                    <a:pt x="896" y="155"/>
                  </a:lnTo>
                  <a:lnTo>
                    <a:pt x="904" y="150"/>
                  </a:lnTo>
                  <a:lnTo>
                    <a:pt x="900" y="163"/>
                  </a:lnTo>
                  <a:lnTo>
                    <a:pt x="887" y="159"/>
                  </a:lnTo>
                  <a:lnTo>
                    <a:pt x="883" y="171"/>
                  </a:lnTo>
                  <a:lnTo>
                    <a:pt x="896" y="179"/>
                  </a:lnTo>
                  <a:lnTo>
                    <a:pt x="908" y="183"/>
                  </a:lnTo>
                  <a:lnTo>
                    <a:pt x="920" y="187"/>
                  </a:lnTo>
                  <a:lnTo>
                    <a:pt x="928" y="187"/>
                  </a:lnTo>
                  <a:lnTo>
                    <a:pt x="940" y="195"/>
                  </a:lnTo>
                  <a:lnTo>
                    <a:pt x="940" y="199"/>
                  </a:lnTo>
                  <a:lnTo>
                    <a:pt x="928" y="203"/>
                  </a:lnTo>
                  <a:lnTo>
                    <a:pt x="916" y="203"/>
                  </a:lnTo>
                  <a:lnTo>
                    <a:pt x="904" y="199"/>
                  </a:lnTo>
                  <a:lnTo>
                    <a:pt x="891" y="203"/>
                  </a:lnTo>
                  <a:lnTo>
                    <a:pt x="879" y="203"/>
                  </a:lnTo>
                  <a:lnTo>
                    <a:pt x="867" y="211"/>
                  </a:lnTo>
                  <a:lnTo>
                    <a:pt x="859" y="220"/>
                  </a:lnTo>
                  <a:lnTo>
                    <a:pt x="863" y="232"/>
                  </a:lnTo>
                  <a:lnTo>
                    <a:pt x="871" y="244"/>
                  </a:lnTo>
                  <a:lnTo>
                    <a:pt x="875" y="256"/>
                  </a:lnTo>
                  <a:lnTo>
                    <a:pt x="863" y="264"/>
                  </a:lnTo>
                  <a:lnTo>
                    <a:pt x="851" y="268"/>
                  </a:lnTo>
                  <a:lnTo>
                    <a:pt x="839" y="273"/>
                  </a:lnTo>
                  <a:lnTo>
                    <a:pt x="826" y="281"/>
                  </a:lnTo>
                  <a:lnTo>
                    <a:pt x="814" y="281"/>
                  </a:lnTo>
                  <a:lnTo>
                    <a:pt x="814" y="285"/>
                  </a:lnTo>
                  <a:lnTo>
                    <a:pt x="826" y="293"/>
                  </a:lnTo>
                  <a:lnTo>
                    <a:pt x="839" y="297"/>
                  </a:lnTo>
                  <a:lnTo>
                    <a:pt x="835" y="309"/>
                  </a:lnTo>
                  <a:lnTo>
                    <a:pt x="847" y="313"/>
                  </a:lnTo>
                  <a:lnTo>
                    <a:pt x="851" y="313"/>
                  </a:lnTo>
                  <a:lnTo>
                    <a:pt x="867" y="313"/>
                  </a:lnTo>
                  <a:lnTo>
                    <a:pt x="879" y="325"/>
                  </a:lnTo>
                  <a:lnTo>
                    <a:pt x="891" y="325"/>
                  </a:lnTo>
                  <a:lnTo>
                    <a:pt x="904" y="329"/>
                  </a:lnTo>
                  <a:lnTo>
                    <a:pt x="912" y="342"/>
                  </a:lnTo>
                  <a:lnTo>
                    <a:pt x="916" y="342"/>
                  </a:lnTo>
                  <a:lnTo>
                    <a:pt x="904" y="354"/>
                  </a:lnTo>
                  <a:lnTo>
                    <a:pt x="904" y="362"/>
                  </a:lnTo>
                  <a:lnTo>
                    <a:pt x="900" y="374"/>
                  </a:lnTo>
                  <a:lnTo>
                    <a:pt x="887" y="382"/>
                  </a:lnTo>
                  <a:lnTo>
                    <a:pt x="875" y="386"/>
                  </a:lnTo>
                  <a:lnTo>
                    <a:pt x="863" y="386"/>
                  </a:lnTo>
                  <a:lnTo>
                    <a:pt x="851" y="391"/>
                  </a:lnTo>
                  <a:lnTo>
                    <a:pt x="839" y="386"/>
                  </a:lnTo>
                  <a:lnTo>
                    <a:pt x="826" y="386"/>
                  </a:lnTo>
                  <a:lnTo>
                    <a:pt x="822" y="374"/>
                  </a:lnTo>
                  <a:lnTo>
                    <a:pt x="814" y="374"/>
                  </a:lnTo>
                  <a:lnTo>
                    <a:pt x="810" y="374"/>
                  </a:lnTo>
                  <a:lnTo>
                    <a:pt x="810" y="378"/>
                  </a:lnTo>
                  <a:lnTo>
                    <a:pt x="806" y="391"/>
                  </a:lnTo>
                  <a:lnTo>
                    <a:pt x="798" y="399"/>
                  </a:lnTo>
                  <a:lnTo>
                    <a:pt x="786" y="403"/>
                  </a:lnTo>
                  <a:lnTo>
                    <a:pt x="778" y="391"/>
                  </a:lnTo>
                  <a:lnTo>
                    <a:pt x="765" y="391"/>
                  </a:lnTo>
                  <a:lnTo>
                    <a:pt x="753" y="386"/>
                  </a:lnTo>
                  <a:lnTo>
                    <a:pt x="749" y="386"/>
                  </a:lnTo>
                  <a:lnTo>
                    <a:pt x="737" y="378"/>
                  </a:lnTo>
                  <a:lnTo>
                    <a:pt x="725" y="370"/>
                  </a:lnTo>
                  <a:lnTo>
                    <a:pt x="721" y="358"/>
                  </a:lnTo>
                  <a:lnTo>
                    <a:pt x="712" y="350"/>
                  </a:lnTo>
                  <a:lnTo>
                    <a:pt x="704" y="358"/>
                  </a:lnTo>
                  <a:lnTo>
                    <a:pt x="692" y="358"/>
                  </a:lnTo>
                  <a:lnTo>
                    <a:pt x="680" y="354"/>
                  </a:lnTo>
                  <a:lnTo>
                    <a:pt x="676" y="358"/>
                  </a:lnTo>
                  <a:lnTo>
                    <a:pt x="672" y="366"/>
                  </a:lnTo>
                  <a:lnTo>
                    <a:pt x="660" y="374"/>
                  </a:lnTo>
                  <a:lnTo>
                    <a:pt x="647" y="362"/>
                  </a:lnTo>
                  <a:lnTo>
                    <a:pt x="635" y="358"/>
                  </a:lnTo>
                  <a:lnTo>
                    <a:pt x="623" y="358"/>
                  </a:lnTo>
                  <a:lnTo>
                    <a:pt x="611" y="362"/>
                  </a:lnTo>
                  <a:lnTo>
                    <a:pt x="598" y="358"/>
                  </a:lnTo>
                  <a:lnTo>
                    <a:pt x="590" y="370"/>
                  </a:lnTo>
                  <a:lnTo>
                    <a:pt x="578" y="374"/>
                  </a:lnTo>
                  <a:lnTo>
                    <a:pt x="578" y="378"/>
                  </a:lnTo>
                  <a:lnTo>
                    <a:pt x="570" y="391"/>
                  </a:lnTo>
                  <a:lnTo>
                    <a:pt x="558" y="395"/>
                  </a:lnTo>
                  <a:lnTo>
                    <a:pt x="546" y="395"/>
                  </a:lnTo>
                  <a:lnTo>
                    <a:pt x="533" y="391"/>
                  </a:lnTo>
                  <a:lnTo>
                    <a:pt x="521" y="382"/>
                  </a:lnTo>
                  <a:lnTo>
                    <a:pt x="509" y="370"/>
                  </a:lnTo>
                  <a:lnTo>
                    <a:pt x="497" y="362"/>
                  </a:lnTo>
                  <a:lnTo>
                    <a:pt x="485" y="366"/>
                  </a:lnTo>
                  <a:lnTo>
                    <a:pt x="489" y="374"/>
                  </a:lnTo>
                  <a:lnTo>
                    <a:pt x="493" y="386"/>
                  </a:lnTo>
                  <a:lnTo>
                    <a:pt x="480" y="399"/>
                  </a:lnTo>
                  <a:lnTo>
                    <a:pt x="476" y="399"/>
                  </a:lnTo>
                  <a:lnTo>
                    <a:pt x="476" y="386"/>
                  </a:lnTo>
                  <a:lnTo>
                    <a:pt x="480" y="374"/>
                  </a:lnTo>
                  <a:lnTo>
                    <a:pt x="468" y="366"/>
                  </a:lnTo>
                  <a:lnTo>
                    <a:pt x="460" y="358"/>
                  </a:lnTo>
                  <a:lnTo>
                    <a:pt x="452" y="350"/>
                  </a:lnTo>
                  <a:lnTo>
                    <a:pt x="428" y="342"/>
                  </a:lnTo>
                  <a:lnTo>
                    <a:pt x="424" y="329"/>
                  </a:lnTo>
                  <a:lnTo>
                    <a:pt x="411" y="321"/>
                  </a:lnTo>
                  <a:lnTo>
                    <a:pt x="399" y="321"/>
                  </a:lnTo>
                  <a:lnTo>
                    <a:pt x="387" y="325"/>
                  </a:lnTo>
                  <a:lnTo>
                    <a:pt x="379" y="321"/>
                  </a:lnTo>
                  <a:lnTo>
                    <a:pt x="367" y="325"/>
                  </a:lnTo>
                  <a:lnTo>
                    <a:pt x="362" y="321"/>
                  </a:lnTo>
                  <a:lnTo>
                    <a:pt x="358" y="321"/>
                  </a:lnTo>
                  <a:lnTo>
                    <a:pt x="354" y="309"/>
                  </a:lnTo>
                  <a:lnTo>
                    <a:pt x="342" y="305"/>
                  </a:lnTo>
                  <a:lnTo>
                    <a:pt x="330" y="309"/>
                  </a:lnTo>
                  <a:lnTo>
                    <a:pt x="318" y="313"/>
                  </a:lnTo>
                  <a:lnTo>
                    <a:pt x="314" y="325"/>
                  </a:lnTo>
                  <a:lnTo>
                    <a:pt x="301" y="321"/>
                  </a:lnTo>
                  <a:lnTo>
                    <a:pt x="297" y="325"/>
                  </a:lnTo>
                  <a:lnTo>
                    <a:pt x="285" y="321"/>
                  </a:lnTo>
                  <a:lnTo>
                    <a:pt x="281" y="309"/>
                  </a:lnTo>
                  <a:lnTo>
                    <a:pt x="269" y="309"/>
                  </a:lnTo>
                  <a:lnTo>
                    <a:pt x="257" y="301"/>
                  </a:lnTo>
                  <a:lnTo>
                    <a:pt x="257" y="305"/>
                  </a:lnTo>
                  <a:lnTo>
                    <a:pt x="253" y="317"/>
                  </a:lnTo>
                  <a:lnTo>
                    <a:pt x="240" y="317"/>
                  </a:lnTo>
                  <a:lnTo>
                    <a:pt x="232" y="329"/>
                  </a:lnTo>
                  <a:lnTo>
                    <a:pt x="220" y="342"/>
                  </a:lnTo>
                  <a:lnTo>
                    <a:pt x="208" y="342"/>
                  </a:lnTo>
                  <a:lnTo>
                    <a:pt x="204" y="346"/>
                  </a:lnTo>
                  <a:lnTo>
                    <a:pt x="192" y="354"/>
                  </a:lnTo>
                  <a:lnTo>
                    <a:pt x="179" y="354"/>
                  </a:lnTo>
                  <a:lnTo>
                    <a:pt x="171" y="366"/>
                  </a:lnTo>
                  <a:lnTo>
                    <a:pt x="167" y="378"/>
                  </a:lnTo>
                  <a:lnTo>
                    <a:pt x="155" y="382"/>
                  </a:lnTo>
                  <a:lnTo>
                    <a:pt x="147" y="391"/>
                  </a:lnTo>
                  <a:lnTo>
                    <a:pt x="131" y="395"/>
                  </a:lnTo>
                  <a:lnTo>
                    <a:pt x="131" y="407"/>
                  </a:lnTo>
                  <a:lnTo>
                    <a:pt x="135" y="419"/>
                  </a:lnTo>
                  <a:lnTo>
                    <a:pt x="139" y="431"/>
                  </a:lnTo>
                  <a:lnTo>
                    <a:pt x="143" y="439"/>
                  </a:lnTo>
                  <a:lnTo>
                    <a:pt x="143" y="443"/>
                  </a:lnTo>
                  <a:lnTo>
                    <a:pt x="131" y="452"/>
                  </a:lnTo>
                  <a:lnTo>
                    <a:pt x="126" y="452"/>
                  </a:lnTo>
                  <a:lnTo>
                    <a:pt x="114" y="456"/>
                  </a:lnTo>
                  <a:lnTo>
                    <a:pt x="102" y="447"/>
                  </a:lnTo>
                  <a:lnTo>
                    <a:pt x="98" y="443"/>
                  </a:lnTo>
                  <a:lnTo>
                    <a:pt x="90" y="427"/>
                  </a:lnTo>
                  <a:lnTo>
                    <a:pt x="78" y="419"/>
                  </a:lnTo>
                  <a:lnTo>
                    <a:pt x="65" y="407"/>
                  </a:lnTo>
                  <a:lnTo>
                    <a:pt x="53" y="411"/>
                  </a:lnTo>
                  <a:lnTo>
                    <a:pt x="49" y="423"/>
                  </a:lnTo>
                  <a:lnTo>
                    <a:pt x="49" y="435"/>
                  </a:lnTo>
                  <a:lnTo>
                    <a:pt x="45" y="443"/>
                  </a:lnTo>
                  <a:lnTo>
                    <a:pt x="33" y="447"/>
                  </a:lnTo>
                  <a:lnTo>
                    <a:pt x="21" y="460"/>
                  </a:lnTo>
                  <a:lnTo>
                    <a:pt x="21" y="472"/>
                  </a:lnTo>
                  <a:lnTo>
                    <a:pt x="21" y="476"/>
                  </a:lnTo>
                  <a:lnTo>
                    <a:pt x="17" y="488"/>
                  </a:lnTo>
                  <a:lnTo>
                    <a:pt x="17" y="496"/>
                  </a:lnTo>
                  <a:lnTo>
                    <a:pt x="33" y="504"/>
                  </a:lnTo>
                  <a:lnTo>
                    <a:pt x="29" y="517"/>
                  </a:lnTo>
                  <a:lnTo>
                    <a:pt x="17" y="525"/>
                  </a:lnTo>
                  <a:lnTo>
                    <a:pt x="8" y="537"/>
                  </a:lnTo>
                  <a:lnTo>
                    <a:pt x="8" y="541"/>
                  </a:lnTo>
                  <a:lnTo>
                    <a:pt x="4" y="545"/>
                  </a:lnTo>
                  <a:lnTo>
                    <a:pt x="0" y="557"/>
                  </a:lnTo>
                  <a:lnTo>
                    <a:pt x="13" y="570"/>
                  </a:lnTo>
                  <a:lnTo>
                    <a:pt x="25" y="574"/>
                  </a:lnTo>
                  <a:lnTo>
                    <a:pt x="37" y="578"/>
                  </a:lnTo>
                  <a:lnTo>
                    <a:pt x="37" y="590"/>
                  </a:lnTo>
                  <a:lnTo>
                    <a:pt x="37" y="602"/>
                  </a:lnTo>
                  <a:lnTo>
                    <a:pt x="37" y="606"/>
                  </a:lnTo>
                  <a:lnTo>
                    <a:pt x="37" y="610"/>
                  </a:lnTo>
                  <a:lnTo>
                    <a:pt x="41" y="618"/>
                  </a:lnTo>
                  <a:lnTo>
                    <a:pt x="45" y="618"/>
                  </a:lnTo>
                  <a:lnTo>
                    <a:pt x="49" y="618"/>
                  </a:lnTo>
                  <a:lnTo>
                    <a:pt x="53" y="610"/>
                  </a:lnTo>
                  <a:lnTo>
                    <a:pt x="57" y="610"/>
                  </a:lnTo>
                  <a:lnTo>
                    <a:pt x="69" y="614"/>
                  </a:lnTo>
                  <a:lnTo>
                    <a:pt x="82" y="614"/>
                  </a:lnTo>
                  <a:lnTo>
                    <a:pt x="94" y="614"/>
                  </a:lnTo>
                  <a:lnTo>
                    <a:pt x="106" y="627"/>
                  </a:lnTo>
                  <a:lnTo>
                    <a:pt x="114" y="639"/>
                  </a:lnTo>
                  <a:lnTo>
                    <a:pt x="126" y="651"/>
                  </a:lnTo>
                  <a:lnTo>
                    <a:pt x="131" y="663"/>
                  </a:lnTo>
                  <a:lnTo>
                    <a:pt x="139" y="675"/>
                  </a:lnTo>
                  <a:lnTo>
                    <a:pt x="147" y="688"/>
                  </a:lnTo>
                  <a:lnTo>
                    <a:pt x="139" y="696"/>
                  </a:lnTo>
                  <a:lnTo>
                    <a:pt x="126" y="692"/>
                  </a:lnTo>
                  <a:lnTo>
                    <a:pt x="118" y="696"/>
                  </a:lnTo>
                  <a:lnTo>
                    <a:pt x="118" y="700"/>
                  </a:lnTo>
                  <a:lnTo>
                    <a:pt x="122" y="704"/>
                  </a:lnTo>
                  <a:lnTo>
                    <a:pt x="135" y="708"/>
                  </a:lnTo>
                  <a:lnTo>
                    <a:pt x="139" y="712"/>
                  </a:lnTo>
                  <a:lnTo>
                    <a:pt x="143" y="712"/>
                  </a:lnTo>
                  <a:lnTo>
                    <a:pt x="155" y="720"/>
                  </a:lnTo>
                  <a:lnTo>
                    <a:pt x="163" y="724"/>
                  </a:lnTo>
                  <a:lnTo>
                    <a:pt x="159" y="720"/>
                  </a:lnTo>
                  <a:lnTo>
                    <a:pt x="171" y="720"/>
                  </a:lnTo>
                  <a:close/>
                  <a:moveTo>
                    <a:pt x="1632" y="761"/>
                  </a:moveTo>
                  <a:lnTo>
                    <a:pt x="1640" y="749"/>
                  </a:lnTo>
                  <a:lnTo>
                    <a:pt x="1640" y="745"/>
                  </a:lnTo>
                  <a:lnTo>
                    <a:pt x="1636" y="740"/>
                  </a:lnTo>
                  <a:lnTo>
                    <a:pt x="1644" y="732"/>
                  </a:lnTo>
                  <a:lnTo>
                    <a:pt x="1652" y="728"/>
                  </a:lnTo>
                  <a:lnTo>
                    <a:pt x="1665" y="716"/>
                  </a:lnTo>
                  <a:lnTo>
                    <a:pt x="1677" y="712"/>
                  </a:lnTo>
                  <a:lnTo>
                    <a:pt x="1685" y="704"/>
                  </a:lnTo>
                  <a:lnTo>
                    <a:pt x="1693" y="696"/>
                  </a:lnTo>
                  <a:lnTo>
                    <a:pt x="1718" y="688"/>
                  </a:lnTo>
                  <a:lnTo>
                    <a:pt x="1718" y="692"/>
                  </a:lnTo>
                  <a:lnTo>
                    <a:pt x="1730" y="692"/>
                  </a:lnTo>
                  <a:lnTo>
                    <a:pt x="1742" y="696"/>
                  </a:lnTo>
                  <a:lnTo>
                    <a:pt x="1766" y="692"/>
                  </a:lnTo>
                  <a:lnTo>
                    <a:pt x="1779" y="692"/>
                  </a:lnTo>
                  <a:lnTo>
                    <a:pt x="1791" y="688"/>
                  </a:lnTo>
                  <a:lnTo>
                    <a:pt x="1799" y="700"/>
                  </a:lnTo>
                  <a:lnTo>
                    <a:pt x="1811" y="700"/>
                  </a:lnTo>
                  <a:lnTo>
                    <a:pt x="1815" y="700"/>
                  </a:lnTo>
                  <a:lnTo>
                    <a:pt x="1836" y="704"/>
                  </a:lnTo>
                  <a:lnTo>
                    <a:pt x="1848" y="708"/>
                  </a:lnTo>
                  <a:lnTo>
                    <a:pt x="1860" y="704"/>
                  </a:lnTo>
                  <a:lnTo>
                    <a:pt x="1876" y="700"/>
                  </a:lnTo>
                  <a:lnTo>
                    <a:pt x="1880" y="700"/>
                  </a:lnTo>
                  <a:lnTo>
                    <a:pt x="1893" y="700"/>
                  </a:lnTo>
                  <a:lnTo>
                    <a:pt x="1901" y="704"/>
                  </a:lnTo>
                  <a:lnTo>
                    <a:pt x="1913" y="712"/>
                  </a:lnTo>
                  <a:lnTo>
                    <a:pt x="1937" y="696"/>
                  </a:lnTo>
                  <a:lnTo>
                    <a:pt x="1949" y="704"/>
                  </a:lnTo>
                  <a:lnTo>
                    <a:pt x="1954" y="692"/>
                  </a:lnTo>
                  <a:lnTo>
                    <a:pt x="1966" y="688"/>
                  </a:lnTo>
                  <a:lnTo>
                    <a:pt x="1974" y="700"/>
                  </a:lnTo>
                  <a:lnTo>
                    <a:pt x="1966" y="704"/>
                  </a:lnTo>
                  <a:lnTo>
                    <a:pt x="1962" y="712"/>
                  </a:lnTo>
                  <a:lnTo>
                    <a:pt x="1954" y="720"/>
                  </a:lnTo>
                  <a:lnTo>
                    <a:pt x="1929" y="720"/>
                  </a:lnTo>
                  <a:lnTo>
                    <a:pt x="1917" y="724"/>
                  </a:lnTo>
                  <a:lnTo>
                    <a:pt x="1913" y="724"/>
                  </a:lnTo>
                  <a:lnTo>
                    <a:pt x="1905" y="728"/>
                  </a:lnTo>
                  <a:lnTo>
                    <a:pt x="1893" y="720"/>
                  </a:lnTo>
                  <a:lnTo>
                    <a:pt x="1884" y="720"/>
                  </a:lnTo>
                  <a:lnTo>
                    <a:pt x="1872" y="716"/>
                  </a:lnTo>
                  <a:lnTo>
                    <a:pt x="1860" y="712"/>
                  </a:lnTo>
                  <a:lnTo>
                    <a:pt x="1848" y="716"/>
                  </a:lnTo>
                  <a:lnTo>
                    <a:pt x="1840" y="716"/>
                  </a:lnTo>
                  <a:lnTo>
                    <a:pt x="1827" y="712"/>
                  </a:lnTo>
                  <a:lnTo>
                    <a:pt x="1815" y="712"/>
                  </a:lnTo>
                  <a:lnTo>
                    <a:pt x="1803" y="708"/>
                  </a:lnTo>
                  <a:lnTo>
                    <a:pt x="1791" y="712"/>
                  </a:lnTo>
                  <a:lnTo>
                    <a:pt x="1787" y="712"/>
                  </a:lnTo>
                  <a:lnTo>
                    <a:pt x="1783" y="708"/>
                  </a:lnTo>
                  <a:lnTo>
                    <a:pt x="1762" y="712"/>
                  </a:lnTo>
                  <a:lnTo>
                    <a:pt x="1750" y="716"/>
                  </a:lnTo>
                  <a:lnTo>
                    <a:pt x="1742" y="704"/>
                  </a:lnTo>
                  <a:lnTo>
                    <a:pt x="1742" y="716"/>
                  </a:lnTo>
                  <a:lnTo>
                    <a:pt x="1730" y="720"/>
                  </a:lnTo>
                  <a:lnTo>
                    <a:pt x="1718" y="720"/>
                  </a:lnTo>
                  <a:lnTo>
                    <a:pt x="1709" y="720"/>
                  </a:lnTo>
                  <a:lnTo>
                    <a:pt x="1705" y="732"/>
                  </a:lnTo>
                  <a:lnTo>
                    <a:pt x="1697" y="745"/>
                  </a:lnTo>
                  <a:lnTo>
                    <a:pt x="1685" y="745"/>
                  </a:lnTo>
                  <a:lnTo>
                    <a:pt x="1673" y="757"/>
                  </a:lnTo>
                  <a:lnTo>
                    <a:pt x="1673" y="769"/>
                  </a:lnTo>
                  <a:lnTo>
                    <a:pt x="1673" y="781"/>
                  </a:lnTo>
                  <a:lnTo>
                    <a:pt x="1661" y="789"/>
                  </a:lnTo>
                  <a:lnTo>
                    <a:pt x="1661" y="797"/>
                  </a:lnTo>
                  <a:lnTo>
                    <a:pt x="1669" y="801"/>
                  </a:lnTo>
                  <a:lnTo>
                    <a:pt x="1665" y="814"/>
                  </a:lnTo>
                  <a:lnTo>
                    <a:pt x="1665" y="826"/>
                  </a:lnTo>
                  <a:lnTo>
                    <a:pt x="1661" y="826"/>
                  </a:lnTo>
                  <a:lnTo>
                    <a:pt x="1657" y="826"/>
                  </a:lnTo>
                  <a:lnTo>
                    <a:pt x="1661" y="822"/>
                  </a:lnTo>
                  <a:lnTo>
                    <a:pt x="1652" y="810"/>
                  </a:lnTo>
                  <a:lnTo>
                    <a:pt x="1640" y="797"/>
                  </a:lnTo>
                  <a:lnTo>
                    <a:pt x="1632" y="785"/>
                  </a:lnTo>
                  <a:lnTo>
                    <a:pt x="1628" y="773"/>
                  </a:lnTo>
                  <a:lnTo>
                    <a:pt x="1632" y="761"/>
                  </a:lnTo>
                  <a:close/>
                  <a:moveTo>
                    <a:pt x="814" y="712"/>
                  </a:moveTo>
                  <a:lnTo>
                    <a:pt x="814" y="708"/>
                  </a:lnTo>
                  <a:lnTo>
                    <a:pt x="818" y="704"/>
                  </a:lnTo>
                  <a:lnTo>
                    <a:pt x="822" y="704"/>
                  </a:lnTo>
                  <a:lnTo>
                    <a:pt x="826" y="700"/>
                  </a:lnTo>
                  <a:lnTo>
                    <a:pt x="830" y="700"/>
                  </a:lnTo>
                  <a:lnTo>
                    <a:pt x="835" y="704"/>
                  </a:lnTo>
                  <a:lnTo>
                    <a:pt x="835" y="708"/>
                  </a:lnTo>
                  <a:lnTo>
                    <a:pt x="835" y="712"/>
                  </a:lnTo>
                  <a:lnTo>
                    <a:pt x="839" y="716"/>
                  </a:lnTo>
                  <a:lnTo>
                    <a:pt x="839" y="712"/>
                  </a:lnTo>
                  <a:lnTo>
                    <a:pt x="839" y="708"/>
                  </a:lnTo>
                  <a:lnTo>
                    <a:pt x="843" y="708"/>
                  </a:lnTo>
                  <a:lnTo>
                    <a:pt x="847" y="712"/>
                  </a:lnTo>
                  <a:lnTo>
                    <a:pt x="851" y="708"/>
                  </a:lnTo>
                  <a:lnTo>
                    <a:pt x="855" y="708"/>
                  </a:lnTo>
                  <a:lnTo>
                    <a:pt x="859" y="704"/>
                  </a:lnTo>
                  <a:lnTo>
                    <a:pt x="851" y="700"/>
                  </a:lnTo>
                  <a:lnTo>
                    <a:pt x="847" y="696"/>
                  </a:lnTo>
                  <a:lnTo>
                    <a:pt x="851" y="696"/>
                  </a:lnTo>
                  <a:lnTo>
                    <a:pt x="855" y="696"/>
                  </a:lnTo>
                  <a:lnTo>
                    <a:pt x="859" y="696"/>
                  </a:lnTo>
                  <a:lnTo>
                    <a:pt x="863" y="696"/>
                  </a:lnTo>
                  <a:lnTo>
                    <a:pt x="863" y="700"/>
                  </a:lnTo>
                  <a:lnTo>
                    <a:pt x="859" y="704"/>
                  </a:lnTo>
                  <a:lnTo>
                    <a:pt x="859" y="712"/>
                  </a:lnTo>
                  <a:lnTo>
                    <a:pt x="863" y="712"/>
                  </a:lnTo>
                  <a:lnTo>
                    <a:pt x="867" y="716"/>
                  </a:lnTo>
                  <a:lnTo>
                    <a:pt x="871" y="720"/>
                  </a:lnTo>
                  <a:lnTo>
                    <a:pt x="875" y="716"/>
                  </a:lnTo>
                  <a:lnTo>
                    <a:pt x="879" y="716"/>
                  </a:lnTo>
                  <a:lnTo>
                    <a:pt x="879" y="720"/>
                  </a:lnTo>
                  <a:lnTo>
                    <a:pt x="883" y="720"/>
                  </a:lnTo>
                  <a:lnTo>
                    <a:pt x="887" y="716"/>
                  </a:lnTo>
                  <a:lnTo>
                    <a:pt x="891" y="716"/>
                  </a:lnTo>
                  <a:lnTo>
                    <a:pt x="891" y="720"/>
                  </a:lnTo>
                  <a:lnTo>
                    <a:pt x="891" y="728"/>
                  </a:lnTo>
                  <a:lnTo>
                    <a:pt x="887" y="732"/>
                  </a:lnTo>
                  <a:lnTo>
                    <a:pt x="883" y="736"/>
                  </a:lnTo>
                  <a:lnTo>
                    <a:pt x="879" y="736"/>
                  </a:lnTo>
                  <a:lnTo>
                    <a:pt x="875" y="740"/>
                  </a:lnTo>
                  <a:lnTo>
                    <a:pt x="871" y="740"/>
                  </a:lnTo>
                  <a:lnTo>
                    <a:pt x="863" y="740"/>
                  </a:lnTo>
                  <a:lnTo>
                    <a:pt x="863" y="745"/>
                  </a:lnTo>
                  <a:lnTo>
                    <a:pt x="859" y="745"/>
                  </a:lnTo>
                  <a:lnTo>
                    <a:pt x="859" y="740"/>
                  </a:lnTo>
                  <a:lnTo>
                    <a:pt x="859" y="745"/>
                  </a:lnTo>
                  <a:lnTo>
                    <a:pt x="859" y="740"/>
                  </a:lnTo>
                  <a:lnTo>
                    <a:pt x="863" y="740"/>
                  </a:lnTo>
                  <a:lnTo>
                    <a:pt x="863" y="732"/>
                  </a:lnTo>
                  <a:lnTo>
                    <a:pt x="859" y="732"/>
                  </a:lnTo>
                  <a:lnTo>
                    <a:pt x="859" y="728"/>
                  </a:lnTo>
                  <a:lnTo>
                    <a:pt x="855" y="724"/>
                  </a:lnTo>
                  <a:lnTo>
                    <a:pt x="855" y="728"/>
                  </a:lnTo>
                  <a:lnTo>
                    <a:pt x="851" y="728"/>
                  </a:lnTo>
                  <a:lnTo>
                    <a:pt x="847" y="728"/>
                  </a:lnTo>
                  <a:lnTo>
                    <a:pt x="843" y="728"/>
                  </a:lnTo>
                  <a:lnTo>
                    <a:pt x="839" y="724"/>
                  </a:lnTo>
                  <a:lnTo>
                    <a:pt x="835" y="720"/>
                  </a:lnTo>
                  <a:lnTo>
                    <a:pt x="830" y="720"/>
                  </a:lnTo>
                  <a:lnTo>
                    <a:pt x="830" y="724"/>
                  </a:lnTo>
                  <a:lnTo>
                    <a:pt x="822" y="724"/>
                  </a:lnTo>
                  <a:lnTo>
                    <a:pt x="818" y="720"/>
                  </a:lnTo>
                  <a:lnTo>
                    <a:pt x="814" y="720"/>
                  </a:lnTo>
                  <a:lnTo>
                    <a:pt x="810" y="716"/>
                  </a:lnTo>
                  <a:lnTo>
                    <a:pt x="814" y="7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48" name="Freeform 888">
              <a:extLst>
                <a:ext uri="{FF2B5EF4-FFF2-40B4-BE49-F238E27FC236}">
                  <a16:creationId xmlns="" xmlns:a16="http://schemas.microsoft.com/office/drawing/2014/main" id="{1424E407-6DB2-4EF2-9F0A-D26BA1DAADFB}"/>
                </a:ext>
              </a:extLst>
            </p:cNvPr>
            <p:cNvSpPr>
              <a:spLocks/>
            </p:cNvSpPr>
            <p:nvPr/>
          </p:nvSpPr>
          <p:spPr bwMode="gray">
            <a:xfrm>
              <a:off x="6693861" y="3946103"/>
              <a:ext cx="51481" cy="41031"/>
            </a:xfrm>
            <a:custGeom>
              <a:avLst/>
              <a:gdLst>
                <a:gd name="T0" fmla="*/ 8 w 143"/>
                <a:gd name="T1" fmla="*/ 98 h 114"/>
                <a:gd name="T2" fmla="*/ 20 w 143"/>
                <a:gd name="T3" fmla="*/ 106 h 114"/>
                <a:gd name="T4" fmla="*/ 29 w 143"/>
                <a:gd name="T5" fmla="*/ 106 h 114"/>
                <a:gd name="T6" fmla="*/ 41 w 143"/>
                <a:gd name="T7" fmla="*/ 110 h 114"/>
                <a:gd name="T8" fmla="*/ 53 w 143"/>
                <a:gd name="T9" fmla="*/ 110 h 114"/>
                <a:gd name="T10" fmla="*/ 53 w 143"/>
                <a:gd name="T11" fmla="*/ 114 h 114"/>
                <a:gd name="T12" fmla="*/ 65 w 143"/>
                <a:gd name="T13" fmla="*/ 114 h 114"/>
                <a:gd name="T14" fmla="*/ 69 w 143"/>
                <a:gd name="T15" fmla="*/ 102 h 114"/>
                <a:gd name="T16" fmla="*/ 69 w 143"/>
                <a:gd name="T17" fmla="*/ 102 h 114"/>
                <a:gd name="T18" fmla="*/ 81 w 143"/>
                <a:gd name="T19" fmla="*/ 102 h 114"/>
                <a:gd name="T20" fmla="*/ 81 w 143"/>
                <a:gd name="T21" fmla="*/ 102 h 114"/>
                <a:gd name="T22" fmla="*/ 90 w 143"/>
                <a:gd name="T23" fmla="*/ 94 h 114"/>
                <a:gd name="T24" fmla="*/ 102 w 143"/>
                <a:gd name="T25" fmla="*/ 86 h 114"/>
                <a:gd name="T26" fmla="*/ 114 w 143"/>
                <a:gd name="T27" fmla="*/ 78 h 114"/>
                <a:gd name="T28" fmla="*/ 114 w 143"/>
                <a:gd name="T29" fmla="*/ 66 h 114"/>
                <a:gd name="T30" fmla="*/ 110 w 143"/>
                <a:gd name="T31" fmla="*/ 53 h 114"/>
                <a:gd name="T32" fmla="*/ 118 w 143"/>
                <a:gd name="T33" fmla="*/ 53 h 114"/>
                <a:gd name="T34" fmla="*/ 122 w 143"/>
                <a:gd name="T35" fmla="*/ 41 h 114"/>
                <a:gd name="T36" fmla="*/ 130 w 143"/>
                <a:gd name="T37" fmla="*/ 29 h 114"/>
                <a:gd name="T38" fmla="*/ 143 w 143"/>
                <a:gd name="T39" fmla="*/ 25 h 114"/>
                <a:gd name="T40" fmla="*/ 143 w 143"/>
                <a:gd name="T41" fmla="*/ 13 h 114"/>
                <a:gd name="T42" fmla="*/ 138 w 143"/>
                <a:gd name="T43" fmla="*/ 0 h 114"/>
                <a:gd name="T44" fmla="*/ 130 w 143"/>
                <a:gd name="T45" fmla="*/ 0 h 114"/>
                <a:gd name="T46" fmla="*/ 130 w 143"/>
                <a:gd name="T47" fmla="*/ 0 h 114"/>
                <a:gd name="T48" fmla="*/ 118 w 143"/>
                <a:gd name="T49" fmla="*/ 0 h 114"/>
                <a:gd name="T50" fmla="*/ 118 w 143"/>
                <a:gd name="T51" fmla="*/ 0 h 114"/>
                <a:gd name="T52" fmla="*/ 106 w 143"/>
                <a:gd name="T53" fmla="*/ 0 h 114"/>
                <a:gd name="T54" fmla="*/ 106 w 143"/>
                <a:gd name="T55" fmla="*/ 5 h 114"/>
                <a:gd name="T56" fmla="*/ 106 w 143"/>
                <a:gd name="T57" fmla="*/ 9 h 114"/>
                <a:gd name="T58" fmla="*/ 106 w 143"/>
                <a:gd name="T59" fmla="*/ 5 h 114"/>
                <a:gd name="T60" fmla="*/ 106 w 143"/>
                <a:gd name="T61" fmla="*/ 0 h 114"/>
                <a:gd name="T62" fmla="*/ 98 w 143"/>
                <a:gd name="T63" fmla="*/ 0 h 114"/>
                <a:gd name="T64" fmla="*/ 90 w 143"/>
                <a:gd name="T65" fmla="*/ 0 h 114"/>
                <a:gd name="T66" fmla="*/ 90 w 143"/>
                <a:gd name="T67" fmla="*/ 0 h 114"/>
                <a:gd name="T68" fmla="*/ 90 w 143"/>
                <a:gd name="T69" fmla="*/ 5 h 114"/>
                <a:gd name="T70" fmla="*/ 81 w 143"/>
                <a:gd name="T71" fmla="*/ 5 h 114"/>
                <a:gd name="T72" fmla="*/ 81 w 143"/>
                <a:gd name="T73" fmla="*/ 9 h 114"/>
                <a:gd name="T74" fmla="*/ 77 w 143"/>
                <a:gd name="T75" fmla="*/ 5 h 114"/>
                <a:gd name="T76" fmla="*/ 65 w 143"/>
                <a:gd name="T77" fmla="*/ 0 h 114"/>
                <a:gd name="T78" fmla="*/ 61 w 143"/>
                <a:gd name="T79" fmla="*/ 0 h 114"/>
                <a:gd name="T80" fmla="*/ 49 w 143"/>
                <a:gd name="T81" fmla="*/ 13 h 114"/>
                <a:gd name="T82" fmla="*/ 37 w 143"/>
                <a:gd name="T83" fmla="*/ 9 h 114"/>
                <a:gd name="T84" fmla="*/ 37 w 143"/>
                <a:gd name="T85" fmla="*/ 21 h 114"/>
                <a:gd name="T86" fmla="*/ 25 w 143"/>
                <a:gd name="T87" fmla="*/ 25 h 114"/>
                <a:gd name="T88" fmla="*/ 12 w 143"/>
                <a:gd name="T89" fmla="*/ 37 h 114"/>
                <a:gd name="T90" fmla="*/ 0 w 143"/>
                <a:gd name="T91" fmla="*/ 45 h 114"/>
                <a:gd name="T92" fmla="*/ 0 w 143"/>
                <a:gd name="T93" fmla="*/ 45 h 114"/>
                <a:gd name="T94" fmla="*/ 0 w 143"/>
                <a:gd name="T95" fmla="*/ 49 h 114"/>
                <a:gd name="T96" fmla="*/ 0 w 143"/>
                <a:gd name="T97" fmla="*/ 61 h 114"/>
                <a:gd name="T98" fmla="*/ 0 w 143"/>
                <a:gd name="T99" fmla="*/ 74 h 114"/>
                <a:gd name="T100" fmla="*/ 4 w 143"/>
                <a:gd name="T101" fmla="*/ 82 h 114"/>
                <a:gd name="T102" fmla="*/ 4 w 143"/>
                <a:gd name="T103" fmla="*/ 94 h 114"/>
                <a:gd name="T104" fmla="*/ 8 w 143"/>
                <a:gd name="T105" fmla="*/ 98 h 1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3"/>
                <a:gd name="T160" fmla="*/ 0 h 114"/>
                <a:gd name="T161" fmla="*/ 143 w 143"/>
                <a:gd name="T162" fmla="*/ 114 h 1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3" h="114">
                  <a:moveTo>
                    <a:pt x="8" y="98"/>
                  </a:moveTo>
                  <a:lnTo>
                    <a:pt x="20" y="106"/>
                  </a:lnTo>
                  <a:lnTo>
                    <a:pt x="29" y="106"/>
                  </a:lnTo>
                  <a:lnTo>
                    <a:pt x="41" y="110"/>
                  </a:lnTo>
                  <a:lnTo>
                    <a:pt x="53" y="110"/>
                  </a:lnTo>
                  <a:lnTo>
                    <a:pt x="53" y="114"/>
                  </a:lnTo>
                  <a:lnTo>
                    <a:pt x="65" y="114"/>
                  </a:lnTo>
                  <a:lnTo>
                    <a:pt x="69" y="102"/>
                  </a:lnTo>
                  <a:lnTo>
                    <a:pt x="81" y="102"/>
                  </a:lnTo>
                  <a:lnTo>
                    <a:pt x="90" y="94"/>
                  </a:lnTo>
                  <a:lnTo>
                    <a:pt x="102" y="86"/>
                  </a:lnTo>
                  <a:lnTo>
                    <a:pt x="114" y="78"/>
                  </a:lnTo>
                  <a:lnTo>
                    <a:pt x="114" y="66"/>
                  </a:lnTo>
                  <a:lnTo>
                    <a:pt x="110" y="53"/>
                  </a:lnTo>
                  <a:lnTo>
                    <a:pt x="118" y="53"/>
                  </a:lnTo>
                  <a:lnTo>
                    <a:pt x="122" y="41"/>
                  </a:lnTo>
                  <a:lnTo>
                    <a:pt x="130" y="29"/>
                  </a:lnTo>
                  <a:lnTo>
                    <a:pt x="143" y="25"/>
                  </a:lnTo>
                  <a:lnTo>
                    <a:pt x="143" y="13"/>
                  </a:lnTo>
                  <a:lnTo>
                    <a:pt x="138" y="0"/>
                  </a:lnTo>
                  <a:lnTo>
                    <a:pt x="130" y="0"/>
                  </a:lnTo>
                  <a:lnTo>
                    <a:pt x="118" y="0"/>
                  </a:lnTo>
                  <a:lnTo>
                    <a:pt x="106" y="0"/>
                  </a:lnTo>
                  <a:lnTo>
                    <a:pt x="106" y="5"/>
                  </a:lnTo>
                  <a:lnTo>
                    <a:pt x="106" y="9"/>
                  </a:lnTo>
                  <a:lnTo>
                    <a:pt x="106" y="5"/>
                  </a:lnTo>
                  <a:lnTo>
                    <a:pt x="106" y="0"/>
                  </a:lnTo>
                  <a:lnTo>
                    <a:pt x="98" y="0"/>
                  </a:lnTo>
                  <a:lnTo>
                    <a:pt x="90" y="0"/>
                  </a:lnTo>
                  <a:lnTo>
                    <a:pt x="90" y="5"/>
                  </a:lnTo>
                  <a:lnTo>
                    <a:pt x="81" y="5"/>
                  </a:lnTo>
                  <a:lnTo>
                    <a:pt x="81" y="9"/>
                  </a:lnTo>
                  <a:lnTo>
                    <a:pt x="77" y="5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49" y="13"/>
                  </a:lnTo>
                  <a:lnTo>
                    <a:pt x="37" y="9"/>
                  </a:lnTo>
                  <a:lnTo>
                    <a:pt x="37" y="21"/>
                  </a:lnTo>
                  <a:lnTo>
                    <a:pt x="25" y="25"/>
                  </a:lnTo>
                  <a:lnTo>
                    <a:pt x="12" y="37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61"/>
                  </a:lnTo>
                  <a:lnTo>
                    <a:pt x="0" y="74"/>
                  </a:lnTo>
                  <a:lnTo>
                    <a:pt x="4" y="82"/>
                  </a:lnTo>
                  <a:lnTo>
                    <a:pt x="4" y="94"/>
                  </a:lnTo>
                  <a:lnTo>
                    <a:pt x="8" y="9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49" name="Freeform 889">
              <a:extLst>
                <a:ext uri="{FF2B5EF4-FFF2-40B4-BE49-F238E27FC236}">
                  <a16:creationId xmlns="" xmlns:a16="http://schemas.microsoft.com/office/drawing/2014/main" id="{DF98A58E-340E-42F1-8C7F-D3F291A9E04B}"/>
                </a:ext>
              </a:extLst>
            </p:cNvPr>
            <p:cNvSpPr>
              <a:spLocks/>
            </p:cNvSpPr>
            <p:nvPr/>
          </p:nvSpPr>
          <p:spPr bwMode="gray">
            <a:xfrm>
              <a:off x="5933532" y="3097060"/>
              <a:ext cx="1328775" cy="843285"/>
            </a:xfrm>
            <a:custGeom>
              <a:avLst/>
              <a:gdLst>
                <a:gd name="T0" fmla="*/ 3235 w 3691"/>
                <a:gd name="T1" fmla="*/ 927 h 2343"/>
                <a:gd name="T2" fmla="*/ 3386 w 3691"/>
                <a:gd name="T3" fmla="*/ 842 h 2343"/>
                <a:gd name="T4" fmla="*/ 3475 w 3691"/>
                <a:gd name="T5" fmla="*/ 720 h 2343"/>
                <a:gd name="T6" fmla="*/ 3614 w 3691"/>
                <a:gd name="T7" fmla="*/ 606 h 2343"/>
                <a:gd name="T8" fmla="*/ 3654 w 3691"/>
                <a:gd name="T9" fmla="*/ 415 h 2343"/>
                <a:gd name="T10" fmla="*/ 3435 w 3691"/>
                <a:gd name="T11" fmla="*/ 398 h 2343"/>
                <a:gd name="T12" fmla="*/ 3252 w 3691"/>
                <a:gd name="T13" fmla="*/ 288 h 2343"/>
                <a:gd name="T14" fmla="*/ 3113 w 3691"/>
                <a:gd name="T15" fmla="*/ 32 h 2343"/>
                <a:gd name="T16" fmla="*/ 2841 w 3691"/>
                <a:gd name="T17" fmla="*/ 28 h 2343"/>
                <a:gd name="T18" fmla="*/ 2747 w 3691"/>
                <a:gd name="T19" fmla="*/ 256 h 2343"/>
                <a:gd name="T20" fmla="*/ 2568 w 3691"/>
                <a:gd name="T21" fmla="*/ 362 h 2343"/>
                <a:gd name="T22" fmla="*/ 2678 w 3691"/>
                <a:gd name="T23" fmla="*/ 443 h 2343"/>
                <a:gd name="T24" fmla="*/ 2653 w 3691"/>
                <a:gd name="T25" fmla="*/ 553 h 2343"/>
                <a:gd name="T26" fmla="*/ 2409 w 3691"/>
                <a:gd name="T27" fmla="*/ 687 h 2343"/>
                <a:gd name="T28" fmla="*/ 2238 w 3691"/>
                <a:gd name="T29" fmla="*/ 813 h 2343"/>
                <a:gd name="T30" fmla="*/ 1929 w 3691"/>
                <a:gd name="T31" fmla="*/ 899 h 2343"/>
                <a:gd name="T32" fmla="*/ 1591 w 3691"/>
                <a:gd name="T33" fmla="*/ 842 h 2343"/>
                <a:gd name="T34" fmla="*/ 1327 w 3691"/>
                <a:gd name="T35" fmla="*/ 760 h 2343"/>
                <a:gd name="T36" fmla="*/ 1070 w 3691"/>
                <a:gd name="T37" fmla="*/ 659 h 2343"/>
                <a:gd name="T38" fmla="*/ 973 w 3691"/>
                <a:gd name="T39" fmla="*/ 455 h 2343"/>
                <a:gd name="T40" fmla="*/ 765 w 3691"/>
                <a:gd name="T41" fmla="*/ 406 h 2343"/>
                <a:gd name="T42" fmla="*/ 574 w 3691"/>
                <a:gd name="T43" fmla="*/ 504 h 2343"/>
                <a:gd name="T44" fmla="*/ 423 w 3691"/>
                <a:gd name="T45" fmla="*/ 659 h 2343"/>
                <a:gd name="T46" fmla="*/ 399 w 3691"/>
                <a:gd name="T47" fmla="*/ 858 h 2343"/>
                <a:gd name="T48" fmla="*/ 159 w 3691"/>
                <a:gd name="T49" fmla="*/ 1000 h 2343"/>
                <a:gd name="T50" fmla="*/ 8 w 3691"/>
                <a:gd name="T51" fmla="*/ 1098 h 2343"/>
                <a:gd name="T52" fmla="*/ 53 w 3691"/>
                <a:gd name="T53" fmla="*/ 1228 h 2343"/>
                <a:gd name="T54" fmla="*/ 252 w 3691"/>
                <a:gd name="T55" fmla="*/ 1350 h 2343"/>
                <a:gd name="T56" fmla="*/ 383 w 3691"/>
                <a:gd name="T57" fmla="*/ 1407 h 2343"/>
                <a:gd name="T58" fmla="*/ 338 w 3691"/>
                <a:gd name="T59" fmla="*/ 1550 h 2343"/>
                <a:gd name="T60" fmla="*/ 370 w 3691"/>
                <a:gd name="T61" fmla="*/ 1651 h 2343"/>
                <a:gd name="T62" fmla="*/ 611 w 3691"/>
                <a:gd name="T63" fmla="*/ 1757 h 2343"/>
                <a:gd name="T64" fmla="*/ 912 w 3691"/>
                <a:gd name="T65" fmla="*/ 1847 h 2343"/>
                <a:gd name="T66" fmla="*/ 1074 w 3691"/>
                <a:gd name="T67" fmla="*/ 1851 h 2343"/>
                <a:gd name="T68" fmla="*/ 1290 w 3691"/>
                <a:gd name="T69" fmla="*/ 1774 h 2343"/>
                <a:gd name="T70" fmla="*/ 1412 w 3691"/>
                <a:gd name="T71" fmla="*/ 1826 h 2343"/>
                <a:gd name="T72" fmla="*/ 1510 w 3691"/>
                <a:gd name="T73" fmla="*/ 1989 h 2343"/>
                <a:gd name="T74" fmla="*/ 1514 w 3691"/>
                <a:gd name="T75" fmla="*/ 2099 h 2343"/>
                <a:gd name="T76" fmla="*/ 1591 w 3691"/>
                <a:gd name="T77" fmla="*/ 2237 h 2343"/>
                <a:gd name="T78" fmla="*/ 1697 w 3691"/>
                <a:gd name="T79" fmla="*/ 2270 h 2343"/>
                <a:gd name="T80" fmla="*/ 1807 w 3691"/>
                <a:gd name="T81" fmla="*/ 2184 h 2343"/>
                <a:gd name="T82" fmla="*/ 1953 w 3691"/>
                <a:gd name="T83" fmla="*/ 2176 h 2343"/>
                <a:gd name="T84" fmla="*/ 2059 w 3691"/>
                <a:gd name="T85" fmla="*/ 2258 h 2343"/>
                <a:gd name="T86" fmla="*/ 2189 w 3691"/>
                <a:gd name="T87" fmla="*/ 2270 h 2343"/>
                <a:gd name="T88" fmla="*/ 2234 w 3691"/>
                <a:gd name="T89" fmla="*/ 2274 h 2343"/>
                <a:gd name="T90" fmla="*/ 2352 w 3691"/>
                <a:gd name="T91" fmla="*/ 2250 h 2343"/>
                <a:gd name="T92" fmla="*/ 2401 w 3691"/>
                <a:gd name="T93" fmla="*/ 2176 h 2343"/>
                <a:gd name="T94" fmla="*/ 2462 w 3691"/>
                <a:gd name="T95" fmla="*/ 2197 h 2343"/>
                <a:gd name="T96" fmla="*/ 2588 w 3691"/>
                <a:gd name="T97" fmla="*/ 2172 h 2343"/>
                <a:gd name="T98" fmla="*/ 2686 w 3691"/>
                <a:gd name="T99" fmla="*/ 2066 h 2343"/>
                <a:gd name="T100" fmla="*/ 2755 w 3691"/>
                <a:gd name="T101" fmla="*/ 1977 h 2343"/>
                <a:gd name="T102" fmla="*/ 2836 w 3691"/>
                <a:gd name="T103" fmla="*/ 1875 h 2343"/>
                <a:gd name="T104" fmla="*/ 2914 w 3691"/>
                <a:gd name="T105" fmla="*/ 1749 h 2343"/>
                <a:gd name="T106" fmla="*/ 2832 w 3691"/>
                <a:gd name="T107" fmla="*/ 1692 h 2343"/>
                <a:gd name="T108" fmla="*/ 2779 w 3691"/>
                <a:gd name="T109" fmla="*/ 1570 h 2343"/>
                <a:gd name="T110" fmla="*/ 2881 w 3691"/>
                <a:gd name="T111" fmla="*/ 1562 h 2343"/>
                <a:gd name="T112" fmla="*/ 2771 w 3691"/>
                <a:gd name="T113" fmla="*/ 1354 h 2343"/>
                <a:gd name="T114" fmla="*/ 2922 w 3691"/>
                <a:gd name="T115" fmla="*/ 1253 h 2343"/>
                <a:gd name="T116" fmla="*/ 2779 w 3691"/>
                <a:gd name="T117" fmla="*/ 1236 h 2343"/>
                <a:gd name="T118" fmla="*/ 2678 w 3691"/>
                <a:gd name="T119" fmla="*/ 1090 h 2343"/>
                <a:gd name="T120" fmla="*/ 2889 w 3691"/>
                <a:gd name="T121" fmla="*/ 976 h 2343"/>
                <a:gd name="T122" fmla="*/ 2865 w 3691"/>
                <a:gd name="T123" fmla="*/ 1110 h 23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91"/>
                <a:gd name="T187" fmla="*/ 0 h 2343"/>
                <a:gd name="T188" fmla="*/ 3691 w 3691"/>
                <a:gd name="T189" fmla="*/ 2343 h 234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91" h="2343">
                  <a:moveTo>
                    <a:pt x="3064" y="1025"/>
                  </a:moveTo>
                  <a:lnTo>
                    <a:pt x="3072" y="1017"/>
                  </a:lnTo>
                  <a:lnTo>
                    <a:pt x="3085" y="1005"/>
                  </a:lnTo>
                  <a:lnTo>
                    <a:pt x="3089" y="1005"/>
                  </a:lnTo>
                  <a:lnTo>
                    <a:pt x="3097" y="1000"/>
                  </a:lnTo>
                  <a:lnTo>
                    <a:pt x="3101" y="1000"/>
                  </a:lnTo>
                  <a:lnTo>
                    <a:pt x="3113" y="992"/>
                  </a:lnTo>
                  <a:lnTo>
                    <a:pt x="3121" y="988"/>
                  </a:lnTo>
                  <a:lnTo>
                    <a:pt x="3125" y="988"/>
                  </a:lnTo>
                  <a:lnTo>
                    <a:pt x="3138" y="980"/>
                  </a:lnTo>
                  <a:lnTo>
                    <a:pt x="3142" y="972"/>
                  </a:lnTo>
                  <a:lnTo>
                    <a:pt x="3154" y="972"/>
                  </a:lnTo>
                  <a:lnTo>
                    <a:pt x="3166" y="964"/>
                  </a:lnTo>
                  <a:lnTo>
                    <a:pt x="3174" y="952"/>
                  </a:lnTo>
                  <a:lnTo>
                    <a:pt x="3182" y="939"/>
                  </a:lnTo>
                  <a:lnTo>
                    <a:pt x="3190" y="931"/>
                  </a:lnTo>
                  <a:lnTo>
                    <a:pt x="3195" y="927"/>
                  </a:lnTo>
                  <a:lnTo>
                    <a:pt x="3195" y="915"/>
                  </a:lnTo>
                  <a:lnTo>
                    <a:pt x="3203" y="915"/>
                  </a:lnTo>
                  <a:lnTo>
                    <a:pt x="3211" y="907"/>
                  </a:lnTo>
                  <a:lnTo>
                    <a:pt x="3215" y="907"/>
                  </a:lnTo>
                  <a:lnTo>
                    <a:pt x="3223" y="915"/>
                  </a:lnTo>
                  <a:lnTo>
                    <a:pt x="3235" y="927"/>
                  </a:lnTo>
                  <a:lnTo>
                    <a:pt x="3247" y="927"/>
                  </a:lnTo>
                  <a:lnTo>
                    <a:pt x="3260" y="935"/>
                  </a:lnTo>
                  <a:lnTo>
                    <a:pt x="3272" y="931"/>
                  </a:lnTo>
                  <a:lnTo>
                    <a:pt x="3280" y="931"/>
                  </a:lnTo>
                  <a:lnTo>
                    <a:pt x="3292" y="935"/>
                  </a:lnTo>
                  <a:lnTo>
                    <a:pt x="3296" y="923"/>
                  </a:lnTo>
                  <a:lnTo>
                    <a:pt x="3288" y="911"/>
                  </a:lnTo>
                  <a:lnTo>
                    <a:pt x="3288" y="903"/>
                  </a:lnTo>
                  <a:lnTo>
                    <a:pt x="3284" y="891"/>
                  </a:lnTo>
                  <a:lnTo>
                    <a:pt x="3296" y="887"/>
                  </a:lnTo>
                  <a:lnTo>
                    <a:pt x="3308" y="891"/>
                  </a:lnTo>
                  <a:lnTo>
                    <a:pt x="3321" y="891"/>
                  </a:lnTo>
                  <a:lnTo>
                    <a:pt x="3333" y="887"/>
                  </a:lnTo>
                  <a:lnTo>
                    <a:pt x="3341" y="882"/>
                  </a:lnTo>
                  <a:lnTo>
                    <a:pt x="3353" y="874"/>
                  </a:lnTo>
                  <a:lnTo>
                    <a:pt x="3357" y="862"/>
                  </a:lnTo>
                  <a:lnTo>
                    <a:pt x="3374" y="862"/>
                  </a:lnTo>
                  <a:lnTo>
                    <a:pt x="3382" y="858"/>
                  </a:lnTo>
                  <a:lnTo>
                    <a:pt x="3386" y="846"/>
                  </a:lnTo>
                  <a:lnTo>
                    <a:pt x="3386" y="842"/>
                  </a:lnTo>
                  <a:lnTo>
                    <a:pt x="3390" y="825"/>
                  </a:lnTo>
                  <a:lnTo>
                    <a:pt x="3394" y="821"/>
                  </a:lnTo>
                  <a:lnTo>
                    <a:pt x="3406" y="821"/>
                  </a:lnTo>
                  <a:lnTo>
                    <a:pt x="3414" y="825"/>
                  </a:lnTo>
                  <a:lnTo>
                    <a:pt x="3414" y="834"/>
                  </a:lnTo>
                  <a:lnTo>
                    <a:pt x="3414" y="838"/>
                  </a:lnTo>
                  <a:lnTo>
                    <a:pt x="3422" y="846"/>
                  </a:lnTo>
                  <a:lnTo>
                    <a:pt x="3435" y="850"/>
                  </a:lnTo>
                  <a:lnTo>
                    <a:pt x="3439" y="858"/>
                  </a:lnTo>
                  <a:lnTo>
                    <a:pt x="3439" y="846"/>
                  </a:lnTo>
                  <a:lnTo>
                    <a:pt x="3435" y="834"/>
                  </a:lnTo>
                  <a:lnTo>
                    <a:pt x="3455" y="830"/>
                  </a:lnTo>
                  <a:lnTo>
                    <a:pt x="3467" y="817"/>
                  </a:lnTo>
                  <a:lnTo>
                    <a:pt x="3475" y="805"/>
                  </a:lnTo>
                  <a:lnTo>
                    <a:pt x="3479" y="793"/>
                  </a:lnTo>
                  <a:lnTo>
                    <a:pt x="3479" y="781"/>
                  </a:lnTo>
                  <a:lnTo>
                    <a:pt x="3471" y="781"/>
                  </a:lnTo>
                  <a:lnTo>
                    <a:pt x="3475" y="764"/>
                  </a:lnTo>
                  <a:lnTo>
                    <a:pt x="3475" y="756"/>
                  </a:lnTo>
                  <a:lnTo>
                    <a:pt x="3475" y="744"/>
                  </a:lnTo>
                  <a:lnTo>
                    <a:pt x="3475" y="740"/>
                  </a:lnTo>
                  <a:lnTo>
                    <a:pt x="3475" y="732"/>
                  </a:lnTo>
                  <a:lnTo>
                    <a:pt x="3475" y="720"/>
                  </a:lnTo>
                  <a:lnTo>
                    <a:pt x="3471" y="716"/>
                  </a:lnTo>
                  <a:lnTo>
                    <a:pt x="3471" y="703"/>
                  </a:lnTo>
                  <a:lnTo>
                    <a:pt x="3467" y="691"/>
                  </a:lnTo>
                  <a:lnTo>
                    <a:pt x="3459" y="679"/>
                  </a:lnTo>
                  <a:lnTo>
                    <a:pt x="3467" y="675"/>
                  </a:lnTo>
                  <a:lnTo>
                    <a:pt x="3479" y="675"/>
                  </a:lnTo>
                  <a:lnTo>
                    <a:pt x="3492" y="671"/>
                  </a:lnTo>
                  <a:lnTo>
                    <a:pt x="3496" y="667"/>
                  </a:lnTo>
                  <a:lnTo>
                    <a:pt x="3508" y="655"/>
                  </a:lnTo>
                  <a:lnTo>
                    <a:pt x="3508" y="651"/>
                  </a:lnTo>
                  <a:lnTo>
                    <a:pt x="3520" y="651"/>
                  </a:lnTo>
                  <a:lnTo>
                    <a:pt x="3524" y="651"/>
                  </a:lnTo>
                  <a:lnTo>
                    <a:pt x="3536" y="655"/>
                  </a:lnTo>
                  <a:lnTo>
                    <a:pt x="3561" y="663"/>
                  </a:lnTo>
                  <a:lnTo>
                    <a:pt x="3573" y="667"/>
                  </a:lnTo>
                  <a:lnTo>
                    <a:pt x="3577" y="667"/>
                  </a:lnTo>
                  <a:lnTo>
                    <a:pt x="3589" y="663"/>
                  </a:lnTo>
                  <a:lnTo>
                    <a:pt x="3589" y="651"/>
                  </a:lnTo>
                  <a:lnTo>
                    <a:pt x="3589" y="638"/>
                  </a:lnTo>
                  <a:lnTo>
                    <a:pt x="3597" y="630"/>
                  </a:lnTo>
                  <a:lnTo>
                    <a:pt x="3606" y="626"/>
                  </a:lnTo>
                  <a:lnTo>
                    <a:pt x="3610" y="614"/>
                  </a:lnTo>
                  <a:lnTo>
                    <a:pt x="3614" y="606"/>
                  </a:lnTo>
                  <a:lnTo>
                    <a:pt x="3622" y="598"/>
                  </a:lnTo>
                  <a:lnTo>
                    <a:pt x="3622" y="585"/>
                  </a:lnTo>
                  <a:lnTo>
                    <a:pt x="3634" y="577"/>
                  </a:lnTo>
                  <a:lnTo>
                    <a:pt x="3638" y="565"/>
                  </a:lnTo>
                  <a:lnTo>
                    <a:pt x="3638" y="553"/>
                  </a:lnTo>
                  <a:lnTo>
                    <a:pt x="3638" y="549"/>
                  </a:lnTo>
                  <a:lnTo>
                    <a:pt x="3642" y="549"/>
                  </a:lnTo>
                  <a:lnTo>
                    <a:pt x="3642" y="537"/>
                  </a:lnTo>
                  <a:lnTo>
                    <a:pt x="3646" y="533"/>
                  </a:lnTo>
                  <a:lnTo>
                    <a:pt x="3650" y="520"/>
                  </a:lnTo>
                  <a:lnTo>
                    <a:pt x="3650" y="516"/>
                  </a:lnTo>
                  <a:lnTo>
                    <a:pt x="3654" y="512"/>
                  </a:lnTo>
                  <a:lnTo>
                    <a:pt x="3650" y="500"/>
                  </a:lnTo>
                  <a:lnTo>
                    <a:pt x="3658" y="488"/>
                  </a:lnTo>
                  <a:lnTo>
                    <a:pt x="3671" y="488"/>
                  </a:lnTo>
                  <a:lnTo>
                    <a:pt x="3683" y="476"/>
                  </a:lnTo>
                  <a:lnTo>
                    <a:pt x="3691" y="463"/>
                  </a:lnTo>
                  <a:lnTo>
                    <a:pt x="3683" y="455"/>
                  </a:lnTo>
                  <a:lnTo>
                    <a:pt x="3679" y="443"/>
                  </a:lnTo>
                  <a:lnTo>
                    <a:pt x="3683" y="435"/>
                  </a:lnTo>
                  <a:lnTo>
                    <a:pt x="3687" y="423"/>
                  </a:lnTo>
                  <a:lnTo>
                    <a:pt x="3675" y="415"/>
                  </a:lnTo>
                  <a:lnTo>
                    <a:pt x="3667" y="415"/>
                  </a:lnTo>
                  <a:lnTo>
                    <a:pt x="3667" y="410"/>
                  </a:lnTo>
                  <a:lnTo>
                    <a:pt x="3654" y="415"/>
                  </a:lnTo>
                  <a:lnTo>
                    <a:pt x="3646" y="419"/>
                  </a:lnTo>
                  <a:lnTo>
                    <a:pt x="3634" y="423"/>
                  </a:lnTo>
                  <a:lnTo>
                    <a:pt x="3622" y="427"/>
                  </a:lnTo>
                  <a:lnTo>
                    <a:pt x="3610" y="435"/>
                  </a:lnTo>
                  <a:lnTo>
                    <a:pt x="3597" y="435"/>
                  </a:lnTo>
                  <a:lnTo>
                    <a:pt x="3585" y="435"/>
                  </a:lnTo>
                  <a:lnTo>
                    <a:pt x="3573" y="443"/>
                  </a:lnTo>
                  <a:lnTo>
                    <a:pt x="3561" y="447"/>
                  </a:lnTo>
                  <a:lnTo>
                    <a:pt x="3557" y="459"/>
                  </a:lnTo>
                  <a:lnTo>
                    <a:pt x="3553" y="463"/>
                  </a:lnTo>
                  <a:lnTo>
                    <a:pt x="3540" y="463"/>
                  </a:lnTo>
                  <a:lnTo>
                    <a:pt x="3528" y="467"/>
                  </a:lnTo>
                  <a:lnTo>
                    <a:pt x="3516" y="467"/>
                  </a:lnTo>
                  <a:lnTo>
                    <a:pt x="3504" y="467"/>
                  </a:lnTo>
                  <a:lnTo>
                    <a:pt x="3492" y="463"/>
                  </a:lnTo>
                  <a:lnTo>
                    <a:pt x="3479" y="463"/>
                  </a:lnTo>
                  <a:lnTo>
                    <a:pt x="3467" y="467"/>
                  </a:lnTo>
                  <a:lnTo>
                    <a:pt x="3459" y="455"/>
                  </a:lnTo>
                  <a:lnTo>
                    <a:pt x="3447" y="443"/>
                  </a:lnTo>
                  <a:lnTo>
                    <a:pt x="3443" y="439"/>
                  </a:lnTo>
                  <a:lnTo>
                    <a:pt x="3447" y="427"/>
                  </a:lnTo>
                  <a:lnTo>
                    <a:pt x="3451" y="419"/>
                  </a:lnTo>
                  <a:lnTo>
                    <a:pt x="3447" y="406"/>
                  </a:lnTo>
                  <a:lnTo>
                    <a:pt x="3435" y="398"/>
                  </a:lnTo>
                  <a:lnTo>
                    <a:pt x="3439" y="386"/>
                  </a:lnTo>
                  <a:lnTo>
                    <a:pt x="3439" y="374"/>
                  </a:lnTo>
                  <a:lnTo>
                    <a:pt x="3426" y="374"/>
                  </a:lnTo>
                  <a:lnTo>
                    <a:pt x="3414" y="378"/>
                  </a:lnTo>
                  <a:lnTo>
                    <a:pt x="3402" y="366"/>
                  </a:lnTo>
                  <a:lnTo>
                    <a:pt x="3394" y="362"/>
                  </a:lnTo>
                  <a:lnTo>
                    <a:pt x="3390" y="354"/>
                  </a:lnTo>
                  <a:lnTo>
                    <a:pt x="3386" y="345"/>
                  </a:lnTo>
                  <a:lnTo>
                    <a:pt x="3374" y="333"/>
                  </a:lnTo>
                  <a:lnTo>
                    <a:pt x="3370" y="333"/>
                  </a:lnTo>
                  <a:lnTo>
                    <a:pt x="3357" y="337"/>
                  </a:lnTo>
                  <a:lnTo>
                    <a:pt x="3345" y="337"/>
                  </a:lnTo>
                  <a:lnTo>
                    <a:pt x="3337" y="329"/>
                  </a:lnTo>
                  <a:lnTo>
                    <a:pt x="3325" y="321"/>
                  </a:lnTo>
                  <a:lnTo>
                    <a:pt x="3317" y="321"/>
                  </a:lnTo>
                  <a:lnTo>
                    <a:pt x="3304" y="321"/>
                  </a:lnTo>
                  <a:lnTo>
                    <a:pt x="3300" y="325"/>
                  </a:lnTo>
                  <a:lnTo>
                    <a:pt x="3288" y="325"/>
                  </a:lnTo>
                  <a:lnTo>
                    <a:pt x="3276" y="317"/>
                  </a:lnTo>
                  <a:lnTo>
                    <a:pt x="3264" y="317"/>
                  </a:lnTo>
                  <a:lnTo>
                    <a:pt x="3252" y="305"/>
                  </a:lnTo>
                  <a:lnTo>
                    <a:pt x="3252" y="292"/>
                  </a:lnTo>
                  <a:lnTo>
                    <a:pt x="3252" y="288"/>
                  </a:lnTo>
                  <a:lnTo>
                    <a:pt x="3256" y="276"/>
                  </a:lnTo>
                  <a:lnTo>
                    <a:pt x="3256" y="272"/>
                  </a:lnTo>
                  <a:lnTo>
                    <a:pt x="3247" y="268"/>
                  </a:lnTo>
                  <a:lnTo>
                    <a:pt x="3243" y="256"/>
                  </a:lnTo>
                  <a:lnTo>
                    <a:pt x="3243" y="244"/>
                  </a:lnTo>
                  <a:lnTo>
                    <a:pt x="3235" y="231"/>
                  </a:lnTo>
                  <a:lnTo>
                    <a:pt x="3231" y="219"/>
                  </a:lnTo>
                  <a:lnTo>
                    <a:pt x="3223" y="211"/>
                  </a:lnTo>
                  <a:lnTo>
                    <a:pt x="3215" y="199"/>
                  </a:lnTo>
                  <a:lnTo>
                    <a:pt x="3219" y="187"/>
                  </a:lnTo>
                  <a:lnTo>
                    <a:pt x="3215" y="174"/>
                  </a:lnTo>
                  <a:lnTo>
                    <a:pt x="3203" y="162"/>
                  </a:lnTo>
                  <a:lnTo>
                    <a:pt x="3203" y="154"/>
                  </a:lnTo>
                  <a:lnTo>
                    <a:pt x="3195" y="142"/>
                  </a:lnTo>
                  <a:lnTo>
                    <a:pt x="3186" y="130"/>
                  </a:lnTo>
                  <a:lnTo>
                    <a:pt x="3195" y="118"/>
                  </a:lnTo>
                  <a:lnTo>
                    <a:pt x="3182" y="113"/>
                  </a:lnTo>
                  <a:lnTo>
                    <a:pt x="3178" y="101"/>
                  </a:lnTo>
                  <a:lnTo>
                    <a:pt x="3170" y="89"/>
                  </a:lnTo>
                  <a:lnTo>
                    <a:pt x="3158" y="81"/>
                  </a:lnTo>
                  <a:lnTo>
                    <a:pt x="3162" y="69"/>
                  </a:lnTo>
                  <a:lnTo>
                    <a:pt x="3150" y="56"/>
                  </a:lnTo>
                  <a:lnTo>
                    <a:pt x="3138" y="56"/>
                  </a:lnTo>
                  <a:lnTo>
                    <a:pt x="3138" y="44"/>
                  </a:lnTo>
                  <a:lnTo>
                    <a:pt x="3113" y="32"/>
                  </a:lnTo>
                  <a:lnTo>
                    <a:pt x="3101" y="32"/>
                  </a:lnTo>
                  <a:lnTo>
                    <a:pt x="3089" y="36"/>
                  </a:lnTo>
                  <a:lnTo>
                    <a:pt x="3077" y="32"/>
                  </a:lnTo>
                  <a:lnTo>
                    <a:pt x="3064" y="28"/>
                  </a:lnTo>
                  <a:lnTo>
                    <a:pt x="3056" y="16"/>
                  </a:lnTo>
                  <a:lnTo>
                    <a:pt x="3044" y="16"/>
                  </a:lnTo>
                  <a:lnTo>
                    <a:pt x="3032" y="8"/>
                  </a:lnTo>
                  <a:lnTo>
                    <a:pt x="3020" y="4"/>
                  </a:lnTo>
                  <a:lnTo>
                    <a:pt x="3007" y="8"/>
                  </a:lnTo>
                  <a:lnTo>
                    <a:pt x="2999" y="0"/>
                  </a:lnTo>
                  <a:lnTo>
                    <a:pt x="2987" y="8"/>
                  </a:lnTo>
                  <a:lnTo>
                    <a:pt x="2975" y="8"/>
                  </a:lnTo>
                  <a:lnTo>
                    <a:pt x="2963" y="8"/>
                  </a:lnTo>
                  <a:lnTo>
                    <a:pt x="2950" y="8"/>
                  </a:lnTo>
                  <a:lnTo>
                    <a:pt x="2938" y="8"/>
                  </a:lnTo>
                  <a:lnTo>
                    <a:pt x="2926" y="8"/>
                  </a:lnTo>
                  <a:lnTo>
                    <a:pt x="2918" y="12"/>
                  </a:lnTo>
                  <a:lnTo>
                    <a:pt x="2910" y="12"/>
                  </a:lnTo>
                  <a:lnTo>
                    <a:pt x="2897" y="16"/>
                  </a:lnTo>
                  <a:lnTo>
                    <a:pt x="2885" y="20"/>
                  </a:lnTo>
                  <a:lnTo>
                    <a:pt x="2877" y="20"/>
                  </a:lnTo>
                  <a:lnTo>
                    <a:pt x="2865" y="24"/>
                  </a:lnTo>
                  <a:lnTo>
                    <a:pt x="2857" y="24"/>
                  </a:lnTo>
                  <a:lnTo>
                    <a:pt x="2841" y="28"/>
                  </a:lnTo>
                  <a:lnTo>
                    <a:pt x="2832" y="40"/>
                  </a:lnTo>
                  <a:lnTo>
                    <a:pt x="2820" y="52"/>
                  </a:lnTo>
                  <a:lnTo>
                    <a:pt x="2812" y="56"/>
                  </a:lnTo>
                  <a:lnTo>
                    <a:pt x="2800" y="69"/>
                  </a:lnTo>
                  <a:lnTo>
                    <a:pt x="2804" y="81"/>
                  </a:lnTo>
                  <a:lnTo>
                    <a:pt x="2816" y="77"/>
                  </a:lnTo>
                  <a:lnTo>
                    <a:pt x="2828" y="77"/>
                  </a:lnTo>
                  <a:lnTo>
                    <a:pt x="2841" y="89"/>
                  </a:lnTo>
                  <a:lnTo>
                    <a:pt x="2836" y="101"/>
                  </a:lnTo>
                  <a:lnTo>
                    <a:pt x="2845" y="113"/>
                  </a:lnTo>
                  <a:lnTo>
                    <a:pt x="2841" y="126"/>
                  </a:lnTo>
                  <a:lnTo>
                    <a:pt x="2841" y="130"/>
                  </a:lnTo>
                  <a:lnTo>
                    <a:pt x="2828" y="138"/>
                  </a:lnTo>
                  <a:lnTo>
                    <a:pt x="2816" y="146"/>
                  </a:lnTo>
                  <a:lnTo>
                    <a:pt x="2804" y="154"/>
                  </a:lnTo>
                  <a:lnTo>
                    <a:pt x="2796" y="166"/>
                  </a:lnTo>
                  <a:lnTo>
                    <a:pt x="2796" y="170"/>
                  </a:lnTo>
                  <a:lnTo>
                    <a:pt x="2792" y="183"/>
                  </a:lnTo>
                  <a:lnTo>
                    <a:pt x="2788" y="187"/>
                  </a:lnTo>
                  <a:lnTo>
                    <a:pt x="2784" y="199"/>
                  </a:lnTo>
                  <a:lnTo>
                    <a:pt x="2771" y="211"/>
                  </a:lnTo>
                  <a:lnTo>
                    <a:pt x="2767" y="219"/>
                  </a:lnTo>
                  <a:lnTo>
                    <a:pt x="2763" y="236"/>
                  </a:lnTo>
                  <a:lnTo>
                    <a:pt x="2755" y="248"/>
                  </a:lnTo>
                  <a:lnTo>
                    <a:pt x="2747" y="256"/>
                  </a:lnTo>
                  <a:lnTo>
                    <a:pt x="2759" y="264"/>
                  </a:lnTo>
                  <a:lnTo>
                    <a:pt x="2759" y="272"/>
                  </a:lnTo>
                  <a:lnTo>
                    <a:pt x="2759" y="276"/>
                  </a:lnTo>
                  <a:lnTo>
                    <a:pt x="2747" y="288"/>
                  </a:lnTo>
                  <a:lnTo>
                    <a:pt x="2743" y="288"/>
                  </a:lnTo>
                  <a:lnTo>
                    <a:pt x="2735" y="288"/>
                  </a:lnTo>
                  <a:lnTo>
                    <a:pt x="2723" y="288"/>
                  </a:lnTo>
                  <a:lnTo>
                    <a:pt x="2718" y="288"/>
                  </a:lnTo>
                  <a:lnTo>
                    <a:pt x="2706" y="301"/>
                  </a:lnTo>
                  <a:lnTo>
                    <a:pt x="2694" y="309"/>
                  </a:lnTo>
                  <a:lnTo>
                    <a:pt x="2682" y="317"/>
                  </a:lnTo>
                  <a:lnTo>
                    <a:pt x="2670" y="325"/>
                  </a:lnTo>
                  <a:lnTo>
                    <a:pt x="2666" y="325"/>
                  </a:lnTo>
                  <a:lnTo>
                    <a:pt x="2661" y="325"/>
                  </a:lnTo>
                  <a:lnTo>
                    <a:pt x="2649" y="317"/>
                  </a:lnTo>
                  <a:lnTo>
                    <a:pt x="2637" y="317"/>
                  </a:lnTo>
                  <a:lnTo>
                    <a:pt x="2633" y="317"/>
                  </a:lnTo>
                  <a:lnTo>
                    <a:pt x="2625" y="313"/>
                  </a:lnTo>
                  <a:lnTo>
                    <a:pt x="2613" y="309"/>
                  </a:lnTo>
                  <a:lnTo>
                    <a:pt x="2600" y="301"/>
                  </a:lnTo>
                  <a:lnTo>
                    <a:pt x="2592" y="313"/>
                  </a:lnTo>
                  <a:lnTo>
                    <a:pt x="2588" y="325"/>
                  </a:lnTo>
                  <a:lnTo>
                    <a:pt x="2580" y="337"/>
                  </a:lnTo>
                  <a:lnTo>
                    <a:pt x="2572" y="349"/>
                  </a:lnTo>
                  <a:lnTo>
                    <a:pt x="2568" y="362"/>
                  </a:lnTo>
                  <a:lnTo>
                    <a:pt x="2560" y="374"/>
                  </a:lnTo>
                  <a:lnTo>
                    <a:pt x="2556" y="390"/>
                  </a:lnTo>
                  <a:lnTo>
                    <a:pt x="2548" y="402"/>
                  </a:lnTo>
                  <a:lnTo>
                    <a:pt x="2548" y="415"/>
                  </a:lnTo>
                  <a:lnTo>
                    <a:pt x="2543" y="427"/>
                  </a:lnTo>
                  <a:lnTo>
                    <a:pt x="2531" y="431"/>
                  </a:lnTo>
                  <a:lnTo>
                    <a:pt x="2531" y="435"/>
                  </a:lnTo>
                  <a:lnTo>
                    <a:pt x="2531" y="439"/>
                  </a:lnTo>
                  <a:lnTo>
                    <a:pt x="2531" y="443"/>
                  </a:lnTo>
                  <a:lnTo>
                    <a:pt x="2539" y="455"/>
                  </a:lnTo>
                  <a:lnTo>
                    <a:pt x="2552" y="467"/>
                  </a:lnTo>
                  <a:lnTo>
                    <a:pt x="2564" y="455"/>
                  </a:lnTo>
                  <a:lnTo>
                    <a:pt x="2576" y="451"/>
                  </a:lnTo>
                  <a:lnTo>
                    <a:pt x="2588" y="455"/>
                  </a:lnTo>
                  <a:lnTo>
                    <a:pt x="2600" y="451"/>
                  </a:lnTo>
                  <a:lnTo>
                    <a:pt x="2613" y="451"/>
                  </a:lnTo>
                  <a:lnTo>
                    <a:pt x="2625" y="455"/>
                  </a:lnTo>
                  <a:lnTo>
                    <a:pt x="2637" y="467"/>
                  </a:lnTo>
                  <a:lnTo>
                    <a:pt x="2645" y="463"/>
                  </a:lnTo>
                  <a:lnTo>
                    <a:pt x="2649" y="459"/>
                  </a:lnTo>
                  <a:lnTo>
                    <a:pt x="2657" y="447"/>
                  </a:lnTo>
                  <a:lnTo>
                    <a:pt x="2661" y="443"/>
                  </a:lnTo>
                  <a:lnTo>
                    <a:pt x="2670" y="443"/>
                  </a:lnTo>
                  <a:lnTo>
                    <a:pt x="2674" y="443"/>
                  </a:lnTo>
                  <a:lnTo>
                    <a:pt x="2678" y="443"/>
                  </a:lnTo>
                  <a:lnTo>
                    <a:pt x="2690" y="439"/>
                  </a:lnTo>
                  <a:lnTo>
                    <a:pt x="2702" y="443"/>
                  </a:lnTo>
                  <a:lnTo>
                    <a:pt x="2714" y="447"/>
                  </a:lnTo>
                  <a:lnTo>
                    <a:pt x="2723" y="459"/>
                  </a:lnTo>
                  <a:lnTo>
                    <a:pt x="2735" y="463"/>
                  </a:lnTo>
                  <a:lnTo>
                    <a:pt x="2747" y="476"/>
                  </a:lnTo>
                  <a:lnTo>
                    <a:pt x="2755" y="488"/>
                  </a:lnTo>
                  <a:lnTo>
                    <a:pt x="2767" y="496"/>
                  </a:lnTo>
                  <a:lnTo>
                    <a:pt x="2771" y="500"/>
                  </a:lnTo>
                  <a:lnTo>
                    <a:pt x="2784" y="508"/>
                  </a:lnTo>
                  <a:lnTo>
                    <a:pt x="2788" y="520"/>
                  </a:lnTo>
                  <a:lnTo>
                    <a:pt x="2792" y="533"/>
                  </a:lnTo>
                  <a:lnTo>
                    <a:pt x="2792" y="545"/>
                  </a:lnTo>
                  <a:lnTo>
                    <a:pt x="2788" y="545"/>
                  </a:lnTo>
                  <a:lnTo>
                    <a:pt x="2775" y="549"/>
                  </a:lnTo>
                  <a:lnTo>
                    <a:pt x="2763" y="549"/>
                  </a:lnTo>
                  <a:lnTo>
                    <a:pt x="2751" y="545"/>
                  </a:lnTo>
                  <a:lnTo>
                    <a:pt x="2739" y="541"/>
                  </a:lnTo>
                  <a:lnTo>
                    <a:pt x="2727" y="541"/>
                  </a:lnTo>
                  <a:lnTo>
                    <a:pt x="2714" y="541"/>
                  </a:lnTo>
                  <a:lnTo>
                    <a:pt x="2690" y="541"/>
                  </a:lnTo>
                  <a:lnTo>
                    <a:pt x="2678" y="549"/>
                  </a:lnTo>
                  <a:lnTo>
                    <a:pt x="2666" y="557"/>
                  </a:lnTo>
                  <a:lnTo>
                    <a:pt x="2653" y="553"/>
                  </a:lnTo>
                  <a:lnTo>
                    <a:pt x="2641" y="557"/>
                  </a:lnTo>
                  <a:lnTo>
                    <a:pt x="2633" y="565"/>
                  </a:lnTo>
                  <a:lnTo>
                    <a:pt x="2617" y="565"/>
                  </a:lnTo>
                  <a:lnTo>
                    <a:pt x="2604" y="569"/>
                  </a:lnTo>
                  <a:lnTo>
                    <a:pt x="2592" y="573"/>
                  </a:lnTo>
                  <a:lnTo>
                    <a:pt x="2580" y="585"/>
                  </a:lnTo>
                  <a:lnTo>
                    <a:pt x="2572" y="598"/>
                  </a:lnTo>
                  <a:lnTo>
                    <a:pt x="2572" y="610"/>
                  </a:lnTo>
                  <a:lnTo>
                    <a:pt x="2560" y="618"/>
                  </a:lnTo>
                  <a:lnTo>
                    <a:pt x="2548" y="626"/>
                  </a:lnTo>
                  <a:lnTo>
                    <a:pt x="2535" y="634"/>
                  </a:lnTo>
                  <a:lnTo>
                    <a:pt x="2523" y="638"/>
                  </a:lnTo>
                  <a:lnTo>
                    <a:pt x="2507" y="638"/>
                  </a:lnTo>
                  <a:lnTo>
                    <a:pt x="2495" y="642"/>
                  </a:lnTo>
                  <a:lnTo>
                    <a:pt x="2491" y="642"/>
                  </a:lnTo>
                  <a:lnTo>
                    <a:pt x="2478" y="638"/>
                  </a:lnTo>
                  <a:lnTo>
                    <a:pt x="2466" y="646"/>
                  </a:lnTo>
                  <a:lnTo>
                    <a:pt x="2458" y="659"/>
                  </a:lnTo>
                  <a:lnTo>
                    <a:pt x="2446" y="671"/>
                  </a:lnTo>
                  <a:lnTo>
                    <a:pt x="2442" y="671"/>
                  </a:lnTo>
                  <a:lnTo>
                    <a:pt x="2434" y="675"/>
                  </a:lnTo>
                  <a:lnTo>
                    <a:pt x="2421" y="683"/>
                  </a:lnTo>
                  <a:lnTo>
                    <a:pt x="2409" y="687"/>
                  </a:lnTo>
                  <a:lnTo>
                    <a:pt x="2397" y="687"/>
                  </a:lnTo>
                  <a:lnTo>
                    <a:pt x="2385" y="687"/>
                  </a:lnTo>
                  <a:lnTo>
                    <a:pt x="2373" y="683"/>
                  </a:lnTo>
                  <a:lnTo>
                    <a:pt x="2360" y="679"/>
                  </a:lnTo>
                  <a:lnTo>
                    <a:pt x="2348" y="671"/>
                  </a:lnTo>
                  <a:lnTo>
                    <a:pt x="2340" y="663"/>
                  </a:lnTo>
                  <a:lnTo>
                    <a:pt x="2328" y="663"/>
                  </a:lnTo>
                  <a:lnTo>
                    <a:pt x="2316" y="663"/>
                  </a:lnTo>
                  <a:lnTo>
                    <a:pt x="2303" y="671"/>
                  </a:lnTo>
                  <a:lnTo>
                    <a:pt x="2295" y="683"/>
                  </a:lnTo>
                  <a:lnTo>
                    <a:pt x="2287" y="695"/>
                  </a:lnTo>
                  <a:lnTo>
                    <a:pt x="2283" y="707"/>
                  </a:lnTo>
                  <a:lnTo>
                    <a:pt x="2279" y="720"/>
                  </a:lnTo>
                  <a:lnTo>
                    <a:pt x="2287" y="728"/>
                  </a:lnTo>
                  <a:lnTo>
                    <a:pt x="2299" y="744"/>
                  </a:lnTo>
                  <a:lnTo>
                    <a:pt x="2312" y="756"/>
                  </a:lnTo>
                  <a:lnTo>
                    <a:pt x="2312" y="769"/>
                  </a:lnTo>
                  <a:lnTo>
                    <a:pt x="2303" y="769"/>
                  </a:lnTo>
                  <a:lnTo>
                    <a:pt x="2291" y="781"/>
                  </a:lnTo>
                  <a:lnTo>
                    <a:pt x="2279" y="781"/>
                  </a:lnTo>
                  <a:lnTo>
                    <a:pt x="2275" y="785"/>
                  </a:lnTo>
                  <a:lnTo>
                    <a:pt x="2263" y="789"/>
                  </a:lnTo>
                  <a:lnTo>
                    <a:pt x="2250" y="797"/>
                  </a:lnTo>
                  <a:lnTo>
                    <a:pt x="2238" y="813"/>
                  </a:lnTo>
                  <a:lnTo>
                    <a:pt x="2230" y="825"/>
                  </a:lnTo>
                  <a:lnTo>
                    <a:pt x="2218" y="834"/>
                  </a:lnTo>
                  <a:lnTo>
                    <a:pt x="2206" y="842"/>
                  </a:lnTo>
                  <a:lnTo>
                    <a:pt x="2193" y="842"/>
                  </a:lnTo>
                  <a:lnTo>
                    <a:pt x="2181" y="846"/>
                  </a:lnTo>
                  <a:lnTo>
                    <a:pt x="2169" y="854"/>
                  </a:lnTo>
                  <a:lnTo>
                    <a:pt x="2161" y="858"/>
                  </a:lnTo>
                  <a:lnTo>
                    <a:pt x="2149" y="858"/>
                  </a:lnTo>
                  <a:lnTo>
                    <a:pt x="2137" y="858"/>
                  </a:lnTo>
                  <a:lnTo>
                    <a:pt x="2124" y="862"/>
                  </a:lnTo>
                  <a:lnTo>
                    <a:pt x="2112" y="858"/>
                  </a:lnTo>
                  <a:lnTo>
                    <a:pt x="2100" y="858"/>
                  </a:lnTo>
                  <a:lnTo>
                    <a:pt x="2088" y="858"/>
                  </a:lnTo>
                  <a:lnTo>
                    <a:pt x="2075" y="858"/>
                  </a:lnTo>
                  <a:lnTo>
                    <a:pt x="2063" y="862"/>
                  </a:lnTo>
                  <a:lnTo>
                    <a:pt x="2051" y="862"/>
                  </a:lnTo>
                  <a:lnTo>
                    <a:pt x="2031" y="866"/>
                  </a:lnTo>
                  <a:lnTo>
                    <a:pt x="2019" y="866"/>
                  </a:lnTo>
                  <a:lnTo>
                    <a:pt x="2006" y="866"/>
                  </a:lnTo>
                  <a:lnTo>
                    <a:pt x="1994" y="870"/>
                  </a:lnTo>
                  <a:lnTo>
                    <a:pt x="1978" y="878"/>
                  </a:lnTo>
                  <a:lnTo>
                    <a:pt x="1970" y="882"/>
                  </a:lnTo>
                  <a:lnTo>
                    <a:pt x="1953" y="887"/>
                  </a:lnTo>
                  <a:lnTo>
                    <a:pt x="1945" y="891"/>
                  </a:lnTo>
                  <a:lnTo>
                    <a:pt x="1929" y="899"/>
                  </a:lnTo>
                  <a:lnTo>
                    <a:pt x="1917" y="903"/>
                  </a:lnTo>
                  <a:lnTo>
                    <a:pt x="1909" y="907"/>
                  </a:lnTo>
                  <a:lnTo>
                    <a:pt x="1896" y="919"/>
                  </a:lnTo>
                  <a:lnTo>
                    <a:pt x="1892" y="919"/>
                  </a:lnTo>
                  <a:lnTo>
                    <a:pt x="1880" y="915"/>
                  </a:lnTo>
                  <a:lnTo>
                    <a:pt x="1868" y="915"/>
                  </a:lnTo>
                  <a:lnTo>
                    <a:pt x="1864" y="903"/>
                  </a:lnTo>
                  <a:lnTo>
                    <a:pt x="1852" y="903"/>
                  </a:lnTo>
                  <a:lnTo>
                    <a:pt x="1839" y="903"/>
                  </a:lnTo>
                  <a:lnTo>
                    <a:pt x="1823" y="907"/>
                  </a:lnTo>
                  <a:lnTo>
                    <a:pt x="1811" y="907"/>
                  </a:lnTo>
                  <a:lnTo>
                    <a:pt x="1787" y="895"/>
                  </a:lnTo>
                  <a:lnTo>
                    <a:pt x="1770" y="891"/>
                  </a:lnTo>
                  <a:lnTo>
                    <a:pt x="1754" y="887"/>
                  </a:lnTo>
                  <a:lnTo>
                    <a:pt x="1734" y="882"/>
                  </a:lnTo>
                  <a:lnTo>
                    <a:pt x="1717" y="878"/>
                  </a:lnTo>
                  <a:lnTo>
                    <a:pt x="1701" y="866"/>
                  </a:lnTo>
                  <a:lnTo>
                    <a:pt x="1689" y="850"/>
                  </a:lnTo>
                  <a:lnTo>
                    <a:pt x="1669" y="850"/>
                  </a:lnTo>
                  <a:lnTo>
                    <a:pt x="1652" y="850"/>
                  </a:lnTo>
                  <a:lnTo>
                    <a:pt x="1628" y="846"/>
                  </a:lnTo>
                  <a:lnTo>
                    <a:pt x="1616" y="842"/>
                  </a:lnTo>
                  <a:lnTo>
                    <a:pt x="1603" y="842"/>
                  </a:lnTo>
                  <a:lnTo>
                    <a:pt x="1591" y="842"/>
                  </a:lnTo>
                  <a:lnTo>
                    <a:pt x="1587" y="842"/>
                  </a:lnTo>
                  <a:lnTo>
                    <a:pt x="1567" y="846"/>
                  </a:lnTo>
                  <a:lnTo>
                    <a:pt x="1555" y="850"/>
                  </a:lnTo>
                  <a:lnTo>
                    <a:pt x="1542" y="850"/>
                  </a:lnTo>
                  <a:lnTo>
                    <a:pt x="1530" y="846"/>
                  </a:lnTo>
                  <a:lnTo>
                    <a:pt x="1522" y="846"/>
                  </a:lnTo>
                  <a:lnTo>
                    <a:pt x="1510" y="846"/>
                  </a:lnTo>
                  <a:lnTo>
                    <a:pt x="1498" y="846"/>
                  </a:lnTo>
                  <a:lnTo>
                    <a:pt x="1485" y="842"/>
                  </a:lnTo>
                  <a:lnTo>
                    <a:pt x="1473" y="842"/>
                  </a:lnTo>
                  <a:lnTo>
                    <a:pt x="1461" y="842"/>
                  </a:lnTo>
                  <a:lnTo>
                    <a:pt x="1457" y="838"/>
                  </a:lnTo>
                  <a:lnTo>
                    <a:pt x="1433" y="834"/>
                  </a:lnTo>
                  <a:lnTo>
                    <a:pt x="1420" y="834"/>
                  </a:lnTo>
                  <a:lnTo>
                    <a:pt x="1408" y="834"/>
                  </a:lnTo>
                  <a:lnTo>
                    <a:pt x="1396" y="834"/>
                  </a:lnTo>
                  <a:lnTo>
                    <a:pt x="1384" y="838"/>
                  </a:lnTo>
                  <a:lnTo>
                    <a:pt x="1372" y="838"/>
                  </a:lnTo>
                  <a:lnTo>
                    <a:pt x="1372" y="825"/>
                  </a:lnTo>
                  <a:lnTo>
                    <a:pt x="1359" y="813"/>
                  </a:lnTo>
                  <a:lnTo>
                    <a:pt x="1347" y="805"/>
                  </a:lnTo>
                  <a:lnTo>
                    <a:pt x="1343" y="797"/>
                  </a:lnTo>
                  <a:lnTo>
                    <a:pt x="1339" y="785"/>
                  </a:lnTo>
                  <a:lnTo>
                    <a:pt x="1335" y="773"/>
                  </a:lnTo>
                  <a:lnTo>
                    <a:pt x="1327" y="760"/>
                  </a:lnTo>
                  <a:lnTo>
                    <a:pt x="1323" y="748"/>
                  </a:lnTo>
                  <a:lnTo>
                    <a:pt x="1310" y="744"/>
                  </a:lnTo>
                  <a:lnTo>
                    <a:pt x="1310" y="732"/>
                  </a:lnTo>
                  <a:lnTo>
                    <a:pt x="1298" y="724"/>
                  </a:lnTo>
                  <a:lnTo>
                    <a:pt x="1290" y="724"/>
                  </a:lnTo>
                  <a:lnTo>
                    <a:pt x="1278" y="720"/>
                  </a:lnTo>
                  <a:lnTo>
                    <a:pt x="1266" y="712"/>
                  </a:lnTo>
                  <a:lnTo>
                    <a:pt x="1253" y="707"/>
                  </a:lnTo>
                  <a:lnTo>
                    <a:pt x="1241" y="695"/>
                  </a:lnTo>
                  <a:lnTo>
                    <a:pt x="1229" y="695"/>
                  </a:lnTo>
                  <a:lnTo>
                    <a:pt x="1225" y="695"/>
                  </a:lnTo>
                  <a:lnTo>
                    <a:pt x="1213" y="679"/>
                  </a:lnTo>
                  <a:lnTo>
                    <a:pt x="1201" y="671"/>
                  </a:lnTo>
                  <a:lnTo>
                    <a:pt x="1188" y="671"/>
                  </a:lnTo>
                  <a:lnTo>
                    <a:pt x="1180" y="671"/>
                  </a:lnTo>
                  <a:lnTo>
                    <a:pt x="1172" y="667"/>
                  </a:lnTo>
                  <a:lnTo>
                    <a:pt x="1160" y="667"/>
                  </a:lnTo>
                  <a:lnTo>
                    <a:pt x="1148" y="667"/>
                  </a:lnTo>
                  <a:lnTo>
                    <a:pt x="1135" y="671"/>
                  </a:lnTo>
                  <a:lnTo>
                    <a:pt x="1127" y="667"/>
                  </a:lnTo>
                  <a:lnTo>
                    <a:pt x="1115" y="663"/>
                  </a:lnTo>
                  <a:lnTo>
                    <a:pt x="1103" y="663"/>
                  </a:lnTo>
                  <a:lnTo>
                    <a:pt x="1091" y="667"/>
                  </a:lnTo>
                  <a:lnTo>
                    <a:pt x="1079" y="659"/>
                  </a:lnTo>
                  <a:lnTo>
                    <a:pt x="1070" y="659"/>
                  </a:lnTo>
                  <a:lnTo>
                    <a:pt x="1058" y="655"/>
                  </a:lnTo>
                  <a:lnTo>
                    <a:pt x="1046" y="655"/>
                  </a:lnTo>
                  <a:lnTo>
                    <a:pt x="1038" y="642"/>
                  </a:lnTo>
                  <a:lnTo>
                    <a:pt x="1030" y="634"/>
                  </a:lnTo>
                  <a:lnTo>
                    <a:pt x="1030" y="622"/>
                  </a:lnTo>
                  <a:lnTo>
                    <a:pt x="1034" y="610"/>
                  </a:lnTo>
                  <a:lnTo>
                    <a:pt x="1038" y="606"/>
                  </a:lnTo>
                  <a:lnTo>
                    <a:pt x="1046" y="594"/>
                  </a:lnTo>
                  <a:lnTo>
                    <a:pt x="1050" y="585"/>
                  </a:lnTo>
                  <a:lnTo>
                    <a:pt x="1042" y="573"/>
                  </a:lnTo>
                  <a:lnTo>
                    <a:pt x="1050" y="561"/>
                  </a:lnTo>
                  <a:lnTo>
                    <a:pt x="1050" y="549"/>
                  </a:lnTo>
                  <a:lnTo>
                    <a:pt x="1050" y="541"/>
                  </a:lnTo>
                  <a:lnTo>
                    <a:pt x="1046" y="533"/>
                  </a:lnTo>
                  <a:lnTo>
                    <a:pt x="1034" y="520"/>
                  </a:lnTo>
                  <a:lnTo>
                    <a:pt x="1026" y="508"/>
                  </a:lnTo>
                  <a:lnTo>
                    <a:pt x="1017" y="496"/>
                  </a:lnTo>
                  <a:lnTo>
                    <a:pt x="1013" y="484"/>
                  </a:lnTo>
                  <a:lnTo>
                    <a:pt x="1009" y="472"/>
                  </a:lnTo>
                  <a:lnTo>
                    <a:pt x="997" y="463"/>
                  </a:lnTo>
                  <a:lnTo>
                    <a:pt x="993" y="451"/>
                  </a:lnTo>
                  <a:lnTo>
                    <a:pt x="989" y="451"/>
                  </a:lnTo>
                  <a:lnTo>
                    <a:pt x="985" y="455"/>
                  </a:lnTo>
                  <a:lnTo>
                    <a:pt x="973" y="455"/>
                  </a:lnTo>
                  <a:lnTo>
                    <a:pt x="965" y="443"/>
                  </a:lnTo>
                  <a:lnTo>
                    <a:pt x="952" y="439"/>
                  </a:lnTo>
                  <a:lnTo>
                    <a:pt x="940" y="443"/>
                  </a:lnTo>
                  <a:lnTo>
                    <a:pt x="928" y="439"/>
                  </a:lnTo>
                  <a:lnTo>
                    <a:pt x="916" y="435"/>
                  </a:lnTo>
                  <a:lnTo>
                    <a:pt x="904" y="427"/>
                  </a:lnTo>
                  <a:lnTo>
                    <a:pt x="899" y="415"/>
                  </a:lnTo>
                  <a:lnTo>
                    <a:pt x="887" y="410"/>
                  </a:lnTo>
                  <a:lnTo>
                    <a:pt x="875" y="402"/>
                  </a:lnTo>
                  <a:lnTo>
                    <a:pt x="867" y="394"/>
                  </a:lnTo>
                  <a:lnTo>
                    <a:pt x="863" y="382"/>
                  </a:lnTo>
                  <a:lnTo>
                    <a:pt x="851" y="374"/>
                  </a:lnTo>
                  <a:lnTo>
                    <a:pt x="859" y="362"/>
                  </a:lnTo>
                  <a:lnTo>
                    <a:pt x="859" y="349"/>
                  </a:lnTo>
                  <a:lnTo>
                    <a:pt x="851" y="354"/>
                  </a:lnTo>
                  <a:lnTo>
                    <a:pt x="838" y="354"/>
                  </a:lnTo>
                  <a:lnTo>
                    <a:pt x="826" y="358"/>
                  </a:lnTo>
                  <a:lnTo>
                    <a:pt x="822" y="358"/>
                  </a:lnTo>
                  <a:lnTo>
                    <a:pt x="810" y="358"/>
                  </a:lnTo>
                  <a:lnTo>
                    <a:pt x="798" y="358"/>
                  </a:lnTo>
                  <a:lnTo>
                    <a:pt x="790" y="370"/>
                  </a:lnTo>
                  <a:lnTo>
                    <a:pt x="790" y="382"/>
                  </a:lnTo>
                  <a:lnTo>
                    <a:pt x="786" y="394"/>
                  </a:lnTo>
                  <a:lnTo>
                    <a:pt x="773" y="402"/>
                  </a:lnTo>
                  <a:lnTo>
                    <a:pt x="765" y="406"/>
                  </a:lnTo>
                  <a:lnTo>
                    <a:pt x="753" y="410"/>
                  </a:lnTo>
                  <a:lnTo>
                    <a:pt x="741" y="410"/>
                  </a:lnTo>
                  <a:lnTo>
                    <a:pt x="729" y="419"/>
                  </a:lnTo>
                  <a:lnTo>
                    <a:pt x="720" y="431"/>
                  </a:lnTo>
                  <a:lnTo>
                    <a:pt x="720" y="443"/>
                  </a:lnTo>
                  <a:lnTo>
                    <a:pt x="716" y="447"/>
                  </a:lnTo>
                  <a:lnTo>
                    <a:pt x="720" y="459"/>
                  </a:lnTo>
                  <a:lnTo>
                    <a:pt x="720" y="472"/>
                  </a:lnTo>
                  <a:lnTo>
                    <a:pt x="720" y="480"/>
                  </a:lnTo>
                  <a:lnTo>
                    <a:pt x="724" y="488"/>
                  </a:lnTo>
                  <a:lnTo>
                    <a:pt x="729" y="496"/>
                  </a:lnTo>
                  <a:lnTo>
                    <a:pt x="720" y="508"/>
                  </a:lnTo>
                  <a:lnTo>
                    <a:pt x="708" y="516"/>
                  </a:lnTo>
                  <a:lnTo>
                    <a:pt x="696" y="520"/>
                  </a:lnTo>
                  <a:lnTo>
                    <a:pt x="684" y="524"/>
                  </a:lnTo>
                  <a:lnTo>
                    <a:pt x="684" y="528"/>
                  </a:lnTo>
                  <a:lnTo>
                    <a:pt x="672" y="524"/>
                  </a:lnTo>
                  <a:lnTo>
                    <a:pt x="659" y="520"/>
                  </a:lnTo>
                  <a:lnTo>
                    <a:pt x="647" y="520"/>
                  </a:lnTo>
                  <a:lnTo>
                    <a:pt x="635" y="520"/>
                  </a:lnTo>
                  <a:lnTo>
                    <a:pt x="623" y="520"/>
                  </a:lnTo>
                  <a:lnTo>
                    <a:pt x="611" y="516"/>
                  </a:lnTo>
                  <a:lnTo>
                    <a:pt x="598" y="512"/>
                  </a:lnTo>
                  <a:lnTo>
                    <a:pt x="574" y="504"/>
                  </a:lnTo>
                  <a:lnTo>
                    <a:pt x="566" y="504"/>
                  </a:lnTo>
                  <a:lnTo>
                    <a:pt x="566" y="516"/>
                  </a:lnTo>
                  <a:lnTo>
                    <a:pt x="562" y="528"/>
                  </a:lnTo>
                  <a:lnTo>
                    <a:pt x="558" y="541"/>
                  </a:lnTo>
                  <a:lnTo>
                    <a:pt x="554" y="545"/>
                  </a:lnTo>
                  <a:lnTo>
                    <a:pt x="550" y="557"/>
                  </a:lnTo>
                  <a:lnTo>
                    <a:pt x="545" y="569"/>
                  </a:lnTo>
                  <a:lnTo>
                    <a:pt x="537" y="581"/>
                  </a:lnTo>
                  <a:lnTo>
                    <a:pt x="537" y="594"/>
                  </a:lnTo>
                  <a:lnTo>
                    <a:pt x="533" y="606"/>
                  </a:lnTo>
                  <a:lnTo>
                    <a:pt x="529" y="618"/>
                  </a:lnTo>
                  <a:lnTo>
                    <a:pt x="525" y="630"/>
                  </a:lnTo>
                  <a:lnTo>
                    <a:pt x="533" y="634"/>
                  </a:lnTo>
                  <a:lnTo>
                    <a:pt x="545" y="642"/>
                  </a:lnTo>
                  <a:lnTo>
                    <a:pt x="541" y="655"/>
                  </a:lnTo>
                  <a:lnTo>
                    <a:pt x="541" y="659"/>
                  </a:lnTo>
                  <a:lnTo>
                    <a:pt x="529" y="659"/>
                  </a:lnTo>
                  <a:lnTo>
                    <a:pt x="517" y="651"/>
                  </a:lnTo>
                  <a:lnTo>
                    <a:pt x="505" y="659"/>
                  </a:lnTo>
                  <a:lnTo>
                    <a:pt x="493" y="655"/>
                  </a:lnTo>
                  <a:lnTo>
                    <a:pt x="480" y="646"/>
                  </a:lnTo>
                  <a:lnTo>
                    <a:pt x="456" y="651"/>
                  </a:lnTo>
                  <a:lnTo>
                    <a:pt x="448" y="659"/>
                  </a:lnTo>
                  <a:lnTo>
                    <a:pt x="436" y="659"/>
                  </a:lnTo>
                  <a:lnTo>
                    <a:pt x="423" y="659"/>
                  </a:lnTo>
                  <a:lnTo>
                    <a:pt x="411" y="663"/>
                  </a:lnTo>
                  <a:lnTo>
                    <a:pt x="399" y="667"/>
                  </a:lnTo>
                  <a:lnTo>
                    <a:pt x="387" y="671"/>
                  </a:lnTo>
                  <a:lnTo>
                    <a:pt x="383" y="671"/>
                  </a:lnTo>
                  <a:lnTo>
                    <a:pt x="383" y="675"/>
                  </a:lnTo>
                  <a:lnTo>
                    <a:pt x="383" y="687"/>
                  </a:lnTo>
                  <a:lnTo>
                    <a:pt x="387" y="687"/>
                  </a:lnTo>
                  <a:lnTo>
                    <a:pt x="399" y="683"/>
                  </a:lnTo>
                  <a:lnTo>
                    <a:pt x="407" y="695"/>
                  </a:lnTo>
                  <a:lnTo>
                    <a:pt x="407" y="736"/>
                  </a:lnTo>
                  <a:lnTo>
                    <a:pt x="411" y="748"/>
                  </a:lnTo>
                  <a:lnTo>
                    <a:pt x="415" y="756"/>
                  </a:lnTo>
                  <a:lnTo>
                    <a:pt x="419" y="760"/>
                  </a:lnTo>
                  <a:lnTo>
                    <a:pt x="423" y="773"/>
                  </a:lnTo>
                  <a:lnTo>
                    <a:pt x="427" y="785"/>
                  </a:lnTo>
                  <a:lnTo>
                    <a:pt x="432" y="797"/>
                  </a:lnTo>
                  <a:lnTo>
                    <a:pt x="432" y="809"/>
                  </a:lnTo>
                  <a:lnTo>
                    <a:pt x="419" y="809"/>
                  </a:lnTo>
                  <a:lnTo>
                    <a:pt x="407" y="813"/>
                  </a:lnTo>
                  <a:lnTo>
                    <a:pt x="419" y="825"/>
                  </a:lnTo>
                  <a:lnTo>
                    <a:pt x="411" y="830"/>
                  </a:lnTo>
                  <a:lnTo>
                    <a:pt x="399" y="830"/>
                  </a:lnTo>
                  <a:lnTo>
                    <a:pt x="399" y="834"/>
                  </a:lnTo>
                  <a:lnTo>
                    <a:pt x="395" y="846"/>
                  </a:lnTo>
                  <a:lnTo>
                    <a:pt x="399" y="858"/>
                  </a:lnTo>
                  <a:lnTo>
                    <a:pt x="399" y="866"/>
                  </a:lnTo>
                  <a:lnTo>
                    <a:pt x="399" y="874"/>
                  </a:lnTo>
                  <a:lnTo>
                    <a:pt x="395" y="887"/>
                  </a:lnTo>
                  <a:lnTo>
                    <a:pt x="383" y="887"/>
                  </a:lnTo>
                  <a:lnTo>
                    <a:pt x="375" y="891"/>
                  </a:lnTo>
                  <a:lnTo>
                    <a:pt x="362" y="899"/>
                  </a:lnTo>
                  <a:lnTo>
                    <a:pt x="350" y="903"/>
                  </a:lnTo>
                  <a:lnTo>
                    <a:pt x="338" y="907"/>
                  </a:lnTo>
                  <a:lnTo>
                    <a:pt x="326" y="915"/>
                  </a:lnTo>
                  <a:lnTo>
                    <a:pt x="318" y="919"/>
                  </a:lnTo>
                  <a:lnTo>
                    <a:pt x="305" y="923"/>
                  </a:lnTo>
                  <a:lnTo>
                    <a:pt x="293" y="931"/>
                  </a:lnTo>
                  <a:lnTo>
                    <a:pt x="285" y="943"/>
                  </a:lnTo>
                  <a:lnTo>
                    <a:pt x="277" y="952"/>
                  </a:lnTo>
                  <a:lnTo>
                    <a:pt x="273" y="956"/>
                  </a:lnTo>
                  <a:lnTo>
                    <a:pt x="261" y="960"/>
                  </a:lnTo>
                  <a:lnTo>
                    <a:pt x="236" y="964"/>
                  </a:lnTo>
                  <a:lnTo>
                    <a:pt x="224" y="960"/>
                  </a:lnTo>
                  <a:lnTo>
                    <a:pt x="212" y="960"/>
                  </a:lnTo>
                  <a:lnTo>
                    <a:pt x="200" y="960"/>
                  </a:lnTo>
                  <a:lnTo>
                    <a:pt x="191" y="972"/>
                  </a:lnTo>
                  <a:lnTo>
                    <a:pt x="183" y="980"/>
                  </a:lnTo>
                  <a:lnTo>
                    <a:pt x="179" y="992"/>
                  </a:lnTo>
                  <a:lnTo>
                    <a:pt x="171" y="1005"/>
                  </a:lnTo>
                  <a:lnTo>
                    <a:pt x="159" y="1000"/>
                  </a:lnTo>
                  <a:lnTo>
                    <a:pt x="147" y="1005"/>
                  </a:lnTo>
                  <a:lnTo>
                    <a:pt x="134" y="1013"/>
                  </a:lnTo>
                  <a:lnTo>
                    <a:pt x="122" y="1013"/>
                  </a:lnTo>
                  <a:lnTo>
                    <a:pt x="122" y="1000"/>
                  </a:lnTo>
                  <a:lnTo>
                    <a:pt x="118" y="988"/>
                  </a:lnTo>
                  <a:lnTo>
                    <a:pt x="106" y="992"/>
                  </a:lnTo>
                  <a:lnTo>
                    <a:pt x="106" y="996"/>
                  </a:lnTo>
                  <a:lnTo>
                    <a:pt x="94" y="1000"/>
                  </a:lnTo>
                  <a:lnTo>
                    <a:pt x="82" y="1000"/>
                  </a:lnTo>
                  <a:lnTo>
                    <a:pt x="73" y="996"/>
                  </a:lnTo>
                  <a:lnTo>
                    <a:pt x="69" y="1009"/>
                  </a:lnTo>
                  <a:lnTo>
                    <a:pt x="57" y="1017"/>
                  </a:lnTo>
                  <a:lnTo>
                    <a:pt x="45" y="1025"/>
                  </a:lnTo>
                  <a:lnTo>
                    <a:pt x="33" y="1025"/>
                  </a:lnTo>
                  <a:lnTo>
                    <a:pt x="21" y="1033"/>
                  </a:lnTo>
                  <a:lnTo>
                    <a:pt x="21" y="1037"/>
                  </a:lnTo>
                  <a:lnTo>
                    <a:pt x="12" y="1049"/>
                  </a:lnTo>
                  <a:lnTo>
                    <a:pt x="16" y="1057"/>
                  </a:lnTo>
                  <a:lnTo>
                    <a:pt x="12" y="1070"/>
                  </a:lnTo>
                  <a:lnTo>
                    <a:pt x="0" y="1074"/>
                  </a:lnTo>
                  <a:lnTo>
                    <a:pt x="0" y="1082"/>
                  </a:lnTo>
                  <a:lnTo>
                    <a:pt x="0" y="1086"/>
                  </a:lnTo>
                  <a:lnTo>
                    <a:pt x="0" y="1094"/>
                  </a:lnTo>
                  <a:lnTo>
                    <a:pt x="8" y="1098"/>
                  </a:lnTo>
                  <a:lnTo>
                    <a:pt x="12" y="1106"/>
                  </a:lnTo>
                  <a:lnTo>
                    <a:pt x="12" y="1110"/>
                  </a:lnTo>
                  <a:lnTo>
                    <a:pt x="4" y="1110"/>
                  </a:lnTo>
                  <a:lnTo>
                    <a:pt x="4" y="1118"/>
                  </a:lnTo>
                  <a:lnTo>
                    <a:pt x="4" y="1127"/>
                  </a:lnTo>
                  <a:lnTo>
                    <a:pt x="8" y="1131"/>
                  </a:lnTo>
                  <a:lnTo>
                    <a:pt x="16" y="1139"/>
                  </a:lnTo>
                  <a:lnTo>
                    <a:pt x="29" y="1135"/>
                  </a:lnTo>
                  <a:lnTo>
                    <a:pt x="29" y="1131"/>
                  </a:lnTo>
                  <a:lnTo>
                    <a:pt x="29" y="1127"/>
                  </a:lnTo>
                  <a:lnTo>
                    <a:pt x="37" y="1127"/>
                  </a:lnTo>
                  <a:lnTo>
                    <a:pt x="41" y="1127"/>
                  </a:lnTo>
                  <a:lnTo>
                    <a:pt x="53" y="1131"/>
                  </a:lnTo>
                  <a:lnTo>
                    <a:pt x="61" y="1135"/>
                  </a:lnTo>
                  <a:lnTo>
                    <a:pt x="73" y="1147"/>
                  </a:lnTo>
                  <a:lnTo>
                    <a:pt x="69" y="1159"/>
                  </a:lnTo>
                  <a:lnTo>
                    <a:pt x="73" y="1171"/>
                  </a:lnTo>
                  <a:lnTo>
                    <a:pt x="77" y="1184"/>
                  </a:lnTo>
                  <a:lnTo>
                    <a:pt x="77" y="1196"/>
                  </a:lnTo>
                  <a:lnTo>
                    <a:pt x="82" y="1208"/>
                  </a:lnTo>
                  <a:lnTo>
                    <a:pt x="90" y="1212"/>
                  </a:lnTo>
                  <a:lnTo>
                    <a:pt x="82" y="1224"/>
                  </a:lnTo>
                  <a:lnTo>
                    <a:pt x="77" y="1228"/>
                  </a:lnTo>
                  <a:lnTo>
                    <a:pt x="65" y="1224"/>
                  </a:lnTo>
                  <a:lnTo>
                    <a:pt x="53" y="1228"/>
                  </a:lnTo>
                  <a:lnTo>
                    <a:pt x="53" y="1241"/>
                  </a:lnTo>
                  <a:lnTo>
                    <a:pt x="57" y="1245"/>
                  </a:lnTo>
                  <a:lnTo>
                    <a:pt x="61" y="1241"/>
                  </a:lnTo>
                  <a:lnTo>
                    <a:pt x="73" y="1245"/>
                  </a:lnTo>
                  <a:lnTo>
                    <a:pt x="82" y="1245"/>
                  </a:lnTo>
                  <a:lnTo>
                    <a:pt x="86" y="1245"/>
                  </a:lnTo>
                  <a:lnTo>
                    <a:pt x="94" y="1249"/>
                  </a:lnTo>
                  <a:lnTo>
                    <a:pt x="106" y="1257"/>
                  </a:lnTo>
                  <a:lnTo>
                    <a:pt x="114" y="1261"/>
                  </a:lnTo>
                  <a:lnTo>
                    <a:pt x="126" y="1261"/>
                  </a:lnTo>
                  <a:lnTo>
                    <a:pt x="139" y="1273"/>
                  </a:lnTo>
                  <a:lnTo>
                    <a:pt x="143" y="1281"/>
                  </a:lnTo>
                  <a:lnTo>
                    <a:pt x="143" y="1285"/>
                  </a:lnTo>
                  <a:lnTo>
                    <a:pt x="143" y="1297"/>
                  </a:lnTo>
                  <a:lnTo>
                    <a:pt x="139" y="1306"/>
                  </a:lnTo>
                  <a:lnTo>
                    <a:pt x="151" y="1314"/>
                  </a:lnTo>
                  <a:lnTo>
                    <a:pt x="155" y="1326"/>
                  </a:lnTo>
                  <a:lnTo>
                    <a:pt x="167" y="1322"/>
                  </a:lnTo>
                  <a:lnTo>
                    <a:pt x="191" y="1338"/>
                  </a:lnTo>
                  <a:lnTo>
                    <a:pt x="204" y="1342"/>
                  </a:lnTo>
                  <a:lnTo>
                    <a:pt x="216" y="1346"/>
                  </a:lnTo>
                  <a:lnTo>
                    <a:pt x="228" y="1350"/>
                  </a:lnTo>
                  <a:lnTo>
                    <a:pt x="240" y="1350"/>
                  </a:lnTo>
                  <a:lnTo>
                    <a:pt x="252" y="1350"/>
                  </a:lnTo>
                  <a:lnTo>
                    <a:pt x="265" y="1342"/>
                  </a:lnTo>
                  <a:lnTo>
                    <a:pt x="277" y="1338"/>
                  </a:lnTo>
                  <a:lnTo>
                    <a:pt x="281" y="1338"/>
                  </a:lnTo>
                  <a:lnTo>
                    <a:pt x="293" y="1330"/>
                  </a:lnTo>
                  <a:lnTo>
                    <a:pt x="301" y="1326"/>
                  </a:lnTo>
                  <a:lnTo>
                    <a:pt x="313" y="1318"/>
                  </a:lnTo>
                  <a:lnTo>
                    <a:pt x="326" y="1318"/>
                  </a:lnTo>
                  <a:lnTo>
                    <a:pt x="338" y="1318"/>
                  </a:lnTo>
                  <a:lnTo>
                    <a:pt x="350" y="1322"/>
                  </a:lnTo>
                  <a:lnTo>
                    <a:pt x="362" y="1326"/>
                  </a:lnTo>
                  <a:lnTo>
                    <a:pt x="370" y="1338"/>
                  </a:lnTo>
                  <a:lnTo>
                    <a:pt x="383" y="1346"/>
                  </a:lnTo>
                  <a:lnTo>
                    <a:pt x="387" y="1354"/>
                  </a:lnTo>
                  <a:lnTo>
                    <a:pt x="399" y="1346"/>
                  </a:lnTo>
                  <a:lnTo>
                    <a:pt x="403" y="1346"/>
                  </a:lnTo>
                  <a:lnTo>
                    <a:pt x="407" y="1350"/>
                  </a:lnTo>
                  <a:lnTo>
                    <a:pt x="403" y="1359"/>
                  </a:lnTo>
                  <a:lnTo>
                    <a:pt x="399" y="1371"/>
                  </a:lnTo>
                  <a:lnTo>
                    <a:pt x="395" y="1383"/>
                  </a:lnTo>
                  <a:lnTo>
                    <a:pt x="395" y="1387"/>
                  </a:lnTo>
                  <a:lnTo>
                    <a:pt x="391" y="1399"/>
                  </a:lnTo>
                  <a:lnTo>
                    <a:pt x="383" y="1407"/>
                  </a:lnTo>
                  <a:lnTo>
                    <a:pt x="379" y="1407"/>
                  </a:lnTo>
                  <a:lnTo>
                    <a:pt x="375" y="1411"/>
                  </a:lnTo>
                  <a:lnTo>
                    <a:pt x="370" y="1420"/>
                  </a:lnTo>
                  <a:lnTo>
                    <a:pt x="366" y="1424"/>
                  </a:lnTo>
                  <a:lnTo>
                    <a:pt x="362" y="1424"/>
                  </a:lnTo>
                  <a:lnTo>
                    <a:pt x="354" y="1424"/>
                  </a:lnTo>
                  <a:lnTo>
                    <a:pt x="358" y="1432"/>
                  </a:lnTo>
                  <a:lnTo>
                    <a:pt x="350" y="1444"/>
                  </a:lnTo>
                  <a:lnTo>
                    <a:pt x="342" y="1448"/>
                  </a:lnTo>
                  <a:lnTo>
                    <a:pt x="330" y="1448"/>
                  </a:lnTo>
                  <a:lnTo>
                    <a:pt x="318" y="1460"/>
                  </a:lnTo>
                  <a:lnTo>
                    <a:pt x="322" y="1464"/>
                  </a:lnTo>
                  <a:lnTo>
                    <a:pt x="326" y="1468"/>
                  </a:lnTo>
                  <a:lnTo>
                    <a:pt x="318" y="1481"/>
                  </a:lnTo>
                  <a:lnTo>
                    <a:pt x="318" y="1489"/>
                  </a:lnTo>
                  <a:lnTo>
                    <a:pt x="330" y="1505"/>
                  </a:lnTo>
                  <a:lnTo>
                    <a:pt x="334" y="1505"/>
                  </a:lnTo>
                  <a:lnTo>
                    <a:pt x="346" y="1505"/>
                  </a:lnTo>
                  <a:lnTo>
                    <a:pt x="346" y="1517"/>
                  </a:lnTo>
                  <a:lnTo>
                    <a:pt x="350" y="1529"/>
                  </a:lnTo>
                  <a:lnTo>
                    <a:pt x="354" y="1542"/>
                  </a:lnTo>
                  <a:lnTo>
                    <a:pt x="346" y="1546"/>
                  </a:lnTo>
                  <a:lnTo>
                    <a:pt x="338" y="1550"/>
                  </a:lnTo>
                  <a:lnTo>
                    <a:pt x="334" y="1550"/>
                  </a:lnTo>
                  <a:lnTo>
                    <a:pt x="326" y="1562"/>
                  </a:lnTo>
                  <a:lnTo>
                    <a:pt x="313" y="1554"/>
                  </a:lnTo>
                  <a:lnTo>
                    <a:pt x="309" y="1546"/>
                  </a:lnTo>
                  <a:lnTo>
                    <a:pt x="305" y="1542"/>
                  </a:lnTo>
                  <a:lnTo>
                    <a:pt x="301" y="1546"/>
                  </a:lnTo>
                  <a:lnTo>
                    <a:pt x="297" y="1546"/>
                  </a:lnTo>
                  <a:lnTo>
                    <a:pt x="285" y="1550"/>
                  </a:lnTo>
                  <a:lnTo>
                    <a:pt x="293" y="1558"/>
                  </a:lnTo>
                  <a:lnTo>
                    <a:pt x="293" y="1570"/>
                  </a:lnTo>
                  <a:lnTo>
                    <a:pt x="301" y="1582"/>
                  </a:lnTo>
                  <a:lnTo>
                    <a:pt x="309" y="1590"/>
                  </a:lnTo>
                  <a:lnTo>
                    <a:pt x="305" y="1595"/>
                  </a:lnTo>
                  <a:lnTo>
                    <a:pt x="305" y="1599"/>
                  </a:lnTo>
                  <a:lnTo>
                    <a:pt x="309" y="1607"/>
                  </a:lnTo>
                  <a:lnTo>
                    <a:pt x="309" y="1623"/>
                  </a:lnTo>
                  <a:lnTo>
                    <a:pt x="318" y="1631"/>
                  </a:lnTo>
                  <a:lnTo>
                    <a:pt x="326" y="1623"/>
                  </a:lnTo>
                  <a:lnTo>
                    <a:pt x="334" y="1623"/>
                  </a:lnTo>
                  <a:lnTo>
                    <a:pt x="342" y="1635"/>
                  </a:lnTo>
                  <a:lnTo>
                    <a:pt x="342" y="1639"/>
                  </a:lnTo>
                  <a:lnTo>
                    <a:pt x="346" y="1643"/>
                  </a:lnTo>
                  <a:lnTo>
                    <a:pt x="346" y="1647"/>
                  </a:lnTo>
                  <a:lnTo>
                    <a:pt x="362" y="1656"/>
                  </a:lnTo>
                  <a:lnTo>
                    <a:pt x="370" y="1651"/>
                  </a:lnTo>
                  <a:lnTo>
                    <a:pt x="379" y="1660"/>
                  </a:lnTo>
                  <a:lnTo>
                    <a:pt x="383" y="1660"/>
                  </a:lnTo>
                  <a:lnTo>
                    <a:pt x="387" y="1668"/>
                  </a:lnTo>
                  <a:lnTo>
                    <a:pt x="395" y="1676"/>
                  </a:lnTo>
                  <a:lnTo>
                    <a:pt x="395" y="1680"/>
                  </a:lnTo>
                  <a:lnTo>
                    <a:pt x="407" y="1684"/>
                  </a:lnTo>
                  <a:lnTo>
                    <a:pt x="419" y="1688"/>
                  </a:lnTo>
                  <a:lnTo>
                    <a:pt x="436" y="1696"/>
                  </a:lnTo>
                  <a:lnTo>
                    <a:pt x="448" y="1704"/>
                  </a:lnTo>
                  <a:lnTo>
                    <a:pt x="452" y="1717"/>
                  </a:lnTo>
                  <a:lnTo>
                    <a:pt x="460" y="1713"/>
                  </a:lnTo>
                  <a:lnTo>
                    <a:pt x="464" y="1708"/>
                  </a:lnTo>
                  <a:lnTo>
                    <a:pt x="468" y="1696"/>
                  </a:lnTo>
                  <a:lnTo>
                    <a:pt x="480" y="1692"/>
                  </a:lnTo>
                  <a:lnTo>
                    <a:pt x="505" y="1696"/>
                  </a:lnTo>
                  <a:lnTo>
                    <a:pt x="517" y="1708"/>
                  </a:lnTo>
                  <a:lnTo>
                    <a:pt x="525" y="1717"/>
                  </a:lnTo>
                  <a:lnTo>
                    <a:pt x="529" y="1721"/>
                  </a:lnTo>
                  <a:lnTo>
                    <a:pt x="541" y="1729"/>
                  </a:lnTo>
                  <a:lnTo>
                    <a:pt x="545" y="1729"/>
                  </a:lnTo>
                  <a:lnTo>
                    <a:pt x="566" y="1745"/>
                  </a:lnTo>
                  <a:lnTo>
                    <a:pt x="590" y="1749"/>
                  </a:lnTo>
                  <a:lnTo>
                    <a:pt x="611" y="1757"/>
                  </a:lnTo>
                  <a:lnTo>
                    <a:pt x="627" y="1769"/>
                  </a:lnTo>
                  <a:lnTo>
                    <a:pt x="647" y="1794"/>
                  </a:lnTo>
                  <a:lnTo>
                    <a:pt x="668" y="1806"/>
                  </a:lnTo>
                  <a:lnTo>
                    <a:pt x="684" y="1810"/>
                  </a:lnTo>
                  <a:lnTo>
                    <a:pt x="696" y="1822"/>
                  </a:lnTo>
                  <a:lnTo>
                    <a:pt x="716" y="1830"/>
                  </a:lnTo>
                  <a:lnTo>
                    <a:pt x="724" y="1839"/>
                  </a:lnTo>
                  <a:lnTo>
                    <a:pt x="749" y="1855"/>
                  </a:lnTo>
                  <a:lnTo>
                    <a:pt x="753" y="1843"/>
                  </a:lnTo>
                  <a:lnTo>
                    <a:pt x="765" y="1851"/>
                  </a:lnTo>
                  <a:lnTo>
                    <a:pt x="777" y="1855"/>
                  </a:lnTo>
                  <a:lnTo>
                    <a:pt x="777" y="1851"/>
                  </a:lnTo>
                  <a:lnTo>
                    <a:pt x="790" y="1843"/>
                  </a:lnTo>
                  <a:lnTo>
                    <a:pt x="806" y="1855"/>
                  </a:lnTo>
                  <a:lnTo>
                    <a:pt x="818" y="1859"/>
                  </a:lnTo>
                  <a:lnTo>
                    <a:pt x="830" y="1859"/>
                  </a:lnTo>
                  <a:lnTo>
                    <a:pt x="830" y="1863"/>
                  </a:lnTo>
                  <a:lnTo>
                    <a:pt x="847" y="1863"/>
                  </a:lnTo>
                  <a:lnTo>
                    <a:pt x="859" y="1855"/>
                  </a:lnTo>
                  <a:lnTo>
                    <a:pt x="871" y="1855"/>
                  </a:lnTo>
                  <a:lnTo>
                    <a:pt x="875" y="1859"/>
                  </a:lnTo>
                  <a:lnTo>
                    <a:pt x="887" y="1851"/>
                  </a:lnTo>
                  <a:lnTo>
                    <a:pt x="899" y="1847"/>
                  </a:lnTo>
                  <a:lnTo>
                    <a:pt x="912" y="1847"/>
                  </a:lnTo>
                  <a:lnTo>
                    <a:pt x="920" y="1855"/>
                  </a:lnTo>
                  <a:lnTo>
                    <a:pt x="916" y="1867"/>
                  </a:lnTo>
                  <a:lnTo>
                    <a:pt x="912" y="1879"/>
                  </a:lnTo>
                  <a:lnTo>
                    <a:pt x="916" y="1892"/>
                  </a:lnTo>
                  <a:lnTo>
                    <a:pt x="920" y="1896"/>
                  </a:lnTo>
                  <a:lnTo>
                    <a:pt x="924" y="1892"/>
                  </a:lnTo>
                  <a:lnTo>
                    <a:pt x="936" y="1879"/>
                  </a:lnTo>
                  <a:lnTo>
                    <a:pt x="936" y="1875"/>
                  </a:lnTo>
                  <a:lnTo>
                    <a:pt x="940" y="1863"/>
                  </a:lnTo>
                  <a:lnTo>
                    <a:pt x="948" y="1859"/>
                  </a:lnTo>
                  <a:lnTo>
                    <a:pt x="956" y="1847"/>
                  </a:lnTo>
                  <a:lnTo>
                    <a:pt x="973" y="1839"/>
                  </a:lnTo>
                  <a:lnTo>
                    <a:pt x="981" y="1830"/>
                  </a:lnTo>
                  <a:lnTo>
                    <a:pt x="989" y="1830"/>
                  </a:lnTo>
                  <a:lnTo>
                    <a:pt x="993" y="1830"/>
                  </a:lnTo>
                  <a:lnTo>
                    <a:pt x="997" y="1830"/>
                  </a:lnTo>
                  <a:lnTo>
                    <a:pt x="1009" y="1835"/>
                  </a:lnTo>
                  <a:lnTo>
                    <a:pt x="1013" y="1847"/>
                  </a:lnTo>
                  <a:lnTo>
                    <a:pt x="1022" y="1847"/>
                  </a:lnTo>
                  <a:lnTo>
                    <a:pt x="1038" y="1847"/>
                  </a:lnTo>
                  <a:lnTo>
                    <a:pt x="1050" y="1851"/>
                  </a:lnTo>
                  <a:lnTo>
                    <a:pt x="1054" y="1851"/>
                  </a:lnTo>
                  <a:lnTo>
                    <a:pt x="1066" y="1847"/>
                  </a:lnTo>
                  <a:lnTo>
                    <a:pt x="1074" y="1851"/>
                  </a:lnTo>
                  <a:lnTo>
                    <a:pt x="1087" y="1855"/>
                  </a:lnTo>
                  <a:lnTo>
                    <a:pt x="1087" y="1867"/>
                  </a:lnTo>
                  <a:lnTo>
                    <a:pt x="1095" y="1867"/>
                  </a:lnTo>
                  <a:lnTo>
                    <a:pt x="1103" y="1867"/>
                  </a:lnTo>
                  <a:lnTo>
                    <a:pt x="1115" y="1863"/>
                  </a:lnTo>
                  <a:lnTo>
                    <a:pt x="1123" y="1863"/>
                  </a:lnTo>
                  <a:lnTo>
                    <a:pt x="1135" y="1859"/>
                  </a:lnTo>
                  <a:lnTo>
                    <a:pt x="1144" y="1855"/>
                  </a:lnTo>
                  <a:lnTo>
                    <a:pt x="1148" y="1843"/>
                  </a:lnTo>
                  <a:lnTo>
                    <a:pt x="1160" y="1839"/>
                  </a:lnTo>
                  <a:lnTo>
                    <a:pt x="1164" y="1830"/>
                  </a:lnTo>
                  <a:lnTo>
                    <a:pt x="1176" y="1826"/>
                  </a:lnTo>
                  <a:lnTo>
                    <a:pt x="1176" y="1822"/>
                  </a:lnTo>
                  <a:lnTo>
                    <a:pt x="1180" y="1810"/>
                  </a:lnTo>
                  <a:lnTo>
                    <a:pt x="1192" y="1806"/>
                  </a:lnTo>
                  <a:lnTo>
                    <a:pt x="1205" y="1806"/>
                  </a:lnTo>
                  <a:lnTo>
                    <a:pt x="1217" y="1802"/>
                  </a:lnTo>
                  <a:lnTo>
                    <a:pt x="1225" y="1794"/>
                  </a:lnTo>
                  <a:lnTo>
                    <a:pt x="1237" y="1786"/>
                  </a:lnTo>
                  <a:lnTo>
                    <a:pt x="1241" y="1778"/>
                  </a:lnTo>
                  <a:lnTo>
                    <a:pt x="1253" y="1769"/>
                  </a:lnTo>
                  <a:lnTo>
                    <a:pt x="1266" y="1765"/>
                  </a:lnTo>
                  <a:lnTo>
                    <a:pt x="1266" y="1761"/>
                  </a:lnTo>
                  <a:lnTo>
                    <a:pt x="1278" y="1774"/>
                  </a:lnTo>
                  <a:lnTo>
                    <a:pt x="1290" y="1774"/>
                  </a:lnTo>
                  <a:lnTo>
                    <a:pt x="1286" y="1774"/>
                  </a:lnTo>
                  <a:lnTo>
                    <a:pt x="1290" y="1774"/>
                  </a:lnTo>
                  <a:lnTo>
                    <a:pt x="1302" y="1778"/>
                  </a:lnTo>
                  <a:lnTo>
                    <a:pt x="1315" y="1782"/>
                  </a:lnTo>
                  <a:lnTo>
                    <a:pt x="1323" y="1769"/>
                  </a:lnTo>
                  <a:lnTo>
                    <a:pt x="1335" y="1761"/>
                  </a:lnTo>
                  <a:lnTo>
                    <a:pt x="1343" y="1757"/>
                  </a:lnTo>
                  <a:lnTo>
                    <a:pt x="1355" y="1753"/>
                  </a:lnTo>
                  <a:lnTo>
                    <a:pt x="1359" y="1761"/>
                  </a:lnTo>
                  <a:lnTo>
                    <a:pt x="1367" y="1769"/>
                  </a:lnTo>
                  <a:lnTo>
                    <a:pt x="1372" y="1769"/>
                  </a:lnTo>
                  <a:lnTo>
                    <a:pt x="1359" y="1778"/>
                  </a:lnTo>
                  <a:lnTo>
                    <a:pt x="1359" y="1786"/>
                  </a:lnTo>
                  <a:lnTo>
                    <a:pt x="1372" y="1782"/>
                  </a:lnTo>
                  <a:lnTo>
                    <a:pt x="1380" y="1778"/>
                  </a:lnTo>
                  <a:lnTo>
                    <a:pt x="1384" y="1790"/>
                  </a:lnTo>
                  <a:lnTo>
                    <a:pt x="1384" y="1798"/>
                  </a:lnTo>
                  <a:lnTo>
                    <a:pt x="1376" y="1810"/>
                  </a:lnTo>
                  <a:lnTo>
                    <a:pt x="1367" y="1822"/>
                  </a:lnTo>
                  <a:lnTo>
                    <a:pt x="1380" y="1822"/>
                  </a:lnTo>
                  <a:lnTo>
                    <a:pt x="1392" y="1822"/>
                  </a:lnTo>
                  <a:lnTo>
                    <a:pt x="1404" y="1826"/>
                  </a:lnTo>
                  <a:lnTo>
                    <a:pt x="1412" y="1826"/>
                  </a:lnTo>
                  <a:lnTo>
                    <a:pt x="1424" y="1830"/>
                  </a:lnTo>
                  <a:lnTo>
                    <a:pt x="1428" y="1835"/>
                  </a:lnTo>
                  <a:lnTo>
                    <a:pt x="1437" y="1822"/>
                  </a:lnTo>
                  <a:lnTo>
                    <a:pt x="1449" y="1814"/>
                  </a:lnTo>
                  <a:lnTo>
                    <a:pt x="1461" y="1826"/>
                  </a:lnTo>
                  <a:lnTo>
                    <a:pt x="1473" y="1835"/>
                  </a:lnTo>
                  <a:lnTo>
                    <a:pt x="1477" y="1839"/>
                  </a:lnTo>
                  <a:lnTo>
                    <a:pt x="1477" y="1847"/>
                  </a:lnTo>
                  <a:lnTo>
                    <a:pt x="1477" y="1859"/>
                  </a:lnTo>
                  <a:lnTo>
                    <a:pt x="1485" y="1871"/>
                  </a:lnTo>
                  <a:lnTo>
                    <a:pt x="1490" y="1879"/>
                  </a:lnTo>
                  <a:lnTo>
                    <a:pt x="1502" y="1871"/>
                  </a:lnTo>
                  <a:lnTo>
                    <a:pt x="1514" y="1879"/>
                  </a:lnTo>
                  <a:lnTo>
                    <a:pt x="1514" y="1892"/>
                  </a:lnTo>
                  <a:lnTo>
                    <a:pt x="1514" y="1904"/>
                  </a:lnTo>
                  <a:lnTo>
                    <a:pt x="1514" y="1916"/>
                  </a:lnTo>
                  <a:lnTo>
                    <a:pt x="1518" y="1928"/>
                  </a:lnTo>
                  <a:lnTo>
                    <a:pt x="1518" y="1936"/>
                  </a:lnTo>
                  <a:lnTo>
                    <a:pt x="1514" y="1948"/>
                  </a:lnTo>
                  <a:lnTo>
                    <a:pt x="1514" y="1953"/>
                  </a:lnTo>
                  <a:lnTo>
                    <a:pt x="1514" y="1965"/>
                  </a:lnTo>
                  <a:lnTo>
                    <a:pt x="1506" y="1977"/>
                  </a:lnTo>
                  <a:lnTo>
                    <a:pt x="1514" y="1989"/>
                  </a:lnTo>
                  <a:lnTo>
                    <a:pt x="1510" y="1989"/>
                  </a:lnTo>
                  <a:lnTo>
                    <a:pt x="1498" y="1993"/>
                  </a:lnTo>
                  <a:lnTo>
                    <a:pt x="1494" y="2005"/>
                  </a:lnTo>
                  <a:lnTo>
                    <a:pt x="1490" y="2005"/>
                  </a:lnTo>
                  <a:lnTo>
                    <a:pt x="1477" y="2005"/>
                  </a:lnTo>
                  <a:lnTo>
                    <a:pt x="1477" y="2018"/>
                  </a:lnTo>
                  <a:lnTo>
                    <a:pt x="1473" y="2026"/>
                  </a:lnTo>
                  <a:lnTo>
                    <a:pt x="1469" y="2026"/>
                  </a:lnTo>
                  <a:lnTo>
                    <a:pt x="1457" y="2030"/>
                  </a:lnTo>
                  <a:lnTo>
                    <a:pt x="1453" y="2042"/>
                  </a:lnTo>
                  <a:lnTo>
                    <a:pt x="1453" y="2054"/>
                  </a:lnTo>
                  <a:lnTo>
                    <a:pt x="1445" y="2062"/>
                  </a:lnTo>
                  <a:lnTo>
                    <a:pt x="1445" y="2071"/>
                  </a:lnTo>
                  <a:lnTo>
                    <a:pt x="1453" y="2083"/>
                  </a:lnTo>
                  <a:lnTo>
                    <a:pt x="1453" y="2095"/>
                  </a:lnTo>
                  <a:lnTo>
                    <a:pt x="1449" y="2107"/>
                  </a:lnTo>
                  <a:lnTo>
                    <a:pt x="1449" y="2115"/>
                  </a:lnTo>
                  <a:lnTo>
                    <a:pt x="1461" y="2111"/>
                  </a:lnTo>
                  <a:lnTo>
                    <a:pt x="1469" y="2107"/>
                  </a:lnTo>
                  <a:lnTo>
                    <a:pt x="1473" y="2103"/>
                  </a:lnTo>
                  <a:lnTo>
                    <a:pt x="1481" y="2099"/>
                  </a:lnTo>
                  <a:lnTo>
                    <a:pt x="1494" y="2099"/>
                  </a:lnTo>
                  <a:lnTo>
                    <a:pt x="1506" y="2103"/>
                  </a:lnTo>
                  <a:lnTo>
                    <a:pt x="1514" y="2099"/>
                  </a:lnTo>
                  <a:lnTo>
                    <a:pt x="1522" y="2099"/>
                  </a:lnTo>
                  <a:lnTo>
                    <a:pt x="1518" y="2107"/>
                  </a:lnTo>
                  <a:lnTo>
                    <a:pt x="1514" y="2115"/>
                  </a:lnTo>
                  <a:lnTo>
                    <a:pt x="1518" y="2128"/>
                  </a:lnTo>
                  <a:lnTo>
                    <a:pt x="1518" y="2140"/>
                  </a:lnTo>
                  <a:lnTo>
                    <a:pt x="1522" y="2140"/>
                  </a:lnTo>
                  <a:lnTo>
                    <a:pt x="1526" y="2148"/>
                  </a:lnTo>
                  <a:lnTo>
                    <a:pt x="1526" y="2160"/>
                  </a:lnTo>
                  <a:lnTo>
                    <a:pt x="1530" y="2160"/>
                  </a:lnTo>
                  <a:lnTo>
                    <a:pt x="1542" y="2164"/>
                  </a:lnTo>
                  <a:lnTo>
                    <a:pt x="1546" y="2168"/>
                  </a:lnTo>
                  <a:lnTo>
                    <a:pt x="1559" y="2168"/>
                  </a:lnTo>
                  <a:lnTo>
                    <a:pt x="1563" y="2168"/>
                  </a:lnTo>
                  <a:lnTo>
                    <a:pt x="1563" y="2172"/>
                  </a:lnTo>
                  <a:lnTo>
                    <a:pt x="1555" y="2184"/>
                  </a:lnTo>
                  <a:lnTo>
                    <a:pt x="1551" y="2193"/>
                  </a:lnTo>
                  <a:lnTo>
                    <a:pt x="1555" y="2205"/>
                  </a:lnTo>
                  <a:lnTo>
                    <a:pt x="1546" y="2213"/>
                  </a:lnTo>
                  <a:lnTo>
                    <a:pt x="1538" y="2225"/>
                  </a:lnTo>
                  <a:lnTo>
                    <a:pt x="1542" y="2225"/>
                  </a:lnTo>
                  <a:lnTo>
                    <a:pt x="1555" y="2229"/>
                  </a:lnTo>
                  <a:lnTo>
                    <a:pt x="1567" y="2229"/>
                  </a:lnTo>
                  <a:lnTo>
                    <a:pt x="1575" y="2229"/>
                  </a:lnTo>
                  <a:lnTo>
                    <a:pt x="1587" y="2233"/>
                  </a:lnTo>
                  <a:lnTo>
                    <a:pt x="1591" y="2237"/>
                  </a:lnTo>
                  <a:lnTo>
                    <a:pt x="1587" y="2250"/>
                  </a:lnTo>
                  <a:lnTo>
                    <a:pt x="1591" y="2254"/>
                  </a:lnTo>
                  <a:lnTo>
                    <a:pt x="1595" y="2254"/>
                  </a:lnTo>
                  <a:lnTo>
                    <a:pt x="1599" y="2258"/>
                  </a:lnTo>
                  <a:lnTo>
                    <a:pt x="1603" y="2270"/>
                  </a:lnTo>
                  <a:lnTo>
                    <a:pt x="1608" y="2270"/>
                  </a:lnTo>
                  <a:lnTo>
                    <a:pt x="1620" y="2266"/>
                  </a:lnTo>
                  <a:lnTo>
                    <a:pt x="1632" y="2270"/>
                  </a:lnTo>
                  <a:lnTo>
                    <a:pt x="1636" y="2262"/>
                  </a:lnTo>
                  <a:lnTo>
                    <a:pt x="1644" y="2254"/>
                  </a:lnTo>
                  <a:lnTo>
                    <a:pt x="1656" y="2250"/>
                  </a:lnTo>
                  <a:lnTo>
                    <a:pt x="1660" y="2250"/>
                  </a:lnTo>
                  <a:lnTo>
                    <a:pt x="1660" y="2262"/>
                  </a:lnTo>
                  <a:lnTo>
                    <a:pt x="1664" y="2274"/>
                  </a:lnTo>
                  <a:lnTo>
                    <a:pt x="1664" y="2286"/>
                  </a:lnTo>
                  <a:lnTo>
                    <a:pt x="1669" y="2286"/>
                  </a:lnTo>
                  <a:lnTo>
                    <a:pt x="1677" y="2282"/>
                  </a:lnTo>
                  <a:lnTo>
                    <a:pt x="1689" y="2286"/>
                  </a:lnTo>
                  <a:lnTo>
                    <a:pt x="1693" y="2286"/>
                  </a:lnTo>
                  <a:lnTo>
                    <a:pt x="1693" y="2290"/>
                  </a:lnTo>
                  <a:lnTo>
                    <a:pt x="1697" y="2286"/>
                  </a:lnTo>
                  <a:lnTo>
                    <a:pt x="1701" y="2282"/>
                  </a:lnTo>
                  <a:lnTo>
                    <a:pt x="1697" y="2270"/>
                  </a:lnTo>
                  <a:lnTo>
                    <a:pt x="1701" y="2258"/>
                  </a:lnTo>
                  <a:lnTo>
                    <a:pt x="1697" y="2246"/>
                  </a:lnTo>
                  <a:lnTo>
                    <a:pt x="1689" y="2237"/>
                  </a:lnTo>
                  <a:lnTo>
                    <a:pt x="1689" y="2233"/>
                  </a:lnTo>
                  <a:lnTo>
                    <a:pt x="1685" y="2221"/>
                  </a:lnTo>
                  <a:lnTo>
                    <a:pt x="1685" y="2217"/>
                  </a:lnTo>
                  <a:lnTo>
                    <a:pt x="1689" y="2213"/>
                  </a:lnTo>
                  <a:lnTo>
                    <a:pt x="1697" y="2205"/>
                  </a:lnTo>
                  <a:lnTo>
                    <a:pt x="1701" y="2209"/>
                  </a:lnTo>
                  <a:lnTo>
                    <a:pt x="1713" y="2205"/>
                  </a:lnTo>
                  <a:lnTo>
                    <a:pt x="1721" y="2209"/>
                  </a:lnTo>
                  <a:lnTo>
                    <a:pt x="1730" y="2205"/>
                  </a:lnTo>
                  <a:lnTo>
                    <a:pt x="1734" y="2201"/>
                  </a:lnTo>
                  <a:lnTo>
                    <a:pt x="1738" y="2189"/>
                  </a:lnTo>
                  <a:lnTo>
                    <a:pt x="1750" y="2193"/>
                  </a:lnTo>
                  <a:lnTo>
                    <a:pt x="1762" y="2197"/>
                  </a:lnTo>
                  <a:lnTo>
                    <a:pt x="1766" y="2205"/>
                  </a:lnTo>
                  <a:lnTo>
                    <a:pt x="1778" y="2205"/>
                  </a:lnTo>
                  <a:lnTo>
                    <a:pt x="1783" y="2197"/>
                  </a:lnTo>
                  <a:lnTo>
                    <a:pt x="1791" y="2184"/>
                  </a:lnTo>
                  <a:lnTo>
                    <a:pt x="1803" y="2197"/>
                  </a:lnTo>
                  <a:lnTo>
                    <a:pt x="1807" y="2184"/>
                  </a:lnTo>
                  <a:lnTo>
                    <a:pt x="1811" y="2184"/>
                  </a:lnTo>
                  <a:lnTo>
                    <a:pt x="1831" y="2205"/>
                  </a:lnTo>
                  <a:lnTo>
                    <a:pt x="1831" y="2201"/>
                  </a:lnTo>
                  <a:lnTo>
                    <a:pt x="1835" y="2189"/>
                  </a:lnTo>
                  <a:lnTo>
                    <a:pt x="1839" y="2184"/>
                  </a:lnTo>
                  <a:lnTo>
                    <a:pt x="1848" y="2184"/>
                  </a:lnTo>
                  <a:lnTo>
                    <a:pt x="1848" y="2189"/>
                  </a:lnTo>
                  <a:lnTo>
                    <a:pt x="1852" y="2193"/>
                  </a:lnTo>
                  <a:lnTo>
                    <a:pt x="1864" y="2184"/>
                  </a:lnTo>
                  <a:lnTo>
                    <a:pt x="1872" y="2184"/>
                  </a:lnTo>
                  <a:lnTo>
                    <a:pt x="1884" y="2176"/>
                  </a:lnTo>
                  <a:lnTo>
                    <a:pt x="1884" y="2164"/>
                  </a:lnTo>
                  <a:lnTo>
                    <a:pt x="1884" y="2160"/>
                  </a:lnTo>
                  <a:lnTo>
                    <a:pt x="1892" y="2160"/>
                  </a:lnTo>
                  <a:lnTo>
                    <a:pt x="1905" y="2156"/>
                  </a:lnTo>
                  <a:lnTo>
                    <a:pt x="1913" y="2148"/>
                  </a:lnTo>
                  <a:lnTo>
                    <a:pt x="1917" y="2152"/>
                  </a:lnTo>
                  <a:lnTo>
                    <a:pt x="1925" y="2160"/>
                  </a:lnTo>
                  <a:lnTo>
                    <a:pt x="1925" y="2164"/>
                  </a:lnTo>
                  <a:lnTo>
                    <a:pt x="1937" y="2168"/>
                  </a:lnTo>
                  <a:lnTo>
                    <a:pt x="1945" y="2176"/>
                  </a:lnTo>
                  <a:lnTo>
                    <a:pt x="1953" y="2176"/>
                  </a:lnTo>
                  <a:lnTo>
                    <a:pt x="1957" y="2172"/>
                  </a:lnTo>
                  <a:lnTo>
                    <a:pt x="1970" y="2180"/>
                  </a:lnTo>
                  <a:lnTo>
                    <a:pt x="1982" y="2180"/>
                  </a:lnTo>
                  <a:lnTo>
                    <a:pt x="1986" y="2176"/>
                  </a:lnTo>
                  <a:lnTo>
                    <a:pt x="1994" y="2180"/>
                  </a:lnTo>
                  <a:lnTo>
                    <a:pt x="2002" y="2184"/>
                  </a:lnTo>
                  <a:lnTo>
                    <a:pt x="1994" y="2197"/>
                  </a:lnTo>
                  <a:lnTo>
                    <a:pt x="1986" y="2205"/>
                  </a:lnTo>
                  <a:lnTo>
                    <a:pt x="1986" y="2209"/>
                  </a:lnTo>
                  <a:lnTo>
                    <a:pt x="1994" y="2221"/>
                  </a:lnTo>
                  <a:lnTo>
                    <a:pt x="1994" y="2225"/>
                  </a:lnTo>
                  <a:lnTo>
                    <a:pt x="1994" y="2237"/>
                  </a:lnTo>
                  <a:lnTo>
                    <a:pt x="2002" y="2237"/>
                  </a:lnTo>
                  <a:lnTo>
                    <a:pt x="2014" y="2246"/>
                  </a:lnTo>
                  <a:lnTo>
                    <a:pt x="2023" y="2254"/>
                  </a:lnTo>
                  <a:lnTo>
                    <a:pt x="2035" y="2258"/>
                  </a:lnTo>
                  <a:lnTo>
                    <a:pt x="2035" y="2262"/>
                  </a:lnTo>
                  <a:lnTo>
                    <a:pt x="2043" y="2258"/>
                  </a:lnTo>
                  <a:lnTo>
                    <a:pt x="2043" y="2262"/>
                  </a:lnTo>
                  <a:lnTo>
                    <a:pt x="2051" y="2262"/>
                  </a:lnTo>
                  <a:lnTo>
                    <a:pt x="2055" y="2258"/>
                  </a:lnTo>
                  <a:lnTo>
                    <a:pt x="2059" y="2258"/>
                  </a:lnTo>
                  <a:lnTo>
                    <a:pt x="2071" y="2262"/>
                  </a:lnTo>
                  <a:lnTo>
                    <a:pt x="2084" y="2262"/>
                  </a:lnTo>
                  <a:lnTo>
                    <a:pt x="2096" y="2254"/>
                  </a:lnTo>
                  <a:lnTo>
                    <a:pt x="2104" y="2262"/>
                  </a:lnTo>
                  <a:lnTo>
                    <a:pt x="2104" y="2250"/>
                  </a:lnTo>
                  <a:lnTo>
                    <a:pt x="2100" y="2246"/>
                  </a:lnTo>
                  <a:lnTo>
                    <a:pt x="2100" y="2241"/>
                  </a:lnTo>
                  <a:lnTo>
                    <a:pt x="2100" y="2246"/>
                  </a:lnTo>
                  <a:lnTo>
                    <a:pt x="2112" y="2241"/>
                  </a:lnTo>
                  <a:lnTo>
                    <a:pt x="2116" y="2254"/>
                  </a:lnTo>
                  <a:lnTo>
                    <a:pt x="2116" y="2258"/>
                  </a:lnTo>
                  <a:lnTo>
                    <a:pt x="2128" y="2250"/>
                  </a:lnTo>
                  <a:lnTo>
                    <a:pt x="2137" y="2258"/>
                  </a:lnTo>
                  <a:lnTo>
                    <a:pt x="2137" y="2270"/>
                  </a:lnTo>
                  <a:lnTo>
                    <a:pt x="2149" y="2270"/>
                  </a:lnTo>
                  <a:lnTo>
                    <a:pt x="2161" y="2270"/>
                  </a:lnTo>
                  <a:lnTo>
                    <a:pt x="2161" y="2258"/>
                  </a:lnTo>
                  <a:lnTo>
                    <a:pt x="2173" y="2262"/>
                  </a:lnTo>
                  <a:lnTo>
                    <a:pt x="2181" y="2266"/>
                  </a:lnTo>
                  <a:lnTo>
                    <a:pt x="2177" y="2262"/>
                  </a:lnTo>
                  <a:lnTo>
                    <a:pt x="2189" y="2266"/>
                  </a:lnTo>
                  <a:lnTo>
                    <a:pt x="2189" y="2270"/>
                  </a:lnTo>
                  <a:lnTo>
                    <a:pt x="2181" y="2282"/>
                  </a:lnTo>
                  <a:lnTo>
                    <a:pt x="2181" y="2286"/>
                  </a:lnTo>
                  <a:lnTo>
                    <a:pt x="2177" y="2294"/>
                  </a:lnTo>
                  <a:lnTo>
                    <a:pt x="2177" y="2302"/>
                  </a:lnTo>
                  <a:lnTo>
                    <a:pt x="2181" y="2315"/>
                  </a:lnTo>
                  <a:lnTo>
                    <a:pt x="2181" y="2319"/>
                  </a:lnTo>
                  <a:lnTo>
                    <a:pt x="2181" y="2323"/>
                  </a:lnTo>
                  <a:lnTo>
                    <a:pt x="2193" y="2335"/>
                  </a:lnTo>
                  <a:lnTo>
                    <a:pt x="2193" y="2343"/>
                  </a:lnTo>
                  <a:lnTo>
                    <a:pt x="2206" y="2343"/>
                  </a:lnTo>
                  <a:lnTo>
                    <a:pt x="2218" y="2339"/>
                  </a:lnTo>
                  <a:lnTo>
                    <a:pt x="2226" y="2331"/>
                  </a:lnTo>
                  <a:lnTo>
                    <a:pt x="2222" y="2327"/>
                  </a:lnTo>
                  <a:lnTo>
                    <a:pt x="2214" y="2315"/>
                  </a:lnTo>
                  <a:lnTo>
                    <a:pt x="2218" y="2315"/>
                  </a:lnTo>
                  <a:lnTo>
                    <a:pt x="2218" y="2311"/>
                  </a:lnTo>
                  <a:lnTo>
                    <a:pt x="2206" y="2307"/>
                  </a:lnTo>
                  <a:lnTo>
                    <a:pt x="2206" y="2294"/>
                  </a:lnTo>
                  <a:lnTo>
                    <a:pt x="2210" y="2290"/>
                  </a:lnTo>
                  <a:lnTo>
                    <a:pt x="2218" y="2286"/>
                  </a:lnTo>
                  <a:lnTo>
                    <a:pt x="2218" y="2274"/>
                  </a:lnTo>
                  <a:lnTo>
                    <a:pt x="2218" y="2286"/>
                  </a:lnTo>
                  <a:lnTo>
                    <a:pt x="2230" y="2282"/>
                  </a:lnTo>
                  <a:lnTo>
                    <a:pt x="2234" y="2274"/>
                  </a:lnTo>
                  <a:lnTo>
                    <a:pt x="2238" y="2270"/>
                  </a:lnTo>
                  <a:lnTo>
                    <a:pt x="2238" y="2274"/>
                  </a:lnTo>
                  <a:lnTo>
                    <a:pt x="2246" y="2274"/>
                  </a:lnTo>
                  <a:lnTo>
                    <a:pt x="2250" y="2270"/>
                  </a:lnTo>
                  <a:lnTo>
                    <a:pt x="2263" y="2270"/>
                  </a:lnTo>
                  <a:lnTo>
                    <a:pt x="2267" y="2266"/>
                  </a:lnTo>
                  <a:lnTo>
                    <a:pt x="2271" y="2270"/>
                  </a:lnTo>
                  <a:lnTo>
                    <a:pt x="2279" y="2266"/>
                  </a:lnTo>
                  <a:lnTo>
                    <a:pt x="2279" y="2262"/>
                  </a:lnTo>
                  <a:lnTo>
                    <a:pt x="2291" y="2266"/>
                  </a:lnTo>
                  <a:lnTo>
                    <a:pt x="2299" y="2254"/>
                  </a:lnTo>
                  <a:lnTo>
                    <a:pt x="2307" y="2254"/>
                  </a:lnTo>
                  <a:lnTo>
                    <a:pt x="2312" y="2250"/>
                  </a:lnTo>
                  <a:lnTo>
                    <a:pt x="2307" y="2241"/>
                  </a:lnTo>
                  <a:lnTo>
                    <a:pt x="2312" y="2246"/>
                  </a:lnTo>
                  <a:lnTo>
                    <a:pt x="2316" y="2246"/>
                  </a:lnTo>
                  <a:lnTo>
                    <a:pt x="2328" y="2254"/>
                  </a:lnTo>
                  <a:lnTo>
                    <a:pt x="2332" y="2254"/>
                  </a:lnTo>
                  <a:lnTo>
                    <a:pt x="2340" y="2241"/>
                  </a:lnTo>
                  <a:lnTo>
                    <a:pt x="2340" y="2237"/>
                  </a:lnTo>
                  <a:lnTo>
                    <a:pt x="2340" y="2241"/>
                  </a:lnTo>
                  <a:lnTo>
                    <a:pt x="2352" y="2250"/>
                  </a:lnTo>
                  <a:lnTo>
                    <a:pt x="2364" y="2237"/>
                  </a:lnTo>
                  <a:lnTo>
                    <a:pt x="2377" y="2237"/>
                  </a:lnTo>
                  <a:lnTo>
                    <a:pt x="2377" y="2225"/>
                  </a:lnTo>
                  <a:lnTo>
                    <a:pt x="2381" y="2221"/>
                  </a:lnTo>
                  <a:lnTo>
                    <a:pt x="2393" y="2225"/>
                  </a:lnTo>
                  <a:lnTo>
                    <a:pt x="2393" y="2213"/>
                  </a:lnTo>
                  <a:lnTo>
                    <a:pt x="2389" y="2209"/>
                  </a:lnTo>
                  <a:lnTo>
                    <a:pt x="2385" y="2201"/>
                  </a:lnTo>
                  <a:lnTo>
                    <a:pt x="2389" y="2209"/>
                  </a:lnTo>
                  <a:lnTo>
                    <a:pt x="2397" y="2221"/>
                  </a:lnTo>
                  <a:lnTo>
                    <a:pt x="2401" y="2221"/>
                  </a:lnTo>
                  <a:lnTo>
                    <a:pt x="2409" y="2221"/>
                  </a:lnTo>
                  <a:lnTo>
                    <a:pt x="2409" y="2225"/>
                  </a:lnTo>
                  <a:lnTo>
                    <a:pt x="2409" y="2221"/>
                  </a:lnTo>
                  <a:lnTo>
                    <a:pt x="2409" y="2209"/>
                  </a:lnTo>
                  <a:lnTo>
                    <a:pt x="2409" y="2201"/>
                  </a:lnTo>
                  <a:lnTo>
                    <a:pt x="2401" y="2189"/>
                  </a:lnTo>
                  <a:lnTo>
                    <a:pt x="2397" y="2189"/>
                  </a:lnTo>
                  <a:lnTo>
                    <a:pt x="2401" y="2189"/>
                  </a:lnTo>
                  <a:lnTo>
                    <a:pt x="2405" y="2184"/>
                  </a:lnTo>
                  <a:lnTo>
                    <a:pt x="2393" y="2180"/>
                  </a:lnTo>
                  <a:lnTo>
                    <a:pt x="2389" y="2176"/>
                  </a:lnTo>
                  <a:lnTo>
                    <a:pt x="2393" y="2176"/>
                  </a:lnTo>
                  <a:lnTo>
                    <a:pt x="2401" y="2176"/>
                  </a:lnTo>
                  <a:lnTo>
                    <a:pt x="2401" y="2168"/>
                  </a:lnTo>
                  <a:lnTo>
                    <a:pt x="2405" y="2168"/>
                  </a:lnTo>
                  <a:lnTo>
                    <a:pt x="2413" y="2164"/>
                  </a:lnTo>
                  <a:lnTo>
                    <a:pt x="2421" y="2164"/>
                  </a:lnTo>
                  <a:lnTo>
                    <a:pt x="2425" y="2164"/>
                  </a:lnTo>
                  <a:lnTo>
                    <a:pt x="2421" y="2164"/>
                  </a:lnTo>
                  <a:lnTo>
                    <a:pt x="2413" y="2164"/>
                  </a:lnTo>
                  <a:lnTo>
                    <a:pt x="2405" y="2168"/>
                  </a:lnTo>
                  <a:lnTo>
                    <a:pt x="2409" y="2172"/>
                  </a:lnTo>
                  <a:lnTo>
                    <a:pt x="2413" y="2168"/>
                  </a:lnTo>
                  <a:lnTo>
                    <a:pt x="2413" y="2176"/>
                  </a:lnTo>
                  <a:lnTo>
                    <a:pt x="2417" y="2184"/>
                  </a:lnTo>
                  <a:lnTo>
                    <a:pt x="2417" y="2189"/>
                  </a:lnTo>
                  <a:lnTo>
                    <a:pt x="2421" y="2189"/>
                  </a:lnTo>
                  <a:lnTo>
                    <a:pt x="2425" y="2201"/>
                  </a:lnTo>
                  <a:lnTo>
                    <a:pt x="2425" y="2205"/>
                  </a:lnTo>
                  <a:lnTo>
                    <a:pt x="2438" y="2201"/>
                  </a:lnTo>
                  <a:lnTo>
                    <a:pt x="2446" y="2213"/>
                  </a:lnTo>
                  <a:lnTo>
                    <a:pt x="2446" y="2217"/>
                  </a:lnTo>
                  <a:lnTo>
                    <a:pt x="2450" y="2217"/>
                  </a:lnTo>
                  <a:lnTo>
                    <a:pt x="2454" y="2217"/>
                  </a:lnTo>
                  <a:lnTo>
                    <a:pt x="2454" y="2205"/>
                  </a:lnTo>
                  <a:lnTo>
                    <a:pt x="2450" y="2201"/>
                  </a:lnTo>
                  <a:lnTo>
                    <a:pt x="2462" y="2197"/>
                  </a:lnTo>
                  <a:lnTo>
                    <a:pt x="2462" y="2201"/>
                  </a:lnTo>
                  <a:lnTo>
                    <a:pt x="2466" y="2205"/>
                  </a:lnTo>
                  <a:lnTo>
                    <a:pt x="2470" y="2193"/>
                  </a:lnTo>
                  <a:lnTo>
                    <a:pt x="2466" y="2193"/>
                  </a:lnTo>
                  <a:lnTo>
                    <a:pt x="2478" y="2184"/>
                  </a:lnTo>
                  <a:lnTo>
                    <a:pt x="2478" y="2197"/>
                  </a:lnTo>
                  <a:lnTo>
                    <a:pt x="2482" y="2197"/>
                  </a:lnTo>
                  <a:lnTo>
                    <a:pt x="2495" y="2193"/>
                  </a:lnTo>
                  <a:lnTo>
                    <a:pt x="2507" y="2184"/>
                  </a:lnTo>
                  <a:lnTo>
                    <a:pt x="2511" y="2184"/>
                  </a:lnTo>
                  <a:lnTo>
                    <a:pt x="2519" y="2189"/>
                  </a:lnTo>
                  <a:lnTo>
                    <a:pt x="2531" y="2193"/>
                  </a:lnTo>
                  <a:lnTo>
                    <a:pt x="2531" y="2180"/>
                  </a:lnTo>
                  <a:lnTo>
                    <a:pt x="2543" y="2184"/>
                  </a:lnTo>
                  <a:lnTo>
                    <a:pt x="2556" y="2180"/>
                  </a:lnTo>
                  <a:lnTo>
                    <a:pt x="2560" y="2180"/>
                  </a:lnTo>
                  <a:lnTo>
                    <a:pt x="2556" y="2176"/>
                  </a:lnTo>
                  <a:lnTo>
                    <a:pt x="2560" y="2176"/>
                  </a:lnTo>
                  <a:lnTo>
                    <a:pt x="2564" y="2176"/>
                  </a:lnTo>
                  <a:lnTo>
                    <a:pt x="2568" y="2176"/>
                  </a:lnTo>
                  <a:lnTo>
                    <a:pt x="2580" y="2176"/>
                  </a:lnTo>
                  <a:lnTo>
                    <a:pt x="2588" y="2172"/>
                  </a:lnTo>
                  <a:lnTo>
                    <a:pt x="2592" y="2160"/>
                  </a:lnTo>
                  <a:lnTo>
                    <a:pt x="2592" y="2152"/>
                  </a:lnTo>
                  <a:lnTo>
                    <a:pt x="2596" y="2148"/>
                  </a:lnTo>
                  <a:lnTo>
                    <a:pt x="2604" y="2148"/>
                  </a:lnTo>
                  <a:lnTo>
                    <a:pt x="2609" y="2144"/>
                  </a:lnTo>
                  <a:lnTo>
                    <a:pt x="2613" y="2132"/>
                  </a:lnTo>
                  <a:lnTo>
                    <a:pt x="2625" y="2136"/>
                  </a:lnTo>
                  <a:lnTo>
                    <a:pt x="2625" y="2132"/>
                  </a:lnTo>
                  <a:lnTo>
                    <a:pt x="2641" y="2119"/>
                  </a:lnTo>
                  <a:lnTo>
                    <a:pt x="2641" y="2123"/>
                  </a:lnTo>
                  <a:lnTo>
                    <a:pt x="2653" y="2115"/>
                  </a:lnTo>
                  <a:lnTo>
                    <a:pt x="2657" y="2107"/>
                  </a:lnTo>
                  <a:lnTo>
                    <a:pt x="2657" y="2103"/>
                  </a:lnTo>
                  <a:lnTo>
                    <a:pt x="2670" y="2107"/>
                  </a:lnTo>
                  <a:lnTo>
                    <a:pt x="2678" y="2095"/>
                  </a:lnTo>
                  <a:lnTo>
                    <a:pt x="2678" y="2083"/>
                  </a:lnTo>
                  <a:lnTo>
                    <a:pt x="2666" y="2083"/>
                  </a:lnTo>
                  <a:lnTo>
                    <a:pt x="2666" y="2079"/>
                  </a:lnTo>
                  <a:lnTo>
                    <a:pt x="2674" y="2079"/>
                  </a:lnTo>
                  <a:lnTo>
                    <a:pt x="2682" y="2071"/>
                  </a:lnTo>
                  <a:lnTo>
                    <a:pt x="2686" y="2066"/>
                  </a:lnTo>
                  <a:lnTo>
                    <a:pt x="2698" y="2071"/>
                  </a:lnTo>
                  <a:lnTo>
                    <a:pt x="2710" y="2071"/>
                  </a:lnTo>
                  <a:lnTo>
                    <a:pt x="2718" y="2071"/>
                  </a:lnTo>
                  <a:lnTo>
                    <a:pt x="2714" y="2058"/>
                  </a:lnTo>
                  <a:lnTo>
                    <a:pt x="2727" y="2050"/>
                  </a:lnTo>
                  <a:lnTo>
                    <a:pt x="2739" y="2042"/>
                  </a:lnTo>
                  <a:lnTo>
                    <a:pt x="2735" y="2034"/>
                  </a:lnTo>
                  <a:lnTo>
                    <a:pt x="2731" y="2030"/>
                  </a:lnTo>
                  <a:lnTo>
                    <a:pt x="2735" y="2030"/>
                  </a:lnTo>
                  <a:lnTo>
                    <a:pt x="2735" y="2034"/>
                  </a:lnTo>
                  <a:lnTo>
                    <a:pt x="2743" y="2034"/>
                  </a:lnTo>
                  <a:lnTo>
                    <a:pt x="2755" y="2034"/>
                  </a:lnTo>
                  <a:lnTo>
                    <a:pt x="2751" y="2022"/>
                  </a:lnTo>
                  <a:lnTo>
                    <a:pt x="2751" y="2014"/>
                  </a:lnTo>
                  <a:lnTo>
                    <a:pt x="2763" y="2014"/>
                  </a:lnTo>
                  <a:lnTo>
                    <a:pt x="2767" y="2022"/>
                  </a:lnTo>
                  <a:lnTo>
                    <a:pt x="2771" y="2010"/>
                  </a:lnTo>
                  <a:lnTo>
                    <a:pt x="2767" y="2005"/>
                  </a:lnTo>
                  <a:lnTo>
                    <a:pt x="2771" y="1997"/>
                  </a:lnTo>
                  <a:lnTo>
                    <a:pt x="2775" y="1985"/>
                  </a:lnTo>
                  <a:lnTo>
                    <a:pt x="2763" y="1981"/>
                  </a:lnTo>
                  <a:lnTo>
                    <a:pt x="2759" y="1985"/>
                  </a:lnTo>
                  <a:lnTo>
                    <a:pt x="2751" y="1981"/>
                  </a:lnTo>
                  <a:lnTo>
                    <a:pt x="2743" y="1969"/>
                  </a:lnTo>
                  <a:lnTo>
                    <a:pt x="2755" y="1977"/>
                  </a:lnTo>
                  <a:lnTo>
                    <a:pt x="2763" y="1981"/>
                  </a:lnTo>
                  <a:lnTo>
                    <a:pt x="2771" y="1973"/>
                  </a:lnTo>
                  <a:lnTo>
                    <a:pt x="2784" y="1961"/>
                  </a:lnTo>
                  <a:lnTo>
                    <a:pt x="2796" y="1957"/>
                  </a:lnTo>
                  <a:lnTo>
                    <a:pt x="2784" y="1957"/>
                  </a:lnTo>
                  <a:lnTo>
                    <a:pt x="2784" y="1944"/>
                  </a:lnTo>
                  <a:lnTo>
                    <a:pt x="2771" y="1940"/>
                  </a:lnTo>
                  <a:lnTo>
                    <a:pt x="2771" y="1928"/>
                  </a:lnTo>
                  <a:lnTo>
                    <a:pt x="2784" y="1928"/>
                  </a:lnTo>
                  <a:lnTo>
                    <a:pt x="2796" y="1928"/>
                  </a:lnTo>
                  <a:lnTo>
                    <a:pt x="2796" y="1932"/>
                  </a:lnTo>
                  <a:lnTo>
                    <a:pt x="2788" y="1944"/>
                  </a:lnTo>
                  <a:lnTo>
                    <a:pt x="2796" y="1940"/>
                  </a:lnTo>
                  <a:lnTo>
                    <a:pt x="2804" y="1928"/>
                  </a:lnTo>
                  <a:lnTo>
                    <a:pt x="2808" y="1920"/>
                  </a:lnTo>
                  <a:lnTo>
                    <a:pt x="2812" y="1908"/>
                  </a:lnTo>
                  <a:lnTo>
                    <a:pt x="2820" y="1908"/>
                  </a:lnTo>
                  <a:lnTo>
                    <a:pt x="2812" y="1900"/>
                  </a:lnTo>
                  <a:lnTo>
                    <a:pt x="2820" y="1904"/>
                  </a:lnTo>
                  <a:lnTo>
                    <a:pt x="2820" y="1900"/>
                  </a:lnTo>
                  <a:lnTo>
                    <a:pt x="2832" y="1892"/>
                  </a:lnTo>
                  <a:lnTo>
                    <a:pt x="2832" y="1875"/>
                  </a:lnTo>
                  <a:lnTo>
                    <a:pt x="2836" y="1875"/>
                  </a:lnTo>
                  <a:lnTo>
                    <a:pt x="2845" y="1863"/>
                  </a:lnTo>
                  <a:lnTo>
                    <a:pt x="2841" y="1851"/>
                  </a:lnTo>
                  <a:lnTo>
                    <a:pt x="2832" y="1843"/>
                  </a:lnTo>
                  <a:lnTo>
                    <a:pt x="2845" y="1847"/>
                  </a:lnTo>
                  <a:lnTo>
                    <a:pt x="2853" y="1851"/>
                  </a:lnTo>
                  <a:lnTo>
                    <a:pt x="2865" y="1839"/>
                  </a:lnTo>
                  <a:lnTo>
                    <a:pt x="2861" y="1830"/>
                  </a:lnTo>
                  <a:lnTo>
                    <a:pt x="2869" y="1826"/>
                  </a:lnTo>
                  <a:lnTo>
                    <a:pt x="2873" y="1839"/>
                  </a:lnTo>
                  <a:lnTo>
                    <a:pt x="2885" y="1826"/>
                  </a:lnTo>
                  <a:lnTo>
                    <a:pt x="2889" y="1814"/>
                  </a:lnTo>
                  <a:lnTo>
                    <a:pt x="2885" y="1806"/>
                  </a:lnTo>
                  <a:lnTo>
                    <a:pt x="2873" y="1806"/>
                  </a:lnTo>
                  <a:lnTo>
                    <a:pt x="2865" y="1794"/>
                  </a:lnTo>
                  <a:lnTo>
                    <a:pt x="2877" y="1802"/>
                  </a:lnTo>
                  <a:lnTo>
                    <a:pt x="2885" y="1806"/>
                  </a:lnTo>
                  <a:lnTo>
                    <a:pt x="2897" y="1798"/>
                  </a:lnTo>
                  <a:lnTo>
                    <a:pt x="2893" y="1786"/>
                  </a:lnTo>
                  <a:lnTo>
                    <a:pt x="2893" y="1782"/>
                  </a:lnTo>
                  <a:lnTo>
                    <a:pt x="2881" y="1778"/>
                  </a:lnTo>
                  <a:lnTo>
                    <a:pt x="2893" y="1765"/>
                  </a:lnTo>
                  <a:lnTo>
                    <a:pt x="2906" y="1769"/>
                  </a:lnTo>
                  <a:lnTo>
                    <a:pt x="2910" y="1774"/>
                  </a:lnTo>
                  <a:lnTo>
                    <a:pt x="2914" y="1761"/>
                  </a:lnTo>
                  <a:lnTo>
                    <a:pt x="2914" y="1749"/>
                  </a:lnTo>
                  <a:lnTo>
                    <a:pt x="2902" y="1749"/>
                  </a:lnTo>
                  <a:lnTo>
                    <a:pt x="2889" y="1757"/>
                  </a:lnTo>
                  <a:lnTo>
                    <a:pt x="2885" y="1753"/>
                  </a:lnTo>
                  <a:lnTo>
                    <a:pt x="2902" y="1745"/>
                  </a:lnTo>
                  <a:lnTo>
                    <a:pt x="2910" y="1733"/>
                  </a:lnTo>
                  <a:lnTo>
                    <a:pt x="2918" y="1729"/>
                  </a:lnTo>
                  <a:lnTo>
                    <a:pt x="2906" y="1721"/>
                  </a:lnTo>
                  <a:lnTo>
                    <a:pt x="2897" y="1721"/>
                  </a:lnTo>
                  <a:lnTo>
                    <a:pt x="2893" y="1717"/>
                  </a:lnTo>
                  <a:lnTo>
                    <a:pt x="2885" y="1704"/>
                  </a:lnTo>
                  <a:lnTo>
                    <a:pt x="2873" y="1700"/>
                  </a:lnTo>
                  <a:lnTo>
                    <a:pt x="2861" y="1700"/>
                  </a:lnTo>
                  <a:lnTo>
                    <a:pt x="2857" y="1704"/>
                  </a:lnTo>
                  <a:lnTo>
                    <a:pt x="2853" y="1708"/>
                  </a:lnTo>
                  <a:lnTo>
                    <a:pt x="2841" y="1713"/>
                  </a:lnTo>
                  <a:lnTo>
                    <a:pt x="2845" y="1713"/>
                  </a:lnTo>
                  <a:lnTo>
                    <a:pt x="2836" y="1713"/>
                  </a:lnTo>
                  <a:lnTo>
                    <a:pt x="2836" y="1696"/>
                  </a:lnTo>
                  <a:lnTo>
                    <a:pt x="2824" y="1700"/>
                  </a:lnTo>
                  <a:lnTo>
                    <a:pt x="2812" y="1700"/>
                  </a:lnTo>
                  <a:lnTo>
                    <a:pt x="2808" y="1704"/>
                  </a:lnTo>
                  <a:lnTo>
                    <a:pt x="2820" y="1696"/>
                  </a:lnTo>
                  <a:lnTo>
                    <a:pt x="2832" y="1692"/>
                  </a:lnTo>
                  <a:lnTo>
                    <a:pt x="2845" y="1696"/>
                  </a:lnTo>
                  <a:lnTo>
                    <a:pt x="2849" y="1696"/>
                  </a:lnTo>
                  <a:lnTo>
                    <a:pt x="2857" y="1684"/>
                  </a:lnTo>
                  <a:lnTo>
                    <a:pt x="2865" y="1676"/>
                  </a:lnTo>
                  <a:lnTo>
                    <a:pt x="2873" y="1672"/>
                  </a:lnTo>
                  <a:lnTo>
                    <a:pt x="2885" y="1664"/>
                  </a:lnTo>
                  <a:lnTo>
                    <a:pt x="2897" y="1660"/>
                  </a:lnTo>
                  <a:lnTo>
                    <a:pt x="2910" y="1660"/>
                  </a:lnTo>
                  <a:lnTo>
                    <a:pt x="2910" y="1651"/>
                  </a:lnTo>
                  <a:lnTo>
                    <a:pt x="2902" y="1639"/>
                  </a:lnTo>
                  <a:lnTo>
                    <a:pt x="2889" y="1627"/>
                  </a:lnTo>
                  <a:lnTo>
                    <a:pt x="2877" y="1619"/>
                  </a:lnTo>
                  <a:lnTo>
                    <a:pt x="2865" y="1607"/>
                  </a:lnTo>
                  <a:lnTo>
                    <a:pt x="2853" y="1603"/>
                  </a:lnTo>
                  <a:lnTo>
                    <a:pt x="2841" y="1599"/>
                  </a:lnTo>
                  <a:lnTo>
                    <a:pt x="2841" y="1586"/>
                  </a:lnTo>
                  <a:lnTo>
                    <a:pt x="2828" y="1582"/>
                  </a:lnTo>
                  <a:lnTo>
                    <a:pt x="2820" y="1590"/>
                  </a:lnTo>
                  <a:lnTo>
                    <a:pt x="2812" y="1590"/>
                  </a:lnTo>
                  <a:lnTo>
                    <a:pt x="2800" y="1590"/>
                  </a:lnTo>
                  <a:lnTo>
                    <a:pt x="2796" y="1590"/>
                  </a:lnTo>
                  <a:lnTo>
                    <a:pt x="2792" y="1582"/>
                  </a:lnTo>
                  <a:lnTo>
                    <a:pt x="2779" y="1570"/>
                  </a:lnTo>
                  <a:lnTo>
                    <a:pt x="2775" y="1574"/>
                  </a:lnTo>
                  <a:lnTo>
                    <a:pt x="2779" y="1566"/>
                  </a:lnTo>
                  <a:lnTo>
                    <a:pt x="2775" y="1562"/>
                  </a:lnTo>
                  <a:lnTo>
                    <a:pt x="2788" y="1566"/>
                  </a:lnTo>
                  <a:lnTo>
                    <a:pt x="2792" y="1574"/>
                  </a:lnTo>
                  <a:lnTo>
                    <a:pt x="2796" y="1586"/>
                  </a:lnTo>
                  <a:lnTo>
                    <a:pt x="2808" y="1590"/>
                  </a:lnTo>
                  <a:lnTo>
                    <a:pt x="2812" y="1590"/>
                  </a:lnTo>
                  <a:lnTo>
                    <a:pt x="2824" y="1582"/>
                  </a:lnTo>
                  <a:lnTo>
                    <a:pt x="2824" y="1578"/>
                  </a:lnTo>
                  <a:lnTo>
                    <a:pt x="2841" y="1582"/>
                  </a:lnTo>
                  <a:lnTo>
                    <a:pt x="2849" y="1582"/>
                  </a:lnTo>
                  <a:lnTo>
                    <a:pt x="2853" y="1595"/>
                  </a:lnTo>
                  <a:lnTo>
                    <a:pt x="2865" y="1595"/>
                  </a:lnTo>
                  <a:lnTo>
                    <a:pt x="2877" y="1595"/>
                  </a:lnTo>
                  <a:lnTo>
                    <a:pt x="2885" y="1595"/>
                  </a:lnTo>
                  <a:lnTo>
                    <a:pt x="2897" y="1603"/>
                  </a:lnTo>
                  <a:lnTo>
                    <a:pt x="2910" y="1607"/>
                  </a:lnTo>
                  <a:lnTo>
                    <a:pt x="2910" y="1595"/>
                  </a:lnTo>
                  <a:lnTo>
                    <a:pt x="2897" y="1582"/>
                  </a:lnTo>
                  <a:lnTo>
                    <a:pt x="2885" y="1574"/>
                  </a:lnTo>
                  <a:lnTo>
                    <a:pt x="2881" y="1562"/>
                  </a:lnTo>
                  <a:lnTo>
                    <a:pt x="2869" y="1554"/>
                  </a:lnTo>
                  <a:lnTo>
                    <a:pt x="2857" y="1546"/>
                  </a:lnTo>
                  <a:lnTo>
                    <a:pt x="2849" y="1546"/>
                  </a:lnTo>
                  <a:lnTo>
                    <a:pt x="2849" y="1533"/>
                  </a:lnTo>
                  <a:lnTo>
                    <a:pt x="2853" y="1521"/>
                  </a:lnTo>
                  <a:lnTo>
                    <a:pt x="2845" y="1509"/>
                  </a:lnTo>
                  <a:lnTo>
                    <a:pt x="2836" y="1497"/>
                  </a:lnTo>
                  <a:lnTo>
                    <a:pt x="2832" y="1485"/>
                  </a:lnTo>
                  <a:lnTo>
                    <a:pt x="2828" y="1472"/>
                  </a:lnTo>
                  <a:lnTo>
                    <a:pt x="2824" y="1460"/>
                  </a:lnTo>
                  <a:lnTo>
                    <a:pt x="2820" y="1452"/>
                  </a:lnTo>
                  <a:lnTo>
                    <a:pt x="2820" y="1444"/>
                  </a:lnTo>
                  <a:lnTo>
                    <a:pt x="2812" y="1432"/>
                  </a:lnTo>
                  <a:lnTo>
                    <a:pt x="2800" y="1424"/>
                  </a:lnTo>
                  <a:lnTo>
                    <a:pt x="2796" y="1424"/>
                  </a:lnTo>
                  <a:lnTo>
                    <a:pt x="2788" y="1420"/>
                  </a:lnTo>
                  <a:lnTo>
                    <a:pt x="2784" y="1420"/>
                  </a:lnTo>
                  <a:lnTo>
                    <a:pt x="2771" y="1411"/>
                  </a:lnTo>
                  <a:lnTo>
                    <a:pt x="2759" y="1399"/>
                  </a:lnTo>
                  <a:lnTo>
                    <a:pt x="2751" y="1403"/>
                  </a:lnTo>
                  <a:lnTo>
                    <a:pt x="2747" y="1391"/>
                  </a:lnTo>
                  <a:lnTo>
                    <a:pt x="2751" y="1383"/>
                  </a:lnTo>
                  <a:lnTo>
                    <a:pt x="2755" y="1379"/>
                  </a:lnTo>
                  <a:lnTo>
                    <a:pt x="2763" y="1367"/>
                  </a:lnTo>
                  <a:lnTo>
                    <a:pt x="2771" y="1354"/>
                  </a:lnTo>
                  <a:lnTo>
                    <a:pt x="2775" y="1342"/>
                  </a:lnTo>
                  <a:lnTo>
                    <a:pt x="2788" y="1342"/>
                  </a:lnTo>
                  <a:lnTo>
                    <a:pt x="2796" y="1334"/>
                  </a:lnTo>
                  <a:lnTo>
                    <a:pt x="2804" y="1322"/>
                  </a:lnTo>
                  <a:lnTo>
                    <a:pt x="2808" y="1318"/>
                  </a:lnTo>
                  <a:lnTo>
                    <a:pt x="2808" y="1310"/>
                  </a:lnTo>
                  <a:lnTo>
                    <a:pt x="2804" y="1306"/>
                  </a:lnTo>
                  <a:lnTo>
                    <a:pt x="2804" y="1297"/>
                  </a:lnTo>
                  <a:lnTo>
                    <a:pt x="2816" y="1297"/>
                  </a:lnTo>
                  <a:lnTo>
                    <a:pt x="2816" y="1306"/>
                  </a:lnTo>
                  <a:lnTo>
                    <a:pt x="2828" y="1310"/>
                  </a:lnTo>
                  <a:lnTo>
                    <a:pt x="2841" y="1306"/>
                  </a:lnTo>
                  <a:lnTo>
                    <a:pt x="2836" y="1293"/>
                  </a:lnTo>
                  <a:lnTo>
                    <a:pt x="2836" y="1289"/>
                  </a:lnTo>
                  <a:lnTo>
                    <a:pt x="2849" y="1285"/>
                  </a:lnTo>
                  <a:lnTo>
                    <a:pt x="2849" y="1273"/>
                  </a:lnTo>
                  <a:lnTo>
                    <a:pt x="2845" y="1273"/>
                  </a:lnTo>
                  <a:lnTo>
                    <a:pt x="2849" y="1269"/>
                  </a:lnTo>
                  <a:lnTo>
                    <a:pt x="2857" y="1273"/>
                  </a:lnTo>
                  <a:lnTo>
                    <a:pt x="2865" y="1269"/>
                  </a:lnTo>
                  <a:lnTo>
                    <a:pt x="2877" y="1265"/>
                  </a:lnTo>
                  <a:lnTo>
                    <a:pt x="2885" y="1261"/>
                  </a:lnTo>
                  <a:lnTo>
                    <a:pt x="2897" y="1257"/>
                  </a:lnTo>
                  <a:lnTo>
                    <a:pt x="2910" y="1253"/>
                  </a:lnTo>
                  <a:lnTo>
                    <a:pt x="2922" y="1253"/>
                  </a:lnTo>
                  <a:lnTo>
                    <a:pt x="2930" y="1245"/>
                  </a:lnTo>
                  <a:lnTo>
                    <a:pt x="2930" y="1257"/>
                  </a:lnTo>
                  <a:lnTo>
                    <a:pt x="2942" y="1253"/>
                  </a:lnTo>
                  <a:lnTo>
                    <a:pt x="2950" y="1245"/>
                  </a:lnTo>
                  <a:lnTo>
                    <a:pt x="2950" y="1232"/>
                  </a:lnTo>
                  <a:lnTo>
                    <a:pt x="2950" y="1220"/>
                  </a:lnTo>
                  <a:lnTo>
                    <a:pt x="2942" y="1216"/>
                  </a:lnTo>
                  <a:lnTo>
                    <a:pt x="2934" y="1216"/>
                  </a:lnTo>
                  <a:lnTo>
                    <a:pt x="2926" y="1208"/>
                  </a:lnTo>
                  <a:lnTo>
                    <a:pt x="2918" y="1216"/>
                  </a:lnTo>
                  <a:lnTo>
                    <a:pt x="2914" y="1212"/>
                  </a:lnTo>
                  <a:lnTo>
                    <a:pt x="2902" y="1212"/>
                  </a:lnTo>
                  <a:lnTo>
                    <a:pt x="2889" y="1212"/>
                  </a:lnTo>
                  <a:lnTo>
                    <a:pt x="2881" y="1204"/>
                  </a:lnTo>
                  <a:lnTo>
                    <a:pt x="2869" y="1204"/>
                  </a:lnTo>
                  <a:lnTo>
                    <a:pt x="2857" y="1192"/>
                  </a:lnTo>
                  <a:lnTo>
                    <a:pt x="2845" y="1188"/>
                  </a:lnTo>
                  <a:lnTo>
                    <a:pt x="2832" y="1192"/>
                  </a:lnTo>
                  <a:lnTo>
                    <a:pt x="2820" y="1196"/>
                  </a:lnTo>
                  <a:lnTo>
                    <a:pt x="2812" y="1204"/>
                  </a:lnTo>
                  <a:lnTo>
                    <a:pt x="2808" y="1212"/>
                  </a:lnTo>
                  <a:lnTo>
                    <a:pt x="2796" y="1216"/>
                  </a:lnTo>
                  <a:lnTo>
                    <a:pt x="2792" y="1228"/>
                  </a:lnTo>
                  <a:lnTo>
                    <a:pt x="2779" y="1236"/>
                  </a:lnTo>
                  <a:lnTo>
                    <a:pt x="2771" y="1236"/>
                  </a:lnTo>
                  <a:lnTo>
                    <a:pt x="2759" y="1236"/>
                  </a:lnTo>
                  <a:lnTo>
                    <a:pt x="2747" y="1232"/>
                  </a:lnTo>
                  <a:lnTo>
                    <a:pt x="2735" y="1228"/>
                  </a:lnTo>
                  <a:lnTo>
                    <a:pt x="2735" y="1224"/>
                  </a:lnTo>
                  <a:lnTo>
                    <a:pt x="2735" y="1212"/>
                  </a:lnTo>
                  <a:lnTo>
                    <a:pt x="2739" y="1196"/>
                  </a:lnTo>
                  <a:lnTo>
                    <a:pt x="2743" y="1184"/>
                  </a:lnTo>
                  <a:lnTo>
                    <a:pt x="2735" y="1175"/>
                  </a:lnTo>
                  <a:lnTo>
                    <a:pt x="2723" y="1163"/>
                  </a:lnTo>
                  <a:lnTo>
                    <a:pt x="2718" y="1163"/>
                  </a:lnTo>
                  <a:lnTo>
                    <a:pt x="2710" y="1175"/>
                  </a:lnTo>
                  <a:lnTo>
                    <a:pt x="2698" y="1167"/>
                  </a:lnTo>
                  <a:lnTo>
                    <a:pt x="2686" y="1163"/>
                  </a:lnTo>
                  <a:lnTo>
                    <a:pt x="2678" y="1167"/>
                  </a:lnTo>
                  <a:lnTo>
                    <a:pt x="2666" y="1159"/>
                  </a:lnTo>
                  <a:lnTo>
                    <a:pt x="2666" y="1155"/>
                  </a:lnTo>
                  <a:lnTo>
                    <a:pt x="2653" y="1143"/>
                  </a:lnTo>
                  <a:lnTo>
                    <a:pt x="2649" y="1135"/>
                  </a:lnTo>
                  <a:lnTo>
                    <a:pt x="2649" y="1131"/>
                  </a:lnTo>
                  <a:lnTo>
                    <a:pt x="2649" y="1123"/>
                  </a:lnTo>
                  <a:lnTo>
                    <a:pt x="2657" y="1110"/>
                  </a:lnTo>
                  <a:lnTo>
                    <a:pt x="2657" y="1106"/>
                  </a:lnTo>
                  <a:lnTo>
                    <a:pt x="2666" y="1094"/>
                  </a:lnTo>
                  <a:lnTo>
                    <a:pt x="2678" y="1090"/>
                  </a:lnTo>
                  <a:lnTo>
                    <a:pt x="2690" y="1094"/>
                  </a:lnTo>
                  <a:lnTo>
                    <a:pt x="2702" y="1098"/>
                  </a:lnTo>
                  <a:lnTo>
                    <a:pt x="2714" y="1090"/>
                  </a:lnTo>
                  <a:lnTo>
                    <a:pt x="2727" y="1094"/>
                  </a:lnTo>
                  <a:lnTo>
                    <a:pt x="2735" y="1094"/>
                  </a:lnTo>
                  <a:lnTo>
                    <a:pt x="2747" y="1082"/>
                  </a:lnTo>
                  <a:lnTo>
                    <a:pt x="2755" y="1078"/>
                  </a:lnTo>
                  <a:lnTo>
                    <a:pt x="2755" y="1066"/>
                  </a:lnTo>
                  <a:lnTo>
                    <a:pt x="2759" y="1053"/>
                  </a:lnTo>
                  <a:lnTo>
                    <a:pt x="2771" y="1041"/>
                  </a:lnTo>
                  <a:lnTo>
                    <a:pt x="2784" y="1037"/>
                  </a:lnTo>
                  <a:lnTo>
                    <a:pt x="2788" y="1037"/>
                  </a:lnTo>
                  <a:lnTo>
                    <a:pt x="2792" y="1033"/>
                  </a:lnTo>
                  <a:lnTo>
                    <a:pt x="2796" y="1029"/>
                  </a:lnTo>
                  <a:lnTo>
                    <a:pt x="2816" y="1021"/>
                  </a:lnTo>
                  <a:lnTo>
                    <a:pt x="2828" y="1013"/>
                  </a:lnTo>
                  <a:lnTo>
                    <a:pt x="2832" y="1009"/>
                  </a:lnTo>
                  <a:lnTo>
                    <a:pt x="2841" y="996"/>
                  </a:lnTo>
                  <a:lnTo>
                    <a:pt x="2849" y="988"/>
                  </a:lnTo>
                  <a:lnTo>
                    <a:pt x="2857" y="984"/>
                  </a:lnTo>
                  <a:lnTo>
                    <a:pt x="2865" y="972"/>
                  </a:lnTo>
                  <a:lnTo>
                    <a:pt x="2869" y="968"/>
                  </a:lnTo>
                  <a:lnTo>
                    <a:pt x="2881" y="968"/>
                  </a:lnTo>
                  <a:lnTo>
                    <a:pt x="2889" y="976"/>
                  </a:lnTo>
                  <a:lnTo>
                    <a:pt x="2897" y="976"/>
                  </a:lnTo>
                  <a:lnTo>
                    <a:pt x="2910" y="964"/>
                  </a:lnTo>
                  <a:lnTo>
                    <a:pt x="2910" y="968"/>
                  </a:lnTo>
                  <a:lnTo>
                    <a:pt x="2918" y="980"/>
                  </a:lnTo>
                  <a:lnTo>
                    <a:pt x="2930" y="984"/>
                  </a:lnTo>
                  <a:lnTo>
                    <a:pt x="2926" y="988"/>
                  </a:lnTo>
                  <a:lnTo>
                    <a:pt x="2934" y="1000"/>
                  </a:lnTo>
                  <a:lnTo>
                    <a:pt x="2926" y="1013"/>
                  </a:lnTo>
                  <a:lnTo>
                    <a:pt x="2918" y="1025"/>
                  </a:lnTo>
                  <a:lnTo>
                    <a:pt x="2910" y="1033"/>
                  </a:lnTo>
                  <a:lnTo>
                    <a:pt x="2897" y="1041"/>
                  </a:lnTo>
                  <a:lnTo>
                    <a:pt x="2885" y="1049"/>
                  </a:lnTo>
                  <a:lnTo>
                    <a:pt x="2889" y="1061"/>
                  </a:lnTo>
                  <a:lnTo>
                    <a:pt x="2885" y="1061"/>
                  </a:lnTo>
                  <a:lnTo>
                    <a:pt x="2873" y="1070"/>
                  </a:lnTo>
                  <a:lnTo>
                    <a:pt x="2885" y="1070"/>
                  </a:lnTo>
                  <a:lnTo>
                    <a:pt x="2889" y="1078"/>
                  </a:lnTo>
                  <a:lnTo>
                    <a:pt x="2902" y="1078"/>
                  </a:lnTo>
                  <a:lnTo>
                    <a:pt x="2914" y="1074"/>
                  </a:lnTo>
                  <a:lnTo>
                    <a:pt x="2906" y="1078"/>
                  </a:lnTo>
                  <a:lnTo>
                    <a:pt x="2893" y="1090"/>
                  </a:lnTo>
                  <a:lnTo>
                    <a:pt x="2889" y="1102"/>
                  </a:lnTo>
                  <a:lnTo>
                    <a:pt x="2877" y="1106"/>
                  </a:lnTo>
                  <a:lnTo>
                    <a:pt x="2865" y="1110"/>
                  </a:lnTo>
                  <a:lnTo>
                    <a:pt x="2869" y="1127"/>
                  </a:lnTo>
                  <a:lnTo>
                    <a:pt x="2881" y="1118"/>
                  </a:lnTo>
                  <a:lnTo>
                    <a:pt x="2893" y="1110"/>
                  </a:lnTo>
                  <a:lnTo>
                    <a:pt x="2906" y="1106"/>
                  </a:lnTo>
                  <a:lnTo>
                    <a:pt x="2918" y="1102"/>
                  </a:lnTo>
                  <a:lnTo>
                    <a:pt x="2926" y="1090"/>
                  </a:lnTo>
                  <a:lnTo>
                    <a:pt x="2938" y="1078"/>
                  </a:lnTo>
                  <a:lnTo>
                    <a:pt x="2950" y="1074"/>
                  </a:lnTo>
                  <a:lnTo>
                    <a:pt x="2963" y="1066"/>
                  </a:lnTo>
                  <a:lnTo>
                    <a:pt x="2975" y="1061"/>
                  </a:lnTo>
                  <a:lnTo>
                    <a:pt x="2987" y="1057"/>
                  </a:lnTo>
                  <a:lnTo>
                    <a:pt x="2999" y="1049"/>
                  </a:lnTo>
                  <a:lnTo>
                    <a:pt x="3011" y="1049"/>
                  </a:lnTo>
                  <a:lnTo>
                    <a:pt x="3024" y="1045"/>
                  </a:lnTo>
                  <a:lnTo>
                    <a:pt x="3048" y="1045"/>
                  </a:lnTo>
                  <a:lnTo>
                    <a:pt x="3060" y="1037"/>
                  </a:lnTo>
                  <a:lnTo>
                    <a:pt x="3060" y="1033"/>
                  </a:lnTo>
                  <a:lnTo>
                    <a:pt x="3060" y="1029"/>
                  </a:lnTo>
                  <a:lnTo>
                    <a:pt x="3064" y="1029"/>
                  </a:lnTo>
                  <a:lnTo>
                    <a:pt x="3064" y="102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50" name="Freeform 891">
              <a:extLst>
                <a:ext uri="{FF2B5EF4-FFF2-40B4-BE49-F238E27FC236}">
                  <a16:creationId xmlns="" xmlns:a16="http://schemas.microsoft.com/office/drawing/2014/main" id="{E54D0034-7C2E-4786-AB4E-9853F08F4AE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42983" y="3826251"/>
              <a:ext cx="39600" cy="75942"/>
            </a:xfrm>
            <a:custGeom>
              <a:avLst/>
              <a:gdLst>
                <a:gd name="T0" fmla="*/ 0 w 110"/>
                <a:gd name="T1" fmla="*/ 142 h 211"/>
                <a:gd name="T2" fmla="*/ 4 w 110"/>
                <a:gd name="T3" fmla="*/ 150 h 211"/>
                <a:gd name="T4" fmla="*/ 8 w 110"/>
                <a:gd name="T5" fmla="*/ 163 h 211"/>
                <a:gd name="T6" fmla="*/ 12 w 110"/>
                <a:gd name="T7" fmla="*/ 175 h 211"/>
                <a:gd name="T8" fmla="*/ 16 w 110"/>
                <a:gd name="T9" fmla="*/ 179 h 211"/>
                <a:gd name="T10" fmla="*/ 16 w 110"/>
                <a:gd name="T11" fmla="*/ 179 h 211"/>
                <a:gd name="T12" fmla="*/ 32 w 110"/>
                <a:gd name="T13" fmla="*/ 191 h 211"/>
                <a:gd name="T14" fmla="*/ 37 w 110"/>
                <a:gd name="T15" fmla="*/ 199 h 211"/>
                <a:gd name="T16" fmla="*/ 37 w 110"/>
                <a:gd name="T17" fmla="*/ 211 h 211"/>
                <a:gd name="T18" fmla="*/ 45 w 110"/>
                <a:gd name="T19" fmla="*/ 199 h 211"/>
                <a:gd name="T20" fmla="*/ 45 w 110"/>
                <a:gd name="T21" fmla="*/ 195 h 211"/>
                <a:gd name="T22" fmla="*/ 49 w 110"/>
                <a:gd name="T23" fmla="*/ 183 h 211"/>
                <a:gd name="T24" fmla="*/ 53 w 110"/>
                <a:gd name="T25" fmla="*/ 171 h 211"/>
                <a:gd name="T26" fmla="*/ 65 w 110"/>
                <a:gd name="T27" fmla="*/ 158 h 211"/>
                <a:gd name="T28" fmla="*/ 73 w 110"/>
                <a:gd name="T29" fmla="*/ 150 h 211"/>
                <a:gd name="T30" fmla="*/ 77 w 110"/>
                <a:gd name="T31" fmla="*/ 138 h 211"/>
                <a:gd name="T32" fmla="*/ 81 w 110"/>
                <a:gd name="T33" fmla="*/ 122 h 211"/>
                <a:gd name="T34" fmla="*/ 81 w 110"/>
                <a:gd name="T35" fmla="*/ 118 h 211"/>
                <a:gd name="T36" fmla="*/ 85 w 110"/>
                <a:gd name="T37" fmla="*/ 106 h 211"/>
                <a:gd name="T38" fmla="*/ 85 w 110"/>
                <a:gd name="T39" fmla="*/ 93 h 211"/>
                <a:gd name="T40" fmla="*/ 89 w 110"/>
                <a:gd name="T41" fmla="*/ 85 h 211"/>
                <a:gd name="T42" fmla="*/ 93 w 110"/>
                <a:gd name="T43" fmla="*/ 73 h 211"/>
                <a:gd name="T44" fmla="*/ 102 w 110"/>
                <a:gd name="T45" fmla="*/ 65 h 211"/>
                <a:gd name="T46" fmla="*/ 106 w 110"/>
                <a:gd name="T47" fmla="*/ 53 h 211"/>
                <a:gd name="T48" fmla="*/ 106 w 110"/>
                <a:gd name="T49" fmla="*/ 40 h 211"/>
                <a:gd name="T50" fmla="*/ 106 w 110"/>
                <a:gd name="T51" fmla="*/ 36 h 211"/>
                <a:gd name="T52" fmla="*/ 106 w 110"/>
                <a:gd name="T53" fmla="*/ 24 h 211"/>
                <a:gd name="T54" fmla="*/ 110 w 110"/>
                <a:gd name="T55" fmla="*/ 20 h 211"/>
                <a:gd name="T56" fmla="*/ 102 w 110"/>
                <a:gd name="T57" fmla="*/ 12 h 211"/>
                <a:gd name="T58" fmla="*/ 93 w 110"/>
                <a:gd name="T59" fmla="*/ 8 h 211"/>
                <a:gd name="T60" fmla="*/ 85 w 110"/>
                <a:gd name="T61" fmla="*/ 0 h 211"/>
                <a:gd name="T62" fmla="*/ 69 w 110"/>
                <a:gd name="T63" fmla="*/ 12 h 211"/>
                <a:gd name="T64" fmla="*/ 69 w 110"/>
                <a:gd name="T65" fmla="*/ 12 h 211"/>
                <a:gd name="T66" fmla="*/ 57 w 110"/>
                <a:gd name="T67" fmla="*/ 16 h 211"/>
                <a:gd name="T68" fmla="*/ 53 w 110"/>
                <a:gd name="T69" fmla="*/ 20 h 211"/>
                <a:gd name="T70" fmla="*/ 49 w 110"/>
                <a:gd name="T71" fmla="*/ 28 h 211"/>
                <a:gd name="T72" fmla="*/ 45 w 110"/>
                <a:gd name="T73" fmla="*/ 36 h 211"/>
                <a:gd name="T74" fmla="*/ 45 w 110"/>
                <a:gd name="T75" fmla="*/ 40 h 211"/>
                <a:gd name="T76" fmla="*/ 32 w 110"/>
                <a:gd name="T77" fmla="*/ 53 h 211"/>
                <a:gd name="T78" fmla="*/ 28 w 110"/>
                <a:gd name="T79" fmla="*/ 53 h 211"/>
                <a:gd name="T80" fmla="*/ 24 w 110"/>
                <a:gd name="T81" fmla="*/ 61 h 211"/>
                <a:gd name="T82" fmla="*/ 20 w 110"/>
                <a:gd name="T83" fmla="*/ 69 h 211"/>
                <a:gd name="T84" fmla="*/ 12 w 110"/>
                <a:gd name="T85" fmla="*/ 81 h 211"/>
                <a:gd name="T86" fmla="*/ 8 w 110"/>
                <a:gd name="T87" fmla="*/ 93 h 211"/>
                <a:gd name="T88" fmla="*/ 0 w 110"/>
                <a:gd name="T89" fmla="*/ 106 h 211"/>
                <a:gd name="T90" fmla="*/ 0 w 110"/>
                <a:gd name="T91" fmla="*/ 126 h 211"/>
                <a:gd name="T92" fmla="*/ 0 w 110"/>
                <a:gd name="T93" fmla="*/ 126 h 211"/>
                <a:gd name="T94" fmla="*/ 0 w 110"/>
                <a:gd name="T95" fmla="*/ 138 h 211"/>
                <a:gd name="T96" fmla="*/ 0 w 110"/>
                <a:gd name="T97" fmla="*/ 142 h 2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211"/>
                <a:gd name="T149" fmla="*/ 110 w 110"/>
                <a:gd name="T150" fmla="*/ 211 h 21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211">
                  <a:moveTo>
                    <a:pt x="0" y="142"/>
                  </a:moveTo>
                  <a:lnTo>
                    <a:pt x="4" y="150"/>
                  </a:lnTo>
                  <a:lnTo>
                    <a:pt x="8" y="163"/>
                  </a:lnTo>
                  <a:lnTo>
                    <a:pt x="12" y="175"/>
                  </a:lnTo>
                  <a:lnTo>
                    <a:pt x="16" y="179"/>
                  </a:lnTo>
                  <a:lnTo>
                    <a:pt x="32" y="191"/>
                  </a:lnTo>
                  <a:lnTo>
                    <a:pt x="37" y="199"/>
                  </a:lnTo>
                  <a:lnTo>
                    <a:pt x="37" y="211"/>
                  </a:lnTo>
                  <a:lnTo>
                    <a:pt x="45" y="199"/>
                  </a:lnTo>
                  <a:lnTo>
                    <a:pt x="45" y="195"/>
                  </a:lnTo>
                  <a:lnTo>
                    <a:pt x="49" y="183"/>
                  </a:lnTo>
                  <a:lnTo>
                    <a:pt x="53" y="171"/>
                  </a:lnTo>
                  <a:lnTo>
                    <a:pt x="65" y="158"/>
                  </a:lnTo>
                  <a:lnTo>
                    <a:pt x="73" y="150"/>
                  </a:lnTo>
                  <a:lnTo>
                    <a:pt x="77" y="138"/>
                  </a:lnTo>
                  <a:lnTo>
                    <a:pt x="81" y="122"/>
                  </a:lnTo>
                  <a:lnTo>
                    <a:pt x="81" y="118"/>
                  </a:lnTo>
                  <a:lnTo>
                    <a:pt x="85" y="106"/>
                  </a:lnTo>
                  <a:lnTo>
                    <a:pt x="85" y="93"/>
                  </a:lnTo>
                  <a:lnTo>
                    <a:pt x="89" y="85"/>
                  </a:lnTo>
                  <a:lnTo>
                    <a:pt x="93" y="73"/>
                  </a:lnTo>
                  <a:lnTo>
                    <a:pt x="102" y="65"/>
                  </a:lnTo>
                  <a:lnTo>
                    <a:pt x="106" y="53"/>
                  </a:lnTo>
                  <a:lnTo>
                    <a:pt x="106" y="40"/>
                  </a:lnTo>
                  <a:lnTo>
                    <a:pt x="106" y="36"/>
                  </a:lnTo>
                  <a:lnTo>
                    <a:pt x="106" y="24"/>
                  </a:lnTo>
                  <a:lnTo>
                    <a:pt x="110" y="20"/>
                  </a:lnTo>
                  <a:lnTo>
                    <a:pt x="102" y="12"/>
                  </a:lnTo>
                  <a:lnTo>
                    <a:pt x="93" y="8"/>
                  </a:lnTo>
                  <a:lnTo>
                    <a:pt x="85" y="0"/>
                  </a:lnTo>
                  <a:lnTo>
                    <a:pt x="69" y="12"/>
                  </a:lnTo>
                  <a:lnTo>
                    <a:pt x="57" y="16"/>
                  </a:lnTo>
                  <a:lnTo>
                    <a:pt x="53" y="20"/>
                  </a:lnTo>
                  <a:lnTo>
                    <a:pt x="49" y="28"/>
                  </a:lnTo>
                  <a:lnTo>
                    <a:pt x="45" y="36"/>
                  </a:lnTo>
                  <a:lnTo>
                    <a:pt x="45" y="40"/>
                  </a:lnTo>
                  <a:lnTo>
                    <a:pt x="32" y="53"/>
                  </a:lnTo>
                  <a:lnTo>
                    <a:pt x="28" y="53"/>
                  </a:lnTo>
                  <a:lnTo>
                    <a:pt x="24" y="61"/>
                  </a:lnTo>
                  <a:lnTo>
                    <a:pt x="20" y="69"/>
                  </a:lnTo>
                  <a:lnTo>
                    <a:pt x="12" y="81"/>
                  </a:lnTo>
                  <a:lnTo>
                    <a:pt x="8" y="93"/>
                  </a:lnTo>
                  <a:lnTo>
                    <a:pt x="0" y="106"/>
                  </a:lnTo>
                  <a:lnTo>
                    <a:pt x="0" y="126"/>
                  </a:lnTo>
                  <a:lnTo>
                    <a:pt x="0" y="138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9A8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51" name="Freeform 892">
              <a:extLst>
                <a:ext uri="{FF2B5EF4-FFF2-40B4-BE49-F238E27FC236}">
                  <a16:creationId xmlns="" xmlns:a16="http://schemas.microsoft.com/office/drawing/2014/main" id="{42852FBF-68AF-4A65-A10B-A7DEADE11114}"/>
                </a:ext>
              </a:extLst>
            </p:cNvPr>
            <p:cNvSpPr>
              <a:spLocks/>
            </p:cNvSpPr>
            <p:nvPr/>
          </p:nvSpPr>
          <p:spPr bwMode="gray">
            <a:xfrm>
              <a:off x="7029384" y="3842447"/>
              <a:ext cx="4320" cy="4319"/>
            </a:xfrm>
            <a:custGeom>
              <a:avLst/>
              <a:gdLst>
                <a:gd name="T0" fmla="*/ 12 w 12"/>
                <a:gd name="T1" fmla="*/ 0 h 12"/>
                <a:gd name="T2" fmla="*/ 0 w 12"/>
                <a:gd name="T3" fmla="*/ 8 h 12"/>
                <a:gd name="T4" fmla="*/ 12 w 12"/>
                <a:gd name="T5" fmla="*/ 12 h 12"/>
                <a:gd name="T6" fmla="*/ 12 w 12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2"/>
                <a:gd name="T14" fmla="*/ 12 w 1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2">
                  <a:moveTo>
                    <a:pt x="12" y="0"/>
                  </a:moveTo>
                  <a:lnTo>
                    <a:pt x="0" y="8"/>
                  </a:lnTo>
                  <a:lnTo>
                    <a:pt x="12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52" name="Freeform 894">
              <a:extLst>
                <a:ext uri="{FF2B5EF4-FFF2-40B4-BE49-F238E27FC236}">
                  <a16:creationId xmlns="" xmlns:a16="http://schemas.microsoft.com/office/drawing/2014/main" id="{F8D86262-2FF6-4269-9A9A-89522007C181}"/>
                </a:ext>
              </a:extLst>
            </p:cNvPr>
            <p:cNvSpPr>
              <a:spLocks/>
            </p:cNvSpPr>
            <p:nvPr/>
          </p:nvSpPr>
          <p:spPr bwMode="gray">
            <a:xfrm>
              <a:off x="7074745" y="3504126"/>
              <a:ext cx="74881" cy="106895"/>
            </a:xfrm>
            <a:custGeom>
              <a:avLst/>
              <a:gdLst>
                <a:gd name="T0" fmla="*/ 110 w 208"/>
                <a:gd name="T1" fmla="*/ 24 h 297"/>
                <a:gd name="T2" fmla="*/ 98 w 208"/>
                <a:gd name="T3" fmla="*/ 20 h 297"/>
                <a:gd name="T4" fmla="*/ 82 w 208"/>
                <a:gd name="T5" fmla="*/ 24 h 297"/>
                <a:gd name="T6" fmla="*/ 61 w 208"/>
                <a:gd name="T7" fmla="*/ 20 h 297"/>
                <a:gd name="T8" fmla="*/ 49 w 208"/>
                <a:gd name="T9" fmla="*/ 32 h 297"/>
                <a:gd name="T10" fmla="*/ 33 w 208"/>
                <a:gd name="T11" fmla="*/ 48 h 297"/>
                <a:gd name="T12" fmla="*/ 33 w 208"/>
                <a:gd name="T13" fmla="*/ 57 h 297"/>
                <a:gd name="T14" fmla="*/ 37 w 208"/>
                <a:gd name="T15" fmla="*/ 69 h 297"/>
                <a:gd name="T16" fmla="*/ 33 w 208"/>
                <a:gd name="T17" fmla="*/ 69 h 297"/>
                <a:gd name="T18" fmla="*/ 20 w 208"/>
                <a:gd name="T19" fmla="*/ 65 h 297"/>
                <a:gd name="T20" fmla="*/ 33 w 208"/>
                <a:gd name="T21" fmla="*/ 85 h 297"/>
                <a:gd name="T22" fmla="*/ 37 w 208"/>
                <a:gd name="T23" fmla="*/ 97 h 297"/>
                <a:gd name="T24" fmla="*/ 41 w 208"/>
                <a:gd name="T25" fmla="*/ 105 h 297"/>
                <a:gd name="T26" fmla="*/ 41 w 208"/>
                <a:gd name="T27" fmla="*/ 130 h 297"/>
                <a:gd name="T28" fmla="*/ 25 w 208"/>
                <a:gd name="T29" fmla="*/ 122 h 297"/>
                <a:gd name="T30" fmla="*/ 0 w 208"/>
                <a:gd name="T31" fmla="*/ 122 h 297"/>
                <a:gd name="T32" fmla="*/ 8 w 208"/>
                <a:gd name="T33" fmla="*/ 134 h 297"/>
                <a:gd name="T34" fmla="*/ 25 w 208"/>
                <a:gd name="T35" fmla="*/ 150 h 297"/>
                <a:gd name="T36" fmla="*/ 25 w 208"/>
                <a:gd name="T37" fmla="*/ 175 h 297"/>
                <a:gd name="T38" fmla="*/ 41 w 208"/>
                <a:gd name="T39" fmla="*/ 179 h 297"/>
                <a:gd name="T40" fmla="*/ 37 w 208"/>
                <a:gd name="T41" fmla="*/ 183 h 297"/>
                <a:gd name="T42" fmla="*/ 37 w 208"/>
                <a:gd name="T43" fmla="*/ 195 h 297"/>
                <a:gd name="T44" fmla="*/ 33 w 208"/>
                <a:gd name="T45" fmla="*/ 215 h 297"/>
                <a:gd name="T46" fmla="*/ 16 w 208"/>
                <a:gd name="T47" fmla="*/ 223 h 297"/>
                <a:gd name="T48" fmla="*/ 16 w 208"/>
                <a:gd name="T49" fmla="*/ 244 h 297"/>
                <a:gd name="T50" fmla="*/ 8 w 208"/>
                <a:gd name="T51" fmla="*/ 248 h 297"/>
                <a:gd name="T52" fmla="*/ 16 w 208"/>
                <a:gd name="T53" fmla="*/ 264 h 297"/>
                <a:gd name="T54" fmla="*/ 20 w 208"/>
                <a:gd name="T55" fmla="*/ 268 h 297"/>
                <a:gd name="T56" fmla="*/ 4 w 208"/>
                <a:gd name="T57" fmla="*/ 272 h 297"/>
                <a:gd name="T58" fmla="*/ 20 w 208"/>
                <a:gd name="T59" fmla="*/ 297 h 297"/>
                <a:gd name="T60" fmla="*/ 37 w 208"/>
                <a:gd name="T61" fmla="*/ 284 h 297"/>
                <a:gd name="T62" fmla="*/ 57 w 208"/>
                <a:gd name="T63" fmla="*/ 272 h 297"/>
                <a:gd name="T64" fmla="*/ 61 w 208"/>
                <a:gd name="T65" fmla="*/ 280 h 297"/>
                <a:gd name="T66" fmla="*/ 73 w 208"/>
                <a:gd name="T67" fmla="*/ 284 h 297"/>
                <a:gd name="T68" fmla="*/ 82 w 208"/>
                <a:gd name="T69" fmla="*/ 276 h 297"/>
                <a:gd name="T70" fmla="*/ 82 w 208"/>
                <a:gd name="T71" fmla="*/ 260 h 297"/>
                <a:gd name="T72" fmla="*/ 94 w 208"/>
                <a:gd name="T73" fmla="*/ 268 h 297"/>
                <a:gd name="T74" fmla="*/ 98 w 208"/>
                <a:gd name="T75" fmla="*/ 252 h 297"/>
                <a:gd name="T76" fmla="*/ 114 w 208"/>
                <a:gd name="T77" fmla="*/ 248 h 297"/>
                <a:gd name="T78" fmla="*/ 130 w 208"/>
                <a:gd name="T79" fmla="*/ 256 h 297"/>
                <a:gd name="T80" fmla="*/ 138 w 208"/>
                <a:gd name="T81" fmla="*/ 260 h 297"/>
                <a:gd name="T82" fmla="*/ 147 w 208"/>
                <a:gd name="T83" fmla="*/ 236 h 297"/>
                <a:gd name="T84" fmla="*/ 167 w 208"/>
                <a:gd name="T85" fmla="*/ 244 h 297"/>
                <a:gd name="T86" fmla="*/ 183 w 208"/>
                <a:gd name="T87" fmla="*/ 240 h 297"/>
                <a:gd name="T88" fmla="*/ 195 w 208"/>
                <a:gd name="T89" fmla="*/ 228 h 297"/>
                <a:gd name="T90" fmla="*/ 200 w 208"/>
                <a:gd name="T91" fmla="*/ 207 h 297"/>
                <a:gd name="T92" fmla="*/ 208 w 208"/>
                <a:gd name="T93" fmla="*/ 183 h 297"/>
                <a:gd name="T94" fmla="*/ 195 w 208"/>
                <a:gd name="T95" fmla="*/ 171 h 297"/>
                <a:gd name="T96" fmla="*/ 200 w 208"/>
                <a:gd name="T97" fmla="*/ 146 h 297"/>
                <a:gd name="T98" fmla="*/ 195 w 208"/>
                <a:gd name="T99" fmla="*/ 122 h 297"/>
                <a:gd name="T100" fmla="*/ 191 w 208"/>
                <a:gd name="T101" fmla="*/ 105 h 297"/>
                <a:gd name="T102" fmla="*/ 183 w 208"/>
                <a:gd name="T103" fmla="*/ 85 h 297"/>
                <a:gd name="T104" fmla="*/ 167 w 208"/>
                <a:gd name="T105" fmla="*/ 61 h 297"/>
                <a:gd name="T106" fmla="*/ 151 w 208"/>
                <a:gd name="T107" fmla="*/ 36 h 297"/>
                <a:gd name="T108" fmla="*/ 143 w 208"/>
                <a:gd name="T109" fmla="*/ 20 h 297"/>
                <a:gd name="T110" fmla="*/ 134 w 208"/>
                <a:gd name="T111" fmla="*/ 0 h 297"/>
                <a:gd name="T112" fmla="*/ 122 w 208"/>
                <a:gd name="T113" fmla="*/ 1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8"/>
                <a:gd name="T172" fmla="*/ 0 h 297"/>
                <a:gd name="T173" fmla="*/ 208 w 208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8" h="297">
                  <a:moveTo>
                    <a:pt x="122" y="16"/>
                  </a:moveTo>
                  <a:lnTo>
                    <a:pt x="110" y="24"/>
                  </a:lnTo>
                  <a:lnTo>
                    <a:pt x="98" y="24"/>
                  </a:lnTo>
                  <a:lnTo>
                    <a:pt x="98" y="20"/>
                  </a:lnTo>
                  <a:lnTo>
                    <a:pt x="90" y="20"/>
                  </a:lnTo>
                  <a:lnTo>
                    <a:pt x="82" y="24"/>
                  </a:lnTo>
                  <a:lnTo>
                    <a:pt x="73" y="20"/>
                  </a:lnTo>
                  <a:lnTo>
                    <a:pt x="61" y="20"/>
                  </a:lnTo>
                  <a:lnTo>
                    <a:pt x="49" y="28"/>
                  </a:lnTo>
                  <a:lnTo>
                    <a:pt x="49" y="32"/>
                  </a:lnTo>
                  <a:lnTo>
                    <a:pt x="41" y="36"/>
                  </a:lnTo>
                  <a:lnTo>
                    <a:pt x="33" y="48"/>
                  </a:lnTo>
                  <a:lnTo>
                    <a:pt x="33" y="57"/>
                  </a:lnTo>
                  <a:lnTo>
                    <a:pt x="33" y="69"/>
                  </a:lnTo>
                  <a:lnTo>
                    <a:pt x="37" y="69"/>
                  </a:lnTo>
                  <a:lnTo>
                    <a:pt x="33" y="69"/>
                  </a:lnTo>
                  <a:lnTo>
                    <a:pt x="25" y="61"/>
                  </a:lnTo>
                  <a:lnTo>
                    <a:pt x="20" y="65"/>
                  </a:lnTo>
                  <a:lnTo>
                    <a:pt x="29" y="73"/>
                  </a:lnTo>
                  <a:lnTo>
                    <a:pt x="33" y="85"/>
                  </a:lnTo>
                  <a:lnTo>
                    <a:pt x="33" y="89"/>
                  </a:lnTo>
                  <a:lnTo>
                    <a:pt x="37" y="97"/>
                  </a:lnTo>
                  <a:lnTo>
                    <a:pt x="33" y="105"/>
                  </a:lnTo>
                  <a:lnTo>
                    <a:pt x="41" y="105"/>
                  </a:lnTo>
                  <a:lnTo>
                    <a:pt x="49" y="118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25" y="122"/>
                  </a:lnTo>
                  <a:lnTo>
                    <a:pt x="12" y="122"/>
                  </a:lnTo>
                  <a:lnTo>
                    <a:pt x="0" y="122"/>
                  </a:lnTo>
                  <a:lnTo>
                    <a:pt x="4" y="134"/>
                  </a:lnTo>
                  <a:lnTo>
                    <a:pt x="8" y="134"/>
                  </a:lnTo>
                  <a:lnTo>
                    <a:pt x="20" y="138"/>
                  </a:lnTo>
                  <a:lnTo>
                    <a:pt x="25" y="150"/>
                  </a:lnTo>
                  <a:lnTo>
                    <a:pt x="25" y="162"/>
                  </a:lnTo>
                  <a:lnTo>
                    <a:pt x="25" y="175"/>
                  </a:lnTo>
                  <a:lnTo>
                    <a:pt x="37" y="183"/>
                  </a:lnTo>
                  <a:lnTo>
                    <a:pt x="41" y="179"/>
                  </a:lnTo>
                  <a:lnTo>
                    <a:pt x="37" y="183"/>
                  </a:lnTo>
                  <a:lnTo>
                    <a:pt x="29" y="183"/>
                  </a:lnTo>
                  <a:lnTo>
                    <a:pt x="37" y="195"/>
                  </a:lnTo>
                  <a:lnTo>
                    <a:pt x="25" y="203"/>
                  </a:lnTo>
                  <a:lnTo>
                    <a:pt x="33" y="215"/>
                  </a:lnTo>
                  <a:lnTo>
                    <a:pt x="20" y="219"/>
                  </a:lnTo>
                  <a:lnTo>
                    <a:pt x="16" y="223"/>
                  </a:lnTo>
                  <a:lnTo>
                    <a:pt x="12" y="236"/>
                  </a:lnTo>
                  <a:lnTo>
                    <a:pt x="16" y="244"/>
                  </a:lnTo>
                  <a:lnTo>
                    <a:pt x="4" y="244"/>
                  </a:lnTo>
                  <a:lnTo>
                    <a:pt x="8" y="248"/>
                  </a:lnTo>
                  <a:lnTo>
                    <a:pt x="16" y="260"/>
                  </a:lnTo>
                  <a:lnTo>
                    <a:pt x="16" y="264"/>
                  </a:lnTo>
                  <a:lnTo>
                    <a:pt x="29" y="264"/>
                  </a:lnTo>
                  <a:lnTo>
                    <a:pt x="20" y="268"/>
                  </a:lnTo>
                  <a:lnTo>
                    <a:pt x="16" y="280"/>
                  </a:lnTo>
                  <a:lnTo>
                    <a:pt x="4" y="272"/>
                  </a:lnTo>
                  <a:lnTo>
                    <a:pt x="16" y="284"/>
                  </a:lnTo>
                  <a:lnTo>
                    <a:pt x="20" y="297"/>
                  </a:lnTo>
                  <a:lnTo>
                    <a:pt x="29" y="297"/>
                  </a:lnTo>
                  <a:lnTo>
                    <a:pt x="37" y="284"/>
                  </a:lnTo>
                  <a:lnTo>
                    <a:pt x="49" y="284"/>
                  </a:lnTo>
                  <a:lnTo>
                    <a:pt x="57" y="272"/>
                  </a:lnTo>
                  <a:lnTo>
                    <a:pt x="69" y="268"/>
                  </a:lnTo>
                  <a:lnTo>
                    <a:pt x="61" y="280"/>
                  </a:lnTo>
                  <a:lnTo>
                    <a:pt x="73" y="289"/>
                  </a:lnTo>
                  <a:lnTo>
                    <a:pt x="73" y="284"/>
                  </a:lnTo>
                  <a:lnTo>
                    <a:pt x="82" y="280"/>
                  </a:lnTo>
                  <a:lnTo>
                    <a:pt x="82" y="276"/>
                  </a:lnTo>
                  <a:lnTo>
                    <a:pt x="73" y="264"/>
                  </a:lnTo>
                  <a:lnTo>
                    <a:pt x="82" y="260"/>
                  </a:lnTo>
                  <a:lnTo>
                    <a:pt x="82" y="272"/>
                  </a:lnTo>
                  <a:lnTo>
                    <a:pt x="94" y="268"/>
                  </a:lnTo>
                  <a:lnTo>
                    <a:pt x="86" y="260"/>
                  </a:lnTo>
                  <a:lnTo>
                    <a:pt x="98" y="252"/>
                  </a:lnTo>
                  <a:lnTo>
                    <a:pt x="102" y="256"/>
                  </a:lnTo>
                  <a:lnTo>
                    <a:pt x="114" y="248"/>
                  </a:lnTo>
                  <a:lnTo>
                    <a:pt x="118" y="260"/>
                  </a:lnTo>
                  <a:lnTo>
                    <a:pt x="130" y="256"/>
                  </a:lnTo>
                  <a:lnTo>
                    <a:pt x="134" y="264"/>
                  </a:lnTo>
                  <a:lnTo>
                    <a:pt x="138" y="260"/>
                  </a:lnTo>
                  <a:lnTo>
                    <a:pt x="138" y="248"/>
                  </a:lnTo>
                  <a:lnTo>
                    <a:pt x="147" y="236"/>
                  </a:lnTo>
                  <a:lnTo>
                    <a:pt x="159" y="244"/>
                  </a:lnTo>
                  <a:lnTo>
                    <a:pt x="167" y="244"/>
                  </a:lnTo>
                  <a:lnTo>
                    <a:pt x="183" y="240"/>
                  </a:lnTo>
                  <a:lnTo>
                    <a:pt x="187" y="240"/>
                  </a:lnTo>
                  <a:lnTo>
                    <a:pt x="195" y="228"/>
                  </a:lnTo>
                  <a:lnTo>
                    <a:pt x="191" y="215"/>
                  </a:lnTo>
                  <a:lnTo>
                    <a:pt x="200" y="207"/>
                  </a:lnTo>
                  <a:lnTo>
                    <a:pt x="204" y="195"/>
                  </a:lnTo>
                  <a:lnTo>
                    <a:pt x="208" y="183"/>
                  </a:lnTo>
                  <a:lnTo>
                    <a:pt x="200" y="183"/>
                  </a:lnTo>
                  <a:lnTo>
                    <a:pt x="195" y="171"/>
                  </a:lnTo>
                  <a:lnTo>
                    <a:pt x="195" y="158"/>
                  </a:lnTo>
                  <a:lnTo>
                    <a:pt x="200" y="146"/>
                  </a:lnTo>
                  <a:lnTo>
                    <a:pt x="200" y="134"/>
                  </a:lnTo>
                  <a:lnTo>
                    <a:pt x="195" y="122"/>
                  </a:lnTo>
                  <a:lnTo>
                    <a:pt x="195" y="110"/>
                  </a:lnTo>
                  <a:lnTo>
                    <a:pt x="191" y="105"/>
                  </a:lnTo>
                  <a:lnTo>
                    <a:pt x="187" y="93"/>
                  </a:lnTo>
                  <a:lnTo>
                    <a:pt x="183" y="85"/>
                  </a:lnTo>
                  <a:lnTo>
                    <a:pt x="175" y="73"/>
                  </a:lnTo>
                  <a:lnTo>
                    <a:pt x="167" y="61"/>
                  </a:lnTo>
                  <a:lnTo>
                    <a:pt x="159" y="48"/>
                  </a:lnTo>
                  <a:lnTo>
                    <a:pt x="151" y="36"/>
                  </a:lnTo>
                  <a:lnTo>
                    <a:pt x="143" y="24"/>
                  </a:lnTo>
                  <a:lnTo>
                    <a:pt x="143" y="20"/>
                  </a:lnTo>
                  <a:lnTo>
                    <a:pt x="138" y="12"/>
                  </a:lnTo>
                  <a:lnTo>
                    <a:pt x="134" y="0"/>
                  </a:lnTo>
                  <a:lnTo>
                    <a:pt x="130" y="4"/>
                  </a:lnTo>
                  <a:lnTo>
                    <a:pt x="122" y="1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53" name="Freeform 895">
              <a:extLst>
                <a:ext uri="{FF2B5EF4-FFF2-40B4-BE49-F238E27FC236}">
                  <a16:creationId xmlns="" xmlns:a16="http://schemas.microsoft.com/office/drawing/2014/main" id="{32655F9E-E1EF-4F7D-B829-B01E75F45FC0}"/>
                </a:ext>
              </a:extLst>
            </p:cNvPr>
            <p:cNvSpPr>
              <a:spLocks/>
            </p:cNvSpPr>
            <p:nvPr/>
          </p:nvSpPr>
          <p:spPr bwMode="gray">
            <a:xfrm>
              <a:off x="7143506" y="3602023"/>
              <a:ext cx="3240" cy="8998"/>
            </a:xfrm>
            <a:custGeom>
              <a:avLst/>
              <a:gdLst>
                <a:gd name="T0" fmla="*/ 9 w 9"/>
                <a:gd name="T1" fmla="*/ 12 h 25"/>
                <a:gd name="T2" fmla="*/ 9 w 9"/>
                <a:gd name="T3" fmla="*/ 0 h 25"/>
                <a:gd name="T4" fmla="*/ 4 w 9"/>
                <a:gd name="T5" fmla="*/ 0 h 25"/>
                <a:gd name="T6" fmla="*/ 0 w 9"/>
                <a:gd name="T7" fmla="*/ 12 h 25"/>
                <a:gd name="T8" fmla="*/ 4 w 9"/>
                <a:gd name="T9" fmla="*/ 25 h 25"/>
                <a:gd name="T10" fmla="*/ 9 w 9"/>
                <a:gd name="T11" fmla="*/ 12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5"/>
                <a:gd name="T20" fmla="*/ 9 w 9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5">
                  <a:moveTo>
                    <a:pt x="9" y="12"/>
                  </a:moveTo>
                  <a:lnTo>
                    <a:pt x="9" y="0"/>
                  </a:lnTo>
                  <a:lnTo>
                    <a:pt x="4" y="0"/>
                  </a:lnTo>
                  <a:lnTo>
                    <a:pt x="0" y="12"/>
                  </a:lnTo>
                  <a:lnTo>
                    <a:pt x="4" y="25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54" name="Freeform 896">
              <a:extLst>
                <a:ext uri="{FF2B5EF4-FFF2-40B4-BE49-F238E27FC236}">
                  <a16:creationId xmlns="" xmlns:a16="http://schemas.microsoft.com/office/drawing/2014/main" id="{89E7E60C-305D-4999-8749-B35CA9143849}"/>
                </a:ext>
              </a:extLst>
            </p:cNvPr>
            <p:cNvSpPr>
              <a:spLocks/>
            </p:cNvSpPr>
            <p:nvPr/>
          </p:nvSpPr>
          <p:spPr bwMode="gray">
            <a:xfrm>
              <a:off x="7076185" y="3630097"/>
              <a:ext cx="14760" cy="8638"/>
            </a:xfrm>
            <a:custGeom>
              <a:avLst/>
              <a:gdLst>
                <a:gd name="T0" fmla="*/ 37 w 41"/>
                <a:gd name="T1" fmla="*/ 0 h 24"/>
                <a:gd name="T2" fmla="*/ 21 w 41"/>
                <a:gd name="T3" fmla="*/ 4 h 24"/>
                <a:gd name="T4" fmla="*/ 8 w 41"/>
                <a:gd name="T5" fmla="*/ 4 h 24"/>
                <a:gd name="T6" fmla="*/ 0 w 41"/>
                <a:gd name="T7" fmla="*/ 12 h 24"/>
                <a:gd name="T8" fmla="*/ 4 w 41"/>
                <a:gd name="T9" fmla="*/ 24 h 24"/>
                <a:gd name="T10" fmla="*/ 16 w 41"/>
                <a:gd name="T11" fmla="*/ 24 h 24"/>
                <a:gd name="T12" fmla="*/ 29 w 41"/>
                <a:gd name="T13" fmla="*/ 20 h 24"/>
                <a:gd name="T14" fmla="*/ 41 w 41"/>
                <a:gd name="T15" fmla="*/ 12 h 24"/>
                <a:gd name="T16" fmla="*/ 37 w 41"/>
                <a:gd name="T17" fmla="*/ 0 h 24"/>
                <a:gd name="T18" fmla="*/ 37 w 41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24"/>
                <a:gd name="T32" fmla="*/ 41 w 41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24">
                  <a:moveTo>
                    <a:pt x="37" y="0"/>
                  </a:moveTo>
                  <a:lnTo>
                    <a:pt x="21" y="4"/>
                  </a:lnTo>
                  <a:lnTo>
                    <a:pt x="8" y="4"/>
                  </a:lnTo>
                  <a:lnTo>
                    <a:pt x="0" y="12"/>
                  </a:lnTo>
                  <a:lnTo>
                    <a:pt x="4" y="24"/>
                  </a:lnTo>
                  <a:lnTo>
                    <a:pt x="16" y="24"/>
                  </a:lnTo>
                  <a:lnTo>
                    <a:pt x="29" y="20"/>
                  </a:lnTo>
                  <a:lnTo>
                    <a:pt x="41" y="1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55" name="Freeform 897">
              <a:extLst>
                <a:ext uri="{FF2B5EF4-FFF2-40B4-BE49-F238E27FC236}">
                  <a16:creationId xmlns="" xmlns:a16="http://schemas.microsoft.com/office/drawing/2014/main" id="{C46327D7-5172-455D-B1EE-AC2B6412CBD3}"/>
                </a:ext>
              </a:extLst>
            </p:cNvPr>
            <p:cNvSpPr>
              <a:spLocks/>
            </p:cNvSpPr>
            <p:nvPr/>
          </p:nvSpPr>
          <p:spPr bwMode="gray">
            <a:xfrm>
              <a:off x="7035144" y="3392552"/>
              <a:ext cx="137882" cy="134969"/>
            </a:xfrm>
            <a:custGeom>
              <a:avLst/>
              <a:gdLst>
                <a:gd name="T0" fmla="*/ 362 w 383"/>
                <a:gd name="T1" fmla="*/ 25 h 375"/>
                <a:gd name="T2" fmla="*/ 354 w 383"/>
                <a:gd name="T3" fmla="*/ 13 h 375"/>
                <a:gd name="T4" fmla="*/ 334 w 383"/>
                <a:gd name="T5" fmla="*/ 0 h 375"/>
                <a:gd name="T6" fmla="*/ 326 w 383"/>
                <a:gd name="T7" fmla="*/ 25 h 375"/>
                <a:gd name="T8" fmla="*/ 297 w 383"/>
                <a:gd name="T9" fmla="*/ 41 h 375"/>
                <a:gd name="T10" fmla="*/ 281 w 383"/>
                <a:gd name="T11" fmla="*/ 61 h 375"/>
                <a:gd name="T12" fmla="*/ 248 w 383"/>
                <a:gd name="T13" fmla="*/ 70 h 375"/>
                <a:gd name="T14" fmla="*/ 236 w 383"/>
                <a:gd name="T15" fmla="*/ 66 h 375"/>
                <a:gd name="T16" fmla="*/ 228 w 383"/>
                <a:gd name="T17" fmla="*/ 90 h 375"/>
                <a:gd name="T18" fmla="*/ 232 w 383"/>
                <a:gd name="T19" fmla="*/ 114 h 375"/>
                <a:gd name="T20" fmla="*/ 212 w 383"/>
                <a:gd name="T21" fmla="*/ 110 h 375"/>
                <a:gd name="T22" fmla="*/ 175 w 383"/>
                <a:gd name="T23" fmla="*/ 106 h 375"/>
                <a:gd name="T24" fmla="*/ 151 w 383"/>
                <a:gd name="T25" fmla="*/ 86 h 375"/>
                <a:gd name="T26" fmla="*/ 135 w 383"/>
                <a:gd name="T27" fmla="*/ 106 h 375"/>
                <a:gd name="T28" fmla="*/ 122 w 383"/>
                <a:gd name="T29" fmla="*/ 118 h 375"/>
                <a:gd name="T30" fmla="*/ 106 w 383"/>
                <a:gd name="T31" fmla="*/ 143 h 375"/>
                <a:gd name="T32" fmla="*/ 78 w 383"/>
                <a:gd name="T33" fmla="*/ 159 h 375"/>
                <a:gd name="T34" fmla="*/ 53 w 383"/>
                <a:gd name="T35" fmla="*/ 171 h 375"/>
                <a:gd name="T36" fmla="*/ 29 w 383"/>
                <a:gd name="T37" fmla="*/ 184 h 375"/>
                <a:gd name="T38" fmla="*/ 4 w 383"/>
                <a:gd name="T39" fmla="*/ 204 h 375"/>
                <a:gd name="T40" fmla="*/ 4 w 383"/>
                <a:gd name="T41" fmla="*/ 212 h 375"/>
                <a:gd name="T42" fmla="*/ 4 w 383"/>
                <a:gd name="T43" fmla="*/ 212 h 375"/>
                <a:gd name="T44" fmla="*/ 17 w 383"/>
                <a:gd name="T45" fmla="*/ 232 h 375"/>
                <a:gd name="T46" fmla="*/ 41 w 383"/>
                <a:gd name="T47" fmla="*/ 240 h 375"/>
                <a:gd name="T48" fmla="*/ 61 w 383"/>
                <a:gd name="T49" fmla="*/ 253 h 375"/>
                <a:gd name="T50" fmla="*/ 49 w 383"/>
                <a:gd name="T51" fmla="*/ 289 h 375"/>
                <a:gd name="T52" fmla="*/ 65 w 383"/>
                <a:gd name="T53" fmla="*/ 302 h 375"/>
                <a:gd name="T54" fmla="*/ 73 w 383"/>
                <a:gd name="T55" fmla="*/ 310 h 375"/>
                <a:gd name="T56" fmla="*/ 41 w 383"/>
                <a:gd name="T57" fmla="*/ 314 h 375"/>
                <a:gd name="T58" fmla="*/ 33 w 383"/>
                <a:gd name="T59" fmla="*/ 334 h 375"/>
                <a:gd name="T60" fmla="*/ 53 w 383"/>
                <a:gd name="T61" fmla="*/ 350 h 375"/>
                <a:gd name="T62" fmla="*/ 45 w 383"/>
                <a:gd name="T63" fmla="*/ 363 h 375"/>
                <a:gd name="T64" fmla="*/ 65 w 383"/>
                <a:gd name="T65" fmla="*/ 375 h 375"/>
                <a:gd name="T66" fmla="*/ 90 w 383"/>
                <a:gd name="T67" fmla="*/ 358 h 375"/>
                <a:gd name="T68" fmla="*/ 122 w 383"/>
                <a:gd name="T69" fmla="*/ 363 h 375"/>
                <a:gd name="T70" fmla="*/ 143 w 383"/>
                <a:gd name="T71" fmla="*/ 358 h 375"/>
                <a:gd name="T72" fmla="*/ 159 w 383"/>
                <a:gd name="T73" fmla="*/ 338 h 375"/>
                <a:gd name="T74" fmla="*/ 192 w 383"/>
                <a:gd name="T75" fmla="*/ 334 h 375"/>
                <a:gd name="T76" fmla="*/ 208 w 383"/>
                <a:gd name="T77" fmla="*/ 334 h 375"/>
                <a:gd name="T78" fmla="*/ 240 w 383"/>
                <a:gd name="T79" fmla="*/ 314 h 375"/>
                <a:gd name="T80" fmla="*/ 220 w 383"/>
                <a:gd name="T81" fmla="*/ 293 h 375"/>
                <a:gd name="T82" fmla="*/ 192 w 383"/>
                <a:gd name="T83" fmla="*/ 273 h 375"/>
                <a:gd name="T84" fmla="*/ 192 w 383"/>
                <a:gd name="T85" fmla="*/ 253 h 375"/>
                <a:gd name="T86" fmla="*/ 204 w 383"/>
                <a:gd name="T87" fmla="*/ 224 h 375"/>
                <a:gd name="T88" fmla="*/ 228 w 383"/>
                <a:gd name="T89" fmla="*/ 212 h 375"/>
                <a:gd name="T90" fmla="*/ 265 w 383"/>
                <a:gd name="T91" fmla="*/ 192 h 375"/>
                <a:gd name="T92" fmla="*/ 289 w 383"/>
                <a:gd name="T93" fmla="*/ 171 h 375"/>
                <a:gd name="T94" fmla="*/ 326 w 383"/>
                <a:gd name="T95" fmla="*/ 151 h 375"/>
                <a:gd name="T96" fmla="*/ 330 w 383"/>
                <a:gd name="T97" fmla="*/ 118 h 375"/>
                <a:gd name="T98" fmla="*/ 326 w 383"/>
                <a:gd name="T99" fmla="*/ 90 h 375"/>
                <a:gd name="T100" fmla="*/ 342 w 383"/>
                <a:gd name="T101" fmla="*/ 70 h 375"/>
                <a:gd name="T102" fmla="*/ 375 w 383"/>
                <a:gd name="T103" fmla="*/ 49 h 375"/>
                <a:gd name="T104" fmla="*/ 375 w 383"/>
                <a:gd name="T105" fmla="*/ 29 h 3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3"/>
                <a:gd name="T160" fmla="*/ 0 h 375"/>
                <a:gd name="T161" fmla="*/ 383 w 383"/>
                <a:gd name="T162" fmla="*/ 375 h 37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3" h="375">
                  <a:moveTo>
                    <a:pt x="375" y="29"/>
                  </a:moveTo>
                  <a:lnTo>
                    <a:pt x="375" y="29"/>
                  </a:lnTo>
                  <a:lnTo>
                    <a:pt x="362" y="25"/>
                  </a:lnTo>
                  <a:lnTo>
                    <a:pt x="354" y="17"/>
                  </a:lnTo>
                  <a:lnTo>
                    <a:pt x="354" y="13"/>
                  </a:lnTo>
                  <a:lnTo>
                    <a:pt x="354" y="4"/>
                  </a:lnTo>
                  <a:lnTo>
                    <a:pt x="346" y="0"/>
                  </a:lnTo>
                  <a:lnTo>
                    <a:pt x="334" y="0"/>
                  </a:lnTo>
                  <a:lnTo>
                    <a:pt x="330" y="4"/>
                  </a:lnTo>
                  <a:lnTo>
                    <a:pt x="326" y="21"/>
                  </a:lnTo>
                  <a:lnTo>
                    <a:pt x="326" y="25"/>
                  </a:lnTo>
                  <a:lnTo>
                    <a:pt x="322" y="37"/>
                  </a:lnTo>
                  <a:lnTo>
                    <a:pt x="314" y="41"/>
                  </a:lnTo>
                  <a:lnTo>
                    <a:pt x="297" y="41"/>
                  </a:lnTo>
                  <a:lnTo>
                    <a:pt x="293" y="53"/>
                  </a:lnTo>
                  <a:lnTo>
                    <a:pt x="281" y="61"/>
                  </a:lnTo>
                  <a:lnTo>
                    <a:pt x="273" y="66"/>
                  </a:lnTo>
                  <a:lnTo>
                    <a:pt x="261" y="70"/>
                  </a:lnTo>
                  <a:lnTo>
                    <a:pt x="248" y="70"/>
                  </a:lnTo>
                  <a:lnTo>
                    <a:pt x="236" y="66"/>
                  </a:lnTo>
                  <a:lnTo>
                    <a:pt x="224" y="70"/>
                  </a:lnTo>
                  <a:lnTo>
                    <a:pt x="228" y="82"/>
                  </a:lnTo>
                  <a:lnTo>
                    <a:pt x="228" y="90"/>
                  </a:lnTo>
                  <a:lnTo>
                    <a:pt x="236" y="102"/>
                  </a:lnTo>
                  <a:lnTo>
                    <a:pt x="232" y="114"/>
                  </a:lnTo>
                  <a:lnTo>
                    <a:pt x="220" y="110"/>
                  </a:lnTo>
                  <a:lnTo>
                    <a:pt x="212" y="110"/>
                  </a:lnTo>
                  <a:lnTo>
                    <a:pt x="200" y="114"/>
                  </a:lnTo>
                  <a:lnTo>
                    <a:pt x="187" y="106"/>
                  </a:lnTo>
                  <a:lnTo>
                    <a:pt x="175" y="106"/>
                  </a:lnTo>
                  <a:lnTo>
                    <a:pt x="163" y="94"/>
                  </a:lnTo>
                  <a:lnTo>
                    <a:pt x="155" y="86"/>
                  </a:lnTo>
                  <a:lnTo>
                    <a:pt x="151" y="86"/>
                  </a:lnTo>
                  <a:lnTo>
                    <a:pt x="143" y="94"/>
                  </a:lnTo>
                  <a:lnTo>
                    <a:pt x="135" y="94"/>
                  </a:lnTo>
                  <a:lnTo>
                    <a:pt x="135" y="106"/>
                  </a:lnTo>
                  <a:lnTo>
                    <a:pt x="130" y="110"/>
                  </a:lnTo>
                  <a:lnTo>
                    <a:pt x="122" y="118"/>
                  </a:lnTo>
                  <a:lnTo>
                    <a:pt x="114" y="131"/>
                  </a:lnTo>
                  <a:lnTo>
                    <a:pt x="106" y="143"/>
                  </a:lnTo>
                  <a:lnTo>
                    <a:pt x="94" y="151"/>
                  </a:lnTo>
                  <a:lnTo>
                    <a:pt x="82" y="151"/>
                  </a:lnTo>
                  <a:lnTo>
                    <a:pt x="78" y="159"/>
                  </a:lnTo>
                  <a:lnTo>
                    <a:pt x="65" y="167"/>
                  </a:lnTo>
                  <a:lnTo>
                    <a:pt x="61" y="167"/>
                  </a:lnTo>
                  <a:lnTo>
                    <a:pt x="53" y="171"/>
                  </a:lnTo>
                  <a:lnTo>
                    <a:pt x="41" y="179"/>
                  </a:lnTo>
                  <a:lnTo>
                    <a:pt x="37" y="179"/>
                  </a:lnTo>
                  <a:lnTo>
                    <a:pt x="29" y="184"/>
                  </a:lnTo>
                  <a:lnTo>
                    <a:pt x="25" y="184"/>
                  </a:lnTo>
                  <a:lnTo>
                    <a:pt x="12" y="196"/>
                  </a:lnTo>
                  <a:lnTo>
                    <a:pt x="4" y="204"/>
                  </a:lnTo>
                  <a:lnTo>
                    <a:pt x="4" y="208"/>
                  </a:lnTo>
                  <a:lnTo>
                    <a:pt x="0" y="208"/>
                  </a:lnTo>
                  <a:lnTo>
                    <a:pt x="4" y="212"/>
                  </a:lnTo>
                  <a:lnTo>
                    <a:pt x="8" y="212"/>
                  </a:lnTo>
                  <a:lnTo>
                    <a:pt x="4" y="212"/>
                  </a:lnTo>
                  <a:lnTo>
                    <a:pt x="0" y="212"/>
                  </a:lnTo>
                  <a:lnTo>
                    <a:pt x="4" y="224"/>
                  </a:lnTo>
                  <a:lnTo>
                    <a:pt x="17" y="232"/>
                  </a:lnTo>
                  <a:lnTo>
                    <a:pt x="29" y="232"/>
                  </a:lnTo>
                  <a:lnTo>
                    <a:pt x="41" y="240"/>
                  </a:lnTo>
                  <a:lnTo>
                    <a:pt x="53" y="245"/>
                  </a:lnTo>
                  <a:lnTo>
                    <a:pt x="65" y="245"/>
                  </a:lnTo>
                  <a:lnTo>
                    <a:pt x="61" y="253"/>
                  </a:lnTo>
                  <a:lnTo>
                    <a:pt x="65" y="265"/>
                  </a:lnTo>
                  <a:lnTo>
                    <a:pt x="57" y="277"/>
                  </a:lnTo>
                  <a:lnTo>
                    <a:pt x="49" y="289"/>
                  </a:lnTo>
                  <a:lnTo>
                    <a:pt x="53" y="302"/>
                  </a:lnTo>
                  <a:lnTo>
                    <a:pt x="53" y="306"/>
                  </a:lnTo>
                  <a:lnTo>
                    <a:pt x="65" y="302"/>
                  </a:lnTo>
                  <a:lnTo>
                    <a:pt x="78" y="310"/>
                  </a:lnTo>
                  <a:lnTo>
                    <a:pt x="73" y="310"/>
                  </a:lnTo>
                  <a:lnTo>
                    <a:pt x="61" y="306"/>
                  </a:lnTo>
                  <a:lnTo>
                    <a:pt x="53" y="306"/>
                  </a:lnTo>
                  <a:lnTo>
                    <a:pt x="41" y="314"/>
                  </a:lnTo>
                  <a:lnTo>
                    <a:pt x="41" y="322"/>
                  </a:lnTo>
                  <a:lnTo>
                    <a:pt x="37" y="322"/>
                  </a:lnTo>
                  <a:lnTo>
                    <a:pt x="33" y="334"/>
                  </a:lnTo>
                  <a:lnTo>
                    <a:pt x="29" y="346"/>
                  </a:lnTo>
                  <a:lnTo>
                    <a:pt x="41" y="350"/>
                  </a:lnTo>
                  <a:lnTo>
                    <a:pt x="53" y="350"/>
                  </a:lnTo>
                  <a:lnTo>
                    <a:pt x="41" y="358"/>
                  </a:lnTo>
                  <a:lnTo>
                    <a:pt x="45" y="363"/>
                  </a:lnTo>
                  <a:lnTo>
                    <a:pt x="57" y="367"/>
                  </a:lnTo>
                  <a:lnTo>
                    <a:pt x="69" y="363"/>
                  </a:lnTo>
                  <a:lnTo>
                    <a:pt x="65" y="375"/>
                  </a:lnTo>
                  <a:lnTo>
                    <a:pt x="78" y="363"/>
                  </a:lnTo>
                  <a:lnTo>
                    <a:pt x="78" y="354"/>
                  </a:lnTo>
                  <a:lnTo>
                    <a:pt x="90" y="358"/>
                  </a:lnTo>
                  <a:lnTo>
                    <a:pt x="98" y="363"/>
                  </a:lnTo>
                  <a:lnTo>
                    <a:pt x="110" y="363"/>
                  </a:lnTo>
                  <a:lnTo>
                    <a:pt x="122" y="363"/>
                  </a:lnTo>
                  <a:lnTo>
                    <a:pt x="135" y="371"/>
                  </a:lnTo>
                  <a:lnTo>
                    <a:pt x="143" y="367"/>
                  </a:lnTo>
                  <a:lnTo>
                    <a:pt x="143" y="358"/>
                  </a:lnTo>
                  <a:lnTo>
                    <a:pt x="151" y="346"/>
                  </a:lnTo>
                  <a:lnTo>
                    <a:pt x="159" y="342"/>
                  </a:lnTo>
                  <a:lnTo>
                    <a:pt x="159" y="338"/>
                  </a:lnTo>
                  <a:lnTo>
                    <a:pt x="171" y="330"/>
                  </a:lnTo>
                  <a:lnTo>
                    <a:pt x="183" y="330"/>
                  </a:lnTo>
                  <a:lnTo>
                    <a:pt x="192" y="334"/>
                  </a:lnTo>
                  <a:lnTo>
                    <a:pt x="200" y="330"/>
                  </a:lnTo>
                  <a:lnTo>
                    <a:pt x="208" y="330"/>
                  </a:lnTo>
                  <a:lnTo>
                    <a:pt x="208" y="334"/>
                  </a:lnTo>
                  <a:lnTo>
                    <a:pt x="220" y="334"/>
                  </a:lnTo>
                  <a:lnTo>
                    <a:pt x="232" y="326"/>
                  </a:lnTo>
                  <a:lnTo>
                    <a:pt x="240" y="314"/>
                  </a:lnTo>
                  <a:lnTo>
                    <a:pt x="244" y="310"/>
                  </a:lnTo>
                  <a:lnTo>
                    <a:pt x="232" y="302"/>
                  </a:lnTo>
                  <a:lnTo>
                    <a:pt x="220" y="293"/>
                  </a:lnTo>
                  <a:lnTo>
                    <a:pt x="208" y="281"/>
                  </a:lnTo>
                  <a:lnTo>
                    <a:pt x="196" y="273"/>
                  </a:lnTo>
                  <a:lnTo>
                    <a:pt x="192" y="273"/>
                  </a:lnTo>
                  <a:lnTo>
                    <a:pt x="183" y="269"/>
                  </a:lnTo>
                  <a:lnTo>
                    <a:pt x="187" y="257"/>
                  </a:lnTo>
                  <a:lnTo>
                    <a:pt x="192" y="253"/>
                  </a:lnTo>
                  <a:lnTo>
                    <a:pt x="196" y="240"/>
                  </a:lnTo>
                  <a:lnTo>
                    <a:pt x="192" y="228"/>
                  </a:lnTo>
                  <a:lnTo>
                    <a:pt x="204" y="224"/>
                  </a:lnTo>
                  <a:lnTo>
                    <a:pt x="216" y="216"/>
                  </a:lnTo>
                  <a:lnTo>
                    <a:pt x="220" y="212"/>
                  </a:lnTo>
                  <a:lnTo>
                    <a:pt x="228" y="212"/>
                  </a:lnTo>
                  <a:lnTo>
                    <a:pt x="244" y="208"/>
                  </a:lnTo>
                  <a:lnTo>
                    <a:pt x="253" y="200"/>
                  </a:lnTo>
                  <a:lnTo>
                    <a:pt x="265" y="192"/>
                  </a:lnTo>
                  <a:lnTo>
                    <a:pt x="277" y="184"/>
                  </a:lnTo>
                  <a:lnTo>
                    <a:pt x="285" y="179"/>
                  </a:lnTo>
                  <a:lnTo>
                    <a:pt x="289" y="171"/>
                  </a:lnTo>
                  <a:lnTo>
                    <a:pt x="301" y="159"/>
                  </a:lnTo>
                  <a:lnTo>
                    <a:pt x="314" y="155"/>
                  </a:lnTo>
                  <a:lnTo>
                    <a:pt x="326" y="151"/>
                  </a:lnTo>
                  <a:lnTo>
                    <a:pt x="326" y="139"/>
                  </a:lnTo>
                  <a:lnTo>
                    <a:pt x="326" y="127"/>
                  </a:lnTo>
                  <a:lnTo>
                    <a:pt x="330" y="118"/>
                  </a:lnTo>
                  <a:lnTo>
                    <a:pt x="330" y="114"/>
                  </a:lnTo>
                  <a:lnTo>
                    <a:pt x="322" y="102"/>
                  </a:lnTo>
                  <a:lnTo>
                    <a:pt x="326" y="90"/>
                  </a:lnTo>
                  <a:lnTo>
                    <a:pt x="334" y="78"/>
                  </a:lnTo>
                  <a:lnTo>
                    <a:pt x="342" y="74"/>
                  </a:lnTo>
                  <a:lnTo>
                    <a:pt x="342" y="70"/>
                  </a:lnTo>
                  <a:lnTo>
                    <a:pt x="354" y="61"/>
                  </a:lnTo>
                  <a:lnTo>
                    <a:pt x="362" y="53"/>
                  </a:lnTo>
                  <a:lnTo>
                    <a:pt x="375" y="49"/>
                  </a:lnTo>
                  <a:lnTo>
                    <a:pt x="383" y="49"/>
                  </a:lnTo>
                  <a:lnTo>
                    <a:pt x="379" y="37"/>
                  </a:lnTo>
                  <a:lnTo>
                    <a:pt x="375" y="2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56" name="Freeform 898">
              <a:extLst>
                <a:ext uri="{FF2B5EF4-FFF2-40B4-BE49-F238E27FC236}">
                  <a16:creationId xmlns="" xmlns:a16="http://schemas.microsoft.com/office/drawing/2014/main" id="{A72CFC03-701E-4565-B26E-FB4D5E36163B}"/>
                </a:ext>
              </a:extLst>
            </p:cNvPr>
            <p:cNvSpPr>
              <a:spLocks/>
            </p:cNvSpPr>
            <p:nvPr/>
          </p:nvSpPr>
          <p:spPr bwMode="gray">
            <a:xfrm>
              <a:off x="6507738" y="3890677"/>
              <a:ext cx="165602" cy="191836"/>
            </a:xfrm>
            <a:custGeom>
              <a:avLst/>
              <a:gdLst>
                <a:gd name="T0" fmla="*/ 29 w 460"/>
                <a:gd name="T1" fmla="*/ 93 h 533"/>
                <a:gd name="T2" fmla="*/ 21 w 460"/>
                <a:gd name="T3" fmla="*/ 106 h 533"/>
                <a:gd name="T4" fmla="*/ 0 w 460"/>
                <a:gd name="T5" fmla="*/ 138 h 533"/>
                <a:gd name="T6" fmla="*/ 29 w 460"/>
                <a:gd name="T7" fmla="*/ 146 h 533"/>
                <a:gd name="T8" fmla="*/ 25 w 460"/>
                <a:gd name="T9" fmla="*/ 187 h 533"/>
                <a:gd name="T10" fmla="*/ 61 w 460"/>
                <a:gd name="T11" fmla="*/ 183 h 533"/>
                <a:gd name="T12" fmla="*/ 74 w 460"/>
                <a:gd name="T13" fmla="*/ 220 h 533"/>
                <a:gd name="T14" fmla="*/ 65 w 460"/>
                <a:gd name="T15" fmla="*/ 268 h 533"/>
                <a:gd name="T16" fmla="*/ 53 w 460"/>
                <a:gd name="T17" fmla="*/ 309 h 533"/>
                <a:gd name="T18" fmla="*/ 69 w 460"/>
                <a:gd name="T19" fmla="*/ 309 h 533"/>
                <a:gd name="T20" fmla="*/ 114 w 460"/>
                <a:gd name="T21" fmla="*/ 277 h 533"/>
                <a:gd name="T22" fmla="*/ 147 w 460"/>
                <a:gd name="T23" fmla="*/ 285 h 533"/>
                <a:gd name="T24" fmla="*/ 171 w 460"/>
                <a:gd name="T25" fmla="*/ 281 h 533"/>
                <a:gd name="T26" fmla="*/ 192 w 460"/>
                <a:gd name="T27" fmla="*/ 256 h 533"/>
                <a:gd name="T28" fmla="*/ 236 w 460"/>
                <a:gd name="T29" fmla="*/ 264 h 533"/>
                <a:gd name="T30" fmla="*/ 253 w 460"/>
                <a:gd name="T31" fmla="*/ 289 h 533"/>
                <a:gd name="T32" fmla="*/ 285 w 460"/>
                <a:gd name="T33" fmla="*/ 325 h 533"/>
                <a:gd name="T34" fmla="*/ 281 w 460"/>
                <a:gd name="T35" fmla="*/ 370 h 533"/>
                <a:gd name="T36" fmla="*/ 306 w 460"/>
                <a:gd name="T37" fmla="*/ 403 h 533"/>
                <a:gd name="T38" fmla="*/ 330 w 460"/>
                <a:gd name="T39" fmla="*/ 419 h 533"/>
                <a:gd name="T40" fmla="*/ 334 w 460"/>
                <a:gd name="T41" fmla="*/ 447 h 533"/>
                <a:gd name="T42" fmla="*/ 330 w 460"/>
                <a:gd name="T43" fmla="*/ 492 h 533"/>
                <a:gd name="T44" fmla="*/ 314 w 460"/>
                <a:gd name="T45" fmla="*/ 517 h 533"/>
                <a:gd name="T46" fmla="*/ 342 w 460"/>
                <a:gd name="T47" fmla="*/ 521 h 533"/>
                <a:gd name="T48" fmla="*/ 350 w 460"/>
                <a:gd name="T49" fmla="*/ 533 h 533"/>
                <a:gd name="T50" fmla="*/ 362 w 460"/>
                <a:gd name="T51" fmla="*/ 533 h 533"/>
                <a:gd name="T52" fmla="*/ 375 w 460"/>
                <a:gd name="T53" fmla="*/ 500 h 533"/>
                <a:gd name="T54" fmla="*/ 395 w 460"/>
                <a:gd name="T55" fmla="*/ 500 h 533"/>
                <a:gd name="T56" fmla="*/ 436 w 460"/>
                <a:gd name="T57" fmla="*/ 492 h 533"/>
                <a:gd name="T58" fmla="*/ 448 w 460"/>
                <a:gd name="T59" fmla="*/ 468 h 533"/>
                <a:gd name="T60" fmla="*/ 448 w 460"/>
                <a:gd name="T61" fmla="*/ 439 h 533"/>
                <a:gd name="T62" fmla="*/ 448 w 460"/>
                <a:gd name="T63" fmla="*/ 403 h 533"/>
                <a:gd name="T64" fmla="*/ 424 w 460"/>
                <a:gd name="T65" fmla="*/ 386 h 533"/>
                <a:gd name="T66" fmla="*/ 391 w 460"/>
                <a:gd name="T67" fmla="*/ 366 h 533"/>
                <a:gd name="T68" fmla="*/ 379 w 460"/>
                <a:gd name="T69" fmla="*/ 329 h 533"/>
                <a:gd name="T70" fmla="*/ 342 w 460"/>
                <a:gd name="T71" fmla="*/ 301 h 533"/>
                <a:gd name="T72" fmla="*/ 318 w 460"/>
                <a:gd name="T73" fmla="*/ 268 h 533"/>
                <a:gd name="T74" fmla="*/ 310 w 460"/>
                <a:gd name="T75" fmla="*/ 244 h 533"/>
                <a:gd name="T76" fmla="*/ 261 w 460"/>
                <a:gd name="T77" fmla="*/ 220 h 533"/>
                <a:gd name="T78" fmla="*/ 240 w 460"/>
                <a:gd name="T79" fmla="*/ 195 h 533"/>
                <a:gd name="T80" fmla="*/ 240 w 460"/>
                <a:gd name="T81" fmla="*/ 175 h 533"/>
                <a:gd name="T82" fmla="*/ 281 w 460"/>
                <a:gd name="T83" fmla="*/ 171 h 533"/>
                <a:gd name="T84" fmla="*/ 293 w 460"/>
                <a:gd name="T85" fmla="*/ 142 h 533"/>
                <a:gd name="T86" fmla="*/ 273 w 460"/>
                <a:gd name="T87" fmla="*/ 130 h 533"/>
                <a:gd name="T88" fmla="*/ 273 w 460"/>
                <a:gd name="T89" fmla="*/ 122 h 533"/>
                <a:gd name="T90" fmla="*/ 236 w 460"/>
                <a:gd name="T91" fmla="*/ 102 h 533"/>
                <a:gd name="T92" fmla="*/ 200 w 460"/>
                <a:gd name="T93" fmla="*/ 106 h 533"/>
                <a:gd name="T94" fmla="*/ 171 w 460"/>
                <a:gd name="T95" fmla="*/ 81 h 533"/>
                <a:gd name="T96" fmla="*/ 167 w 460"/>
                <a:gd name="T97" fmla="*/ 41 h 533"/>
                <a:gd name="T98" fmla="*/ 135 w 460"/>
                <a:gd name="T99" fmla="*/ 16 h 533"/>
                <a:gd name="T100" fmla="*/ 106 w 460"/>
                <a:gd name="T101" fmla="*/ 4 h 533"/>
                <a:gd name="T102" fmla="*/ 90 w 460"/>
                <a:gd name="T103" fmla="*/ 12 h 533"/>
                <a:gd name="T104" fmla="*/ 102 w 460"/>
                <a:gd name="T105" fmla="*/ 41 h 533"/>
                <a:gd name="T106" fmla="*/ 106 w 460"/>
                <a:gd name="T107" fmla="*/ 77 h 533"/>
                <a:gd name="T108" fmla="*/ 94 w 460"/>
                <a:gd name="T109" fmla="*/ 81 h 533"/>
                <a:gd name="T110" fmla="*/ 69 w 460"/>
                <a:gd name="T111" fmla="*/ 69 h 533"/>
                <a:gd name="T112" fmla="*/ 49 w 460"/>
                <a:gd name="T113" fmla="*/ 69 h 5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0"/>
                <a:gd name="T172" fmla="*/ 0 h 533"/>
                <a:gd name="T173" fmla="*/ 460 w 460"/>
                <a:gd name="T174" fmla="*/ 533 h 5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0" h="533">
                  <a:moveTo>
                    <a:pt x="49" y="69"/>
                  </a:moveTo>
                  <a:lnTo>
                    <a:pt x="41" y="73"/>
                  </a:lnTo>
                  <a:lnTo>
                    <a:pt x="37" y="81"/>
                  </a:lnTo>
                  <a:lnTo>
                    <a:pt x="29" y="93"/>
                  </a:lnTo>
                  <a:lnTo>
                    <a:pt x="29" y="102"/>
                  </a:lnTo>
                  <a:lnTo>
                    <a:pt x="33" y="102"/>
                  </a:lnTo>
                  <a:lnTo>
                    <a:pt x="21" y="106"/>
                  </a:lnTo>
                  <a:lnTo>
                    <a:pt x="8" y="110"/>
                  </a:lnTo>
                  <a:lnTo>
                    <a:pt x="4" y="122"/>
                  </a:lnTo>
                  <a:lnTo>
                    <a:pt x="0" y="134"/>
                  </a:lnTo>
                  <a:lnTo>
                    <a:pt x="0" y="138"/>
                  </a:lnTo>
                  <a:lnTo>
                    <a:pt x="13" y="130"/>
                  </a:lnTo>
                  <a:lnTo>
                    <a:pt x="17" y="134"/>
                  </a:lnTo>
                  <a:lnTo>
                    <a:pt x="21" y="142"/>
                  </a:lnTo>
                  <a:lnTo>
                    <a:pt x="29" y="146"/>
                  </a:lnTo>
                  <a:lnTo>
                    <a:pt x="29" y="154"/>
                  </a:lnTo>
                  <a:lnTo>
                    <a:pt x="25" y="163"/>
                  </a:lnTo>
                  <a:lnTo>
                    <a:pt x="21" y="171"/>
                  </a:lnTo>
                  <a:lnTo>
                    <a:pt x="25" y="187"/>
                  </a:lnTo>
                  <a:lnTo>
                    <a:pt x="29" y="187"/>
                  </a:lnTo>
                  <a:lnTo>
                    <a:pt x="41" y="187"/>
                  </a:lnTo>
                  <a:lnTo>
                    <a:pt x="53" y="179"/>
                  </a:lnTo>
                  <a:lnTo>
                    <a:pt x="61" y="183"/>
                  </a:lnTo>
                  <a:lnTo>
                    <a:pt x="69" y="195"/>
                  </a:lnTo>
                  <a:lnTo>
                    <a:pt x="69" y="199"/>
                  </a:lnTo>
                  <a:lnTo>
                    <a:pt x="74" y="211"/>
                  </a:lnTo>
                  <a:lnTo>
                    <a:pt x="74" y="220"/>
                  </a:lnTo>
                  <a:lnTo>
                    <a:pt x="69" y="232"/>
                  </a:lnTo>
                  <a:lnTo>
                    <a:pt x="65" y="244"/>
                  </a:lnTo>
                  <a:lnTo>
                    <a:pt x="61" y="256"/>
                  </a:lnTo>
                  <a:lnTo>
                    <a:pt x="65" y="268"/>
                  </a:lnTo>
                  <a:lnTo>
                    <a:pt x="65" y="281"/>
                  </a:lnTo>
                  <a:lnTo>
                    <a:pt x="57" y="293"/>
                  </a:lnTo>
                  <a:lnTo>
                    <a:pt x="57" y="297"/>
                  </a:lnTo>
                  <a:lnTo>
                    <a:pt x="53" y="309"/>
                  </a:lnTo>
                  <a:lnTo>
                    <a:pt x="61" y="313"/>
                  </a:lnTo>
                  <a:lnTo>
                    <a:pt x="65" y="313"/>
                  </a:lnTo>
                  <a:lnTo>
                    <a:pt x="69" y="309"/>
                  </a:lnTo>
                  <a:lnTo>
                    <a:pt x="82" y="301"/>
                  </a:lnTo>
                  <a:lnTo>
                    <a:pt x="90" y="293"/>
                  </a:lnTo>
                  <a:lnTo>
                    <a:pt x="102" y="281"/>
                  </a:lnTo>
                  <a:lnTo>
                    <a:pt x="114" y="277"/>
                  </a:lnTo>
                  <a:lnTo>
                    <a:pt x="122" y="268"/>
                  </a:lnTo>
                  <a:lnTo>
                    <a:pt x="135" y="281"/>
                  </a:lnTo>
                  <a:lnTo>
                    <a:pt x="147" y="285"/>
                  </a:lnTo>
                  <a:lnTo>
                    <a:pt x="159" y="289"/>
                  </a:lnTo>
                  <a:lnTo>
                    <a:pt x="171" y="281"/>
                  </a:lnTo>
                  <a:lnTo>
                    <a:pt x="179" y="281"/>
                  </a:lnTo>
                  <a:lnTo>
                    <a:pt x="183" y="272"/>
                  </a:lnTo>
                  <a:lnTo>
                    <a:pt x="188" y="268"/>
                  </a:lnTo>
                  <a:lnTo>
                    <a:pt x="192" y="256"/>
                  </a:lnTo>
                  <a:lnTo>
                    <a:pt x="204" y="256"/>
                  </a:lnTo>
                  <a:lnTo>
                    <a:pt x="216" y="256"/>
                  </a:lnTo>
                  <a:lnTo>
                    <a:pt x="228" y="260"/>
                  </a:lnTo>
                  <a:lnTo>
                    <a:pt x="236" y="264"/>
                  </a:lnTo>
                  <a:lnTo>
                    <a:pt x="244" y="277"/>
                  </a:lnTo>
                  <a:lnTo>
                    <a:pt x="249" y="281"/>
                  </a:lnTo>
                  <a:lnTo>
                    <a:pt x="253" y="289"/>
                  </a:lnTo>
                  <a:lnTo>
                    <a:pt x="265" y="301"/>
                  </a:lnTo>
                  <a:lnTo>
                    <a:pt x="273" y="309"/>
                  </a:lnTo>
                  <a:lnTo>
                    <a:pt x="281" y="313"/>
                  </a:lnTo>
                  <a:lnTo>
                    <a:pt x="285" y="325"/>
                  </a:lnTo>
                  <a:lnTo>
                    <a:pt x="285" y="333"/>
                  </a:lnTo>
                  <a:lnTo>
                    <a:pt x="281" y="346"/>
                  </a:lnTo>
                  <a:lnTo>
                    <a:pt x="281" y="358"/>
                  </a:lnTo>
                  <a:lnTo>
                    <a:pt x="281" y="370"/>
                  </a:lnTo>
                  <a:lnTo>
                    <a:pt x="289" y="382"/>
                  </a:lnTo>
                  <a:lnTo>
                    <a:pt x="297" y="386"/>
                  </a:lnTo>
                  <a:lnTo>
                    <a:pt x="297" y="390"/>
                  </a:lnTo>
                  <a:lnTo>
                    <a:pt x="306" y="403"/>
                  </a:lnTo>
                  <a:lnTo>
                    <a:pt x="318" y="403"/>
                  </a:lnTo>
                  <a:lnTo>
                    <a:pt x="322" y="407"/>
                  </a:lnTo>
                  <a:lnTo>
                    <a:pt x="322" y="419"/>
                  </a:lnTo>
                  <a:lnTo>
                    <a:pt x="330" y="419"/>
                  </a:lnTo>
                  <a:lnTo>
                    <a:pt x="334" y="431"/>
                  </a:lnTo>
                  <a:lnTo>
                    <a:pt x="334" y="439"/>
                  </a:lnTo>
                  <a:lnTo>
                    <a:pt x="330" y="447"/>
                  </a:lnTo>
                  <a:lnTo>
                    <a:pt x="334" y="447"/>
                  </a:lnTo>
                  <a:lnTo>
                    <a:pt x="326" y="460"/>
                  </a:lnTo>
                  <a:lnTo>
                    <a:pt x="334" y="468"/>
                  </a:lnTo>
                  <a:lnTo>
                    <a:pt x="330" y="480"/>
                  </a:lnTo>
                  <a:lnTo>
                    <a:pt x="330" y="492"/>
                  </a:lnTo>
                  <a:lnTo>
                    <a:pt x="322" y="504"/>
                  </a:lnTo>
                  <a:lnTo>
                    <a:pt x="310" y="508"/>
                  </a:lnTo>
                  <a:lnTo>
                    <a:pt x="314" y="517"/>
                  </a:lnTo>
                  <a:lnTo>
                    <a:pt x="322" y="521"/>
                  </a:lnTo>
                  <a:lnTo>
                    <a:pt x="330" y="521"/>
                  </a:lnTo>
                  <a:lnTo>
                    <a:pt x="342" y="521"/>
                  </a:lnTo>
                  <a:lnTo>
                    <a:pt x="342" y="525"/>
                  </a:lnTo>
                  <a:lnTo>
                    <a:pt x="346" y="525"/>
                  </a:lnTo>
                  <a:lnTo>
                    <a:pt x="350" y="529"/>
                  </a:lnTo>
                  <a:lnTo>
                    <a:pt x="350" y="533"/>
                  </a:lnTo>
                  <a:lnTo>
                    <a:pt x="354" y="533"/>
                  </a:lnTo>
                  <a:lnTo>
                    <a:pt x="358" y="533"/>
                  </a:lnTo>
                  <a:lnTo>
                    <a:pt x="362" y="533"/>
                  </a:lnTo>
                  <a:lnTo>
                    <a:pt x="367" y="525"/>
                  </a:lnTo>
                  <a:lnTo>
                    <a:pt x="358" y="513"/>
                  </a:lnTo>
                  <a:lnTo>
                    <a:pt x="371" y="504"/>
                  </a:lnTo>
                  <a:lnTo>
                    <a:pt x="375" y="500"/>
                  </a:lnTo>
                  <a:lnTo>
                    <a:pt x="379" y="500"/>
                  </a:lnTo>
                  <a:lnTo>
                    <a:pt x="387" y="492"/>
                  </a:lnTo>
                  <a:lnTo>
                    <a:pt x="391" y="492"/>
                  </a:lnTo>
                  <a:lnTo>
                    <a:pt x="395" y="500"/>
                  </a:lnTo>
                  <a:lnTo>
                    <a:pt x="407" y="504"/>
                  </a:lnTo>
                  <a:lnTo>
                    <a:pt x="419" y="508"/>
                  </a:lnTo>
                  <a:lnTo>
                    <a:pt x="428" y="504"/>
                  </a:lnTo>
                  <a:lnTo>
                    <a:pt x="436" y="492"/>
                  </a:lnTo>
                  <a:lnTo>
                    <a:pt x="448" y="488"/>
                  </a:lnTo>
                  <a:lnTo>
                    <a:pt x="452" y="484"/>
                  </a:lnTo>
                  <a:lnTo>
                    <a:pt x="452" y="472"/>
                  </a:lnTo>
                  <a:lnTo>
                    <a:pt x="448" y="468"/>
                  </a:lnTo>
                  <a:lnTo>
                    <a:pt x="456" y="456"/>
                  </a:lnTo>
                  <a:lnTo>
                    <a:pt x="460" y="451"/>
                  </a:lnTo>
                  <a:lnTo>
                    <a:pt x="448" y="443"/>
                  </a:lnTo>
                  <a:lnTo>
                    <a:pt x="448" y="439"/>
                  </a:lnTo>
                  <a:lnTo>
                    <a:pt x="436" y="431"/>
                  </a:lnTo>
                  <a:lnTo>
                    <a:pt x="428" y="419"/>
                  </a:lnTo>
                  <a:lnTo>
                    <a:pt x="440" y="411"/>
                  </a:lnTo>
                  <a:lnTo>
                    <a:pt x="448" y="403"/>
                  </a:lnTo>
                  <a:lnTo>
                    <a:pt x="436" y="399"/>
                  </a:lnTo>
                  <a:lnTo>
                    <a:pt x="428" y="395"/>
                  </a:lnTo>
                  <a:lnTo>
                    <a:pt x="428" y="390"/>
                  </a:lnTo>
                  <a:lnTo>
                    <a:pt x="424" y="386"/>
                  </a:lnTo>
                  <a:lnTo>
                    <a:pt x="419" y="386"/>
                  </a:lnTo>
                  <a:lnTo>
                    <a:pt x="411" y="374"/>
                  </a:lnTo>
                  <a:lnTo>
                    <a:pt x="403" y="378"/>
                  </a:lnTo>
                  <a:lnTo>
                    <a:pt x="391" y="366"/>
                  </a:lnTo>
                  <a:lnTo>
                    <a:pt x="391" y="354"/>
                  </a:lnTo>
                  <a:lnTo>
                    <a:pt x="391" y="346"/>
                  </a:lnTo>
                  <a:lnTo>
                    <a:pt x="383" y="342"/>
                  </a:lnTo>
                  <a:lnTo>
                    <a:pt x="379" y="329"/>
                  </a:lnTo>
                  <a:lnTo>
                    <a:pt x="371" y="325"/>
                  </a:lnTo>
                  <a:lnTo>
                    <a:pt x="358" y="313"/>
                  </a:lnTo>
                  <a:lnTo>
                    <a:pt x="346" y="305"/>
                  </a:lnTo>
                  <a:lnTo>
                    <a:pt x="342" y="301"/>
                  </a:lnTo>
                  <a:lnTo>
                    <a:pt x="334" y="289"/>
                  </a:lnTo>
                  <a:lnTo>
                    <a:pt x="334" y="281"/>
                  </a:lnTo>
                  <a:lnTo>
                    <a:pt x="326" y="272"/>
                  </a:lnTo>
                  <a:lnTo>
                    <a:pt x="318" y="268"/>
                  </a:lnTo>
                  <a:lnTo>
                    <a:pt x="310" y="256"/>
                  </a:lnTo>
                  <a:lnTo>
                    <a:pt x="306" y="256"/>
                  </a:lnTo>
                  <a:lnTo>
                    <a:pt x="306" y="244"/>
                  </a:lnTo>
                  <a:lnTo>
                    <a:pt x="310" y="244"/>
                  </a:lnTo>
                  <a:lnTo>
                    <a:pt x="297" y="236"/>
                  </a:lnTo>
                  <a:lnTo>
                    <a:pt x="285" y="232"/>
                  </a:lnTo>
                  <a:lnTo>
                    <a:pt x="273" y="228"/>
                  </a:lnTo>
                  <a:lnTo>
                    <a:pt x="261" y="220"/>
                  </a:lnTo>
                  <a:lnTo>
                    <a:pt x="249" y="211"/>
                  </a:lnTo>
                  <a:lnTo>
                    <a:pt x="236" y="203"/>
                  </a:lnTo>
                  <a:lnTo>
                    <a:pt x="228" y="199"/>
                  </a:lnTo>
                  <a:lnTo>
                    <a:pt x="240" y="195"/>
                  </a:lnTo>
                  <a:lnTo>
                    <a:pt x="240" y="191"/>
                  </a:lnTo>
                  <a:lnTo>
                    <a:pt x="240" y="179"/>
                  </a:lnTo>
                  <a:lnTo>
                    <a:pt x="236" y="179"/>
                  </a:lnTo>
                  <a:lnTo>
                    <a:pt x="240" y="175"/>
                  </a:lnTo>
                  <a:lnTo>
                    <a:pt x="244" y="175"/>
                  </a:lnTo>
                  <a:lnTo>
                    <a:pt x="257" y="179"/>
                  </a:lnTo>
                  <a:lnTo>
                    <a:pt x="269" y="179"/>
                  </a:lnTo>
                  <a:lnTo>
                    <a:pt x="281" y="171"/>
                  </a:lnTo>
                  <a:lnTo>
                    <a:pt x="285" y="163"/>
                  </a:lnTo>
                  <a:lnTo>
                    <a:pt x="297" y="159"/>
                  </a:lnTo>
                  <a:lnTo>
                    <a:pt x="297" y="154"/>
                  </a:lnTo>
                  <a:lnTo>
                    <a:pt x="293" y="142"/>
                  </a:lnTo>
                  <a:lnTo>
                    <a:pt x="289" y="142"/>
                  </a:lnTo>
                  <a:lnTo>
                    <a:pt x="281" y="142"/>
                  </a:lnTo>
                  <a:lnTo>
                    <a:pt x="277" y="138"/>
                  </a:lnTo>
                  <a:lnTo>
                    <a:pt x="273" y="130"/>
                  </a:lnTo>
                  <a:lnTo>
                    <a:pt x="261" y="126"/>
                  </a:lnTo>
                  <a:lnTo>
                    <a:pt x="265" y="122"/>
                  </a:lnTo>
                  <a:lnTo>
                    <a:pt x="269" y="126"/>
                  </a:lnTo>
                  <a:lnTo>
                    <a:pt x="273" y="122"/>
                  </a:lnTo>
                  <a:lnTo>
                    <a:pt x="265" y="110"/>
                  </a:lnTo>
                  <a:lnTo>
                    <a:pt x="257" y="102"/>
                  </a:lnTo>
                  <a:lnTo>
                    <a:pt x="244" y="97"/>
                  </a:lnTo>
                  <a:lnTo>
                    <a:pt x="236" y="102"/>
                  </a:lnTo>
                  <a:lnTo>
                    <a:pt x="232" y="102"/>
                  </a:lnTo>
                  <a:lnTo>
                    <a:pt x="220" y="110"/>
                  </a:lnTo>
                  <a:lnTo>
                    <a:pt x="212" y="110"/>
                  </a:lnTo>
                  <a:lnTo>
                    <a:pt x="200" y="106"/>
                  </a:lnTo>
                  <a:lnTo>
                    <a:pt x="196" y="102"/>
                  </a:lnTo>
                  <a:lnTo>
                    <a:pt x="192" y="106"/>
                  </a:lnTo>
                  <a:lnTo>
                    <a:pt x="179" y="93"/>
                  </a:lnTo>
                  <a:lnTo>
                    <a:pt x="171" y="81"/>
                  </a:lnTo>
                  <a:lnTo>
                    <a:pt x="171" y="69"/>
                  </a:lnTo>
                  <a:lnTo>
                    <a:pt x="175" y="57"/>
                  </a:lnTo>
                  <a:lnTo>
                    <a:pt x="175" y="53"/>
                  </a:lnTo>
                  <a:lnTo>
                    <a:pt x="167" y="41"/>
                  </a:lnTo>
                  <a:lnTo>
                    <a:pt x="155" y="49"/>
                  </a:lnTo>
                  <a:lnTo>
                    <a:pt x="155" y="36"/>
                  </a:lnTo>
                  <a:lnTo>
                    <a:pt x="147" y="28"/>
                  </a:lnTo>
                  <a:lnTo>
                    <a:pt x="135" y="16"/>
                  </a:lnTo>
                  <a:lnTo>
                    <a:pt x="126" y="4"/>
                  </a:lnTo>
                  <a:lnTo>
                    <a:pt x="118" y="0"/>
                  </a:lnTo>
                  <a:lnTo>
                    <a:pt x="106" y="4"/>
                  </a:lnTo>
                  <a:lnTo>
                    <a:pt x="102" y="0"/>
                  </a:lnTo>
                  <a:lnTo>
                    <a:pt x="94" y="8"/>
                  </a:lnTo>
                  <a:lnTo>
                    <a:pt x="90" y="12"/>
                  </a:lnTo>
                  <a:lnTo>
                    <a:pt x="90" y="16"/>
                  </a:lnTo>
                  <a:lnTo>
                    <a:pt x="94" y="28"/>
                  </a:lnTo>
                  <a:lnTo>
                    <a:pt x="94" y="32"/>
                  </a:lnTo>
                  <a:lnTo>
                    <a:pt x="102" y="41"/>
                  </a:lnTo>
                  <a:lnTo>
                    <a:pt x="106" y="53"/>
                  </a:lnTo>
                  <a:lnTo>
                    <a:pt x="102" y="65"/>
                  </a:lnTo>
                  <a:lnTo>
                    <a:pt x="106" y="77"/>
                  </a:lnTo>
                  <a:lnTo>
                    <a:pt x="102" y="81"/>
                  </a:lnTo>
                  <a:lnTo>
                    <a:pt x="98" y="85"/>
                  </a:lnTo>
                  <a:lnTo>
                    <a:pt x="98" y="81"/>
                  </a:lnTo>
                  <a:lnTo>
                    <a:pt x="94" y="81"/>
                  </a:lnTo>
                  <a:lnTo>
                    <a:pt x="82" y="77"/>
                  </a:lnTo>
                  <a:lnTo>
                    <a:pt x="74" y="81"/>
                  </a:lnTo>
                  <a:lnTo>
                    <a:pt x="69" y="81"/>
                  </a:lnTo>
                  <a:lnTo>
                    <a:pt x="69" y="69"/>
                  </a:lnTo>
                  <a:lnTo>
                    <a:pt x="65" y="57"/>
                  </a:lnTo>
                  <a:lnTo>
                    <a:pt x="61" y="65"/>
                  </a:lnTo>
                  <a:lnTo>
                    <a:pt x="49" y="6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57" name="Freeform 899">
              <a:extLst>
                <a:ext uri="{FF2B5EF4-FFF2-40B4-BE49-F238E27FC236}">
                  <a16:creationId xmlns="" xmlns:a16="http://schemas.microsoft.com/office/drawing/2014/main" id="{6F3587D2-F6FC-4AFB-B546-0BA7904FB78C}"/>
                </a:ext>
              </a:extLst>
            </p:cNvPr>
            <p:cNvSpPr>
              <a:spLocks/>
            </p:cNvSpPr>
            <p:nvPr/>
          </p:nvSpPr>
          <p:spPr bwMode="gray">
            <a:xfrm>
              <a:off x="6553099" y="3870161"/>
              <a:ext cx="158402" cy="329324"/>
            </a:xfrm>
            <a:custGeom>
              <a:avLst/>
              <a:gdLst>
                <a:gd name="T0" fmla="*/ 302 w 440"/>
                <a:gd name="T1" fmla="*/ 106 h 915"/>
                <a:gd name="T2" fmla="*/ 265 w 440"/>
                <a:gd name="T3" fmla="*/ 57 h 915"/>
                <a:gd name="T4" fmla="*/ 261 w 440"/>
                <a:gd name="T5" fmla="*/ 32 h 915"/>
                <a:gd name="T6" fmla="*/ 204 w 440"/>
                <a:gd name="T7" fmla="*/ 16 h 915"/>
                <a:gd name="T8" fmla="*/ 163 w 440"/>
                <a:gd name="T9" fmla="*/ 12 h 915"/>
                <a:gd name="T10" fmla="*/ 127 w 440"/>
                <a:gd name="T11" fmla="*/ 41 h 915"/>
                <a:gd name="T12" fmla="*/ 90 w 440"/>
                <a:gd name="T13" fmla="*/ 36 h 915"/>
                <a:gd name="T14" fmla="*/ 45 w 440"/>
                <a:gd name="T15" fmla="*/ 57 h 915"/>
                <a:gd name="T16" fmla="*/ 0 w 440"/>
                <a:gd name="T17" fmla="*/ 61 h 915"/>
                <a:gd name="T18" fmla="*/ 49 w 440"/>
                <a:gd name="T19" fmla="*/ 114 h 915"/>
                <a:gd name="T20" fmla="*/ 86 w 440"/>
                <a:gd name="T21" fmla="*/ 167 h 915"/>
                <a:gd name="T22" fmla="*/ 147 w 440"/>
                <a:gd name="T23" fmla="*/ 179 h 915"/>
                <a:gd name="T24" fmla="*/ 163 w 440"/>
                <a:gd name="T25" fmla="*/ 199 h 915"/>
                <a:gd name="T26" fmla="*/ 131 w 440"/>
                <a:gd name="T27" fmla="*/ 236 h 915"/>
                <a:gd name="T28" fmla="*/ 102 w 440"/>
                <a:gd name="T29" fmla="*/ 256 h 915"/>
                <a:gd name="T30" fmla="*/ 184 w 440"/>
                <a:gd name="T31" fmla="*/ 301 h 915"/>
                <a:gd name="T32" fmla="*/ 208 w 440"/>
                <a:gd name="T33" fmla="*/ 346 h 915"/>
                <a:gd name="T34" fmla="*/ 265 w 440"/>
                <a:gd name="T35" fmla="*/ 403 h 915"/>
                <a:gd name="T36" fmla="*/ 302 w 440"/>
                <a:gd name="T37" fmla="*/ 447 h 915"/>
                <a:gd name="T38" fmla="*/ 322 w 440"/>
                <a:gd name="T39" fmla="*/ 496 h 915"/>
                <a:gd name="T40" fmla="*/ 326 w 440"/>
                <a:gd name="T41" fmla="*/ 545 h 915"/>
                <a:gd name="T42" fmla="*/ 326 w 440"/>
                <a:gd name="T43" fmla="*/ 610 h 915"/>
                <a:gd name="T44" fmla="*/ 326 w 440"/>
                <a:gd name="T45" fmla="*/ 659 h 915"/>
                <a:gd name="T46" fmla="*/ 302 w 440"/>
                <a:gd name="T47" fmla="*/ 688 h 915"/>
                <a:gd name="T48" fmla="*/ 261 w 440"/>
                <a:gd name="T49" fmla="*/ 716 h 915"/>
                <a:gd name="T50" fmla="*/ 220 w 440"/>
                <a:gd name="T51" fmla="*/ 732 h 915"/>
                <a:gd name="T52" fmla="*/ 245 w 440"/>
                <a:gd name="T53" fmla="*/ 773 h 915"/>
                <a:gd name="T54" fmla="*/ 208 w 440"/>
                <a:gd name="T55" fmla="*/ 773 h 915"/>
                <a:gd name="T56" fmla="*/ 180 w 440"/>
                <a:gd name="T57" fmla="*/ 773 h 915"/>
                <a:gd name="T58" fmla="*/ 171 w 440"/>
                <a:gd name="T59" fmla="*/ 789 h 915"/>
                <a:gd name="T60" fmla="*/ 143 w 440"/>
                <a:gd name="T61" fmla="*/ 805 h 915"/>
                <a:gd name="T62" fmla="*/ 180 w 440"/>
                <a:gd name="T63" fmla="*/ 838 h 915"/>
                <a:gd name="T64" fmla="*/ 167 w 440"/>
                <a:gd name="T65" fmla="*/ 903 h 915"/>
                <a:gd name="T66" fmla="*/ 196 w 440"/>
                <a:gd name="T67" fmla="*/ 891 h 915"/>
                <a:gd name="T68" fmla="*/ 232 w 440"/>
                <a:gd name="T69" fmla="*/ 842 h 915"/>
                <a:gd name="T70" fmla="*/ 253 w 440"/>
                <a:gd name="T71" fmla="*/ 858 h 915"/>
                <a:gd name="T72" fmla="*/ 249 w 440"/>
                <a:gd name="T73" fmla="*/ 830 h 915"/>
                <a:gd name="T74" fmla="*/ 261 w 440"/>
                <a:gd name="T75" fmla="*/ 830 h 915"/>
                <a:gd name="T76" fmla="*/ 269 w 440"/>
                <a:gd name="T77" fmla="*/ 814 h 915"/>
                <a:gd name="T78" fmla="*/ 277 w 440"/>
                <a:gd name="T79" fmla="*/ 789 h 915"/>
                <a:gd name="T80" fmla="*/ 322 w 440"/>
                <a:gd name="T81" fmla="*/ 801 h 915"/>
                <a:gd name="T82" fmla="*/ 383 w 440"/>
                <a:gd name="T83" fmla="*/ 761 h 915"/>
                <a:gd name="T84" fmla="*/ 428 w 440"/>
                <a:gd name="T85" fmla="*/ 724 h 915"/>
                <a:gd name="T86" fmla="*/ 424 w 440"/>
                <a:gd name="T87" fmla="*/ 679 h 915"/>
                <a:gd name="T88" fmla="*/ 432 w 440"/>
                <a:gd name="T89" fmla="*/ 643 h 915"/>
                <a:gd name="T90" fmla="*/ 420 w 440"/>
                <a:gd name="T91" fmla="*/ 549 h 915"/>
                <a:gd name="T92" fmla="*/ 391 w 440"/>
                <a:gd name="T93" fmla="*/ 496 h 915"/>
                <a:gd name="T94" fmla="*/ 363 w 440"/>
                <a:gd name="T95" fmla="*/ 464 h 915"/>
                <a:gd name="T96" fmla="*/ 334 w 440"/>
                <a:gd name="T97" fmla="*/ 431 h 915"/>
                <a:gd name="T98" fmla="*/ 302 w 440"/>
                <a:gd name="T99" fmla="*/ 407 h 915"/>
                <a:gd name="T100" fmla="*/ 269 w 440"/>
                <a:gd name="T101" fmla="*/ 370 h 915"/>
                <a:gd name="T102" fmla="*/ 257 w 440"/>
                <a:gd name="T103" fmla="*/ 354 h 915"/>
                <a:gd name="T104" fmla="*/ 228 w 440"/>
                <a:gd name="T105" fmla="*/ 313 h 915"/>
                <a:gd name="T106" fmla="*/ 216 w 440"/>
                <a:gd name="T107" fmla="*/ 260 h 915"/>
                <a:gd name="T108" fmla="*/ 241 w 440"/>
                <a:gd name="T109" fmla="*/ 211 h 915"/>
                <a:gd name="T110" fmla="*/ 265 w 440"/>
                <a:gd name="T111" fmla="*/ 183 h 915"/>
                <a:gd name="T112" fmla="*/ 277 w 440"/>
                <a:gd name="T113" fmla="*/ 154 h 915"/>
                <a:gd name="T114" fmla="*/ 314 w 440"/>
                <a:gd name="T115" fmla="*/ 138 h 915"/>
                <a:gd name="T116" fmla="*/ 338 w 440"/>
                <a:gd name="T117" fmla="*/ 122 h 91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0"/>
                <a:gd name="T178" fmla="*/ 0 h 915"/>
                <a:gd name="T179" fmla="*/ 440 w 440"/>
                <a:gd name="T180" fmla="*/ 915 h 91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0" h="915">
                  <a:moveTo>
                    <a:pt x="334" y="110"/>
                  </a:moveTo>
                  <a:lnTo>
                    <a:pt x="330" y="114"/>
                  </a:lnTo>
                  <a:lnTo>
                    <a:pt x="322" y="114"/>
                  </a:lnTo>
                  <a:lnTo>
                    <a:pt x="322" y="110"/>
                  </a:lnTo>
                  <a:lnTo>
                    <a:pt x="314" y="114"/>
                  </a:lnTo>
                  <a:lnTo>
                    <a:pt x="314" y="110"/>
                  </a:lnTo>
                  <a:lnTo>
                    <a:pt x="302" y="106"/>
                  </a:lnTo>
                  <a:lnTo>
                    <a:pt x="293" y="98"/>
                  </a:lnTo>
                  <a:lnTo>
                    <a:pt x="281" y="89"/>
                  </a:lnTo>
                  <a:lnTo>
                    <a:pt x="273" y="89"/>
                  </a:lnTo>
                  <a:lnTo>
                    <a:pt x="273" y="77"/>
                  </a:lnTo>
                  <a:lnTo>
                    <a:pt x="273" y="73"/>
                  </a:lnTo>
                  <a:lnTo>
                    <a:pt x="265" y="61"/>
                  </a:lnTo>
                  <a:lnTo>
                    <a:pt x="265" y="57"/>
                  </a:lnTo>
                  <a:lnTo>
                    <a:pt x="273" y="49"/>
                  </a:lnTo>
                  <a:lnTo>
                    <a:pt x="281" y="36"/>
                  </a:lnTo>
                  <a:lnTo>
                    <a:pt x="273" y="32"/>
                  </a:lnTo>
                  <a:lnTo>
                    <a:pt x="265" y="28"/>
                  </a:lnTo>
                  <a:lnTo>
                    <a:pt x="261" y="32"/>
                  </a:lnTo>
                  <a:lnTo>
                    <a:pt x="249" y="32"/>
                  </a:lnTo>
                  <a:lnTo>
                    <a:pt x="236" y="24"/>
                  </a:lnTo>
                  <a:lnTo>
                    <a:pt x="232" y="28"/>
                  </a:lnTo>
                  <a:lnTo>
                    <a:pt x="224" y="28"/>
                  </a:lnTo>
                  <a:lnTo>
                    <a:pt x="216" y="20"/>
                  </a:lnTo>
                  <a:lnTo>
                    <a:pt x="204" y="16"/>
                  </a:lnTo>
                  <a:lnTo>
                    <a:pt x="204" y="12"/>
                  </a:lnTo>
                  <a:lnTo>
                    <a:pt x="196" y="4"/>
                  </a:lnTo>
                  <a:lnTo>
                    <a:pt x="192" y="0"/>
                  </a:lnTo>
                  <a:lnTo>
                    <a:pt x="184" y="8"/>
                  </a:lnTo>
                  <a:lnTo>
                    <a:pt x="171" y="12"/>
                  </a:lnTo>
                  <a:lnTo>
                    <a:pt x="163" y="12"/>
                  </a:lnTo>
                  <a:lnTo>
                    <a:pt x="163" y="16"/>
                  </a:lnTo>
                  <a:lnTo>
                    <a:pt x="163" y="28"/>
                  </a:lnTo>
                  <a:lnTo>
                    <a:pt x="151" y="36"/>
                  </a:lnTo>
                  <a:lnTo>
                    <a:pt x="143" y="36"/>
                  </a:lnTo>
                  <a:lnTo>
                    <a:pt x="131" y="45"/>
                  </a:lnTo>
                  <a:lnTo>
                    <a:pt x="127" y="41"/>
                  </a:lnTo>
                  <a:lnTo>
                    <a:pt x="127" y="36"/>
                  </a:lnTo>
                  <a:lnTo>
                    <a:pt x="118" y="36"/>
                  </a:lnTo>
                  <a:lnTo>
                    <a:pt x="114" y="41"/>
                  </a:lnTo>
                  <a:lnTo>
                    <a:pt x="110" y="53"/>
                  </a:lnTo>
                  <a:lnTo>
                    <a:pt x="110" y="57"/>
                  </a:lnTo>
                  <a:lnTo>
                    <a:pt x="90" y="36"/>
                  </a:lnTo>
                  <a:lnTo>
                    <a:pt x="86" y="36"/>
                  </a:lnTo>
                  <a:lnTo>
                    <a:pt x="82" y="49"/>
                  </a:lnTo>
                  <a:lnTo>
                    <a:pt x="70" y="36"/>
                  </a:lnTo>
                  <a:lnTo>
                    <a:pt x="62" y="49"/>
                  </a:lnTo>
                  <a:lnTo>
                    <a:pt x="57" y="57"/>
                  </a:lnTo>
                  <a:lnTo>
                    <a:pt x="45" y="57"/>
                  </a:lnTo>
                  <a:lnTo>
                    <a:pt x="41" y="49"/>
                  </a:lnTo>
                  <a:lnTo>
                    <a:pt x="29" y="45"/>
                  </a:lnTo>
                  <a:lnTo>
                    <a:pt x="17" y="41"/>
                  </a:lnTo>
                  <a:lnTo>
                    <a:pt x="13" y="53"/>
                  </a:lnTo>
                  <a:lnTo>
                    <a:pt x="9" y="57"/>
                  </a:lnTo>
                  <a:lnTo>
                    <a:pt x="0" y="61"/>
                  </a:lnTo>
                  <a:lnTo>
                    <a:pt x="9" y="73"/>
                  </a:lnTo>
                  <a:lnTo>
                    <a:pt x="21" y="85"/>
                  </a:lnTo>
                  <a:lnTo>
                    <a:pt x="29" y="93"/>
                  </a:lnTo>
                  <a:lnTo>
                    <a:pt x="29" y="106"/>
                  </a:lnTo>
                  <a:lnTo>
                    <a:pt x="41" y="98"/>
                  </a:lnTo>
                  <a:lnTo>
                    <a:pt x="49" y="110"/>
                  </a:lnTo>
                  <a:lnTo>
                    <a:pt x="49" y="114"/>
                  </a:lnTo>
                  <a:lnTo>
                    <a:pt x="45" y="126"/>
                  </a:lnTo>
                  <a:lnTo>
                    <a:pt x="45" y="138"/>
                  </a:lnTo>
                  <a:lnTo>
                    <a:pt x="53" y="150"/>
                  </a:lnTo>
                  <a:lnTo>
                    <a:pt x="66" y="163"/>
                  </a:lnTo>
                  <a:lnTo>
                    <a:pt x="70" y="159"/>
                  </a:lnTo>
                  <a:lnTo>
                    <a:pt x="74" y="163"/>
                  </a:lnTo>
                  <a:lnTo>
                    <a:pt x="86" y="167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10" y="159"/>
                  </a:lnTo>
                  <a:lnTo>
                    <a:pt x="118" y="154"/>
                  </a:lnTo>
                  <a:lnTo>
                    <a:pt x="131" y="159"/>
                  </a:lnTo>
                  <a:lnTo>
                    <a:pt x="139" y="167"/>
                  </a:lnTo>
                  <a:lnTo>
                    <a:pt x="147" y="179"/>
                  </a:lnTo>
                  <a:lnTo>
                    <a:pt x="143" y="183"/>
                  </a:lnTo>
                  <a:lnTo>
                    <a:pt x="139" y="179"/>
                  </a:lnTo>
                  <a:lnTo>
                    <a:pt x="135" y="183"/>
                  </a:lnTo>
                  <a:lnTo>
                    <a:pt x="147" y="187"/>
                  </a:lnTo>
                  <a:lnTo>
                    <a:pt x="151" y="195"/>
                  </a:lnTo>
                  <a:lnTo>
                    <a:pt x="155" y="199"/>
                  </a:lnTo>
                  <a:lnTo>
                    <a:pt x="163" y="199"/>
                  </a:lnTo>
                  <a:lnTo>
                    <a:pt x="167" y="199"/>
                  </a:lnTo>
                  <a:lnTo>
                    <a:pt x="171" y="211"/>
                  </a:lnTo>
                  <a:lnTo>
                    <a:pt x="171" y="216"/>
                  </a:lnTo>
                  <a:lnTo>
                    <a:pt x="159" y="220"/>
                  </a:lnTo>
                  <a:lnTo>
                    <a:pt x="155" y="228"/>
                  </a:lnTo>
                  <a:lnTo>
                    <a:pt x="143" y="236"/>
                  </a:lnTo>
                  <a:lnTo>
                    <a:pt x="131" y="236"/>
                  </a:lnTo>
                  <a:lnTo>
                    <a:pt x="118" y="232"/>
                  </a:lnTo>
                  <a:lnTo>
                    <a:pt x="114" y="232"/>
                  </a:lnTo>
                  <a:lnTo>
                    <a:pt x="110" y="236"/>
                  </a:lnTo>
                  <a:lnTo>
                    <a:pt x="114" y="236"/>
                  </a:lnTo>
                  <a:lnTo>
                    <a:pt x="114" y="248"/>
                  </a:lnTo>
                  <a:lnTo>
                    <a:pt x="114" y="252"/>
                  </a:lnTo>
                  <a:lnTo>
                    <a:pt x="102" y="256"/>
                  </a:lnTo>
                  <a:lnTo>
                    <a:pt x="110" y="260"/>
                  </a:lnTo>
                  <a:lnTo>
                    <a:pt x="123" y="268"/>
                  </a:lnTo>
                  <a:lnTo>
                    <a:pt x="135" y="277"/>
                  </a:lnTo>
                  <a:lnTo>
                    <a:pt x="147" y="285"/>
                  </a:lnTo>
                  <a:lnTo>
                    <a:pt x="159" y="289"/>
                  </a:lnTo>
                  <a:lnTo>
                    <a:pt x="171" y="293"/>
                  </a:lnTo>
                  <a:lnTo>
                    <a:pt x="184" y="301"/>
                  </a:lnTo>
                  <a:lnTo>
                    <a:pt x="180" y="301"/>
                  </a:lnTo>
                  <a:lnTo>
                    <a:pt x="180" y="313"/>
                  </a:lnTo>
                  <a:lnTo>
                    <a:pt x="184" y="313"/>
                  </a:lnTo>
                  <a:lnTo>
                    <a:pt x="192" y="325"/>
                  </a:lnTo>
                  <a:lnTo>
                    <a:pt x="200" y="329"/>
                  </a:lnTo>
                  <a:lnTo>
                    <a:pt x="208" y="338"/>
                  </a:lnTo>
                  <a:lnTo>
                    <a:pt x="208" y="346"/>
                  </a:lnTo>
                  <a:lnTo>
                    <a:pt x="216" y="358"/>
                  </a:lnTo>
                  <a:lnTo>
                    <a:pt x="220" y="362"/>
                  </a:lnTo>
                  <a:lnTo>
                    <a:pt x="232" y="370"/>
                  </a:lnTo>
                  <a:lnTo>
                    <a:pt x="245" y="382"/>
                  </a:lnTo>
                  <a:lnTo>
                    <a:pt x="253" y="386"/>
                  </a:lnTo>
                  <a:lnTo>
                    <a:pt x="257" y="399"/>
                  </a:lnTo>
                  <a:lnTo>
                    <a:pt x="265" y="403"/>
                  </a:lnTo>
                  <a:lnTo>
                    <a:pt x="265" y="411"/>
                  </a:lnTo>
                  <a:lnTo>
                    <a:pt x="265" y="423"/>
                  </a:lnTo>
                  <a:lnTo>
                    <a:pt x="277" y="435"/>
                  </a:lnTo>
                  <a:lnTo>
                    <a:pt x="285" y="431"/>
                  </a:lnTo>
                  <a:lnTo>
                    <a:pt x="293" y="443"/>
                  </a:lnTo>
                  <a:lnTo>
                    <a:pt x="298" y="443"/>
                  </a:lnTo>
                  <a:lnTo>
                    <a:pt x="302" y="447"/>
                  </a:lnTo>
                  <a:lnTo>
                    <a:pt x="302" y="452"/>
                  </a:lnTo>
                  <a:lnTo>
                    <a:pt x="310" y="456"/>
                  </a:lnTo>
                  <a:lnTo>
                    <a:pt x="322" y="460"/>
                  </a:lnTo>
                  <a:lnTo>
                    <a:pt x="314" y="468"/>
                  </a:lnTo>
                  <a:lnTo>
                    <a:pt x="302" y="476"/>
                  </a:lnTo>
                  <a:lnTo>
                    <a:pt x="310" y="488"/>
                  </a:lnTo>
                  <a:lnTo>
                    <a:pt x="322" y="496"/>
                  </a:lnTo>
                  <a:lnTo>
                    <a:pt x="322" y="500"/>
                  </a:lnTo>
                  <a:lnTo>
                    <a:pt x="334" y="508"/>
                  </a:lnTo>
                  <a:lnTo>
                    <a:pt x="330" y="513"/>
                  </a:lnTo>
                  <a:lnTo>
                    <a:pt x="322" y="525"/>
                  </a:lnTo>
                  <a:lnTo>
                    <a:pt x="326" y="529"/>
                  </a:lnTo>
                  <a:lnTo>
                    <a:pt x="326" y="541"/>
                  </a:lnTo>
                  <a:lnTo>
                    <a:pt x="326" y="545"/>
                  </a:lnTo>
                  <a:lnTo>
                    <a:pt x="322" y="553"/>
                  </a:lnTo>
                  <a:lnTo>
                    <a:pt x="314" y="570"/>
                  </a:lnTo>
                  <a:lnTo>
                    <a:pt x="314" y="578"/>
                  </a:lnTo>
                  <a:lnTo>
                    <a:pt x="322" y="590"/>
                  </a:lnTo>
                  <a:lnTo>
                    <a:pt x="318" y="598"/>
                  </a:lnTo>
                  <a:lnTo>
                    <a:pt x="322" y="602"/>
                  </a:lnTo>
                  <a:lnTo>
                    <a:pt x="326" y="610"/>
                  </a:lnTo>
                  <a:lnTo>
                    <a:pt x="326" y="614"/>
                  </a:lnTo>
                  <a:lnTo>
                    <a:pt x="326" y="626"/>
                  </a:lnTo>
                  <a:lnTo>
                    <a:pt x="326" y="643"/>
                  </a:lnTo>
                  <a:lnTo>
                    <a:pt x="322" y="647"/>
                  </a:lnTo>
                  <a:lnTo>
                    <a:pt x="322" y="651"/>
                  </a:lnTo>
                  <a:lnTo>
                    <a:pt x="326" y="659"/>
                  </a:lnTo>
                  <a:lnTo>
                    <a:pt x="326" y="667"/>
                  </a:lnTo>
                  <a:lnTo>
                    <a:pt x="326" y="683"/>
                  </a:lnTo>
                  <a:lnTo>
                    <a:pt x="326" y="688"/>
                  </a:lnTo>
                  <a:lnTo>
                    <a:pt x="318" y="688"/>
                  </a:lnTo>
                  <a:lnTo>
                    <a:pt x="318" y="692"/>
                  </a:lnTo>
                  <a:lnTo>
                    <a:pt x="314" y="688"/>
                  </a:lnTo>
                  <a:lnTo>
                    <a:pt x="302" y="688"/>
                  </a:lnTo>
                  <a:lnTo>
                    <a:pt x="289" y="704"/>
                  </a:lnTo>
                  <a:lnTo>
                    <a:pt x="285" y="704"/>
                  </a:lnTo>
                  <a:lnTo>
                    <a:pt x="281" y="704"/>
                  </a:lnTo>
                  <a:lnTo>
                    <a:pt x="277" y="708"/>
                  </a:lnTo>
                  <a:lnTo>
                    <a:pt x="265" y="712"/>
                  </a:lnTo>
                  <a:lnTo>
                    <a:pt x="257" y="712"/>
                  </a:lnTo>
                  <a:lnTo>
                    <a:pt x="261" y="716"/>
                  </a:lnTo>
                  <a:lnTo>
                    <a:pt x="257" y="716"/>
                  </a:lnTo>
                  <a:lnTo>
                    <a:pt x="261" y="728"/>
                  </a:lnTo>
                  <a:lnTo>
                    <a:pt x="253" y="728"/>
                  </a:lnTo>
                  <a:lnTo>
                    <a:pt x="241" y="724"/>
                  </a:lnTo>
                  <a:lnTo>
                    <a:pt x="232" y="724"/>
                  </a:lnTo>
                  <a:lnTo>
                    <a:pt x="232" y="728"/>
                  </a:lnTo>
                  <a:lnTo>
                    <a:pt x="220" y="732"/>
                  </a:lnTo>
                  <a:lnTo>
                    <a:pt x="224" y="744"/>
                  </a:lnTo>
                  <a:lnTo>
                    <a:pt x="228" y="753"/>
                  </a:lnTo>
                  <a:lnTo>
                    <a:pt x="236" y="765"/>
                  </a:lnTo>
                  <a:lnTo>
                    <a:pt x="241" y="765"/>
                  </a:lnTo>
                  <a:lnTo>
                    <a:pt x="245" y="769"/>
                  </a:lnTo>
                  <a:lnTo>
                    <a:pt x="245" y="773"/>
                  </a:lnTo>
                  <a:lnTo>
                    <a:pt x="236" y="781"/>
                  </a:lnTo>
                  <a:lnTo>
                    <a:pt x="232" y="781"/>
                  </a:lnTo>
                  <a:lnTo>
                    <a:pt x="228" y="781"/>
                  </a:lnTo>
                  <a:lnTo>
                    <a:pt x="224" y="777"/>
                  </a:lnTo>
                  <a:lnTo>
                    <a:pt x="220" y="769"/>
                  </a:lnTo>
                  <a:lnTo>
                    <a:pt x="208" y="773"/>
                  </a:lnTo>
                  <a:lnTo>
                    <a:pt x="204" y="773"/>
                  </a:lnTo>
                  <a:lnTo>
                    <a:pt x="200" y="773"/>
                  </a:lnTo>
                  <a:lnTo>
                    <a:pt x="196" y="777"/>
                  </a:lnTo>
                  <a:lnTo>
                    <a:pt x="184" y="777"/>
                  </a:lnTo>
                  <a:lnTo>
                    <a:pt x="180" y="777"/>
                  </a:lnTo>
                  <a:lnTo>
                    <a:pt x="180" y="773"/>
                  </a:lnTo>
                  <a:lnTo>
                    <a:pt x="175" y="773"/>
                  </a:lnTo>
                  <a:lnTo>
                    <a:pt x="175" y="777"/>
                  </a:lnTo>
                  <a:lnTo>
                    <a:pt x="171" y="789"/>
                  </a:lnTo>
                  <a:lnTo>
                    <a:pt x="167" y="793"/>
                  </a:lnTo>
                  <a:lnTo>
                    <a:pt x="167" y="797"/>
                  </a:lnTo>
                  <a:lnTo>
                    <a:pt x="155" y="797"/>
                  </a:lnTo>
                  <a:lnTo>
                    <a:pt x="147" y="797"/>
                  </a:lnTo>
                  <a:lnTo>
                    <a:pt x="139" y="805"/>
                  </a:lnTo>
                  <a:lnTo>
                    <a:pt x="143" y="805"/>
                  </a:lnTo>
                  <a:lnTo>
                    <a:pt x="143" y="810"/>
                  </a:lnTo>
                  <a:lnTo>
                    <a:pt x="147" y="818"/>
                  </a:lnTo>
                  <a:lnTo>
                    <a:pt x="159" y="818"/>
                  </a:lnTo>
                  <a:lnTo>
                    <a:pt x="171" y="826"/>
                  </a:lnTo>
                  <a:lnTo>
                    <a:pt x="175" y="830"/>
                  </a:lnTo>
                  <a:lnTo>
                    <a:pt x="180" y="834"/>
                  </a:lnTo>
                  <a:lnTo>
                    <a:pt x="180" y="838"/>
                  </a:lnTo>
                  <a:lnTo>
                    <a:pt x="167" y="842"/>
                  </a:lnTo>
                  <a:lnTo>
                    <a:pt x="163" y="854"/>
                  </a:lnTo>
                  <a:lnTo>
                    <a:pt x="163" y="858"/>
                  </a:lnTo>
                  <a:lnTo>
                    <a:pt x="159" y="871"/>
                  </a:lnTo>
                  <a:lnTo>
                    <a:pt x="159" y="891"/>
                  </a:lnTo>
                  <a:lnTo>
                    <a:pt x="159" y="903"/>
                  </a:lnTo>
                  <a:lnTo>
                    <a:pt x="167" y="903"/>
                  </a:lnTo>
                  <a:lnTo>
                    <a:pt x="171" y="907"/>
                  </a:lnTo>
                  <a:lnTo>
                    <a:pt x="159" y="915"/>
                  </a:lnTo>
                  <a:lnTo>
                    <a:pt x="171" y="915"/>
                  </a:lnTo>
                  <a:lnTo>
                    <a:pt x="180" y="911"/>
                  </a:lnTo>
                  <a:lnTo>
                    <a:pt x="184" y="907"/>
                  </a:lnTo>
                  <a:lnTo>
                    <a:pt x="196" y="895"/>
                  </a:lnTo>
                  <a:lnTo>
                    <a:pt x="196" y="891"/>
                  </a:lnTo>
                  <a:lnTo>
                    <a:pt x="208" y="883"/>
                  </a:lnTo>
                  <a:lnTo>
                    <a:pt x="220" y="879"/>
                  </a:lnTo>
                  <a:lnTo>
                    <a:pt x="224" y="879"/>
                  </a:lnTo>
                  <a:lnTo>
                    <a:pt x="232" y="871"/>
                  </a:lnTo>
                  <a:lnTo>
                    <a:pt x="241" y="867"/>
                  </a:lnTo>
                  <a:lnTo>
                    <a:pt x="241" y="854"/>
                  </a:lnTo>
                  <a:lnTo>
                    <a:pt x="232" y="842"/>
                  </a:lnTo>
                  <a:lnTo>
                    <a:pt x="224" y="834"/>
                  </a:lnTo>
                  <a:lnTo>
                    <a:pt x="220" y="830"/>
                  </a:lnTo>
                  <a:lnTo>
                    <a:pt x="224" y="830"/>
                  </a:lnTo>
                  <a:lnTo>
                    <a:pt x="232" y="838"/>
                  </a:lnTo>
                  <a:lnTo>
                    <a:pt x="241" y="850"/>
                  </a:lnTo>
                  <a:lnTo>
                    <a:pt x="253" y="858"/>
                  </a:lnTo>
                  <a:lnTo>
                    <a:pt x="265" y="854"/>
                  </a:lnTo>
                  <a:lnTo>
                    <a:pt x="261" y="842"/>
                  </a:lnTo>
                  <a:lnTo>
                    <a:pt x="253" y="830"/>
                  </a:lnTo>
                  <a:lnTo>
                    <a:pt x="249" y="830"/>
                  </a:lnTo>
                  <a:lnTo>
                    <a:pt x="245" y="826"/>
                  </a:lnTo>
                  <a:lnTo>
                    <a:pt x="241" y="818"/>
                  </a:lnTo>
                  <a:lnTo>
                    <a:pt x="249" y="830"/>
                  </a:lnTo>
                  <a:lnTo>
                    <a:pt x="253" y="830"/>
                  </a:lnTo>
                  <a:lnTo>
                    <a:pt x="265" y="838"/>
                  </a:lnTo>
                  <a:lnTo>
                    <a:pt x="261" y="830"/>
                  </a:lnTo>
                  <a:lnTo>
                    <a:pt x="253" y="818"/>
                  </a:lnTo>
                  <a:lnTo>
                    <a:pt x="249" y="814"/>
                  </a:lnTo>
                  <a:lnTo>
                    <a:pt x="253" y="818"/>
                  </a:lnTo>
                  <a:lnTo>
                    <a:pt x="261" y="830"/>
                  </a:lnTo>
                  <a:lnTo>
                    <a:pt x="265" y="830"/>
                  </a:lnTo>
                  <a:lnTo>
                    <a:pt x="273" y="830"/>
                  </a:lnTo>
                  <a:lnTo>
                    <a:pt x="273" y="826"/>
                  </a:lnTo>
                  <a:lnTo>
                    <a:pt x="261" y="814"/>
                  </a:lnTo>
                  <a:lnTo>
                    <a:pt x="257" y="814"/>
                  </a:lnTo>
                  <a:lnTo>
                    <a:pt x="257" y="810"/>
                  </a:lnTo>
                  <a:lnTo>
                    <a:pt x="269" y="814"/>
                  </a:lnTo>
                  <a:lnTo>
                    <a:pt x="269" y="801"/>
                  </a:lnTo>
                  <a:lnTo>
                    <a:pt x="265" y="805"/>
                  </a:lnTo>
                  <a:lnTo>
                    <a:pt x="265" y="801"/>
                  </a:lnTo>
                  <a:lnTo>
                    <a:pt x="269" y="801"/>
                  </a:lnTo>
                  <a:lnTo>
                    <a:pt x="277" y="793"/>
                  </a:lnTo>
                  <a:lnTo>
                    <a:pt x="277" y="789"/>
                  </a:lnTo>
                  <a:lnTo>
                    <a:pt x="285" y="793"/>
                  </a:lnTo>
                  <a:lnTo>
                    <a:pt x="289" y="789"/>
                  </a:lnTo>
                  <a:lnTo>
                    <a:pt x="293" y="789"/>
                  </a:lnTo>
                  <a:lnTo>
                    <a:pt x="293" y="801"/>
                  </a:lnTo>
                  <a:lnTo>
                    <a:pt x="302" y="801"/>
                  </a:lnTo>
                  <a:lnTo>
                    <a:pt x="310" y="801"/>
                  </a:lnTo>
                  <a:lnTo>
                    <a:pt x="322" y="801"/>
                  </a:lnTo>
                  <a:lnTo>
                    <a:pt x="326" y="797"/>
                  </a:lnTo>
                  <a:lnTo>
                    <a:pt x="338" y="789"/>
                  </a:lnTo>
                  <a:lnTo>
                    <a:pt x="350" y="789"/>
                  </a:lnTo>
                  <a:lnTo>
                    <a:pt x="359" y="777"/>
                  </a:lnTo>
                  <a:lnTo>
                    <a:pt x="363" y="773"/>
                  </a:lnTo>
                  <a:lnTo>
                    <a:pt x="375" y="773"/>
                  </a:lnTo>
                  <a:lnTo>
                    <a:pt x="383" y="761"/>
                  </a:lnTo>
                  <a:lnTo>
                    <a:pt x="387" y="761"/>
                  </a:lnTo>
                  <a:lnTo>
                    <a:pt x="399" y="753"/>
                  </a:lnTo>
                  <a:lnTo>
                    <a:pt x="407" y="749"/>
                  </a:lnTo>
                  <a:lnTo>
                    <a:pt x="416" y="736"/>
                  </a:lnTo>
                  <a:lnTo>
                    <a:pt x="411" y="736"/>
                  </a:lnTo>
                  <a:lnTo>
                    <a:pt x="416" y="736"/>
                  </a:lnTo>
                  <a:lnTo>
                    <a:pt x="428" y="724"/>
                  </a:lnTo>
                  <a:lnTo>
                    <a:pt x="420" y="720"/>
                  </a:lnTo>
                  <a:lnTo>
                    <a:pt x="424" y="708"/>
                  </a:lnTo>
                  <a:lnTo>
                    <a:pt x="428" y="696"/>
                  </a:lnTo>
                  <a:lnTo>
                    <a:pt x="424" y="692"/>
                  </a:lnTo>
                  <a:lnTo>
                    <a:pt x="424" y="679"/>
                  </a:lnTo>
                  <a:lnTo>
                    <a:pt x="428" y="679"/>
                  </a:lnTo>
                  <a:lnTo>
                    <a:pt x="428" y="667"/>
                  </a:lnTo>
                  <a:lnTo>
                    <a:pt x="440" y="667"/>
                  </a:lnTo>
                  <a:lnTo>
                    <a:pt x="436" y="655"/>
                  </a:lnTo>
                  <a:lnTo>
                    <a:pt x="440" y="655"/>
                  </a:lnTo>
                  <a:lnTo>
                    <a:pt x="436" y="643"/>
                  </a:lnTo>
                  <a:lnTo>
                    <a:pt x="432" y="643"/>
                  </a:lnTo>
                  <a:lnTo>
                    <a:pt x="432" y="631"/>
                  </a:lnTo>
                  <a:lnTo>
                    <a:pt x="428" y="618"/>
                  </a:lnTo>
                  <a:lnTo>
                    <a:pt x="428" y="594"/>
                  </a:lnTo>
                  <a:lnTo>
                    <a:pt x="428" y="582"/>
                  </a:lnTo>
                  <a:lnTo>
                    <a:pt x="424" y="570"/>
                  </a:lnTo>
                  <a:lnTo>
                    <a:pt x="420" y="557"/>
                  </a:lnTo>
                  <a:lnTo>
                    <a:pt x="420" y="549"/>
                  </a:lnTo>
                  <a:lnTo>
                    <a:pt x="411" y="537"/>
                  </a:lnTo>
                  <a:lnTo>
                    <a:pt x="407" y="525"/>
                  </a:lnTo>
                  <a:lnTo>
                    <a:pt x="403" y="517"/>
                  </a:lnTo>
                  <a:lnTo>
                    <a:pt x="403" y="504"/>
                  </a:lnTo>
                  <a:lnTo>
                    <a:pt x="399" y="504"/>
                  </a:lnTo>
                  <a:lnTo>
                    <a:pt x="399" y="500"/>
                  </a:lnTo>
                  <a:lnTo>
                    <a:pt x="391" y="496"/>
                  </a:lnTo>
                  <a:lnTo>
                    <a:pt x="383" y="484"/>
                  </a:lnTo>
                  <a:lnTo>
                    <a:pt x="379" y="472"/>
                  </a:lnTo>
                  <a:lnTo>
                    <a:pt x="375" y="472"/>
                  </a:lnTo>
                  <a:lnTo>
                    <a:pt x="367" y="460"/>
                  </a:lnTo>
                  <a:lnTo>
                    <a:pt x="367" y="464"/>
                  </a:lnTo>
                  <a:lnTo>
                    <a:pt x="363" y="464"/>
                  </a:lnTo>
                  <a:lnTo>
                    <a:pt x="367" y="460"/>
                  </a:lnTo>
                  <a:lnTo>
                    <a:pt x="363" y="452"/>
                  </a:lnTo>
                  <a:lnTo>
                    <a:pt x="359" y="447"/>
                  </a:lnTo>
                  <a:lnTo>
                    <a:pt x="346" y="443"/>
                  </a:lnTo>
                  <a:lnTo>
                    <a:pt x="338" y="431"/>
                  </a:lnTo>
                  <a:lnTo>
                    <a:pt x="334" y="431"/>
                  </a:lnTo>
                  <a:lnTo>
                    <a:pt x="330" y="431"/>
                  </a:lnTo>
                  <a:lnTo>
                    <a:pt x="318" y="423"/>
                  </a:lnTo>
                  <a:lnTo>
                    <a:pt x="322" y="419"/>
                  </a:lnTo>
                  <a:lnTo>
                    <a:pt x="310" y="411"/>
                  </a:lnTo>
                  <a:lnTo>
                    <a:pt x="302" y="407"/>
                  </a:lnTo>
                  <a:lnTo>
                    <a:pt x="302" y="399"/>
                  </a:lnTo>
                  <a:lnTo>
                    <a:pt x="293" y="390"/>
                  </a:lnTo>
                  <a:lnTo>
                    <a:pt x="281" y="382"/>
                  </a:lnTo>
                  <a:lnTo>
                    <a:pt x="269" y="370"/>
                  </a:lnTo>
                  <a:lnTo>
                    <a:pt x="265" y="358"/>
                  </a:lnTo>
                  <a:lnTo>
                    <a:pt x="261" y="358"/>
                  </a:lnTo>
                  <a:lnTo>
                    <a:pt x="257" y="358"/>
                  </a:lnTo>
                  <a:lnTo>
                    <a:pt x="253" y="358"/>
                  </a:lnTo>
                  <a:lnTo>
                    <a:pt x="257" y="354"/>
                  </a:lnTo>
                  <a:lnTo>
                    <a:pt x="249" y="354"/>
                  </a:lnTo>
                  <a:lnTo>
                    <a:pt x="257" y="354"/>
                  </a:lnTo>
                  <a:lnTo>
                    <a:pt x="261" y="358"/>
                  </a:lnTo>
                  <a:lnTo>
                    <a:pt x="261" y="346"/>
                  </a:lnTo>
                  <a:lnTo>
                    <a:pt x="261" y="342"/>
                  </a:lnTo>
                  <a:lnTo>
                    <a:pt x="249" y="334"/>
                  </a:lnTo>
                  <a:lnTo>
                    <a:pt x="241" y="321"/>
                  </a:lnTo>
                  <a:lnTo>
                    <a:pt x="228" y="313"/>
                  </a:lnTo>
                  <a:lnTo>
                    <a:pt x="228" y="309"/>
                  </a:lnTo>
                  <a:lnTo>
                    <a:pt x="224" y="309"/>
                  </a:lnTo>
                  <a:lnTo>
                    <a:pt x="220" y="297"/>
                  </a:lnTo>
                  <a:lnTo>
                    <a:pt x="216" y="297"/>
                  </a:lnTo>
                  <a:lnTo>
                    <a:pt x="216" y="285"/>
                  </a:lnTo>
                  <a:lnTo>
                    <a:pt x="208" y="272"/>
                  </a:lnTo>
                  <a:lnTo>
                    <a:pt x="216" y="260"/>
                  </a:lnTo>
                  <a:lnTo>
                    <a:pt x="220" y="260"/>
                  </a:lnTo>
                  <a:lnTo>
                    <a:pt x="220" y="236"/>
                  </a:lnTo>
                  <a:lnTo>
                    <a:pt x="224" y="228"/>
                  </a:lnTo>
                  <a:lnTo>
                    <a:pt x="232" y="216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36" y="211"/>
                  </a:lnTo>
                  <a:lnTo>
                    <a:pt x="245" y="211"/>
                  </a:lnTo>
                  <a:lnTo>
                    <a:pt x="257" y="199"/>
                  </a:lnTo>
                  <a:lnTo>
                    <a:pt x="261" y="195"/>
                  </a:lnTo>
                  <a:lnTo>
                    <a:pt x="265" y="183"/>
                  </a:lnTo>
                  <a:lnTo>
                    <a:pt x="269" y="175"/>
                  </a:lnTo>
                  <a:lnTo>
                    <a:pt x="265" y="171"/>
                  </a:lnTo>
                  <a:lnTo>
                    <a:pt x="273" y="171"/>
                  </a:lnTo>
                  <a:lnTo>
                    <a:pt x="273" y="163"/>
                  </a:lnTo>
                  <a:lnTo>
                    <a:pt x="273" y="159"/>
                  </a:lnTo>
                  <a:lnTo>
                    <a:pt x="277" y="154"/>
                  </a:lnTo>
                  <a:lnTo>
                    <a:pt x="273" y="154"/>
                  </a:lnTo>
                  <a:lnTo>
                    <a:pt x="269" y="150"/>
                  </a:lnTo>
                  <a:lnTo>
                    <a:pt x="281" y="154"/>
                  </a:lnTo>
                  <a:lnTo>
                    <a:pt x="293" y="150"/>
                  </a:lnTo>
                  <a:lnTo>
                    <a:pt x="298" y="154"/>
                  </a:lnTo>
                  <a:lnTo>
                    <a:pt x="310" y="150"/>
                  </a:lnTo>
                  <a:lnTo>
                    <a:pt x="314" y="138"/>
                  </a:lnTo>
                  <a:lnTo>
                    <a:pt x="314" y="134"/>
                  </a:lnTo>
                  <a:lnTo>
                    <a:pt x="318" y="134"/>
                  </a:lnTo>
                  <a:lnTo>
                    <a:pt x="322" y="134"/>
                  </a:lnTo>
                  <a:lnTo>
                    <a:pt x="326" y="130"/>
                  </a:lnTo>
                  <a:lnTo>
                    <a:pt x="338" y="122"/>
                  </a:lnTo>
                  <a:lnTo>
                    <a:pt x="350" y="122"/>
                  </a:lnTo>
                  <a:lnTo>
                    <a:pt x="354" y="122"/>
                  </a:lnTo>
                  <a:lnTo>
                    <a:pt x="354" y="118"/>
                  </a:lnTo>
                  <a:lnTo>
                    <a:pt x="350" y="114"/>
                  </a:lnTo>
                  <a:lnTo>
                    <a:pt x="338" y="110"/>
                  </a:lnTo>
                  <a:lnTo>
                    <a:pt x="334" y="11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58" name="Freeform 901">
              <a:extLst>
                <a:ext uri="{FF2B5EF4-FFF2-40B4-BE49-F238E27FC236}">
                  <a16:creationId xmlns="" xmlns:a16="http://schemas.microsoft.com/office/drawing/2014/main" id="{07DA8DE6-B79E-4448-B9C6-46C8FC249B32}"/>
                </a:ext>
              </a:extLst>
            </p:cNvPr>
            <p:cNvSpPr>
              <a:spLocks/>
            </p:cNvSpPr>
            <p:nvPr/>
          </p:nvSpPr>
          <p:spPr bwMode="gray">
            <a:xfrm>
              <a:off x="6591259" y="4158454"/>
              <a:ext cx="2880" cy="10438"/>
            </a:xfrm>
            <a:custGeom>
              <a:avLst/>
              <a:gdLst>
                <a:gd name="T0" fmla="*/ 0 w 8"/>
                <a:gd name="T1" fmla="*/ 17 h 29"/>
                <a:gd name="T2" fmla="*/ 8 w 8"/>
                <a:gd name="T3" fmla="*/ 29 h 29"/>
                <a:gd name="T4" fmla="*/ 8 w 8"/>
                <a:gd name="T5" fmla="*/ 17 h 29"/>
                <a:gd name="T6" fmla="*/ 4 w 8"/>
                <a:gd name="T7" fmla="*/ 0 h 29"/>
                <a:gd name="T8" fmla="*/ 4 w 8"/>
                <a:gd name="T9" fmla="*/ 0 h 29"/>
                <a:gd name="T10" fmla="*/ 0 w 8"/>
                <a:gd name="T11" fmla="*/ 1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9"/>
                <a:gd name="T20" fmla="*/ 8 w 8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9">
                  <a:moveTo>
                    <a:pt x="0" y="17"/>
                  </a:moveTo>
                  <a:lnTo>
                    <a:pt x="8" y="29"/>
                  </a:lnTo>
                  <a:lnTo>
                    <a:pt x="8" y="17"/>
                  </a:lnTo>
                  <a:lnTo>
                    <a:pt x="4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59" name="Freeform 902">
              <a:extLst>
                <a:ext uri="{FF2B5EF4-FFF2-40B4-BE49-F238E27FC236}">
                  <a16:creationId xmlns="" xmlns:a16="http://schemas.microsoft.com/office/drawing/2014/main" id="{4D5C4376-F7E5-49A7-8CC5-0D2A2D0C18A9}"/>
                </a:ext>
              </a:extLst>
            </p:cNvPr>
            <p:cNvSpPr>
              <a:spLocks/>
            </p:cNvSpPr>
            <p:nvPr/>
          </p:nvSpPr>
          <p:spPr bwMode="gray">
            <a:xfrm>
              <a:off x="6557779" y="4064876"/>
              <a:ext cx="112681" cy="95018"/>
            </a:xfrm>
            <a:custGeom>
              <a:avLst/>
              <a:gdLst>
                <a:gd name="T0" fmla="*/ 154 w 313"/>
                <a:gd name="T1" fmla="*/ 252 h 264"/>
                <a:gd name="T2" fmla="*/ 158 w 313"/>
                <a:gd name="T3" fmla="*/ 248 h 264"/>
                <a:gd name="T4" fmla="*/ 162 w 313"/>
                <a:gd name="T5" fmla="*/ 232 h 264"/>
                <a:gd name="T6" fmla="*/ 167 w 313"/>
                <a:gd name="T7" fmla="*/ 236 h 264"/>
                <a:gd name="T8" fmla="*/ 183 w 313"/>
                <a:gd name="T9" fmla="*/ 236 h 264"/>
                <a:gd name="T10" fmla="*/ 195 w 313"/>
                <a:gd name="T11" fmla="*/ 232 h 264"/>
                <a:gd name="T12" fmla="*/ 211 w 313"/>
                <a:gd name="T13" fmla="*/ 236 h 264"/>
                <a:gd name="T14" fmla="*/ 223 w 313"/>
                <a:gd name="T15" fmla="*/ 240 h 264"/>
                <a:gd name="T16" fmla="*/ 228 w 313"/>
                <a:gd name="T17" fmla="*/ 224 h 264"/>
                <a:gd name="T18" fmla="*/ 211 w 313"/>
                <a:gd name="T19" fmla="*/ 203 h 264"/>
                <a:gd name="T20" fmla="*/ 219 w 313"/>
                <a:gd name="T21" fmla="*/ 187 h 264"/>
                <a:gd name="T22" fmla="*/ 240 w 313"/>
                <a:gd name="T23" fmla="*/ 187 h 264"/>
                <a:gd name="T24" fmla="*/ 248 w 313"/>
                <a:gd name="T25" fmla="*/ 175 h 264"/>
                <a:gd name="T26" fmla="*/ 264 w 313"/>
                <a:gd name="T27" fmla="*/ 167 h 264"/>
                <a:gd name="T28" fmla="*/ 276 w 313"/>
                <a:gd name="T29" fmla="*/ 163 h 264"/>
                <a:gd name="T30" fmla="*/ 305 w 313"/>
                <a:gd name="T31" fmla="*/ 151 h 264"/>
                <a:gd name="T32" fmla="*/ 313 w 313"/>
                <a:gd name="T33" fmla="*/ 142 h 264"/>
                <a:gd name="T34" fmla="*/ 309 w 313"/>
                <a:gd name="T35" fmla="*/ 110 h 264"/>
                <a:gd name="T36" fmla="*/ 313 w 313"/>
                <a:gd name="T37" fmla="*/ 85 h 264"/>
                <a:gd name="T38" fmla="*/ 313 w 313"/>
                <a:gd name="T39" fmla="*/ 69 h 264"/>
                <a:gd name="T40" fmla="*/ 309 w 313"/>
                <a:gd name="T41" fmla="*/ 49 h 264"/>
                <a:gd name="T42" fmla="*/ 309 w 313"/>
                <a:gd name="T43" fmla="*/ 12 h 264"/>
                <a:gd name="T44" fmla="*/ 309 w 313"/>
                <a:gd name="T45" fmla="*/ 4 h 264"/>
                <a:gd name="T46" fmla="*/ 280 w 313"/>
                <a:gd name="T47" fmla="*/ 24 h 264"/>
                <a:gd name="T48" fmla="*/ 252 w 313"/>
                <a:gd name="T49" fmla="*/ 8 h 264"/>
                <a:gd name="T50" fmla="*/ 236 w 313"/>
                <a:gd name="T51" fmla="*/ 16 h 264"/>
                <a:gd name="T52" fmla="*/ 228 w 313"/>
                <a:gd name="T53" fmla="*/ 41 h 264"/>
                <a:gd name="T54" fmla="*/ 219 w 313"/>
                <a:gd name="T55" fmla="*/ 49 h 264"/>
                <a:gd name="T56" fmla="*/ 211 w 313"/>
                <a:gd name="T57" fmla="*/ 45 h 264"/>
                <a:gd name="T58" fmla="*/ 203 w 313"/>
                <a:gd name="T59" fmla="*/ 37 h 264"/>
                <a:gd name="T60" fmla="*/ 183 w 313"/>
                <a:gd name="T61" fmla="*/ 37 h 264"/>
                <a:gd name="T62" fmla="*/ 158 w 313"/>
                <a:gd name="T63" fmla="*/ 24 h 264"/>
                <a:gd name="T64" fmla="*/ 154 w 313"/>
                <a:gd name="T65" fmla="*/ 20 h 264"/>
                <a:gd name="T66" fmla="*/ 138 w 313"/>
                <a:gd name="T67" fmla="*/ 20 h 264"/>
                <a:gd name="T68" fmla="*/ 110 w 313"/>
                <a:gd name="T69" fmla="*/ 20 h 264"/>
                <a:gd name="T70" fmla="*/ 81 w 313"/>
                <a:gd name="T71" fmla="*/ 16 h 264"/>
                <a:gd name="T72" fmla="*/ 53 w 313"/>
                <a:gd name="T73" fmla="*/ 24 h 264"/>
                <a:gd name="T74" fmla="*/ 32 w 313"/>
                <a:gd name="T75" fmla="*/ 37 h 264"/>
                <a:gd name="T76" fmla="*/ 24 w 313"/>
                <a:gd name="T77" fmla="*/ 53 h 264"/>
                <a:gd name="T78" fmla="*/ 12 w 313"/>
                <a:gd name="T79" fmla="*/ 73 h 264"/>
                <a:gd name="T80" fmla="*/ 4 w 313"/>
                <a:gd name="T81" fmla="*/ 102 h 264"/>
                <a:gd name="T82" fmla="*/ 8 w 313"/>
                <a:gd name="T83" fmla="*/ 126 h 264"/>
                <a:gd name="T84" fmla="*/ 20 w 313"/>
                <a:gd name="T85" fmla="*/ 155 h 264"/>
                <a:gd name="T86" fmla="*/ 28 w 313"/>
                <a:gd name="T87" fmla="*/ 179 h 264"/>
                <a:gd name="T88" fmla="*/ 32 w 313"/>
                <a:gd name="T89" fmla="*/ 191 h 264"/>
                <a:gd name="T90" fmla="*/ 40 w 313"/>
                <a:gd name="T91" fmla="*/ 191 h 264"/>
                <a:gd name="T92" fmla="*/ 49 w 313"/>
                <a:gd name="T93" fmla="*/ 199 h 264"/>
                <a:gd name="T94" fmla="*/ 44 w 313"/>
                <a:gd name="T95" fmla="*/ 236 h 264"/>
                <a:gd name="T96" fmla="*/ 65 w 313"/>
                <a:gd name="T97" fmla="*/ 224 h 264"/>
                <a:gd name="T98" fmla="*/ 77 w 313"/>
                <a:gd name="T99" fmla="*/ 244 h 264"/>
                <a:gd name="T100" fmla="*/ 73 w 313"/>
                <a:gd name="T101" fmla="*/ 256 h 264"/>
                <a:gd name="T102" fmla="*/ 105 w 313"/>
                <a:gd name="T103" fmla="*/ 256 h 264"/>
                <a:gd name="T104" fmla="*/ 126 w 313"/>
                <a:gd name="T105" fmla="*/ 264 h 2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13"/>
                <a:gd name="T160" fmla="*/ 0 h 264"/>
                <a:gd name="T161" fmla="*/ 313 w 313"/>
                <a:gd name="T162" fmla="*/ 264 h 2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13" h="264">
                  <a:moveTo>
                    <a:pt x="142" y="256"/>
                  </a:moveTo>
                  <a:lnTo>
                    <a:pt x="154" y="256"/>
                  </a:lnTo>
                  <a:lnTo>
                    <a:pt x="154" y="252"/>
                  </a:lnTo>
                  <a:lnTo>
                    <a:pt x="158" y="248"/>
                  </a:lnTo>
                  <a:lnTo>
                    <a:pt x="162" y="236"/>
                  </a:lnTo>
                  <a:lnTo>
                    <a:pt x="162" y="232"/>
                  </a:lnTo>
                  <a:lnTo>
                    <a:pt x="167" y="232"/>
                  </a:lnTo>
                  <a:lnTo>
                    <a:pt x="167" y="236"/>
                  </a:lnTo>
                  <a:lnTo>
                    <a:pt x="171" y="236"/>
                  </a:lnTo>
                  <a:lnTo>
                    <a:pt x="183" y="236"/>
                  </a:lnTo>
                  <a:lnTo>
                    <a:pt x="187" y="232"/>
                  </a:lnTo>
                  <a:lnTo>
                    <a:pt x="191" y="232"/>
                  </a:lnTo>
                  <a:lnTo>
                    <a:pt x="195" y="232"/>
                  </a:lnTo>
                  <a:lnTo>
                    <a:pt x="207" y="228"/>
                  </a:lnTo>
                  <a:lnTo>
                    <a:pt x="211" y="236"/>
                  </a:lnTo>
                  <a:lnTo>
                    <a:pt x="215" y="240"/>
                  </a:lnTo>
                  <a:lnTo>
                    <a:pt x="219" y="240"/>
                  </a:lnTo>
                  <a:lnTo>
                    <a:pt x="223" y="240"/>
                  </a:lnTo>
                  <a:lnTo>
                    <a:pt x="232" y="232"/>
                  </a:lnTo>
                  <a:lnTo>
                    <a:pt x="232" y="228"/>
                  </a:lnTo>
                  <a:lnTo>
                    <a:pt x="228" y="224"/>
                  </a:lnTo>
                  <a:lnTo>
                    <a:pt x="223" y="224"/>
                  </a:lnTo>
                  <a:lnTo>
                    <a:pt x="215" y="212"/>
                  </a:lnTo>
                  <a:lnTo>
                    <a:pt x="211" y="203"/>
                  </a:lnTo>
                  <a:lnTo>
                    <a:pt x="207" y="191"/>
                  </a:lnTo>
                  <a:lnTo>
                    <a:pt x="219" y="187"/>
                  </a:lnTo>
                  <a:lnTo>
                    <a:pt x="219" y="183"/>
                  </a:lnTo>
                  <a:lnTo>
                    <a:pt x="228" y="183"/>
                  </a:lnTo>
                  <a:lnTo>
                    <a:pt x="240" y="187"/>
                  </a:lnTo>
                  <a:lnTo>
                    <a:pt x="248" y="187"/>
                  </a:lnTo>
                  <a:lnTo>
                    <a:pt x="244" y="175"/>
                  </a:lnTo>
                  <a:lnTo>
                    <a:pt x="248" y="175"/>
                  </a:lnTo>
                  <a:lnTo>
                    <a:pt x="244" y="171"/>
                  </a:lnTo>
                  <a:lnTo>
                    <a:pt x="252" y="171"/>
                  </a:lnTo>
                  <a:lnTo>
                    <a:pt x="264" y="167"/>
                  </a:lnTo>
                  <a:lnTo>
                    <a:pt x="268" y="163"/>
                  </a:lnTo>
                  <a:lnTo>
                    <a:pt x="272" y="163"/>
                  </a:lnTo>
                  <a:lnTo>
                    <a:pt x="276" y="163"/>
                  </a:lnTo>
                  <a:lnTo>
                    <a:pt x="289" y="147"/>
                  </a:lnTo>
                  <a:lnTo>
                    <a:pt x="301" y="147"/>
                  </a:lnTo>
                  <a:lnTo>
                    <a:pt x="305" y="151"/>
                  </a:lnTo>
                  <a:lnTo>
                    <a:pt x="305" y="147"/>
                  </a:lnTo>
                  <a:lnTo>
                    <a:pt x="313" y="147"/>
                  </a:lnTo>
                  <a:lnTo>
                    <a:pt x="313" y="142"/>
                  </a:lnTo>
                  <a:lnTo>
                    <a:pt x="313" y="126"/>
                  </a:lnTo>
                  <a:lnTo>
                    <a:pt x="313" y="118"/>
                  </a:lnTo>
                  <a:lnTo>
                    <a:pt x="309" y="110"/>
                  </a:lnTo>
                  <a:lnTo>
                    <a:pt x="309" y="106"/>
                  </a:lnTo>
                  <a:lnTo>
                    <a:pt x="313" y="102"/>
                  </a:lnTo>
                  <a:lnTo>
                    <a:pt x="313" y="85"/>
                  </a:lnTo>
                  <a:lnTo>
                    <a:pt x="313" y="73"/>
                  </a:lnTo>
                  <a:lnTo>
                    <a:pt x="313" y="69"/>
                  </a:lnTo>
                  <a:lnTo>
                    <a:pt x="309" y="61"/>
                  </a:lnTo>
                  <a:lnTo>
                    <a:pt x="305" y="57"/>
                  </a:lnTo>
                  <a:lnTo>
                    <a:pt x="309" y="49"/>
                  </a:lnTo>
                  <a:lnTo>
                    <a:pt x="301" y="37"/>
                  </a:lnTo>
                  <a:lnTo>
                    <a:pt x="301" y="29"/>
                  </a:lnTo>
                  <a:lnTo>
                    <a:pt x="309" y="12"/>
                  </a:lnTo>
                  <a:lnTo>
                    <a:pt x="313" y="4"/>
                  </a:lnTo>
                  <a:lnTo>
                    <a:pt x="313" y="0"/>
                  </a:lnTo>
                  <a:lnTo>
                    <a:pt x="309" y="4"/>
                  </a:lnTo>
                  <a:lnTo>
                    <a:pt x="297" y="8"/>
                  </a:lnTo>
                  <a:lnTo>
                    <a:pt x="289" y="20"/>
                  </a:lnTo>
                  <a:lnTo>
                    <a:pt x="280" y="24"/>
                  </a:lnTo>
                  <a:lnTo>
                    <a:pt x="268" y="20"/>
                  </a:lnTo>
                  <a:lnTo>
                    <a:pt x="256" y="16"/>
                  </a:lnTo>
                  <a:lnTo>
                    <a:pt x="252" y="8"/>
                  </a:lnTo>
                  <a:lnTo>
                    <a:pt x="248" y="8"/>
                  </a:lnTo>
                  <a:lnTo>
                    <a:pt x="240" y="16"/>
                  </a:lnTo>
                  <a:lnTo>
                    <a:pt x="236" y="16"/>
                  </a:lnTo>
                  <a:lnTo>
                    <a:pt x="232" y="20"/>
                  </a:lnTo>
                  <a:lnTo>
                    <a:pt x="219" y="29"/>
                  </a:lnTo>
                  <a:lnTo>
                    <a:pt x="228" y="41"/>
                  </a:lnTo>
                  <a:lnTo>
                    <a:pt x="223" y="49"/>
                  </a:lnTo>
                  <a:lnTo>
                    <a:pt x="219" y="49"/>
                  </a:lnTo>
                  <a:lnTo>
                    <a:pt x="215" y="49"/>
                  </a:lnTo>
                  <a:lnTo>
                    <a:pt x="211" y="49"/>
                  </a:lnTo>
                  <a:lnTo>
                    <a:pt x="211" y="45"/>
                  </a:lnTo>
                  <a:lnTo>
                    <a:pt x="207" y="41"/>
                  </a:lnTo>
                  <a:lnTo>
                    <a:pt x="203" y="41"/>
                  </a:lnTo>
                  <a:lnTo>
                    <a:pt x="203" y="37"/>
                  </a:lnTo>
                  <a:lnTo>
                    <a:pt x="191" y="37"/>
                  </a:lnTo>
                  <a:lnTo>
                    <a:pt x="183" y="37"/>
                  </a:lnTo>
                  <a:lnTo>
                    <a:pt x="175" y="33"/>
                  </a:lnTo>
                  <a:lnTo>
                    <a:pt x="171" y="24"/>
                  </a:lnTo>
                  <a:lnTo>
                    <a:pt x="158" y="24"/>
                  </a:lnTo>
                  <a:lnTo>
                    <a:pt x="158" y="20"/>
                  </a:lnTo>
                  <a:lnTo>
                    <a:pt x="154" y="20"/>
                  </a:lnTo>
                  <a:lnTo>
                    <a:pt x="150" y="20"/>
                  </a:lnTo>
                  <a:lnTo>
                    <a:pt x="138" y="20"/>
                  </a:lnTo>
                  <a:lnTo>
                    <a:pt x="126" y="20"/>
                  </a:lnTo>
                  <a:lnTo>
                    <a:pt x="122" y="20"/>
                  </a:lnTo>
                  <a:lnTo>
                    <a:pt x="110" y="20"/>
                  </a:lnTo>
                  <a:lnTo>
                    <a:pt x="101" y="24"/>
                  </a:lnTo>
                  <a:lnTo>
                    <a:pt x="89" y="24"/>
                  </a:lnTo>
                  <a:lnTo>
                    <a:pt x="81" y="16"/>
                  </a:lnTo>
                  <a:lnTo>
                    <a:pt x="77" y="20"/>
                  </a:lnTo>
                  <a:lnTo>
                    <a:pt x="65" y="20"/>
                  </a:lnTo>
                  <a:lnTo>
                    <a:pt x="53" y="24"/>
                  </a:lnTo>
                  <a:lnTo>
                    <a:pt x="49" y="24"/>
                  </a:lnTo>
                  <a:lnTo>
                    <a:pt x="40" y="29"/>
                  </a:lnTo>
                  <a:lnTo>
                    <a:pt x="32" y="37"/>
                  </a:lnTo>
                  <a:lnTo>
                    <a:pt x="32" y="41"/>
                  </a:lnTo>
                  <a:lnTo>
                    <a:pt x="32" y="45"/>
                  </a:lnTo>
                  <a:lnTo>
                    <a:pt x="24" y="53"/>
                  </a:lnTo>
                  <a:lnTo>
                    <a:pt x="20" y="57"/>
                  </a:lnTo>
                  <a:lnTo>
                    <a:pt x="12" y="65"/>
                  </a:lnTo>
                  <a:lnTo>
                    <a:pt x="12" y="73"/>
                  </a:lnTo>
                  <a:lnTo>
                    <a:pt x="0" y="81"/>
                  </a:lnTo>
                  <a:lnTo>
                    <a:pt x="0" y="90"/>
                  </a:lnTo>
                  <a:lnTo>
                    <a:pt x="4" y="102"/>
                  </a:lnTo>
                  <a:lnTo>
                    <a:pt x="8" y="11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20" y="138"/>
                  </a:lnTo>
                  <a:lnTo>
                    <a:pt x="24" y="142"/>
                  </a:lnTo>
                  <a:lnTo>
                    <a:pt x="20" y="155"/>
                  </a:lnTo>
                  <a:lnTo>
                    <a:pt x="24" y="167"/>
                  </a:lnTo>
                  <a:lnTo>
                    <a:pt x="28" y="179"/>
                  </a:lnTo>
                  <a:lnTo>
                    <a:pt x="32" y="183"/>
                  </a:lnTo>
                  <a:lnTo>
                    <a:pt x="32" y="191"/>
                  </a:lnTo>
                  <a:lnTo>
                    <a:pt x="32" y="179"/>
                  </a:lnTo>
                  <a:lnTo>
                    <a:pt x="36" y="191"/>
                  </a:lnTo>
                  <a:lnTo>
                    <a:pt x="40" y="191"/>
                  </a:lnTo>
                  <a:lnTo>
                    <a:pt x="36" y="195"/>
                  </a:lnTo>
                  <a:lnTo>
                    <a:pt x="40" y="191"/>
                  </a:lnTo>
                  <a:lnTo>
                    <a:pt x="49" y="199"/>
                  </a:lnTo>
                  <a:lnTo>
                    <a:pt x="49" y="212"/>
                  </a:lnTo>
                  <a:lnTo>
                    <a:pt x="44" y="224"/>
                  </a:lnTo>
                  <a:lnTo>
                    <a:pt x="44" y="236"/>
                  </a:lnTo>
                  <a:lnTo>
                    <a:pt x="49" y="236"/>
                  </a:lnTo>
                  <a:lnTo>
                    <a:pt x="61" y="236"/>
                  </a:lnTo>
                  <a:lnTo>
                    <a:pt x="65" y="224"/>
                  </a:lnTo>
                  <a:lnTo>
                    <a:pt x="73" y="220"/>
                  </a:lnTo>
                  <a:lnTo>
                    <a:pt x="81" y="232"/>
                  </a:lnTo>
                  <a:lnTo>
                    <a:pt x="77" y="244"/>
                  </a:lnTo>
                  <a:lnTo>
                    <a:pt x="81" y="244"/>
                  </a:lnTo>
                  <a:lnTo>
                    <a:pt x="73" y="248"/>
                  </a:lnTo>
                  <a:lnTo>
                    <a:pt x="73" y="256"/>
                  </a:lnTo>
                  <a:lnTo>
                    <a:pt x="85" y="256"/>
                  </a:lnTo>
                  <a:lnTo>
                    <a:pt x="93" y="252"/>
                  </a:lnTo>
                  <a:lnTo>
                    <a:pt x="105" y="256"/>
                  </a:lnTo>
                  <a:lnTo>
                    <a:pt x="118" y="260"/>
                  </a:lnTo>
                  <a:lnTo>
                    <a:pt x="126" y="264"/>
                  </a:lnTo>
                  <a:lnTo>
                    <a:pt x="134" y="256"/>
                  </a:lnTo>
                  <a:lnTo>
                    <a:pt x="142" y="25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60" name="Freeform 904">
              <a:extLst>
                <a:ext uri="{FF2B5EF4-FFF2-40B4-BE49-F238E27FC236}">
                  <a16:creationId xmlns="" xmlns:a16="http://schemas.microsoft.com/office/drawing/2014/main" id="{95EEF3E6-081D-4479-AFAA-65350230B341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9418" y="3937466"/>
              <a:ext cx="178562" cy="326445"/>
            </a:xfrm>
            <a:custGeom>
              <a:avLst/>
              <a:gdLst>
                <a:gd name="T0" fmla="*/ 309 w 496"/>
                <a:gd name="T1" fmla="*/ 480 h 907"/>
                <a:gd name="T2" fmla="*/ 313 w 496"/>
                <a:gd name="T3" fmla="*/ 427 h 907"/>
                <a:gd name="T4" fmla="*/ 333 w 496"/>
                <a:gd name="T5" fmla="*/ 391 h 907"/>
                <a:gd name="T6" fmla="*/ 382 w 496"/>
                <a:gd name="T7" fmla="*/ 370 h 907"/>
                <a:gd name="T8" fmla="*/ 439 w 496"/>
                <a:gd name="T9" fmla="*/ 374 h 907"/>
                <a:gd name="T10" fmla="*/ 459 w 496"/>
                <a:gd name="T11" fmla="*/ 378 h 907"/>
                <a:gd name="T12" fmla="*/ 496 w 496"/>
                <a:gd name="T13" fmla="*/ 338 h 907"/>
                <a:gd name="T14" fmla="*/ 492 w 496"/>
                <a:gd name="T15" fmla="*/ 289 h 907"/>
                <a:gd name="T16" fmla="*/ 459 w 496"/>
                <a:gd name="T17" fmla="*/ 256 h 907"/>
                <a:gd name="T18" fmla="*/ 447 w 496"/>
                <a:gd name="T19" fmla="*/ 195 h 907"/>
                <a:gd name="T20" fmla="*/ 406 w 496"/>
                <a:gd name="T21" fmla="*/ 147 h 907"/>
                <a:gd name="T22" fmla="*/ 354 w 496"/>
                <a:gd name="T23" fmla="*/ 126 h 907"/>
                <a:gd name="T24" fmla="*/ 321 w 496"/>
                <a:gd name="T25" fmla="*/ 159 h 907"/>
                <a:gd name="T26" fmla="*/ 276 w 496"/>
                <a:gd name="T27" fmla="*/ 147 h 907"/>
                <a:gd name="T28" fmla="*/ 227 w 496"/>
                <a:gd name="T29" fmla="*/ 183 h 907"/>
                <a:gd name="T30" fmla="*/ 227 w 496"/>
                <a:gd name="T31" fmla="*/ 138 h 907"/>
                <a:gd name="T32" fmla="*/ 231 w 496"/>
                <a:gd name="T33" fmla="*/ 69 h 907"/>
                <a:gd name="T34" fmla="*/ 187 w 496"/>
                <a:gd name="T35" fmla="*/ 57 h 907"/>
                <a:gd name="T36" fmla="*/ 179 w 496"/>
                <a:gd name="T37" fmla="*/ 4 h 907"/>
                <a:gd name="T38" fmla="*/ 150 w 496"/>
                <a:gd name="T39" fmla="*/ 0 h 907"/>
                <a:gd name="T40" fmla="*/ 105 w 496"/>
                <a:gd name="T41" fmla="*/ 20 h 907"/>
                <a:gd name="T42" fmla="*/ 65 w 496"/>
                <a:gd name="T43" fmla="*/ 45 h 907"/>
                <a:gd name="T44" fmla="*/ 28 w 496"/>
                <a:gd name="T45" fmla="*/ 77 h 907"/>
                <a:gd name="T46" fmla="*/ 0 w 496"/>
                <a:gd name="T47" fmla="*/ 118 h 907"/>
                <a:gd name="T48" fmla="*/ 32 w 496"/>
                <a:gd name="T49" fmla="*/ 179 h 907"/>
                <a:gd name="T50" fmla="*/ 69 w 496"/>
                <a:gd name="T51" fmla="*/ 232 h 907"/>
                <a:gd name="T52" fmla="*/ 73 w 496"/>
                <a:gd name="T53" fmla="*/ 273 h 907"/>
                <a:gd name="T54" fmla="*/ 61 w 496"/>
                <a:gd name="T55" fmla="*/ 321 h 907"/>
                <a:gd name="T56" fmla="*/ 81 w 496"/>
                <a:gd name="T57" fmla="*/ 383 h 907"/>
                <a:gd name="T58" fmla="*/ 109 w 496"/>
                <a:gd name="T59" fmla="*/ 439 h 907"/>
                <a:gd name="T60" fmla="*/ 122 w 496"/>
                <a:gd name="T61" fmla="*/ 492 h 907"/>
                <a:gd name="T62" fmla="*/ 118 w 496"/>
                <a:gd name="T63" fmla="*/ 566 h 907"/>
                <a:gd name="T64" fmla="*/ 85 w 496"/>
                <a:gd name="T65" fmla="*/ 610 h 907"/>
                <a:gd name="T66" fmla="*/ 65 w 496"/>
                <a:gd name="T67" fmla="*/ 671 h 907"/>
                <a:gd name="T68" fmla="*/ 48 w 496"/>
                <a:gd name="T69" fmla="*/ 736 h 907"/>
                <a:gd name="T70" fmla="*/ 101 w 496"/>
                <a:gd name="T71" fmla="*/ 773 h 907"/>
                <a:gd name="T72" fmla="*/ 138 w 496"/>
                <a:gd name="T73" fmla="*/ 818 h 907"/>
                <a:gd name="T74" fmla="*/ 166 w 496"/>
                <a:gd name="T75" fmla="*/ 850 h 907"/>
                <a:gd name="T76" fmla="*/ 203 w 496"/>
                <a:gd name="T77" fmla="*/ 859 h 907"/>
                <a:gd name="T78" fmla="*/ 219 w 496"/>
                <a:gd name="T79" fmla="*/ 903 h 907"/>
                <a:gd name="T80" fmla="*/ 272 w 496"/>
                <a:gd name="T81" fmla="*/ 895 h 907"/>
                <a:gd name="T82" fmla="*/ 252 w 496"/>
                <a:gd name="T83" fmla="*/ 838 h 907"/>
                <a:gd name="T84" fmla="*/ 187 w 496"/>
                <a:gd name="T85" fmla="*/ 818 h 907"/>
                <a:gd name="T86" fmla="*/ 183 w 496"/>
                <a:gd name="T87" fmla="*/ 806 h 907"/>
                <a:gd name="T88" fmla="*/ 166 w 496"/>
                <a:gd name="T89" fmla="*/ 732 h 907"/>
                <a:gd name="T90" fmla="*/ 142 w 496"/>
                <a:gd name="T91" fmla="*/ 684 h 907"/>
                <a:gd name="T92" fmla="*/ 105 w 496"/>
                <a:gd name="T93" fmla="*/ 643 h 907"/>
                <a:gd name="T94" fmla="*/ 126 w 496"/>
                <a:gd name="T95" fmla="*/ 582 h 907"/>
                <a:gd name="T96" fmla="*/ 150 w 496"/>
                <a:gd name="T97" fmla="*/ 525 h 907"/>
                <a:gd name="T98" fmla="*/ 162 w 496"/>
                <a:gd name="T99" fmla="*/ 460 h 907"/>
                <a:gd name="T100" fmla="*/ 175 w 496"/>
                <a:gd name="T101" fmla="*/ 427 h 907"/>
                <a:gd name="T102" fmla="*/ 207 w 496"/>
                <a:gd name="T103" fmla="*/ 431 h 907"/>
                <a:gd name="T104" fmla="*/ 211 w 496"/>
                <a:gd name="T105" fmla="*/ 476 h 907"/>
                <a:gd name="T106" fmla="*/ 264 w 496"/>
                <a:gd name="T107" fmla="*/ 480 h 907"/>
                <a:gd name="T108" fmla="*/ 301 w 496"/>
                <a:gd name="T109" fmla="*/ 513 h 907"/>
                <a:gd name="T110" fmla="*/ 329 w 496"/>
                <a:gd name="T111" fmla="*/ 533 h 9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96"/>
                <a:gd name="T169" fmla="*/ 0 h 907"/>
                <a:gd name="T170" fmla="*/ 496 w 496"/>
                <a:gd name="T171" fmla="*/ 907 h 9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96" h="907">
                  <a:moveTo>
                    <a:pt x="325" y="521"/>
                  </a:moveTo>
                  <a:lnTo>
                    <a:pt x="325" y="521"/>
                  </a:lnTo>
                  <a:lnTo>
                    <a:pt x="321" y="509"/>
                  </a:lnTo>
                  <a:lnTo>
                    <a:pt x="325" y="496"/>
                  </a:lnTo>
                  <a:lnTo>
                    <a:pt x="321" y="492"/>
                  </a:lnTo>
                  <a:lnTo>
                    <a:pt x="309" y="480"/>
                  </a:lnTo>
                  <a:lnTo>
                    <a:pt x="309" y="476"/>
                  </a:lnTo>
                  <a:lnTo>
                    <a:pt x="309" y="464"/>
                  </a:lnTo>
                  <a:lnTo>
                    <a:pt x="305" y="456"/>
                  </a:lnTo>
                  <a:lnTo>
                    <a:pt x="301" y="444"/>
                  </a:lnTo>
                  <a:lnTo>
                    <a:pt x="301" y="435"/>
                  </a:lnTo>
                  <a:lnTo>
                    <a:pt x="313" y="427"/>
                  </a:lnTo>
                  <a:lnTo>
                    <a:pt x="313" y="419"/>
                  </a:lnTo>
                  <a:lnTo>
                    <a:pt x="321" y="411"/>
                  </a:lnTo>
                  <a:lnTo>
                    <a:pt x="325" y="407"/>
                  </a:lnTo>
                  <a:lnTo>
                    <a:pt x="333" y="399"/>
                  </a:lnTo>
                  <a:lnTo>
                    <a:pt x="333" y="395"/>
                  </a:lnTo>
                  <a:lnTo>
                    <a:pt x="333" y="391"/>
                  </a:lnTo>
                  <a:lnTo>
                    <a:pt x="341" y="383"/>
                  </a:lnTo>
                  <a:lnTo>
                    <a:pt x="350" y="378"/>
                  </a:lnTo>
                  <a:lnTo>
                    <a:pt x="354" y="378"/>
                  </a:lnTo>
                  <a:lnTo>
                    <a:pt x="366" y="374"/>
                  </a:lnTo>
                  <a:lnTo>
                    <a:pt x="378" y="374"/>
                  </a:lnTo>
                  <a:lnTo>
                    <a:pt x="382" y="370"/>
                  </a:lnTo>
                  <a:lnTo>
                    <a:pt x="390" y="378"/>
                  </a:lnTo>
                  <a:lnTo>
                    <a:pt x="402" y="378"/>
                  </a:lnTo>
                  <a:lnTo>
                    <a:pt x="411" y="374"/>
                  </a:lnTo>
                  <a:lnTo>
                    <a:pt x="423" y="374"/>
                  </a:lnTo>
                  <a:lnTo>
                    <a:pt x="427" y="374"/>
                  </a:lnTo>
                  <a:lnTo>
                    <a:pt x="439" y="374"/>
                  </a:lnTo>
                  <a:lnTo>
                    <a:pt x="451" y="374"/>
                  </a:lnTo>
                  <a:lnTo>
                    <a:pt x="455" y="374"/>
                  </a:lnTo>
                  <a:lnTo>
                    <a:pt x="459" y="374"/>
                  </a:lnTo>
                  <a:lnTo>
                    <a:pt x="459" y="378"/>
                  </a:lnTo>
                  <a:lnTo>
                    <a:pt x="472" y="378"/>
                  </a:lnTo>
                  <a:lnTo>
                    <a:pt x="484" y="374"/>
                  </a:lnTo>
                  <a:lnTo>
                    <a:pt x="492" y="362"/>
                  </a:lnTo>
                  <a:lnTo>
                    <a:pt x="492" y="350"/>
                  </a:lnTo>
                  <a:lnTo>
                    <a:pt x="496" y="338"/>
                  </a:lnTo>
                  <a:lnTo>
                    <a:pt x="488" y="330"/>
                  </a:lnTo>
                  <a:lnTo>
                    <a:pt x="496" y="317"/>
                  </a:lnTo>
                  <a:lnTo>
                    <a:pt x="492" y="317"/>
                  </a:lnTo>
                  <a:lnTo>
                    <a:pt x="496" y="309"/>
                  </a:lnTo>
                  <a:lnTo>
                    <a:pt x="496" y="301"/>
                  </a:lnTo>
                  <a:lnTo>
                    <a:pt x="492" y="289"/>
                  </a:lnTo>
                  <a:lnTo>
                    <a:pt x="484" y="289"/>
                  </a:lnTo>
                  <a:lnTo>
                    <a:pt x="484" y="277"/>
                  </a:lnTo>
                  <a:lnTo>
                    <a:pt x="480" y="273"/>
                  </a:lnTo>
                  <a:lnTo>
                    <a:pt x="468" y="273"/>
                  </a:lnTo>
                  <a:lnTo>
                    <a:pt x="459" y="260"/>
                  </a:lnTo>
                  <a:lnTo>
                    <a:pt x="459" y="256"/>
                  </a:lnTo>
                  <a:lnTo>
                    <a:pt x="451" y="252"/>
                  </a:lnTo>
                  <a:lnTo>
                    <a:pt x="443" y="240"/>
                  </a:lnTo>
                  <a:lnTo>
                    <a:pt x="443" y="228"/>
                  </a:lnTo>
                  <a:lnTo>
                    <a:pt x="443" y="216"/>
                  </a:lnTo>
                  <a:lnTo>
                    <a:pt x="447" y="203"/>
                  </a:lnTo>
                  <a:lnTo>
                    <a:pt x="447" y="195"/>
                  </a:lnTo>
                  <a:lnTo>
                    <a:pt x="443" y="183"/>
                  </a:lnTo>
                  <a:lnTo>
                    <a:pt x="435" y="179"/>
                  </a:lnTo>
                  <a:lnTo>
                    <a:pt x="427" y="171"/>
                  </a:lnTo>
                  <a:lnTo>
                    <a:pt x="415" y="159"/>
                  </a:lnTo>
                  <a:lnTo>
                    <a:pt x="411" y="151"/>
                  </a:lnTo>
                  <a:lnTo>
                    <a:pt x="406" y="147"/>
                  </a:lnTo>
                  <a:lnTo>
                    <a:pt x="398" y="134"/>
                  </a:lnTo>
                  <a:lnTo>
                    <a:pt x="390" y="130"/>
                  </a:lnTo>
                  <a:lnTo>
                    <a:pt x="378" y="126"/>
                  </a:lnTo>
                  <a:lnTo>
                    <a:pt x="366" y="126"/>
                  </a:lnTo>
                  <a:lnTo>
                    <a:pt x="354" y="126"/>
                  </a:lnTo>
                  <a:lnTo>
                    <a:pt x="350" y="138"/>
                  </a:lnTo>
                  <a:lnTo>
                    <a:pt x="345" y="142"/>
                  </a:lnTo>
                  <a:lnTo>
                    <a:pt x="341" y="151"/>
                  </a:lnTo>
                  <a:lnTo>
                    <a:pt x="333" y="151"/>
                  </a:lnTo>
                  <a:lnTo>
                    <a:pt x="321" y="159"/>
                  </a:lnTo>
                  <a:lnTo>
                    <a:pt x="309" y="155"/>
                  </a:lnTo>
                  <a:lnTo>
                    <a:pt x="297" y="151"/>
                  </a:lnTo>
                  <a:lnTo>
                    <a:pt x="284" y="138"/>
                  </a:lnTo>
                  <a:lnTo>
                    <a:pt x="276" y="147"/>
                  </a:lnTo>
                  <a:lnTo>
                    <a:pt x="264" y="151"/>
                  </a:lnTo>
                  <a:lnTo>
                    <a:pt x="252" y="163"/>
                  </a:lnTo>
                  <a:lnTo>
                    <a:pt x="244" y="171"/>
                  </a:lnTo>
                  <a:lnTo>
                    <a:pt x="231" y="179"/>
                  </a:lnTo>
                  <a:lnTo>
                    <a:pt x="227" y="183"/>
                  </a:lnTo>
                  <a:lnTo>
                    <a:pt x="223" y="183"/>
                  </a:lnTo>
                  <a:lnTo>
                    <a:pt x="215" y="179"/>
                  </a:lnTo>
                  <a:lnTo>
                    <a:pt x="219" y="167"/>
                  </a:lnTo>
                  <a:lnTo>
                    <a:pt x="219" y="163"/>
                  </a:lnTo>
                  <a:lnTo>
                    <a:pt x="227" y="151"/>
                  </a:lnTo>
                  <a:lnTo>
                    <a:pt x="227" y="138"/>
                  </a:lnTo>
                  <a:lnTo>
                    <a:pt x="223" y="126"/>
                  </a:lnTo>
                  <a:lnTo>
                    <a:pt x="227" y="114"/>
                  </a:lnTo>
                  <a:lnTo>
                    <a:pt x="231" y="102"/>
                  </a:lnTo>
                  <a:lnTo>
                    <a:pt x="236" y="90"/>
                  </a:lnTo>
                  <a:lnTo>
                    <a:pt x="236" y="81"/>
                  </a:lnTo>
                  <a:lnTo>
                    <a:pt x="231" y="69"/>
                  </a:lnTo>
                  <a:lnTo>
                    <a:pt x="231" y="65"/>
                  </a:lnTo>
                  <a:lnTo>
                    <a:pt x="223" y="53"/>
                  </a:lnTo>
                  <a:lnTo>
                    <a:pt x="215" y="49"/>
                  </a:lnTo>
                  <a:lnTo>
                    <a:pt x="203" y="57"/>
                  </a:lnTo>
                  <a:lnTo>
                    <a:pt x="191" y="57"/>
                  </a:lnTo>
                  <a:lnTo>
                    <a:pt x="187" y="57"/>
                  </a:lnTo>
                  <a:lnTo>
                    <a:pt x="183" y="41"/>
                  </a:lnTo>
                  <a:lnTo>
                    <a:pt x="187" y="33"/>
                  </a:lnTo>
                  <a:lnTo>
                    <a:pt x="191" y="24"/>
                  </a:lnTo>
                  <a:lnTo>
                    <a:pt x="191" y="16"/>
                  </a:lnTo>
                  <a:lnTo>
                    <a:pt x="183" y="12"/>
                  </a:lnTo>
                  <a:lnTo>
                    <a:pt x="179" y="4"/>
                  </a:lnTo>
                  <a:lnTo>
                    <a:pt x="175" y="0"/>
                  </a:lnTo>
                  <a:lnTo>
                    <a:pt x="162" y="8"/>
                  </a:lnTo>
                  <a:lnTo>
                    <a:pt x="162" y="4"/>
                  </a:lnTo>
                  <a:lnTo>
                    <a:pt x="158" y="0"/>
                  </a:lnTo>
                  <a:lnTo>
                    <a:pt x="150" y="0"/>
                  </a:lnTo>
                  <a:lnTo>
                    <a:pt x="138" y="4"/>
                  </a:lnTo>
                  <a:lnTo>
                    <a:pt x="126" y="4"/>
                  </a:lnTo>
                  <a:lnTo>
                    <a:pt x="130" y="16"/>
                  </a:lnTo>
                  <a:lnTo>
                    <a:pt x="118" y="20"/>
                  </a:lnTo>
                  <a:lnTo>
                    <a:pt x="105" y="20"/>
                  </a:lnTo>
                  <a:lnTo>
                    <a:pt x="101" y="24"/>
                  </a:lnTo>
                  <a:lnTo>
                    <a:pt x="97" y="29"/>
                  </a:lnTo>
                  <a:lnTo>
                    <a:pt x="93" y="41"/>
                  </a:lnTo>
                  <a:lnTo>
                    <a:pt x="85" y="37"/>
                  </a:lnTo>
                  <a:lnTo>
                    <a:pt x="73" y="45"/>
                  </a:lnTo>
                  <a:lnTo>
                    <a:pt x="65" y="45"/>
                  </a:lnTo>
                  <a:lnTo>
                    <a:pt x="52" y="45"/>
                  </a:lnTo>
                  <a:lnTo>
                    <a:pt x="40" y="41"/>
                  </a:lnTo>
                  <a:lnTo>
                    <a:pt x="28" y="53"/>
                  </a:lnTo>
                  <a:lnTo>
                    <a:pt x="24" y="65"/>
                  </a:lnTo>
                  <a:lnTo>
                    <a:pt x="28" y="77"/>
                  </a:lnTo>
                  <a:lnTo>
                    <a:pt x="28" y="81"/>
                  </a:lnTo>
                  <a:lnTo>
                    <a:pt x="20" y="94"/>
                  </a:lnTo>
                  <a:lnTo>
                    <a:pt x="24" y="106"/>
                  </a:lnTo>
                  <a:lnTo>
                    <a:pt x="20" y="118"/>
                  </a:lnTo>
                  <a:lnTo>
                    <a:pt x="12" y="118"/>
                  </a:lnTo>
                  <a:lnTo>
                    <a:pt x="0" y="118"/>
                  </a:lnTo>
                  <a:lnTo>
                    <a:pt x="4" y="126"/>
                  </a:lnTo>
                  <a:lnTo>
                    <a:pt x="16" y="134"/>
                  </a:lnTo>
                  <a:lnTo>
                    <a:pt x="20" y="147"/>
                  </a:lnTo>
                  <a:lnTo>
                    <a:pt x="20" y="163"/>
                  </a:lnTo>
                  <a:lnTo>
                    <a:pt x="24" y="167"/>
                  </a:lnTo>
                  <a:lnTo>
                    <a:pt x="32" y="179"/>
                  </a:lnTo>
                  <a:lnTo>
                    <a:pt x="40" y="183"/>
                  </a:lnTo>
                  <a:lnTo>
                    <a:pt x="48" y="195"/>
                  </a:lnTo>
                  <a:lnTo>
                    <a:pt x="57" y="208"/>
                  </a:lnTo>
                  <a:lnTo>
                    <a:pt x="57" y="212"/>
                  </a:lnTo>
                  <a:lnTo>
                    <a:pt x="69" y="220"/>
                  </a:lnTo>
                  <a:lnTo>
                    <a:pt x="69" y="232"/>
                  </a:lnTo>
                  <a:lnTo>
                    <a:pt x="69" y="236"/>
                  </a:lnTo>
                  <a:lnTo>
                    <a:pt x="77" y="244"/>
                  </a:lnTo>
                  <a:lnTo>
                    <a:pt x="81" y="256"/>
                  </a:lnTo>
                  <a:lnTo>
                    <a:pt x="93" y="256"/>
                  </a:lnTo>
                  <a:lnTo>
                    <a:pt x="85" y="269"/>
                  </a:lnTo>
                  <a:lnTo>
                    <a:pt x="73" y="273"/>
                  </a:lnTo>
                  <a:lnTo>
                    <a:pt x="73" y="285"/>
                  </a:lnTo>
                  <a:lnTo>
                    <a:pt x="73" y="297"/>
                  </a:lnTo>
                  <a:lnTo>
                    <a:pt x="73" y="309"/>
                  </a:lnTo>
                  <a:lnTo>
                    <a:pt x="61" y="321"/>
                  </a:lnTo>
                  <a:lnTo>
                    <a:pt x="48" y="321"/>
                  </a:lnTo>
                  <a:lnTo>
                    <a:pt x="48" y="338"/>
                  </a:lnTo>
                  <a:lnTo>
                    <a:pt x="52" y="346"/>
                  </a:lnTo>
                  <a:lnTo>
                    <a:pt x="61" y="358"/>
                  </a:lnTo>
                  <a:lnTo>
                    <a:pt x="69" y="370"/>
                  </a:lnTo>
                  <a:lnTo>
                    <a:pt x="81" y="383"/>
                  </a:lnTo>
                  <a:lnTo>
                    <a:pt x="93" y="391"/>
                  </a:lnTo>
                  <a:lnTo>
                    <a:pt x="101" y="403"/>
                  </a:lnTo>
                  <a:lnTo>
                    <a:pt x="105" y="415"/>
                  </a:lnTo>
                  <a:lnTo>
                    <a:pt x="109" y="419"/>
                  </a:lnTo>
                  <a:lnTo>
                    <a:pt x="109" y="427"/>
                  </a:lnTo>
                  <a:lnTo>
                    <a:pt x="109" y="439"/>
                  </a:lnTo>
                  <a:lnTo>
                    <a:pt x="109" y="448"/>
                  </a:lnTo>
                  <a:lnTo>
                    <a:pt x="105" y="452"/>
                  </a:lnTo>
                  <a:lnTo>
                    <a:pt x="109" y="464"/>
                  </a:lnTo>
                  <a:lnTo>
                    <a:pt x="113" y="476"/>
                  </a:lnTo>
                  <a:lnTo>
                    <a:pt x="126" y="484"/>
                  </a:lnTo>
                  <a:lnTo>
                    <a:pt x="122" y="492"/>
                  </a:lnTo>
                  <a:lnTo>
                    <a:pt x="126" y="505"/>
                  </a:lnTo>
                  <a:lnTo>
                    <a:pt x="130" y="517"/>
                  </a:lnTo>
                  <a:lnTo>
                    <a:pt x="134" y="529"/>
                  </a:lnTo>
                  <a:lnTo>
                    <a:pt x="134" y="541"/>
                  </a:lnTo>
                  <a:lnTo>
                    <a:pt x="126" y="553"/>
                  </a:lnTo>
                  <a:lnTo>
                    <a:pt x="118" y="566"/>
                  </a:lnTo>
                  <a:lnTo>
                    <a:pt x="113" y="570"/>
                  </a:lnTo>
                  <a:lnTo>
                    <a:pt x="105" y="582"/>
                  </a:lnTo>
                  <a:lnTo>
                    <a:pt x="97" y="586"/>
                  </a:lnTo>
                  <a:lnTo>
                    <a:pt x="89" y="598"/>
                  </a:lnTo>
                  <a:lnTo>
                    <a:pt x="85" y="598"/>
                  </a:lnTo>
                  <a:lnTo>
                    <a:pt x="85" y="610"/>
                  </a:lnTo>
                  <a:lnTo>
                    <a:pt x="81" y="623"/>
                  </a:lnTo>
                  <a:lnTo>
                    <a:pt x="81" y="631"/>
                  </a:lnTo>
                  <a:lnTo>
                    <a:pt x="73" y="643"/>
                  </a:lnTo>
                  <a:lnTo>
                    <a:pt x="73" y="647"/>
                  </a:lnTo>
                  <a:lnTo>
                    <a:pt x="73" y="659"/>
                  </a:lnTo>
                  <a:lnTo>
                    <a:pt x="65" y="671"/>
                  </a:lnTo>
                  <a:lnTo>
                    <a:pt x="61" y="684"/>
                  </a:lnTo>
                  <a:lnTo>
                    <a:pt x="61" y="688"/>
                  </a:lnTo>
                  <a:lnTo>
                    <a:pt x="61" y="700"/>
                  </a:lnTo>
                  <a:lnTo>
                    <a:pt x="57" y="708"/>
                  </a:lnTo>
                  <a:lnTo>
                    <a:pt x="52" y="724"/>
                  </a:lnTo>
                  <a:lnTo>
                    <a:pt x="48" y="736"/>
                  </a:lnTo>
                  <a:lnTo>
                    <a:pt x="52" y="745"/>
                  </a:lnTo>
                  <a:lnTo>
                    <a:pt x="65" y="745"/>
                  </a:lnTo>
                  <a:lnTo>
                    <a:pt x="77" y="745"/>
                  </a:lnTo>
                  <a:lnTo>
                    <a:pt x="81" y="753"/>
                  </a:lnTo>
                  <a:lnTo>
                    <a:pt x="93" y="761"/>
                  </a:lnTo>
                  <a:lnTo>
                    <a:pt x="101" y="773"/>
                  </a:lnTo>
                  <a:lnTo>
                    <a:pt x="101" y="785"/>
                  </a:lnTo>
                  <a:lnTo>
                    <a:pt x="113" y="785"/>
                  </a:lnTo>
                  <a:lnTo>
                    <a:pt x="118" y="798"/>
                  </a:lnTo>
                  <a:lnTo>
                    <a:pt x="130" y="802"/>
                  </a:lnTo>
                  <a:lnTo>
                    <a:pt x="134" y="806"/>
                  </a:lnTo>
                  <a:lnTo>
                    <a:pt x="138" y="818"/>
                  </a:lnTo>
                  <a:lnTo>
                    <a:pt x="142" y="818"/>
                  </a:lnTo>
                  <a:lnTo>
                    <a:pt x="142" y="830"/>
                  </a:lnTo>
                  <a:lnTo>
                    <a:pt x="150" y="838"/>
                  </a:lnTo>
                  <a:lnTo>
                    <a:pt x="158" y="850"/>
                  </a:lnTo>
                  <a:lnTo>
                    <a:pt x="166" y="863"/>
                  </a:lnTo>
                  <a:lnTo>
                    <a:pt x="166" y="850"/>
                  </a:lnTo>
                  <a:lnTo>
                    <a:pt x="170" y="842"/>
                  </a:lnTo>
                  <a:lnTo>
                    <a:pt x="175" y="846"/>
                  </a:lnTo>
                  <a:lnTo>
                    <a:pt x="179" y="854"/>
                  </a:lnTo>
                  <a:lnTo>
                    <a:pt x="183" y="854"/>
                  </a:lnTo>
                  <a:lnTo>
                    <a:pt x="195" y="859"/>
                  </a:lnTo>
                  <a:lnTo>
                    <a:pt x="203" y="859"/>
                  </a:lnTo>
                  <a:lnTo>
                    <a:pt x="211" y="867"/>
                  </a:lnTo>
                  <a:lnTo>
                    <a:pt x="219" y="871"/>
                  </a:lnTo>
                  <a:lnTo>
                    <a:pt x="223" y="883"/>
                  </a:lnTo>
                  <a:lnTo>
                    <a:pt x="219" y="895"/>
                  </a:lnTo>
                  <a:lnTo>
                    <a:pt x="219" y="899"/>
                  </a:lnTo>
                  <a:lnTo>
                    <a:pt x="219" y="903"/>
                  </a:lnTo>
                  <a:lnTo>
                    <a:pt x="231" y="907"/>
                  </a:lnTo>
                  <a:lnTo>
                    <a:pt x="244" y="895"/>
                  </a:lnTo>
                  <a:lnTo>
                    <a:pt x="248" y="895"/>
                  </a:lnTo>
                  <a:lnTo>
                    <a:pt x="260" y="899"/>
                  </a:lnTo>
                  <a:lnTo>
                    <a:pt x="272" y="899"/>
                  </a:lnTo>
                  <a:lnTo>
                    <a:pt x="272" y="895"/>
                  </a:lnTo>
                  <a:lnTo>
                    <a:pt x="276" y="887"/>
                  </a:lnTo>
                  <a:lnTo>
                    <a:pt x="284" y="875"/>
                  </a:lnTo>
                  <a:lnTo>
                    <a:pt x="284" y="871"/>
                  </a:lnTo>
                  <a:lnTo>
                    <a:pt x="272" y="863"/>
                  </a:lnTo>
                  <a:lnTo>
                    <a:pt x="260" y="850"/>
                  </a:lnTo>
                  <a:lnTo>
                    <a:pt x="252" y="838"/>
                  </a:lnTo>
                  <a:lnTo>
                    <a:pt x="244" y="830"/>
                  </a:lnTo>
                  <a:lnTo>
                    <a:pt x="236" y="834"/>
                  </a:lnTo>
                  <a:lnTo>
                    <a:pt x="223" y="834"/>
                  </a:lnTo>
                  <a:lnTo>
                    <a:pt x="211" y="830"/>
                  </a:lnTo>
                  <a:lnTo>
                    <a:pt x="199" y="822"/>
                  </a:lnTo>
                  <a:lnTo>
                    <a:pt x="187" y="818"/>
                  </a:lnTo>
                  <a:lnTo>
                    <a:pt x="179" y="806"/>
                  </a:lnTo>
                  <a:lnTo>
                    <a:pt x="170" y="798"/>
                  </a:lnTo>
                  <a:lnTo>
                    <a:pt x="166" y="785"/>
                  </a:lnTo>
                  <a:lnTo>
                    <a:pt x="170" y="777"/>
                  </a:lnTo>
                  <a:lnTo>
                    <a:pt x="175" y="789"/>
                  </a:lnTo>
                  <a:lnTo>
                    <a:pt x="183" y="806"/>
                  </a:lnTo>
                  <a:lnTo>
                    <a:pt x="183" y="789"/>
                  </a:lnTo>
                  <a:lnTo>
                    <a:pt x="179" y="777"/>
                  </a:lnTo>
                  <a:lnTo>
                    <a:pt x="179" y="769"/>
                  </a:lnTo>
                  <a:lnTo>
                    <a:pt x="175" y="757"/>
                  </a:lnTo>
                  <a:lnTo>
                    <a:pt x="175" y="745"/>
                  </a:lnTo>
                  <a:lnTo>
                    <a:pt x="166" y="732"/>
                  </a:lnTo>
                  <a:lnTo>
                    <a:pt x="166" y="741"/>
                  </a:lnTo>
                  <a:lnTo>
                    <a:pt x="158" y="732"/>
                  </a:lnTo>
                  <a:lnTo>
                    <a:pt x="154" y="720"/>
                  </a:lnTo>
                  <a:lnTo>
                    <a:pt x="154" y="708"/>
                  </a:lnTo>
                  <a:lnTo>
                    <a:pt x="150" y="696"/>
                  </a:lnTo>
                  <a:lnTo>
                    <a:pt x="142" y="684"/>
                  </a:lnTo>
                  <a:lnTo>
                    <a:pt x="134" y="688"/>
                  </a:lnTo>
                  <a:lnTo>
                    <a:pt x="122" y="692"/>
                  </a:lnTo>
                  <a:lnTo>
                    <a:pt x="113" y="680"/>
                  </a:lnTo>
                  <a:lnTo>
                    <a:pt x="109" y="667"/>
                  </a:lnTo>
                  <a:lnTo>
                    <a:pt x="105" y="659"/>
                  </a:lnTo>
                  <a:lnTo>
                    <a:pt x="105" y="643"/>
                  </a:lnTo>
                  <a:lnTo>
                    <a:pt x="109" y="631"/>
                  </a:lnTo>
                  <a:lnTo>
                    <a:pt x="113" y="618"/>
                  </a:lnTo>
                  <a:lnTo>
                    <a:pt x="113" y="606"/>
                  </a:lnTo>
                  <a:lnTo>
                    <a:pt x="122" y="598"/>
                  </a:lnTo>
                  <a:lnTo>
                    <a:pt x="126" y="582"/>
                  </a:lnTo>
                  <a:lnTo>
                    <a:pt x="130" y="570"/>
                  </a:lnTo>
                  <a:lnTo>
                    <a:pt x="134" y="557"/>
                  </a:lnTo>
                  <a:lnTo>
                    <a:pt x="138" y="545"/>
                  </a:lnTo>
                  <a:lnTo>
                    <a:pt x="146" y="537"/>
                  </a:lnTo>
                  <a:lnTo>
                    <a:pt x="150" y="525"/>
                  </a:lnTo>
                  <a:lnTo>
                    <a:pt x="158" y="513"/>
                  </a:lnTo>
                  <a:lnTo>
                    <a:pt x="158" y="496"/>
                  </a:lnTo>
                  <a:lnTo>
                    <a:pt x="154" y="484"/>
                  </a:lnTo>
                  <a:lnTo>
                    <a:pt x="158" y="472"/>
                  </a:lnTo>
                  <a:lnTo>
                    <a:pt x="162" y="460"/>
                  </a:lnTo>
                  <a:lnTo>
                    <a:pt x="158" y="448"/>
                  </a:lnTo>
                  <a:lnTo>
                    <a:pt x="154" y="444"/>
                  </a:lnTo>
                  <a:lnTo>
                    <a:pt x="158" y="439"/>
                  </a:lnTo>
                  <a:lnTo>
                    <a:pt x="162" y="435"/>
                  </a:lnTo>
                  <a:lnTo>
                    <a:pt x="175" y="427"/>
                  </a:lnTo>
                  <a:lnTo>
                    <a:pt x="183" y="431"/>
                  </a:lnTo>
                  <a:lnTo>
                    <a:pt x="187" y="431"/>
                  </a:lnTo>
                  <a:lnTo>
                    <a:pt x="191" y="423"/>
                  </a:lnTo>
                  <a:lnTo>
                    <a:pt x="207" y="431"/>
                  </a:lnTo>
                  <a:lnTo>
                    <a:pt x="219" y="431"/>
                  </a:lnTo>
                  <a:lnTo>
                    <a:pt x="215" y="431"/>
                  </a:lnTo>
                  <a:lnTo>
                    <a:pt x="211" y="444"/>
                  </a:lnTo>
                  <a:lnTo>
                    <a:pt x="211" y="452"/>
                  </a:lnTo>
                  <a:lnTo>
                    <a:pt x="211" y="464"/>
                  </a:lnTo>
                  <a:lnTo>
                    <a:pt x="211" y="476"/>
                  </a:lnTo>
                  <a:lnTo>
                    <a:pt x="215" y="484"/>
                  </a:lnTo>
                  <a:lnTo>
                    <a:pt x="227" y="480"/>
                  </a:lnTo>
                  <a:lnTo>
                    <a:pt x="231" y="480"/>
                  </a:lnTo>
                  <a:lnTo>
                    <a:pt x="244" y="484"/>
                  </a:lnTo>
                  <a:lnTo>
                    <a:pt x="256" y="480"/>
                  </a:lnTo>
                  <a:lnTo>
                    <a:pt x="264" y="480"/>
                  </a:lnTo>
                  <a:lnTo>
                    <a:pt x="276" y="484"/>
                  </a:lnTo>
                  <a:lnTo>
                    <a:pt x="280" y="492"/>
                  </a:lnTo>
                  <a:lnTo>
                    <a:pt x="284" y="492"/>
                  </a:lnTo>
                  <a:lnTo>
                    <a:pt x="293" y="505"/>
                  </a:lnTo>
                  <a:lnTo>
                    <a:pt x="301" y="501"/>
                  </a:lnTo>
                  <a:lnTo>
                    <a:pt x="301" y="513"/>
                  </a:lnTo>
                  <a:lnTo>
                    <a:pt x="313" y="509"/>
                  </a:lnTo>
                  <a:lnTo>
                    <a:pt x="325" y="521"/>
                  </a:lnTo>
                  <a:lnTo>
                    <a:pt x="329" y="533"/>
                  </a:lnTo>
                  <a:lnTo>
                    <a:pt x="325" y="52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61" name="Freeform 905">
              <a:extLst>
                <a:ext uri="{FF2B5EF4-FFF2-40B4-BE49-F238E27FC236}">
                  <a16:creationId xmlns="" xmlns:a16="http://schemas.microsoft.com/office/drawing/2014/main" id="{4E17349C-9A84-41AE-A589-907F0FD224B5}"/>
                </a:ext>
              </a:extLst>
            </p:cNvPr>
            <p:cNvSpPr>
              <a:spLocks/>
            </p:cNvSpPr>
            <p:nvPr/>
          </p:nvSpPr>
          <p:spPr bwMode="gray">
            <a:xfrm>
              <a:off x="6501979" y="4246635"/>
              <a:ext cx="1440" cy="4319"/>
            </a:xfrm>
            <a:custGeom>
              <a:avLst/>
              <a:gdLst>
                <a:gd name="T0" fmla="*/ 0 w 4"/>
                <a:gd name="T1" fmla="*/ 12 h 12"/>
                <a:gd name="T2" fmla="*/ 4 w 4"/>
                <a:gd name="T3" fmla="*/ 0 h 12"/>
                <a:gd name="T4" fmla="*/ 0 w 4"/>
                <a:gd name="T5" fmla="*/ 0 h 12"/>
                <a:gd name="T6" fmla="*/ 0 w 4"/>
                <a:gd name="T7" fmla="*/ 12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2"/>
                <a:gd name="T14" fmla="*/ 4 w 4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2">
                  <a:moveTo>
                    <a:pt x="0" y="1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62" name="Freeform 906">
              <a:extLst>
                <a:ext uri="{FF2B5EF4-FFF2-40B4-BE49-F238E27FC236}">
                  <a16:creationId xmlns="" xmlns:a16="http://schemas.microsoft.com/office/drawing/2014/main" id="{2D4CBF91-C7B0-494B-96D6-2DE9535D7B03}"/>
                </a:ext>
              </a:extLst>
            </p:cNvPr>
            <p:cNvSpPr>
              <a:spLocks/>
            </p:cNvSpPr>
            <p:nvPr/>
          </p:nvSpPr>
          <p:spPr bwMode="gray">
            <a:xfrm>
              <a:off x="6468138" y="4208484"/>
              <a:ext cx="3240" cy="8638"/>
            </a:xfrm>
            <a:custGeom>
              <a:avLst/>
              <a:gdLst>
                <a:gd name="T0" fmla="*/ 5 w 9"/>
                <a:gd name="T1" fmla="*/ 4 h 24"/>
                <a:gd name="T2" fmla="*/ 5 w 9"/>
                <a:gd name="T3" fmla="*/ 0 h 24"/>
                <a:gd name="T4" fmla="*/ 5 w 9"/>
                <a:gd name="T5" fmla="*/ 4 h 24"/>
                <a:gd name="T6" fmla="*/ 0 w 9"/>
                <a:gd name="T7" fmla="*/ 16 h 24"/>
                <a:gd name="T8" fmla="*/ 5 w 9"/>
                <a:gd name="T9" fmla="*/ 24 h 24"/>
                <a:gd name="T10" fmla="*/ 9 w 9"/>
                <a:gd name="T11" fmla="*/ 16 h 24"/>
                <a:gd name="T12" fmla="*/ 5 w 9"/>
                <a:gd name="T13" fmla="*/ 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4"/>
                <a:gd name="T23" fmla="*/ 9 w 9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4">
                  <a:moveTo>
                    <a:pt x="5" y="4"/>
                  </a:moveTo>
                  <a:lnTo>
                    <a:pt x="5" y="0"/>
                  </a:lnTo>
                  <a:lnTo>
                    <a:pt x="5" y="4"/>
                  </a:lnTo>
                  <a:lnTo>
                    <a:pt x="0" y="16"/>
                  </a:lnTo>
                  <a:lnTo>
                    <a:pt x="5" y="24"/>
                  </a:lnTo>
                  <a:lnTo>
                    <a:pt x="9" y="16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grpSp>
          <p:nvGrpSpPr>
            <p:cNvPr id="6" name="Group 908">
              <a:extLst>
                <a:ext uri="{FF2B5EF4-FFF2-40B4-BE49-F238E27FC236}">
                  <a16:creationId xmlns="" xmlns:a16="http://schemas.microsoft.com/office/drawing/2014/main" id="{5D562F35-F264-43CD-B002-B0B6394B6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36376" y="3749949"/>
              <a:ext cx="194762" cy="418943"/>
              <a:chOff x="16171" y="8729"/>
              <a:chExt cx="541" cy="1164"/>
            </a:xfrm>
            <a:solidFill>
              <a:srgbClr val="FFFFFF">
                <a:lumMod val="65000"/>
              </a:srgbClr>
            </a:solidFill>
          </p:grpSpPr>
          <p:sp>
            <p:nvSpPr>
              <p:cNvPr id="1906" name="Freeform 909">
                <a:extLst>
                  <a:ext uri="{FF2B5EF4-FFF2-40B4-BE49-F238E27FC236}">
                    <a16:creationId xmlns="" xmlns:a16="http://schemas.microsoft.com/office/drawing/2014/main" id="{B8508507-914B-425A-9B6D-04DA853553E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171" y="8729"/>
                <a:ext cx="541" cy="1164"/>
              </a:xfrm>
              <a:custGeom>
                <a:avLst/>
                <a:gdLst>
                  <a:gd name="T0" fmla="*/ 440 w 541"/>
                  <a:gd name="T1" fmla="*/ 1074 h 1164"/>
                  <a:gd name="T2" fmla="*/ 427 w 541"/>
                  <a:gd name="T3" fmla="*/ 997 h 1164"/>
                  <a:gd name="T4" fmla="*/ 419 w 541"/>
                  <a:gd name="T5" fmla="*/ 936 h 1164"/>
                  <a:gd name="T6" fmla="*/ 362 w 541"/>
                  <a:gd name="T7" fmla="*/ 859 h 1164"/>
                  <a:gd name="T8" fmla="*/ 387 w 541"/>
                  <a:gd name="T9" fmla="*/ 794 h 1164"/>
                  <a:gd name="T10" fmla="*/ 383 w 541"/>
                  <a:gd name="T11" fmla="*/ 753 h 1164"/>
                  <a:gd name="T12" fmla="*/ 338 w 541"/>
                  <a:gd name="T13" fmla="*/ 688 h 1164"/>
                  <a:gd name="T14" fmla="*/ 314 w 541"/>
                  <a:gd name="T15" fmla="*/ 635 h 1164"/>
                  <a:gd name="T16" fmla="*/ 342 w 541"/>
                  <a:gd name="T17" fmla="*/ 598 h 1164"/>
                  <a:gd name="T18" fmla="*/ 387 w 541"/>
                  <a:gd name="T19" fmla="*/ 566 h 1164"/>
                  <a:gd name="T20" fmla="*/ 444 w 541"/>
                  <a:gd name="T21" fmla="*/ 537 h 1164"/>
                  <a:gd name="T22" fmla="*/ 476 w 541"/>
                  <a:gd name="T23" fmla="*/ 525 h 1164"/>
                  <a:gd name="T24" fmla="*/ 505 w 541"/>
                  <a:gd name="T25" fmla="*/ 484 h 1164"/>
                  <a:gd name="T26" fmla="*/ 541 w 541"/>
                  <a:gd name="T27" fmla="*/ 436 h 1164"/>
                  <a:gd name="T28" fmla="*/ 484 w 541"/>
                  <a:gd name="T29" fmla="*/ 456 h 1164"/>
                  <a:gd name="T30" fmla="*/ 456 w 541"/>
                  <a:gd name="T31" fmla="*/ 415 h 1164"/>
                  <a:gd name="T32" fmla="*/ 432 w 541"/>
                  <a:gd name="T33" fmla="*/ 379 h 1164"/>
                  <a:gd name="T34" fmla="*/ 411 w 541"/>
                  <a:gd name="T35" fmla="*/ 346 h 1164"/>
                  <a:gd name="T36" fmla="*/ 399 w 541"/>
                  <a:gd name="T37" fmla="*/ 293 h 1164"/>
                  <a:gd name="T38" fmla="*/ 350 w 541"/>
                  <a:gd name="T39" fmla="*/ 293 h 1164"/>
                  <a:gd name="T40" fmla="*/ 326 w 541"/>
                  <a:gd name="T41" fmla="*/ 257 h 1164"/>
                  <a:gd name="T42" fmla="*/ 358 w 541"/>
                  <a:gd name="T43" fmla="*/ 204 h 1164"/>
                  <a:gd name="T44" fmla="*/ 395 w 541"/>
                  <a:gd name="T45" fmla="*/ 175 h 1164"/>
                  <a:gd name="T46" fmla="*/ 395 w 541"/>
                  <a:gd name="T47" fmla="*/ 102 h 1164"/>
                  <a:gd name="T48" fmla="*/ 358 w 541"/>
                  <a:gd name="T49" fmla="*/ 45 h 1164"/>
                  <a:gd name="T50" fmla="*/ 309 w 541"/>
                  <a:gd name="T51" fmla="*/ 21 h 1164"/>
                  <a:gd name="T52" fmla="*/ 289 w 541"/>
                  <a:gd name="T53" fmla="*/ 78 h 1164"/>
                  <a:gd name="T54" fmla="*/ 273 w 541"/>
                  <a:gd name="T55" fmla="*/ 78 h 1164"/>
                  <a:gd name="T56" fmla="*/ 196 w 541"/>
                  <a:gd name="T57" fmla="*/ 118 h 1164"/>
                  <a:gd name="T58" fmla="*/ 171 w 541"/>
                  <a:gd name="T59" fmla="*/ 175 h 1164"/>
                  <a:gd name="T60" fmla="*/ 155 w 541"/>
                  <a:gd name="T61" fmla="*/ 228 h 1164"/>
                  <a:gd name="T62" fmla="*/ 122 w 541"/>
                  <a:gd name="T63" fmla="*/ 293 h 1164"/>
                  <a:gd name="T64" fmla="*/ 94 w 541"/>
                  <a:gd name="T65" fmla="*/ 293 h 1164"/>
                  <a:gd name="T66" fmla="*/ 73 w 541"/>
                  <a:gd name="T67" fmla="*/ 326 h 1164"/>
                  <a:gd name="T68" fmla="*/ 57 w 541"/>
                  <a:gd name="T69" fmla="*/ 358 h 1164"/>
                  <a:gd name="T70" fmla="*/ 41 w 541"/>
                  <a:gd name="T71" fmla="*/ 415 h 1164"/>
                  <a:gd name="T72" fmla="*/ 29 w 541"/>
                  <a:gd name="T73" fmla="*/ 464 h 1164"/>
                  <a:gd name="T74" fmla="*/ 8 w 541"/>
                  <a:gd name="T75" fmla="*/ 493 h 1164"/>
                  <a:gd name="T76" fmla="*/ 41 w 541"/>
                  <a:gd name="T77" fmla="*/ 525 h 1164"/>
                  <a:gd name="T78" fmla="*/ 53 w 541"/>
                  <a:gd name="T79" fmla="*/ 525 h 1164"/>
                  <a:gd name="T80" fmla="*/ 57 w 541"/>
                  <a:gd name="T81" fmla="*/ 558 h 1164"/>
                  <a:gd name="T82" fmla="*/ 73 w 541"/>
                  <a:gd name="T83" fmla="*/ 545 h 1164"/>
                  <a:gd name="T84" fmla="*/ 106 w 541"/>
                  <a:gd name="T85" fmla="*/ 586 h 1164"/>
                  <a:gd name="T86" fmla="*/ 110 w 541"/>
                  <a:gd name="T87" fmla="*/ 611 h 1164"/>
                  <a:gd name="T88" fmla="*/ 139 w 541"/>
                  <a:gd name="T89" fmla="*/ 684 h 1164"/>
                  <a:gd name="T90" fmla="*/ 130 w 541"/>
                  <a:gd name="T91" fmla="*/ 757 h 1164"/>
                  <a:gd name="T92" fmla="*/ 151 w 541"/>
                  <a:gd name="T93" fmla="*/ 765 h 1164"/>
                  <a:gd name="T94" fmla="*/ 151 w 541"/>
                  <a:gd name="T95" fmla="*/ 798 h 1164"/>
                  <a:gd name="T96" fmla="*/ 175 w 541"/>
                  <a:gd name="T97" fmla="*/ 798 h 1164"/>
                  <a:gd name="T98" fmla="*/ 187 w 541"/>
                  <a:gd name="T99" fmla="*/ 790 h 1164"/>
                  <a:gd name="T100" fmla="*/ 216 w 541"/>
                  <a:gd name="T101" fmla="*/ 790 h 1164"/>
                  <a:gd name="T102" fmla="*/ 240 w 541"/>
                  <a:gd name="T103" fmla="*/ 753 h 1164"/>
                  <a:gd name="T104" fmla="*/ 269 w 541"/>
                  <a:gd name="T105" fmla="*/ 761 h 1164"/>
                  <a:gd name="T106" fmla="*/ 293 w 541"/>
                  <a:gd name="T107" fmla="*/ 716 h 1164"/>
                  <a:gd name="T108" fmla="*/ 330 w 541"/>
                  <a:gd name="T109" fmla="*/ 761 h 1164"/>
                  <a:gd name="T110" fmla="*/ 334 w 541"/>
                  <a:gd name="T111" fmla="*/ 814 h 1164"/>
                  <a:gd name="T112" fmla="*/ 350 w 541"/>
                  <a:gd name="T113" fmla="*/ 875 h 1164"/>
                  <a:gd name="T114" fmla="*/ 362 w 541"/>
                  <a:gd name="T115" fmla="*/ 928 h 1164"/>
                  <a:gd name="T116" fmla="*/ 379 w 541"/>
                  <a:gd name="T117" fmla="*/ 965 h 1164"/>
                  <a:gd name="T118" fmla="*/ 395 w 541"/>
                  <a:gd name="T119" fmla="*/ 1022 h 1164"/>
                  <a:gd name="T120" fmla="*/ 399 w 541"/>
                  <a:gd name="T121" fmla="*/ 1054 h 1164"/>
                  <a:gd name="T122" fmla="*/ 379 w 541"/>
                  <a:gd name="T123" fmla="*/ 1131 h 1164"/>
                  <a:gd name="T124" fmla="*/ 395 w 541"/>
                  <a:gd name="T125" fmla="*/ 1144 h 116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41"/>
                  <a:gd name="T190" fmla="*/ 0 h 1164"/>
                  <a:gd name="T191" fmla="*/ 541 w 541"/>
                  <a:gd name="T192" fmla="*/ 1164 h 116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41" h="1164">
                    <a:moveTo>
                      <a:pt x="399" y="1119"/>
                    </a:moveTo>
                    <a:lnTo>
                      <a:pt x="403" y="1119"/>
                    </a:lnTo>
                    <a:lnTo>
                      <a:pt x="411" y="1107"/>
                    </a:lnTo>
                    <a:lnTo>
                      <a:pt x="419" y="1103"/>
                    </a:lnTo>
                    <a:lnTo>
                      <a:pt x="427" y="1091"/>
                    </a:lnTo>
                    <a:lnTo>
                      <a:pt x="432" y="1087"/>
                    </a:lnTo>
                    <a:lnTo>
                      <a:pt x="440" y="1074"/>
                    </a:lnTo>
                    <a:lnTo>
                      <a:pt x="448" y="1062"/>
                    </a:lnTo>
                    <a:lnTo>
                      <a:pt x="448" y="1050"/>
                    </a:lnTo>
                    <a:lnTo>
                      <a:pt x="444" y="1038"/>
                    </a:lnTo>
                    <a:lnTo>
                      <a:pt x="440" y="1026"/>
                    </a:lnTo>
                    <a:lnTo>
                      <a:pt x="436" y="1013"/>
                    </a:lnTo>
                    <a:lnTo>
                      <a:pt x="440" y="1005"/>
                    </a:lnTo>
                    <a:lnTo>
                      <a:pt x="427" y="997"/>
                    </a:lnTo>
                    <a:lnTo>
                      <a:pt x="423" y="985"/>
                    </a:lnTo>
                    <a:lnTo>
                      <a:pt x="419" y="973"/>
                    </a:lnTo>
                    <a:lnTo>
                      <a:pt x="423" y="969"/>
                    </a:lnTo>
                    <a:lnTo>
                      <a:pt x="423" y="960"/>
                    </a:lnTo>
                    <a:lnTo>
                      <a:pt x="423" y="948"/>
                    </a:lnTo>
                    <a:lnTo>
                      <a:pt x="423" y="940"/>
                    </a:lnTo>
                    <a:lnTo>
                      <a:pt x="419" y="936"/>
                    </a:lnTo>
                    <a:lnTo>
                      <a:pt x="415" y="924"/>
                    </a:lnTo>
                    <a:lnTo>
                      <a:pt x="407" y="912"/>
                    </a:lnTo>
                    <a:lnTo>
                      <a:pt x="395" y="904"/>
                    </a:lnTo>
                    <a:lnTo>
                      <a:pt x="383" y="891"/>
                    </a:lnTo>
                    <a:lnTo>
                      <a:pt x="375" y="879"/>
                    </a:lnTo>
                    <a:lnTo>
                      <a:pt x="366" y="867"/>
                    </a:lnTo>
                    <a:lnTo>
                      <a:pt x="362" y="859"/>
                    </a:lnTo>
                    <a:lnTo>
                      <a:pt x="362" y="842"/>
                    </a:lnTo>
                    <a:lnTo>
                      <a:pt x="375" y="842"/>
                    </a:lnTo>
                    <a:lnTo>
                      <a:pt x="387" y="830"/>
                    </a:lnTo>
                    <a:lnTo>
                      <a:pt x="387" y="818"/>
                    </a:lnTo>
                    <a:lnTo>
                      <a:pt x="387" y="806"/>
                    </a:lnTo>
                    <a:lnTo>
                      <a:pt x="387" y="794"/>
                    </a:lnTo>
                    <a:lnTo>
                      <a:pt x="399" y="790"/>
                    </a:lnTo>
                    <a:lnTo>
                      <a:pt x="407" y="777"/>
                    </a:lnTo>
                    <a:lnTo>
                      <a:pt x="395" y="777"/>
                    </a:lnTo>
                    <a:lnTo>
                      <a:pt x="391" y="765"/>
                    </a:lnTo>
                    <a:lnTo>
                      <a:pt x="383" y="757"/>
                    </a:lnTo>
                    <a:lnTo>
                      <a:pt x="383" y="753"/>
                    </a:lnTo>
                    <a:lnTo>
                      <a:pt x="383" y="741"/>
                    </a:lnTo>
                    <a:lnTo>
                      <a:pt x="371" y="733"/>
                    </a:lnTo>
                    <a:lnTo>
                      <a:pt x="371" y="729"/>
                    </a:lnTo>
                    <a:lnTo>
                      <a:pt x="362" y="716"/>
                    </a:lnTo>
                    <a:lnTo>
                      <a:pt x="354" y="704"/>
                    </a:lnTo>
                    <a:lnTo>
                      <a:pt x="346" y="700"/>
                    </a:lnTo>
                    <a:lnTo>
                      <a:pt x="338" y="688"/>
                    </a:lnTo>
                    <a:lnTo>
                      <a:pt x="334" y="684"/>
                    </a:lnTo>
                    <a:lnTo>
                      <a:pt x="334" y="668"/>
                    </a:lnTo>
                    <a:lnTo>
                      <a:pt x="330" y="655"/>
                    </a:lnTo>
                    <a:lnTo>
                      <a:pt x="318" y="647"/>
                    </a:lnTo>
                    <a:lnTo>
                      <a:pt x="314" y="639"/>
                    </a:lnTo>
                    <a:lnTo>
                      <a:pt x="314" y="635"/>
                    </a:lnTo>
                    <a:lnTo>
                      <a:pt x="314" y="639"/>
                    </a:lnTo>
                    <a:lnTo>
                      <a:pt x="326" y="639"/>
                    </a:lnTo>
                    <a:lnTo>
                      <a:pt x="334" y="639"/>
                    </a:lnTo>
                    <a:lnTo>
                      <a:pt x="338" y="627"/>
                    </a:lnTo>
                    <a:lnTo>
                      <a:pt x="334" y="615"/>
                    </a:lnTo>
                    <a:lnTo>
                      <a:pt x="342" y="602"/>
                    </a:lnTo>
                    <a:lnTo>
                      <a:pt x="342" y="598"/>
                    </a:lnTo>
                    <a:lnTo>
                      <a:pt x="338" y="586"/>
                    </a:lnTo>
                    <a:lnTo>
                      <a:pt x="342" y="574"/>
                    </a:lnTo>
                    <a:lnTo>
                      <a:pt x="354" y="562"/>
                    </a:lnTo>
                    <a:lnTo>
                      <a:pt x="366" y="566"/>
                    </a:lnTo>
                    <a:lnTo>
                      <a:pt x="379" y="566"/>
                    </a:lnTo>
                    <a:lnTo>
                      <a:pt x="387" y="566"/>
                    </a:lnTo>
                    <a:lnTo>
                      <a:pt x="399" y="558"/>
                    </a:lnTo>
                    <a:lnTo>
                      <a:pt x="407" y="562"/>
                    </a:lnTo>
                    <a:lnTo>
                      <a:pt x="411" y="550"/>
                    </a:lnTo>
                    <a:lnTo>
                      <a:pt x="415" y="545"/>
                    </a:lnTo>
                    <a:lnTo>
                      <a:pt x="419" y="541"/>
                    </a:lnTo>
                    <a:lnTo>
                      <a:pt x="432" y="541"/>
                    </a:lnTo>
                    <a:lnTo>
                      <a:pt x="444" y="537"/>
                    </a:lnTo>
                    <a:lnTo>
                      <a:pt x="440" y="525"/>
                    </a:lnTo>
                    <a:lnTo>
                      <a:pt x="452" y="525"/>
                    </a:lnTo>
                    <a:lnTo>
                      <a:pt x="464" y="521"/>
                    </a:lnTo>
                    <a:lnTo>
                      <a:pt x="472" y="521"/>
                    </a:lnTo>
                    <a:lnTo>
                      <a:pt x="476" y="525"/>
                    </a:lnTo>
                    <a:lnTo>
                      <a:pt x="480" y="513"/>
                    </a:lnTo>
                    <a:lnTo>
                      <a:pt x="484" y="501"/>
                    </a:lnTo>
                    <a:lnTo>
                      <a:pt x="497" y="497"/>
                    </a:lnTo>
                    <a:lnTo>
                      <a:pt x="509" y="493"/>
                    </a:lnTo>
                    <a:lnTo>
                      <a:pt x="505" y="493"/>
                    </a:lnTo>
                    <a:lnTo>
                      <a:pt x="505" y="484"/>
                    </a:lnTo>
                    <a:lnTo>
                      <a:pt x="513" y="472"/>
                    </a:lnTo>
                    <a:lnTo>
                      <a:pt x="517" y="464"/>
                    </a:lnTo>
                    <a:lnTo>
                      <a:pt x="525" y="460"/>
                    </a:lnTo>
                    <a:lnTo>
                      <a:pt x="537" y="456"/>
                    </a:lnTo>
                    <a:lnTo>
                      <a:pt x="541" y="448"/>
                    </a:lnTo>
                    <a:lnTo>
                      <a:pt x="541" y="436"/>
                    </a:lnTo>
                    <a:lnTo>
                      <a:pt x="537" y="436"/>
                    </a:lnTo>
                    <a:lnTo>
                      <a:pt x="525" y="440"/>
                    </a:lnTo>
                    <a:lnTo>
                      <a:pt x="517" y="448"/>
                    </a:lnTo>
                    <a:lnTo>
                      <a:pt x="513" y="456"/>
                    </a:lnTo>
                    <a:lnTo>
                      <a:pt x="501" y="452"/>
                    </a:lnTo>
                    <a:lnTo>
                      <a:pt x="489" y="456"/>
                    </a:lnTo>
                    <a:lnTo>
                      <a:pt x="484" y="456"/>
                    </a:lnTo>
                    <a:lnTo>
                      <a:pt x="480" y="444"/>
                    </a:lnTo>
                    <a:lnTo>
                      <a:pt x="476" y="440"/>
                    </a:lnTo>
                    <a:lnTo>
                      <a:pt x="472" y="440"/>
                    </a:lnTo>
                    <a:lnTo>
                      <a:pt x="468" y="436"/>
                    </a:lnTo>
                    <a:lnTo>
                      <a:pt x="472" y="423"/>
                    </a:lnTo>
                    <a:lnTo>
                      <a:pt x="468" y="419"/>
                    </a:lnTo>
                    <a:lnTo>
                      <a:pt x="456" y="415"/>
                    </a:lnTo>
                    <a:lnTo>
                      <a:pt x="448" y="415"/>
                    </a:lnTo>
                    <a:lnTo>
                      <a:pt x="436" y="415"/>
                    </a:lnTo>
                    <a:lnTo>
                      <a:pt x="423" y="411"/>
                    </a:lnTo>
                    <a:lnTo>
                      <a:pt x="419" y="411"/>
                    </a:lnTo>
                    <a:lnTo>
                      <a:pt x="427" y="399"/>
                    </a:lnTo>
                    <a:lnTo>
                      <a:pt x="436" y="391"/>
                    </a:lnTo>
                    <a:lnTo>
                      <a:pt x="432" y="379"/>
                    </a:lnTo>
                    <a:lnTo>
                      <a:pt x="436" y="370"/>
                    </a:lnTo>
                    <a:lnTo>
                      <a:pt x="444" y="358"/>
                    </a:lnTo>
                    <a:lnTo>
                      <a:pt x="444" y="354"/>
                    </a:lnTo>
                    <a:lnTo>
                      <a:pt x="440" y="354"/>
                    </a:lnTo>
                    <a:lnTo>
                      <a:pt x="427" y="354"/>
                    </a:lnTo>
                    <a:lnTo>
                      <a:pt x="423" y="350"/>
                    </a:lnTo>
                    <a:lnTo>
                      <a:pt x="411" y="346"/>
                    </a:lnTo>
                    <a:lnTo>
                      <a:pt x="407" y="346"/>
                    </a:lnTo>
                    <a:lnTo>
                      <a:pt x="407" y="334"/>
                    </a:lnTo>
                    <a:lnTo>
                      <a:pt x="403" y="326"/>
                    </a:lnTo>
                    <a:lnTo>
                      <a:pt x="399" y="326"/>
                    </a:lnTo>
                    <a:lnTo>
                      <a:pt x="399" y="314"/>
                    </a:lnTo>
                    <a:lnTo>
                      <a:pt x="395" y="301"/>
                    </a:lnTo>
                    <a:lnTo>
                      <a:pt x="399" y="293"/>
                    </a:lnTo>
                    <a:lnTo>
                      <a:pt x="403" y="285"/>
                    </a:lnTo>
                    <a:lnTo>
                      <a:pt x="395" y="285"/>
                    </a:lnTo>
                    <a:lnTo>
                      <a:pt x="387" y="289"/>
                    </a:lnTo>
                    <a:lnTo>
                      <a:pt x="375" y="285"/>
                    </a:lnTo>
                    <a:lnTo>
                      <a:pt x="362" y="285"/>
                    </a:lnTo>
                    <a:lnTo>
                      <a:pt x="354" y="289"/>
                    </a:lnTo>
                    <a:lnTo>
                      <a:pt x="350" y="293"/>
                    </a:lnTo>
                    <a:lnTo>
                      <a:pt x="342" y="297"/>
                    </a:lnTo>
                    <a:lnTo>
                      <a:pt x="330" y="301"/>
                    </a:lnTo>
                    <a:lnTo>
                      <a:pt x="330" y="293"/>
                    </a:lnTo>
                    <a:lnTo>
                      <a:pt x="334" y="281"/>
                    </a:lnTo>
                    <a:lnTo>
                      <a:pt x="334" y="269"/>
                    </a:lnTo>
                    <a:lnTo>
                      <a:pt x="326" y="257"/>
                    </a:lnTo>
                    <a:lnTo>
                      <a:pt x="326" y="248"/>
                    </a:lnTo>
                    <a:lnTo>
                      <a:pt x="334" y="240"/>
                    </a:lnTo>
                    <a:lnTo>
                      <a:pt x="334" y="228"/>
                    </a:lnTo>
                    <a:lnTo>
                      <a:pt x="338" y="216"/>
                    </a:lnTo>
                    <a:lnTo>
                      <a:pt x="350" y="212"/>
                    </a:lnTo>
                    <a:lnTo>
                      <a:pt x="354" y="212"/>
                    </a:lnTo>
                    <a:lnTo>
                      <a:pt x="358" y="204"/>
                    </a:lnTo>
                    <a:lnTo>
                      <a:pt x="358" y="191"/>
                    </a:lnTo>
                    <a:lnTo>
                      <a:pt x="371" y="191"/>
                    </a:lnTo>
                    <a:lnTo>
                      <a:pt x="375" y="191"/>
                    </a:lnTo>
                    <a:lnTo>
                      <a:pt x="379" y="179"/>
                    </a:lnTo>
                    <a:lnTo>
                      <a:pt x="391" y="175"/>
                    </a:lnTo>
                    <a:lnTo>
                      <a:pt x="395" y="175"/>
                    </a:lnTo>
                    <a:lnTo>
                      <a:pt x="387" y="163"/>
                    </a:lnTo>
                    <a:lnTo>
                      <a:pt x="395" y="151"/>
                    </a:lnTo>
                    <a:lnTo>
                      <a:pt x="395" y="139"/>
                    </a:lnTo>
                    <a:lnTo>
                      <a:pt x="395" y="134"/>
                    </a:lnTo>
                    <a:lnTo>
                      <a:pt x="399" y="122"/>
                    </a:lnTo>
                    <a:lnTo>
                      <a:pt x="399" y="114"/>
                    </a:lnTo>
                    <a:lnTo>
                      <a:pt x="395" y="102"/>
                    </a:lnTo>
                    <a:lnTo>
                      <a:pt x="395" y="90"/>
                    </a:lnTo>
                    <a:lnTo>
                      <a:pt x="395" y="78"/>
                    </a:lnTo>
                    <a:lnTo>
                      <a:pt x="395" y="65"/>
                    </a:lnTo>
                    <a:lnTo>
                      <a:pt x="383" y="57"/>
                    </a:lnTo>
                    <a:lnTo>
                      <a:pt x="371" y="65"/>
                    </a:lnTo>
                    <a:lnTo>
                      <a:pt x="366" y="57"/>
                    </a:lnTo>
                    <a:lnTo>
                      <a:pt x="358" y="45"/>
                    </a:lnTo>
                    <a:lnTo>
                      <a:pt x="358" y="33"/>
                    </a:lnTo>
                    <a:lnTo>
                      <a:pt x="358" y="25"/>
                    </a:lnTo>
                    <a:lnTo>
                      <a:pt x="354" y="21"/>
                    </a:lnTo>
                    <a:lnTo>
                      <a:pt x="342" y="12"/>
                    </a:lnTo>
                    <a:lnTo>
                      <a:pt x="330" y="0"/>
                    </a:lnTo>
                    <a:lnTo>
                      <a:pt x="318" y="8"/>
                    </a:lnTo>
                    <a:lnTo>
                      <a:pt x="309" y="21"/>
                    </a:lnTo>
                    <a:lnTo>
                      <a:pt x="309" y="29"/>
                    </a:lnTo>
                    <a:lnTo>
                      <a:pt x="314" y="37"/>
                    </a:lnTo>
                    <a:lnTo>
                      <a:pt x="305" y="41"/>
                    </a:lnTo>
                    <a:lnTo>
                      <a:pt x="293" y="53"/>
                    </a:lnTo>
                    <a:lnTo>
                      <a:pt x="285" y="57"/>
                    </a:lnTo>
                    <a:lnTo>
                      <a:pt x="285" y="69"/>
                    </a:lnTo>
                    <a:lnTo>
                      <a:pt x="289" y="78"/>
                    </a:lnTo>
                    <a:lnTo>
                      <a:pt x="293" y="78"/>
                    </a:lnTo>
                    <a:lnTo>
                      <a:pt x="289" y="78"/>
                    </a:lnTo>
                    <a:lnTo>
                      <a:pt x="293" y="82"/>
                    </a:lnTo>
                    <a:lnTo>
                      <a:pt x="301" y="94"/>
                    </a:lnTo>
                    <a:lnTo>
                      <a:pt x="293" y="94"/>
                    </a:lnTo>
                    <a:lnTo>
                      <a:pt x="281" y="90"/>
                    </a:lnTo>
                    <a:lnTo>
                      <a:pt x="273" y="78"/>
                    </a:lnTo>
                    <a:lnTo>
                      <a:pt x="265" y="82"/>
                    </a:lnTo>
                    <a:lnTo>
                      <a:pt x="253" y="82"/>
                    </a:lnTo>
                    <a:lnTo>
                      <a:pt x="240" y="86"/>
                    </a:lnTo>
                    <a:lnTo>
                      <a:pt x="232" y="90"/>
                    </a:lnTo>
                    <a:lnTo>
                      <a:pt x="224" y="102"/>
                    </a:lnTo>
                    <a:lnTo>
                      <a:pt x="212" y="106"/>
                    </a:lnTo>
                    <a:lnTo>
                      <a:pt x="196" y="118"/>
                    </a:lnTo>
                    <a:lnTo>
                      <a:pt x="183" y="122"/>
                    </a:lnTo>
                    <a:lnTo>
                      <a:pt x="179" y="130"/>
                    </a:lnTo>
                    <a:lnTo>
                      <a:pt x="175" y="143"/>
                    </a:lnTo>
                    <a:lnTo>
                      <a:pt x="175" y="155"/>
                    </a:lnTo>
                    <a:lnTo>
                      <a:pt x="179" y="163"/>
                    </a:lnTo>
                    <a:lnTo>
                      <a:pt x="171" y="175"/>
                    </a:lnTo>
                    <a:lnTo>
                      <a:pt x="171" y="183"/>
                    </a:lnTo>
                    <a:lnTo>
                      <a:pt x="163" y="191"/>
                    </a:lnTo>
                    <a:lnTo>
                      <a:pt x="151" y="200"/>
                    </a:lnTo>
                    <a:lnTo>
                      <a:pt x="147" y="208"/>
                    </a:lnTo>
                    <a:lnTo>
                      <a:pt x="147" y="216"/>
                    </a:lnTo>
                    <a:lnTo>
                      <a:pt x="155" y="228"/>
                    </a:lnTo>
                    <a:lnTo>
                      <a:pt x="147" y="240"/>
                    </a:lnTo>
                    <a:lnTo>
                      <a:pt x="147" y="248"/>
                    </a:lnTo>
                    <a:lnTo>
                      <a:pt x="139" y="252"/>
                    </a:lnTo>
                    <a:lnTo>
                      <a:pt x="134" y="265"/>
                    </a:lnTo>
                    <a:lnTo>
                      <a:pt x="126" y="277"/>
                    </a:lnTo>
                    <a:lnTo>
                      <a:pt x="126" y="281"/>
                    </a:lnTo>
                    <a:lnTo>
                      <a:pt x="122" y="293"/>
                    </a:lnTo>
                    <a:lnTo>
                      <a:pt x="118" y="305"/>
                    </a:lnTo>
                    <a:lnTo>
                      <a:pt x="118" y="301"/>
                    </a:lnTo>
                    <a:lnTo>
                      <a:pt x="114" y="301"/>
                    </a:lnTo>
                    <a:lnTo>
                      <a:pt x="106" y="297"/>
                    </a:lnTo>
                    <a:lnTo>
                      <a:pt x="94" y="293"/>
                    </a:lnTo>
                    <a:lnTo>
                      <a:pt x="82" y="297"/>
                    </a:lnTo>
                    <a:lnTo>
                      <a:pt x="69" y="293"/>
                    </a:lnTo>
                    <a:lnTo>
                      <a:pt x="73" y="301"/>
                    </a:lnTo>
                    <a:lnTo>
                      <a:pt x="73" y="309"/>
                    </a:lnTo>
                    <a:lnTo>
                      <a:pt x="78" y="314"/>
                    </a:lnTo>
                    <a:lnTo>
                      <a:pt x="73" y="318"/>
                    </a:lnTo>
                    <a:lnTo>
                      <a:pt x="73" y="326"/>
                    </a:lnTo>
                    <a:lnTo>
                      <a:pt x="73" y="338"/>
                    </a:lnTo>
                    <a:lnTo>
                      <a:pt x="69" y="350"/>
                    </a:lnTo>
                    <a:lnTo>
                      <a:pt x="73" y="346"/>
                    </a:lnTo>
                    <a:lnTo>
                      <a:pt x="69" y="350"/>
                    </a:lnTo>
                    <a:lnTo>
                      <a:pt x="69" y="354"/>
                    </a:lnTo>
                    <a:lnTo>
                      <a:pt x="57" y="358"/>
                    </a:lnTo>
                    <a:lnTo>
                      <a:pt x="53" y="370"/>
                    </a:lnTo>
                    <a:lnTo>
                      <a:pt x="57" y="375"/>
                    </a:lnTo>
                    <a:lnTo>
                      <a:pt x="57" y="387"/>
                    </a:lnTo>
                    <a:lnTo>
                      <a:pt x="61" y="395"/>
                    </a:lnTo>
                    <a:lnTo>
                      <a:pt x="57" y="407"/>
                    </a:lnTo>
                    <a:lnTo>
                      <a:pt x="49" y="419"/>
                    </a:lnTo>
                    <a:lnTo>
                      <a:pt x="41" y="415"/>
                    </a:lnTo>
                    <a:lnTo>
                      <a:pt x="37" y="415"/>
                    </a:lnTo>
                    <a:lnTo>
                      <a:pt x="25" y="423"/>
                    </a:lnTo>
                    <a:lnTo>
                      <a:pt x="25" y="427"/>
                    </a:lnTo>
                    <a:lnTo>
                      <a:pt x="25" y="432"/>
                    </a:lnTo>
                    <a:lnTo>
                      <a:pt x="25" y="440"/>
                    </a:lnTo>
                    <a:lnTo>
                      <a:pt x="25" y="456"/>
                    </a:lnTo>
                    <a:lnTo>
                      <a:pt x="29" y="464"/>
                    </a:lnTo>
                    <a:lnTo>
                      <a:pt x="29" y="468"/>
                    </a:lnTo>
                    <a:lnTo>
                      <a:pt x="16" y="460"/>
                    </a:lnTo>
                    <a:lnTo>
                      <a:pt x="4" y="460"/>
                    </a:lnTo>
                    <a:lnTo>
                      <a:pt x="0" y="472"/>
                    </a:lnTo>
                    <a:lnTo>
                      <a:pt x="4" y="480"/>
                    </a:lnTo>
                    <a:lnTo>
                      <a:pt x="8" y="493"/>
                    </a:lnTo>
                    <a:lnTo>
                      <a:pt x="12" y="505"/>
                    </a:lnTo>
                    <a:lnTo>
                      <a:pt x="25" y="517"/>
                    </a:lnTo>
                    <a:lnTo>
                      <a:pt x="33" y="529"/>
                    </a:lnTo>
                    <a:lnTo>
                      <a:pt x="33" y="517"/>
                    </a:lnTo>
                    <a:lnTo>
                      <a:pt x="33" y="509"/>
                    </a:lnTo>
                    <a:lnTo>
                      <a:pt x="41" y="521"/>
                    </a:lnTo>
                    <a:lnTo>
                      <a:pt x="41" y="525"/>
                    </a:lnTo>
                    <a:lnTo>
                      <a:pt x="37" y="529"/>
                    </a:lnTo>
                    <a:lnTo>
                      <a:pt x="45" y="537"/>
                    </a:lnTo>
                    <a:lnTo>
                      <a:pt x="49" y="525"/>
                    </a:lnTo>
                    <a:lnTo>
                      <a:pt x="53" y="517"/>
                    </a:lnTo>
                    <a:lnTo>
                      <a:pt x="53" y="513"/>
                    </a:lnTo>
                    <a:lnTo>
                      <a:pt x="53" y="517"/>
                    </a:lnTo>
                    <a:lnTo>
                      <a:pt x="53" y="525"/>
                    </a:lnTo>
                    <a:lnTo>
                      <a:pt x="57" y="525"/>
                    </a:lnTo>
                    <a:lnTo>
                      <a:pt x="49" y="533"/>
                    </a:lnTo>
                    <a:lnTo>
                      <a:pt x="57" y="533"/>
                    </a:lnTo>
                    <a:lnTo>
                      <a:pt x="53" y="545"/>
                    </a:lnTo>
                    <a:lnTo>
                      <a:pt x="57" y="558"/>
                    </a:lnTo>
                    <a:lnTo>
                      <a:pt x="57" y="545"/>
                    </a:lnTo>
                    <a:lnTo>
                      <a:pt x="61" y="541"/>
                    </a:lnTo>
                    <a:lnTo>
                      <a:pt x="69" y="541"/>
                    </a:lnTo>
                    <a:lnTo>
                      <a:pt x="73" y="541"/>
                    </a:lnTo>
                    <a:lnTo>
                      <a:pt x="73" y="545"/>
                    </a:lnTo>
                    <a:lnTo>
                      <a:pt x="86" y="554"/>
                    </a:lnTo>
                    <a:lnTo>
                      <a:pt x="94" y="566"/>
                    </a:lnTo>
                    <a:lnTo>
                      <a:pt x="98" y="566"/>
                    </a:lnTo>
                    <a:lnTo>
                      <a:pt x="102" y="578"/>
                    </a:lnTo>
                    <a:lnTo>
                      <a:pt x="110" y="586"/>
                    </a:lnTo>
                    <a:lnTo>
                      <a:pt x="106" y="586"/>
                    </a:lnTo>
                    <a:lnTo>
                      <a:pt x="102" y="594"/>
                    </a:lnTo>
                    <a:lnTo>
                      <a:pt x="102" y="598"/>
                    </a:lnTo>
                    <a:lnTo>
                      <a:pt x="110" y="586"/>
                    </a:lnTo>
                    <a:lnTo>
                      <a:pt x="114" y="590"/>
                    </a:lnTo>
                    <a:lnTo>
                      <a:pt x="110" y="602"/>
                    </a:lnTo>
                    <a:lnTo>
                      <a:pt x="110" y="611"/>
                    </a:lnTo>
                    <a:lnTo>
                      <a:pt x="122" y="623"/>
                    </a:lnTo>
                    <a:lnTo>
                      <a:pt x="122" y="631"/>
                    </a:lnTo>
                    <a:lnTo>
                      <a:pt x="126" y="643"/>
                    </a:lnTo>
                    <a:lnTo>
                      <a:pt x="134" y="655"/>
                    </a:lnTo>
                    <a:lnTo>
                      <a:pt x="134" y="659"/>
                    </a:lnTo>
                    <a:lnTo>
                      <a:pt x="134" y="672"/>
                    </a:lnTo>
                    <a:lnTo>
                      <a:pt x="139" y="684"/>
                    </a:lnTo>
                    <a:lnTo>
                      <a:pt x="147" y="696"/>
                    </a:lnTo>
                    <a:lnTo>
                      <a:pt x="143" y="704"/>
                    </a:lnTo>
                    <a:lnTo>
                      <a:pt x="139" y="716"/>
                    </a:lnTo>
                    <a:lnTo>
                      <a:pt x="134" y="724"/>
                    </a:lnTo>
                    <a:lnTo>
                      <a:pt x="134" y="737"/>
                    </a:lnTo>
                    <a:lnTo>
                      <a:pt x="134" y="749"/>
                    </a:lnTo>
                    <a:lnTo>
                      <a:pt x="130" y="757"/>
                    </a:lnTo>
                    <a:lnTo>
                      <a:pt x="126" y="773"/>
                    </a:lnTo>
                    <a:lnTo>
                      <a:pt x="122" y="781"/>
                    </a:lnTo>
                    <a:lnTo>
                      <a:pt x="122" y="794"/>
                    </a:lnTo>
                    <a:lnTo>
                      <a:pt x="134" y="794"/>
                    </a:lnTo>
                    <a:lnTo>
                      <a:pt x="143" y="781"/>
                    </a:lnTo>
                    <a:lnTo>
                      <a:pt x="151" y="769"/>
                    </a:lnTo>
                    <a:lnTo>
                      <a:pt x="151" y="765"/>
                    </a:lnTo>
                    <a:lnTo>
                      <a:pt x="155" y="765"/>
                    </a:lnTo>
                    <a:lnTo>
                      <a:pt x="151" y="777"/>
                    </a:lnTo>
                    <a:lnTo>
                      <a:pt x="151" y="781"/>
                    </a:lnTo>
                    <a:lnTo>
                      <a:pt x="147" y="794"/>
                    </a:lnTo>
                    <a:lnTo>
                      <a:pt x="159" y="786"/>
                    </a:lnTo>
                    <a:lnTo>
                      <a:pt x="151" y="798"/>
                    </a:lnTo>
                    <a:lnTo>
                      <a:pt x="163" y="786"/>
                    </a:lnTo>
                    <a:lnTo>
                      <a:pt x="171" y="781"/>
                    </a:lnTo>
                    <a:lnTo>
                      <a:pt x="163" y="794"/>
                    </a:lnTo>
                    <a:lnTo>
                      <a:pt x="163" y="806"/>
                    </a:lnTo>
                    <a:lnTo>
                      <a:pt x="171" y="810"/>
                    </a:lnTo>
                    <a:lnTo>
                      <a:pt x="175" y="798"/>
                    </a:lnTo>
                    <a:lnTo>
                      <a:pt x="179" y="786"/>
                    </a:lnTo>
                    <a:lnTo>
                      <a:pt x="179" y="790"/>
                    </a:lnTo>
                    <a:lnTo>
                      <a:pt x="179" y="794"/>
                    </a:lnTo>
                    <a:lnTo>
                      <a:pt x="175" y="806"/>
                    </a:lnTo>
                    <a:lnTo>
                      <a:pt x="187" y="798"/>
                    </a:lnTo>
                    <a:lnTo>
                      <a:pt x="187" y="790"/>
                    </a:lnTo>
                    <a:lnTo>
                      <a:pt x="191" y="786"/>
                    </a:lnTo>
                    <a:lnTo>
                      <a:pt x="191" y="798"/>
                    </a:lnTo>
                    <a:lnTo>
                      <a:pt x="187" y="810"/>
                    </a:lnTo>
                    <a:lnTo>
                      <a:pt x="196" y="810"/>
                    </a:lnTo>
                    <a:lnTo>
                      <a:pt x="208" y="802"/>
                    </a:lnTo>
                    <a:lnTo>
                      <a:pt x="216" y="790"/>
                    </a:lnTo>
                    <a:lnTo>
                      <a:pt x="216" y="781"/>
                    </a:lnTo>
                    <a:lnTo>
                      <a:pt x="224" y="781"/>
                    </a:lnTo>
                    <a:lnTo>
                      <a:pt x="232" y="773"/>
                    </a:lnTo>
                    <a:lnTo>
                      <a:pt x="240" y="773"/>
                    </a:lnTo>
                    <a:lnTo>
                      <a:pt x="244" y="761"/>
                    </a:lnTo>
                    <a:lnTo>
                      <a:pt x="244" y="757"/>
                    </a:lnTo>
                    <a:lnTo>
                      <a:pt x="240" y="753"/>
                    </a:lnTo>
                    <a:lnTo>
                      <a:pt x="240" y="749"/>
                    </a:lnTo>
                    <a:lnTo>
                      <a:pt x="244" y="749"/>
                    </a:lnTo>
                    <a:lnTo>
                      <a:pt x="248" y="745"/>
                    </a:lnTo>
                    <a:lnTo>
                      <a:pt x="244" y="757"/>
                    </a:lnTo>
                    <a:lnTo>
                      <a:pt x="257" y="765"/>
                    </a:lnTo>
                    <a:lnTo>
                      <a:pt x="269" y="761"/>
                    </a:lnTo>
                    <a:lnTo>
                      <a:pt x="281" y="749"/>
                    </a:lnTo>
                    <a:lnTo>
                      <a:pt x="281" y="741"/>
                    </a:lnTo>
                    <a:lnTo>
                      <a:pt x="285" y="729"/>
                    </a:lnTo>
                    <a:lnTo>
                      <a:pt x="281" y="724"/>
                    </a:lnTo>
                    <a:lnTo>
                      <a:pt x="285" y="716"/>
                    </a:lnTo>
                    <a:lnTo>
                      <a:pt x="281" y="704"/>
                    </a:lnTo>
                    <a:lnTo>
                      <a:pt x="293" y="716"/>
                    </a:lnTo>
                    <a:lnTo>
                      <a:pt x="301" y="724"/>
                    </a:lnTo>
                    <a:lnTo>
                      <a:pt x="301" y="737"/>
                    </a:lnTo>
                    <a:lnTo>
                      <a:pt x="305" y="749"/>
                    </a:lnTo>
                    <a:lnTo>
                      <a:pt x="309" y="757"/>
                    </a:lnTo>
                    <a:lnTo>
                      <a:pt x="322" y="765"/>
                    </a:lnTo>
                    <a:lnTo>
                      <a:pt x="330" y="765"/>
                    </a:lnTo>
                    <a:lnTo>
                      <a:pt x="330" y="761"/>
                    </a:lnTo>
                    <a:lnTo>
                      <a:pt x="334" y="761"/>
                    </a:lnTo>
                    <a:lnTo>
                      <a:pt x="330" y="773"/>
                    </a:lnTo>
                    <a:lnTo>
                      <a:pt x="330" y="781"/>
                    </a:lnTo>
                    <a:lnTo>
                      <a:pt x="326" y="790"/>
                    </a:lnTo>
                    <a:lnTo>
                      <a:pt x="334" y="802"/>
                    </a:lnTo>
                    <a:lnTo>
                      <a:pt x="334" y="814"/>
                    </a:lnTo>
                    <a:lnTo>
                      <a:pt x="334" y="818"/>
                    </a:lnTo>
                    <a:lnTo>
                      <a:pt x="338" y="830"/>
                    </a:lnTo>
                    <a:lnTo>
                      <a:pt x="334" y="842"/>
                    </a:lnTo>
                    <a:lnTo>
                      <a:pt x="338" y="855"/>
                    </a:lnTo>
                    <a:lnTo>
                      <a:pt x="338" y="859"/>
                    </a:lnTo>
                    <a:lnTo>
                      <a:pt x="338" y="867"/>
                    </a:lnTo>
                    <a:lnTo>
                      <a:pt x="350" y="875"/>
                    </a:lnTo>
                    <a:lnTo>
                      <a:pt x="346" y="887"/>
                    </a:lnTo>
                    <a:lnTo>
                      <a:pt x="350" y="899"/>
                    </a:lnTo>
                    <a:lnTo>
                      <a:pt x="354" y="904"/>
                    </a:lnTo>
                    <a:lnTo>
                      <a:pt x="354" y="916"/>
                    </a:lnTo>
                    <a:lnTo>
                      <a:pt x="358" y="928"/>
                    </a:lnTo>
                    <a:lnTo>
                      <a:pt x="362" y="940"/>
                    </a:lnTo>
                    <a:lnTo>
                      <a:pt x="362" y="928"/>
                    </a:lnTo>
                    <a:lnTo>
                      <a:pt x="362" y="920"/>
                    </a:lnTo>
                    <a:lnTo>
                      <a:pt x="362" y="916"/>
                    </a:lnTo>
                    <a:lnTo>
                      <a:pt x="362" y="920"/>
                    </a:lnTo>
                    <a:lnTo>
                      <a:pt x="366" y="928"/>
                    </a:lnTo>
                    <a:lnTo>
                      <a:pt x="371" y="940"/>
                    </a:lnTo>
                    <a:lnTo>
                      <a:pt x="379" y="952"/>
                    </a:lnTo>
                    <a:lnTo>
                      <a:pt x="379" y="965"/>
                    </a:lnTo>
                    <a:lnTo>
                      <a:pt x="387" y="977"/>
                    </a:lnTo>
                    <a:lnTo>
                      <a:pt x="387" y="989"/>
                    </a:lnTo>
                    <a:lnTo>
                      <a:pt x="391" y="997"/>
                    </a:lnTo>
                    <a:lnTo>
                      <a:pt x="395" y="997"/>
                    </a:lnTo>
                    <a:lnTo>
                      <a:pt x="391" y="1001"/>
                    </a:lnTo>
                    <a:lnTo>
                      <a:pt x="387" y="1017"/>
                    </a:lnTo>
                    <a:lnTo>
                      <a:pt x="395" y="1022"/>
                    </a:lnTo>
                    <a:lnTo>
                      <a:pt x="391" y="1026"/>
                    </a:lnTo>
                    <a:lnTo>
                      <a:pt x="395" y="1030"/>
                    </a:lnTo>
                    <a:lnTo>
                      <a:pt x="391" y="1038"/>
                    </a:lnTo>
                    <a:lnTo>
                      <a:pt x="391" y="1046"/>
                    </a:lnTo>
                    <a:lnTo>
                      <a:pt x="391" y="1050"/>
                    </a:lnTo>
                    <a:lnTo>
                      <a:pt x="387" y="1058"/>
                    </a:lnTo>
                    <a:lnTo>
                      <a:pt x="399" y="1054"/>
                    </a:lnTo>
                    <a:lnTo>
                      <a:pt x="395" y="1062"/>
                    </a:lnTo>
                    <a:lnTo>
                      <a:pt x="395" y="1074"/>
                    </a:lnTo>
                    <a:lnTo>
                      <a:pt x="395" y="1087"/>
                    </a:lnTo>
                    <a:lnTo>
                      <a:pt x="395" y="1099"/>
                    </a:lnTo>
                    <a:lnTo>
                      <a:pt x="387" y="1111"/>
                    </a:lnTo>
                    <a:lnTo>
                      <a:pt x="379" y="1119"/>
                    </a:lnTo>
                    <a:lnTo>
                      <a:pt x="379" y="1131"/>
                    </a:lnTo>
                    <a:lnTo>
                      <a:pt x="383" y="1139"/>
                    </a:lnTo>
                    <a:lnTo>
                      <a:pt x="379" y="1152"/>
                    </a:lnTo>
                    <a:lnTo>
                      <a:pt x="383" y="1164"/>
                    </a:lnTo>
                    <a:lnTo>
                      <a:pt x="387" y="1164"/>
                    </a:lnTo>
                    <a:lnTo>
                      <a:pt x="391" y="1156"/>
                    </a:lnTo>
                    <a:lnTo>
                      <a:pt x="395" y="1144"/>
                    </a:lnTo>
                    <a:lnTo>
                      <a:pt x="399" y="1131"/>
                    </a:lnTo>
                    <a:lnTo>
                      <a:pt x="399" y="1119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07" name="Freeform 910">
                <a:extLst>
                  <a:ext uri="{FF2B5EF4-FFF2-40B4-BE49-F238E27FC236}">
                    <a16:creationId xmlns="" xmlns:a16="http://schemas.microsoft.com/office/drawing/2014/main" id="{A72174B5-2C09-456F-9D9B-67F02516FF8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546" y="9783"/>
                <a:ext cx="8" cy="12"/>
              </a:xfrm>
              <a:custGeom>
                <a:avLst/>
                <a:gdLst>
                  <a:gd name="T0" fmla="*/ 8 w 8"/>
                  <a:gd name="T1" fmla="*/ 0 h 12"/>
                  <a:gd name="T2" fmla="*/ 0 w 8"/>
                  <a:gd name="T3" fmla="*/ 12 h 12"/>
                  <a:gd name="T4" fmla="*/ 8 w 8"/>
                  <a:gd name="T5" fmla="*/ 12 h 12"/>
                  <a:gd name="T6" fmla="*/ 8 w 8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2"/>
                  <a:gd name="T14" fmla="*/ 8 w 8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2">
                    <a:moveTo>
                      <a:pt x="8" y="0"/>
                    </a:moveTo>
                    <a:lnTo>
                      <a:pt x="0" y="12"/>
                    </a:lnTo>
                    <a:lnTo>
                      <a:pt x="8" y="1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08" name="Freeform 911">
                <a:extLst>
                  <a:ext uri="{FF2B5EF4-FFF2-40B4-BE49-F238E27FC236}">
                    <a16:creationId xmlns="" xmlns:a16="http://schemas.microsoft.com/office/drawing/2014/main" id="{6F13DF9D-8937-4758-8880-9376DD90038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529" y="9795"/>
                <a:ext cx="8" cy="8"/>
              </a:xfrm>
              <a:custGeom>
                <a:avLst/>
                <a:gdLst>
                  <a:gd name="T0" fmla="*/ 0 w 8"/>
                  <a:gd name="T1" fmla="*/ 8 h 8"/>
                  <a:gd name="T2" fmla="*/ 4 w 8"/>
                  <a:gd name="T3" fmla="*/ 8 h 8"/>
                  <a:gd name="T4" fmla="*/ 8 w 8"/>
                  <a:gd name="T5" fmla="*/ 0 h 8"/>
                  <a:gd name="T6" fmla="*/ 0 w 8"/>
                  <a:gd name="T7" fmla="*/ 8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8"/>
                  <a:gd name="T14" fmla="*/ 8 w 8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8">
                    <a:moveTo>
                      <a:pt x="0" y="8"/>
                    </a:moveTo>
                    <a:lnTo>
                      <a:pt x="4" y="8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09" name="Freeform 912">
                <a:extLst>
                  <a:ext uri="{FF2B5EF4-FFF2-40B4-BE49-F238E27FC236}">
                    <a16:creationId xmlns="" xmlns:a16="http://schemas.microsoft.com/office/drawing/2014/main" id="{161D5370-24F7-4072-90C1-768761F35A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253" y="9348"/>
                <a:ext cx="12" cy="8"/>
              </a:xfrm>
              <a:custGeom>
                <a:avLst/>
                <a:gdLst>
                  <a:gd name="T0" fmla="*/ 4 w 12"/>
                  <a:gd name="T1" fmla="*/ 0 h 8"/>
                  <a:gd name="T2" fmla="*/ 0 w 12"/>
                  <a:gd name="T3" fmla="*/ 4 h 8"/>
                  <a:gd name="T4" fmla="*/ 12 w 12"/>
                  <a:gd name="T5" fmla="*/ 8 h 8"/>
                  <a:gd name="T6" fmla="*/ 4 w 12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8"/>
                  <a:gd name="T14" fmla="*/ 12 w 12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8">
                    <a:moveTo>
                      <a:pt x="4" y="0"/>
                    </a:moveTo>
                    <a:lnTo>
                      <a:pt x="0" y="4"/>
                    </a:lnTo>
                    <a:lnTo>
                      <a:pt x="12" y="8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10" name="Freeform 913">
                <a:extLst>
                  <a:ext uri="{FF2B5EF4-FFF2-40B4-BE49-F238E27FC236}">
                    <a16:creationId xmlns="" xmlns:a16="http://schemas.microsoft.com/office/drawing/2014/main" id="{60D0B653-2651-4749-8769-4AC3B8CA55B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265" y="9307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12 h 12"/>
                  <a:gd name="T4" fmla="*/ 12 w 12"/>
                  <a:gd name="T5" fmla="*/ 8 h 12"/>
                  <a:gd name="T6" fmla="*/ 0 w 12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2"/>
                  <a:gd name="T14" fmla="*/ 12 w 12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2">
                    <a:moveTo>
                      <a:pt x="0" y="0"/>
                    </a:moveTo>
                    <a:lnTo>
                      <a:pt x="0" y="12"/>
                    </a:lnTo>
                    <a:lnTo>
                      <a:pt x="12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</p:grpSp>
        <p:sp>
          <p:nvSpPr>
            <p:cNvPr id="1664" name="Freeform 914">
              <a:extLst>
                <a:ext uri="{FF2B5EF4-FFF2-40B4-BE49-F238E27FC236}">
                  <a16:creationId xmlns="" xmlns:a16="http://schemas.microsoft.com/office/drawing/2014/main" id="{7330EEB0-F7C2-40D2-94B8-DCEC9572F7EB}"/>
                </a:ext>
              </a:extLst>
            </p:cNvPr>
            <p:cNvSpPr>
              <a:spLocks/>
            </p:cNvSpPr>
            <p:nvPr/>
          </p:nvSpPr>
          <p:spPr bwMode="gray">
            <a:xfrm>
              <a:off x="6384616" y="4031044"/>
              <a:ext cx="4680" cy="8998"/>
            </a:xfrm>
            <a:custGeom>
              <a:avLst/>
              <a:gdLst>
                <a:gd name="T0" fmla="*/ 5 w 13"/>
                <a:gd name="T1" fmla="*/ 13 h 25"/>
                <a:gd name="T2" fmla="*/ 0 w 13"/>
                <a:gd name="T3" fmla="*/ 25 h 25"/>
                <a:gd name="T4" fmla="*/ 13 w 13"/>
                <a:gd name="T5" fmla="*/ 13 h 25"/>
                <a:gd name="T6" fmla="*/ 13 w 13"/>
                <a:gd name="T7" fmla="*/ 0 h 25"/>
                <a:gd name="T8" fmla="*/ 5 w 13"/>
                <a:gd name="T9" fmla="*/ 13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5"/>
                <a:gd name="T17" fmla="*/ 13 w 1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5">
                  <a:moveTo>
                    <a:pt x="5" y="13"/>
                  </a:moveTo>
                  <a:lnTo>
                    <a:pt x="0" y="25"/>
                  </a:lnTo>
                  <a:lnTo>
                    <a:pt x="13" y="13"/>
                  </a:lnTo>
                  <a:lnTo>
                    <a:pt x="13" y="0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65" name="Freeform 915">
              <a:extLst>
                <a:ext uri="{FF2B5EF4-FFF2-40B4-BE49-F238E27FC236}">
                  <a16:creationId xmlns="" xmlns:a16="http://schemas.microsoft.com/office/drawing/2014/main" id="{93E4FAEF-75F1-462C-90AC-036556AE6FD1}"/>
                </a:ext>
              </a:extLst>
            </p:cNvPr>
            <p:cNvSpPr>
              <a:spLocks/>
            </p:cNvSpPr>
            <p:nvPr/>
          </p:nvSpPr>
          <p:spPr bwMode="gray">
            <a:xfrm>
              <a:off x="6365896" y="3963740"/>
              <a:ext cx="8640" cy="6119"/>
            </a:xfrm>
            <a:custGeom>
              <a:avLst/>
              <a:gdLst>
                <a:gd name="T0" fmla="*/ 16 w 24"/>
                <a:gd name="T1" fmla="*/ 0 h 17"/>
                <a:gd name="T2" fmla="*/ 0 w 24"/>
                <a:gd name="T3" fmla="*/ 0 h 17"/>
                <a:gd name="T4" fmla="*/ 8 w 24"/>
                <a:gd name="T5" fmla="*/ 8 h 17"/>
                <a:gd name="T6" fmla="*/ 12 w 24"/>
                <a:gd name="T7" fmla="*/ 17 h 17"/>
                <a:gd name="T8" fmla="*/ 24 w 24"/>
                <a:gd name="T9" fmla="*/ 17 h 17"/>
                <a:gd name="T10" fmla="*/ 20 w 24"/>
                <a:gd name="T11" fmla="*/ 4 h 17"/>
                <a:gd name="T12" fmla="*/ 20 w 24"/>
                <a:gd name="T13" fmla="*/ 0 h 17"/>
                <a:gd name="T14" fmla="*/ 16 w 24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17"/>
                <a:gd name="T26" fmla="*/ 24 w 24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17">
                  <a:moveTo>
                    <a:pt x="16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12" y="17"/>
                  </a:lnTo>
                  <a:lnTo>
                    <a:pt x="24" y="17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66" name="Freeform 917">
              <a:extLst>
                <a:ext uri="{FF2B5EF4-FFF2-40B4-BE49-F238E27FC236}">
                  <a16:creationId xmlns="" xmlns:a16="http://schemas.microsoft.com/office/drawing/2014/main" id="{EAC39C76-3FBE-494F-A802-9D075DA8150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7095" y="3795299"/>
              <a:ext cx="99721" cy="132089"/>
            </a:xfrm>
            <a:custGeom>
              <a:avLst/>
              <a:gdLst>
                <a:gd name="T0" fmla="*/ 277 w 277"/>
                <a:gd name="T1" fmla="*/ 342 h 367"/>
                <a:gd name="T2" fmla="*/ 273 w 277"/>
                <a:gd name="T3" fmla="*/ 306 h 367"/>
                <a:gd name="T4" fmla="*/ 273 w 277"/>
                <a:gd name="T5" fmla="*/ 273 h 367"/>
                <a:gd name="T6" fmla="*/ 260 w 277"/>
                <a:gd name="T7" fmla="*/ 228 h 367"/>
                <a:gd name="T8" fmla="*/ 252 w 277"/>
                <a:gd name="T9" fmla="*/ 192 h 367"/>
                <a:gd name="T10" fmla="*/ 232 w 277"/>
                <a:gd name="T11" fmla="*/ 188 h 367"/>
                <a:gd name="T12" fmla="*/ 220 w 277"/>
                <a:gd name="T13" fmla="*/ 232 h 367"/>
                <a:gd name="T14" fmla="*/ 199 w 277"/>
                <a:gd name="T15" fmla="*/ 228 h 367"/>
                <a:gd name="T16" fmla="*/ 187 w 277"/>
                <a:gd name="T17" fmla="*/ 192 h 367"/>
                <a:gd name="T18" fmla="*/ 212 w 277"/>
                <a:gd name="T19" fmla="*/ 163 h 367"/>
                <a:gd name="T20" fmla="*/ 232 w 277"/>
                <a:gd name="T21" fmla="*/ 147 h 367"/>
                <a:gd name="T22" fmla="*/ 252 w 277"/>
                <a:gd name="T23" fmla="*/ 114 h 367"/>
                <a:gd name="T24" fmla="*/ 260 w 277"/>
                <a:gd name="T25" fmla="*/ 106 h 367"/>
                <a:gd name="T26" fmla="*/ 224 w 277"/>
                <a:gd name="T27" fmla="*/ 94 h 367"/>
                <a:gd name="T28" fmla="*/ 191 w 277"/>
                <a:gd name="T29" fmla="*/ 90 h 367"/>
                <a:gd name="T30" fmla="*/ 146 w 277"/>
                <a:gd name="T31" fmla="*/ 94 h 367"/>
                <a:gd name="T32" fmla="*/ 118 w 277"/>
                <a:gd name="T33" fmla="*/ 86 h 367"/>
                <a:gd name="T34" fmla="*/ 106 w 277"/>
                <a:gd name="T35" fmla="*/ 78 h 367"/>
                <a:gd name="T36" fmla="*/ 110 w 277"/>
                <a:gd name="T37" fmla="*/ 65 h 367"/>
                <a:gd name="T38" fmla="*/ 106 w 277"/>
                <a:gd name="T39" fmla="*/ 53 h 367"/>
                <a:gd name="T40" fmla="*/ 106 w 277"/>
                <a:gd name="T41" fmla="*/ 45 h 367"/>
                <a:gd name="T42" fmla="*/ 98 w 277"/>
                <a:gd name="T43" fmla="*/ 29 h 367"/>
                <a:gd name="T44" fmla="*/ 65 w 277"/>
                <a:gd name="T45" fmla="*/ 29 h 367"/>
                <a:gd name="T46" fmla="*/ 53 w 277"/>
                <a:gd name="T47" fmla="*/ 25 h 367"/>
                <a:gd name="T48" fmla="*/ 37 w 277"/>
                <a:gd name="T49" fmla="*/ 17 h 367"/>
                <a:gd name="T50" fmla="*/ 16 w 277"/>
                <a:gd name="T51" fmla="*/ 8 h 367"/>
                <a:gd name="T52" fmla="*/ 12 w 277"/>
                <a:gd name="T53" fmla="*/ 29 h 367"/>
                <a:gd name="T54" fmla="*/ 24 w 277"/>
                <a:gd name="T55" fmla="*/ 61 h 367"/>
                <a:gd name="T56" fmla="*/ 45 w 277"/>
                <a:gd name="T57" fmla="*/ 74 h 367"/>
                <a:gd name="T58" fmla="*/ 33 w 277"/>
                <a:gd name="T59" fmla="*/ 90 h 367"/>
                <a:gd name="T60" fmla="*/ 12 w 277"/>
                <a:gd name="T61" fmla="*/ 110 h 367"/>
                <a:gd name="T62" fmla="*/ 16 w 277"/>
                <a:gd name="T63" fmla="*/ 147 h 367"/>
                <a:gd name="T64" fmla="*/ 33 w 277"/>
                <a:gd name="T65" fmla="*/ 192 h 367"/>
                <a:gd name="T66" fmla="*/ 41 w 277"/>
                <a:gd name="T67" fmla="*/ 216 h 367"/>
                <a:gd name="T68" fmla="*/ 49 w 277"/>
                <a:gd name="T69" fmla="*/ 236 h 367"/>
                <a:gd name="T70" fmla="*/ 53 w 277"/>
                <a:gd name="T71" fmla="*/ 261 h 367"/>
                <a:gd name="T72" fmla="*/ 61 w 277"/>
                <a:gd name="T73" fmla="*/ 285 h 367"/>
                <a:gd name="T74" fmla="*/ 77 w 277"/>
                <a:gd name="T75" fmla="*/ 297 h 367"/>
                <a:gd name="T76" fmla="*/ 85 w 277"/>
                <a:gd name="T77" fmla="*/ 289 h 367"/>
                <a:gd name="T78" fmla="*/ 90 w 277"/>
                <a:gd name="T79" fmla="*/ 297 h 367"/>
                <a:gd name="T80" fmla="*/ 90 w 277"/>
                <a:gd name="T81" fmla="*/ 297 h 367"/>
                <a:gd name="T82" fmla="*/ 94 w 277"/>
                <a:gd name="T83" fmla="*/ 301 h 367"/>
                <a:gd name="T84" fmla="*/ 102 w 277"/>
                <a:gd name="T85" fmla="*/ 289 h 367"/>
                <a:gd name="T86" fmla="*/ 114 w 277"/>
                <a:gd name="T87" fmla="*/ 265 h 367"/>
                <a:gd name="T88" fmla="*/ 114 w 277"/>
                <a:gd name="T89" fmla="*/ 297 h 367"/>
                <a:gd name="T90" fmla="*/ 118 w 277"/>
                <a:gd name="T91" fmla="*/ 297 h 367"/>
                <a:gd name="T92" fmla="*/ 126 w 277"/>
                <a:gd name="T93" fmla="*/ 289 h 367"/>
                <a:gd name="T94" fmla="*/ 134 w 277"/>
                <a:gd name="T95" fmla="*/ 297 h 367"/>
                <a:gd name="T96" fmla="*/ 138 w 277"/>
                <a:gd name="T97" fmla="*/ 289 h 367"/>
                <a:gd name="T98" fmla="*/ 146 w 277"/>
                <a:gd name="T99" fmla="*/ 253 h 367"/>
                <a:gd name="T100" fmla="*/ 146 w 277"/>
                <a:gd name="T101" fmla="*/ 236 h 367"/>
                <a:gd name="T102" fmla="*/ 151 w 277"/>
                <a:gd name="T103" fmla="*/ 216 h 367"/>
                <a:gd name="T104" fmla="*/ 130 w 277"/>
                <a:gd name="T105" fmla="*/ 204 h 367"/>
                <a:gd name="T106" fmla="*/ 146 w 277"/>
                <a:gd name="T107" fmla="*/ 196 h 367"/>
                <a:gd name="T108" fmla="*/ 159 w 277"/>
                <a:gd name="T109" fmla="*/ 200 h 367"/>
                <a:gd name="T110" fmla="*/ 155 w 277"/>
                <a:gd name="T111" fmla="*/ 228 h 367"/>
                <a:gd name="T112" fmla="*/ 179 w 277"/>
                <a:gd name="T113" fmla="*/ 257 h 367"/>
                <a:gd name="T114" fmla="*/ 208 w 277"/>
                <a:gd name="T115" fmla="*/ 249 h 367"/>
                <a:gd name="T116" fmla="*/ 228 w 277"/>
                <a:gd name="T117" fmla="*/ 269 h 367"/>
                <a:gd name="T118" fmla="*/ 228 w 277"/>
                <a:gd name="T119" fmla="*/ 273 h 367"/>
                <a:gd name="T120" fmla="*/ 232 w 277"/>
                <a:gd name="T121" fmla="*/ 314 h 367"/>
                <a:gd name="T122" fmla="*/ 248 w 277"/>
                <a:gd name="T123" fmla="*/ 362 h 367"/>
                <a:gd name="T124" fmla="*/ 248 w 277"/>
                <a:gd name="T125" fmla="*/ 346 h 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7"/>
                <a:gd name="T190" fmla="*/ 0 h 367"/>
                <a:gd name="T191" fmla="*/ 277 w 277"/>
                <a:gd name="T192" fmla="*/ 367 h 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7" h="367">
                  <a:moveTo>
                    <a:pt x="248" y="346"/>
                  </a:moveTo>
                  <a:lnTo>
                    <a:pt x="252" y="334"/>
                  </a:lnTo>
                  <a:lnTo>
                    <a:pt x="264" y="334"/>
                  </a:lnTo>
                  <a:lnTo>
                    <a:pt x="277" y="342"/>
                  </a:lnTo>
                  <a:lnTo>
                    <a:pt x="277" y="338"/>
                  </a:lnTo>
                  <a:lnTo>
                    <a:pt x="273" y="330"/>
                  </a:lnTo>
                  <a:lnTo>
                    <a:pt x="273" y="314"/>
                  </a:lnTo>
                  <a:lnTo>
                    <a:pt x="273" y="306"/>
                  </a:lnTo>
                  <a:lnTo>
                    <a:pt x="273" y="301"/>
                  </a:lnTo>
                  <a:lnTo>
                    <a:pt x="273" y="297"/>
                  </a:lnTo>
                  <a:lnTo>
                    <a:pt x="273" y="285"/>
                  </a:lnTo>
                  <a:lnTo>
                    <a:pt x="273" y="273"/>
                  </a:lnTo>
                  <a:lnTo>
                    <a:pt x="269" y="261"/>
                  </a:lnTo>
                  <a:lnTo>
                    <a:pt x="269" y="249"/>
                  </a:lnTo>
                  <a:lnTo>
                    <a:pt x="264" y="240"/>
                  </a:lnTo>
                  <a:lnTo>
                    <a:pt x="260" y="228"/>
                  </a:lnTo>
                  <a:lnTo>
                    <a:pt x="260" y="216"/>
                  </a:lnTo>
                  <a:lnTo>
                    <a:pt x="260" y="212"/>
                  </a:lnTo>
                  <a:lnTo>
                    <a:pt x="256" y="204"/>
                  </a:lnTo>
                  <a:lnTo>
                    <a:pt x="252" y="192"/>
                  </a:lnTo>
                  <a:lnTo>
                    <a:pt x="252" y="183"/>
                  </a:lnTo>
                  <a:lnTo>
                    <a:pt x="248" y="183"/>
                  </a:lnTo>
                  <a:lnTo>
                    <a:pt x="240" y="192"/>
                  </a:lnTo>
                  <a:lnTo>
                    <a:pt x="232" y="188"/>
                  </a:lnTo>
                  <a:lnTo>
                    <a:pt x="236" y="200"/>
                  </a:lnTo>
                  <a:lnTo>
                    <a:pt x="224" y="208"/>
                  </a:lnTo>
                  <a:lnTo>
                    <a:pt x="224" y="220"/>
                  </a:lnTo>
                  <a:lnTo>
                    <a:pt x="220" y="232"/>
                  </a:lnTo>
                  <a:lnTo>
                    <a:pt x="212" y="232"/>
                  </a:lnTo>
                  <a:lnTo>
                    <a:pt x="208" y="220"/>
                  </a:lnTo>
                  <a:lnTo>
                    <a:pt x="199" y="228"/>
                  </a:lnTo>
                  <a:lnTo>
                    <a:pt x="195" y="228"/>
                  </a:lnTo>
                  <a:lnTo>
                    <a:pt x="195" y="212"/>
                  </a:lnTo>
                  <a:lnTo>
                    <a:pt x="191" y="200"/>
                  </a:lnTo>
                  <a:lnTo>
                    <a:pt x="187" y="192"/>
                  </a:lnTo>
                  <a:lnTo>
                    <a:pt x="191" y="179"/>
                  </a:lnTo>
                  <a:lnTo>
                    <a:pt x="195" y="167"/>
                  </a:lnTo>
                  <a:lnTo>
                    <a:pt x="199" y="163"/>
                  </a:lnTo>
                  <a:lnTo>
                    <a:pt x="212" y="163"/>
                  </a:lnTo>
                  <a:lnTo>
                    <a:pt x="216" y="155"/>
                  </a:lnTo>
                  <a:lnTo>
                    <a:pt x="220" y="159"/>
                  </a:lnTo>
                  <a:lnTo>
                    <a:pt x="232" y="159"/>
                  </a:lnTo>
                  <a:lnTo>
                    <a:pt x="232" y="147"/>
                  </a:lnTo>
                  <a:lnTo>
                    <a:pt x="244" y="135"/>
                  </a:lnTo>
                  <a:lnTo>
                    <a:pt x="248" y="135"/>
                  </a:lnTo>
                  <a:lnTo>
                    <a:pt x="252" y="122"/>
                  </a:lnTo>
                  <a:lnTo>
                    <a:pt x="252" y="114"/>
                  </a:lnTo>
                  <a:lnTo>
                    <a:pt x="252" y="110"/>
                  </a:lnTo>
                  <a:lnTo>
                    <a:pt x="260" y="114"/>
                  </a:lnTo>
                  <a:lnTo>
                    <a:pt x="264" y="114"/>
                  </a:lnTo>
                  <a:lnTo>
                    <a:pt x="260" y="106"/>
                  </a:lnTo>
                  <a:lnTo>
                    <a:pt x="260" y="102"/>
                  </a:lnTo>
                  <a:lnTo>
                    <a:pt x="248" y="98"/>
                  </a:lnTo>
                  <a:lnTo>
                    <a:pt x="240" y="90"/>
                  </a:lnTo>
                  <a:lnTo>
                    <a:pt x="224" y="94"/>
                  </a:lnTo>
                  <a:lnTo>
                    <a:pt x="220" y="94"/>
                  </a:lnTo>
                  <a:lnTo>
                    <a:pt x="208" y="94"/>
                  </a:lnTo>
                  <a:lnTo>
                    <a:pt x="195" y="90"/>
                  </a:lnTo>
                  <a:lnTo>
                    <a:pt x="191" y="90"/>
                  </a:lnTo>
                  <a:lnTo>
                    <a:pt x="179" y="90"/>
                  </a:lnTo>
                  <a:lnTo>
                    <a:pt x="171" y="94"/>
                  </a:lnTo>
                  <a:lnTo>
                    <a:pt x="159" y="94"/>
                  </a:lnTo>
                  <a:lnTo>
                    <a:pt x="146" y="94"/>
                  </a:lnTo>
                  <a:lnTo>
                    <a:pt x="142" y="94"/>
                  </a:lnTo>
                  <a:lnTo>
                    <a:pt x="130" y="90"/>
                  </a:lnTo>
                  <a:lnTo>
                    <a:pt x="118" y="86"/>
                  </a:lnTo>
                  <a:lnTo>
                    <a:pt x="110" y="86"/>
                  </a:lnTo>
                  <a:lnTo>
                    <a:pt x="106" y="82"/>
                  </a:lnTo>
                  <a:lnTo>
                    <a:pt x="106" y="78"/>
                  </a:lnTo>
                  <a:lnTo>
                    <a:pt x="106" y="74"/>
                  </a:lnTo>
                  <a:lnTo>
                    <a:pt x="106" y="70"/>
                  </a:lnTo>
                  <a:lnTo>
                    <a:pt x="110" y="65"/>
                  </a:lnTo>
                  <a:lnTo>
                    <a:pt x="106" y="61"/>
                  </a:lnTo>
                  <a:lnTo>
                    <a:pt x="106" y="57"/>
                  </a:lnTo>
                  <a:lnTo>
                    <a:pt x="106" y="53"/>
                  </a:lnTo>
                  <a:lnTo>
                    <a:pt x="106" y="45"/>
                  </a:lnTo>
                  <a:lnTo>
                    <a:pt x="110" y="45"/>
                  </a:lnTo>
                  <a:lnTo>
                    <a:pt x="106" y="45"/>
                  </a:lnTo>
                  <a:lnTo>
                    <a:pt x="106" y="41"/>
                  </a:lnTo>
                  <a:lnTo>
                    <a:pt x="106" y="37"/>
                  </a:lnTo>
                  <a:lnTo>
                    <a:pt x="102" y="33"/>
                  </a:lnTo>
                  <a:lnTo>
                    <a:pt x="98" y="29"/>
                  </a:lnTo>
                  <a:lnTo>
                    <a:pt x="94" y="33"/>
                  </a:lnTo>
                  <a:lnTo>
                    <a:pt x="81" y="37"/>
                  </a:lnTo>
                  <a:lnTo>
                    <a:pt x="77" y="37"/>
                  </a:lnTo>
                  <a:lnTo>
                    <a:pt x="65" y="29"/>
                  </a:lnTo>
                  <a:lnTo>
                    <a:pt x="65" y="17"/>
                  </a:lnTo>
                  <a:lnTo>
                    <a:pt x="49" y="13"/>
                  </a:lnTo>
                  <a:lnTo>
                    <a:pt x="57" y="25"/>
                  </a:lnTo>
                  <a:lnTo>
                    <a:pt x="53" y="25"/>
                  </a:lnTo>
                  <a:lnTo>
                    <a:pt x="53" y="21"/>
                  </a:lnTo>
                  <a:lnTo>
                    <a:pt x="45" y="21"/>
                  </a:lnTo>
                  <a:lnTo>
                    <a:pt x="41" y="21"/>
                  </a:lnTo>
                  <a:lnTo>
                    <a:pt x="37" y="17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16" y="8"/>
                  </a:lnTo>
                  <a:lnTo>
                    <a:pt x="24" y="13"/>
                  </a:lnTo>
                  <a:lnTo>
                    <a:pt x="28" y="17"/>
                  </a:lnTo>
                  <a:lnTo>
                    <a:pt x="16" y="21"/>
                  </a:lnTo>
                  <a:lnTo>
                    <a:pt x="12" y="29"/>
                  </a:lnTo>
                  <a:lnTo>
                    <a:pt x="8" y="29"/>
                  </a:lnTo>
                  <a:lnTo>
                    <a:pt x="4" y="41"/>
                  </a:lnTo>
                  <a:lnTo>
                    <a:pt x="12" y="53"/>
                  </a:lnTo>
                  <a:lnTo>
                    <a:pt x="24" y="61"/>
                  </a:lnTo>
                  <a:lnTo>
                    <a:pt x="28" y="74"/>
                  </a:lnTo>
                  <a:lnTo>
                    <a:pt x="41" y="70"/>
                  </a:lnTo>
                  <a:lnTo>
                    <a:pt x="45" y="74"/>
                  </a:lnTo>
                  <a:lnTo>
                    <a:pt x="57" y="86"/>
                  </a:lnTo>
                  <a:lnTo>
                    <a:pt x="53" y="94"/>
                  </a:lnTo>
                  <a:lnTo>
                    <a:pt x="41" y="94"/>
                  </a:lnTo>
                  <a:lnTo>
                    <a:pt x="33" y="90"/>
                  </a:lnTo>
                  <a:lnTo>
                    <a:pt x="24" y="90"/>
                  </a:lnTo>
                  <a:lnTo>
                    <a:pt x="20" y="102"/>
                  </a:lnTo>
                  <a:lnTo>
                    <a:pt x="20" y="106"/>
                  </a:lnTo>
                  <a:lnTo>
                    <a:pt x="12" y="110"/>
                  </a:lnTo>
                  <a:lnTo>
                    <a:pt x="8" y="106"/>
                  </a:lnTo>
                  <a:lnTo>
                    <a:pt x="0" y="126"/>
                  </a:lnTo>
                  <a:lnTo>
                    <a:pt x="12" y="135"/>
                  </a:lnTo>
                  <a:lnTo>
                    <a:pt x="16" y="147"/>
                  </a:lnTo>
                  <a:lnTo>
                    <a:pt x="45" y="147"/>
                  </a:lnTo>
                  <a:lnTo>
                    <a:pt x="45" y="163"/>
                  </a:lnTo>
                  <a:lnTo>
                    <a:pt x="28" y="183"/>
                  </a:lnTo>
                  <a:lnTo>
                    <a:pt x="33" y="192"/>
                  </a:lnTo>
                  <a:lnTo>
                    <a:pt x="41" y="200"/>
                  </a:lnTo>
                  <a:lnTo>
                    <a:pt x="45" y="200"/>
                  </a:lnTo>
                  <a:lnTo>
                    <a:pt x="41" y="208"/>
                  </a:lnTo>
                  <a:lnTo>
                    <a:pt x="41" y="216"/>
                  </a:lnTo>
                  <a:lnTo>
                    <a:pt x="53" y="220"/>
                  </a:lnTo>
                  <a:lnTo>
                    <a:pt x="49" y="228"/>
                  </a:lnTo>
                  <a:lnTo>
                    <a:pt x="49" y="236"/>
                  </a:lnTo>
                  <a:lnTo>
                    <a:pt x="53" y="244"/>
                  </a:lnTo>
                  <a:lnTo>
                    <a:pt x="53" y="253"/>
                  </a:lnTo>
                  <a:lnTo>
                    <a:pt x="53" y="257"/>
                  </a:lnTo>
                  <a:lnTo>
                    <a:pt x="53" y="261"/>
                  </a:lnTo>
                  <a:lnTo>
                    <a:pt x="57" y="269"/>
                  </a:lnTo>
                  <a:lnTo>
                    <a:pt x="57" y="281"/>
                  </a:lnTo>
                  <a:lnTo>
                    <a:pt x="61" y="281"/>
                  </a:lnTo>
                  <a:lnTo>
                    <a:pt x="61" y="285"/>
                  </a:lnTo>
                  <a:lnTo>
                    <a:pt x="61" y="301"/>
                  </a:lnTo>
                  <a:lnTo>
                    <a:pt x="65" y="306"/>
                  </a:lnTo>
                  <a:lnTo>
                    <a:pt x="73" y="306"/>
                  </a:lnTo>
                  <a:lnTo>
                    <a:pt x="77" y="297"/>
                  </a:lnTo>
                  <a:lnTo>
                    <a:pt x="77" y="310"/>
                  </a:lnTo>
                  <a:lnTo>
                    <a:pt x="85" y="301"/>
                  </a:lnTo>
                  <a:lnTo>
                    <a:pt x="85" y="289"/>
                  </a:lnTo>
                  <a:lnTo>
                    <a:pt x="81" y="281"/>
                  </a:lnTo>
                  <a:lnTo>
                    <a:pt x="85" y="277"/>
                  </a:lnTo>
                  <a:lnTo>
                    <a:pt x="85" y="289"/>
                  </a:lnTo>
                  <a:lnTo>
                    <a:pt x="90" y="297"/>
                  </a:lnTo>
                  <a:lnTo>
                    <a:pt x="90" y="285"/>
                  </a:lnTo>
                  <a:lnTo>
                    <a:pt x="94" y="273"/>
                  </a:lnTo>
                  <a:lnTo>
                    <a:pt x="94" y="285"/>
                  </a:lnTo>
                  <a:lnTo>
                    <a:pt x="90" y="297"/>
                  </a:lnTo>
                  <a:lnTo>
                    <a:pt x="90" y="306"/>
                  </a:lnTo>
                  <a:lnTo>
                    <a:pt x="94" y="310"/>
                  </a:lnTo>
                  <a:lnTo>
                    <a:pt x="94" y="301"/>
                  </a:lnTo>
                  <a:lnTo>
                    <a:pt x="98" y="301"/>
                  </a:lnTo>
                  <a:lnTo>
                    <a:pt x="110" y="301"/>
                  </a:lnTo>
                  <a:lnTo>
                    <a:pt x="106" y="289"/>
                  </a:lnTo>
                  <a:lnTo>
                    <a:pt x="102" y="289"/>
                  </a:lnTo>
                  <a:lnTo>
                    <a:pt x="106" y="289"/>
                  </a:lnTo>
                  <a:lnTo>
                    <a:pt x="106" y="277"/>
                  </a:lnTo>
                  <a:lnTo>
                    <a:pt x="110" y="269"/>
                  </a:lnTo>
                  <a:lnTo>
                    <a:pt x="114" y="265"/>
                  </a:lnTo>
                  <a:lnTo>
                    <a:pt x="118" y="265"/>
                  </a:lnTo>
                  <a:lnTo>
                    <a:pt x="110" y="277"/>
                  </a:lnTo>
                  <a:lnTo>
                    <a:pt x="110" y="285"/>
                  </a:lnTo>
                  <a:lnTo>
                    <a:pt x="114" y="297"/>
                  </a:lnTo>
                  <a:lnTo>
                    <a:pt x="118" y="293"/>
                  </a:lnTo>
                  <a:lnTo>
                    <a:pt x="122" y="285"/>
                  </a:lnTo>
                  <a:lnTo>
                    <a:pt x="118" y="293"/>
                  </a:lnTo>
                  <a:lnTo>
                    <a:pt x="118" y="297"/>
                  </a:lnTo>
                  <a:lnTo>
                    <a:pt x="126" y="289"/>
                  </a:lnTo>
                  <a:lnTo>
                    <a:pt x="130" y="281"/>
                  </a:lnTo>
                  <a:lnTo>
                    <a:pt x="126" y="285"/>
                  </a:lnTo>
                  <a:lnTo>
                    <a:pt x="126" y="289"/>
                  </a:lnTo>
                  <a:lnTo>
                    <a:pt x="122" y="293"/>
                  </a:lnTo>
                  <a:lnTo>
                    <a:pt x="122" y="301"/>
                  </a:lnTo>
                  <a:lnTo>
                    <a:pt x="134" y="306"/>
                  </a:lnTo>
                  <a:lnTo>
                    <a:pt x="134" y="297"/>
                  </a:lnTo>
                  <a:lnTo>
                    <a:pt x="134" y="293"/>
                  </a:lnTo>
                  <a:lnTo>
                    <a:pt x="138" y="285"/>
                  </a:lnTo>
                  <a:lnTo>
                    <a:pt x="138" y="277"/>
                  </a:lnTo>
                  <a:lnTo>
                    <a:pt x="138" y="289"/>
                  </a:lnTo>
                  <a:lnTo>
                    <a:pt x="151" y="277"/>
                  </a:lnTo>
                  <a:lnTo>
                    <a:pt x="151" y="269"/>
                  </a:lnTo>
                  <a:lnTo>
                    <a:pt x="142" y="265"/>
                  </a:lnTo>
                  <a:lnTo>
                    <a:pt x="146" y="253"/>
                  </a:lnTo>
                  <a:lnTo>
                    <a:pt x="142" y="249"/>
                  </a:lnTo>
                  <a:lnTo>
                    <a:pt x="138" y="249"/>
                  </a:lnTo>
                  <a:lnTo>
                    <a:pt x="138" y="244"/>
                  </a:lnTo>
                  <a:lnTo>
                    <a:pt x="146" y="236"/>
                  </a:lnTo>
                  <a:lnTo>
                    <a:pt x="142" y="232"/>
                  </a:lnTo>
                  <a:lnTo>
                    <a:pt x="142" y="228"/>
                  </a:lnTo>
                  <a:lnTo>
                    <a:pt x="146" y="228"/>
                  </a:lnTo>
                  <a:lnTo>
                    <a:pt x="151" y="216"/>
                  </a:lnTo>
                  <a:lnTo>
                    <a:pt x="146" y="212"/>
                  </a:lnTo>
                  <a:lnTo>
                    <a:pt x="134" y="208"/>
                  </a:lnTo>
                  <a:lnTo>
                    <a:pt x="134" y="204"/>
                  </a:lnTo>
                  <a:lnTo>
                    <a:pt x="130" y="204"/>
                  </a:lnTo>
                  <a:lnTo>
                    <a:pt x="142" y="208"/>
                  </a:lnTo>
                  <a:lnTo>
                    <a:pt x="142" y="196"/>
                  </a:lnTo>
                  <a:lnTo>
                    <a:pt x="146" y="196"/>
                  </a:lnTo>
                  <a:lnTo>
                    <a:pt x="155" y="192"/>
                  </a:lnTo>
                  <a:lnTo>
                    <a:pt x="159" y="196"/>
                  </a:lnTo>
                  <a:lnTo>
                    <a:pt x="159" y="200"/>
                  </a:lnTo>
                  <a:lnTo>
                    <a:pt x="155" y="212"/>
                  </a:lnTo>
                  <a:lnTo>
                    <a:pt x="155" y="216"/>
                  </a:lnTo>
                  <a:lnTo>
                    <a:pt x="155" y="228"/>
                  </a:lnTo>
                  <a:lnTo>
                    <a:pt x="159" y="236"/>
                  </a:lnTo>
                  <a:lnTo>
                    <a:pt x="163" y="244"/>
                  </a:lnTo>
                  <a:lnTo>
                    <a:pt x="171" y="257"/>
                  </a:lnTo>
                  <a:lnTo>
                    <a:pt x="179" y="257"/>
                  </a:lnTo>
                  <a:lnTo>
                    <a:pt x="187" y="244"/>
                  </a:lnTo>
                  <a:lnTo>
                    <a:pt x="199" y="244"/>
                  </a:lnTo>
                  <a:lnTo>
                    <a:pt x="208" y="236"/>
                  </a:lnTo>
                  <a:lnTo>
                    <a:pt x="208" y="249"/>
                  </a:lnTo>
                  <a:lnTo>
                    <a:pt x="216" y="261"/>
                  </a:lnTo>
                  <a:lnTo>
                    <a:pt x="220" y="273"/>
                  </a:lnTo>
                  <a:lnTo>
                    <a:pt x="228" y="273"/>
                  </a:lnTo>
                  <a:lnTo>
                    <a:pt x="228" y="269"/>
                  </a:lnTo>
                  <a:lnTo>
                    <a:pt x="232" y="269"/>
                  </a:lnTo>
                  <a:lnTo>
                    <a:pt x="228" y="269"/>
                  </a:lnTo>
                  <a:lnTo>
                    <a:pt x="228" y="273"/>
                  </a:lnTo>
                  <a:lnTo>
                    <a:pt x="228" y="285"/>
                  </a:lnTo>
                  <a:lnTo>
                    <a:pt x="228" y="297"/>
                  </a:lnTo>
                  <a:lnTo>
                    <a:pt x="232" y="301"/>
                  </a:lnTo>
                  <a:lnTo>
                    <a:pt x="232" y="314"/>
                  </a:lnTo>
                  <a:lnTo>
                    <a:pt x="236" y="326"/>
                  </a:lnTo>
                  <a:lnTo>
                    <a:pt x="240" y="338"/>
                  </a:lnTo>
                  <a:lnTo>
                    <a:pt x="240" y="346"/>
                  </a:lnTo>
                  <a:lnTo>
                    <a:pt x="248" y="362"/>
                  </a:lnTo>
                  <a:lnTo>
                    <a:pt x="252" y="367"/>
                  </a:lnTo>
                  <a:lnTo>
                    <a:pt x="252" y="354"/>
                  </a:lnTo>
                  <a:lnTo>
                    <a:pt x="248" y="34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67" name="Freeform 918">
              <a:extLst>
                <a:ext uri="{FF2B5EF4-FFF2-40B4-BE49-F238E27FC236}">
                  <a16:creationId xmlns="" xmlns:a16="http://schemas.microsoft.com/office/drawing/2014/main" id="{A048DAD9-41B5-4C48-A849-C001D2EA35AF}"/>
                </a:ext>
              </a:extLst>
            </p:cNvPr>
            <p:cNvSpPr>
              <a:spLocks/>
            </p:cNvSpPr>
            <p:nvPr/>
          </p:nvSpPr>
          <p:spPr bwMode="gray">
            <a:xfrm>
              <a:off x="6311536" y="3890677"/>
              <a:ext cx="2880" cy="8638"/>
            </a:xfrm>
            <a:custGeom>
              <a:avLst/>
              <a:gdLst>
                <a:gd name="T0" fmla="*/ 0 w 8"/>
                <a:gd name="T1" fmla="*/ 12 h 24"/>
                <a:gd name="T2" fmla="*/ 0 w 8"/>
                <a:gd name="T3" fmla="*/ 24 h 24"/>
                <a:gd name="T4" fmla="*/ 8 w 8"/>
                <a:gd name="T5" fmla="*/ 12 h 24"/>
                <a:gd name="T6" fmla="*/ 0 w 8"/>
                <a:gd name="T7" fmla="*/ 0 h 24"/>
                <a:gd name="T8" fmla="*/ 0 w 8"/>
                <a:gd name="T9" fmla="*/ 12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4"/>
                <a:gd name="T17" fmla="*/ 8 w 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4">
                  <a:moveTo>
                    <a:pt x="0" y="12"/>
                  </a:moveTo>
                  <a:lnTo>
                    <a:pt x="0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68" name="Freeform 919">
              <a:extLst>
                <a:ext uri="{FF2B5EF4-FFF2-40B4-BE49-F238E27FC236}">
                  <a16:creationId xmlns="" xmlns:a16="http://schemas.microsoft.com/office/drawing/2014/main" id="{02263047-454D-4417-89E8-A4B37DFE6BF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8216" y="3881679"/>
              <a:ext cx="4680" cy="4679"/>
            </a:xfrm>
            <a:custGeom>
              <a:avLst/>
              <a:gdLst>
                <a:gd name="T0" fmla="*/ 4 w 13"/>
                <a:gd name="T1" fmla="*/ 13 h 13"/>
                <a:gd name="T2" fmla="*/ 9 w 13"/>
                <a:gd name="T3" fmla="*/ 4 h 13"/>
                <a:gd name="T4" fmla="*/ 9 w 13"/>
                <a:gd name="T5" fmla="*/ 4 h 13"/>
                <a:gd name="T6" fmla="*/ 9 w 13"/>
                <a:gd name="T7" fmla="*/ 4 h 13"/>
                <a:gd name="T8" fmla="*/ 13 w 13"/>
                <a:gd name="T9" fmla="*/ 4 h 13"/>
                <a:gd name="T10" fmla="*/ 13 w 13"/>
                <a:gd name="T11" fmla="*/ 0 h 13"/>
                <a:gd name="T12" fmla="*/ 0 w 13"/>
                <a:gd name="T13" fmla="*/ 4 h 13"/>
                <a:gd name="T14" fmla="*/ 4 w 13"/>
                <a:gd name="T15" fmla="*/ 13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13"/>
                <a:gd name="T26" fmla="*/ 13 w 13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13">
                  <a:moveTo>
                    <a:pt x="4" y="13"/>
                  </a:moveTo>
                  <a:lnTo>
                    <a:pt x="9" y="4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0" y="4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69" name="Freeform 920">
              <a:extLst>
                <a:ext uri="{FF2B5EF4-FFF2-40B4-BE49-F238E27FC236}">
                  <a16:creationId xmlns="" xmlns:a16="http://schemas.microsoft.com/office/drawing/2014/main" id="{5B762D47-8D01-46CE-A860-F76AB9D858E6}"/>
                </a:ext>
              </a:extLst>
            </p:cNvPr>
            <p:cNvSpPr>
              <a:spLocks/>
            </p:cNvSpPr>
            <p:nvPr/>
          </p:nvSpPr>
          <p:spPr bwMode="gray">
            <a:xfrm>
              <a:off x="6301456" y="3883118"/>
              <a:ext cx="5760" cy="19076"/>
            </a:xfrm>
            <a:custGeom>
              <a:avLst/>
              <a:gdLst>
                <a:gd name="T0" fmla="*/ 8 w 16"/>
                <a:gd name="T1" fmla="*/ 5 h 53"/>
                <a:gd name="T2" fmla="*/ 8 w 16"/>
                <a:gd name="T3" fmla="*/ 0 h 53"/>
                <a:gd name="T4" fmla="*/ 0 w 16"/>
                <a:gd name="T5" fmla="*/ 13 h 53"/>
                <a:gd name="T6" fmla="*/ 4 w 16"/>
                <a:gd name="T7" fmla="*/ 21 h 53"/>
                <a:gd name="T8" fmla="*/ 8 w 16"/>
                <a:gd name="T9" fmla="*/ 25 h 53"/>
                <a:gd name="T10" fmla="*/ 4 w 16"/>
                <a:gd name="T11" fmla="*/ 37 h 53"/>
                <a:gd name="T12" fmla="*/ 4 w 16"/>
                <a:gd name="T13" fmla="*/ 41 h 53"/>
                <a:gd name="T14" fmla="*/ 8 w 16"/>
                <a:gd name="T15" fmla="*/ 45 h 53"/>
                <a:gd name="T16" fmla="*/ 4 w 16"/>
                <a:gd name="T17" fmla="*/ 53 h 53"/>
                <a:gd name="T18" fmla="*/ 16 w 16"/>
                <a:gd name="T19" fmla="*/ 41 h 53"/>
                <a:gd name="T20" fmla="*/ 16 w 16"/>
                <a:gd name="T21" fmla="*/ 29 h 53"/>
                <a:gd name="T22" fmla="*/ 16 w 16"/>
                <a:gd name="T23" fmla="*/ 17 h 53"/>
                <a:gd name="T24" fmla="*/ 8 w 16"/>
                <a:gd name="T25" fmla="*/ 5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53"/>
                <a:gd name="T41" fmla="*/ 16 w 16"/>
                <a:gd name="T42" fmla="*/ 53 h 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53">
                  <a:moveTo>
                    <a:pt x="8" y="5"/>
                  </a:moveTo>
                  <a:lnTo>
                    <a:pt x="8" y="0"/>
                  </a:lnTo>
                  <a:lnTo>
                    <a:pt x="0" y="13"/>
                  </a:lnTo>
                  <a:lnTo>
                    <a:pt x="4" y="21"/>
                  </a:lnTo>
                  <a:lnTo>
                    <a:pt x="8" y="25"/>
                  </a:lnTo>
                  <a:lnTo>
                    <a:pt x="4" y="37"/>
                  </a:lnTo>
                  <a:lnTo>
                    <a:pt x="4" y="41"/>
                  </a:lnTo>
                  <a:lnTo>
                    <a:pt x="8" y="45"/>
                  </a:lnTo>
                  <a:lnTo>
                    <a:pt x="4" y="53"/>
                  </a:lnTo>
                  <a:lnTo>
                    <a:pt x="16" y="41"/>
                  </a:lnTo>
                  <a:lnTo>
                    <a:pt x="16" y="29"/>
                  </a:lnTo>
                  <a:lnTo>
                    <a:pt x="16" y="17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70" name="Freeform 921">
              <a:extLst>
                <a:ext uri="{FF2B5EF4-FFF2-40B4-BE49-F238E27FC236}">
                  <a16:creationId xmlns="" xmlns:a16="http://schemas.microsoft.com/office/drawing/2014/main" id="{602B4E57-AAF9-4B47-94C0-9E645F4D406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9656" y="3897875"/>
              <a:ext cx="1800" cy="4319"/>
            </a:xfrm>
            <a:custGeom>
              <a:avLst/>
              <a:gdLst>
                <a:gd name="T0" fmla="*/ 5 w 5"/>
                <a:gd name="T1" fmla="*/ 0 h 12"/>
                <a:gd name="T2" fmla="*/ 5 w 5"/>
                <a:gd name="T3" fmla="*/ 0 h 12"/>
                <a:gd name="T4" fmla="*/ 5 w 5"/>
                <a:gd name="T5" fmla="*/ 0 h 12"/>
                <a:gd name="T6" fmla="*/ 0 w 5"/>
                <a:gd name="T7" fmla="*/ 4 h 12"/>
                <a:gd name="T8" fmla="*/ 0 w 5"/>
                <a:gd name="T9" fmla="*/ 8 h 12"/>
                <a:gd name="T10" fmla="*/ 5 w 5"/>
                <a:gd name="T11" fmla="*/ 4 h 12"/>
                <a:gd name="T12" fmla="*/ 0 w 5"/>
                <a:gd name="T13" fmla="*/ 12 h 12"/>
                <a:gd name="T14" fmla="*/ 5 w 5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12"/>
                <a:gd name="T26" fmla="*/ 5 w 5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12">
                  <a:moveTo>
                    <a:pt x="5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5" y="4"/>
                  </a:lnTo>
                  <a:lnTo>
                    <a:pt x="0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71" name="Freeform 923">
              <a:extLst>
                <a:ext uri="{FF2B5EF4-FFF2-40B4-BE49-F238E27FC236}">
                  <a16:creationId xmlns="" xmlns:a16="http://schemas.microsoft.com/office/drawing/2014/main" id="{4358F518-2175-44FE-A611-63EB12D02602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0069" y="3369157"/>
              <a:ext cx="4320" cy="2879"/>
            </a:xfrm>
            <a:custGeom>
              <a:avLst/>
              <a:gdLst>
                <a:gd name="T0" fmla="*/ 0 w 12"/>
                <a:gd name="T1" fmla="*/ 8 h 8"/>
                <a:gd name="T2" fmla="*/ 12 w 12"/>
                <a:gd name="T3" fmla="*/ 0 h 8"/>
                <a:gd name="T4" fmla="*/ 8 w 12"/>
                <a:gd name="T5" fmla="*/ 0 h 8"/>
                <a:gd name="T6" fmla="*/ 0 w 12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8"/>
                <a:gd name="T14" fmla="*/ 12 w 1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8">
                  <a:moveTo>
                    <a:pt x="0" y="8"/>
                  </a:moveTo>
                  <a:lnTo>
                    <a:pt x="12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grpSp>
          <p:nvGrpSpPr>
            <p:cNvPr id="7" name="Group 924">
              <a:extLst>
                <a:ext uri="{FF2B5EF4-FFF2-40B4-BE49-F238E27FC236}">
                  <a16:creationId xmlns="" xmlns:a16="http://schemas.microsoft.com/office/drawing/2014/main" id="{696D0FDF-7138-4597-AB5F-281A25E815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07145" y="3323808"/>
              <a:ext cx="459725" cy="483368"/>
              <a:chOff x="18312" y="7545"/>
              <a:chExt cx="1277" cy="1343"/>
            </a:xfrm>
            <a:solidFill>
              <a:srgbClr val="FFFFFF">
                <a:lumMod val="65000"/>
              </a:srgbClr>
            </a:solidFill>
          </p:grpSpPr>
          <p:sp>
            <p:nvSpPr>
              <p:cNvPr id="1893" name="Freeform 925">
                <a:extLst>
                  <a:ext uri="{FF2B5EF4-FFF2-40B4-BE49-F238E27FC236}">
                    <a16:creationId xmlns="" xmlns:a16="http://schemas.microsoft.com/office/drawing/2014/main" id="{7A0CFF87-ED4E-44AB-A6DE-DB5216BD0A2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467" y="7545"/>
                <a:ext cx="122" cy="82"/>
              </a:xfrm>
              <a:custGeom>
                <a:avLst/>
                <a:gdLst>
                  <a:gd name="T0" fmla="*/ 110 w 122"/>
                  <a:gd name="T1" fmla="*/ 4 h 82"/>
                  <a:gd name="T2" fmla="*/ 98 w 122"/>
                  <a:gd name="T3" fmla="*/ 12 h 82"/>
                  <a:gd name="T4" fmla="*/ 86 w 122"/>
                  <a:gd name="T5" fmla="*/ 21 h 82"/>
                  <a:gd name="T6" fmla="*/ 74 w 122"/>
                  <a:gd name="T7" fmla="*/ 21 h 82"/>
                  <a:gd name="T8" fmla="*/ 61 w 122"/>
                  <a:gd name="T9" fmla="*/ 25 h 82"/>
                  <a:gd name="T10" fmla="*/ 49 w 122"/>
                  <a:gd name="T11" fmla="*/ 37 h 82"/>
                  <a:gd name="T12" fmla="*/ 37 w 122"/>
                  <a:gd name="T13" fmla="*/ 45 h 82"/>
                  <a:gd name="T14" fmla="*/ 25 w 122"/>
                  <a:gd name="T15" fmla="*/ 57 h 82"/>
                  <a:gd name="T16" fmla="*/ 21 w 122"/>
                  <a:gd name="T17" fmla="*/ 65 h 82"/>
                  <a:gd name="T18" fmla="*/ 8 w 122"/>
                  <a:gd name="T19" fmla="*/ 69 h 82"/>
                  <a:gd name="T20" fmla="*/ 0 w 122"/>
                  <a:gd name="T21" fmla="*/ 82 h 82"/>
                  <a:gd name="T22" fmla="*/ 13 w 122"/>
                  <a:gd name="T23" fmla="*/ 77 h 82"/>
                  <a:gd name="T24" fmla="*/ 25 w 122"/>
                  <a:gd name="T25" fmla="*/ 73 h 82"/>
                  <a:gd name="T26" fmla="*/ 33 w 122"/>
                  <a:gd name="T27" fmla="*/ 61 h 82"/>
                  <a:gd name="T28" fmla="*/ 45 w 122"/>
                  <a:gd name="T29" fmla="*/ 49 h 82"/>
                  <a:gd name="T30" fmla="*/ 61 w 122"/>
                  <a:gd name="T31" fmla="*/ 45 h 82"/>
                  <a:gd name="T32" fmla="*/ 69 w 122"/>
                  <a:gd name="T33" fmla="*/ 37 h 82"/>
                  <a:gd name="T34" fmla="*/ 82 w 122"/>
                  <a:gd name="T35" fmla="*/ 29 h 82"/>
                  <a:gd name="T36" fmla="*/ 94 w 122"/>
                  <a:gd name="T37" fmla="*/ 21 h 82"/>
                  <a:gd name="T38" fmla="*/ 106 w 122"/>
                  <a:gd name="T39" fmla="*/ 16 h 82"/>
                  <a:gd name="T40" fmla="*/ 118 w 122"/>
                  <a:gd name="T41" fmla="*/ 16 h 82"/>
                  <a:gd name="T42" fmla="*/ 122 w 122"/>
                  <a:gd name="T43" fmla="*/ 4 h 82"/>
                  <a:gd name="T44" fmla="*/ 118 w 122"/>
                  <a:gd name="T45" fmla="*/ 0 h 82"/>
                  <a:gd name="T46" fmla="*/ 110 w 122"/>
                  <a:gd name="T47" fmla="*/ 4 h 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2"/>
                  <a:gd name="T73" fmla="*/ 0 h 82"/>
                  <a:gd name="T74" fmla="*/ 122 w 122"/>
                  <a:gd name="T75" fmla="*/ 82 h 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2" h="82">
                    <a:moveTo>
                      <a:pt x="110" y="4"/>
                    </a:moveTo>
                    <a:lnTo>
                      <a:pt x="98" y="12"/>
                    </a:lnTo>
                    <a:lnTo>
                      <a:pt x="86" y="21"/>
                    </a:lnTo>
                    <a:lnTo>
                      <a:pt x="74" y="21"/>
                    </a:lnTo>
                    <a:lnTo>
                      <a:pt x="61" y="25"/>
                    </a:lnTo>
                    <a:lnTo>
                      <a:pt x="49" y="37"/>
                    </a:lnTo>
                    <a:lnTo>
                      <a:pt x="37" y="45"/>
                    </a:lnTo>
                    <a:lnTo>
                      <a:pt x="25" y="57"/>
                    </a:lnTo>
                    <a:lnTo>
                      <a:pt x="21" y="65"/>
                    </a:lnTo>
                    <a:lnTo>
                      <a:pt x="8" y="69"/>
                    </a:lnTo>
                    <a:lnTo>
                      <a:pt x="0" y="82"/>
                    </a:lnTo>
                    <a:lnTo>
                      <a:pt x="13" y="77"/>
                    </a:lnTo>
                    <a:lnTo>
                      <a:pt x="25" y="73"/>
                    </a:lnTo>
                    <a:lnTo>
                      <a:pt x="33" y="61"/>
                    </a:lnTo>
                    <a:lnTo>
                      <a:pt x="45" y="49"/>
                    </a:lnTo>
                    <a:lnTo>
                      <a:pt x="61" y="45"/>
                    </a:lnTo>
                    <a:lnTo>
                      <a:pt x="69" y="37"/>
                    </a:lnTo>
                    <a:lnTo>
                      <a:pt x="82" y="29"/>
                    </a:lnTo>
                    <a:lnTo>
                      <a:pt x="94" y="21"/>
                    </a:lnTo>
                    <a:lnTo>
                      <a:pt x="106" y="16"/>
                    </a:lnTo>
                    <a:lnTo>
                      <a:pt x="118" y="16"/>
                    </a:lnTo>
                    <a:lnTo>
                      <a:pt x="122" y="4"/>
                    </a:lnTo>
                    <a:lnTo>
                      <a:pt x="118" y="0"/>
                    </a:lnTo>
                    <a:lnTo>
                      <a:pt x="110" y="4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94" name="Freeform 926">
                <a:extLst>
                  <a:ext uri="{FF2B5EF4-FFF2-40B4-BE49-F238E27FC236}">
                    <a16:creationId xmlns="" xmlns:a16="http://schemas.microsoft.com/office/drawing/2014/main" id="{5D7A8C64-BBA0-4088-817A-729760F202B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386" y="7622"/>
                <a:ext cx="57" cy="57"/>
              </a:xfrm>
              <a:custGeom>
                <a:avLst/>
                <a:gdLst>
                  <a:gd name="T0" fmla="*/ 41 w 57"/>
                  <a:gd name="T1" fmla="*/ 0 h 57"/>
                  <a:gd name="T2" fmla="*/ 32 w 57"/>
                  <a:gd name="T3" fmla="*/ 13 h 57"/>
                  <a:gd name="T4" fmla="*/ 24 w 57"/>
                  <a:gd name="T5" fmla="*/ 25 h 57"/>
                  <a:gd name="T6" fmla="*/ 12 w 57"/>
                  <a:gd name="T7" fmla="*/ 37 h 57"/>
                  <a:gd name="T8" fmla="*/ 4 w 57"/>
                  <a:gd name="T9" fmla="*/ 45 h 57"/>
                  <a:gd name="T10" fmla="*/ 0 w 57"/>
                  <a:gd name="T11" fmla="*/ 57 h 57"/>
                  <a:gd name="T12" fmla="*/ 12 w 57"/>
                  <a:gd name="T13" fmla="*/ 45 h 57"/>
                  <a:gd name="T14" fmla="*/ 20 w 57"/>
                  <a:gd name="T15" fmla="*/ 37 h 57"/>
                  <a:gd name="T16" fmla="*/ 32 w 57"/>
                  <a:gd name="T17" fmla="*/ 25 h 57"/>
                  <a:gd name="T18" fmla="*/ 45 w 57"/>
                  <a:gd name="T19" fmla="*/ 17 h 57"/>
                  <a:gd name="T20" fmla="*/ 57 w 57"/>
                  <a:gd name="T21" fmla="*/ 9 h 57"/>
                  <a:gd name="T22" fmla="*/ 45 w 57"/>
                  <a:gd name="T23" fmla="*/ 0 h 57"/>
                  <a:gd name="T24" fmla="*/ 41 w 57"/>
                  <a:gd name="T25" fmla="*/ 0 h 5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"/>
                  <a:gd name="T40" fmla="*/ 0 h 57"/>
                  <a:gd name="T41" fmla="*/ 57 w 57"/>
                  <a:gd name="T42" fmla="*/ 57 h 5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" h="57">
                    <a:moveTo>
                      <a:pt x="41" y="0"/>
                    </a:moveTo>
                    <a:lnTo>
                      <a:pt x="32" y="13"/>
                    </a:lnTo>
                    <a:lnTo>
                      <a:pt x="24" y="25"/>
                    </a:lnTo>
                    <a:lnTo>
                      <a:pt x="12" y="37"/>
                    </a:lnTo>
                    <a:lnTo>
                      <a:pt x="4" y="45"/>
                    </a:lnTo>
                    <a:lnTo>
                      <a:pt x="0" y="57"/>
                    </a:lnTo>
                    <a:lnTo>
                      <a:pt x="12" y="45"/>
                    </a:lnTo>
                    <a:lnTo>
                      <a:pt x="20" y="37"/>
                    </a:lnTo>
                    <a:lnTo>
                      <a:pt x="32" y="25"/>
                    </a:lnTo>
                    <a:lnTo>
                      <a:pt x="45" y="17"/>
                    </a:lnTo>
                    <a:lnTo>
                      <a:pt x="57" y="9"/>
                    </a:lnTo>
                    <a:lnTo>
                      <a:pt x="45" y="0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95" name="Freeform 927">
                <a:extLst>
                  <a:ext uri="{FF2B5EF4-FFF2-40B4-BE49-F238E27FC236}">
                    <a16:creationId xmlns="" xmlns:a16="http://schemas.microsoft.com/office/drawing/2014/main" id="{E2721EDC-253B-4687-9CAB-DDA80AE08A9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503" y="7842"/>
                <a:ext cx="675" cy="558"/>
              </a:xfrm>
              <a:custGeom>
                <a:avLst/>
                <a:gdLst>
                  <a:gd name="T0" fmla="*/ 45 w 675"/>
                  <a:gd name="T1" fmla="*/ 525 h 558"/>
                  <a:gd name="T2" fmla="*/ 85 w 675"/>
                  <a:gd name="T3" fmla="*/ 509 h 558"/>
                  <a:gd name="T4" fmla="*/ 114 w 675"/>
                  <a:gd name="T5" fmla="*/ 509 h 558"/>
                  <a:gd name="T6" fmla="*/ 138 w 675"/>
                  <a:gd name="T7" fmla="*/ 497 h 558"/>
                  <a:gd name="T8" fmla="*/ 146 w 675"/>
                  <a:gd name="T9" fmla="*/ 497 h 558"/>
                  <a:gd name="T10" fmla="*/ 187 w 675"/>
                  <a:gd name="T11" fmla="*/ 488 h 558"/>
                  <a:gd name="T12" fmla="*/ 220 w 675"/>
                  <a:gd name="T13" fmla="*/ 472 h 558"/>
                  <a:gd name="T14" fmla="*/ 264 w 675"/>
                  <a:gd name="T15" fmla="*/ 476 h 558"/>
                  <a:gd name="T16" fmla="*/ 268 w 675"/>
                  <a:gd name="T17" fmla="*/ 497 h 558"/>
                  <a:gd name="T18" fmla="*/ 264 w 675"/>
                  <a:gd name="T19" fmla="*/ 537 h 558"/>
                  <a:gd name="T20" fmla="*/ 305 w 675"/>
                  <a:gd name="T21" fmla="*/ 558 h 558"/>
                  <a:gd name="T22" fmla="*/ 330 w 675"/>
                  <a:gd name="T23" fmla="*/ 513 h 558"/>
                  <a:gd name="T24" fmla="*/ 346 w 675"/>
                  <a:gd name="T25" fmla="*/ 480 h 558"/>
                  <a:gd name="T26" fmla="*/ 358 w 675"/>
                  <a:gd name="T27" fmla="*/ 456 h 558"/>
                  <a:gd name="T28" fmla="*/ 370 w 675"/>
                  <a:gd name="T29" fmla="*/ 460 h 558"/>
                  <a:gd name="T30" fmla="*/ 391 w 675"/>
                  <a:gd name="T31" fmla="*/ 480 h 558"/>
                  <a:gd name="T32" fmla="*/ 419 w 675"/>
                  <a:gd name="T33" fmla="*/ 480 h 558"/>
                  <a:gd name="T34" fmla="*/ 456 w 675"/>
                  <a:gd name="T35" fmla="*/ 460 h 558"/>
                  <a:gd name="T36" fmla="*/ 488 w 675"/>
                  <a:gd name="T37" fmla="*/ 480 h 558"/>
                  <a:gd name="T38" fmla="*/ 509 w 675"/>
                  <a:gd name="T39" fmla="*/ 436 h 558"/>
                  <a:gd name="T40" fmla="*/ 541 w 675"/>
                  <a:gd name="T41" fmla="*/ 419 h 558"/>
                  <a:gd name="T42" fmla="*/ 553 w 675"/>
                  <a:gd name="T43" fmla="*/ 423 h 558"/>
                  <a:gd name="T44" fmla="*/ 541 w 675"/>
                  <a:gd name="T45" fmla="*/ 460 h 558"/>
                  <a:gd name="T46" fmla="*/ 582 w 675"/>
                  <a:gd name="T47" fmla="*/ 419 h 558"/>
                  <a:gd name="T48" fmla="*/ 594 w 675"/>
                  <a:gd name="T49" fmla="*/ 387 h 558"/>
                  <a:gd name="T50" fmla="*/ 598 w 675"/>
                  <a:gd name="T51" fmla="*/ 342 h 558"/>
                  <a:gd name="T52" fmla="*/ 614 w 675"/>
                  <a:gd name="T53" fmla="*/ 301 h 558"/>
                  <a:gd name="T54" fmla="*/ 610 w 675"/>
                  <a:gd name="T55" fmla="*/ 257 h 558"/>
                  <a:gd name="T56" fmla="*/ 623 w 675"/>
                  <a:gd name="T57" fmla="*/ 224 h 558"/>
                  <a:gd name="T58" fmla="*/ 643 w 675"/>
                  <a:gd name="T59" fmla="*/ 216 h 558"/>
                  <a:gd name="T60" fmla="*/ 659 w 675"/>
                  <a:gd name="T61" fmla="*/ 179 h 558"/>
                  <a:gd name="T62" fmla="*/ 671 w 675"/>
                  <a:gd name="T63" fmla="*/ 130 h 558"/>
                  <a:gd name="T64" fmla="*/ 663 w 675"/>
                  <a:gd name="T65" fmla="*/ 86 h 558"/>
                  <a:gd name="T66" fmla="*/ 639 w 675"/>
                  <a:gd name="T67" fmla="*/ 45 h 558"/>
                  <a:gd name="T68" fmla="*/ 606 w 675"/>
                  <a:gd name="T69" fmla="*/ 0 h 558"/>
                  <a:gd name="T70" fmla="*/ 627 w 675"/>
                  <a:gd name="T71" fmla="*/ 21 h 558"/>
                  <a:gd name="T72" fmla="*/ 602 w 675"/>
                  <a:gd name="T73" fmla="*/ 49 h 558"/>
                  <a:gd name="T74" fmla="*/ 574 w 675"/>
                  <a:gd name="T75" fmla="*/ 16 h 558"/>
                  <a:gd name="T76" fmla="*/ 553 w 675"/>
                  <a:gd name="T77" fmla="*/ 53 h 558"/>
                  <a:gd name="T78" fmla="*/ 553 w 675"/>
                  <a:gd name="T79" fmla="*/ 82 h 558"/>
                  <a:gd name="T80" fmla="*/ 541 w 675"/>
                  <a:gd name="T81" fmla="*/ 118 h 558"/>
                  <a:gd name="T82" fmla="*/ 557 w 675"/>
                  <a:gd name="T83" fmla="*/ 143 h 558"/>
                  <a:gd name="T84" fmla="*/ 545 w 675"/>
                  <a:gd name="T85" fmla="*/ 171 h 558"/>
                  <a:gd name="T86" fmla="*/ 525 w 675"/>
                  <a:gd name="T87" fmla="*/ 208 h 558"/>
                  <a:gd name="T88" fmla="*/ 509 w 675"/>
                  <a:gd name="T89" fmla="*/ 248 h 558"/>
                  <a:gd name="T90" fmla="*/ 480 w 675"/>
                  <a:gd name="T91" fmla="*/ 273 h 558"/>
                  <a:gd name="T92" fmla="*/ 448 w 675"/>
                  <a:gd name="T93" fmla="*/ 305 h 558"/>
                  <a:gd name="T94" fmla="*/ 399 w 675"/>
                  <a:gd name="T95" fmla="*/ 322 h 558"/>
                  <a:gd name="T96" fmla="*/ 374 w 675"/>
                  <a:gd name="T97" fmla="*/ 318 h 558"/>
                  <a:gd name="T98" fmla="*/ 395 w 675"/>
                  <a:gd name="T99" fmla="*/ 281 h 558"/>
                  <a:gd name="T100" fmla="*/ 358 w 675"/>
                  <a:gd name="T101" fmla="*/ 309 h 558"/>
                  <a:gd name="T102" fmla="*/ 338 w 675"/>
                  <a:gd name="T103" fmla="*/ 358 h 558"/>
                  <a:gd name="T104" fmla="*/ 317 w 675"/>
                  <a:gd name="T105" fmla="*/ 399 h 558"/>
                  <a:gd name="T106" fmla="*/ 281 w 675"/>
                  <a:gd name="T107" fmla="*/ 419 h 558"/>
                  <a:gd name="T108" fmla="*/ 256 w 675"/>
                  <a:gd name="T109" fmla="*/ 407 h 558"/>
                  <a:gd name="T110" fmla="*/ 216 w 675"/>
                  <a:gd name="T111" fmla="*/ 415 h 558"/>
                  <a:gd name="T112" fmla="*/ 171 w 675"/>
                  <a:gd name="T113" fmla="*/ 423 h 558"/>
                  <a:gd name="T114" fmla="*/ 130 w 675"/>
                  <a:gd name="T115" fmla="*/ 423 h 558"/>
                  <a:gd name="T116" fmla="*/ 85 w 675"/>
                  <a:gd name="T117" fmla="*/ 456 h 558"/>
                  <a:gd name="T118" fmla="*/ 49 w 675"/>
                  <a:gd name="T119" fmla="*/ 480 h 558"/>
                  <a:gd name="T120" fmla="*/ 4 w 675"/>
                  <a:gd name="T121" fmla="*/ 505 h 558"/>
                  <a:gd name="T122" fmla="*/ 8 w 675"/>
                  <a:gd name="T123" fmla="*/ 525 h 55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75"/>
                  <a:gd name="T187" fmla="*/ 0 h 558"/>
                  <a:gd name="T188" fmla="*/ 675 w 675"/>
                  <a:gd name="T189" fmla="*/ 558 h 55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75" h="558">
                    <a:moveTo>
                      <a:pt x="8" y="525"/>
                    </a:moveTo>
                    <a:lnTo>
                      <a:pt x="20" y="529"/>
                    </a:lnTo>
                    <a:lnTo>
                      <a:pt x="32" y="521"/>
                    </a:lnTo>
                    <a:lnTo>
                      <a:pt x="45" y="525"/>
                    </a:lnTo>
                    <a:lnTo>
                      <a:pt x="57" y="521"/>
                    </a:lnTo>
                    <a:lnTo>
                      <a:pt x="81" y="533"/>
                    </a:lnTo>
                    <a:lnTo>
                      <a:pt x="85" y="521"/>
                    </a:lnTo>
                    <a:lnTo>
                      <a:pt x="85" y="509"/>
                    </a:lnTo>
                    <a:lnTo>
                      <a:pt x="93" y="501"/>
                    </a:lnTo>
                    <a:lnTo>
                      <a:pt x="102" y="509"/>
                    </a:lnTo>
                    <a:lnTo>
                      <a:pt x="114" y="509"/>
                    </a:lnTo>
                    <a:lnTo>
                      <a:pt x="126" y="501"/>
                    </a:lnTo>
                    <a:lnTo>
                      <a:pt x="138" y="501"/>
                    </a:lnTo>
                    <a:lnTo>
                      <a:pt x="138" y="497"/>
                    </a:lnTo>
                    <a:lnTo>
                      <a:pt x="138" y="501"/>
                    </a:lnTo>
                    <a:lnTo>
                      <a:pt x="142" y="505"/>
                    </a:lnTo>
                    <a:lnTo>
                      <a:pt x="146" y="497"/>
                    </a:lnTo>
                    <a:lnTo>
                      <a:pt x="159" y="493"/>
                    </a:lnTo>
                    <a:lnTo>
                      <a:pt x="167" y="493"/>
                    </a:lnTo>
                    <a:lnTo>
                      <a:pt x="179" y="493"/>
                    </a:lnTo>
                    <a:lnTo>
                      <a:pt x="187" y="488"/>
                    </a:lnTo>
                    <a:lnTo>
                      <a:pt x="195" y="484"/>
                    </a:lnTo>
                    <a:lnTo>
                      <a:pt x="207" y="476"/>
                    </a:lnTo>
                    <a:lnTo>
                      <a:pt x="212" y="476"/>
                    </a:lnTo>
                    <a:lnTo>
                      <a:pt x="220" y="472"/>
                    </a:lnTo>
                    <a:lnTo>
                      <a:pt x="232" y="472"/>
                    </a:lnTo>
                    <a:lnTo>
                      <a:pt x="240" y="476"/>
                    </a:lnTo>
                    <a:lnTo>
                      <a:pt x="256" y="480"/>
                    </a:lnTo>
                    <a:lnTo>
                      <a:pt x="264" y="476"/>
                    </a:lnTo>
                    <a:lnTo>
                      <a:pt x="277" y="476"/>
                    </a:lnTo>
                    <a:lnTo>
                      <a:pt x="281" y="484"/>
                    </a:lnTo>
                    <a:lnTo>
                      <a:pt x="268" y="497"/>
                    </a:lnTo>
                    <a:lnTo>
                      <a:pt x="256" y="505"/>
                    </a:lnTo>
                    <a:lnTo>
                      <a:pt x="264" y="513"/>
                    </a:lnTo>
                    <a:lnTo>
                      <a:pt x="256" y="525"/>
                    </a:lnTo>
                    <a:lnTo>
                      <a:pt x="264" y="537"/>
                    </a:lnTo>
                    <a:lnTo>
                      <a:pt x="277" y="541"/>
                    </a:lnTo>
                    <a:lnTo>
                      <a:pt x="281" y="554"/>
                    </a:lnTo>
                    <a:lnTo>
                      <a:pt x="293" y="558"/>
                    </a:lnTo>
                    <a:lnTo>
                      <a:pt x="305" y="558"/>
                    </a:lnTo>
                    <a:lnTo>
                      <a:pt x="313" y="545"/>
                    </a:lnTo>
                    <a:lnTo>
                      <a:pt x="317" y="533"/>
                    </a:lnTo>
                    <a:lnTo>
                      <a:pt x="330" y="525"/>
                    </a:lnTo>
                    <a:lnTo>
                      <a:pt x="330" y="513"/>
                    </a:lnTo>
                    <a:lnTo>
                      <a:pt x="354" y="505"/>
                    </a:lnTo>
                    <a:lnTo>
                      <a:pt x="366" y="501"/>
                    </a:lnTo>
                    <a:lnTo>
                      <a:pt x="358" y="488"/>
                    </a:lnTo>
                    <a:lnTo>
                      <a:pt x="346" y="480"/>
                    </a:lnTo>
                    <a:lnTo>
                      <a:pt x="342" y="476"/>
                    </a:lnTo>
                    <a:lnTo>
                      <a:pt x="350" y="464"/>
                    </a:lnTo>
                    <a:lnTo>
                      <a:pt x="354" y="456"/>
                    </a:lnTo>
                    <a:lnTo>
                      <a:pt x="358" y="456"/>
                    </a:lnTo>
                    <a:lnTo>
                      <a:pt x="366" y="448"/>
                    </a:lnTo>
                    <a:lnTo>
                      <a:pt x="362" y="460"/>
                    </a:lnTo>
                    <a:lnTo>
                      <a:pt x="370" y="472"/>
                    </a:lnTo>
                    <a:lnTo>
                      <a:pt x="370" y="460"/>
                    </a:lnTo>
                    <a:lnTo>
                      <a:pt x="382" y="472"/>
                    </a:lnTo>
                    <a:lnTo>
                      <a:pt x="386" y="476"/>
                    </a:lnTo>
                    <a:lnTo>
                      <a:pt x="378" y="484"/>
                    </a:lnTo>
                    <a:lnTo>
                      <a:pt x="391" y="480"/>
                    </a:lnTo>
                    <a:lnTo>
                      <a:pt x="403" y="480"/>
                    </a:lnTo>
                    <a:lnTo>
                      <a:pt x="407" y="476"/>
                    </a:lnTo>
                    <a:lnTo>
                      <a:pt x="411" y="480"/>
                    </a:lnTo>
                    <a:lnTo>
                      <a:pt x="419" y="480"/>
                    </a:lnTo>
                    <a:lnTo>
                      <a:pt x="427" y="480"/>
                    </a:lnTo>
                    <a:lnTo>
                      <a:pt x="439" y="480"/>
                    </a:lnTo>
                    <a:lnTo>
                      <a:pt x="452" y="472"/>
                    </a:lnTo>
                    <a:lnTo>
                      <a:pt x="456" y="460"/>
                    </a:lnTo>
                    <a:lnTo>
                      <a:pt x="468" y="448"/>
                    </a:lnTo>
                    <a:lnTo>
                      <a:pt x="480" y="456"/>
                    </a:lnTo>
                    <a:lnTo>
                      <a:pt x="480" y="468"/>
                    </a:lnTo>
                    <a:lnTo>
                      <a:pt x="488" y="480"/>
                    </a:lnTo>
                    <a:lnTo>
                      <a:pt x="496" y="468"/>
                    </a:lnTo>
                    <a:lnTo>
                      <a:pt x="500" y="456"/>
                    </a:lnTo>
                    <a:lnTo>
                      <a:pt x="500" y="448"/>
                    </a:lnTo>
                    <a:lnTo>
                      <a:pt x="509" y="436"/>
                    </a:lnTo>
                    <a:lnTo>
                      <a:pt x="521" y="436"/>
                    </a:lnTo>
                    <a:lnTo>
                      <a:pt x="533" y="444"/>
                    </a:lnTo>
                    <a:lnTo>
                      <a:pt x="533" y="432"/>
                    </a:lnTo>
                    <a:lnTo>
                      <a:pt x="541" y="419"/>
                    </a:lnTo>
                    <a:lnTo>
                      <a:pt x="545" y="411"/>
                    </a:lnTo>
                    <a:lnTo>
                      <a:pt x="553" y="411"/>
                    </a:lnTo>
                    <a:lnTo>
                      <a:pt x="557" y="411"/>
                    </a:lnTo>
                    <a:lnTo>
                      <a:pt x="553" y="423"/>
                    </a:lnTo>
                    <a:lnTo>
                      <a:pt x="545" y="436"/>
                    </a:lnTo>
                    <a:lnTo>
                      <a:pt x="545" y="448"/>
                    </a:lnTo>
                    <a:lnTo>
                      <a:pt x="541" y="460"/>
                    </a:lnTo>
                    <a:lnTo>
                      <a:pt x="566" y="448"/>
                    </a:lnTo>
                    <a:lnTo>
                      <a:pt x="578" y="444"/>
                    </a:lnTo>
                    <a:lnTo>
                      <a:pt x="578" y="432"/>
                    </a:lnTo>
                    <a:lnTo>
                      <a:pt x="582" y="419"/>
                    </a:lnTo>
                    <a:lnTo>
                      <a:pt x="594" y="411"/>
                    </a:lnTo>
                    <a:lnTo>
                      <a:pt x="606" y="403"/>
                    </a:lnTo>
                    <a:lnTo>
                      <a:pt x="602" y="399"/>
                    </a:lnTo>
                    <a:lnTo>
                      <a:pt x="594" y="387"/>
                    </a:lnTo>
                    <a:lnTo>
                      <a:pt x="590" y="375"/>
                    </a:lnTo>
                    <a:lnTo>
                      <a:pt x="590" y="362"/>
                    </a:lnTo>
                    <a:lnTo>
                      <a:pt x="590" y="354"/>
                    </a:lnTo>
                    <a:lnTo>
                      <a:pt x="598" y="342"/>
                    </a:lnTo>
                    <a:lnTo>
                      <a:pt x="602" y="330"/>
                    </a:lnTo>
                    <a:lnTo>
                      <a:pt x="602" y="326"/>
                    </a:lnTo>
                    <a:lnTo>
                      <a:pt x="610" y="314"/>
                    </a:lnTo>
                    <a:lnTo>
                      <a:pt x="614" y="301"/>
                    </a:lnTo>
                    <a:lnTo>
                      <a:pt x="618" y="293"/>
                    </a:lnTo>
                    <a:lnTo>
                      <a:pt x="614" y="281"/>
                    </a:lnTo>
                    <a:lnTo>
                      <a:pt x="614" y="269"/>
                    </a:lnTo>
                    <a:lnTo>
                      <a:pt x="610" y="257"/>
                    </a:lnTo>
                    <a:lnTo>
                      <a:pt x="610" y="248"/>
                    </a:lnTo>
                    <a:lnTo>
                      <a:pt x="610" y="236"/>
                    </a:lnTo>
                    <a:lnTo>
                      <a:pt x="618" y="224"/>
                    </a:lnTo>
                    <a:lnTo>
                      <a:pt x="623" y="224"/>
                    </a:lnTo>
                    <a:lnTo>
                      <a:pt x="635" y="220"/>
                    </a:lnTo>
                    <a:lnTo>
                      <a:pt x="647" y="228"/>
                    </a:lnTo>
                    <a:lnTo>
                      <a:pt x="643" y="216"/>
                    </a:lnTo>
                    <a:lnTo>
                      <a:pt x="647" y="204"/>
                    </a:lnTo>
                    <a:lnTo>
                      <a:pt x="647" y="191"/>
                    </a:lnTo>
                    <a:lnTo>
                      <a:pt x="651" y="179"/>
                    </a:lnTo>
                    <a:lnTo>
                      <a:pt x="659" y="179"/>
                    </a:lnTo>
                    <a:lnTo>
                      <a:pt x="667" y="167"/>
                    </a:lnTo>
                    <a:lnTo>
                      <a:pt x="667" y="155"/>
                    </a:lnTo>
                    <a:lnTo>
                      <a:pt x="675" y="143"/>
                    </a:lnTo>
                    <a:lnTo>
                      <a:pt x="671" y="130"/>
                    </a:lnTo>
                    <a:lnTo>
                      <a:pt x="671" y="118"/>
                    </a:lnTo>
                    <a:lnTo>
                      <a:pt x="671" y="106"/>
                    </a:lnTo>
                    <a:lnTo>
                      <a:pt x="667" y="98"/>
                    </a:lnTo>
                    <a:lnTo>
                      <a:pt x="663" y="86"/>
                    </a:lnTo>
                    <a:lnTo>
                      <a:pt x="655" y="73"/>
                    </a:lnTo>
                    <a:lnTo>
                      <a:pt x="643" y="65"/>
                    </a:lnTo>
                    <a:lnTo>
                      <a:pt x="639" y="53"/>
                    </a:lnTo>
                    <a:lnTo>
                      <a:pt x="639" y="45"/>
                    </a:lnTo>
                    <a:lnTo>
                      <a:pt x="639" y="25"/>
                    </a:lnTo>
                    <a:lnTo>
                      <a:pt x="631" y="12"/>
                    </a:lnTo>
                    <a:lnTo>
                      <a:pt x="618" y="0"/>
                    </a:lnTo>
                    <a:lnTo>
                      <a:pt x="606" y="0"/>
                    </a:lnTo>
                    <a:lnTo>
                      <a:pt x="602" y="12"/>
                    </a:lnTo>
                    <a:lnTo>
                      <a:pt x="606" y="25"/>
                    </a:lnTo>
                    <a:lnTo>
                      <a:pt x="618" y="25"/>
                    </a:lnTo>
                    <a:lnTo>
                      <a:pt x="627" y="21"/>
                    </a:lnTo>
                    <a:lnTo>
                      <a:pt x="627" y="33"/>
                    </a:lnTo>
                    <a:lnTo>
                      <a:pt x="618" y="45"/>
                    </a:lnTo>
                    <a:lnTo>
                      <a:pt x="606" y="37"/>
                    </a:lnTo>
                    <a:lnTo>
                      <a:pt x="602" y="49"/>
                    </a:lnTo>
                    <a:lnTo>
                      <a:pt x="594" y="45"/>
                    </a:lnTo>
                    <a:lnTo>
                      <a:pt x="594" y="33"/>
                    </a:lnTo>
                    <a:lnTo>
                      <a:pt x="586" y="21"/>
                    </a:lnTo>
                    <a:lnTo>
                      <a:pt x="574" y="16"/>
                    </a:lnTo>
                    <a:lnTo>
                      <a:pt x="574" y="29"/>
                    </a:lnTo>
                    <a:lnTo>
                      <a:pt x="574" y="41"/>
                    </a:lnTo>
                    <a:lnTo>
                      <a:pt x="566" y="53"/>
                    </a:lnTo>
                    <a:lnTo>
                      <a:pt x="553" y="53"/>
                    </a:lnTo>
                    <a:lnTo>
                      <a:pt x="545" y="65"/>
                    </a:lnTo>
                    <a:lnTo>
                      <a:pt x="549" y="78"/>
                    </a:lnTo>
                    <a:lnTo>
                      <a:pt x="553" y="82"/>
                    </a:lnTo>
                    <a:lnTo>
                      <a:pt x="553" y="94"/>
                    </a:lnTo>
                    <a:lnTo>
                      <a:pt x="549" y="106"/>
                    </a:lnTo>
                    <a:lnTo>
                      <a:pt x="541" y="118"/>
                    </a:lnTo>
                    <a:lnTo>
                      <a:pt x="553" y="118"/>
                    </a:lnTo>
                    <a:lnTo>
                      <a:pt x="557" y="126"/>
                    </a:lnTo>
                    <a:lnTo>
                      <a:pt x="557" y="139"/>
                    </a:lnTo>
                    <a:lnTo>
                      <a:pt x="557" y="143"/>
                    </a:lnTo>
                    <a:lnTo>
                      <a:pt x="553" y="155"/>
                    </a:lnTo>
                    <a:lnTo>
                      <a:pt x="549" y="159"/>
                    </a:lnTo>
                    <a:lnTo>
                      <a:pt x="545" y="171"/>
                    </a:lnTo>
                    <a:lnTo>
                      <a:pt x="541" y="183"/>
                    </a:lnTo>
                    <a:lnTo>
                      <a:pt x="541" y="187"/>
                    </a:lnTo>
                    <a:lnTo>
                      <a:pt x="533" y="200"/>
                    </a:lnTo>
                    <a:lnTo>
                      <a:pt x="525" y="208"/>
                    </a:lnTo>
                    <a:lnTo>
                      <a:pt x="525" y="212"/>
                    </a:lnTo>
                    <a:lnTo>
                      <a:pt x="521" y="224"/>
                    </a:lnTo>
                    <a:lnTo>
                      <a:pt x="521" y="236"/>
                    </a:lnTo>
                    <a:lnTo>
                      <a:pt x="509" y="248"/>
                    </a:lnTo>
                    <a:lnTo>
                      <a:pt x="496" y="252"/>
                    </a:lnTo>
                    <a:lnTo>
                      <a:pt x="484" y="261"/>
                    </a:lnTo>
                    <a:lnTo>
                      <a:pt x="480" y="273"/>
                    </a:lnTo>
                    <a:lnTo>
                      <a:pt x="480" y="277"/>
                    </a:lnTo>
                    <a:lnTo>
                      <a:pt x="468" y="289"/>
                    </a:lnTo>
                    <a:lnTo>
                      <a:pt x="456" y="297"/>
                    </a:lnTo>
                    <a:lnTo>
                      <a:pt x="448" y="305"/>
                    </a:lnTo>
                    <a:lnTo>
                      <a:pt x="435" y="309"/>
                    </a:lnTo>
                    <a:lnTo>
                      <a:pt x="423" y="318"/>
                    </a:lnTo>
                    <a:lnTo>
                      <a:pt x="411" y="318"/>
                    </a:lnTo>
                    <a:lnTo>
                      <a:pt x="399" y="322"/>
                    </a:lnTo>
                    <a:lnTo>
                      <a:pt x="386" y="334"/>
                    </a:lnTo>
                    <a:lnTo>
                      <a:pt x="378" y="334"/>
                    </a:lnTo>
                    <a:lnTo>
                      <a:pt x="374" y="322"/>
                    </a:lnTo>
                    <a:lnTo>
                      <a:pt x="374" y="318"/>
                    </a:lnTo>
                    <a:lnTo>
                      <a:pt x="366" y="309"/>
                    </a:lnTo>
                    <a:lnTo>
                      <a:pt x="378" y="301"/>
                    </a:lnTo>
                    <a:lnTo>
                      <a:pt x="386" y="293"/>
                    </a:lnTo>
                    <a:lnTo>
                      <a:pt x="395" y="281"/>
                    </a:lnTo>
                    <a:lnTo>
                      <a:pt x="378" y="285"/>
                    </a:lnTo>
                    <a:lnTo>
                      <a:pt x="370" y="289"/>
                    </a:lnTo>
                    <a:lnTo>
                      <a:pt x="358" y="297"/>
                    </a:lnTo>
                    <a:lnTo>
                      <a:pt x="358" y="309"/>
                    </a:lnTo>
                    <a:lnTo>
                      <a:pt x="358" y="322"/>
                    </a:lnTo>
                    <a:lnTo>
                      <a:pt x="354" y="334"/>
                    </a:lnTo>
                    <a:lnTo>
                      <a:pt x="350" y="346"/>
                    </a:lnTo>
                    <a:lnTo>
                      <a:pt x="338" y="358"/>
                    </a:lnTo>
                    <a:lnTo>
                      <a:pt x="325" y="370"/>
                    </a:lnTo>
                    <a:lnTo>
                      <a:pt x="317" y="375"/>
                    </a:lnTo>
                    <a:lnTo>
                      <a:pt x="309" y="387"/>
                    </a:lnTo>
                    <a:lnTo>
                      <a:pt x="317" y="399"/>
                    </a:lnTo>
                    <a:lnTo>
                      <a:pt x="317" y="411"/>
                    </a:lnTo>
                    <a:lnTo>
                      <a:pt x="305" y="415"/>
                    </a:lnTo>
                    <a:lnTo>
                      <a:pt x="293" y="419"/>
                    </a:lnTo>
                    <a:lnTo>
                      <a:pt x="281" y="419"/>
                    </a:lnTo>
                    <a:lnTo>
                      <a:pt x="277" y="423"/>
                    </a:lnTo>
                    <a:lnTo>
                      <a:pt x="264" y="415"/>
                    </a:lnTo>
                    <a:lnTo>
                      <a:pt x="268" y="403"/>
                    </a:lnTo>
                    <a:lnTo>
                      <a:pt x="256" y="407"/>
                    </a:lnTo>
                    <a:lnTo>
                      <a:pt x="244" y="411"/>
                    </a:lnTo>
                    <a:lnTo>
                      <a:pt x="240" y="411"/>
                    </a:lnTo>
                    <a:lnTo>
                      <a:pt x="224" y="411"/>
                    </a:lnTo>
                    <a:lnTo>
                      <a:pt x="216" y="415"/>
                    </a:lnTo>
                    <a:lnTo>
                      <a:pt x="207" y="419"/>
                    </a:lnTo>
                    <a:lnTo>
                      <a:pt x="195" y="419"/>
                    </a:lnTo>
                    <a:lnTo>
                      <a:pt x="183" y="423"/>
                    </a:lnTo>
                    <a:lnTo>
                      <a:pt x="171" y="423"/>
                    </a:lnTo>
                    <a:lnTo>
                      <a:pt x="159" y="423"/>
                    </a:lnTo>
                    <a:lnTo>
                      <a:pt x="146" y="419"/>
                    </a:lnTo>
                    <a:lnTo>
                      <a:pt x="138" y="419"/>
                    </a:lnTo>
                    <a:lnTo>
                      <a:pt x="130" y="423"/>
                    </a:lnTo>
                    <a:lnTo>
                      <a:pt x="118" y="423"/>
                    </a:lnTo>
                    <a:lnTo>
                      <a:pt x="110" y="436"/>
                    </a:lnTo>
                    <a:lnTo>
                      <a:pt x="98" y="444"/>
                    </a:lnTo>
                    <a:lnTo>
                      <a:pt x="85" y="456"/>
                    </a:lnTo>
                    <a:lnTo>
                      <a:pt x="77" y="464"/>
                    </a:lnTo>
                    <a:lnTo>
                      <a:pt x="65" y="472"/>
                    </a:lnTo>
                    <a:lnTo>
                      <a:pt x="53" y="480"/>
                    </a:lnTo>
                    <a:lnTo>
                      <a:pt x="49" y="480"/>
                    </a:lnTo>
                    <a:lnTo>
                      <a:pt x="37" y="493"/>
                    </a:lnTo>
                    <a:lnTo>
                      <a:pt x="24" y="497"/>
                    </a:lnTo>
                    <a:lnTo>
                      <a:pt x="16" y="497"/>
                    </a:lnTo>
                    <a:lnTo>
                      <a:pt x="4" y="505"/>
                    </a:lnTo>
                    <a:lnTo>
                      <a:pt x="0" y="517"/>
                    </a:lnTo>
                    <a:lnTo>
                      <a:pt x="8" y="529"/>
                    </a:lnTo>
                    <a:lnTo>
                      <a:pt x="8" y="525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96" name="Freeform 928">
                <a:extLst>
                  <a:ext uri="{FF2B5EF4-FFF2-40B4-BE49-F238E27FC236}">
                    <a16:creationId xmlns="" xmlns:a16="http://schemas.microsoft.com/office/drawing/2014/main" id="{9D52878A-6AA6-44D1-B654-F286F559AC4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044" y="7553"/>
                <a:ext cx="358" cy="293"/>
              </a:xfrm>
              <a:custGeom>
                <a:avLst/>
                <a:gdLst>
                  <a:gd name="T0" fmla="*/ 12 w 358"/>
                  <a:gd name="T1" fmla="*/ 204 h 293"/>
                  <a:gd name="T2" fmla="*/ 0 w 358"/>
                  <a:gd name="T3" fmla="*/ 224 h 293"/>
                  <a:gd name="T4" fmla="*/ 12 w 358"/>
                  <a:gd name="T5" fmla="*/ 244 h 293"/>
                  <a:gd name="T6" fmla="*/ 16 w 358"/>
                  <a:gd name="T7" fmla="*/ 269 h 293"/>
                  <a:gd name="T8" fmla="*/ 12 w 358"/>
                  <a:gd name="T9" fmla="*/ 289 h 293"/>
                  <a:gd name="T10" fmla="*/ 25 w 358"/>
                  <a:gd name="T11" fmla="*/ 293 h 293"/>
                  <a:gd name="T12" fmla="*/ 37 w 358"/>
                  <a:gd name="T13" fmla="*/ 285 h 293"/>
                  <a:gd name="T14" fmla="*/ 53 w 358"/>
                  <a:gd name="T15" fmla="*/ 269 h 293"/>
                  <a:gd name="T16" fmla="*/ 77 w 358"/>
                  <a:gd name="T17" fmla="*/ 273 h 293"/>
                  <a:gd name="T18" fmla="*/ 65 w 358"/>
                  <a:gd name="T19" fmla="*/ 253 h 293"/>
                  <a:gd name="T20" fmla="*/ 41 w 358"/>
                  <a:gd name="T21" fmla="*/ 240 h 293"/>
                  <a:gd name="T22" fmla="*/ 37 w 358"/>
                  <a:gd name="T23" fmla="*/ 216 h 293"/>
                  <a:gd name="T24" fmla="*/ 61 w 358"/>
                  <a:gd name="T25" fmla="*/ 212 h 293"/>
                  <a:gd name="T26" fmla="*/ 82 w 358"/>
                  <a:gd name="T27" fmla="*/ 224 h 293"/>
                  <a:gd name="T28" fmla="*/ 102 w 358"/>
                  <a:gd name="T29" fmla="*/ 212 h 293"/>
                  <a:gd name="T30" fmla="*/ 126 w 358"/>
                  <a:gd name="T31" fmla="*/ 212 h 293"/>
                  <a:gd name="T32" fmla="*/ 151 w 358"/>
                  <a:gd name="T33" fmla="*/ 228 h 293"/>
                  <a:gd name="T34" fmla="*/ 175 w 358"/>
                  <a:gd name="T35" fmla="*/ 240 h 293"/>
                  <a:gd name="T36" fmla="*/ 200 w 358"/>
                  <a:gd name="T37" fmla="*/ 249 h 293"/>
                  <a:gd name="T38" fmla="*/ 216 w 358"/>
                  <a:gd name="T39" fmla="*/ 240 h 293"/>
                  <a:gd name="T40" fmla="*/ 224 w 358"/>
                  <a:gd name="T41" fmla="*/ 216 h 293"/>
                  <a:gd name="T42" fmla="*/ 236 w 358"/>
                  <a:gd name="T43" fmla="*/ 200 h 293"/>
                  <a:gd name="T44" fmla="*/ 261 w 358"/>
                  <a:gd name="T45" fmla="*/ 183 h 293"/>
                  <a:gd name="T46" fmla="*/ 277 w 358"/>
                  <a:gd name="T47" fmla="*/ 179 h 293"/>
                  <a:gd name="T48" fmla="*/ 301 w 358"/>
                  <a:gd name="T49" fmla="*/ 187 h 293"/>
                  <a:gd name="T50" fmla="*/ 322 w 358"/>
                  <a:gd name="T51" fmla="*/ 175 h 293"/>
                  <a:gd name="T52" fmla="*/ 346 w 358"/>
                  <a:gd name="T53" fmla="*/ 163 h 293"/>
                  <a:gd name="T54" fmla="*/ 346 w 358"/>
                  <a:gd name="T55" fmla="*/ 159 h 293"/>
                  <a:gd name="T56" fmla="*/ 346 w 358"/>
                  <a:gd name="T57" fmla="*/ 163 h 293"/>
                  <a:gd name="T58" fmla="*/ 330 w 358"/>
                  <a:gd name="T59" fmla="*/ 147 h 293"/>
                  <a:gd name="T60" fmla="*/ 322 w 358"/>
                  <a:gd name="T61" fmla="*/ 131 h 293"/>
                  <a:gd name="T62" fmla="*/ 326 w 358"/>
                  <a:gd name="T63" fmla="*/ 106 h 293"/>
                  <a:gd name="T64" fmla="*/ 334 w 358"/>
                  <a:gd name="T65" fmla="*/ 82 h 293"/>
                  <a:gd name="T66" fmla="*/ 309 w 358"/>
                  <a:gd name="T67" fmla="*/ 102 h 293"/>
                  <a:gd name="T68" fmla="*/ 289 w 358"/>
                  <a:gd name="T69" fmla="*/ 110 h 293"/>
                  <a:gd name="T70" fmla="*/ 269 w 358"/>
                  <a:gd name="T71" fmla="*/ 98 h 293"/>
                  <a:gd name="T72" fmla="*/ 244 w 358"/>
                  <a:gd name="T73" fmla="*/ 98 h 293"/>
                  <a:gd name="T74" fmla="*/ 220 w 358"/>
                  <a:gd name="T75" fmla="*/ 86 h 293"/>
                  <a:gd name="T76" fmla="*/ 195 w 358"/>
                  <a:gd name="T77" fmla="*/ 65 h 293"/>
                  <a:gd name="T78" fmla="*/ 179 w 358"/>
                  <a:gd name="T79" fmla="*/ 49 h 293"/>
                  <a:gd name="T80" fmla="*/ 159 w 358"/>
                  <a:gd name="T81" fmla="*/ 25 h 293"/>
                  <a:gd name="T82" fmla="*/ 138 w 358"/>
                  <a:gd name="T83" fmla="*/ 4 h 293"/>
                  <a:gd name="T84" fmla="*/ 114 w 358"/>
                  <a:gd name="T85" fmla="*/ 0 h 293"/>
                  <a:gd name="T86" fmla="*/ 110 w 358"/>
                  <a:gd name="T87" fmla="*/ 25 h 293"/>
                  <a:gd name="T88" fmla="*/ 118 w 358"/>
                  <a:gd name="T89" fmla="*/ 41 h 293"/>
                  <a:gd name="T90" fmla="*/ 122 w 358"/>
                  <a:gd name="T91" fmla="*/ 61 h 293"/>
                  <a:gd name="T92" fmla="*/ 114 w 358"/>
                  <a:gd name="T93" fmla="*/ 86 h 293"/>
                  <a:gd name="T94" fmla="*/ 114 w 358"/>
                  <a:gd name="T95" fmla="*/ 110 h 293"/>
                  <a:gd name="T96" fmla="*/ 94 w 358"/>
                  <a:gd name="T97" fmla="*/ 126 h 293"/>
                  <a:gd name="T98" fmla="*/ 98 w 358"/>
                  <a:gd name="T99" fmla="*/ 151 h 293"/>
                  <a:gd name="T100" fmla="*/ 86 w 358"/>
                  <a:gd name="T101" fmla="*/ 167 h 293"/>
                  <a:gd name="T102" fmla="*/ 69 w 358"/>
                  <a:gd name="T103" fmla="*/ 163 h 293"/>
                  <a:gd name="T104" fmla="*/ 45 w 358"/>
                  <a:gd name="T105" fmla="*/ 155 h 293"/>
                  <a:gd name="T106" fmla="*/ 41 w 358"/>
                  <a:gd name="T107" fmla="*/ 175 h 293"/>
                  <a:gd name="T108" fmla="*/ 25 w 358"/>
                  <a:gd name="T109" fmla="*/ 196 h 29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58"/>
                  <a:gd name="T166" fmla="*/ 0 h 293"/>
                  <a:gd name="T167" fmla="*/ 358 w 358"/>
                  <a:gd name="T168" fmla="*/ 293 h 29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58" h="293">
                    <a:moveTo>
                      <a:pt x="25" y="196"/>
                    </a:moveTo>
                    <a:lnTo>
                      <a:pt x="12" y="204"/>
                    </a:lnTo>
                    <a:lnTo>
                      <a:pt x="4" y="212"/>
                    </a:lnTo>
                    <a:lnTo>
                      <a:pt x="0" y="224"/>
                    </a:lnTo>
                    <a:lnTo>
                      <a:pt x="0" y="236"/>
                    </a:lnTo>
                    <a:lnTo>
                      <a:pt x="12" y="244"/>
                    </a:lnTo>
                    <a:lnTo>
                      <a:pt x="20" y="257"/>
                    </a:lnTo>
                    <a:lnTo>
                      <a:pt x="16" y="269"/>
                    </a:lnTo>
                    <a:lnTo>
                      <a:pt x="12" y="281"/>
                    </a:lnTo>
                    <a:lnTo>
                      <a:pt x="12" y="289"/>
                    </a:lnTo>
                    <a:lnTo>
                      <a:pt x="16" y="293"/>
                    </a:lnTo>
                    <a:lnTo>
                      <a:pt x="25" y="293"/>
                    </a:lnTo>
                    <a:lnTo>
                      <a:pt x="37" y="285"/>
                    </a:lnTo>
                    <a:lnTo>
                      <a:pt x="45" y="273"/>
                    </a:lnTo>
                    <a:lnTo>
                      <a:pt x="53" y="269"/>
                    </a:lnTo>
                    <a:lnTo>
                      <a:pt x="65" y="269"/>
                    </a:lnTo>
                    <a:lnTo>
                      <a:pt x="77" y="273"/>
                    </a:lnTo>
                    <a:lnTo>
                      <a:pt x="77" y="261"/>
                    </a:lnTo>
                    <a:lnTo>
                      <a:pt x="65" y="253"/>
                    </a:lnTo>
                    <a:lnTo>
                      <a:pt x="53" y="244"/>
                    </a:lnTo>
                    <a:lnTo>
                      <a:pt x="41" y="240"/>
                    </a:lnTo>
                    <a:lnTo>
                      <a:pt x="29" y="228"/>
                    </a:lnTo>
                    <a:lnTo>
                      <a:pt x="37" y="216"/>
                    </a:lnTo>
                    <a:lnTo>
                      <a:pt x="49" y="212"/>
                    </a:lnTo>
                    <a:lnTo>
                      <a:pt x="61" y="212"/>
                    </a:lnTo>
                    <a:lnTo>
                      <a:pt x="69" y="228"/>
                    </a:lnTo>
                    <a:lnTo>
                      <a:pt x="82" y="224"/>
                    </a:lnTo>
                    <a:lnTo>
                      <a:pt x="94" y="216"/>
                    </a:lnTo>
                    <a:lnTo>
                      <a:pt x="102" y="212"/>
                    </a:lnTo>
                    <a:lnTo>
                      <a:pt x="114" y="208"/>
                    </a:lnTo>
                    <a:lnTo>
                      <a:pt x="126" y="212"/>
                    </a:lnTo>
                    <a:lnTo>
                      <a:pt x="138" y="220"/>
                    </a:lnTo>
                    <a:lnTo>
                      <a:pt x="151" y="228"/>
                    </a:lnTo>
                    <a:lnTo>
                      <a:pt x="163" y="232"/>
                    </a:lnTo>
                    <a:lnTo>
                      <a:pt x="175" y="240"/>
                    </a:lnTo>
                    <a:lnTo>
                      <a:pt x="187" y="244"/>
                    </a:lnTo>
                    <a:lnTo>
                      <a:pt x="200" y="249"/>
                    </a:lnTo>
                    <a:lnTo>
                      <a:pt x="212" y="253"/>
                    </a:lnTo>
                    <a:lnTo>
                      <a:pt x="216" y="240"/>
                    </a:lnTo>
                    <a:lnTo>
                      <a:pt x="216" y="228"/>
                    </a:lnTo>
                    <a:lnTo>
                      <a:pt x="224" y="216"/>
                    </a:lnTo>
                    <a:lnTo>
                      <a:pt x="232" y="204"/>
                    </a:lnTo>
                    <a:lnTo>
                      <a:pt x="236" y="200"/>
                    </a:lnTo>
                    <a:lnTo>
                      <a:pt x="248" y="192"/>
                    </a:lnTo>
                    <a:lnTo>
                      <a:pt x="261" y="183"/>
                    </a:lnTo>
                    <a:lnTo>
                      <a:pt x="273" y="179"/>
                    </a:lnTo>
                    <a:lnTo>
                      <a:pt x="277" y="179"/>
                    </a:lnTo>
                    <a:lnTo>
                      <a:pt x="289" y="183"/>
                    </a:lnTo>
                    <a:lnTo>
                      <a:pt x="301" y="187"/>
                    </a:lnTo>
                    <a:lnTo>
                      <a:pt x="309" y="179"/>
                    </a:lnTo>
                    <a:lnTo>
                      <a:pt x="322" y="175"/>
                    </a:lnTo>
                    <a:lnTo>
                      <a:pt x="334" y="167"/>
                    </a:lnTo>
                    <a:lnTo>
                      <a:pt x="346" y="163"/>
                    </a:lnTo>
                    <a:lnTo>
                      <a:pt x="358" y="155"/>
                    </a:lnTo>
                    <a:lnTo>
                      <a:pt x="346" y="159"/>
                    </a:lnTo>
                    <a:lnTo>
                      <a:pt x="346" y="163"/>
                    </a:lnTo>
                    <a:lnTo>
                      <a:pt x="338" y="159"/>
                    </a:lnTo>
                    <a:lnTo>
                      <a:pt x="330" y="147"/>
                    </a:lnTo>
                    <a:lnTo>
                      <a:pt x="334" y="135"/>
                    </a:lnTo>
                    <a:lnTo>
                      <a:pt x="322" y="131"/>
                    </a:lnTo>
                    <a:lnTo>
                      <a:pt x="322" y="118"/>
                    </a:lnTo>
                    <a:lnTo>
                      <a:pt x="326" y="106"/>
                    </a:lnTo>
                    <a:lnTo>
                      <a:pt x="334" y="94"/>
                    </a:lnTo>
                    <a:lnTo>
                      <a:pt x="334" y="82"/>
                    </a:lnTo>
                    <a:lnTo>
                      <a:pt x="322" y="94"/>
                    </a:lnTo>
                    <a:lnTo>
                      <a:pt x="309" y="102"/>
                    </a:lnTo>
                    <a:lnTo>
                      <a:pt x="301" y="114"/>
                    </a:lnTo>
                    <a:lnTo>
                      <a:pt x="289" y="110"/>
                    </a:lnTo>
                    <a:lnTo>
                      <a:pt x="277" y="110"/>
                    </a:lnTo>
                    <a:lnTo>
                      <a:pt x="269" y="98"/>
                    </a:lnTo>
                    <a:lnTo>
                      <a:pt x="256" y="98"/>
                    </a:lnTo>
                    <a:lnTo>
                      <a:pt x="244" y="98"/>
                    </a:lnTo>
                    <a:lnTo>
                      <a:pt x="232" y="90"/>
                    </a:lnTo>
                    <a:lnTo>
                      <a:pt x="220" y="86"/>
                    </a:lnTo>
                    <a:lnTo>
                      <a:pt x="208" y="74"/>
                    </a:lnTo>
                    <a:lnTo>
                      <a:pt x="195" y="65"/>
                    </a:lnTo>
                    <a:lnTo>
                      <a:pt x="183" y="57"/>
                    </a:lnTo>
                    <a:lnTo>
                      <a:pt x="179" y="49"/>
                    </a:lnTo>
                    <a:lnTo>
                      <a:pt x="167" y="37"/>
                    </a:lnTo>
                    <a:lnTo>
                      <a:pt x="159" y="25"/>
                    </a:lnTo>
                    <a:lnTo>
                      <a:pt x="147" y="13"/>
                    </a:lnTo>
                    <a:lnTo>
                      <a:pt x="138" y="4"/>
                    </a:lnTo>
                    <a:lnTo>
                      <a:pt x="126" y="0"/>
                    </a:lnTo>
                    <a:lnTo>
                      <a:pt x="114" y="0"/>
                    </a:lnTo>
                    <a:lnTo>
                      <a:pt x="110" y="13"/>
                    </a:lnTo>
                    <a:lnTo>
                      <a:pt x="110" y="25"/>
                    </a:lnTo>
                    <a:lnTo>
                      <a:pt x="114" y="37"/>
                    </a:lnTo>
                    <a:lnTo>
                      <a:pt x="118" y="41"/>
                    </a:lnTo>
                    <a:lnTo>
                      <a:pt x="122" y="49"/>
                    </a:lnTo>
                    <a:lnTo>
                      <a:pt x="122" y="61"/>
                    </a:lnTo>
                    <a:lnTo>
                      <a:pt x="118" y="74"/>
                    </a:lnTo>
                    <a:lnTo>
                      <a:pt x="114" y="86"/>
                    </a:lnTo>
                    <a:lnTo>
                      <a:pt x="114" y="98"/>
                    </a:lnTo>
                    <a:lnTo>
                      <a:pt x="114" y="110"/>
                    </a:lnTo>
                    <a:lnTo>
                      <a:pt x="106" y="118"/>
                    </a:lnTo>
                    <a:lnTo>
                      <a:pt x="94" y="126"/>
                    </a:lnTo>
                    <a:lnTo>
                      <a:pt x="94" y="139"/>
                    </a:lnTo>
                    <a:lnTo>
                      <a:pt x="98" y="151"/>
                    </a:lnTo>
                    <a:lnTo>
                      <a:pt x="94" y="163"/>
                    </a:lnTo>
                    <a:lnTo>
                      <a:pt x="86" y="167"/>
                    </a:lnTo>
                    <a:lnTo>
                      <a:pt x="82" y="167"/>
                    </a:lnTo>
                    <a:lnTo>
                      <a:pt x="69" y="163"/>
                    </a:lnTo>
                    <a:lnTo>
                      <a:pt x="57" y="163"/>
                    </a:lnTo>
                    <a:lnTo>
                      <a:pt x="45" y="155"/>
                    </a:lnTo>
                    <a:lnTo>
                      <a:pt x="33" y="163"/>
                    </a:lnTo>
                    <a:lnTo>
                      <a:pt x="41" y="175"/>
                    </a:lnTo>
                    <a:lnTo>
                      <a:pt x="37" y="187"/>
                    </a:lnTo>
                    <a:lnTo>
                      <a:pt x="25" y="196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97" name="Freeform 929">
                <a:extLst>
                  <a:ext uri="{FF2B5EF4-FFF2-40B4-BE49-F238E27FC236}">
                    <a16:creationId xmlns="" xmlns:a16="http://schemas.microsoft.com/office/drawing/2014/main" id="{40CA32CA-EBD4-4172-BD8E-DAF990AB65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580" y="8343"/>
                <a:ext cx="155" cy="105"/>
              </a:xfrm>
              <a:custGeom>
                <a:avLst/>
                <a:gdLst>
                  <a:gd name="T0" fmla="*/ 12 w 155"/>
                  <a:gd name="T1" fmla="*/ 61 h 105"/>
                  <a:gd name="T2" fmla="*/ 25 w 155"/>
                  <a:gd name="T3" fmla="*/ 69 h 105"/>
                  <a:gd name="T4" fmla="*/ 25 w 155"/>
                  <a:gd name="T5" fmla="*/ 81 h 105"/>
                  <a:gd name="T6" fmla="*/ 25 w 155"/>
                  <a:gd name="T7" fmla="*/ 93 h 105"/>
                  <a:gd name="T8" fmla="*/ 33 w 155"/>
                  <a:gd name="T9" fmla="*/ 97 h 105"/>
                  <a:gd name="T10" fmla="*/ 45 w 155"/>
                  <a:gd name="T11" fmla="*/ 105 h 105"/>
                  <a:gd name="T12" fmla="*/ 53 w 155"/>
                  <a:gd name="T13" fmla="*/ 93 h 105"/>
                  <a:gd name="T14" fmla="*/ 61 w 155"/>
                  <a:gd name="T15" fmla="*/ 85 h 105"/>
                  <a:gd name="T16" fmla="*/ 61 w 155"/>
                  <a:gd name="T17" fmla="*/ 85 h 105"/>
                  <a:gd name="T18" fmla="*/ 69 w 155"/>
                  <a:gd name="T19" fmla="*/ 73 h 105"/>
                  <a:gd name="T20" fmla="*/ 82 w 155"/>
                  <a:gd name="T21" fmla="*/ 61 h 105"/>
                  <a:gd name="T22" fmla="*/ 94 w 155"/>
                  <a:gd name="T23" fmla="*/ 57 h 105"/>
                  <a:gd name="T24" fmla="*/ 106 w 155"/>
                  <a:gd name="T25" fmla="*/ 57 h 105"/>
                  <a:gd name="T26" fmla="*/ 118 w 155"/>
                  <a:gd name="T27" fmla="*/ 65 h 105"/>
                  <a:gd name="T28" fmla="*/ 130 w 155"/>
                  <a:gd name="T29" fmla="*/ 61 h 105"/>
                  <a:gd name="T30" fmla="*/ 135 w 155"/>
                  <a:gd name="T31" fmla="*/ 57 h 105"/>
                  <a:gd name="T32" fmla="*/ 139 w 155"/>
                  <a:gd name="T33" fmla="*/ 49 h 105"/>
                  <a:gd name="T34" fmla="*/ 155 w 155"/>
                  <a:gd name="T35" fmla="*/ 36 h 105"/>
                  <a:gd name="T36" fmla="*/ 155 w 155"/>
                  <a:gd name="T37" fmla="*/ 24 h 105"/>
                  <a:gd name="T38" fmla="*/ 151 w 155"/>
                  <a:gd name="T39" fmla="*/ 16 h 105"/>
                  <a:gd name="T40" fmla="*/ 155 w 155"/>
                  <a:gd name="T41" fmla="*/ 8 h 105"/>
                  <a:gd name="T42" fmla="*/ 143 w 155"/>
                  <a:gd name="T43" fmla="*/ 8 h 105"/>
                  <a:gd name="T44" fmla="*/ 143 w 155"/>
                  <a:gd name="T45" fmla="*/ 8 h 105"/>
                  <a:gd name="T46" fmla="*/ 130 w 155"/>
                  <a:gd name="T47" fmla="*/ 0 h 105"/>
                  <a:gd name="T48" fmla="*/ 118 w 155"/>
                  <a:gd name="T49" fmla="*/ 0 h 105"/>
                  <a:gd name="T50" fmla="*/ 106 w 155"/>
                  <a:gd name="T51" fmla="*/ 0 h 105"/>
                  <a:gd name="T52" fmla="*/ 94 w 155"/>
                  <a:gd name="T53" fmla="*/ 8 h 105"/>
                  <a:gd name="T54" fmla="*/ 90 w 155"/>
                  <a:gd name="T55" fmla="*/ 20 h 105"/>
                  <a:gd name="T56" fmla="*/ 90 w 155"/>
                  <a:gd name="T57" fmla="*/ 20 h 105"/>
                  <a:gd name="T58" fmla="*/ 78 w 155"/>
                  <a:gd name="T59" fmla="*/ 24 h 105"/>
                  <a:gd name="T60" fmla="*/ 65 w 155"/>
                  <a:gd name="T61" fmla="*/ 28 h 105"/>
                  <a:gd name="T62" fmla="*/ 53 w 155"/>
                  <a:gd name="T63" fmla="*/ 16 h 105"/>
                  <a:gd name="T64" fmla="*/ 41 w 155"/>
                  <a:gd name="T65" fmla="*/ 24 h 105"/>
                  <a:gd name="T66" fmla="*/ 37 w 155"/>
                  <a:gd name="T67" fmla="*/ 32 h 105"/>
                  <a:gd name="T68" fmla="*/ 33 w 155"/>
                  <a:gd name="T69" fmla="*/ 40 h 105"/>
                  <a:gd name="T70" fmla="*/ 25 w 155"/>
                  <a:gd name="T71" fmla="*/ 49 h 105"/>
                  <a:gd name="T72" fmla="*/ 12 w 155"/>
                  <a:gd name="T73" fmla="*/ 57 h 105"/>
                  <a:gd name="T74" fmla="*/ 0 w 155"/>
                  <a:gd name="T75" fmla="*/ 65 h 105"/>
                  <a:gd name="T76" fmla="*/ 12 w 155"/>
                  <a:gd name="T77" fmla="*/ 61 h 10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55"/>
                  <a:gd name="T118" fmla="*/ 0 h 105"/>
                  <a:gd name="T119" fmla="*/ 155 w 155"/>
                  <a:gd name="T120" fmla="*/ 105 h 10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55" h="105">
                    <a:moveTo>
                      <a:pt x="12" y="61"/>
                    </a:moveTo>
                    <a:lnTo>
                      <a:pt x="25" y="69"/>
                    </a:lnTo>
                    <a:lnTo>
                      <a:pt x="25" y="81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5" y="105"/>
                    </a:lnTo>
                    <a:lnTo>
                      <a:pt x="53" y="93"/>
                    </a:lnTo>
                    <a:lnTo>
                      <a:pt x="61" y="85"/>
                    </a:lnTo>
                    <a:lnTo>
                      <a:pt x="69" y="73"/>
                    </a:lnTo>
                    <a:lnTo>
                      <a:pt x="82" y="61"/>
                    </a:lnTo>
                    <a:lnTo>
                      <a:pt x="94" y="57"/>
                    </a:lnTo>
                    <a:lnTo>
                      <a:pt x="106" y="57"/>
                    </a:lnTo>
                    <a:lnTo>
                      <a:pt x="118" y="65"/>
                    </a:lnTo>
                    <a:lnTo>
                      <a:pt x="130" y="61"/>
                    </a:lnTo>
                    <a:lnTo>
                      <a:pt x="135" y="57"/>
                    </a:lnTo>
                    <a:lnTo>
                      <a:pt x="139" y="49"/>
                    </a:lnTo>
                    <a:lnTo>
                      <a:pt x="155" y="36"/>
                    </a:lnTo>
                    <a:lnTo>
                      <a:pt x="155" y="24"/>
                    </a:lnTo>
                    <a:lnTo>
                      <a:pt x="151" y="16"/>
                    </a:lnTo>
                    <a:lnTo>
                      <a:pt x="155" y="8"/>
                    </a:lnTo>
                    <a:lnTo>
                      <a:pt x="143" y="8"/>
                    </a:lnTo>
                    <a:lnTo>
                      <a:pt x="130" y="0"/>
                    </a:lnTo>
                    <a:lnTo>
                      <a:pt x="118" y="0"/>
                    </a:lnTo>
                    <a:lnTo>
                      <a:pt x="106" y="0"/>
                    </a:lnTo>
                    <a:lnTo>
                      <a:pt x="94" y="8"/>
                    </a:lnTo>
                    <a:lnTo>
                      <a:pt x="90" y="20"/>
                    </a:lnTo>
                    <a:lnTo>
                      <a:pt x="78" y="24"/>
                    </a:lnTo>
                    <a:lnTo>
                      <a:pt x="65" y="28"/>
                    </a:lnTo>
                    <a:lnTo>
                      <a:pt x="53" y="16"/>
                    </a:lnTo>
                    <a:lnTo>
                      <a:pt x="41" y="24"/>
                    </a:lnTo>
                    <a:lnTo>
                      <a:pt x="37" y="32"/>
                    </a:lnTo>
                    <a:lnTo>
                      <a:pt x="33" y="40"/>
                    </a:lnTo>
                    <a:lnTo>
                      <a:pt x="25" y="49"/>
                    </a:lnTo>
                    <a:lnTo>
                      <a:pt x="12" y="57"/>
                    </a:lnTo>
                    <a:lnTo>
                      <a:pt x="0" y="65"/>
                    </a:lnTo>
                    <a:lnTo>
                      <a:pt x="12" y="61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98" name="Freeform 930">
                <a:extLst>
                  <a:ext uri="{FF2B5EF4-FFF2-40B4-BE49-F238E27FC236}">
                    <a16:creationId xmlns="" xmlns:a16="http://schemas.microsoft.com/office/drawing/2014/main" id="{D4DBD56D-EB15-46CD-834A-653A8225336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478" y="8603"/>
                <a:ext cx="13" cy="12"/>
              </a:xfrm>
              <a:custGeom>
                <a:avLst/>
                <a:gdLst>
                  <a:gd name="T0" fmla="*/ 9 w 13"/>
                  <a:gd name="T1" fmla="*/ 0 h 12"/>
                  <a:gd name="T2" fmla="*/ 0 w 13"/>
                  <a:gd name="T3" fmla="*/ 12 h 12"/>
                  <a:gd name="T4" fmla="*/ 13 w 13"/>
                  <a:gd name="T5" fmla="*/ 12 h 12"/>
                  <a:gd name="T6" fmla="*/ 9 w 13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12"/>
                  <a:gd name="T14" fmla="*/ 13 w 13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12">
                    <a:moveTo>
                      <a:pt x="9" y="0"/>
                    </a:moveTo>
                    <a:lnTo>
                      <a:pt x="0" y="12"/>
                    </a:lnTo>
                    <a:lnTo>
                      <a:pt x="13" y="1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99" name="Freeform 931">
                <a:extLst>
                  <a:ext uri="{FF2B5EF4-FFF2-40B4-BE49-F238E27FC236}">
                    <a16:creationId xmlns="" xmlns:a16="http://schemas.microsoft.com/office/drawing/2014/main" id="{5B197798-EF24-4807-A60D-1107F73120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454" y="8469"/>
                <a:ext cx="12" cy="20"/>
              </a:xfrm>
              <a:custGeom>
                <a:avLst/>
                <a:gdLst>
                  <a:gd name="T0" fmla="*/ 12 w 12"/>
                  <a:gd name="T1" fmla="*/ 0 h 20"/>
                  <a:gd name="T2" fmla="*/ 0 w 12"/>
                  <a:gd name="T3" fmla="*/ 0 h 20"/>
                  <a:gd name="T4" fmla="*/ 0 w 12"/>
                  <a:gd name="T5" fmla="*/ 20 h 20"/>
                  <a:gd name="T6" fmla="*/ 8 w 12"/>
                  <a:gd name="T7" fmla="*/ 12 h 20"/>
                  <a:gd name="T8" fmla="*/ 12 w 1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0"/>
                  <a:gd name="T17" fmla="*/ 12 w 1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0">
                    <a:moveTo>
                      <a:pt x="12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8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00" name="Freeform 932">
                <a:extLst>
                  <a:ext uri="{FF2B5EF4-FFF2-40B4-BE49-F238E27FC236}">
                    <a16:creationId xmlns="" xmlns:a16="http://schemas.microsoft.com/office/drawing/2014/main" id="{0CF045AE-CDBF-426D-9139-98389127D64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511" y="8579"/>
                <a:ext cx="8" cy="24"/>
              </a:xfrm>
              <a:custGeom>
                <a:avLst/>
                <a:gdLst>
                  <a:gd name="T0" fmla="*/ 8 w 8"/>
                  <a:gd name="T1" fmla="*/ 12 h 24"/>
                  <a:gd name="T2" fmla="*/ 8 w 8"/>
                  <a:gd name="T3" fmla="*/ 0 h 24"/>
                  <a:gd name="T4" fmla="*/ 4 w 8"/>
                  <a:gd name="T5" fmla="*/ 0 h 24"/>
                  <a:gd name="T6" fmla="*/ 0 w 8"/>
                  <a:gd name="T7" fmla="*/ 12 h 24"/>
                  <a:gd name="T8" fmla="*/ 0 w 8"/>
                  <a:gd name="T9" fmla="*/ 24 h 24"/>
                  <a:gd name="T10" fmla="*/ 8 w 8"/>
                  <a:gd name="T11" fmla="*/ 12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4"/>
                  <a:gd name="T20" fmla="*/ 8 w 8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4">
                    <a:moveTo>
                      <a:pt x="8" y="12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8" y="12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01" name="Freeform 933">
                <a:extLst>
                  <a:ext uri="{FF2B5EF4-FFF2-40B4-BE49-F238E27FC236}">
                    <a16:creationId xmlns="" xmlns:a16="http://schemas.microsoft.com/office/drawing/2014/main" id="{90C1432D-1EAE-445E-8F0E-EF8310A9FD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405" y="8729"/>
                <a:ext cx="29" cy="25"/>
              </a:xfrm>
              <a:custGeom>
                <a:avLst/>
                <a:gdLst>
                  <a:gd name="T0" fmla="*/ 12 w 29"/>
                  <a:gd name="T1" fmla="*/ 25 h 25"/>
                  <a:gd name="T2" fmla="*/ 21 w 29"/>
                  <a:gd name="T3" fmla="*/ 12 h 25"/>
                  <a:gd name="T4" fmla="*/ 29 w 29"/>
                  <a:gd name="T5" fmla="*/ 0 h 25"/>
                  <a:gd name="T6" fmla="*/ 25 w 29"/>
                  <a:gd name="T7" fmla="*/ 4 h 25"/>
                  <a:gd name="T8" fmla="*/ 12 w 29"/>
                  <a:gd name="T9" fmla="*/ 12 h 25"/>
                  <a:gd name="T10" fmla="*/ 0 w 29"/>
                  <a:gd name="T11" fmla="*/ 21 h 25"/>
                  <a:gd name="T12" fmla="*/ 12 w 29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25"/>
                  <a:gd name="T23" fmla="*/ 29 w 29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25">
                    <a:moveTo>
                      <a:pt x="12" y="25"/>
                    </a:moveTo>
                    <a:lnTo>
                      <a:pt x="21" y="12"/>
                    </a:lnTo>
                    <a:lnTo>
                      <a:pt x="29" y="0"/>
                    </a:lnTo>
                    <a:lnTo>
                      <a:pt x="25" y="4"/>
                    </a:lnTo>
                    <a:lnTo>
                      <a:pt x="12" y="12"/>
                    </a:lnTo>
                    <a:lnTo>
                      <a:pt x="0" y="21"/>
                    </a:lnTo>
                    <a:lnTo>
                      <a:pt x="12" y="25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02" name="Freeform 934">
                <a:extLst>
                  <a:ext uri="{FF2B5EF4-FFF2-40B4-BE49-F238E27FC236}">
                    <a16:creationId xmlns="" xmlns:a16="http://schemas.microsoft.com/office/drawing/2014/main" id="{6714F466-6F9A-4479-BE5E-BF5A1D51406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430" y="8367"/>
                <a:ext cx="142" cy="195"/>
              </a:xfrm>
              <a:custGeom>
                <a:avLst/>
                <a:gdLst>
                  <a:gd name="T0" fmla="*/ 48 w 142"/>
                  <a:gd name="T1" fmla="*/ 16 h 195"/>
                  <a:gd name="T2" fmla="*/ 24 w 142"/>
                  <a:gd name="T3" fmla="*/ 33 h 195"/>
                  <a:gd name="T4" fmla="*/ 24 w 142"/>
                  <a:gd name="T5" fmla="*/ 37 h 195"/>
                  <a:gd name="T6" fmla="*/ 12 w 142"/>
                  <a:gd name="T7" fmla="*/ 45 h 195"/>
                  <a:gd name="T8" fmla="*/ 0 w 142"/>
                  <a:gd name="T9" fmla="*/ 45 h 195"/>
                  <a:gd name="T10" fmla="*/ 20 w 142"/>
                  <a:gd name="T11" fmla="*/ 65 h 195"/>
                  <a:gd name="T12" fmla="*/ 24 w 142"/>
                  <a:gd name="T13" fmla="*/ 77 h 195"/>
                  <a:gd name="T14" fmla="*/ 8 w 142"/>
                  <a:gd name="T15" fmla="*/ 65 h 195"/>
                  <a:gd name="T16" fmla="*/ 12 w 142"/>
                  <a:gd name="T17" fmla="*/ 86 h 195"/>
                  <a:gd name="T18" fmla="*/ 36 w 142"/>
                  <a:gd name="T19" fmla="*/ 86 h 195"/>
                  <a:gd name="T20" fmla="*/ 36 w 142"/>
                  <a:gd name="T21" fmla="*/ 69 h 195"/>
                  <a:gd name="T22" fmla="*/ 44 w 142"/>
                  <a:gd name="T23" fmla="*/ 57 h 195"/>
                  <a:gd name="T24" fmla="*/ 48 w 142"/>
                  <a:gd name="T25" fmla="*/ 69 h 195"/>
                  <a:gd name="T26" fmla="*/ 48 w 142"/>
                  <a:gd name="T27" fmla="*/ 90 h 195"/>
                  <a:gd name="T28" fmla="*/ 61 w 142"/>
                  <a:gd name="T29" fmla="*/ 102 h 195"/>
                  <a:gd name="T30" fmla="*/ 44 w 142"/>
                  <a:gd name="T31" fmla="*/ 122 h 195"/>
                  <a:gd name="T32" fmla="*/ 36 w 142"/>
                  <a:gd name="T33" fmla="*/ 147 h 195"/>
                  <a:gd name="T34" fmla="*/ 40 w 142"/>
                  <a:gd name="T35" fmla="*/ 171 h 195"/>
                  <a:gd name="T36" fmla="*/ 48 w 142"/>
                  <a:gd name="T37" fmla="*/ 183 h 195"/>
                  <a:gd name="T38" fmla="*/ 57 w 142"/>
                  <a:gd name="T39" fmla="*/ 175 h 195"/>
                  <a:gd name="T40" fmla="*/ 61 w 142"/>
                  <a:gd name="T41" fmla="*/ 155 h 195"/>
                  <a:gd name="T42" fmla="*/ 61 w 142"/>
                  <a:gd name="T43" fmla="*/ 163 h 195"/>
                  <a:gd name="T44" fmla="*/ 73 w 142"/>
                  <a:gd name="T45" fmla="*/ 183 h 195"/>
                  <a:gd name="T46" fmla="*/ 77 w 142"/>
                  <a:gd name="T47" fmla="*/ 195 h 195"/>
                  <a:gd name="T48" fmla="*/ 85 w 142"/>
                  <a:gd name="T49" fmla="*/ 171 h 195"/>
                  <a:gd name="T50" fmla="*/ 105 w 142"/>
                  <a:gd name="T51" fmla="*/ 175 h 195"/>
                  <a:gd name="T52" fmla="*/ 110 w 142"/>
                  <a:gd name="T53" fmla="*/ 155 h 195"/>
                  <a:gd name="T54" fmla="*/ 114 w 142"/>
                  <a:gd name="T55" fmla="*/ 130 h 195"/>
                  <a:gd name="T56" fmla="*/ 114 w 142"/>
                  <a:gd name="T57" fmla="*/ 122 h 195"/>
                  <a:gd name="T58" fmla="*/ 126 w 142"/>
                  <a:gd name="T59" fmla="*/ 98 h 195"/>
                  <a:gd name="T60" fmla="*/ 138 w 142"/>
                  <a:gd name="T61" fmla="*/ 86 h 195"/>
                  <a:gd name="T62" fmla="*/ 142 w 142"/>
                  <a:gd name="T63" fmla="*/ 61 h 195"/>
                  <a:gd name="T64" fmla="*/ 126 w 142"/>
                  <a:gd name="T65" fmla="*/ 49 h 195"/>
                  <a:gd name="T66" fmla="*/ 126 w 142"/>
                  <a:gd name="T67" fmla="*/ 37 h 195"/>
                  <a:gd name="T68" fmla="*/ 114 w 142"/>
                  <a:gd name="T69" fmla="*/ 20 h 195"/>
                  <a:gd name="T70" fmla="*/ 97 w 142"/>
                  <a:gd name="T71" fmla="*/ 25 h 195"/>
                  <a:gd name="T72" fmla="*/ 81 w 142"/>
                  <a:gd name="T73" fmla="*/ 8 h 195"/>
                  <a:gd name="T74" fmla="*/ 81 w 142"/>
                  <a:gd name="T75" fmla="*/ 4 h 195"/>
                  <a:gd name="T76" fmla="*/ 57 w 142"/>
                  <a:gd name="T77" fmla="*/ 8 h 1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2"/>
                  <a:gd name="T118" fmla="*/ 0 h 195"/>
                  <a:gd name="T119" fmla="*/ 142 w 142"/>
                  <a:gd name="T120" fmla="*/ 195 h 19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2" h="195">
                    <a:moveTo>
                      <a:pt x="57" y="8"/>
                    </a:moveTo>
                    <a:lnTo>
                      <a:pt x="48" y="16"/>
                    </a:lnTo>
                    <a:lnTo>
                      <a:pt x="36" y="20"/>
                    </a:lnTo>
                    <a:lnTo>
                      <a:pt x="24" y="33"/>
                    </a:lnTo>
                    <a:lnTo>
                      <a:pt x="24" y="37"/>
                    </a:lnTo>
                    <a:lnTo>
                      <a:pt x="16" y="33"/>
                    </a:lnTo>
                    <a:lnTo>
                      <a:pt x="12" y="45"/>
                    </a:lnTo>
                    <a:lnTo>
                      <a:pt x="12" y="41"/>
                    </a:lnTo>
                    <a:lnTo>
                      <a:pt x="0" y="45"/>
                    </a:lnTo>
                    <a:lnTo>
                      <a:pt x="8" y="57"/>
                    </a:lnTo>
                    <a:lnTo>
                      <a:pt x="20" y="65"/>
                    </a:lnTo>
                    <a:lnTo>
                      <a:pt x="24" y="77"/>
                    </a:lnTo>
                    <a:lnTo>
                      <a:pt x="12" y="77"/>
                    </a:lnTo>
                    <a:lnTo>
                      <a:pt x="8" y="65"/>
                    </a:lnTo>
                    <a:lnTo>
                      <a:pt x="4" y="77"/>
                    </a:lnTo>
                    <a:lnTo>
                      <a:pt x="12" y="86"/>
                    </a:lnTo>
                    <a:lnTo>
                      <a:pt x="24" y="81"/>
                    </a:lnTo>
                    <a:lnTo>
                      <a:pt x="36" y="86"/>
                    </a:lnTo>
                    <a:lnTo>
                      <a:pt x="36" y="73"/>
                    </a:lnTo>
                    <a:lnTo>
                      <a:pt x="36" y="69"/>
                    </a:lnTo>
                    <a:lnTo>
                      <a:pt x="28" y="57"/>
                    </a:lnTo>
                    <a:lnTo>
                      <a:pt x="44" y="57"/>
                    </a:lnTo>
                    <a:lnTo>
                      <a:pt x="48" y="69"/>
                    </a:lnTo>
                    <a:lnTo>
                      <a:pt x="61" y="77"/>
                    </a:lnTo>
                    <a:lnTo>
                      <a:pt x="48" y="90"/>
                    </a:lnTo>
                    <a:lnTo>
                      <a:pt x="61" y="90"/>
                    </a:lnTo>
                    <a:lnTo>
                      <a:pt x="61" y="102"/>
                    </a:lnTo>
                    <a:lnTo>
                      <a:pt x="53" y="114"/>
                    </a:lnTo>
                    <a:lnTo>
                      <a:pt x="44" y="122"/>
                    </a:lnTo>
                    <a:lnTo>
                      <a:pt x="32" y="134"/>
                    </a:lnTo>
                    <a:lnTo>
                      <a:pt x="36" y="147"/>
                    </a:lnTo>
                    <a:lnTo>
                      <a:pt x="44" y="159"/>
                    </a:lnTo>
                    <a:lnTo>
                      <a:pt x="40" y="171"/>
                    </a:lnTo>
                    <a:lnTo>
                      <a:pt x="36" y="179"/>
                    </a:lnTo>
                    <a:lnTo>
                      <a:pt x="48" y="183"/>
                    </a:lnTo>
                    <a:lnTo>
                      <a:pt x="61" y="187"/>
                    </a:lnTo>
                    <a:lnTo>
                      <a:pt x="57" y="175"/>
                    </a:lnTo>
                    <a:lnTo>
                      <a:pt x="57" y="163"/>
                    </a:lnTo>
                    <a:lnTo>
                      <a:pt x="61" y="155"/>
                    </a:lnTo>
                    <a:lnTo>
                      <a:pt x="73" y="155"/>
                    </a:lnTo>
                    <a:lnTo>
                      <a:pt x="61" y="163"/>
                    </a:lnTo>
                    <a:lnTo>
                      <a:pt x="69" y="171"/>
                    </a:lnTo>
                    <a:lnTo>
                      <a:pt x="73" y="183"/>
                    </a:lnTo>
                    <a:lnTo>
                      <a:pt x="65" y="195"/>
                    </a:lnTo>
                    <a:lnTo>
                      <a:pt x="77" y="195"/>
                    </a:lnTo>
                    <a:lnTo>
                      <a:pt x="89" y="183"/>
                    </a:lnTo>
                    <a:lnTo>
                      <a:pt x="85" y="171"/>
                    </a:lnTo>
                    <a:lnTo>
                      <a:pt x="93" y="171"/>
                    </a:lnTo>
                    <a:lnTo>
                      <a:pt x="105" y="175"/>
                    </a:lnTo>
                    <a:lnTo>
                      <a:pt x="105" y="163"/>
                    </a:lnTo>
                    <a:lnTo>
                      <a:pt x="110" y="155"/>
                    </a:lnTo>
                    <a:lnTo>
                      <a:pt x="110" y="138"/>
                    </a:lnTo>
                    <a:lnTo>
                      <a:pt x="114" y="130"/>
                    </a:lnTo>
                    <a:lnTo>
                      <a:pt x="114" y="122"/>
                    </a:lnTo>
                    <a:lnTo>
                      <a:pt x="122" y="110"/>
                    </a:lnTo>
                    <a:lnTo>
                      <a:pt x="126" y="98"/>
                    </a:lnTo>
                    <a:lnTo>
                      <a:pt x="126" y="94"/>
                    </a:lnTo>
                    <a:lnTo>
                      <a:pt x="138" y="86"/>
                    </a:lnTo>
                    <a:lnTo>
                      <a:pt x="142" y="73"/>
                    </a:lnTo>
                    <a:lnTo>
                      <a:pt x="142" y="61"/>
                    </a:lnTo>
                    <a:lnTo>
                      <a:pt x="138" y="49"/>
                    </a:lnTo>
                    <a:lnTo>
                      <a:pt x="126" y="49"/>
                    </a:lnTo>
                    <a:lnTo>
                      <a:pt x="114" y="49"/>
                    </a:lnTo>
                    <a:lnTo>
                      <a:pt x="126" y="37"/>
                    </a:lnTo>
                    <a:lnTo>
                      <a:pt x="126" y="25"/>
                    </a:lnTo>
                    <a:lnTo>
                      <a:pt x="114" y="20"/>
                    </a:lnTo>
                    <a:lnTo>
                      <a:pt x="101" y="29"/>
                    </a:lnTo>
                    <a:lnTo>
                      <a:pt x="97" y="25"/>
                    </a:lnTo>
                    <a:lnTo>
                      <a:pt x="85" y="16"/>
                    </a:lnTo>
                    <a:lnTo>
                      <a:pt x="81" y="8"/>
                    </a:lnTo>
                    <a:lnTo>
                      <a:pt x="81" y="0"/>
                    </a:lnTo>
                    <a:lnTo>
                      <a:pt x="81" y="4"/>
                    </a:lnTo>
                    <a:lnTo>
                      <a:pt x="69" y="4"/>
                    </a:lnTo>
                    <a:lnTo>
                      <a:pt x="57" y="8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03" name="Freeform 935">
                <a:extLst>
                  <a:ext uri="{FF2B5EF4-FFF2-40B4-BE49-F238E27FC236}">
                    <a16:creationId xmlns="" xmlns:a16="http://schemas.microsoft.com/office/drawing/2014/main" id="{C3DC69B8-FEBE-40B2-A0BF-9544621E9DF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312" y="8839"/>
                <a:ext cx="40" cy="49"/>
              </a:xfrm>
              <a:custGeom>
                <a:avLst/>
                <a:gdLst>
                  <a:gd name="T0" fmla="*/ 0 w 40"/>
                  <a:gd name="T1" fmla="*/ 45 h 49"/>
                  <a:gd name="T2" fmla="*/ 0 w 40"/>
                  <a:gd name="T3" fmla="*/ 49 h 49"/>
                  <a:gd name="T4" fmla="*/ 8 w 40"/>
                  <a:gd name="T5" fmla="*/ 37 h 49"/>
                  <a:gd name="T6" fmla="*/ 12 w 40"/>
                  <a:gd name="T7" fmla="*/ 29 h 49"/>
                  <a:gd name="T8" fmla="*/ 24 w 40"/>
                  <a:gd name="T9" fmla="*/ 20 h 49"/>
                  <a:gd name="T10" fmla="*/ 36 w 40"/>
                  <a:gd name="T11" fmla="*/ 12 h 49"/>
                  <a:gd name="T12" fmla="*/ 40 w 40"/>
                  <a:gd name="T13" fmla="*/ 0 h 49"/>
                  <a:gd name="T14" fmla="*/ 28 w 40"/>
                  <a:gd name="T15" fmla="*/ 12 h 49"/>
                  <a:gd name="T16" fmla="*/ 16 w 40"/>
                  <a:gd name="T17" fmla="*/ 12 h 49"/>
                  <a:gd name="T18" fmla="*/ 12 w 40"/>
                  <a:gd name="T19" fmla="*/ 24 h 49"/>
                  <a:gd name="T20" fmla="*/ 4 w 40"/>
                  <a:gd name="T21" fmla="*/ 37 h 49"/>
                  <a:gd name="T22" fmla="*/ 0 w 40"/>
                  <a:gd name="T23" fmla="*/ 45 h 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0"/>
                  <a:gd name="T37" fmla="*/ 0 h 49"/>
                  <a:gd name="T38" fmla="*/ 40 w 40"/>
                  <a:gd name="T39" fmla="*/ 49 h 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0" h="49">
                    <a:moveTo>
                      <a:pt x="0" y="45"/>
                    </a:moveTo>
                    <a:lnTo>
                      <a:pt x="0" y="49"/>
                    </a:lnTo>
                    <a:lnTo>
                      <a:pt x="8" y="37"/>
                    </a:lnTo>
                    <a:lnTo>
                      <a:pt x="12" y="29"/>
                    </a:lnTo>
                    <a:lnTo>
                      <a:pt x="24" y="20"/>
                    </a:lnTo>
                    <a:lnTo>
                      <a:pt x="36" y="12"/>
                    </a:lnTo>
                    <a:lnTo>
                      <a:pt x="40" y="0"/>
                    </a:lnTo>
                    <a:lnTo>
                      <a:pt x="28" y="12"/>
                    </a:lnTo>
                    <a:lnTo>
                      <a:pt x="16" y="12"/>
                    </a:lnTo>
                    <a:lnTo>
                      <a:pt x="12" y="24"/>
                    </a:lnTo>
                    <a:lnTo>
                      <a:pt x="4" y="37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04" name="Freeform 936">
                <a:extLst>
                  <a:ext uri="{FF2B5EF4-FFF2-40B4-BE49-F238E27FC236}">
                    <a16:creationId xmlns="" xmlns:a16="http://schemas.microsoft.com/office/drawing/2014/main" id="{DAF15B6B-D546-492A-830F-0CF5223BF2E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373" y="8448"/>
                <a:ext cx="12" cy="13"/>
              </a:xfrm>
              <a:custGeom>
                <a:avLst/>
                <a:gdLst>
                  <a:gd name="T0" fmla="*/ 0 w 12"/>
                  <a:gd name="T1" fmla="*/ 13 h 13"/>
                  <a:gd name="T2" fmla="*/ 12 w 12"/>
                  <a:gd name="T3" fmla="*/ 0 h 13"/>
                  <a:gd name="T4" fmla="*/ 0 w 12"/>
                  <a:gd name="T5" fmla="*/ 5 h 13"/>
                  <a:gd name="T6" fmla="*/ 0 w 12"/>
                  <a:gd name="T7" fmla="*/ 13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3"/>
                  <a:gd name="T14" fmla="*/ 12 w 12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3">
                    <a:moveTo>
                      <a:pt x="0" y="13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905" name="Freeform 937">
                <a:extLst>
                  <a:ext uri="{FF2B5EF4-FFF2-40B4-BE49-F238E27FC236}">
                    <a16:creationId xmlns="" xmlns:a16="http://schemas.microsoft.com/office/drawing/2014/main" id="{BDEF482E-D7AC-4C8F-903D-735E2324C98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955" y="8066"/>
                <a:ext cx="12" cy="37"/>
              </a:xfrm>
              <a:custGeom>
                <a:avLst/>
                <a:gdLst>
                  <a:gd name="T0" fmla="*/ 12 w 12"/>
                  <a:gd name="T1" fmla="*/ 28 h 37"/>
                  <a:gd name="T2" fmla="*/ 8 w 12"/>
                  <a:gd name="T3" fmla="*/ 16 h 37"/>
                  <a:gd name="T4" fmla="*/ 12 w 12"/>
                  <a:gd name="T5" fmla="*/ 4 h 37"/>
                  <a:gd name="T6" fmla="*/ 12 w 12"/>
                  <a:gd name="T7" fmla="*/ 0 h 37"/>
                  <a:gd name="T8" fmla="*/ 0 w 12"/>
                  <a:gd name="T9" fmla="*/ 12 h 37"/>
                  <a:gd name="T10" fmla="*/ 0 w 12"/>
                  <a:gd name="T11" fmla="*/ 24 h 37"/>
                  <a:gd name="T12" fmla="*/ 0 w 12"/>
                  <a:gd name="T13" fmla="*/ 37 h 37"/>
                  <a:gd name="T14" fmla="*/ 12 w 12"/>
                  <a:gd name="T15" fmla="*/ 28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37"/>
                  <a:gd name="T26" fmla="*/ 12 w 12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37">
                    <a:moveTo>
                      <a:pt x="12" y="28"/>
                    </a:moveTo>
                    <a:lnTo>
                      <a:pt x="8" y="16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12" y="28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</p:grpSp>
        <p:sp>
          <p:nvSpPr>
            <p:cNvPr id="1673" name="Freeform 939">
              <a:extLst>
                <a:ext uri="{FF2B5EF4-FFF2-40B4-BE49-F238E27FC236}">
                  <a16:creationId xmlns="" xmlns:a16="http://schemas.microsoft.com/office/drawing/2014/main" id="{2353DF75-A529-484E-8099-FF105D416783}"/>
                </a:ext>
              </a:extLst>
            </p:cNvPr>
            <p:cNvSpPr>
              <a:spLocks/>
            </p:cNvSpPr>
            <p:nvPr/>
          </p:nvSpPr>
          <p:spPr bwMode="gray">
            <a:xfrm>
              <a:off x="6812662" y="4278667"/>
              <a:ext cx="20520" cy="20515"/>
            </a:xfrm>
            <a:custGeom>
              <a:avLst/>
              <a:gdLst>
                <a:gd name="T0" fmla="*/ 12 w 57"/>
                <a:gd name="T1" fmla="*/ 33 h 57"/>
                <a:gd name="T2" fmla="*/ 20 w 57"/>
                <a:gd name="T3" fmla="*/ 45 h 57"/>
                <a:gd name="T4" fmla="*/ 28 w 57"/>
                <a:gd name="T5" fmla="*/ 57 h 57"/>
                <a:gd name="T6" fmla="*/ 40 w 57"/>
                <a:gd name="T7" fmla="*/ 53 h 57"/>
                <a:gd name="T8" fmla="*/ 44 w 57"/>
                <a:gd name="T9" fmla="*/ 41 h 57"/>
                <a:gd name="T10" fmla="*/ 44 w 57"/>
                <a:gd name="T11" fmla="*/ 29 h 57"/>
                <a:gd name="T12" fmla="*/ 40 w 57"/>
                <a:gd name="T13" fmla="*/ 16 h 57"/>
                <a:gd name="T14" fmla="*/ 40 w 57"/>
                <a:gd name="T15" fmla="*/ 16 h 57"/>
                <a:gd name="T16" fmla="*/ 49 w 57"/>
                <a:gd name="T17" fmla="*/ 12 h 57"/>
                <a:gd name="T18" fmla="*/ 53 w 57"/>
                <a:gd name="T19" fmla="*/ 4 h 57"/>
                <a:gd name="T20" fmla="*/ 57 w 57"/>
                <a:gd name="T21" fmla="*/ 0 h 57"/>
                <a:gd name="T22" fmla="*/ 44 w 57"/>
                <a:gd name="T23" fmla="*/ 0 h 57"/>
                <a:gd name="T24" fmla="*/ 44 w 57"/>
                <a:gd name="T25" fmla="*/ 4 h 57"/>
                <a:gd name="T26" fmla="*/ 32 w 57"/>
                <a:gd name="T27" fmla="*/ 12 h 57"/>
                <a:gd name="T28" fmla="*/ 28 w 57"/>
                <a:gd name="T29" fmla="*/ 16 h 57"/>
                <a:gd name="T30" fmla="*/ 16 w 57"/>
                <a:gd name="T31" fmla="*/ 20 h 57"/>
                <a:gd name="T32" fmla="*/ 4 w 57"/>
                <a:gd name="T33" fmla="*/ 24 h 57"/>
                <a:gd name="T34" fmla="*/ 0 w 57"/>
                <a:gd name="T35" fmla="*/ 24 h 57"/>
                <a:gd name="T36" fmla="*/ 0 w 57"/>
                <a:gd name="T37" fmla="*/ 24 h 57"/>
                <a:gd name="T38" fmla="*/ 12 w 57"/>
                <a:gd name="T39" fmla="*/ 33 h 5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7"/>
                <a:gd name="T61" fmla="*/ 0 h 57"/>
                <a:gd name="T62" fmla="*/ 57 w 57"/>
                <a:gd name="T63" fmla="*/ 57 h 5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7" h="57">
                  <a:moveTo>
                    <a:pt x="12" y="33"/>
                  </a:moveTo>
                  <a:lnTo>
                    <a:pt x="20" y="45"/>
                  </a:lnTo>
                  <a:lnTo>
                    <a:pt x="28" y="57"/>
                  </a:lnTo>
                  <a:lnTo>
                    <a:pt x="40" y="53"/>
                  </a:lnTo>
                  <a:lnTo>
                    <a:pt x="44" y="41"/>
                  </a:lnTo>
                  <a:lnTo>
                    <a:pt x="44" y="29"/>
                  </a:lnTo>
                  <a:lnTo>
                    <a:pt x="40" y="16"/>
                  </a:lnTo>
                  <a:lnTo>
                    <a:pt x="49" y="12"/>
                  </a:lnTo>
                  <a:lnTo>
                    <a:pt x="53" y="4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32" y="12"/>
                  </a:lnTo>
                  <a:lnTo>
                    <a:pt x="28" y="16"/>
                  </a:lnTo>
                  <a:lnTo>
                    <a:pt x="16" y="20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12" y="3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74" name="Freeform 940">
              <a:extLst>
                <a:ext uri="{FF2B5EF4-FFF2-40B4-BE49-F238E27FC236}">
                  <a16:creationId xmlns="" xmlns:a16="http://schemas.microsoft.com/office/drawing/2014/main" id="{14FE6770-603C-4600-A6D3-9D4F88845A02}"/>
                </a:ext>
              </a:extLst>
            </p:cNvPr>
            <p:cNvSpPr>
              <a:spLocks/>
            </p:cNvSpPr>
            <p:nvPr/>
          </p:nvSpPr>
          <p:spPr bwMode="gray">
            <a:xfrm>
              <a:off x="6831742" y="4280107"/>
              <a:ext cx="5760" cy="13317"/>
            </a:xfrm>
            <a:custGeom>
              <a:avLst/>
              <a:gdLst>
                <a:gd name="T0" fmla="*/ 4 w 16"/>
                <a:gd name="T1" fmla="*/ 12 h 37"/>
                <a:gd name="T2" fmla="*/ 4 w 16"/>
                <a:gd name="T3" fmla="*/ 16 h 37"/>
                <a:gd name="T4" fmla="*/ 8 w 16"/>
                <a:gd name="T5" fmla="*/ 29 h 37"/>
                <a:gd name="T6" fmla="*/ 16 w 16"/>
                <a:gd name="T7" fmla="*/ 37 h 37"/>
                <a:gd name="T8" fmla="*/ 16 w 16"/>
                <a:gd name="T9" fmla="*/ 25 h 37"/>
                <a:gd name="T10" fmla="*/ 16 w 16"/>
                <a:gd name="T11" fmla="*/ 12 h 37"/>
                <a:gd name="T12" fmla="*/ 8 w 16"/>
                <a:gd name="T13" fmla="*/ 0 h 37"/>
                <a:gd name="T14" fmla="*/ 4 w 16"/>
                <a:gd name="T15" fmla="*/ 8 h 37"/>
                <a:gd name="T16" fmla="*/ 4 w 16"/>
                <a:gd name="T17" fmla="*/ 8 h 37"/>
                <a:gd name="T18" fmla="*/ 0 w 16"/>
                <a:gd name="T19" fmla="*/ 12 h 37"/>
                <a:gd name="T20" fmla="*/ 4 w 16"/>
                <a:gd name="T21" fmla="*/ 12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37"/>
                <a:gd name="T35" fmla="*/ 16 w 16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37">
                  <a:moveTo>
                    <a:pt x="4" y="12"/>
                  </a:moveTo>
                  <a:lnTo>
                    <a:pt x="4" y="16"/>
                  </a:lnTo>
                  <a:lnTo>
                    <a:pt x="8" y="29"/>
                  </a:lnTo>
                  <a:lnTo>
                    <a:pt x="16" y="37"/>
                  </a:lnTo>
                  <a:lnTo>
                    <a:pt x="16" y="25"/>
                  </a:lnTo>
                  <a:lnTo>
                    <a:pt x="16" y="12"/>
                  </a:lnTo>
                  <a:lnTo>
                    <a:pt x="8" y="0"/>
                  </a:lnTo>
                  <a:lnTo>
                    <a:pt x="4" y="8"/>
                  </a:lnTo>
                  <a:lnTo>
                    <a:pt x="0" y="12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75" name="Freeform 942">
              <a:extLst>
                <a:ext uri="{FF2B5EF4-FFF2-40B4-BE49-F238E27FC236}">
                  <a16:creationId xmlns="" xmlns:a16="http://schemas.microsoft.com/office/drawing/2014/main" id="{0420CCB5-B96A-4611-941F-8AF736D4DCB6}"/>
                </a:ext>
              </a:extLst>
            </p:cNvPr>
            <p:cNvSpPr>
              <a:spLocks/>
            </p:cNvSpPr>
            <p:nvPr/>
          </p:nvSpPr>
          <p:spPr bwMode="gray">
            <a:xfrm>
              <a:off x="6714380" y="4234757"/>
              <a:ext cx="210963" cy="133169"/>
            </a:xfrm>
            <a:custGeom>
              <a:avLst/>
              <a:gdLst>
                <a:gd name="T0" fmla="*/ 24 w 586"/>
                <a:gd name="T1" fmla="*/ 342 h 370"/>
                <a:gd name="T2" fmla="*/ 37 w 586"/>
                <a:gd name="T3" fmla="*/ 350 h 370"/>
                <a:gd name="T4" fmla="*/ 73 w 586"/>
                <a:gd name="T5" fmla="*/ 366 h 370"/>
                <a:gd name="T6" fmla="*/ 110 w 586"/>
                <a:gd name="T7" fmla="*/ 362 h 370"/>
                <a:gd name="T8" fmla="*/ 155 w 586"/>
                <a:gd name="T9" fmla="*/ 354 h 370"/>
                <a:gd name="T10" fmla="*/ 171 w 586"/>
                <a:gd name="T11" fmla="*/ 334 h 370"/>
                <a:gd name="T12" fmla="*/ 208 w 586"/>
                <a:gd name="T13" fmla="*/ 330 h 370"/>
                <a:gd name="T14" fmla="*/ 240 w 586"/>
                <a:gd name="T15" fmla="*/ 346 h 370"/>
                <a:gd name="T16" fmla="*/ 273 w 586"/>
                <a:gd name="T17" fmla="*/ 334 h 370"/>
                <a:gd name="T18" fmla="*/ 301 w 586"/>
                <a:gd name="T19" fmla="*/ 330 h 370"/>
                <a:gd name="T20" fmla="*/ 313 w 586"/>
                <a:gd name="T21" fmla="*/ 293 h 370"/>
                <a:gd name="T22" fmla="*/ 334 w 586"/>
                <a:gd name="T23" fmla="*/ 264 h 370"/>
                <a:gd name="T24" fmla="*/ 354 w 586"/>
                <a:gd name="T25" fmla="*/ 240 h 370"/>
                <a:gd name="T26" fmla="*/ 362 w 586"/>
                <a:gd name="T27" fmla="*/ 212 h 370"/>
                <a:gd name="T28" fmla="*/ 362 w 586"/>
                <a:gd name="T29" fmla="*/ 187 h 370"/>
                <a:gd name="T30" fmla="*/ 379 w 586"/>
                <a:gd name="T31" fmla="*/ 163 h 370"/>
                <a:gd name="T32" fmla="*/ 403 w 586"/>
                <a:gd name="T33" fmla="*/ 159 h 370"/>
                <a:gd name="T34" fmla="*/ 444 w 586"/>
                <a:gd name="T35" fmla="*/ 159 h 370"/>
                <a:gd name="T36" fmla="*/ 476 w 586"/>
                <a:gd name="T37" fmla="*/ 171 h 370"/>
                <a:gd name="T38" fmla="*/ 497 w 586"/>
                <a:gd name="T39" fmla="*/ 163 h 370"/>
                <a:gd name="T40" fmla="*/ 529 w 586"/>
                <a:gd name="T41" fmla="*/ 159 h 370"/>
                <a:gd name="T42" fmla="*/ 525 w 586"/>
                <a:gd name="T43" fmla="*/ 138 h 370"/>
                <a:gd name="T44" fmla="*/ 541 w 586"/>
                <a:gd name="T45" fmla="*/ 126 h 370"/>
                <a:gd name="T46" fmla="*/ 574 w 586"/>
                <a:gd name="T47" fmla="*/ 118 h 370"/>
                <a:gd name="T48" fmla="*/ 566 w 586"/>
                <a:gd name="T49" fmla="*/ 98 h 370"/>
                <a:gd name="T50" fmla="*/ 529 w 586"/>
                <a:gd name="T51" fmla="*/ 73 h 370"/>
                <a:gd name="T52" fmla="*/ 505 w 586"/>
                <a:gd name="T53" fmla="*/ 81 h 370"/>
                <a:gd name="T54" fmla="*/ 497 w 586"/>
                <a:gd name="T55" fmla="*/ 65 h 370"/>
                <a:gd name="T56" fmla="*/ 492 w 586"/>
                <a:gd name="T57" fmla="*/ 41 h 370"/>
                <a:gd name="T58" fmla="*/ 468 w 586"/>
                <a:gd name="T59" fmla="*/ 24 h 370"/>
                <a:gd name="T60" fmla="*/ 448 w 586"/>
                <a:gd name="T61" fmla="*/ 16 h 370"/>
                <a:gd name="T62" fmla="*/ 440 w 586"/>
                <a:gd name="T63" fmla="*/ 0 h 370"/>
                <a:gd name="T64" fmla="*/ 407 w 586"/>
                <a:gd name="T65" fmla="*/ 37 h 370"/>
                <a:gd name="T66" fmla="*/ 387 w 586"/>
                <a:gd name="T67" fmla="*/ 73 h 370"/>
                <a:gd name="T68" fmla="*/ 366 w 586"/>
                <a:gd name="T69" fmla="*/ 90 h 370"/>
                <a:gd name="T70" fmla="*/ 350 w 586"/>
                <a:gd name="T71" fmla="*/ 102 h 370"/>
                <a:gd name="T72" fmla="*/ 354 w 586"/>
                <a:gd name="T73" fmla="*/ 122 h 370"/>
                <a:gd name="T74" fmla="*/ 334 w 586"/>
                <a:gd name="T75" fmla="*/ 126 h 370"/>
                <a:gd name="T76" fmla="*/ 342 w 586"/>
                <a:gd name="T77" fmla="*/ 163 h 370"/>
                <a:gd name="T78" fmla="*/ 330 w 586"/>
                <a:gd name="T79" fmla="*/ 138 h 370"/>
                <a:gd name="T80" fmla="*/ 330 w 586"/>
                <a:gd name="T81" fmla="*/ 130 h 370"/>
                <a:gd name="T82" fmla="*/ 313 w 586"/>
                <a:gd name="T83" fmla="*/ 138 h 370"/>
                <a:gd name="T84" fmla="*/ 317 w 586"/>
                <a:gd name="T85" fmla="*/ 163 h 370"/>
                <a:gd name="T86" fmla="*/ 293 w 586"/>
                <a:gd name="T87" fmla="*/ 167 h 370"/>
                <a:gd name="T88" fmla="*/ 273 w 586"/>
                <a:gd name="T89" fmla="*/ 146 h 370"/>
                <a:gd name="T90" fmla="*/ 265 w 586"/>
                <a:gd name="T91" fmla="*/ 163 h 370"/>
                <a:gd name="T92" fmla="*/ 232 w 586"/>
                <a:gd name="T93" fmla="*/ 195 h 370"/>
                <a:gd name="T94" fmla="*/ 208 w 586"/>
                <a:gd name="T95" fmla="*/ 232 h 370"/>
                <a:gd name="T96" fmla="*/ 183 w 586"/>
                <a:gd name="T97" fmla="*/ 240 h 370"/>
                <a:gd name="T98" fmla="*/ 151 w 586"/>
                <a:gd name="T99" fmla="*/ 248 h 370"/>
                <a:gd name="T100" fmla="*/ 118 w 586"/>
                <a:gd name="T101" fmla="*/ 256 h 370"/>
                <a:gd name="T102" fmla="*/ 110 w 586"/>
                <a:gd name="T103" fmla="*/ 281 h 370"/>
                <a:gd name="T104" fmla="*/ 110 w 586"/>
                <a:gd name="T105" fmla="*/ 293 h 370"/>
                <a:gd name="T106" fmla="*/ 94 w 586"/>
                <a:gd name="T107" fmla="*/ 313 h 370"/>
                <a:gd name="T108" fmla="*/ 98 w 586"/>
                <a:gd name="T109" fmla="*/ 338 h 370"/>
                <a:gd name="T110" fmla="*/ 102 w 586"/>
                <a:gd name="T111" fmla="*/ 342 h 370"/>
                <a:gd name="T112" fmla="*/ 102 w 586"/>
                <a:gd name="T113" fmla="*/ 342 h 370"/>
                <a:gd name="T114" fmla="*/ 77 w 586"/>
                <a:gd name="T115" fmla="*/ 330 h 370"/>
                <a:gd name="T116" fmla="*/ 53 w 586"/>
                <a:gd name="T117" fmla="*/ 326 h 370"/>
                <a:gd name="T118" fmla="*/ 37 w 586"/>
                <a:gd name="T119" fmla="*/ 321 h 370"/>
                <a:gd name="T120" fmla="*/ 4 w 586"/>
                <a:gd name="T121" fmla="*/ 301 h 370"/>
                <a:gd name="T122" fmla="*/ 4 w 586"/>
                <a:gd name="T123" fmla="*/ 321 h 3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86"/>
                <a:gd name="T187" fmla="*/ 0 h 370"/>
                <a:gd name="T188" fmla="*/ 586 w 586"/>
                <a:gd name="T189" fmla="*/ 370 h 37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86" h="370">
                  <a:moveTo>
                    <a:pt x="4" y="321"/>
                  </a:moveTo>
                  <a:lnTo>
                    <a:pt x="12" y="334"/>
                  </a:lnTo>
                  <a:lnTo>
                    <a:pt x="24" y="342"/>
                  </a:lnTo>
                  <a:lnTo>
                    <a:pt x="24" y="346"/>
                  </a:lnTo>
                  <a:lnTo>
                    <a:pt x="37" y="350"/>
                  </a:lnTo>
                  <a:lnTo>
                    <a:pt x="49" y="362"/>
                  </a:lnTo>
                  <a:lnTo>
                    <a:pt x="61" y="370"/>
                  </a:lnTo>
                  <a:lnTo>
                    <a:pt x="73" y="366"/>
                  </a:lnTo>
                  <a:lnTo>
                    <a:pt x="86" y="362"/>
                  </a:lnTo>
                  <a:lnTo>
                    <a:pt x="98" y="358"/>
                  </a:lnTo>
                  <a:lnTo>
                    <a:pt x="110" y="362"/>
                  </a:lnTo>
                  <a:lnTo>
                    <a:pt x="130" y="362"/>
                  </a:lnTo>
                  <a:lnTo>
                    <a:pt x="147" y="354"/>
                  </a:lnTo>
                  <a:lnTo>
                    <a:pt x="155" y="354"/>
                  </a:lnTo>
                  <a:lnTo>
                    <a:pt x="159" y="342"/>
                  </a:lnTo>
                  <a:lnTo>
                    <a:pt x="171" y="334"/>
                  </a:lnTo>
                  <a:lnTo>
                    <a:pt x="183" y="330"/>
                  </a:lnTo>
                  <a:lnTo>
                    <a:pt x="195" y="330"/>
                  </a:lnTo>
                  <a:lnTo>
                    <a:pt x="208" y="330"/>
                  </a:lnTo>
                  <a:lnTo>
                    <a:pt x="220" y="342"/>
                  </a:lnTo>
                  <a:lnTo>
                    <a:pt x="232" y="342"/>
                  </a:lnTo>
                  <a:lnTo>
                    <a:pt x="240" y="346"/>
                  </a:lnTo>
                  <a:lnTo>
                    <a:pt x="252" y="346"/>
                  </a:lnTo>
                  <a:lnTo>
                    <a:pt x="265" y="334"/>
                  </a:lnTo>
                  <a:lnTo>
                    <a:pt x="273" y="334"/>
                  </a:lnTo>
                  <a:lnTo>
                    <a:pt x="281" y="338"/>
                  </a:lnTo>
                  <a:lnTo>
                    <a:pt x="293" y="334"/>
                  </a:lnTo>
                  <a:lnTo>
                    <a:pt x="301" y="330"/>
                  </a:lnTo>
                  <a:lnTo>
                    <a:pt x="309" y="317"/>
                  </a:lnTo>
                  <a:lnTo>
                    <a:pt x="317" y="305"/>
                  </a:lnTo>
                  <a:lnTo>
                    <a:pt x="313" y="293"/>
                  </a:lnTo>
                  <a:lnTo>
                    <a:pt x="326" y="281"/>
                  </a:lnTo>
                  <a:lnTo>
                    <a:pt x="334" y="273"/>
                  </a:lnTo>
                  <a:lnTo>
                    <a:pt x="334" y="264"/>
                  </a:lnTo>
                  <a:lnTo>
                    <a:pt x="334" y="252"/>
                  </a:lnTo>
                  <a:lnTo>
                    <a:pt x="342" y="244"/>
                  </a:lnTo>
                  <a:lnTo>
                    <a:pt x="354" y="240"/>
                  </a:lnTo>
                  <a:lnTo>
                    <a:pt x="358" y="236"/>
                  </a:lnTo>
                  <a:lnTo>
                    <a:pt x="358" y="224"/>
                  </a:lnTo>
                  <a:lnTo>
                    <a:pt x="362" y="212"/>
                  </a:lnTo>
                  <a:lnTo>
                    <a:pt x="362" y="208"/>
                  </a:lnTo>
                  <a:lnTo>
                    <a:pt x="362" y="195"/>
                  </a:lnTo>
                  <a:lnTo>
                    <a:pt x="362" y="187"/>
                  </a:lnTo>
                  <a:lnTo>
                    <a:pt x="366" y="175"/>
                  </a:lnTo>
                  <a:lnTo>
                    <a:pt x="379" y="163"/>
                  </a:lnTo>
                  <a:lnTo>
                    <a:pt x="379" y="159"/>
                  </a:lnTo>
                  <a:lnTo>
                    <a:pt x="391" y="163"/>
                  </a:lnTo>
                  <a:lnTo>
                    <a:pt x="403" y="159"/>
                  </a:lnTo>
                  <a:lnTo>
                    <a:pt x="415" y="163"/>
                  </a:lnTo>
                  <a:lnTo>
                    <a:pt x="427" y="159"/>
                  </a:lnTo>
                  <a:lnTo>
                    <a:pt x="444" y="159"/>
                  </a:lnTo>
                  <a:lnTo>
                    <a:pt x="456" y="163"/>
                  </a:lnTo>
                  <a:lnTo>
                    <a:pt x="464" y="163"/>
                  </a:lnTo>
                  <a:lnTo>
                    <a:pt x="476" y="171"/>
                  </a:lnTo>
                  <a:lnTo>
                    <a:pt x="484" y="171"/>
                  </a:lnTo>
                  <a:lnTo>
                    <a:pt x="484" y="159"/>
                  </a:lnTo>
                  <a:lnTo>
                    <a:pt x="497" y="163"/>
                  </a:lnTo>
                  <a:lnTo>
                    <a:pt x="509" y="167"/>
                  </a:lnTo>
                  <a:lnTo>
                    <a:pt x="521" y="163"/>
                  </a:lnTo>
                  <a:lnTo>
                    <a:pt x="529" y="159"/>
                  </a:lnTo>
                  <a:lnTo>
                    <a:pt x="541" y="159"/>
                  </a:lnTo>
                  <a:lnTo>
                    <a:pt x="537" y="151"/>
                  </a:lnTo>
                  <a:lnTo>
                    <a:pt x="525" y="138"/>
                  </a:lnTo>
                  <a:lnTo>
                    <a:pt x="517" y="126"/>
                  </a:lnTo>
                  <a:lnTo>
                    <a:pt x="529" y="118"/>
                  </a:lnTo>
                  <a:lnTo>
                    <a:pt x="541" y="126"/>
                  </a:lnTo>
                  <a:lnTo>
                    <a:pt x="554" y="122"/>
                  </a:lnTo>
                  <a:lnTo>
                    <a:pt x="566" y="118"/>
                  </a:lnTo>
                  <a:lnTo>
                    <a:pt x="574" y="118"/>
                  </a:lnTo>
                  <a:lnTo>
                    <a:pt x="586" y="102"/>
                  </a:lnTo>
                  <a:lnTo>
                    <a:pt x="574" y="98"/>
                  </a:lnTo>
                  <a:lnTo>
                    <a:pt x="566" y="98"/>
                  </a:lnTo>
                  <a:lnTo>
                    <a:pt x="554" y="90"/>
                  </a:lnTo>
                  <a:lnTo>
                    <a:pt x="541" y="81"/>
                  </a:lnTo>
                  <a:lnTo>
                    <a:pt x="529" y="73"/>
                  </a:lnTo>
                  <a:lnTo>
                    <a:pt x="517" y="81"/>
                  </a:lnTo>
                  <a:lnTo>
                    <a:pt x="505" y="81"/>
                  </a:lnTo>
                  <a:lnTo>
                    <a:pt x="517" y="69"/>
                  </a:lnTo>
                  <a:lnTo>
                    <a:pt x="509" y="57"/>
                  </a:lnTo>
                  <a:lnTo>
                    <a:pt x="497" y="65"/>
                  </a:lnTo>
                  <a:lnTo>
                    <a:pt x="484" y="65"/>
                  </a:lnTo>
                  <a:lnTo>
                    <a:pt x="488" y="57"/>
                  </a:lnTo>
                  <a:lnTo>
                    <a:pt x="492" y="41"/>
                  </a:lnTo>
                  <a:lnTo>
                    <a:pt x="492" y="37"/>
                  </a:lnTo>
                  <a:lnTo>
                    <a:pt x="480" y="20"/>
                  </a:lnTo>
                  <a:lnTo>
                    <a:pt x="468" y="24"/>
                  </a:lnTo>
                  <a:lnTo>
                    <a:pt x="460" y="12"/>
                  </a:lnTo>
                  <a:lnTo>
                    <a:pt x="448" y="4"/>
                  </a:lnTo>
                  <a:lnTo>
                    <a:pt x="448" y="16"/>
                  </a:lnTo>
                  <a:lnTo>
                    <a:pt x="435" y="24"/>
                  </a:lnTo>
                  <a:lnTo>
                    <a:pt x="440" y="12"/>
                  </a:lnTo>
                  <a:lnTo>
                    <a:pt x="440" y="0"/>
                  </a:lnTo>
                  <a:lnTo>
                    <a:pt x="427" y="12"/>
                  </a:lnTo>
                  <a:lnTo>
                    <a:pt x="419" y="24"/>
                  </a:lnTo>
                  <a:lnTo>
                    <a:pt x="407" y="37"/>
                  </a:lnTo>
                  <a:lnTo>
                    <a:pt x="399" y="49"/>
                  </a:lnTo>
                  <a:lnTo>
                    <a:pt x="395" y="61"/>
                  </a:lnTo>
                  <a:lnTo>
                    <a:pt x="387" y="73"/>
                  </a:lnTo>
                  <a:lnTo>
                    <a:pt x="383" y="73"/>
                  </a:lnTo>
                  <a:lnTo>
                    <a:pt x="379" y="90"/>
                  </a:lnTo>
                  <a:lnTo>
                    <a:pt x="366" y="90"/>
                  </a:lnTo>
                  <a:lnTo>
                    <a:pt x="362" y="90"/>
                  </a:lnTo>
                  <a:lnTo>
                    <a:pt x="350" y="98"/>
                  </a:lnTo>
                  <a:lnTo>
                    <a:pt x="350" y="102"/>
                  </a:lnTo>
                  <a:lnTo>
                    <a:pt x="354" y="106"/>
                  </a:lnTo>
                  <a:lnTo>
                    <a:pt x="362" y="110"/>
                  </a:lnTo>
                  <a:lnTo>
                    <a:pt x="354" y="122"/>
                  </a:lnTo>
                  <a:lnTo>
                    <a:pt x="350" y="122"/>
                  </a:lnTo>
                  <a:lnTo>
                    <a:pt x="342" y="122"/>
                  </a:lnTo>
                  <a:lnTo>
                    <a:pt x="334" y="126"/>
                  </a:lnTo>
                  <a:lnTo>
                    <a:pt x="342" y="138"/>
                  </a:lnTo>
                  <a:lnTo>
                    <a:pt x="342" y="151"/>
                  </a:lnTo>
                  <a:lnTo>
                    <a:pt x="342" y="163"/>
                  </a:lnTo>
                  <a:lnTo>
                    <a:pt x="334" y="155"/>
                  </a:lnTo>
                  <a:lnTo>
                    <a:pt x="330" y="142"/>
                  </a:lnTo>
                  <a:lnTo>
                    <a:pt x="330" y="138"/>
                  </a:lnTo>
                  <a:lnTo>
                    <a:pt x="326" y="138"/>
                  </a:lnTo>
                  <a:lnTo>
                    <a:pt x="330" y="134"/>
                  </a:lnTo>
                  <a:lnTo>
                    <a:pt x="330" y="130"/>
                  </a:lnTo>
                  <a:lnTo>
                    <a:pt x="326" y="126"/>
                  </a:lnTo>
                  <a:lnTo>
                    <a:pt x="322" y="134"/>
                  </a:lnTo>
                  <a:lnTo>
                    <a:pt x="313" y="138"/>
                  </a:lnTo>
                  <a:lnTo>
                    <a:pt x="317" y="151"/>
                  </a:lnTo>
                  <a:lnTo>
                    <a:pt x="317" y="163"/>
                  </a:lnTo>
                  <a:lnTo>
                    <a:pt x="313" y="175"/>
                  </a:lnTo>
                  <a:lnTo>
                    <a:pt x="301" y="179"/>
                  </a:lnTo>
                  <a:lnTo>
                    <a:pt x="293" y="167"/>
                  </a:lnTo>
                  <a:lnTo>
                    <a:pt x="285" y="155"/>
                  </a:lnTo>
                  <a:lnTo>
                    <a:pt x="273" y="146"/>
                  </a:lnTo>
                  <a:lnTo>
                    <a:pt x="265" y="146"/>
                  </a:lnTo>
                  <a:lnTo>
                    <a:pt x="265" y="151"/>
                  </a:lnTo>
                  <a:lnTo>
                    <a:pt x="265" y="163"/>
                  </a:lnTo>
                  <a:lnTo>
                    <a:pt x="256" y="175"/>
                  </a:lnTo>
                  <a:lnTo>
                    <a:pt x="244" y="187"/>
                  </a:lnTo>
                  <a:lnTo>
                    <a:pt x="232" y="195"/>
                  </a:lnTo>
                  <a:lnTo>
                    <a:pt x="224" y="208"/>
                  </a:lnTo>
                  <a:lnTo>
                    <a:pt x="216" y="220"/>
                  </a:lnTo>
                  <a:lnTo>
                    <a:pt x="208" y="232"/>
                  </a:lnTo>
                  <a:lnTo>
                    <a:pt x="195" y="236"/>
                  </a:lnTo>
                  <a:lnTo>
                    <a:pt x="183" y="240"/>
                  </a:lnTo>
                  <a:lnTo>
                    <a:pt x="171" y="244"/>
                  </a:lnTo>
                  <a:lnTo>
                    <a:pt x="163" y="244"/>
                  </a:lnTo>
                  <a:lnTo>
                    <a:pt x="151" y="248"/>
                  </a:lnTo>
                  <a:lnTo>
                    <a:pt x="138" y="248"/>
                  </a:lnTo>
                  <a:lnTo>
                    <a:pt x="126" y="252"/>
                  </a:lnTo>
                  <a:lnTo>
                    <a:pt x="118" y="256"/>
                  </a:lnTo>
                  <a:lnTo>
                    <a:pt x="110" y="269"/>
                  </a:lnTo>
                  <a:lnTo>
                    <a:pt x="114" y="281"/>
                  </a:lnTo>
                  <a:lnTo>
                    <a:pt x="110" y="281"/>
                  </a:lnTo>
                  <a:lnTo>
                    <a:pt x="98" y="281"/>
                  </a:lnTo>
                  <a:lnTo>
                    <a:pt x="98" y="293"/>
                  </a:lnTo>
                  <a:lnTo>
                    <a:pt x="110" y="293"/>
                  </a:lnTo>
                  <a:lnTo>
                    <a:pt x="102" y="297"/>
                  </a:lnTo>
                  <a:lnTo>
                    <a:pt x="98" y="301"/>
                  </a:lnTo>
                  <a:lnTo>
                    <a:pt x="94" y="313"/>
                  </a:lnTo>
                  <a:lnTo>
                    <a:pt x="98" y="326"/>
                  </a:lnTo>
                  <a:lnTo>
                    <a:pt x="86" y="326"/>
                  </a:lnTo>
                  <a:lnTo>
                    <a:pt x="98" y="338"/>
                  </a:lnTo>
                  <a:lnTo>
                    <a:pt x="102" y="338"/>
                  </a:lnTo>
                  <a:lnTo>
                    <a:pt x="102" y="342"/>
                  </a:lnTo>
                  <a:lnTo>
                    <a:pt x="110" y="342"/>
                  </a:lnTo>
                  <a:lnTo>
                    <a:pt x="106" y="342"/>
                  </a:lnTo>
                  <a:lnTo>
                    <a:pt x="102" y="342"/>
                  </a:lnTo>
                  <a:lnTo>
                    <a:pt x="102" y="338"/>
                  </a:lnTo>
                  <a:lnTo>
                    <a:pt x="90" y="338"/>
                  </a:lnTo>
                  <a:lnTo>
                    <a:pt x="77" y="330"/>
                  </a:lnTo>
                  <a:lnTo>
                    <a:pt x="65" y="338"/>
                  </a:lnTo>
                  <a:lnTo>
                    <a:pt x="65" y="330"/>
                  </a:lnTo>
                  <a:lnTo>
                    <a:pt x="53" y="326"/>
                  </a:lnTo>
                  <a:lnTo>
                    <a:pt x="57" y="317"/>
                  </a:lnTo>
                  <a:lnTo>
                    <a:pt x="45" y="321"/>
                  </a:lnTo>
                  <a:lnTo>
                    <a:pt x="37" y="321"/>
                  </a:lnTo>
                  <a:lnTo>
                    <a:pt x="24" y="321"/>
                  </a:lnTo>
                  <a:lnTo>
                    <a:pt x="12" y="313"/>
                  </a:lnTo>
                  <a:lnTo>
                    <a:pt x="4" y="301"/>
                  </a:lnTo>
                  <a:lnTo>
                    <a:pt x="4" y="297"/>
                  </a:lnTo>
                  <a:lnTo>
                    <a:pt x="0" y="309"/>
                  </a:lnTo>
                  <a:lnTo>
                    <a:pt x="4" y="32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76" name="Freeform 943">
              <a:extLst>
                <a:ext uri="{FF2B5EF4-FFF2-40B4-BE49-F238E27FC236}">
                  <a16:creationId xmlns="" xmlns:a16="http://schemas.microsoft.com/office/drawing/2014/main" id="{4A2F9FD2-169A-42E9-8C14-983B091840EE}"/>
                </a:ext>
              </a:extLst>
            </p:cNvPr>
            <p:cNvSpPr>
              <a:spLocks/>
            </p:cNvSpPr>
            <p:nvPr/>
          </p:nvSpPr>
          <p:spPr bwMode="gray">
            <a:xfrm>
              <a:off x="6680540" y="4294863"/>
              <a:ext cx="7560" cy="12957"/>
            </a:xfrm>
            <a:custGeom>
              <a:avLst/>
              <a:gdLst>
                <a:gd name="T0" fmla="*/ 9 w 21"/>
                <a:gd name="T1" fmla="*/ 36 h 36"/>
                <a:gd name="T2" fmla="*/ 21 w 21"/>
                <a:gd name="T3" fmla="*/ 24 h 36"/>
                <a:gd name="T4" fmla="*/ 17 w 21"/>
                <a:gd name="T5" fmla="*/ 12 h 36"/>
                <a:gd name="T6" fmla="*/ 13 w 21"/>
                <a:gd name="T7" fmla="*/ 0 h 36"/>
                <a:gd name="T8" fmla="*/ 0 w 21"/>
                <a:gd name="T9" fmla="*/ 12 h 36"/>
                <a:gd name="T10" fmla="*/ 0 w 21"/>
                <a:gd name="T11" fmla="*/ 24 h 36"/>
                <a:gd name="T12" fmla="*/ 9 w 21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36"/>
                <a:gd name="T23" fmla="*/ 21 w 21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36">
                  <a:moveTo>
                    <a:pt x="9" y="36"/>
                  </a:moveTo>
                  <a:lnTo>
                    <a:pt x="21" y="24"/>
                  </a:lnTo>
                  <a:lnTo>
                    <a:pt x="17" y="12"/>
                  </a:lnTo>
                  <a:lnTo>
                    <a:pt x="13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77" name="Freeform 944">
              <a:extLst>
                <a:ext uri="{FF2B5EF4-FFF2-40B4-BE49-F238E27FC236}">
                  <a16:creationId xmlns="" xmlns:a16="http://schemas.microsoft.com/office/drawing/2014/main" id="{473B35DF-209D-48EB-AF61-F4BC6ED3116E}"/>
                </a:ext>
              </a:extLst>
            </p:cNvPr>
            <p:cNvSpPr>
              <a:spLocks/>
            </p:cNvSpPr>
            <p:nvPr/>
          </p:nvSpPr>
          <p:spPr bwMode="gray">
            <a:xfrm>
              <a:off x="6509178" y="4240516"/>
              <a:ext cx="89641" cy="117333"/>
            </a:xfrm>
            <a:custGeom>
              <a:avLst/>
              <a:gdLst>
                <a:gd name="T0" fmla="*/ 106 w 249"/>
                <a:gd name="T1" fmla="*/ 53 h 326"/>
                <a:gd name="T2" fmla="*/ 94 w 249"/>
                <a:gd name="T3" fmla="*/ 57 h 326"/>
                <a:gd name="T4" fmla="*/ 78 w 249"/>
                <a:gd name="T5" fmla="*/ 53 h 326"/>
                <a:gd name="T6" fmla="*/ 53 w 249"/>
                <a:gd name="T7" fmla="*/ 61 h 326"/>
                <a:gd name="T8" fmla="*/ 53 w 249"/>
                <a:gd name="T9" fmla="*/ 53 h 326"/>
                <a:gd name="T10" fmla="*/ 53 w 249"/>
                <a:gd name="T11" fmla="*/ 29 h 326"/>
                <a:gd name="T12" fmla="*/ 37 w 249"/>
                <a:gd name="T13" fmla="*/ 17 h 326"/>
                <a:gd name="T14" fmla="*/ 17 w 249"/>
                <a:gd name="T15" fmla="*/ 12 h 326"/>
                <a:gd name="T16" fmla="*/ 9 w 249"/>
                <a:gd name="T17" fmla="*/ 4 h 326"/>
                <a:gd name="T18" fmla="*/ 0 w 249"/>
                <a:gd name="T19" fmla="*/ 8 h 326"/>
                <a:gd name="T20" fmla="*/ 4 w 249"/>
                <a:gd name="T21" fmla="*/ 29 h 326"/>
                <a:gd name="T22" fmla="*/ 13 w 249"/>
                <a:gd name="T23" fmla="*/ 49 h 326"/>
                <a:gd name="T24" fmla="*/ 13 w 249"/>
                <a:gd name="T25" fmla="*/ 69 h 326"/>
                <a:gd name="T26" fmla="*/ 17 w 249"/>
                <a:gd name="T27" fmla="*/ 86 h 326"/>
                <a:gd name="T28" fmla="*/ 17 w 249"/>
                <a:gd name="T29" fmla="*/ 110 h 326"/>
                <a:gd name="T30" fmla="*/ 29 w 249"/>
                <a:gd name="T31" fmla="*/ 130 h 326"/>
                <a:gd name="T32" fmla="*/ 33 w 249"/>
                <a:gd name="T33" fmla="*/ 155 h 326"/>
                <a:gd name="T34" fmla="*/ 41 w 249"/>
                <a:gd name="T35" fmla="*/ 175 h 326"/>
                <a:gd name="T36" fmla="*/ 53 w 249"/>
                <a:gd name="T37" fmla="*/ 187 h 326"/>
                <a:gd name="T38" fmla="*/ 70 w 249"/>
                <a:gd name="T39" fmla="*/ 212 h 326"/>
                <a:gd name="T40" fmla="*/ 70 w 249"/>
                <a:gd name="T41" fmla="*/ 236 h 326"/>
                <a:gd name="T42" fmla="*/ 94 w 249"/>
                <a:gd name="T43" fmla="*/ 253 h 326"/>
                <a:gd name="T44" fmla="*/ 98 w 249"/>
                <a:gd name="T45" fmla="*/ 253 h 326"/>
                <a:gd name="T46" fmla="*/ 122 w 249"/>
                <a:gd name="T47" fmla="*/ 273 h 326"/>
                <a:gd name="T48" fmla="*/ 143 w 249"/>
                <a:gd name="T49" fmla="*/ 281 h 326"/>
                <a:gd name="T50" fmla="*/ 155 w 249"/>
                <a:gd name="T51" fmla="*/ 297 h 326"/>
                <a:gd name="T52" fmla="*/ 179 w 249"/>
                <a:gd name="T53" fmla="*/ 305 h 326"/>
                <a:gd name="T54" fmla="*/ 200 w 249"/>
                <a:gd name="T55" fmla="*/ 326 h 326"/>
                <a:gd name="T56" fmla="*/ 216 w 249"/>
                <a:gd name="T57" fmla="*/ 318 h 326"/>
                <a:gd name="T58" fmla="*/ 232 w 249"/>
                <a:gd name="T59" fmla="*/ 310 h 326"/>
                <a:gd name="T60" fmla="*/ 236 w 249"/>
                <a:gd name="T61" fmla="*/ 318 h 326"/>
                <a:gd name="T62" fmla="*/ 249 w 249"/>
                <a:gd name="T63" fmla="*/ 314 h 326"/>
                <a:gd name="T64" fmla="*/ 240 w 249"/>
                <a:gd name="T65" fmla="*/ 289 h 326"/>
                <a:gd name="T66" fmla="*/ 224 w 249"/>
                <a:gd name="T67" fmla="*/ 265 h 326"/>
                <a:gd name="T68" fmla="*/ 220 w 249"/>
                <a:gd name="T69" fmla="*/ 248 h 326"/>
                <a:gd name="T70" fmla="*/ 208 w 249"/>
                <a:gd name="T71" fmla="*/ 244 h 326"/>
                <a:gd name="T72" fmla="*/ 200 w 249"/>
                <a:gd name="T73" fmla="*/ 208 h 326"/>
                <a:gd name="T74" fmla="*/ 200 w 249"/>
                <a:gd name="T75" fmla="*/ 192 h 326"/>
                <a:gd name="T76" fmla="*/ 200 w 249"/>
                <a:gd name="T77" fmla="*/ 167 h 326"/>
                <a:gd name="T78" fmla="*/ 200 w 249"/>
                <a:gd name="T79" fmla="*/ 155 h 326"/>
                <a:gd name="T80" fmla="*/ 200 w 249"/>
                <a:gd name="T81" fmla="*/ 130 h 326"/>
                <a:gd name="T82" fmla="*/ 192 w 249"/>
                <a:gd name="T83" fmla="*/ 106 h 326"/>
                <a:gd name="T84" fmla="*/ 184 w 249"/>
                <a:gd name="T85" fmla="*/ 82 h 326"/>
                <a:gd name="T86" fmla="*/ 167 w 249"/>
                <a:gd name="T87" fmla="*/ 74 h 326"/>
                <a:gd name="T88" fmla="*/ 147 w 249"/>
                <a:gd name="T89" fmla="*/ 53 h 326"/>
                <a:gd name="T90" fmla="*/ 127 w 249"/>
                <a:gd name="T91" fmla="*/ 33 h 326"/>
                <a:gd name="T92" fmla="*/ 118 w 249"/>
                <a:gd name="T93" fmla="*/ 33 h 3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49"/>
                <a:gd name="T142" fmla="*/ 0 h 326"/>
                <a:gd name="T143" fmla="*/ 249 w 249"/>
                <a:gd name="T144" fmla="*/ 326 h 32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49" h="326">
                  <a:moveTo>
                    <a:pt x="110" y="45"/>
                  </a:moveTo>
                  <a:lnTo>
                    <a:pt x="106" y="53"/>
                  </a:lnTo>
                  <a:lnTo>
                    <a:pt x="106" y="57"/>
                  </a:lnTo>
                  <a:lnTo>
                    <a:pt x="94" y="57"/>
                  </a:lnTo>
                  <a:lnTo>
                    <a:pt x="82" y="53"/>
                  </a:lnTo>
                  <a:lnTo>
                    <a:pt x="78" y="53"/>
                  </a:lnTo>
                  <a:lnTo>
                    <a:pt x="65" y="65"/>
                  </a:lnTo>
                  <a:lnTo>
                    <a:pt x="53" y="61"/>
                  </a:lnTo>
                  <a:lnTo>
                    <a:pt x="53" y="57"/>
                  </a:lnTo>
                  <a:lnTo>
                    <a:pt x="53" y="53"/>
                  </a:lnTo>
                  <a:lnTo>
                    <a:pt x="57" y="41"/>
                  </a:lnTo>
                  <a:lnTo>
                    <a:pt x="53" y="29"/>
                  </a:lnTo>
                  <a:lnTo>
                    <a:pt x="45" y="25"/>
                  </a:lnTo>
                  <a:lnTo>
                    <a:pt x="37" y="17"/>
                  </a:lnTo>
                  <a:lnTo>
                    <a:pt x="29" y="17"/>
                  </a:lnTo>
                  <a:lnTo>
                    <a:pt x="17" y="12"/>
                  </a:lnTo>
                  <a:lnTo>
                    <a:pt x="13" y="12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4" y="29"/>
                  </a:lnTo>
                  <a:lnTo>
                    <a:pt x="9" y="33"/>
                  </a:lnTo>
                  <a:lnTo>
                    <a:pt x="13" y="49"/>
                  </a:lnTo>
                  <a:lnTo>
                    <a:pt x="13" y="57"/>
                  </a:lnTo>
                  <a:lnTo>
                    <a:pt x="13" y="69"/>
                  </a:lnTo>
                  <a:lnTo>
                    <a:pt x="17" y="74"/>
                  </a:lnTo>
                  <a:lnTo>
                    <a:pt x="17" y="86"/>
                  </a:lnTo>
                  <a:lnTo>
                    <a:pt x="17" y="98"/>
                  </a:lnTo>
                  <a:lnTo>
                    <a:pt x="17" y="110"/>
                  </a:lnTo>
                  <a:lnTo>
                    <a:pt x="25" y="118"/>
                  </a:lnTo>
                  <a:lnTo>
                    <a:pt x="29" y="130"/>
                  </a:lnTo>
                  <a:lnTo>
                    <a:pt x="25" y="143"/>
                  </a:lnTo>
                  <a:lnTo>
                    <a:pt x="33" y="155"/>
                  </a:lnTo>
                  <a:lnTo>
                    <a:pt x="45" y="163"/>
                  </a:lnTo>
                  <a:lnTo>
                    <a:pt x="41" y="175"/>
                  </a:lnTo>
                  <a:lnTo>
                    <a:pt x="41" y="179"/>
                  </a:lnTo>
                  <a:lnTo>
                    <a:pt x="53" y="187"/>
                  </a:lnTo>
                  <a:lnTo>
                    <a:pt x="61" y="200"/>
                  </a:lnTo>
                  <a:lnTo>
                    <a:pt x="70" y="212"/>
                  </a:lnTo>
                  <a:lnTo>
                    <a:pt x="74" y="224"/>
                  </a:lnTo>
                  <a:lnTo>
                    <a:pt x="70" y="236"/>
                  </a:lnTo>
                  <a:lnTo>
                    <a:pt x="82" y="244"/>
                  </a:lnTo>
                  <a:lnTo>
                    <a:pt x="94" y="253"/>
                  </a:lnTo>
                  <a:lnTo>
                    <a:pt x="98" y="253"/>
                  </a:lnTo>
                  <a:lnTo>
                    <a:pt x="110" y="265"/>
                  </a:lnTo>
                  <a:lnTo>
                    <a:pt x="122" y="273"/>
                  </a:lnTo>
                  <a:lnTo>
                    <a:pt x="135" y="281"/>
                  </a:lnTo>
                  <a:lnTo>
                    <a:pt x="143" y="281"/>
                  </a:lnTo>
                  <a:lnTo>
                    <a:pt x="147" y="285"/>
                  </a:lnTo>
                  <a:lnTo>
                    <a:pt x="155" y="297"/>
                  </a:lnTo>
                  <a:lnTo>
                    <a:pt x="167" y="297"/>
                  </a:lnTo>
                  <a:lnTo>
                    <a:pt x="179" y="305"/>
                  </a:lnTo>
                  <a:lnTo>
                    <a:pt x="192" y="314"/>
                  </a:lnTo>
                  <a:lnTo>
                    <a:pt x="200" y="326"/>
                  </a:lnTo>
                  <a:lnTo>
                    <a:pt x="212" y="326"/>
                  </a:lnTo>
                  <a:lnTo>
                    <a:pt x="216" y="318"/>
                  </a:lnTo>
                  <a:lnTo>
                    <a:pt x="228" y="322"/>
                  </a:lnTo>
                  <a:lnTo>
                    <a:pt x="232" y="310"/>
                  </a:lnTo>
                  <a:lnTo>
                    <a:pt x="232" y="305"/>
                  </a:lnTo>
                  <a:lnTo>
                    <a:pt x="236" y="318"/>
                  </a:lnTo>
                  <a:lnTo>
                    <a:pt x="249" y="326"/>
                  </a:lnTo>
                  <a:lnTo>
                    <a:pt x="249" y="314"/>
                  </a:lnTo>
                  <a:lnTo>
                    <a:pt x="245" y="297"/>
                  </a:lnTo>
                  <a:lnTo>
                    <a:pt x="240" y="289"/>
                  </a:lnTo>
                  <a:lnTo>
                    <a:pt x="232" y="273"/>
                  </a:lnTo>
                  <a:lnTo>
                    <a:pt x="224" y="265"/>
                  </a:lnTo>
                  <a:lnTo>
                    <a:pt x="224" y="261"/>
                  </a:lnTo>
                  <a:lnTo>
                    <a:pt x="220" y="248"/>
                  </a:lnTo>
                  <a:lnTo>
                    <a:pt x="212" y="248"/>
                  </a:lnTo>
                  <a:lnTo>
                    <a:pt x="208" y="244"/>
                  </a:lnTo>
                  <a:lnTo>
                    <a:pt x="200" y="232"/>
                  </a:lnTo>
                  <a:lnTo>
                    <a:pt x="200" y="208"/>
                  </a:lnTo>
                  <a:lnTo>
                    <a:pt x="200" y="196"/>
                  </a:lnTo>
                  <a:lnTo>
                    <a:pt x="200" y="192"/>
                  </a:lnTo>
                  <a:lnTo>
                    <a:pt x="196" y="179"/>
                  </a:lnTo>
                  <a:lnTo>
                    <a:pt x="200" y="167"/>
                  </a:lnTo>
                  <a:lnTo>
                    <a:pt x="200" y="155"/>
                  </a:lnTo>
                  <a:lnTo>
                    <a:pt x="200" y="143"/>
                  </a:lnTo>
                  <a:lnTo>
                    <a:pt x="200" y="130"/>
                  </a:lnTo>
                  <a:lnTo>
                    <a:pt x="200" y="118"/>
                  </a:lnTo>
                  <a:lnTo>
                    <a:pt x="192" y="106"/>
                  </a:lnTo>
                  <a:lnTo>
                    <a:pt x="188" y="94"/>
                  </a:lnTo>
                  <a:lnTo>
                    <a:pt x="184" y="82"/>
                  </a:lnTo>
                  <a:lnTo>
                    <a:pt x="179" y="82"/>
                  </a:lnTo>
                  <a:lnTo>
                    <a:pt x="167" y="74"/>
                  </a:lnTo>
                  <a:lnTo>
                    <a:pt x="155" y="65"/>
                  </a:lnTo>
                  <a:lnTo>
                    <a:pt x="147" y="53"/>
                  </a:lnTo>
                  <a:lnTo>
                    <a:pt x="139" y="41"/>
                  </a:lnTo>
                  <a:lnTo>
                    <a:pt x="127" y="33"/>
                  </a:lnTo>
                  <a:lnTo>
                    <a:pt x="118" y="29"/>
                  </a:lnTo>
                  <a:lnTo>
                    <a:pt x="118" y="33"/>
                  </a:lnTo>
                  <a:lnTo>
                    <a:pt x="110" y="4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78" name="Freeform 946">
              <a:extLst>
                <a:ext uri="{FF2B5EF4-FFF2-40B4-BE49-F238E27FC236}">
                  <a16:creationId xmlns="" xmlns:a16="http://schemas.microsoft.com/office/drawing/2014/main" id="{37E79EFD-BB53-4D40-BFA9-76C36AA07E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879982" y="4139739"/>
              <a:ext cx="54001" cy="64425"/>
            </a:xfrm>
            <a:custGeom>
              <a:avLst/>
              <a:gdLst>
                <a:gd name="T0" fmla="*/ 4 w 150"/>
                <a:gd name="T1" fmla="*/ 166 h 179"/>
                <a:gd name="T2" fmla="*/ 0 w 150"/>
                <a:gd name="T3" fmla="*/ 179 h 179"/>
                <a:gd name="T4" fmla="*/ 12 w 150"/>
                <a:gd name="T5" fmla="*/ 174 h 179"/>
                <a:gd name="T6" fmla="*/ 24 w 150"/>
                <a:gd name="T7" fmla="*/ 162 h 179"/>
                <a:gd name="T8" fmla="*/ 37 w 150"/>
                <a:gd name="T9" fmla="*/ 158 h 179"/>
                <a:gd name="T10" fmla="*/ 45 w 150"/>
                <a:gd name="T11" fmla="*/ 150 h 179"/>
                <a:gd name="T12" fmla="*/ 53 w 150"/>
                <a:gd name="T13" fmla="*/ 138 h 179"/>
                <a:gd name="T14" fmla="*/ 65 w 150"/>
                <a:gd name="T15" fmla="*/ 130 h 179"/>
                <a:gd name="T16" fmla="*/ 77 w 150"/>
                <a:gd name="T17" fmla="*/ 122 h 179"/>
                <a:gd name="T18" fmla="*/ 85 w 150"/>
                <a:gd name="T19" fmla="*/ 113 h 179"/>
                <a:gd name="T20" fmla="*/ 89 w 150"/>
                <a:gd name="T21" fmla="*/ 109 h 179"/>
                <a:gd name="T22" fmla="*/ 94 w 150"/>
                <a:gd name="T23" fmla="*/ 101 h 179"/>
                <a:gd name="T24" fmla="*/ 94 w 150"/>
                <a:gd name="T25" fmla="*/ 97 h 179"/>
                <a:gd name="T26" fmla="*/ 94 w 150"/>
                <a:gd name="T27" fmla="*/ 89 h 179"/>
                <a:gd name="T28" fmla="*/ 102 w 150"/>
                <a:gd name="T29" fmla="*/ 81 h 179"/>
                <a:gd name="T30" fmla="*/ 114 w 150"/>
                <a:gd name="T31" fmla="*/ 81 h 179"/>
                <a:gd name="T32" fmla="*/ 122 w 150"/>
                <a:gd name="T33" fmla="*/ 69 h 179"/>
                <a:gd name="T34" fmla="*/ 122 w 150"/>
                <a:gd name="T35" fmla="*/ 69 h 179"/>
                <a:gd name="T36" fmla="*/ 134 w 150"/>
                <a:gd name="T37" fmla="*/ 61 h 179"/>
                <a:gd name="T38" fmla="*/ 142 w 150"/>
                <a:gd name="T39" fmla="*/ 61 h 179"/>
                <a:gd name="T40" fmla="*/ 150 w 150"/>
                <a:gd name="T41" fmla="*/ 48 h 179"/>
                <a:gd name="T42" fmla="*/ 142 w 150"/>
                <a:gd name="T43" fmla="*/ 36 h 179"/>
                <a:gd name="T44" fmla="*/ 138 w 150"/>
                <a:gd name="T45" fmla="*/ 24 h 179"/>
                <a:gd name="T46" fmla="*/ 138 w 150"/>
                <a:gd name="T47" fmla="*/ 12 h 179"/>
                <a:gd name="T48" fmla="*/ 138 w 150"/>
                <a:gd name="T49" fmla="*/ 0 h 179"/>
                <a:gd name="T50" fmla="*/ 134 w 150"/>
                <a:gd name="T51" fmla="*/ 12 h 179"/>
                <a:gd name="T52" fmla="*/ 126 w 150"/>
                <a:gd name="T53" fmla="*/ 24 h 179"/>
                <a:gd name="T54" fmla="*/ 134 w 150"/>
                <a:gd name="T55" fmla="*/ 36 h 179"/>
                <a:gd name="T56" fmla="*/ 126 w 150"/>
                <a:gd name="T57" fmla="*/ 24 h 179"/>
                <a:gd name="T58" fmla="*/ 126 w 150"/>
                <a:gd name="T59" fmla="*/ 36 h 179"/>
                <a:gd name="T60" fmla="*/ 126 w 150"/>
                <a:gd name="T61" fmla="*/ 48 h 179"/>
                <a:gd name="T62" fmla="*/ 114 w 150"/>
                <a:gd name="T63" fmla="*/ 52 h 179"/>
                <a:gd name="T64" fmla="*/ 106 w 150"/>
                <a:gd name="T65" fmla="*/ 65 h 179"/>
                <a:gd name="T66" fmla="*/ 98 w 150"/>
                <a:gd name="T67" fmla="*/ 69 h 179"/>
                <a:gd name="T68" fmla="*/ 98 w 150"/>
                <a:gd name="T69" fmla="*/ 69 h 179"/>
                <a:gd name="T70" fmla="*/ 85 w 150"/>
                <a:gd name="T71" fmla="*/ 81 h 179"/>
                <a:gd name="T72" fmla="*/ 81 w 150"/>
                <a:gd name="T73" fmla="*/ 93 h 179"/>
                <a:gd name="T74" fmla="*/ 69 w 150"/>
                <a:gd name="T75" fmla="*/ 101 h 179"/>
                <a:gd name="T76" fmla="*/ 61 w 150"/>
                <a:gd name="T77" fmla="*/ 113 h 179"/>
                <a:gd name="T78" fmla="*/ 49 w 150"/>
                <a:gd name="T79" fmla="*/ 126 h 179"/>
                <a:gd name="T80" fmla="*/ 37 w 150"/>
                <a:gd name="T81" fmla="*/ 130 h 179"/>
                <a:gd name="T82" fmla="*/ 37 w 150"/>
                <a:gd name="T83" fmla="*/ 130 h 179"/>
                <a:gd name="T84" fmla="*/ 28 w 150"/>
                <a:gd name="T85" fmla="*/ 138 h 179"/>
                <a:gd name="T86" fmla="*/ 28 w 150"/>
                <a:gd name="T87" fmla="*/ 138 h 179"/>
                <a:gd name="T88" fmla="*/ 24 w 150"/>
                <a:gd name="T89" fmla="*/ 138 h 179"/>
                <a:gd name="T90" fmla="*/ 24 w 150"/>
                <a:gd name="T91" fmla="*/ 142 h 179"/>
                <a:gd name="T92" fmla="*/ 20 w 150"/>
                <a:gd name="T93" fmla="*/ 146 h 179"/>
                <a:gd name="T94" fmla="*/ 20 w 150"/>
                <a:gd name="T95" fmla="*/ 146 h 179"/>
                <a:gd name="T96" fmla="*/ 20 w 150"/>
                <a:gd name="T97" fmla="*/ 146 h 179"/>
                <a:gd name="T98" fmla="*/ 16 w 150"/>
                <a:gd name="T99" fmla="*/ 150 h 179"/>
                <a:gd name="T100" fmla="*/ 8 w 150"/>
                <a:gd name="T101" fmla="*/ 162 h 179"/>
                <a:gd name="T102" fmla="*/ 4 w 150"/>
                <a:gd name="T103" fmla="*/ 166 h 17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0"/>
                <a:gd name="T157" fmla="*/ 0 h 179"/>
                <a:gd name="T158" fmla="*/ 150 w 150"/>
                <a:gd name="T159" fmla="*/ 179 h 17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0" h="179">
                  <a:moveTo>
                    <a:pt x="4" y="166"/>
                  </a:moveTo>
                  <a:lnTo>
                    <a:pt x="0" y="179"/>
                  </a:lnTo>
                  <a:lnTo>
                    <a:pt x="12" y="174"/>
                  </a:lnTo>
                  <a:lnTo>
                    <a:pt x="24" y="162"/>
                  </a:lnTo>
                  <a:lnTo>
                    <a:pt x="37" y="158"/>
                  </a:lnTo>
                  <a:lnTo>
                    <a:pt x="45" y="150"/>
                  </a:lnTo>
                  <a:lnTo>
                    <a:pt x="53" y="138"/>
                  </a:lnTo>
                  <a:lnTo>
                    <a:pt x="65" y="130"/>
                  </a:lnTo>
                  <a:lnTo>
                    <a:pt x="77" y="122"/>
                  </a:lnTo>
                  <a:lnTo>
                    <a:pt x="85" y="113"/>
                  </a:lnTo>
                  <a:lnTo>
                    <a:pt x="89" y="109"/>
                  </a:lnTo>
                  <a:lnTo>
                    <a:pt x="94" y="101"/>
                  </a:lnTo>
                  <a:lnTo>
                    <a:pt x="94" y="97"/>
                  </a:lnTo>
                  <a:lnTo>
                    <a:pt x="94" y="89"/>
                  </a:lnTo>
                  <a:lnTo>
                    <a:pt x="102" y="81"/>
                  </a:lnTo>
                  <a:lnTo>
                    <a:pt x="114" y="81"/>
                  </a:lnTo>
                  <a:lnTo>
                    <a:pt x="122" y="69"/>
                  </a:lnTo>
                  <a:lnTo>
                    <a:pt x="134" y="61"/>
                  </a:lnTo>
                  <a:lnTo>
                    <a:pt x="142" y="61"/>
                  </a:lnTo>
                  <a:lnTo>
                    <a:pt x="150" y="48"/>
                  </a:lnTo>
                  <a:lnTo>
                    <a:pt x="142" y="36"/>
                  </a:lnTo>
                  <a:lnTo>
                    <a:pt x="138" y="24"/>
                  </a:lnTo>
                  <a:lnTo>
                    <a:pt x="138" y="12"/>
                  </a:lnTo>
                  <a:lnTo>
                    <a:pt x="138" y="0"/>
                  </a:lnTo>
                  <a:lnTo>
                    <a:pt x="134" y="12"/>
                  </a:lnTo>
                  <a:lnTo>
                    <a:pt x="126" y="24"/>
                  </a:lnTo>
                  <a:lnTo>
                    <a:pt x="134" y="36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26" y="48"/>
                  </a:lnTo>
                  <a:lnTo>
                    <a:pt x="114" y="52"/>
                  </a:lnTo>
                  <a:lnTo>
                    <a:pt x="106" y="65"/>
                  </a:lnTo>
                  <a:lnTo>
                    <a:pt x="98" y="69"/>
                  </a:lnTo>
                  <a:lnTo>
                    <a:pt x="85" y="81"/>
                  </a:lnTo>
                  <a:lnTo>
                    <a:pt x="81" y="93"/>
                  </a:lnTo>
                  <a:lnTo>
                    <a:pt x="69" y="101"/>
                  </a:lnTo>
                  <a:lnTo>
                    <a:pt x="61" y="113"/>
                  </a:lnTo>
                  <a:lnTo>
                    <a:pt x="49" y="126"/>
                  </a:lnTo>
                  <a:lnTo>
                    <a:pt x="37" y="130"/>
                  </a:lnTo>
                  <a:lnTo>
                    <a:pt x="28" y="138"/>
                  </a:lnTo>
                  <a:lnTo>
                    <a:pt x="24" y="138"/>
                  </a:lnTo>
                  <a:lnTo>
                    <a:pt x="24" y="142"/>
                  </a:lnTo>
                  <a:lnTo>
                    <a:pt x="20" y="146"/>
                  </a:lnTo>
                  <a:lnTo>
                    <a:pt x="16" y="150"/>
                  </a:lnTo>
                  <a:lnTo>
                    <a:pt x="8" y="162"/>
                  </a:lnTo>
                  <a:lnTo>
                    <a:pt x="4" y="16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79" name="Freeform 947">
              <a:extLst>
                <a:ext uri="{FF2B5EF4-FFF2-40B4-BE49-F238E27FC236}">
                  <a16:creationId xmlns="" xmlns:a16="http://schemas.microsoft.com/office/drawing/2014/main" id="{6FA8170F-C6C2-4DE6-9A24-E14118D760E0}"/>
                </a:ext>
              </a:extLst>
            </p:cNvPr>
            <p:cNvSpPr>
              <a:spLocks/>
            </p:cNvSpPr>
            <p:nvPr/>
          </p:nvSpPr>
          <p:spPr bwMode="gray">
            <a:xfrm>
              <a:off x="6981143" y="4057678"/>
              <a:ext cx="4320" cy="5759"/>
            </a:xfrm>
            <a:custGeom>
              <a:avLst/>
              <a:gdLst>
                <a:gd name="T0" fmla="*/ 8 w 12"/>
                <a:gd name="T1" fmla="*/ 0 h 16"/>
                <a:gd name="T2" fmla="*/ 8 w 12"/>
                <a:gd name="T3" fmla="*/ 0 h 16"/>
                <a:gd name="T4" fmla="*/ 0 w 12"/>
                <a:gd name="T5" fmla="*/ 4 h 16"/>
                <a:gd name="T6" fmla="*/ 0 w 12"/>
                <a:gd name="T7" fmla="*/ 8 h 16"/>
                <a:gd name="T8" fmla="*/ 8 w 12"/>
                <a:gd name="T9" fmla="*/ 16 h 16"/>
                <a:gd name="T10" fmla="*/ 12 w 12"/>
                <a:gd name="T11" fmla="*/ 4 h 16"/>
                <a:gd name="T12" fmla="*/ 8 w 12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6"/>
                <a:gd name="T23" fmla="*/ 12 w 12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6">
                  <a:moveTo>
                    <a:pt x="8" y="0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8" y="16"/>
                  </a:lnTo>
                  <a:lnTo>
                    <a:pt x="12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80" name="Freeform 948">
              <a:extLst>
                <a:ext uri="{FF2B5EF4-FFF2-40B4-BE49-F238E27FC236}">
                  <a16:creationId xmlns="" xmlns:a16="http://schemas.microsoft.com/office/drawing/2014/main" id="{69C1A7E1-1609-4CB9-B091-88C68A413100}"/>
                </a:ext>
              </a:extLst>
            </p:cNvPr>
            <p:cNvSpPr>
              <a:spLocks/>
            </p:cNvSpPr>
            <p:nvPr/>
          </p:nvSpPr>
          <p:spPr bwMode="gray">
            <a:xfrm>
              <a:off x="7033704" y="4113105"/>
              <a:ext cx="30960" cy="32393"/>
            </a:xfrm>
            <a:custGeom>
              <a:avLst/>
              <a:gdLst>
                <a:gd name="T0" fmla="*/ 57 w 86"/>
                <a:gd name="T1" fmla="*/ 4 h 90"/>
                <a:gd name="T2" fmla="*/ 49 w 86"/>
                <a:gd name="T3" fmla="*/ 0 h 90"/>
                <a:gd name="T4" fmla="*/ 45 w 86"/>
                <a:gd name="T5" fmla="*/ 0 h 90"/>
                <a:gd name="T6" fmla="*/ 45 w 86"/>
                <a:gd name="T7" fmla="*/ 0 h 90"/>
                <a:gd name="T8" fmla="*/ 37 w 86"/>
                <a:gd name="T9" fmla="*/ 0 h 90"/>
                <a:gd name="T10" fmla="*/ 33 w 86"/>
                <a:gd name="T11" fmla="*/ 0 h 90"/>
                <a:gd name="T12" fmla="*/ 21 w 86"/>
                <a:gd name="T13" fmla="*/ 4 h 90"/>
                <a:gd name="T14" fmla="*/ 12 w 86"/>
                <a:gd name="T15" fmla="*/ 0 h 90"/>
                <a:gd name="T16" fmla="*/ 0 w 86"/>
                <a:gd name="T17" fmla="*/ 4 h 90"/>
                <a:gd name="T18" fmla="*/ 0 w 86"/>
                <a:gd name="T19" fmla="*/ 4 h 90"/>
                <a:gd name="T20" fmla="*/ 4 w 86"/>
                <a:gd name="T21" fmla="*/ 17 h 90"/>
                <a:gd name="T22" fmla="*/ 12 w 86"/>
                <a:gd name="T23" fmla="*/ 29 h 90"/>
                <a:gd name="T24" fmla="*/ 25 w 86"/>
                <a:gd name="T25" fmla="*/ 33 h 90"/>
                <a:gd name="T26" fmla="*/ 25 w 86"/>
                <a:gd name="T27" fmla="*/ 37 h 90"/>
                <a:gd name="T28" fmla="*/ 37 w 86"/>
                <a:gd name="T29" fmla="*/ 49 h 90"/>
                <a:gd name="T30" fmla="*/ 37 w 86"/>
                <a:gd name="T31" fmla="*/ 61 h 90"/>
                <a:gd name="T32" fmla="*/ 41 w 86"/>
                <a:gd name="T33" fmla="*/ 74 h 90"/>
                <a:gd name="T34" fmla="*/ 49 w 86"/>
                <a:gd name="T35" fmla="*/ 78 h 90"/>
                <a:gd name="T36" fmla="*/ 57 w 86"/>
                <a:gd name="T37" fmla="*/ 90 h 90"/>
                <a:gd name="T38" fmla="*/ 65 w 86"/>
                <a:gd name="T39" fmla="*/ 90 h 90"/>
                <a:gd name="T40" fmla="*/ 73 w 86"/>
                <a:gd name="T41" fmla="*/ 90 h 90"/>
                <a:gd name="T42" fmla="*/ 86 w 86"/>
                <a:gd name="T43" fmla="*/ 86 h 90"/>
                <a:gd name="T44" fmla="*/ 82 w 86"/>
                <a:gd name="T45" fmla="*/ 74 h 90"/>
                <a:gd name="T46" fmla="*/ 82 w 86"/>
                <a:gd name="T47" fmla="*/ 74 h 90"/>
                <a:gd name="T48" fmla="*/ 77 w 86"/>
                <a:gd name="T49" fmla="*/ 69 h 90"/>
                <a:gd name="T50" fmla="*/ 73 w 86"/>
                <a:gd name="T51" fmla="*/ 61 h 90"/>
                <a:gd name="T52" fmla="*/ 73 w 86"/>
                <a:gd name="T53" fmla="*/ 49 h 90"/>
                <a:gd name="T54" fmla="*/ 69 w 86"/>
                <a:gd name="T55" fmla="*/ 41 h 90"/>
                <a:gd name="T56" fmla="*/ 69 w 86"/>
                <a:gd name="T57" fmla="*/ 33 h 90"/>
                <a:gd name="T58" fmla="*/ 73 w 86"/>
                <a:gd name="T59" fmla="*/ 33 h 90"/>
                <a:gd name="T60" fmla="*/ 69 w 86"/>
                <a:gd name="T61" fmla="*/ 25 h 90"/>
                <a:gd name="T62" fmla="*/ 73 w 86"/>
                <a:gd name="T63" fmla="*/ 25 h 90"/>
                <a:gd name="T64" fmla="*/ 73 w 86"/>
                <a:gd name="T65" fmla="*/ 21 h 90"/>
                <a:gd name="T66" fmla="*/ 73 w 86"/>
                <a:gd name="T67" fmla="*/ 21 h 90"/>
                <a:gd name="T68" fmla="*/ 61 w 86"/>
                <a:gd name="T69" fmla="*/ 17 h 90"/>
                <a:gd name="T70" fmla="*/ 61 w 86"/>
                <a:gd name="T71" fmla="*/ 8 h 90"/>
                <a:gd name="T72" fmla="*/ 57 w 86"/>
                <a:gd name="T73" fmla="*/ 4 h 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"/>
                <a:gd name="T112" fmla="*/ 0 h 90"/>
                <a:gd name="T113" fmla="*/ 86 w 86"/>
                <a:gd name="T114" fmla="*/ 90 h 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" h="90">
                  <a:moveTo>
                    <a:pt x="57" y="4"/>
                  </a:moveTo>
                  <a:lnTo>
                    <a:pt x="49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1" y="4"/>
                  </a:lnTo>
                  <a:lnTo>
                    <a:pt x="12" y="0"/>
                  </a:lnTo>
                  <a:lnTo>
                    <a:pt x="0" y="4"/>
                  </a:lnTo>
                  <a:lnTo>
                    <a:pt x="4" y="17"/>
                  </a:lnTo>
                  <a:lnTo>
                    <a:pt x="12" y="29"/>
                  </a:lnTo>
                  <a:lnTo>
                    <a:pt x="25" y="33"/>
                  </a:lnTo>
                  <a:lnTo>
                    <a:pt x="25" y="37"/>
                  </a:lnTo>
                  <a:lnTo>
                    <a:pt x="37" y="49"/>
                  </a:lnTo>
                  <a:lnTo>
                    <a:pt x="37" y="61"/>
                  </a:lnTo>
                  <a:lnTo>
                    <a:pt x="41" y="74"/>
                  </a:lnTo>
                  <a:lnTo>
                    <a:pt x="49" y="78"/>
                  </a:lnTo>
                  <a:lnTo>
                    <a:pt x="57" y="90"/>
                  </a:lnTo>
                  <a:lnTo>
                    <a:pt x="65" y="90"/>
                  </a:lnTo>
                  <a:lnTo>
                    <a:pt x="73" y="90"/>
                  </a:lnTo>
                  <a:lnTo>
                    <a:pt x="86" y="86"/>
                  </a:lnTo>
                  <a:lnTo>
                    <a:pt x="82" y="74"/>
                  </a:lnTo>
                  <a:lnTo>
                    <a:pt x="77" y="69"/>
                  </a:lnTo>
                  <a:lnTo>
                    <a:pt x="73" y="61"/>
                  </a:lnTo>
                  <a:lnTo>
                    <a:pt x="73" y="49"/>
                  </a:lnTo>
                  <a:lnTo>
                    <a:pt x="69" y="41"/>
                  </a:lnTo>
                  <a:lnTo>
                    <a:pt x="69" y="33"/>
                  </a:lnTo>
                  <a:lnTo>
                    <a:pt x="73" y="33"/>
                  </a:lnTo>
                  <a:lnTo>
                    <a:pt x="69" y="25"/>
                  </a:lnTo>
                  <a:lnTo>
                    <a:pt x="73" y="25"/>
                  </a:lnTo>
                  <a:lnTo>
                    <a:pt x="73" y="21"/>
                  </a:lnTo>
                  <a:lnTo>
                    <a:pt x="61" y="17"/>
                  </a:lnTo>
                  <a:lnTo>
                    <a:pt x="61" y="8"/>
                  </a:lnTo>
                  <a:lnTo>
                    <a:pt x="57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81" name="Freeform 949">
              <a:extLst>
                <a:ext uri="{FF2B5EF4-FFF2-40B4-BE49-F238E27FC236}">
                  <a16:creationId xmlns="" xmlns:a16="http://schemas.microsoft.com/office/drawing/2014/main" id="{E5982459-E542-4F51-88C6-70715F3B2111}"/>
                </a:ext>
              </a:extLst>
            </p:cNvPr>
            <p:cNvSpPr>
              <a:spLocks/>
            </p:cNvSpPr>
            <p:nvPr/>
          </p:nvSpPr>
          <p:spPr bwMode="gray">
            <a:xfrm>
              <a:off x="7027943" y="4079633"/>
              <a:ext cx="8640" cy="11517"/>
            </a:xfrm>
            <a:custGeom>
              <a:avLst/>
              <a:gdLst>
                <a:gd name="T0" fmla="*/ 12 w 24"/>
                <a:gd name="T1" fmla="*/ 32 h 32"/>
                <a:gd name="T2" fmla="*/ 24 w 24"/>
                <a:gd name="T3" fmla="*/ 24 h 32"/>
                <a:gd name="T4" fmla="*/ 24 w 24"/>
                <a:gd name="T5" fmla="*/ 12 h 32"/>
                <a:gd name="T6" fmla="*/ 16 w 24"/>
                <a:gd name="T7" fmla="*/ 0 h 32"/>
                <a:gd name="T8" fmla="*/ 8 w 24"/>
                <a:gd name="T9" fmla="*/ 12 h 32"/>
                <a:gd name="T10" fmla="*/ 0 w 24"/>
                <a:gd name="T11" fmla="*/ 24 h 32"/>
                <a:gd name="T12" fmla="*/ 12 w 24"/>
                <a:gd name="T13" fmla="*/ 3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12" y="32"/>
                  </a:moveTo>
                  <a:lnTo>
                    <a:pt x="24" y="24"/>
                  </a:lnTo>
                  <a:lnTo>
                    <a:pt x="24" y="12"/>
                  </a:lnTo>
                  <a:lnTo>
                    <a:pt x="16" y="0"/>
                  </a:lnTo>
                  <a:lnTo>
                    <a:pt x="8" y="12"/>
                  </a:lnTo>
                  <a:lnTo>
                    <a:pt x="0" y="24"/>
                  </a:lnTo>
                  <a:lnTo>
                    <a:pt x="12" y="3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82" name="Freeform 950">
              <a:extLst>
                <a:ext uri="{FF2B5EF4-FFF2-40B4-BE49-F238E27FC236}">
                  <a16:creationId xmlns="" xmlns:a16="http://schemas.microsoft.com/office/drawing/2014/main" id="{9AF2FD2C-BAC4-4F02-8611-FF8D203DD927}"/>
                </a:ext>
              </a:extLst>
            </p:cNvPr>
            <p:cNvSpPr>
              <a:spLocks/>
            </p:cNvSpPr>
            <p:nvPr/>
          </p:nvSpPr>
          <p:spPr bwMode="gray">
            <a:xfrm>
              <a:off x="6935783" y="3978496"/>
              <a:ext cx="95041" cy="133169"/>
            </a:xfrm>
            <a:custGeom>
              <a:avLst/>
              <a:gdLst>
                <a:gd name="T0" fmla="*/ 0 w 264"/>
                <a:gd name="T1" fmla="*/ 155 h 370"/>
                <a:gd name="T2" fmla="*/ 8 w 264"/>
                <a:gd name="T3" fmla="*/ 175 h 370"/>
                <a:gd name="T4" fmla="*/ 8 w 264"/>
                <a:gd name="T5" fmla="*/ 195 h 370"/>
                <a:gd name="T6" fmla="*/ 16 w 264"/>
                <a:gd name="T7" fmla="*/ 207 h 370"/>
                <a:gd name="T8" fmla="*/ 20 w 264"/>
                <a:gd name="T9" fmla="*/ 236 h 370"/>
                <a:gd name="T10" fmla="*/ 36 w 264"/>
                <a:gd name="T11" fmla="*/ 252 h 370"/>
                <a:gd name="T12" fmla="*/ 48 w 264"/>
                <a:gd name="T13" fmla="*/ 236 h 370"/>
                <a:gd name="T14" fmla="*/ 52 w 264"/>
                <a:gd name="T15" fmla="*/ 236 h 370"/>
                <a:gd name="T16" fmla="*/ 73 w 264"/>
                <a:gd name="T17" fmla="*/ 244 h 370"/>
                <a:gd name="T18" fmla="*/ 69 w 264"/>
                <a:gd name="T19" fmla="*/ 256 h 370"/>
                <a:gd name="T20" fmla="*/ 52 w 264"/>
                <a:gd name="T21" fmla="*/ 281 h 370"/>
                <a:gd name="T22" fmla="*/ 69 w 264"/>
                <a:gd name="T23" fmla="*/ 305 h 370"/>
                <a:gd name="T24" fmla="*/ 101 w 264"/>
                <a:gd name="T25" fmla="*/ 297 h 370"/>
                <a:gd name="T26" fmla="*/ 126 w 264"/>
                <a:gd name="T27" fmla="*/ 289 h 370"/>
                <a:gd name="T28" fmla="*/ 154 w 264"/>
                <a:gd name="T29" fmla="*/ 309 h 370"/>
                <a:gd name="T30" fmla="*/ 175 w 264"/>
                <a:gd name="T31" fmla="*/ 334 h 370"/>
                <a:gd name="T32" fmla="*/ 166 w 264"/>
                <a:gd name="T33" fmla="*/ 309 h 370"/>
                <a:gd name="T34" fmla="*/ 166 w 264"/>
                <a:gd name="T35" fmla="*/ 289 h 370"/>
                <a:gd name="T36" fmla="*/ 183 w 264"/>
                <a:gd name="T37" fmla="*/ 309 h 370"/>
                <a:gd name="T38" fmla="*/ 211 w 264"/>
                <a:gd name="T39" fmla="*/ 330 h 370"/>
                <a:gd name="T40" fmla="*/ 236 w 264"/>
                <a:gd name="T41" fmla="*/ 350 h 370"/>
                <a:gd name="T42" fmla="*/ 244 w 264"/>
                <a:gd name="T43" fmla="*/ 358 h 370"/>
                <a:gd name="T44" fmla="*/ 264 w 264"/>
                <a:gd name="T45" fmla="*/ 342 h 370"/>
                <a:gd name="T46" fmla="*/ 240 w 264"/>
                <a:gd name="T47" fmla="*/ 325 h 370"/>
                <a:gd name="T48" fmla="*/ 236 w 264"/>
                <a:gd name="T49" fmla="*/ 301 h 370"/>
                <a:gd name="T50" fmla="*/ 236 w 264"/>
                <a:gd name="T51" fmla="*/ 293 h 370"/>
                <a:gd name="T52" fmla="*/ 211 w 264"/>
                <a:gd name="T53" fmla="*/ 289 h 370"/>
                <a:gd name="T54" fmla="*/ 203 w 264"/>
                <a:gd name="T55" fmla="*/ 301 h 370"/>
                <a:gd name="T56" fmla="*/ 199 w 264"/>
                <a:gd name="T57" fmla="*/ 297 h 370"/>
                <a:gd name="T58" fmla="*/ 191 w 264"/>
                <a:gd name="T59" fmla="*/ 273 h 370"/>
                <a:gd name="T60" fmla="*/ 158 w 264"/>
                <a:gd name="T61" fmla="*/ 269 h 370"/>
                <a:gd name="T62" fmla="*/ 154 w 264"/>
                <a:gd name="T63" fmla="*/ 285 h 370"/>
                <a:gd name="T64" fmla="*/ 118 w 264"/>
                <a:gd name="T65" fmla="*/ 273 h 370"/>
                <a:gd name="T66" fmla="*/ 109 w 264"/>
                <a:gd name="T67" fmla="*/ 248 h 370"/>
                <a:gd name="T68" fmla="*/ 105 w 264"/>
                <a:gd name="T69" fmla="*/ 224 h 370"/>
                <a:gd name="T70" fmla="*/ 97 w 264"/>
                <a:gd name="T71" fmla="*/ 212 h 370"/>
                <a:gd name="T72" fmla="*/ 105 w 264"/>
                <a:gd name="T73" fmla="*/ 175 h 370"/>
                <a:gd name="T74" fmla="*/ 138 w 264"/>
                <a:gd name="T75" fmla="*/ 159 h 370"/>
                <a:gd name="T76" fmla="*/ 146 w 264"/>
                <a:gd name="T77" fmla="*/ 142 h 370"/>
                <a:gd name="T78" fmla="*/ 158 w 264"/>
                <a:gd name="T79" fmla="*/ 114 h 370"/>
                <a:gd name="T80" fmla="*/ 162 w 264"/>
                <a:gd name="T81" fmla="*/ 106 h 370"/>
                <a:gd name="T82" fmla="*/ 166 w 264"/>
                <a:gd name="T83" fmla="*/ 98 h 370"/>
                <a:gd name="T84" fmla="*/ 158 w 264"/>
                <a:gd name="T85" fmla="*/ 89 h 370"/>
                <a:gd name="T86" fmla="*/ 142 w 264"/>
                <a:gd name="T87" fmla="*/ 53 h 370"/>
                <a:gd name="T88" fmla="*/ 154 w 264"/>
                <a:gd name="T89" fmla="*/ 20 h 370"/>
                <a:gd name="T90" fmla="*/ 138 w 264"/>
                <a:gd name="T91" fmla="*/ 16 h 370"/>
                <a:gd name="T92" fmla="*/ 113 w 264"/>
                <a:gd name="T93" fmla="*/ 28 h 370"/>
                <a:gd name="T94" fmla="*/ 101 w 264"/>
                <a:gd name="T95" fmla="*/ 8 h 370"/>
                <a:gd name="T96" fmla="*/ 73 w 264"/>
                <a:gd name="T97" fmla="*/ 0 h 370"/>
                <a:gd name="T98" fmla="*/ 48 w 264"/>
                <a:gd name="T99" fmla="*/ 4 h 370"/>
                <a:gd name="T100" fmla="*/ 44 w 264"/>
                <a:gd name="T101" fmla="*/ 24 h 370"/>
                <a:gd name="T102" fmla="*/ 40 w 264"/>
                <a:gd name="T103" fmla="*/ 57 h 370"/>
                <a:gd name="T104" fmla="*/ 36 w 264"/>
                <a:gd name="T105" fmla="*/ 106 h 370"/>
                <a:gd name="T106" fmla="*/ 32 w 264"/>
                <a:gd name="T107" fmla="*/ 130 h 370"/>
                <a:gd name="T108" fmla="*/ 36 w 264"/>
                <a:gd name="T109" fmla="*/ 155 h 370"/>
                <a:gd name="T110" fmla="*/ 24 w 264"/>
                <a:gd name="T111" fmla="*/ 159 h 3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4"/>
                <a:gd name="T169" fmla="*/ 0 h 370"/>
                <a:gd name="T170" fmla="*/ 264 w 264"/>
                <a:gd name="T171" fmla="*/ 370 h 37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4" h="370">
                  <a:moveTo>
                    <a:pt x="8" y="142"/>
                  </a:moveTo>
                  <a:lnTo>
                    <a:pt x="0" y="142"/>
                  </a:lnTo>
                  <a:lnTo>
                    <a:pt x="0" y="155"/>
                  </a:lnTo>
                  <a:lnTo>
                    <a:pt x="0" y="167"/>
                  </a:lnTo>
                  <a:lnTo>
                    <a:pt x="8" y="175"/>
                  </a:lnTo>
                  <a:lnTo>
                    <a:pt x="8" y="179"/>
                  </a:lnTo>
                  <a:lnTo>
                    <a:pt x="12" y="183"/>
                  </a:lnTo>
                  <a:lnTo>
                    <a:pt x="8" y="195"/>
                  </a:lnTo>
                  <a:lnTo>
                    <a:pt x="12" y="207"/>
                  </a:lnTo>
                  <a:lnTo>
                    <a:pt x="16" y="207"/>
                  </a:lnTo>
                  <a:lnTo>
                    <a:pt x="16" y="220"/>
                  </a:lnTo>
                  <a:lnTo>
                    <a:pt x="16" y="224"/>
                  </a:lnTo>
                  <a:lnTo>
                    <a:pt x="20" y="236"/>
                  </a:lnTo>
                  <a:lnTo>
                    <a:pt x="32" y="236"/>
                  </a:lnTo>
                  <a:lnTo>
                    <a:pt x="28" y="244"/>
                  </a:lnTo>
                  <a:lnTo>
                    <a:pt x="36" y="252"/>
                  </a:lnTo>
                  <a:lnTo>
                    <a:pt x="48" y="260"/>
                  </a:lnTo>
                  <a:lnTo>
                    <a:pt x="48" y="244"/>
                  </a:lnTo>
                  <a:lnTo>
                    <a:pt x="48" y="236"/>
                  </a:lnTo>
                  <a:lnTo>
                    <a:pt x="52" y="236"/>
                  </a:lnTo>
                  <a:lnTo>
                    <a:pt x="61" y="240"/>
                  </a:lnTo>
                  <a:lnTo>
                    <a:pt x="69" y="244"/>
                  </a:lnTo>
                  <a:lnTo>
                    <a:pt x="73" y="244"/>
                  </a:lnTo>
                  <a:lnTo>
                    <a:pt x="73" y="248"/>
                  </a:lnTo>
                  <a:lnTo>
                    <a:pt x="73" y="256"/>
                  </a:lnTo>
                  <a:lnTo>
                    <a:pt x="69" y="256"/>
                  </a:lnTo>
                  <a:lnTo>
                    <a:pt x="57" y="269"/>
                  </a:lnTo>
                  <a:lnTo>
                    <a:pt x="48" y="273"/>
                  </a:lnTo>
                  <a:lnTo>
                    <a:pt x="52" y="281"/>
                  </a:lnTo>
                  <a:lnTo>
                    <a:pt x="57" y="289"/>
                  </a:lnTo>
                  <a:lnTo>
                    <a:pt x="69" y="293"/>
                  </a:lnTo>
                  <a:lnTo>
                    <a:pt x="69" y="305"/>
                  </a:lnTo>
                  <a:lnTo>
                    <a:pt x="81" y="309"/>
                  </a:lnTo>
                  <a:lnTo>
                    <a:pt x="93" y="309"/>
                  </a:lnTo>
                  <a:lnTo>
                    <a:pt x="101" y="297"/>
                  </a:lnTo>
                  <a:lnTo>
                    <a:pt x="105" y="293"/>
                  </a:lnTo>
                  <a:lnTo>
                    <a:pt x="113" y="289"/>
                  </a:lnTo>
                  <a:lnTo>
                    <a:pt x="126" y="289"/>
                  </a:lnTo>
                  <a:lnTo>
                    <a:pt x="134" y="297"/>
                  </a:lnTo>
                  <a:lnTo>
                    <a:pt x="142" y="301"/>
                  </a:lnTo>
                  <a:lnTo>
                    <a:pt x="154" y="309"/>
                  </a:lnTo>
                  <a:lnTo>
                    <a:pt x="162" y="321"/>
                  </a:lnTo>
                  <a:lnTo>
                    <a:pt x="166" y="334"/>
                  </a:lnTo>
                  <a:lnTo>
                    <a:pt x="175" y="334"/>
                  </a:lnTo>
                  <a:lnTo>
                    <a:pt x="175" y="321"/>
                  </a:lnTo>
                  <a:lnTo>
                    <a:pt x="166" y="313"/>
                  </a:lnTo>
                  <a:lnTo>
                    <a:pt x="166" y="309"/>
                  </a:lnTo>
                  <a:lnTo>
                    <a:pt x="166" y="301"/>
                  </a:lnTo>
                  <a:lnTo>
                    <a:pt x="158" y="289"/>
                  </a:lnTo>
                  <a:lnTo>
                    <a:pt x="166" y="289"/>
                  </a:lnTo>
                  <a:lnTo>
                    <a:pt x="179" y="297"/>
                  </a:lnTo>
                  <a:lnTo>
                    <a:pt x="183" y="297"/>
                  </a:lnTo>
                  <a:lnTo>
                    <a:pt x="183" y="309"/>
                  </a:lnTo>
                  <a:lnTo>
                    <a:pt x="195" y="313"/>
                  </a:lnTo>
                  <a:lnTo>
                    <a:pt x="207" y="321"/>
                  </a:lnTo>
                  <a:lnTo>
                    <a:pt x="211" y="330"/>
                  </a:lnTo>
                  <a:lnTo>
                    <a:pt x="211" y="342"/>
                  </a:lnTo>
                  <a:lnTo>
                    <a:pt x="223" y="346"/>
                  </a:lnTo>
                  <a:lnTo>
                    <a:pt x="236" y="350"/>
                  </a:lnTo>
                  <a:lnTo>
                    <a:pt x="244" y="354"/>
                  </a:lnTo>
                  <a:lnTo>
                    <a:pt x="252" y="354"/>
                  </a:lnTo>
                  <a:lnTo>
                    <a:pt x="244" y="358"/>
                  </a:lnTo>
                  <a:lnTo>
                    <a:pt x="252" y="370"/>
                  </a:lnTo>
                  <a:lnTo>
                    <a:pt x="264" y="366"/>
                  </a:lnTo>
                  <a:lnTo>
                    <a:pt x="264" y="342"/>
                  </a:lnTo>
                  <a:lnTo>
                    <a:pt x="252" y="338"/>
                  </a:lnTo>
                  <a:lnTo>
                    <a:pt x="240" y="338"/>
                  </a:lnTo>
                  <a:lnTo>
                    <a:pt x="240" y="325"/>
                  </a:lnTo>
                  <a:lnTo>
                    <a:pt x="231" y="313"/>
                  </a:lnTo>
                  <a:lnTo>
                    <a:pt x="227" y="313"/>
                  </a:lnTo>
                  <a:lnTo>
                    <a:pt x="236" y="301"/>
                  </a:lnTo>
                  <a:lnTo>
                    <a:pt x="248" y="301"/>
                  </a:lnTo>
                  <a:lnTo>
                    <a:pt x="244" y="297"/>
                  </a:lnTo>
                  <a:lnTo>
                    <a:pt x="236" y="293"/>
                  </a:lnTo>
                  <a:lnTo>
                    <a:pt x="223" y="289"/>
                  </a:lnTo>
                  <a:lnTo>
                    <a:pt x="211" y="281"/>
                  </a:lnTo>
                  <a:lnTo>
                    <a:pt x="211" y="289"/>
                  </a:lnTo>
                  <a:lnTo>
                    <a:pt x="215" y="297"/>
                  </a:lnTo>
                  <a:lnTo>
                    <a:pt x="207" y="301"/>
                  </a:lnTo>
                  <a:lnTo>
                    <a:pt x="203" y="301"/>
                  </a:lnTo>
                  <a:lnTo>
                    <a:pt x="203" y="305"/>
                  </a:lnTo>
                  <a:lnTo>
                    <a:pt x="203" y="301"/>
                  </a:lnTo>
                  <a:lnTo>
                    <a:pt x="199" y="297"/>
                  </a:lnTo>
                  <a:lnTo>
                    <a:pt x="199" y="285"/>
                  </a:lnTo>
                  <a:lnTo>
                    <a:pt x="195" y="277"/>
                  </a:lnTo>
                  <a:lnTo>
                    <a:pt x="191" y="273"/>
                  </a:lnTo>
                  <a:lnTo>
                    <a:pt x="183" y="269"/>
                  </a:lnTo>
                  <a:lnTo>
                    <a:pt x="170" y="269"/>
                  </a:lnTo>
                  <a:lnTo>
                    <a:pt x="158" y="269"/>
                  </a:lnTo>
                  <a:lnTo>
                    <a:pt x="154" y="277"/>
                  </a:lnTo>
                  <a:lnTo>
                    <a:pt x="142" y="277"/>
                  </a:lnTo>
                  <a:lnTo>
                    <a:pt x="154" y="285"/>
                  </a:lnTo>
                  <a:lnTo>
                    <a:pt x="142" y="289"/>
                  </a:lnTo>
                  <a:lnTo>
                    <a:pt x="130" y="285"/>
                  </a:lnTo>
                  <a:lnTo>
                    <a:pt x="118" y="273"/>
                  </a:lnTo>
                  <a:lnTo>
                    <a:pt x="118" y="264"/>
                  </a:lnTo>
                  <a:lnTo>
                    <a:pt x="113" y="260"/>
                  </a:lnTo>
                  <a:lnTo>
                    <a:pt x="109" y="248"/>
                  </a:lnTo>
                  <a:lnTo>
                    <a:pt x="113" y="236"/>
                  </a:lnTo>
                  <a:lnTo>
                    <a:pt x="109" y="236"/>
                  </a:lnTo>
                  <a:lnTo>
                    <a:pt x="105" y="224"/>
                  </a:lnTo>
                  <a:lnTo>
                    <a:pt x="101" y="212"/>
                  </a:lnTo>
                  <a:lnTo>
                    <a:pt x="97" y="212"/>
                  </a:lnTo>
                  <a:lnTo>
                    <a:pt x="101" y="199"/>
                  </a:lnTo>
                  <a:lnTo>
                    <a:pt x="109" y="187"/>
                  </a:lnTo>
                  <a:lnTo>
                    <a:pt x="105" y="175"/>
                  </a:lnTo>
                  <a:lnTo>
                    <a:pt x="113" y="163"/>
                  </a:lnTo>
                  <a:lnTo>
                    <a:pt x="126" y="155"/>
                  </a:lnTo>
                  <a:lnTo>
                    <a:pt x="138" y="159"/>
                  </a:lnTo>
                  <a:lnTo>
                    <a:pt x="138" y="155"/>
                  </a:lnTo>
                  <a:lnTo>
                    <a:pt x="150" y="142"/>
                  </a:lnTo>
                  <a:lnTo>
                    <a:pt x="146" y="142"/>
                  </a:lnTo>
                  <a:lnTo>
                    <a:pt x="150" y="130"/>
                  </a:lnTo>
                  <a:lnTo>
                    <a:pt x="154" y="126"/>
                  </a:lnTo>
                  <a:lnTo>
                    <a:pt x="158" y="114"/>
                  </a:lnTo>
                  <a:lnTo>
                    <a:pt x="162" y="110"/>
                  </a:lnTo>
                  <a:lnTo>
                    <a:pt x="162" y="106"/>
                  </a:lnTo>
                  <a:lnTo>
                    <a:pt x="162" y="102"/>
                  </a:lnTo>
                  <a:lnTo>
                    <a:pt x="166" y="98"/>
                  </a:lnTo>
                  <a:lnTo>
                    <a:pt x="166" y="89"/>
                  </a:lnTo>
                  <a:lnTo>
                    <a:pt x="162" y="94"/>
                  </a:lnTo>
                  <a:lnTo>
                    <a:pt x="158" y="89"/>
                  </a:lnTo>
                  <a:lnTo>
                    <a:pt x="150" y="77"/>
                  </a:lnTo>
                  <a:lnTo>
                    <a:pt x="146" y="65"/>
                  </a:lnTo>
                  <a:lnTo>
                    <a:pt x="142" y="53"/>
                  </a:lnTo>
                  <a:lnTo>
                    <a:pt x="146" y="41"/>
                  </a:lnTo>
                  <a:lnTo>
                    <a:pt x="146" y="28"/>
                  </a:lnTo>
                  <a:lnTo>
                    <a:pt x="154" y="20"/>
                  </a:lnTo>
                  <a:lnTo>
                    <a:pt x="154" y="12"/>
                  </a:lnTo>
                  <a:lnTo>
                    <a:pt x="142" y="8"/>
                  </a:lnTo>
                  <a:lnTo>
                    <a:pt x="138" y="16"/>
                  </a:lnTo>
                  <a:lnTo>
                    <a:pt x="126" y="20"/>
                  </a:lnTo>
                  <a:lnTo>
                    <a:pt x="113" y="20"/>
                  </a:lnTo>
                  <a:lnTo>
                    <a:pt x="113" y="28"/>
                  </a:lnTo>
                  <a:lnTo>
                    <a:pt x="109" y="16"/>
                  </a:lnTo>
                  <a:lnTo>
                    <a:pt x="101" y="8"/>
                  </a:lnTo>
                  <a:lnTo>
                    <a:pt x="97" y="8"/>
                  </a:lnTo>
                  <a:lnTo>
                    <a:pt x="85" y="0"/>
                  </a:lnTo>
                  <a:lnTo>
                    <a:pt x="73" y="0"/>
                  </a:lnTo>
                  <a:lnTo>
                    <a:pt x="69" y="4"/>
                  </a:lnTo>
                  <a:lnTo>
                    <a:pt x="57" y="4"/>
                  </a:lnTo>
                  <a:lnTo>
                    <a:pt x="48" y="4"/>
                  </a:lnTo>
                  <a:lnTo>
                    <a:pt x="48" y="8"/>
                  </a:lnTo>
                  <a:lnTo>
                    <a:pt x="48" y="20"/>
                  </a:lnTo>
                  <a:lnTo>
                    <a:pt x="44" y="24"/>
                  </a:lnTo>
                  <a:lnTo>
                    <a:pt x="44" y="33"/>
                  </a:lnTo>
                  <a:lnTo>
                    <a:pt x="40" y="45"/>
                  </a:lnTo>
                  <a:lnTo>
                    <a:pt x="40" y="57"/>
                  </a:lnTo>
                  <a:lnTo>
                    <a:pt x="40" y="81"/>
                  </a:lnTo>
                  <a:lnTo>
                    <a:pt x="40" y="94"/>
                  </a:lnTo>
                  <a:lnTo>
                    <a:pt x="36" y="106"/>
                  </a:lnTo>
                  <a:lnTo>
                    <a:pt x="36" y="118"/>
                  </a:lnTo>
                  <a:lnTo>
                    <a:pt x="32" y="130"/>
                  </a:lnTo>
                  <a:lnTo>
                    <a:pt x="32" y="138"/>
                  </a:lnTo>
                  <a:lnTo>
                    <a:pt x="40" y="146"/>
                  </a:lnTo>
                  <a:lnTo>
                    <a:pt x="36" y="155"/>
                  </a:lnTo>
                  <a:lnTo>
                    <a:pt x="32" y="159"/>
                  </a:lnTo>
                  <a:lnTo>
                    <a:pt x="28" y="159"/>
                  </a:lnTo>
                  <a:lnTo>
                    <a:pt x="24" y="159"/>
                  </a:lnTo>
                  <a:lnTo>
                    <a:pt x="12" y="151"/>
                  </a:lnTo>
                  <a:lnTo>
                    <a:pt x="8" y="14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83" name="Freeform 951">
              <a:extLst>
                <a:ext uri="{FF2B5EF4-FFF2-40B4-BE49-F238E27FC236}">
                  <a16:creationId xmlns="" xmlns:a16="http://schemas.microsoft.com/office/drawing/2014/main" id="{874EF047-6EB0-4743-9245-C4AB2F78AC06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0623" y="4255272"/>
              <a:ext cx="7200" cy="4319"/>
            </a:xfrm>
            <a:custGeom>
              <a:avLst/>
              <a:gdLst>
                <a:gd name="T0" fmla="*/ 0 w 20"/>
                <a:gd name="T1" fmla="*/ 8 h 12"/>
                <a:gd name="T2" fmla="*/ 12 w 20"/>
                <a:gd name="T3" fmla="*/ 8 h 12"/>
                <a:gd name="T4" fmla="*/ 20 w 20"/>
                <a:gd name="T5" fmla="*/ 12 h 12"/>
                <a:gd name="T6" fmla="*/ 20 w 20"/>
                <a:gd name="T7" fmla="*/ 4 h 12"/>
                <a:gd name="T8" fmla="*/ 12 w 20"/>
                <a:gd name="T9" fmla="*/ 0 h 12"/>
                <a:gd name="T10" fmla="*/ 0 w 20"/>
                <a:gd name="T11" fmla="*/ 8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2"/>
                <a:gd name="T20" fmla="*/ 20 w 20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2">
                  <a:moveTo>
                    <a:pt x="0" y="8"/>
                  </a:moveTo>
                  <a:lnTo>
                    <a:pt x="12" y="8"/>
                  </a:lnTo>
                  <a:lnTo>
                    <a:pt x="20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84" name="Freeform 952">
              <a:extLst>
                <a:ext uri="{FF2B5EF4-FFF2-40B4-BE49-F238E27FC236}">
                  <a16:creationId xmlns="" xmlns:a16="http://schemas.microsoft.com/office/drawing/2014/main" id="{2B135316-71B1-4DC2-ADDB-9571D67856BF}"/>
                </a:ext>
              </a:extLst>
            </p:cNvPr>
            <p:cNvSpPr>
              <a:spLocks/>
            </p:cNvSpPr>
            <p:nvPr/>
          </p:nvSpPr>
          <p:spPr bwMode="gray">
            <a:xfrm>
              <a:off x="6947303" y="4091150"/>
              <a:ext cx="26280" cy="29513"/>
            </a:xfrm>
            <a:custGeom>
              <a:avLst/>
              <a:gdLst>
                <a:gd name="T0" fmla="*/ 65 w 73"/>
                <a:gd name="T1" fmla="*/ 78 h 82"/>
                <a:gd name="T2" fmla="*/ 69 w 73"/>
                <a:gd name="T3" fmla="*/ 65 h 82"/>
                <a:gd name="T4" fmla="*/ 73 w 73"/>
                <a:gd name="T5" fmla="*/ 53 h 82"/>
                <a:gd name="T6" fmla="*/ 73 w 73"/>
                <a:gd name="T7" fmla="*/ 49 h 82"/>
                <a:gd name="T8" fmla="*/ 73 w 73"/>
                <a:gd name="T9" fmla="*/ 37 h 82"/>
                <a:gd name="T10" fmla="*/ 69 w 73"/>
                <a:gd name="T11" fmla="*/ 25 h 82"/>
                <a:gd name="T12" fmla="*/ 65 w 73"/>
                <a:gd name="T13" fmla="*/ 17 h 82"/>
                <a:gd name="T14" fmla="*/ 61 w 73"/>
                <a:gd name="T15" fmla="*/ 12 h 82"/>
                <a:gd name="T16" fmla="*/ 49 w 73"/>
                <a:gd name="T17" fmla="*/ 8 h 82"/>
                <a:gd name="T18" fmla="*/ 37 w 73"/>
                <a:gd name="T19" fmla="*/ 4 h 82"/>
                <a:gd name="T20" fmla="*/ 25 w 73"/>
                <a:gd name="T21" fmla="*/ 4 h 82"/>
                <a:gd name="T22" fmla="*/ 12 w 73"/>
                <a:gd name="T23" fmla="*/ 0 h 82"/>
                <a:gd name="T24" fmla="*/ 0 w 73"/>
                <a:gd name="T25" fmla="*/ 4 h 82"/>
                <a:gd name="T26" fmla="*/ 8 w 73"/>
                <a:gd name="T27" fmla="*/ 8 h 82"/>
                <a:gd name="T28" fmla="*/ 16 w 73"/>
                <a:gd name="T29" fmla="*/ 21 h 82"/>
                <a:gd name="T30" fmla="*/ 25 w 73"/>
                <a:gd name="T31" fmla="*/ 25 h 82"/>
                <a:gd name="T32" fmla="*/ 29 w 73"/>
                <a:gd name="T33" fmla="*/ 33 h 82"/>
                <a:gd name="T34" fmla="*/ 29 w 73"/>
                <a:gd name="T35" fmla="*/ 37 h 82"/>
                <a:gd name="T36" fmla="*/ 29 w 73"/>
                <a:gd name="T37" fmla="*/ 37 h 82"/>
                <a:gd name="T38" fmla="*/ 29 w 73"/>
                <a:gd name="T39" fmla="*/ 41 h 82"/>
                <a:gd name="T40" fmla="*/ 29 w 73"/>
                <a:gd name="T41" fmla="*/ 49 h 82"/>
                <a:gd name="T42" fmla="*/ 33 w 73"/>
                <a:gd name="T43" fmla="*/ 49 h 82"/>
                <a:gd name="T44" fmla="*/ 37 w 73"/>
                <a:gd name="T45" fmla="*/ 61 h 82"/>
                <a:gd name="T46" fmla="*/ 37 w 73"/>
                <a:gd name="T47" fmla="*/ 65 h 82"/>
                <a:gd name="T48" fmla="*/ 49 w 73"/>
                <a:gd name="T49" fmla="*/ 78 h 82"/>
                <a:gd name="T50" fmla="*/ 57 w 73"/>
                <a:gd name="T51" fmla="*/ 82 h 82"/>
                <a:gd name="T52" fmla="*/ 61 w 73"/>
                <a:gd name="T53" fmla="*/ 74 h 82"/>
                <a:gd name="T54" fmla="*/ 65 w 73"/>
                <a:gd name="T55" fmla="*/ 78 h 8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3"/>
                <a:gd name="T85" fmla="*/ 0 h 82"/>
                <a:gd name="T86" fmla="*/ 73 w 73"/>
                <a:gd name="T87" fmla="*/ 82 h 8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3" h="82">
                  <a:moveTo>
                    <a:pt x="65" y="78"/>
                  </a:moveTo>
                  <a:lnTo>
                    <a:pt x="69" y="65"/>
                  </a:lnTo>
                  <a:lnTo>
                    <a:pt x="73" y="53"/>
                  </a:lnTo>
                  <a:lnTo>
                    <a:pt x="73" y="49"/>
                  </a:lnTo>
                  <a:lnTo>
                    <a:pt x="73" y="37"/>
                  </a:lnTo>
                  <a:lnTo>
                    <a:pt x="69" y="25"/>
                  </a:lnTo>
                  <a:lnTo>
                    <a:pt x="65" y="17"/>
                  </a:lnTo>
                  <a:lnTo>
                    <a:pt x="61" y="12"/>
                  </a:lnTo>
                  <a:lnTo>
                    <a:pt x="49" y="8"/>
                  </a:lnTo>
                  <a:lnTo>
                    <a:pt x="37" y="4"/>
                  </a:lnTo>
                  <a:lnTo>
                    <a:pt x="25" y="4"/>
                  </a:lnTo>
                  <a:lnTo>
                    <a:pt x="12" y="0"/>
                  </a:lnTo>
                  <a:lnTo>
                    <a:pt x="0" y="4"/>
                  </a:lnTo>
                  <a:lnTo>
                    <a:pt x="8" y="8"/>
                  </a:lnTo>
                  <a:lnTo>
                    <a:pt x="16" y="21"/>
                  </a:lnTo>
                  <a:lnTo>
                    <a:pt x="25" y="25"/>
                  </a:lnTo>
                  <a:lnTo>
                    <a:pt x="29" y="33"/>
                  </a:lnTo>
                  <a:lnTo>
                    <a:pt x="29" y="37"/>
                  </a:lnTo>
                  <a:lnTo>
                    <a:pt x="29" y="41"/>
                  </a:lnTo>
                  <a:lnTo>
                    <a:pt x="29" y="49"/>
                  </a:lnTo>
                  <a:lnTo>
                    <a:pt x="33" y="49"/>
                  </a:lnTo>
                  <a:lnTo>
                    <a:pt x="37" y="61"/>
                  </a:lnTo>
                  <a:lnTo>
                    <a:pt x="37" y="65"/>
                  </a:lnTo>
                  <a:lnTo>
                    <a:pt x="49" y="78"/>
                  </a:lnTo>
                  <a:lnTo>
                    <a:pt x="57" y="82"/>
                  </a:lnTo>
                  <a:lnTo>
                    <a:pt x="61" y="74"/>
                  </a:lnTo>
                  <a:lnTo>
                    <a:pt x="65" y="7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85" name="Freeform 953">
              <a:extLst>
                <a:ext uri="{FF2B5EF4-FFF2-40B4-BE49-F238E27FC236}">
                  <a16:creationId xmlns="" xmlns:a16="http://schemas.microsoft.com/office/drawing/2014/main" id="{281C24DF-B204-47D8-9552-E714200EC46C}"/>
                </a:ext>
              </a:extLst>
            </p:cNvPr>
            <p:cNvSpPr>
              <a:spLocks/>
            </p:cNvSpPr>
            <p:nvPr/>
          </p:nvSpPr>
          <p:spPr bwMode="gray">
            <a:xfrm>
              <a:off x="6937223" y="4271468"/>
              <a:ext cx="8640" cy="5759"/>
            </a:xfrm>
            <a:custGeom>
              <a:avLst/>
              <a:gdLst>
                <a:gd name="T0" fmla="*/ 8 w 24"/>
                <a:gd name="T1" fmla="*/ 12 h 16"/>
                <a:gd name="T2" fmla="*/ 12 w 24"/>
                <a:gd name="T3" fmla="*/ 8 h 16"/>
                <a:gd name="T4" fmla="*/ 24 w 24"/>
                <a:gd name="T5" fmla="*/ 12 h 16"/>
                <a:gd name="T6" fmla="*/ 20 w 24"/>
                <a:gd name="T7" fmla="*/ 0 h 16"/>
                <a:gd name="T8" fmla="*/ 8 w 24"/>
                <a:gd name="T9" fmla="*/ 4 h 16"/>
                <a:gd name="T10" fmla="*/ 0 w 24"/>
                <a:gd name="T11" fmla="*/ 16 h 16"/>
                <a:gd name="T12" fmla="*/ 8 w 24"/>
                <a:gd name="T13" fmla="*/ 12 h 16"/>
                <a:gd name="T14" fmla="*/ 8 w 24"/>
                <a:gd name="T15" fmla="*/ 12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16"/>
                <a:gd name="T26" fmla="*/ 24 w 24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16">
                  <a:moveTo>
                    <a:pt x="8" y="12"/>
                  </a:moveTo>
                  <a:lnTo>
                    <a:pt x="12" y="8"/>
                  </a:lnTo>
                  <a:lnTo>
                    <a:pt x="24" y="12"/>
                  </a:lnTo>
                  <a:lnTo>
                    <a:pt x="20" y="0"/>
                  </a:lnTo>
                  <a:lnTo>
                    <a:pt x="8" y="4"/>
                  </a:lnTo>
                  <a:lnTo>
                    <a:pt x="0" y="16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86" name="Freeform 954">
              <a:extLst>
                <a:ext uri="{FF2B5EF4-FFF2-40B4-BE49-F238E27FC236}">
                  <a16:creationId xmlns="" xmlns:a16="http://schemas.microsoft.com/office/drawing/2014/main" id="{07B0477E-73F3-4DB1-A5CE-A5B815D1910D}"/>
                </a:ext>
              </a:extLst>
            </p:cNvPr>
            <p:cNvSpPr>
              <a:spLocks/>
            </p:cNvSpPr>
            <p:nvPr/>
          </p:nvSpPr>
          <p:spPr bwMode="gray">
            <a:xfrm>
              <a:off x="6981143" y="4240516"/>
              <a:ext cx="7200" cy="7558"/>
            </a:xfrm>
            <a:custGeom>
              <a:avLst/>
              <a:gdLst>
                <a:gd name="T0" fmla="*/ 8 w 20"/>
                <a:gd name="T1" fmla="*/ 21 h 21"/>
                <a:gd name="T2" fmla="*/ 20 w 20"/>
                <a:gd name="T3" fmla="*/ 17 h 21"/>
                <a:gd name="T4" fmla="*/ 20 w 20"/>
                <a:gd name="T5" fmla="*/ 17 h 21"/>
                <a:gd name="T6" fmla="*/ 20 w 20"/>
                <a:gd name="T7" fmla="*/ 4 h 21"/>
                <a:gd name="T8" fmla="*/ 8 w 20"/>
                <a:gd name="T9" fmla="*/ 0 h 21"/>
                <a:gd name="T10" fmla="*/ 0 w 20"/>
                <a:gd name="T11" fmla="*/ 12 h 21"/>
                <a:gd name="T12" fmla="*/ 8 w 20"/>
                <a:gd name="T13" fmla="*/ 21 h 21"/>
                <a:gd name="T14" fmla="*/ 8 w 20"/>
                <a:gd name="T15" fmla="*/ 21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21"/>
                <a:gd name="T26" fmla="*/ 20 w 20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21">
                  <a:moveTo>
                    <a:pt x="8" y="21"/>
                  </a:moveTo>
                  <a:lnTo>
                    <a:pt x="20" y="17"/>
                  </a:lnTo>
                  <a:lnTo>
                    <a:pt x="20" y="4"/>
                  </a:lnTo>
                  <a:lnTo>
                    <a:pt x="8" y="0"/>
                  </a:lnTo>
                  <a:lnTo>
                    <a:pt x="0" y="12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87" name="Freeform 955">
              <a:extLst>
                <a:ext uri="{FF2B5EF4-FFF2-40B4-BE49-F238E27FC236}">
                  <a16:creationId xmlns="" xmlns:a16="http://schemas.microsoft.com/office/drawing/2014/main" id="{947F543E-931F-48E3-A4EE-A26488B98E93}"/>
                </a:ext>
              </a:extLst>
            </p:cNvPr>
            <p:cNvSpPr>
              <a:spLocks/>
            </p:cNvSpPr>
            <p:nvPr/>
          </p:nvSpPr>
          <p:spPr bwMode="gray">
            <a:xfrm>
              <a:off x="7061424" y="4159894"/>
              <a:ext cx="3240" cy="8998"/>
            </a:xfrm>
            <a:custGeom>
              <a:avLst/>
              <a:gdLst>
                <a:gd name="T0" fmla="*/ 0 w 9"/>
                <a:gd name="T1" fmla="*/ 13 h 25"/>
                <a:gd name="T2" fmla="*/ 0 w 9"/>
                <a:gd name="T3" fmla="*/ 25 h 25"/>
                <a:gd name="T4" fmla="*/ 9 w 9"/>
                <a:gd name="T5" fmla="*/ 25 h 25"/>
                <a:gd name="T6" fmla="*/ 9 w 9"/>
                <a:gd name="T7" fmla="*/ 13 h 25"/>
                <a:gd name="T8" fmla="*/ 9 w 9"/>
                <a:gd name="T9" fmla="*/ 0 h 25"/>
                <a:gd name="T10" fmla="*/ 0 w 9"/>
                <a:gd name="T11" fmla="*/ 13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5"/>
                <a:gd name="T20" fmla="*/ 9 w 9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5">
                  <a:moveTo>
                    <a:pt x="0" y="13"/>
                  </a:moveTo>
                  <a:lnTo>
                    <a:pt x="0" y="25"/>
                  </a:lnTo>
                  <a:lnTo>
                    <a:pt x="9" y="25"/>
                  </a:lnTo>
                  <a:lnTo>
                    <a:pt x="9" y="13"/>
                  </a:lnTo>
                  <a:lnTo>
                    <a:pt x="9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88" name="Freeform 956">
              <a:extLst>
                <a:ext uri="{FF2B5EF4-FFF2-40B4-BE49-F238E27FC236}">
                  <a16:creationId xmlns="" xmlns:a16="http://schemas.microsoft.com/office/drawing/2014/main" id="{FCD61FA1-2854-4345-B1BC-FA3A3DBF194E}"/>
                </a:ext>
              </a:extLst>
            </p:cNvPr>
            <p:cNvSpPr>
              <a:spLocks/>
            </p:cNvSpPr>
            <p:nvPr/>
          </p:nvSpPr>
          <p:spPr bwMode="gray">
            <a:xfrm>
              <a:off x="6940103" y="4119224"/>
              <a:ext cx="7200" cy="5759"/>
            </a:xfrm>
            <a:custGeom>
              <a:avLst/>
              <a:gdLst>
                <a:gd name="T0" fmla="*/ 20 w 20"/>
                <a:gd name="T1" fmla="*/ 16 h 16"/>
                <a:gd name="T2" fmla="*/ 16 w 20"/>
                <a:gd name="T3" fmla="*/ 4 h 16"/>
                <a:gd name="T4" fmla="*/ 4 w 20"/>
                <a:gd name="T5" fmla="*/ 4 h 16"/>
                <a:gd name="T6" fmla="*/ 0 w 20"/>
                <a:gd name="T7" fmla="*/ 0 h 16"/>
                <a:gd name="T8" fmla="*/ 0 w 20"/>
                <a:gd name="T9" fmla="*/ 12 h 16"/>
                <a:gd name="T10" fmla="*/ 0 w 20"/>
                <a:gd name="T11" fmla="*/ 16 h 16"/>
                <a:gd name="T12" fmla="*/ 8 w 20"/>
                <a:gd name="T13" fmla="*/ 16 h 16"/>
                <a:gd name="T14" fmla="*/ 20 w 20"/>
                <a:gd name="T15" fmla="*/ 16 h 16"/>
                <a:gd name="T16" fmla="*/ 20 w 20"/>
                <a:gd name="T17" fmla="*/ 1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6"/>
                <a:gd name="T29" fmla="*/ 20 w 20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6">
                  <a:moveTo>
                    <a:pt x="20" y="16"/>
                  </a:moveTo>
                  <a:lnTo>
                    <a:pt x="16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89" name="Freeform 957">
              <a:extLst>
                <a:ext uri="{FF2B5EF4-FFF2-40B4-BE49-F238E27FC236}">
                  <a16:creationId xmlns="" xmlns:a16="http://schemas.microsoft.com/office/drawing/2014/main" id="{4C41B30A-A223-44C3-8BC1-2E66120FCC6D}"/>
                </a:ext>
              </a:extLst>
            </p:cNvPr>
            <p:cNvSpPr>
              <a:spLocks/>
            </p:cNvSpPr>
            <p:nvPr/>
          </p:nvSpPr>
          <p:spPr bwMode="gray">
            <a:xfrm>
              <a:off x="7007423" y="4101588"/>
              <a:ext cx="7200" cy="8638"/>
            </a:xfrm>
            <a:custGeom>
              <a:avLst/>
              <a:gdLst>
                <a:gd name="T0" fmla="*/ 0 w 20"/>
                <a:gd name="T1" fmla="*/ 0 h 24"/>
                <a:gd name="T2" fmla="*/ 4 w 20"/>
                <a:gd name="T3" fmla="*/ 12 h 24"/>
                <a:gd name="T4" fmla="*/ 16 w 20"/>
                <a:gd name="T5" fmla="*/ 20 h 24"/>
                <a:gd name="T6" fmla="*/ 20 w 20"/>
                <a:gd name="T7" fmla="*/ 24 h 24"/>
                <a:gd name="T8" fmla="*/ 12 w 20"/>
                <a:gd name="T9" fmla="*/ 12 h 24"/>
                <a:gd name="T10" fmla="*/ 0 w 2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4"/>
                <a:gd name="T20" fmla="*/ 20 w 20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4">
                  <a:moveTo>
                    <a:pt x="0" y="0"/>
                  </a:moveTo>
                  <a:lnTo>
                    <a:pt x="4" y="12"/>
                  </a:lnTo>
                  <a:lnTo>
                    <a:pt x="16" y="20"/>
                  </a:lnTo>
                  <a:lnTo>
                    <a:pt x="20" y="24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90" name="Freeform 958">
              <a:extLst>
                <a:ext uri="{FF2B5EF4-FFF2-40B4-BE49-F238E27FC236}">
                  <a16:creationId xmlns="" xmlns:a16="http://schemas.microsoft.com/office/drawing/2014/main" id="{0D6E10D5-C131-4C44-881E-924F0A79C646}"/>
                </a:ext>
              </a:extLst>
            </p:cNvPr>
            <p:cNvSpPr>
              <a:spLocks/>
            </p:cNvSpPr>
            <p:nvPr/>
          </p:nvSpPr>
          <p:spPr bwMode="gray">
            <a:xfrm>
              <a:off x="7010303" y="4114545"/>
              <a:ext cx="17640" cy="14757"/>
            </a:xfrm>
            <a:custGeom>
              <a:avLst/>
              <a:gdLst>
                <a:gd name="T0" fmla="*/ 16 w 49"/>
                <a:gd name="T1" fmla="*/ 0 h 41"/>
                <a:gd name="T2" fmla="*/ 8 w 49"/>
                <a:gd name="T3" fmla="*/ 0 h 41"/>
                <a:gd name="T4" fmla="*/ 4 w 49"/>
                <a:gd name="T5" fmla="*/ 0 h 41"/>
                <a:gd name="T6" fmla="*/ 4 w 49"/>
                <a:gd name="T7" fmla="*/ 4 h 41"/>
                <a:gd name="T8" fmla="*/ 4 w 49"/>
                <a:gd name="T9" fmla="*/ 17 h 41"/>
                <a:gd name="T10" fmla="*/ 0 w 49"/>
                <a:gd name="T11" fmla="*/ 29 h 41"/>
                <a:gd name="T12" fmla="*/ 4 w 49"/>
                <a:gd name="T13" fmla="*/ 29 h 41"/>
                <a:gd name="T14" fmla="*/ 12 w 49"/>
                <a:gd name="T15" fmla="*/ 17 h 41"/>
                <a:gd name="T16" fmla="*/ 20 w 49"/>
                <a:gd name="T17" fmla="*/ 17 h 41"/>
                <a:gd name="T18" fmla="*/ 29 w 49"/>
                <a:gd name="T19" fmla="*/ 25 h 41"/>
                <a:gd name="T20" fmla="*/ 29 w 49"/>
                <a:gd name="T21" fmla="*/ 29 h 41"/>
                <a:gd name="T22" fmla="*/ 33 w 49"/>
                <a:gd name="T23" fmla="*/ 33 h 41"/>
                <a:gd name="T24" fmla="*/ 45 w 49"/>
                <a:gd name="T25" fmla="*/ 41 h 41"/>
                <a:gd name="T26" fmla="*/ 49 w 49"/>
                <a:gd name="T27" fmla="*/ 29 h 41"/>
                <a:gd name="T28" fmla="*/ 49 w 49"/>
                <a:gd name="T29" fmla="*/ 29 h 41"/>
                <a:gd name="T30" fmla="*/ 49 w 49"/>
                <a:gd name="T31" fmla="*/ 25 h 41"/>
                <a:gd name="T32" fmla="*/ 37 w 49"/>
                <a:gd name="T33" fmla="*/ 17 h 41"/>
                <a:gd name="T34" fmla="*/ 29 w 49"/>
                <a:gd name="T35" fmla="*/ 9 h 41"/>
                <a:gd name="T36" fmla="*/ 16 w 49"/>
                <a:gd name="T37" fmla="*/ 0 h 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41"/>
                <a:gd name="T59" fmla="*/ 49 w 49"/>
                <a:gd name="T60" fmla="*/ 41 h 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41">
                  <a:moveTo>
                    <a:pt x="16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17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12" y="17"/>
                  </a:lnTo>
                  <a:lnTo>
                    <a:pt x="20" y="17"/>
                  </a:lnTo>
                  <a:lnTo>
                    <a:pt x="29" y="25"/>
                  </a:lnTo>
                  <a:lnTo>
                    <a:pt x="29" y="29"/>
                  </a:lnTo>
                  <a:lnTo>
                    <a:pt x="33" y="33"/>
                  </a:lnTo>
                  <a:lnTo>
                    <a:pt x="45" y="41"/>
                  </a:lnTo>
                  <a:lnTo>
                    <a:pt x="49" y="29"/>
                  </a:lnTo>
                  <a:lnTo>
                    <a:pt x="49" y="25"/>
                  </a:lnTo>
                  <a:lnTo>
                    <a:pt x="37" y="17"/>
                  </a:lnTo>
                  <a:lnTo>
                    <a:pt x="29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91" name="Freeform 959">
              <a:extLst>
                <a:ext uri="{FF2B5EF4-FFF2-40B4-BE49-F238E27FC236}">
                  <a16:creationId xmlns="" xmlns:a16="http://schemas.microsoft.com/office/drawing/2014/main" id="{C06F37F0-C828-405B-9E7E-24C37F213909}"/>
                </a:ext>
              </a:extLst>
            </p:cNvPr>
            <p:cNvSpPr>
              <a:spLocks/>
            </p:cNvSpPr>
            <p:nvPr/>
          </p:nvSpPr>
          <p:spPr bwMode="gray">
            <a:xfrm>
              <a:off x="6995543" y="4155575"/>
              <a:ext cx="4680" cy="4319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12 h 12"/>
                <a:gd name="T4" fmla="*/ 13 w 13"/>
                <a:gd name="T5" fmla="*/ 0 h 12"/>
                <a:gd name="T6" fmla="*/ 0 w 13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2"/>
                <a:gd name="T14" fmla="*/ 13 w 13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2">
                  <a:moveTo>
                    <a:pt x="0" y="0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92" name="Freeform 960">
              <a:extLst>
                <a:ext uri="{FF2B5EF4-FFF2-40B4-BE49-F238E27FC236}">
                  <a16:creationId xmlns="" xmlns:a16="http://schemas.microsoft.com/office/drawing/2014/main" id="{E38A57F9-765E-49DD-B2C2-1D74950EF374}"/>
                </a:ext>
              </a:extLst>
            </p:cNvPr>
            <p:cNvSpPr>
              <a:spLocks/>
            </p:cNvSpPr>
            <p:nvPr/>
          </p:nvSpPr>
          <p:spPr bwMode="gray">
            <a:xfrm>
              <a:off x="6992663" y="4146937"/>
              <a:ext cx="24840" cy="42470"/>
            </a:xfrm>
            <a:custGeom>
              <a:avLst/>
              <a:gdLst>
                <a:gd name="T0" fmla="*/ 49 w 69"/>
                <a:gd name="T1" fmla="*/ 61 h 118"/>
                <a:gd name="T2" fmla="*/ 53 w 69"/>
                <a:gd name="T3" fmla="*/ 49 h 118"/>
                <a:gd name="T4" fmla="*/ 57 w 69"/>
                <a:gd name="T5" fmla="*/ 36 h 118"/>
                <a:gd name="T6" fmla="*/ 65 w 69"/>
                <a:gd name="T7" fmla="*/ 28 h 118"/>
                <a:gd name="T8" fmla="*/ 69 w 69"/>
                <a:gd name="T9" fmla="*/ 16 h 118"/>
                <a:gd name="T10" fmla="*/ 61 w 69"/>
                <a:gd name="T11" fmla="*/ 4 h 118"/>
                <a:gd name="T12" fmla="*/ 57 w 69"/>
                <a:gd name="T13" fmla="*/ 4 h 118"/>
                <a:gd name="T14" fmla="*/ 49 w 69"/>
                <a:gd name="T15" fmla="*/ 0 h 118"/>
                <a:gd name="T16" fmla="*/ 37 w 69"/>
                <a:gd name="T17" fmla="*/ 4 h 118"/>
                <a:gd name="T18" fmla="*/ 33 w 69"/>
                <a:gd name="T19" fmla="*/ 8 h 118"/>
                <a:gd name="T20" fmla="*/ 37 w 69"/>
                <a:gd name="T21" fmla="*/ 16 h 118"/>
                <a:gd name="T22" fmla="*/ 25 w 69"/>
                <a:gd name="T23" fmla="*/ 28 h 118"/>
                <a:gd name="T24" fmla="*/ 25 w 69"/>
                <a:gd name="T25" fmla="*/ 49 h 118"/>
                <a:gd name="T26" fmla="*/ 21 w 69"/>
                <a:gd name="T27" fmla="*/ 61 h 118"/>
                <a:gd name="T28" fmla="*/ 21 w 69"/>
                <a:gd name="T29" fmla="*/ 61 h 118"/>
                <a:gd name="T30" fmla="*/ 12 w 69"/>
                <a:gd name="T31" fmla="*/ 65 h 118"/>
                <a:gd name="T32" fmla="*/ 0 w 69"/>
                <a:gd name="T33" fmla="*/ 73 h 118"/>
                <a:gd name="T34" fmla="*/ 4 w 69"/>
                <a:gd name="T35" fmla="*/ 85 h 118"/>
                <a:gd name="T36" fmla="*/ 12 w 69"/>
                <a:gd name="T37" fmla="*/ 98 h 118"/>
                <a:gd name="T38" fmla="*/ 17 w 69"/>
                <a:gd name="T39" fmla="*/ 102 h 118"/>
                <a:gd name="T40" fmla="*/ 29 w 69"/>
                <a:gd name="T41" fmla="*/ 110 h 118"/>
                <a:gd name="T42" fmla="*/ 37 w 69"/>
                <a:gd name="T43" fmla="*/ 118 h 118"/>
                <a:gd name="T44" fmla="*/ 37 w 69"/>
                <a:gd name="T45" fmla="*/ 118 h 118"/>
                <a:gd name="T46" fmla="*/ 41 w 69"/>
                <a:gd name="T47" fmla="*/ 118 h 118"/>
                <a:gd name="T48" fmla="*/ 53 w 69"/>
                <a:gd name="T49" fmla="*/ 110 h 118"/>
                <a:gd name="T50" fmla="*/ 53 w 69"/>
                <a:gd name="T51" fmla="*/ 98 h 118"/>
                <a:gd name="T52" fmla="*/ 45 w 69"/>
                <a:gd name="T53" fmla="*/ 85 h 118"/>
                <a:gd name="T54" fmla="*/ 45 w 69"/>
                <a:gd name="T55" fmla="*/ 73 h 118"/>
                <a:gd name="T56" fmla="*/ 49 w 69"/>
                <a:gd name="T57" fmla="*/ 61 h 11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9"/>
                <a:gd name="T88" fmla="*/ 0 h 118"/>
                <a:gd name="T89" fmla="*/ 69 w 69"/>
                <a:gd name="T90" fmla="*/ 118 h 11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9" h="118">
                  <a:moveTo>
                    <a:pt x="49" y="61"/>
                  </a:moveTo>
                  <a:lnTo>
                    <a:pt x="53" y="49"/>
                  </a:lnTo>
                  <a:lnTo>
                    <a:pt x="57" y="36"/>
                  </a:lnTo>
                  <a:lnTo>
                    <a:pt x="65" y="28"/>
                  </a:lnTo>
                  <a:lnTo>
                    <a:pt x="69" y="16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49" y="0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37" y="16"/>
                  </a:lnTo>
                  <a:lnTo>
                    <a:pt x="25" y="28"/>
                  </a:lnTo>
                  <a:lnTo>
                    <a:pt x="25" y="49"/>
                  </a:lnTo>
                  <a:lnTo>
                    <a:pt x="21" y="61"/>
                  </a:lnTo>
                  <a:lnTo>
                    <a:pt x="12" y="65"/>
                  </a:lnTo>
                  <a:lnTo>
                    <a:pt x="0" y="73"/>
                  </a:lnTo>
                  <a:lnTo>
                    <a:pt x="4" y="85"/>
                  </a:lnTo>
                  <a:lnTo>
                    <a:pt x="12" y="98"/>
                  </a:lnTo>
                  <a:lnTo>
                    <a:pt x="17" y="102"/>
                  </a:lnTo>
                  <a:lnTo>
                    <a:pt x="29" y="110"/>
                  </a:lnTo>
                  <a:lnTo>
                    <a:pt x="37" y="118"/>
                  </a:lnTo>
                  <a:lnTo>
                    <a:pt x="41" y="118"/>
                  </a:lnTo>
                  <a:lnTo>
                    <a:pt x="53" y="110"/>
                  </a:lnTo>
                  <a:lnTo>
                    <a:pt x="53" y="98"/>
                  </a:lnTo>
                  <a:lnTo>
                    <a:pt x="45" y="85"/>
                  </a:lnTo>
                  <a:lnTo>
                    <a:pt x="45" y="73"/>
                  </a:lnTo>
                  <a:lnTo>
                    <a:pt x="49" y="6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93" name="Freeform 961">
              <a:extLst>
                <a:ext uri="{FF2B5EF4-FFF2-40B4-BE49-F238E27FC236}">
                  <a16:creationId xmlns="" xmlns:a16="http://schemas.microsoft.com/office/drawing/2014/main" id="{D2136FF7-3410-4423-AF92-618B0F089820}"/>
                </a:ext>
              </a:extLst>
            </p:cNvPr>
            <p:cNvSpPr>
              <a:spLocks/>
            </p:cNvSpPr>
            <p:nvPr/>
          </p:nvSpPr>
          <p:spPr bwMode="gray">
            <a:xfrm>
              <a:off x="7011743" y="4141178"/>
              <a:ext cx="17640" cy="41031"/>
            </a:xfrm>
            <a:custGeom>
              <a:avLst/>
              <a:gdLst>
                <a:gd name="T0" fmla="*/ 37 w 49"/>
                <a:gd name="T1" fmla="*/ 24 h 114"/>
                <a:gd name="T2" fmla="*/ 29 w 49"/>
                <a:gd name="T3" fmla="*/ 36 h 114"/>
                <a:gd name="T4" fmla="*/ 25 w 49"/>
                <a:gd name="T5" fmla="*/ 44 h 114"/>
                <a:gd name="T6" fmla="*/ 16 w 49"/>
                <a:gd name="T7" fmla="*/ 57 h 114"/>
                <a:gd name="T8" fmla="*/ 12 w 49"/>
                <a:gd name="T9" fmla="*/ 69 h 114"/>
                <a:gd name="T10" fmla="*/ 8 w 49"/>
                <a:gd name="T11" fmla="*/ 73 h 114"/>
                <a:gd name="T12" fmla="*/ 8 w 49"/>
                <a:gd name="T13" fmla="*/ 77 h 114"/>
                <a:gd name="T14" fmla="*/ 4 w 49"/>
                <a:gd name="T15" fmla="*/ 89 h 114"/>
                <a:gd name="T16" fmla="*/ 4 w 49"/>
                <a:gd name="T17" fmla="*/ 101 h 114"/>
                <a:gd name="T18" fmla="*/ 0 w 49"/>
                <a:gd name="T19" fmla="*/ 114 h 114"/>
                <a:gd name="T20" fmla="*/ 12 w 49"/>
                <a:gd name="T21" fmla="*/ 101 h 114"/>
                <a:gd name="T22" fmla="*/ 16 w 49"/>
                <a:gd name="T23" fmla="*/ 89 h 114"/>
                <a:gd name="T24" fmla="*/ 20 w 49"/>
                <a:gd name="T25" fmla="*/ 77 h 114"/>
                <a:gd name="T26" fmla="*/ 25 w 49"/>
                <a:gd name="T27" fmla="*/ 73 h 114"/>
                <a:gd name="T28" fmla="*/ 37 w 49"/>
                <a:gd name="T29" fmla="*/ 61 h 114"/>
                <a:gd name="T30" fmla="*/ 45 w 49"/>
                <a:gd name="T31" fmla="*/ 48 h 114"/>
                <a:gd name="T32" fmla="*/ 45 w 49"/>
                <a:gd name="T33" fmla="*/ 40 h 114"/>
                <a:gd name="T34" fmla="*/ 45 w 49"/>
                <a:gd name="T35" fmla="*/ 12 h 114"/>
                <a:gd name="T36" fmla="*/ 49 w 49"/>
                <a:gd name="T37" fmla="*/ 0 h 114"/>
                <a:gd name="T38" fmla="*/ 41 w 49"/>
                <a:gd name="T39" fmla="*/ 12 h 114"/>
                <a:gd name="T40" fmla="*/ 37 w 49"/>
                <a:gd name="T41" fmla="*/ 24 h 1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"/>
                <a:gd name="T64" fmla="*/ 0 h 114"/>
                <a:gd name="T65" fmla="*/ 49 w 49"/>
                <a:gd name="T66" fmla="*/ 114 h 1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" h="114">
                  <a:moveTo>
                    <a:pt x="37" y="24"/>
                  </a:moveTo>
                  <a:lnTo>
                    <a:pt x="29" y="36"/>
                  </a:lnTo>
                  <a:lnTo>
                    <a:pt x="25" y="44"/>
                  </a:lnTo>
                  <a:lnTo>
                    <a:pt x="16" y="57"/>
                  </a:lnTo>
                  <a:lnTo>
                    <a:pt x="12" y="69"/>
                  </a:lnTo>
                  <a:lnTo>
                    <a:pt x="8" y="73"/>
                  </a:lnTo>
                  <a:lnTo>
                    <a:pt x="8" y="77"/>
                  </a:lnTo>
                  <a:lnTo>
                    <a:pt x="4" y="89"/>
                  </a:lnTo>
                  <a:lnTo>
                    <a:pt x="4" y="101"/>
                  </a:lnTo>
                  <a:lnTo>
                    <a:pt x="0" y="114"/>
                  </a:lnTo>
                  <a:lnTo>
                    <a:pt x="12" y="101"/>
                  </a:lnTo>
                  <a:lnTo>
                    <a:pt x="16" y="89"/>
                  </a:lnTo>
                  <a:lnTo>
                    <a:pt x="20" y="77"/>
                  </a:lnTo>
                  <a:lnTo>
                    <a:pt x="25" y="73"/>
                  </a:lnTo>
                  <a:lnTo>
                    <a:pt x="37" y="61"/>
                  </a:lnTo>
                  <a:lnTo>
                    <a:pt x="45" y="48"/>
                  </a:lnTo>
                  <a:lnTo>
                    <a:pt x="45" y="40"/>
                  </a:lnTo>
                  <a:lnTo>
                    <a:pt x="45" y="12"/>
                  </a:lnTo>
                  <a:lnTo>
                    <a:pt x="49" y="0"/>
                  </a:lnTo>
                  <a:lnTo>
                    <a:pt x="41" y="12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94" name="Freeform 962">
              <a:extLst>
                <a:ext uri="{FF2B5EF4-FFF2-40B4-BE49-F238E27FC236}">
                  <a16:creationId xmlns="" xmlns:a16="http://schemas.microsoft.com/office/drawing/2014/main" id="{5FE3EF63-B1BF-4C1A-A7EA-8C27C44D50D6}"/>
                </a:ext>
              </a:extLst>
            </p:cNvPr>
            <p:cNvSpPr>
              <a:spLocks/>
            </p:cNvSpPr>
            <p:nvPr/>
          </p:nvSpPr>
          <p:spPr bwMode="gray">
            <a:xfrm>
              <a:off x="7036584" y="4136500"/>
              <a:ext cx="16200" cy="32393"/>
            </a:xfrm>
            <a:custGeom>
              <a:avLst/>
              <a:gdLst>
                <a:gd name="T0" fmla="*/ 33 w 45"/>
                <a:gd name="T1" fmla="*/ 9 h 90"/>
                <a:gd name="T2" fmla="*/ 25 w 45"/>
                <a:gd name="T3" fmla="*/ 9 h 90"/>
                <a:gd name="T4" fmla="*/ 13 w 45"/>
                <a:gd name="T5" fmla="*/ 13 h 90"/>
                <a:gd name="T6" fmla="*/ 0 w 45"/>
                <a:gd name="T7" fmla="*/ 0 h 90"/>
                <a:gd name="T8" fmla="*/ 0 w 45"/>
                <a:gd name="T9" fmla="*/ 13 h 90"/>
                <a:gd name="T10" fmla="*/ 0 w 45"/>
                <a:gd name="T11" fmla="*/ 29 h 90"/>
                <a:gd name="T12" fmla="*/ 0 w 45"/>
                <a:gd name="T13" fmla="*/ 33 h 90"/>
                <a:gd name="T14" fmla="*/ 13 w 45"/>
                <a:gd name="T15" fmla="*/ 29 h 90"/>
                <a:gd name="T16" fmla="*/ 21 w 45"/>
                <a:gd name="T17" fmla="*/ 45 h 90"/>
                <a:gd name="T18" fmla="*/ 25 w 45"/>
                <a:gd name="T19" fmla="*/ 49 h 90"/>
                <a:gd name="T20" fmla="*/ 21 w 45"/>
                <a:gd name="T21" fmla="*/ 61 h 90"/>
                <a:gd name="T22" fmla="*/ 21 w 45"/>
                <a:gd name="T23" fmla="*/ 70 h 90"/>
                <a:gd name="T24" fmla="*/ 21 w 45"/>
                <a:gd name="T25" fmla="*/ 78 h 90"/>
                <a:gd name="T26" fmla="*/ 33 w 45"/>
                <a:gd name="T27" fmla="*/ 90 h 90"/>
                <a:gd name="T28" fmla="*/ 33 w 45"/>
                <a:gd name="T29" fmla="*/ 74 h 90"/>
                <a:gd name="T30" fmla="*/ 45 w 45"/>
                <a:gd name="T31" fmla="*/ 74 h 90"/>
                <a:gd name="T32" fmla="*/ 45 w 45"/>
                <a:gd name="T33" fmla="*/ 61 h 90"/>
                <a:gd name="T34" fmla="*/ 45 w 45"/>
                <a:gd name="T35" fmla="*/ 53 h 90"/>
                <a:gd name="T36" fmla="*/ 37 w 45"/>
                <a:gd name="T37" fmla="*/ 45 h 90"/>
                <a:gd name="T38" fmla="*/ 37 w 45"/>
                <a:gd name="T39" fmla="*/ 21 h 90"/>
                <a:gd name="T40" fmla="*/ 33 w 45"/>
                <a:gd name="T41" fmla="*/ 9 h 9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"/>
                <a:gd name="T64" fmla="*/ 0 h 90"/>
                <a:gd name="T65" fmla="*/ 45 w 45"/>
                <a:gd name="T66" fmla="*/ 90 h 9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" h="90">
                  <a:moveTo>
                    <a:pt x="33" y="9"/>
                  </a:moveTo>
                  <a:lnTo>
                    <a:pt x="25" y="9"/>
                  </a:lnTo>
                  <a:lnTo>
                    <a:pt x="13" y="13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13" y="29"/>
                  </a:lnTo>
                  <a:lnTo>
                    <a:pt x="21" y="45"/>
                  </a:lnTo>
                  <a:lnTo>
                    <a:pt x="25" y="49"/>
                  </a:lnTo>
                  <a:lnTo>
                    <a:pt x="21" y="61"/>
                  </a:lnTo>
                  <a:lnTo>
                    <a:pt x="21" y="70"/>
                  </a:lnTo>
                  <a:lnTo>
                    <a:pt x="21" y="78"/>
                  </a:lnTo>
                  <a:lnTo>
                    <a:pt x="33" y="90"/>
                  </a:lnTo>
                  <a:lnTo>
                    <a:pt x="33" y="74"/>
                  </a:lnTo>
                  <a:lnTo>
                    <a:pt x="45" y="74"/>
                  </a:lnTo>
                  <a:lnTo>
                    <a:pt x="45" y="61"/>
                  </a:lnTo>
                  <a:lnTo>
                    <a:pt x="45" y="53"/>
                  </a:lnTo>
                  <a:lnTo>
                    <a:pt x="37" y="45"/>
                  </a:lnTo>
                  <a:lnTo>
                    <a:pt x="37" y="21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95" name="Freeform 963">
              <a:extLst>
                <a:ext uri="{FF2B5EF4-FFF2-40B4-BE49-F238E27FC236}">
                  <a16:creationId xmlns="" xmlns:a16="http://schemas.microsoft.com/office/drawing/2014/main" id="{D31A577F-01A4-443E-B98F-805966DC515F}"/>
                </a:ext>
              </a:extLst>
            </p:cNvPr>
            <p:cNvSpPr>
              <a:spLocks/>
            </p:cNvSpPr>
            <p:nvPr/>
          </p:nvSpPr>
          <p:spPr bwMode="gray">
            <a:xfrm>
              <a:off x="7035144" y="4132181"/>
              <a:ext cx="4320" cy="4319"/>
            </a:xfrm>
            <a:custGeom>
              <a:avLst/>
              <a:gdLst>
                <a:gd name="T0" fmla="*/ 4 w 12"/>
                <a:gd name="T1" fmla="*/ 12 h 12"/>
                <a:gd name="T2" fmla="*/ 8 w 12"/>
                <a:gd name="T3" fmla="*/ 12 h 12"/>
                <a:gd name="T4" fmla="*/ 12 w 12"/>
                <a:gd name="T5" fmla="*/ 0 h 12"/>
                <a:gd name="T6" fmla="*/ 0 w 12"/>
                <a:gd name="T7" fmla="*/ 0 h 12"/>
                <a:gd name="T8" fmla="*/ 4 w 12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4" y="12"/>
                  </a:moveTo>
                  <a:lnTo>
                    <a:pt x="8" y="1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96" name="Freeform 964">
              <a:extLst>
                <a:ext uri="{FF2B5EF4-FFF2-40B4-BE49-F238E27FC236}">
                  <a16:creationId xmlns="" xmlns:a16="http://schemas.microsoft.com/office/drawing/2014/main" id="{1F1BC978-E3ED-4FEE-9CD6-64C9C0573BBC}"/>
                </a:ext>
              </a:extLst>
            </p:cNvPr>
            <p:cNvSpPr>
              <a:spLocks/>
            </p:cNvSpPr>
            <p:nvPr/>
          </p:nvSpPr>
          <p:spPr bwMode="gray">
            <a:xfrm>
              <a:off x="6981143" y="4126422"/>
              <a:ext cx="27720" cy="33472"/>
            </a:xfrm>
            <a:custGeom>
              <a:avLst/>
              <a:gdLst>
                <a:gd name="T0" fmla="*/ 16 w 77"/>
                <a:gd name="T1" fmla="*/ 8 h 93"/>
                <a:gd name="T2" fmla="*/ 8 w 77"/>
                <a:gd name="T3" fmla="*/ 0 h 93"/>
                <a:gd name="T4" fmla="*/ 0 w 77"/>
                <a:gd name="T5" fmla="*/ 12 h 93"/>
                <a:gd name="T6" fmla="*/ 12 w 77"/>
                <a:gd name="T7" fmla="*/ 12 h 93"/>
                <a:gd name="T8" fmla="*/ 12 w 77"/>
                <a:gd name="T9" fmla="*/ 24 h 93"/>
                <a:gd name="T10" fmla="*/ 12 w 77"/>
                <a:gd name="T11" fmla="*/ 37 h 93"/>
                <a:gd name="T12" fmla="*/ 12 w 77"/>
                <a:gd name="T13" fmla="*/ 49 h 93"/>
                <a:gd name="T14" fmla="*/ 12 w 77"/>
                <a:gd name="T15" fmla="*/ 57 h 93"/>
                <a:gd name="T16" fmla="*/ 4 w 77"/>
                <a:gd name="T17" fmla="*/ 69 h 93"/>
                <a:gd name="T18" fmla="*/ 8 w 77"/>
                <a:gd name="T19" fmla="*/ 81 h 93"/>
                <a:gd name="T20" fmla="*/ 8 w 77"/>
                <a:gd name="T21" fmla="*/ 93 h 93"/>
                <a:gd name="T22" fmla="*/ 12 w 77"/>
                <a:gd name="T23" fmla="*/ 89 h 93"/>
                <a:gd name="T24" fmla="*/ 24 w 77"/>
                <a:gd name="T25" fmla="*/ 81 h 93"/>
                <a:gd name="T26" fmla="*/ 32 w 77"/>
                <a:gd name="T27" fmla="*/ 77 h 93"/>
                <a:gd name="T28" fmla="*/ 44 w 77"/>
                <a:gd name="T29" fmla="*/ 77 h 93"/>
                <a:gd name="T30" fmla="*/ 49 w 77"/>
                <a:gd name="T31" fmla="*/ 69 h 93"/>
                <a:gd name="T32" fmla="*/ 57 w 77"/>
                <a:gd name="T33" fmla="*/ 57 h 93"/>
                <a:gd name="T34" fmla="*/ 65 w 77"/>
                <a:gd name="T35" fmla="*/ 57 h 93"/>
                <a:gd name="T36" fmla="*/ 73 w 77"/>
                <a:gd name="T37" fmla="*/ 45 h 93"/>
                <a:gd name="T38" fmla="*/ 77 w 77"/>
                <a:gd name="T39" fmla="*/ 32 h 93"/>
                <a:gd name="T40" fmla="*/ 77 w 77"/>
                <a:gd name="T41" fmla="*/ 28 h 93"/>
                <a:gd name="T42" fmla="*/ 73 w 77"/>
                <a:gd name="T43" fmla="*/ 24 h 93"/>
                <a:gd name="T44" fmla="*/ 61 w 77"/>
                <a:gd name="T45" fmla="*/ 32 h 93"/>
                <a:gd name="T46" fmla="*/ 61 w 77"/>
                <a:gd name="T47" fmla="*/ 24 h 93"/>
                <a:gd name="T48" fmla="*/ 44 w 77"/>
                <a:gd name="T49" fmla="*/ 24 h 93"/>
                <a:gd name="T50" fmla="*/ 32 w 77"/>
                <a:gd name="T51" fmla="*/ 12 h 93"/>
                <a:gd name="T52" fmla="*/ 32 w 77"/>
                <a:gd name="T53" fmla="*/ 12 h 93"/>
                <a:gd name="T54" fmla="*/ 20 w 77"/>
                <a:gd name="T55" fmla="*/ 8 h 93"/>
                <a:gd name="T56" fmla="*/ 16 w 77"/>
                <a:gd name="T57" fmla="*/ 8 h 9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7"/>
                <a:gd name="T88" fmla="*/ 0 h 93"/>
                <a:gd name="T89" fmla="*/ 77 w 77"/>
                <a:gd name="T90" fmla="*/ 93 h 9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7" h="93">
                  <a:moveTo>
                    <a:pt x="16" y="8"/>
                  </a:moveTo>
                  <a:lnTo>
                    <a:pt x="8" y="0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12" y="37"/>
                  </a:lnTo>
                  <a:lnTo>
                    <a:pt x="12" y="49"/>
                  </a:lnTo>
                  <a:lnTo>
                    <a:pt x="12" y="57"/>
                  </a:lnTo>
                  <a:lnTo>
                    <a:pt x="4" y="69"/>
                  </a:lnTo>
                  <a:lnTo>
                    <a:pt x="8" y="81"/>
                  </a:lnTo>
                  <a:lnTo>
                    <a:pt x="8" y="93"/>
                  </a:lnTo>
                  <a:lnTo>
                    <a:pt x="12" y="89"/>
                  </a:lnTo>
                  <a:lnTo>
                    <a:pt x="24" y="81"/>
                  </a:lnTo>
                  <a:lnTo>
                    <a:pt x="32" y="77"/>
                  </a:lnTo>
                  <a:lnTo>
                    <a:pt x="44" y="77"/>
                  </a:lnTo>
                  <a:lnTo>
                    <a:pt x="49" y="69"/>
                  </a:lnTo>
                  <a:lnTo>
                    <a:pt x="57" y="57"/>
                  </a:lnTo>
                  <a:lnTo>
                    <a:pt x="65" y="57"/>
                  </a:lnTo>
                  <a:lnTo>
                    <a:pt x="73" y="45"/>
                  </a:lnTo>
                  <a:lnTo>
                    <a:pt x="77" y="32"/>
                  </a:lnTo>
                  <a:lnTo>
                    <a:pt x="77" y="28"/>
                  </a:lnTo>
                  <a:lnTo>
                    <a:pt x="73" y="24"/>
                  </a:lnTo>
                  <a:lnTo>
                    <a:pt x="61" y="32"/>
                  </a:lnTo>
                  <a:lnTo>
                    <a:pt x="61" y="24"/>
                  </a:lnTo>
                  <a:lnTo>
                    <a:pt x="44" y="24"/>
                  </a:lnTo>
                  <a:lnTo>
                    <a:pt x="32" y="12"/>
                  </a:lnTo>
                  <a:lnTo>
                    <a:pt x="20" y="8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97" name="Freeform 965">
              <a:extLst>
                <a:ext uri="{FF2B5EF4-FFF2-40B4-BE49-F238E27FC236}">
                  <a16:creationId xmlns="" xmlns:a16="http://schemas.microsoft.com/office/drawing/2014/main" id="{DC4903BD-5DA9-4E76-AF90-2087C23BA7E8}"/>
                </a:ext>
              </a:extLst>
            </p:cNvPr>
            <p:cNvSpPr>
              <a:spLocks/>
            </p:cNvSpPr>
            <p:nvPr/>
          </p:nvSpPr>
          <p:spPr bwMode="gray">
            <a:xfrm>
              <a:off x="6979703" y="4091150"/>
              <a:ext cx="7200" cy="7558"/>
            </a:xfrm>
            <a:custGeom>
              <a:avLst/>
              <a:gdLst>
                <a:gd name="T0" fmla="*/ 0 w 20"/>
                <a:gd name="T1" fmla="*/ 8 h 21"/>
                <a:gd name="T2" fmla="*/ 8 w 20"/>
                <a:gd name="T3" fmla="*/ 17 h 21"/>
                <a:gd name="T4" fmla="*/ 16 w 20"/>
                <a:gd name="T5" fmla="*/ 21 h 21"/>
                <a:gd name="T6" fmla="*/ 20 w 20"/>
                <a:gd name="T7" fmla="*/ 8 h 21"/>
                <a:gd name="T8" fmla="*/ 8 w 20"/>
                <a:gd name="T9" fmla="*/ 0 h 21"/>
                <a:gd name="T10" fmla="*/ 0 w 20"/>
                <a:gd name="T11" fmla="*/ 8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1"/>
                <a:gd name="T20" fmla="*/ 20 w 20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1">
                  <a:moveTo>
                    <a:pt x="0" y="8"/>
                  </a:moveTo>
                  <a:lnTo>
                    <a:pt x="8" y="17"/>
                  </a:lnTo>
                  <a:lnTo>
                    <a:pt x="16" y="21"/>
                  </a:lnTo>
                  <a:lnTo>
                    <a:pt x="20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98" name="Freeform 966">
              <a:extLst>
                <a:ext uri="{FF2B5EF4-FFF2-40B4-BE49-F238E27FC236}">
                  <a16:creationId xmlns="" xmlns:a16="http://schemas.microsoft.com/office/drawing/2014/main" id="{EE4B5BF9-A0A2-485F-8234-4FEBE4E81F9B}"/>
                </a:ext>
              </a:extLst>
            </p:cNvPr>
            <p:cNvSpPr>
              <a:spLocks/>
            </p:cNvSpPr>
            <p:nvPr/>
          </p:nvSpPr>
          <p:spPr bwMode="gray">
            <a:xfrm>
              <a:off x="6982583" y="4176090"/>
              <a:ext cx="101161" cy="89259"/>
            </a:xfrm>
            <a:custGeom>
              <a:avLst/>
              <a:gdLst>
                <a:gd name="T0" fmla="*/ 211 w 281"/>
                <a:gd name="T1" fmla="*/ 12 h 248"/>
                <a:gd name="T2" fmla="*/ 219 w 281"/>
                <a:gd name="T3" fmla="*/ 41 h 248"/>
                <a:gd name="T4" fmla="*/ 195 w 281"/>
                <a:gd name="T5" fmla="*/ 37 h 248"/>
                <a:gd name="T6" fmla="*/ 171 w 281"/>
                <a:gd name="T7" fmla="*/ 45 h 248"/>
                <a:gd name="T8" fmla="*/ 167 w 281"/>
                <a:gd name="T9" fmla="*/ 73 h 248"/>
                <a:gd name="T10" fmla="*/ 142 w 281"/>
                <a:gd name="T11" fmla="*/ 82 h 248"/>
                <a:gd name="T12" fmla="*/ 122 w 281"/>
                <a:gd name="T13" fmla="*/ 90 h 248"/>
                <a:gd name="T14" fmla="*/ 106 w 281"/>
                <a:gd name="T15" fmla="*/ 102 h 248"/>
                <a:gd name="T16" fmla="*/ 118 w 281"/>
                <a:gd name="T17" fmla="*/ 86 h 248"/>
                <a:gd name="T18" fmla="*/ 97 w 281"/>
                <a:gd name="T19" fmla="*/ 65 h 248"/>
                <a:gd name="T20" fmla="*/ 73 w 281"/>
                <a:gd name="T21" fmla="*/ 69 h 248"/>
                <a:gd name="T22" fmla="*/ 53 w 281"/>
                <a:gd name="T23" fmla="*/ 94 h 248"/>
                <a:gd name="T24" fmla="*/ 24 w 281"/>
                <a:gd name="T25" fmla="*/ 102 h 248"/>
                <a:gd name="T26" fmla="*/ 12 w 281"/>
                <a:gd name="T27" fmla="*/ 122 h 248"/>
                <a:gd name="T28" fmla="*/ 0 w 281"/>
                <a:gd name="T29" fmla="*/ 155 h 248"/>
                <a:gd name="T30" fmla="*/ 16 w 281"/>
                <a:gd name="T31" fmla="*/ 167 h 248"/>
                <a:gd name="T32" fmla="*/ 28 w 281"/>
                <a:gd name="T33" fmla="*/ 139 h 248"/>
                <a:gd name="T34" fmla="*/ 53 w 281"/>
                <a:gd name="T35" fmla="*/ 118 h 248"/>
                <a:gd name="T36" fmla="*/ 65 w 281"/>
                <a:gd name="T37" fmla="*/ 130 h 248"/>
                <a:gd name="T38" fmla="*/ 93 w 281"/>
                <a:gd name="T39" fmla="*/ 135 h 248"/>
                <a:gd name="T40" fmla="*/ 101 w 281"/>
                <a:gd name="T41" fmla="*/ 114 h 248"/>
                <a:gd name="T42" fmla="*/ 126 w 281"/>
                <a:gd name="T43" fmla="*/ 126 h 248"/>
                <a:gd name="T44" fmla="*/ 134 w 281"/>
                <a:gd name="T45" fmla="*/ 151 h 248"/>
                <a:gd name="T46" fmla="*/ 126 w 281"/>
                <a:gd name="T47" fmla="*/ 175 h 248"/>
                <a:gd name="T48" fmla="*/ 126 w 281"/>
                <a:gd name="T49" fmla="*/ 196 h 248"/>
                <a:gd name="T50" fmla="*/ 154 w 281"/>
                <a:gd name="T51" fmla="*/ 220 h 248"/>
                <a:gd name="T52" fmla="*/ 191 w 281"/>
                <a:gd name="T53" fmla="*/ 228 h 248"/>
                <a:gd name="T54" fmla="*/ 199 w 281"/>
                <a:gd name="T55" fmla="*/ 232 h 248"/>
                <a:gd name="T56" fmla="*/ 211 w 281"/>
                <a:gd name="T57" fmla="*/ 248 h 248"/>
                <a:gd name="T58" fmla="*/ 228 w 281"/>
                <a:gd name="T59" fmla="*/ 212 h 248"/>
                <a:gd name="T60" fmla="*/ 207 w 281"/>
                <a:gd name="T61" fmla="*/ 183 h 248"/>
                <a:gd name="T62" fmla="*/ 228 w 281"/>
                <a:gd name="T63" fmla="*/ 147 h 248"/>
                <a:gd name="T64" fmla="*/ 248 w 281"/>
                <a:gd name="T65" fmla="*/ 171 h 248"/>
                <a:gd name="T66" fmla="*/ 256 w 281"/>
                <a:gd name="T67" fmla="*/ 208 h 248"/>
                <a:gd name="T68" fmla="*/ 260 w 281"/>
                <a:gd name="T69" fmla="*/ 187 h 248"/>
                <a:gd name="T70" fmla="*/ 276 w 281"/>
                <a:gd name="T71" fmla="*/ 155 h 248"/>
                <a:gd name="T72" fmla="*/ 281 w 281"/>
                <a:gd name="T73" fmla="*/ 126 h 248"/>
                <a:gd name="T74" fmla="*/ 272 w 281"/>
                <a:gd name="T75" fmla="*/ 102 h 248"/>
                <a:gd name="T76" fmla="*/ 264 w 281"/>
                <a:gd name="T77" fmla="*/ 82 h 248"/>
                <a:gd name="T78" fmla="*/ 252 w 281"/>
                <a:gd name="T79" fmla="*/ 65 h 248"/>
                <a:gd name="T80" fmla="*/ 256 w 281"/>
                <a:gd name="T81" fmla="*/ 37 h 248"/>
                <a:gd name="T82" fmla="*/ 260 w 281"/>
                <a:gd name="T83" fmla="*/ 21 h 248"/>
                <a:gd name="T84" fmla="*/ 244 w 281"/>
                <a:gd name="T85" fmla="*/ 25 h 248"/>
                <a:gd name="T86" fmla="*/ 219 w 281"/>
                <a:gd name="T87" fmla="*/ 0 h 24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1"/>
                <a:gd name="T133" fmla="*/ 0 h 248"/>
                <a:gd name="T134" fmla="*/ 281 w 281"/>
                <a:gd name="T135" fmla="*/ 248 h 24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1" h="248">
                  <a:moveTo>
                    <a:pt x="219" y="0"/>
                  </a:moveTo>
                  <a:lnTo>
                    <a:pt x="207" y="4"/>
                  </a:lnTo>
                  <a:lnTo>
                    <a:pt x="211" y="12"/>
                  </a:lnTo>
                  <a:lnTo>
                    <a:pt x="215" y="21"/>
                  </a:lnTo>
                  <a:lnTo>
                    <a:pt x="219" y="33"/>
                  </a:lnTo>
                  <a:lnTo>
                    <a:pt x="219" y="41"/>
                  </a:lnTo>
                  <a:lnTo>
                    <a:pt x="207" y="41"/>
                  </a:lnTo>
                  <a:lnTo>
                    <a:pt x="199" y="37"/>
                  </a:lnTo>
                  <a:lnTo>
                    <a:pt x="195" y="37"/>
                  </a:lnTo>
                  <a:lnTo>
                    <a:pt x="195" y="49"/>
                  </a:lnTo>
                  <a:lnTo>
                    <a:pt x="183" y="45"/>
                  </a:lnTo>
                  <a:lnTo>
                    <a:pt x="171" y="45"/>
                  </a:lnTo>
                  <a:lnTo>
                    <a:pt x="171" y="57"/>
                  </a:lnTo>
                  <a:lnTo>
                    <a:pt x="171" y="69"/>
                  </a:lnTo>
                  <a:lnTo>
                    <a:pt x="167" y="73"/>
                  </a:lnTo>
                  <a:lnTo>
                    <a:pt x="154" y="65"/>
                  </a:lnTo>
                  <a:lnTo>
                    <a:pt x="142" y="69"/>
                  </a:lnTo>
                  <a:lnTo>
                    <a:pt x="142" y="82"/>
                  </a:lnTo>
                  <a:lnTo>
                    <a:pt x="138" y="86"/>
                  </a:lnTo>
                  <a:lnTo>
                    <a:pt x="134" y="90"/>
                  </a:lnTo>
                  <a:lnTo>
                    <a:pt x="122" y="90"/>
                  </a:lnTo>
                  <a:lnTo>
                    <a:pt x="114" y="98"/>
                  </a:lnTo>
                  <a:lnTo>
                    <a:pt x="106" y="106"/>
                  </a:lnTo>
                  <a:lnTo>
                    <a:pt x="106" y="102"/>
                  </a:lnTo>
                  <a:lnTo>
                    <a:pt x="110" y="98"/>
                  </a:lnTo>
                  <a:lnTo>
                    <a:pt x="118" y="86"/>
                  </a:lnTo>
                  <a:lnTo>
                    <a:pt x="114" y="73"/>
                  </a:lnTo>
                  <a:lnTo>
                    <a:pt x="106" y="65"/>
                  </a:lnTo>
                  <a:lnTo>
                    <a:pt x="97" y="65"/>
                  </a:lnTo>
                  <a:lnTo>
                    <a:pt x="89" y="65"/>
                  </a:lnTo>
                  <a:lnTo>
                    <a:pt x="85" y="65"/>
                  </a:lnTo>
                  <a:lnTo>
                    <a:pt x="73" y="69"/>
                  </a:lnTo>
                  <a:lnTo>
                    <a:pt x="65" y="82"/>
                  </a:lnTo>
                  <a:lnTo>
                    <a:pt x="65" y="90"/>
                  </a:lnTo>
                  <a:lnTo>
                    <a:pt x="53" y="94"/>
                  </a:lnTo>
                  <a:lnTo>
                    <a:pt x="40" y="98"/>
                  </a:lnTo>
                  <a:lnTo>
                    <a:pt x="32" y="98"/>
                  </a:lnTo>
                  <a:lnTo>
                    <a:pt x="24" y="102"/>
                  </a:lnTo>
                  <a:lnTo>
                    <a:pt x="20" y="102"/>
                  </a:lnTo>
                  <a:lnTo>
                    <a:pt x="16" y="106"/>
                  </a:lnTo>
                  <a:lnTo>
                    <a:pt x="12" y="122"/>
                  </a:lnTo>
                  <a:lnTo>
                    <a:pt x="12" y="130"/>
                  </a:lnTo>
                  <a:lnTo>
                    <a:pt x="4" y="143"/>
                  </a:lnTo>
                  <a:lnTo>
                    <a:pt x="0" y="155"/>
                  </a:lnTo>
                  <a:lnTo>
                    <a:pt x="4" y="167"/>
                  </a:lnTo>
                  <a:lnTo>
                    <a:pt x="16" y="167"/>
                  </a:lnTo>
                  <a:lnTo>
                    <a:pt x="20" y="155"/>
                  </a:lnTo>
                  <a:lnTo>
                    <a:pt x="20" y="151"/>
                  </a:lnTo>
                  <a:lnTo>
                    <a:pt x="28" y="139"/>
                  </a:lnTo>
                  <a:lnTo>
                    <a:pt x="28" y="126"/>
                  </a:lnTo>
                  <a:lnTo>
                    <a:pt x="40" y="114"/>
                  </a:lnTo>
                  <a:lnTo>
                    <a:pt x="53" y="118"/>
                  </a:lnTo>
                  <a:lnTo>
                    <a:pt x="53" y="126"/>
                  </a:lnTo>
                  <a:lnTo>
                    <a:pt x="53" y="135"/>
                  </a:lnTo>
                  <a:lnTo>
                    <a:pt x="65" y="130"/>
                  </a:lnTo>
                  <a:lnTo>
                    <a:pt x="73" y="118"/>
                  </a:lnTo>
                  <a:lnTo>
                    <a:pt x="81" y="130"/>
                  </a:lnTo>
                  <a:lnTo>
                    <a:pt x="93" y="135"/>
                  </a:lnTo>
                  <a:lnTo>
                    <a:pt x="93" y="126"/>
                  </a:lnTo>
                  <a:lnTo>
                    <a:pt x="97" y="114"/>
                  </a:lnTo>
                  <a:lnTo>
                    <a:pt x="101" y="114"/>
                  </a:lnTo>
                  <a:lnTo>
                    <a:pt x="106" y="114"/>
                  </a:lnTo>
                  <a:lnTo>
                    <a:pt x="118" y="122"/>
                  </a:lnTo>
                  <a:lnTo>
                    <a:pt x="126" y="126"/>
                  </a:lnTo>
                  <a:lnTo>
                    <a:pt x="134" y="139"/>
                  </a:lnTo>
                  <a:lnTo>
                    <a:pt x="138" y="147"/>
                  </a:lnTo>
                  <a:lnTo>
                    <a:pt x="134" y="151"/>
                  </a:lnTo>
                  <a:lnTo>
                    <a:pt x="130" y="155"/>
                  </a:lnTo>
                  <a:lnTo>
                    <a:pt x="122" y="167"/>
                  </a:lnTo>
                  <a:lnTo>
                    <a:pt x="126" y="175"/>
                  </a:lnTo>
                  <a:lnTo>
                    <a:pt x="126" y="179"/>
                  </a:lnTo>
                  <a:lnTo>
                    <a:pt x="126" y="183"/>
                  </a:lnTo>
                  <a:lnTo>
                    <a:pt x="126" y="196"/>
                  </a:lnTo>
                  <a:lnTo>
                    <a:pt x="134" y="208"/>
                  </a:lnTo>
                  <a:lnTo>
                    <a:pt x="146" y="216"/>
                  </a:lnTo>
                  <a:lnTo>
                    <a:pt x="154" y="220"/>
                  </a:lnTo>
                  <a:lnTo>
                    <a:pt x="167" y="228"/>
                  </a:lnTo>
                  <a:lnTo>
                    <a:pt x="179" y="232"/>
                  </a:lnTo>
                  <a:lnTo>
                    <a:pt x="191" y="228"/>
                  </a:lnTo>
                  <a:lnTo>
                    <a:pt x="199" y="220"/>
                  </a:lnTo>
                  <a:lnTo>
                    <a:pt x="203" y="220"/>
                  </a:lnTo>
                  <a:lnTo>
                    <a:pt x="199" y="232"/>
                  </a:lnTo>
                  <a:lnTo>
                    <a:pt x="199" y="236"/>
                  </a:lnTo>
                  <a:lnTo>
                    <a:pt x="203" y="248"/>
                  </a:lnTo>
                  <a:lnTo>
                    <a:pt x="211" y="248"/>
                  </a:lnTo>
                  <a:lnTo>
                    <a:pt x="219" y="236"/>
                  </a:lnTo>
                  <a:lnTo>
                    <a:pt x="228" y="224"/>
                  </a:lnTo>
                  <a:lnTo>
                    <a:pt x="228" y="212"/>
                  </a:lnTo>
                  <a:lnTo>
                    <a:pt x="224" y="204"/>
                  </a:lnTo>
                  <a:lnTo>
                    <a:pt x="219" y="191"/>
                  </a:lnTo>
                  <a:lnTo>
                    <a:pt x="207" y="183"/>
                  </a:lnTo>
                  <a:lnTo>
                    <a:pt x="211" y="171"/>
                  </a:lnTo>
                  <a:lnTo>
                    <a:pt x="224" y="159"/>
                  </a:lnTo>
                  <a:lnTo>
                    <a:pt x="228" y="147"/>
                  </a:lnTo>
                  <a:lnTo>
                    <a:pt x="236" y="147"/>
                  </a:lnTo>
                  <a:lnTo>
                    <a:pt x="244" y="159"/>
                  </a:lnTo>
                  <a:lnTo>
                    <a:pt x="248" y="171"/>
                  </a:lnTo>
                  <a:lnTo>
                    <a:pt x="252" y="183"/>
                  </a:lnTo>
                  <a:lnTo>
                    <a:pt x="252" y="196"/>
                  </a:lnTo>
                  <a:lnTo>
                    <a:pt x="256" y="208"/>
                  </a:lnTo>
                  <a:lnTo>
                    <a:pt x="260" y="204"/>
                  </a:lnTo>
                  <a:lnTo>
                    <a:pt x="260" y="200"/>
                  </a:lnTo>
                  <a:lnTo>
                    <a:pt x="260" y="187"/>
                  </a:lnTo>
                  <a:lnTo>
                    <a:pt x="260" y="175"/>
                  </a:lnTo>
                  <a:lnTo>
                    <a:pt x="264" y="167"/>
                  </a:lnTo>
                  <a:lnTo>
                    <a:pt x="276" y="155"/>
                  </a:lnTo>
                  <a:lnTo>
                    <a:pt x="281" y="143"/>
                  </a:lnTo>
                  <a:lnTo>
                    <a:pt x="276" y="139"/>
                  </a:lnTo>
                  <a:lnTo>
                    <a:pt x="281" y="126"/>
                  </a:lnTo>
                  <a:lnTo>
                    <a:pt x="272" y="114"/>
                  </a:lnTo>
                  <a:lnTo>
                    <a:pt x="268" y="106"/>
                  </a:lnTo>
                  <a:lnTo>
                    <a:pt x="272" y="102"/>
                  </a:lnTo>
                  <a:lnTo>
                    <a:pt x="272" y="90"/>
                  </a:lnTo>
                  <a:lnTo>
                    <a:pt x="264" y="90"/>
                  </a:lnTo>
                  <a:lnTo>
                    <a:pt x="264" y="82"/>
                  </a:lnTo>
                  <a:lnTo>
                    <a:pt x="264" y="69"/>
                  </a:lnTo>
                  <a:lnTo>
                    <a:pt x="252" y="65"/>
                  </a:lnTo>
                  <a:lnTo>
                    <a:pt x="264" y="53"/>
                  </a:lnTo>
                  <a:lnTo>
                    <a:pt x="260" y="41"/>
                  </a:lnTo>
                  <a:lnTo>
                    <a:pt x="256" y="37"/>
                  </a:lnTo>
                  <a:lnTo>
                    <a:pt x="260" y="25"/>
                  </a:lnTo>
                  <a:lnTo>
                    <a:pt x="260" y="21"/>
                  </a:lnTo>
                  <a:lnTo>
                    <a:pt x="252" y="29"/>
                  </a:lnTo>
                  <a:lnTo>
                    <a:pt x="248" y="25"/>
                  </a:lnTo>
                  <a:lnTo>
                    <a:pt x="244" y="25"/>
                  </a:lnTo>
                  <a:lnTo>
                    <a:pt x="240" y="12"/>
                  </a:lnTo>
                  <a:lnTo>
                    <a:pt x="232" y="8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699" name="Freeform 967">
              <a:extLst>
                <a:ext uri="{FF2B5EF4-FFF2-40B4-BE49-F238E27FC236}">
                  <a16:creationId xmlns="" xmlns:a16="http://schemas.microsoft.com/office/drawing/2014/main" id="{98C69E44-BC4A-41A7-AE2A-58CD7ED2843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82583" y="4110226"/>
              <a:ext cx="4320" cy="13317"/>
            </a:xfrm>
            <a:custGeom>
              <a:avLst/>
              <a:gdLst>
                <a:gd name="T0" fmla="*/ 4 w 12"/>
                <a:gd name="T1" fmla="*/ 12 h 37"/>
                <a:gd name="T2" fmla="*/ 0 w 12"/>
                <a:gd name="T3" fmla="*/ 25 h 37"/>
                <a:gd name="T4" fmla="*/ 4 w 12"/>
                <a:gd name="T5" fmla="*/ 37 h 37"/>
                <a:gd name="T6" fmla="*/ 8 w 12"/>
                <a:gd name="T7" fmla="*/ 25 h 37"/>
                <a:gd name="T8" fmla="*/ 12 w 12"/>
                <a:gd name="T9" fmla="*/ 12 h 37"/>
                <a:gd name="T10" fmla="*/ 12 w 12"/>
                <a:gd name="T11" fmla="*/ 0 h 37"/>
                <a:gd name="T12" fmla="*/ 4 w 12"/>
                <a:gd name="T13" fmla="*/ 12 h 37"/>
                <a:gd name="T14" fmla="*/ 4 w 12"/>
                <a:gd name="T15" fmla="*/ 12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37"/>
                <a:gd name="T26" fmla="*/ 12 w 12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37">
                  <a:moveTo>
                    <a:pt x="4" y="12"/>
                  </a:moveTo>
                  <a:lnTo>
                    <a:pt x="0" y="25"/>
                  </a:lnTo>
                  <a:lnTo>
                    <a:pt x="4" y="37"/>
                  </a:lnTo>
                  <a:lnTo>
                    <a:pt x="8" y="25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00" name="Freeform 968">
              <a:extLst>
                <a:ext uri="{FF2B5EF4-FFF2-40B4-BE49-F238E27FC236}">
                  <a16:creationId xmlns="" xmlns:a16="http://schemas.microsoft.com/office/drawing/2014/main" id="{1FF1C10E-4B3F-48CE-BE7F-DE5AB64EAF00}"/>
                </a:ext>
              </a:extLst>
            </p:cNvPr>
            <p:cNvSpPr>
              <a:spLocks/>
            </p:cNvSpPr>
            <p:nvPr/>
          </p:nvSpPr>
          <p:spPr bwMode="gray">
            <a:xfrm>
              <a:off x="7023623" y="4166013"/>
              <a:ext cx="17640" cy="11517"/>
            </a:xfrm>
            <a:custGeom>
              <a:avLst/>
              <a:gdLst>
                <a:gd name="T0" fmla="*/ 16 w 49"/>
                <a:gd name="T1" fmla="*/ 4 h 32"/>
                <a:gd name="T2" fmla="*/ 12 w 49"/>
                <a:gd name="T3" fmla="*/ 8 h 32"/>
                <a:gd name="T4" fmla="*/ 0 w 49"/>
                <a:gd name="T5" fmla="*/ 16 h 32"/>
                <a:gd name="T6" fmla="*/ 4 w 49"/>
                <a:gd name="T7" fmla="*/ 24 h 32"/>
                <a:gd name="T8" fmla="*/ 4 w 49"/>
                <a:gd name="T9" fmla="*/ 32 h 32"/>
                <a:gd name="T10" fmla="*/ 12 w 49"/>
                <a:gd name="T11" fmla="*/ 32 h 32"/>
                <a:gd name="T12" fmla="*/ 24 w 49"/>
                <a:gd name="T13" fmla="*/ 32 h 32"/>
                <a:gd name="T14" fmla="*/ 36 w 49"/>
                <a:gd name="T15" fmla="*/ 32 h 32"/>
                <a:gd name="T16" fmla="*/ 49 w 49"/>
                <a:gd name="T17" fmla="*/ 24 h 32"/>
                <a:gd name="T18" fmla="*/ 44 w 49"/>
                <a:gd name="T19" fmla="*/ 12 h 32"/>
                <a:gd name="T20" fmla="*/ 44 w 49"/>
                <a:gd name="T21" fmla="*/ 8 h 32"/>
                <a:gd name="T22" fmla="*/ 32 w 49"/>
                <a:gd name="T23" fmla="*/ 0 h 32"/>
                <a:gd name="T24" fmla="*/ 20 w 49"/>
                <a:gd name="T25" fmla="*/ 0 h 32"/>
                <a:gd name="T26" fmla="*/ 16 w 49"/>
                <a:gd name="T27" fmla="*/ 4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9"/>
                <a:gd name="T43" fmla="*/ 0 h 32"/>
                <a:gd name="T44" fmla="*/ 49 w 49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9" h="32">
                  <a:moveTo>
                    <a:pt x="16" y="4"/>
                  </a:moveTo>
                  <a:lnTo>
                    <a:pt x="12" y="8"/>
                  </a:lnTo>
                  <a:lnTo>
                    <a:pt x="0" y="16"/>
                  </a:lnTo>
                  <a:lnTo>
                    <a:pt x="4" y="24"/>
                  </a:lnTo>
                  <a:lnTo>
                    <a:pt x="4" y="32"/>
                  </a:lnTo>
                  <a:lnTo>
                    <a:pt x="12" y="32"/>
                  </a:lnTo>
                  <a:lnTo>
                    <a:pt x="24" y="32"/>
                  </a:lnTo>
                  <a:lnTo>
                    <a:pt x="36" y="32"/>
                  </a:lnTo>
                  <a:lnTo>
                    <a:pt x="49" y="2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01" name="Freeform 969">
              <a:extLst>
                <a:ext uri="{FF2B5EF4-FFF2-40B4-BE49-F238E27FC236}">
                  <a16:creationId xmlns="" xmlns:a16="http://schemas.microsoft.com/office/drawing/2014/main" id="{EB7ECFA1-0D1A-4DE1-A3AA-25FA8B3C7145}"/>
                </a:ext>
              </a:extLst>
            </p:cNvPr>
            <p:cNvSpPr>
              <a:spLocks/>
            </p:cNvSpPr>
            <p:nvPr/>
          </p:nvSpPr>
          <p:spPr bwMode="gray">
            <a:xfrm>
              <a:off x="7070424" y="4168892"/>
              <a:ext cx="4320" cy="5759"/>
            </a:xfrm>
            <a:custGeom>
              <a:avLst/>
              <a:gdLst>
                <a:gd name="T0" fmla="*/ 12 w 12"/>
                <a:gd name="T1" fmla="*/ 16 h 16"/>
                <a:gd name="T2" fmla="*/ 12 w 12"/>
                <a:gd name="T3" fmla="*/ 12 h 16"/>
                <a:gd name="T4" fmla="*/ 8 w 12"/>
                <a:gd name="T5" fmla="*/ 0 h 16"/>
                <a:gd name="T6" fmla="*/ 4 w 12"/>
                <a:gd name="T7" fmla="*/ 0 h 16"/>
                <a:gd name="T8" fmla="*/ 0 w 12"/>
                <a:gd name="T9" fmla="*/ 12 h 16"/>
                <a:gd name="T10" fmla="*/ 4 w 12"/>
                <a:gd name="T11" fmla="*/ 16 h 16"/>
                <a:gd name="T12" fmla="*/ 12 w 12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6"/>
                <a:gd name="T23" fmla="*/ 12 w 12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6">
                  <a:moveTo>
                    <a:pt x="12" y="16"/>
                  </a:moveTo>
                  <a:lnTo>
                    <a:pt x="12" y="12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02" name="Freeform 970">
              <a:extLst>
                <a:ext uri="{FF2B5EF4-FFF2-40B4-BE49-F238E27FC236}">
                  <a16:creationId xmlns="" xmlns:a16="http://schemas.microsoft.com/office/drawing/2014/main" id="{2BF52A72-810A-4B40-9D94-6288F642C601}"/>
                </a:ext>
              </a:extLst>
            </p:cNvPr>
            <p:cNvSpPr>
              <a:spLocks/>
            </p:cNvSpPr>
            <p:nvPr/>
          </p:nvSpPr>
          <p:spPr bwMode="gray">
            <a:xfrm>
              <a:off x="6890062" y="4296303"/>
              <a:ext cx="6120" cy="2879"/>
            </a:xfrm>
            <a:custGeom>
              <a:avLst/>
              <a:gdLst>
                <a:gd name="T0" fmla="*/ 17 w 17"/>
                <a:gd name="T1" fmla="*/ 8 h 8"/>
                <a:gd name="T2" fmla="*/ 17 w 17"/>
                <a:gd name="T3" fmla="*/ 4 h 8"/>
                <a:gd name="T4" fmla="*/ 13 w 17"/>
                <a:gd name="T5" fmla="*/ 0 h 8"/>
                <a:gd name="T6" fmla="*/ 0 w 17"/>
                <a:gd name="T7" fmla="*/ 0 h 8"/>
                <a:gd name="T8" fmla="*/ 4 w 17"/>
                <a:gd name="T9" fmla="*/ 4 h 8"/>
                <a:gd name="T10" fmla="*/ 17 w 17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8"/>
                <a:gd name="T20" fmla="*/ 17 w 1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8">
                  <a:moveTo>
                    <a:pt x="17" y="8"/>
                  </a:moveTo>
                  <a:lnTo>
                    <a:pt x="17" y="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03" name="Freeform 971">
              <a:extLst>
                <a:ext uri="{FF2B5EF4-FFF2-40B4-BE49-F238E27FC236}">
                  <a16:creationId xmlns="" xmlns:a16="http://schemas.microsoft.com/office/drawing/2014/main" id="{56D0F6EA-B0EF-4FAA-8BE6-2ED99922CE56}"/>
                </a:ext>
              </a:extLst>
            </p:cNvPr>
            <p:cNvSpPr>
              <a:spLocks/>
            </p:cNvSpPr>
            <p:nvPr/>
          </p:nvSpPr>
          <p:spPr bwMode="gray">
            <a:xfrm>
              <a:off x="7017504" y="4568760"/>
              <a:ext cx="80641" cy="43910"/>
            </a:xfrm>
            <a:custGeom>
              <a:avLst/>
              <a:gdLst>
                <a:gd name="T0" fmla="*/ 122 w 224"/>
                <a:gd name="T1" fmla="*/ 53 h 122"/>
                <a:gd name="T2" fmla="*/ 147 w 224"/>
                <a:gd name="T3" fmla="*/ 49 h 122"/>
                <a:gd name="T4" fmla="*/ 155 w 224"/>
                <a:gd name="T5" fmla="*/ 40 h 122"/>
                <a:gd name="T6" fmla="*/ 167 w 224"/>
                <a:gd name="T7" fmla="*/ 36 h 122"/>
                <a:gd name="T8" fmla="*/ 179 w 224"/>
                <a:gd name="T9" fmla="*/ 32 h 122"/>
                <a:gd name="T10" fmla="*/ 192 w 224"/>
                <a:gd name="T11" fmla="*/ 24 h 122"/>
                <a:gd name="T12" fmla="*/ 204 w 224"/>
                <a:gd name="T13" fmla="*/ 24 h 122"/>
                <a:gd name="T14" fmla="*/ 216 w 224"/>
                <a:gd name="T15" fmla="*/ 16 h 122"/>
                <a:gd name="T16" fmla="*/ 224 w 224"/>
                <a:gd name="T17" fmla="*/ 4 h 122"/>
                <a:gd name="T18" fmla="*/ 216 w 224"/>
                <a:gd name="T19" fmla="*/ 0 h 122"/>
                <a:gd name="T20" fmla="*/ 204 w 224"/>
                <a:gd name="T21" fmla="*/ 0 h 122"/>
                <a:gd name="T22" fmla="*/ 192 w 224"/>
                <a:gd name="T23" fmla="*/ 4 h 122"/>
                <a:gd name="T24" fmla="*/ 167 w 224"/>
                <a:gd name="T25" fmla="*/ 8 h 122"/>
                <a:gd name="T26" fmla="*/ 155 w 224"/>
                <a:gd name="T27" fmla="*/ 12 h 122"/>
                <a:gd name="T28" fmla="*/ 143 w 224"/>
                <a:gd name="T29" fmla="*/ 8 h 122"/>
                <a:gd name="T30" fmla="*/ 106 w 224"/>
                <a:gd name="T31" fmla="*/ 16 h 122"/>
                <a:gd name="T32" fmla="*/ 94 w 224"/>
                <a:gd name="T33" fmla="*/ 20 h 122"/>
                <a:gd name="T34" fmla="*/ 90 w 224"/>
                <a:gd name="T35" fmla="*/ 32 h 122"/>
                <a:gd name="T36" fmla="*/ 86 w 224"/>
                <a:gd name="T37" fmla="*/ 36 h 122"/>
                <a:gd name="T38" fmla="*/ 82 w 224"/>
                <a:gd name="T39" fmla="*/ 36 h 122"/>
                <a:gd name="T40" fmla="*/ 94 w 224"/>
                <a:gd name="T41" fmla="*/ 44 h 122"/>
                <a:gd name="T42" fmla="*/ 94 w 224"/>
                <a:gd name="T43" fmla="*/ 65 h 122"/>
                <a:gd name="T44" fmla="*/ 94 w 224"/>
                <a:gd name="T45" fmla="*/ 44 h 122"/>
                <a:gd name="T46" fmla="*/ 82 w 224"/>
                <a:gd name="T47" fmla="*/ 36 h 122"/>
                <a:gd name="T48" fmla="*/ 82 w 224"/>
                <a:gd name="T49" fmla="*/ 40 h 122"/>
                <a:gd name="T50" fmla="*/ 70 w 224"/>
                <a:gd name="T51" fmla="*/ 44 h 122"/>
                <a:gd name="T52" fmla="*/ 57 w 224"/>
                <a:gd name="T53" fmla="*/ 49 h 122"/>
                <a:gd name="T54" fmla="*/ 45 w 224"/>
                <a:gd name="T55" fmla="*/ 53 h 122"/>
                <a:gd name="T56" fmla="*/ 33 w 224"/>
                <a:gd name="T57" fmla="*/ 61 h 122"/>
                <a:gd name="T58" fmla="*/ 21 w 224"/>
                <a:gd name="T59" fmla="*/ 65 h 122"/>
                <a:gd name="T60" fmla="*/ 9 w 224"/>
                <a:gd name="T61" fmla="*/ 77 h 122"/>
                <a:gd name="T62" fmla="*/ 9 w 224"/>
                <a:gd name="T63" fmla="*/ 89 h 122"/>
                <a:gd name="T64" fmla="*/ 0 w 224"/>
                <a:gd name="T65" fmla="*/ 101 h 122"/>
                <a:gd name="T66" fmla="*/ 4 w 224"/>
                <a:gd name="T67" fmla="*/ 110 h 122"/>
                <a:gd name="T68" fmla="*/ 4 w 224"/>
                <a:gd name="T69" fmla="*/ 122 h 122"/>
                <a:gd name="T70" fmla="*/ 17 w 224"/>
                <a:gd name="T71" fmla="*/ 122 h 122"/>
                <a:gd name="T72" fmla="*/ 25 w 224"/>
                <a:gd name="T73" fmla="*/ 118 h 122"/>
                <a:gd name="T74" fmla="*/ 37 w 224"/>
                <a:gd name="T75" fmla="*/ 110 h 122"/>
                <a:gd name="T76" fmla="*/ 53 w 224"/>
                <a:gd name="T77" fmla="*/ 110 h 122"/>
                <a:gd name="T78" fmla="*/ 74 w 224"/>
                <a:gd name="T79" fmla="*/ 89 h 122"/>
                <a:gd name="T80" fmla="*/ 86 w 224"/>
                <a:gd name="T81" fmla="*/ 81 h 122"/>
                <a:gd name="T82" fmla="*/ 86 w 224"/>
                <a:gd name="T83" fmla="*/ 77 h 122"/>
                <a:gd name="T84" fmla="*/ 94 w 224"/>
                <a:gd name="T85" fmla="*/ 69 h 122"/>
                <a:gd name="T86" fmla="*/ 94 w 224"/>
                <a:gd name="T87" fmla="*/ 69 h 122"/>
                <a:gd name="T88" fmla="*/ 98 w 224"/>
                <a:gd name="T89" fmla="*/ 65 h 122"/>
                <a:gd name="T90" fmla="*/ 110 w 224"/>
                <a:gd name="T91" fmla="*/ 57 h 122"/>
                <a:gd name="T92" fmla="*/ 122 w 224"/>
                <a:gd name="T93" fmla="*/ 53 h 1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4"/>
                <a:gd name="T142" fmla="*/ 0 h 122"/>
                <a:gd name="T143" fmla="*/ 224 w 224"/>
                <a:gd name="T144" fmla="*/ 122 h 1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4" h="122">
                  <a:moveTo>
                    <a:pt x="122" y="53"/>
                  </a:moveTo>
                  <a:lnTo>
                    <a:pt x="147" y="49"/>
                  </a:lnTo>
                  <a:lnTo>
                    <a:pt x="155" y="40"/>
                  </a:lnTo>
                  <a:lnTo>
                    <a:pt x="167" y="36"/>
                  </a:lnTo>
                  <a:lnTo>
                    <a:pt x="179" y="32"/>
                  </a:lnTo>
                  <a:lnTo>
                    <a:pt x="192" y="24"/>
                  </a:lnTo>
                  <a:lnTo>
                    <a:pt x="204" y="24"/>
                  </a:lnTo>
                  <a:lnTo>
                    <a:pt x="216" y="16"/>
                  </a:lnTo>
                  <a:lnTo>
                    <a:pt x="224" y="4"/>
                  </a:lnTo>
                  <a:lnTo>
                    <a:pt x="216" y="0"/>
                  </a:lnTo>
                  <a:lnTo>
                    <a:pt x="204" y="0"/>
                  </a:lnTo>
                  <a:lnTo>
                    <a:pt x="192" y="4"/>
                  </a:lnTo>
                  <a:lnTo>
                    <a:pt x="167" y="8"/>
                  </a:lnTo>
                  <a:lnTo>
                    <a:pt x="155" y="12"/>
                  </a:lnTo>
                  <a:lnTo>
                    <a:pt x="143" y="8"/>
                  </a:lnTo>
                  <a:lnTo>
                    <a:pt x="106" y="16"/>
                  </a:lnTo>
                  <a:lnTo>
                    <a:pt x="94" y="20"/>
                  </a:lnTo>
                  <a:lnTo>
                    <a:pt x="90" y="32"/>
                  </a:lnTo>
                  <a:lnTo>
                    <a:pt x="86" y="36"/>
                  </a:lnTo>
                  <a:lnTo>
                    <a:pt x="82" y="36"/>
                  </a:lnTo>
                  <a:lnTo>
                    <a:pt x="94" y="44"/>
                  </a:lnTo>
                  <a:lnTo>
                    <a:pt x="94" y="65"/>
                  </a:lnTo>
                  <a:lnTo>
                    <a:pt x="94" y="44"/>
                  </a:lnTo>
                  <a:lnTo>
                    <a:pt x="82" y="36"/>
                  </a:lnTo>
                  <a:lnTo>
                    <a:pt x="82" y="40"/>
                  </a:lnTo>
                  <a:lnTo>
                    <a:pt x="70" y="44"/>
                  </a:lnTo>
                  <a:lnTo>
                    <a:pt x="57" y="49"/>
                  </a:lnTo>
                  <a:lnTo>
                    <a:pt x="45" y="53"/>
                  </a:lnTo>
                  <a:lnTo>
                    <a:pt x="33" y="61"/>
                  </a:lnTo>
                  <a:lnTo>
                    <a:pt x="21" y="65"/>
                  </a:lnTo>
                  <a:lnTo>
                    <a:pt x="9" y="77"/>
                  </a:lnTo>
                  <a:lnTo>
                    <a:pt x="9" y="89"/>
                  </a:lnTo>
                  <a:lnTo>
                    <a:pt x="0" y="101"/>
                  </a:lnTo>
                  <a:lnTo>
                    <a:pt x="4" y="110"/>
                  </a:lnTo>
                  <a:lnTo>
                    <a:pt x="4" y="122"/>
                  </a:lnTo>
                  <a:lnTo>
                    <a:pt x="17" y="122"/>
                  </a:lnTo>
                  <a:lnTo>
                    <a:pt x="25" y="118"/>
                  </a:lnTo>
                  <a:lnTo>
                    <a:pt x="37" y="110"/>
                  </a:lnTo>
                  <a:lnTo>
                    <a:pt x="53" y="110"/>
                  </a:lnTo>
                  <a:lnTo>
                    <a:pt x="74" y="89"/>
                  </a:lnTo>
                  <a:lnTo>
                    <a:pt x="86" y="81"/>
                  </a:lnTo>
                  <a:lnTo>
                    <a:pt x="86" y="77"/>
                  </a:lnTo>
                  <a:lnTo>
                    <a:pt x="94" y="69"/>
                  </a:lnTo>
                  <a:lnTo>
                    <a:pt x="98" y="65"/>
                  </a:lnTo>
                  <a:lnTo>
                    <a:pt x="110" y="57"/>
                  </a:lnTo>
                  <a:lnTo>
                    <a:pt x="122" y="5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grpSp>
          <p:nvGrpSpPr>
            <p:cNvPr id="8" name="Group 973">
              <a:extLst>
                <a:ext uri="{FF2B5EF4-FFF2-40B4-BE49-F238E27FC236}">
                  <a16:creationId xmlns="" xmlns:a16="http://schemas.microsoft.com/office/drawing/2014/main" id="{236C97E8-FFE7-4A8E-B0F6-0F6BA59459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2257" y="4263910"/>
              <a:ext cx="994691" cy="347320"/>
              <a:chOff x="16354" y="10157"/>
              <a:chExt cx="2763" cy="965"/>
            </a:xfrm>
            <a:solidFill>
              <a:srgbClr val="FFFFFF">
                <a:lumMod val="65000"/>
              </a:srgbClr>
            </a:solidFill>
          </p:grpSpPr>
          <p:sp>
            <p:nvSpPr>
              <p:cNvPr id="1828" name="Freeform 974">
                <a:extLst>
                  <a:ext uri="{FF2B5EF4-FFF2-40B4-BE49-F238E27FC236}">
                    <a16:creationId xmlns="" xmlns:a16="http://schemas.microsoft.com/office/drawing/2014/main" id="{A562520E-15E5-48A1-86CA-A327D76CFF0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180" y="10235"/>
                <a:ext cx="607" cy="512"/>
              </a:xfrm>
              <a:custGeom>
                <a:avLst/>
                <a:gdLst>
                  <a:gd name="T0" fmla="*/ 0 w 607"/>
                  <a:gd name="T1" fmla="*/ 232 h 512"/>
                  <a:gd name="T2" fmla="*/ 17 w 607"/>
                  <a:gd name="T3" fmla="*/ 276 h 512"/>
                  <a:gd name="T4" fmla="*/ 37 w 607"/>
                  <a:gd name="T5" fmla="*/ 309 h 512"/>
                  <a:gd name="T6" fmla="*/ 49 w 607"/>
                  <a:gd name="T7" fmla="*/ 321 h 512"/>
                  <a:gd name="T8" fmla="*/ 65 w 607"/>
                  <a:gd name="T9" fmla="*/ 366 h 512"/>
                  <a:gd name="T10" fmla="*/ 74 w 607"/>
                  <a:gd name="T11" fmla="*/ 403 h 512"/>
                  <a:gd name="T12" fmla="*/ 90 w 607"/>
                  <a:gd name="T13" fmla="*/ 439 h 512"/>
                  <a:gd name="T14" fmla="*/ 118 w 607"/>
                  <a:gd name="T15" fmla="*/ 451 h 512"/>
                  <a:gd name="T16" fmla="*/ 167 w 607"/>
                  <a:gd name="T17" fmla="*/ 443 h 512"/>
                  <a:gd name="T18" fmla="*/ 179 w 607"/>
                  <a:gd name="T19" fmla="*/ 468 h 512"/>
                  <a:gd name="T20" fmla="*/ 212 w 607"/>
                  <a:gd name="T21" fmla="*/ 468 h 512"/>
                  <a:gd name="T22" fmla="*/ 249 w 607"/>
                  <a:gd name="T23" fmla="*/ 447 h 512"/>
                  <a:gd name="T24" fmla="*/ 285 w 607"/>
                  <a:gd name="T25" fmla="*/ 468 h 512"/>
                  <a:gd name="T26" fmla="*/ 326 w 607"/>
                  <a:gd name="T27" fmla="*/ 464 h 512"/>
                  <a:gd name="T28" fmla="*/ 338 w 607"/>
                  <a:gd name="T29" fmla="*/ 468 h 512"/>
                  <a:gd name="T30" fmla="*/ 346 w 607"/>
                  <a:gd name="T31" fmla="*/ 500 h 512"/>
                  <a:gd name="T32" fmla="*/ 379 w 607"/>
                  <a:gd name="T33" fmla="*/ 500 h 512"/>
                  <a:gd name="T34" fmla="*/ 432 w 607"/>
                  <a:gd name="T35" fmla="*/ 468 h 512"/>
                  <a:gd name="T36" fmla="*/ 452 w 607"/>
                  <a:gd name="T37" fmla="*/ 427 h 512"/>
                  <a:gd name="T38" fmla="*/ 464 w 607"/>
                  <a:gd name="T39" fmla="*/ 403 h 512"/>
                  <a:gd name="T40" fmla="*/ 444 w 607"/>
                  <a:gd name="T41" fmla="*/ 374 h 512"/>
                  <a:gd name="T42" fmla="*/ 472 w 607"/>
                  <a:gd name="T43" fmla="*/ 337 h 512"/>
                  <a:gd name="T44" fmla="*/ 505 w 607"/>
                  <a:gd name="T45" fmla="*/ 313 h 512"/>
                  <a:gd name="T46" fmla="*/ 525 w 607"/>
                  <a:gd name="T47" fmla="*/ 289 h 512"/>
                  <a:gd name="T48" fmla="*/ 521 w 607"/>
                  <a:gd name="T49" fmla="*/ 264 h 512"/>
                  <a:gd name="T50" fmla="*/ 538 w 607"/>
                  <a:gd name="T51" fmla="*/ 215 h 512"/>
                  <a:gd name="T52" fmla="*/ 570 w 607"/>
                  <a:gd name="T53" fmla="*/ 215 h 512"/>
                  <a:gd name="T54" fmla="*/ 607 w 607"/>
                  <a:gd name="T55" fmla="*/ 203 h 512"/>
                  <a:gd name="T56" fmla="*/ 574 w 607"/>
                  <a:gd name="T57" fmla="*/ 179 h 512"/>
                  <a:gd name="T58" fmla="*/ 554 w 607"/>
                  <a:gd name="T59" fmla="*/ 122 h 512"/>
                  <a:gd name="T60" fmla="*/ 521 w 607"/>
                  <a:gd name="T61" fmla="*/ 89 h 512"/>
                  <a:gd name="T62" fmla="*/ 517 w 607"/>
                  <a:gd name="T63" fmla="*/ 77 h 512"/>
                  <a:gd name="T64" fmla="*/ 505 w 607"/>
                  <a:gd name="T65" fmla="*/ 49 h 512"/>
                  <a:gd name="T66" fmla="*/ 525 w 607"/>
                  <a:gd name="T67" fmla="*/ 44 h 512"/>
                  <a:gd name="T68" fmla="*/ 525 w 607"/>
                  <a:gd name="T69" fmla="*/ 12 h 512"/>
                  <a:gd name="T70" fmla="*/ 485 w 607"/>
                  <a:gd name="T71" fmla="*/ 0 h 512"/>
                  <a:gd name="T72" fmla="*/ 432 w 607"/>
                  <a:gd name="T73" fmla="*/ 4 h 512"/>
                  <a:gd name="T74" fmla="*/ 407 w 607"/>
                  <a:gd name="T75" fmla="*/ 16 h 512"/>
                  <a:gd name="T76" fmla="*/ 403 w 607"/>
                  <a:gd name="T77" fmla="*/ 53 h 512"/>
                  <a:gd name="T78" fmla="*/ 383 w 607"/>
                  <a:gd name="T79" fmla="*/ 85 h 512"/>
                  <a:gd name="T80" fmla="*/ 367 w 607"/>
                  <a:gd name="T81" fmla="*/ 122 h 512"/>
                  <a:gd name="T82" fmla="*/ 342 w 607"/>
                  <a:gd name="T83" fmla="*/ 171 h 512"/>
                  <a:gd name="T84" fmla="*/ 306 w 607"/>
                  <a:gd name="T85" fmla="*/ 175 h 512"/>
                  <a:gd name="T86" fmla="*/ 261 w 607"/>
                  <a:gd name="T87" fmla="*/ 183 h 512"/>
                  <a:gd name="T88" fmla="*/ 212 w 607"/>
                  <a:gd name="T89" fmla="*/ 175 h 512"/>
                  <a:gd name="T90" fmla="*/ 188 w 607"/>
                  <a:gd name="T91" fmla="*/ 195 h 512"/>
                  <a:gd name="T92" fmla="*/ 127 w 607"/>
                  <a:gd name="T93" fmla="*/ 203 h 512"/>
                  <a:gd name="T94" fmla="*/ 78 w 607"/>
                  <a:gd name="T95" fmla="*/ 191 h 512"/>
                  <a:gd name="T96" fmla="*/ 53 w 607"/>
                  <a:gd name="T97" fmla="*/ 175 h 512"/>
                  <a:gd name="T98" fmla="*/ 41 w 607"/>
                  <a:gd name="T99" fmla="*/ 146 h 512"/>
                  <a:gd name="T100" fmla="*/ 9 w 607"/>
                  <a:gd name="T101" fmla="*/ 191 h 512"/>
                  <a:gd name="T102" fmla="*/ 4 w 607"/>
                  <a:gd name="T103" fmla="*/ 199 h 5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07"/>
                  <a:gd name="T157" fmla="*/ 0 h 512"/>
                  <a:gd name="T158" fmla="*/ 607 w 607"/>
                  <a:gd name="T159" fmla="*/ 512 h 51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07" h="512">
                    <a:moveTo>
                      <a:pt x="4" y="199"/>
                    </a:moveTo>
                    <a:lnTo>
                      <a:pt x="0" y="211"/>
                    </a:lnTo>
                    <a:lnTo>
                      <a:pt x="0" y="223"/>
                    </a:lnTo>
                    <a:lnTo>
                      <a:pt x="0" y="232"/>
                    </a:lnTo>
                    <a:lnTo>
                      <a:pt x="0" y="248"/>
                    </a:lnTo>
                    <a:lnTo>
                      <a:pt x="13" y="252"/>
                    </a:lnTo>
                    <a:lnTo>
                      <a:pt x="13" y="264"/>
                    </a:lnTo>
                    <a:lnTo>
                      <a:pt x="17" y="276"/>
                    </a:lnTo>
                    <a:lnTo>
                      <a:pt x="21" y="276"/>
                    </a:lnTo>
                    <a:lnTo>
                      <a:pt x="13" y="293"/>
                    </a:lnTo>
                    <a:lnTo>
                      <a:pt x="25" y="301"/>
                    </a:lnTo>
                    <a:lnTo>
                      <a:pt x="37" y="309"/>
                    </a:lnTo>
                    <a:lnTo>
                      <a:pt x="25" y="305"/>
                    </a:lnTo>
                    <a:lnTo>
                      <a:pt x="25" y="317"/>
                    </a:lnTo>
                    <a:lnTo>
                      <a:pt x="37" y="317"/>
                    </a:lnTo>
                    <a:lnTo>
                      <a:pt x="49" y="321"/>
                    </a:lnTo>
                    <a:lnTo>
                      <a:pt x="61" y="329"/>
                    </a:lnTo>
                    <a:lnTo>
                      <a:pt x="65" y="341"/>
                    </a:lnTo>
                    <a:lnTo>
                      <a:pt x="70" y="354"/>
                    </a:lnTo>
                    <a:lnTo>
                      <a:pt x="65" y="366"/>
                    </a:lnTo>
                    <a:lnTo>
                      <a:pt x="65" y="370"/>
                    </a:lnTo>
                    <a:lnTo>
                      <a:pt x="65" y="378"/>
                    </a:lnTo>
                    <a:lnTo>
                      <a:pt x="74" y="390"/>
                    </a:lnTo>
                    <a:lnTo>
                      <a:pt x="74" y="403"/>
                    </a:lnTo>
                    <a:lnTo>
                      <a:pt x="78" y="415"/>
                    </a:lnTo>
                    <a:lnTo>
                      <a:pt x="78" y="427"/>
                    </a:lnTo>
                    <a:lnTo>
                      <a:pt x="78" y="439"/>
                    </a:lnTo>
                    <a:lnTo>
                      <a:pt x="90" y="439"/>
                    </a:lnTo>
                    <a:lnTo>
                      <a:pt x="102" y="439"/>
                    </a:lnTo>
                    <a:lnTo>
                      <a:pt x="114" y="443"/>
                    </a:lnTo>
                    <a:lnTo>
                      <a:pt x="122" y="439"/>
                    </a:lnTo>
                    <a:lnTo>
                      <a:pt x="118" y="451"/>
                    </a:lnTo>
                    <a:lnTo>
                      <a:pt x="131" y="447"/>
                    </a:lnTo>
                    <a:lnTo>
                      <a:pt x="143" y="443"/>
                    </a:lnTo>
                    <a:lnTo>
                      <a:pt x="155" y="439"/>
                    </a:lnTo>
                    <a:lnTo>
                      <a:pt x="167" y="443"/>
                    </a:lnTo>
                    <a:lnTo>
                      <a:pt x="171" y="431"/>
                    </a:lnTo>
                    <a:lnTo>
                      <a:pt x="175" y="443"/>
                    </a:lnTo>
                    <a:lnTo>
                      <a:pt x="175" y="455"/>
                    </a:lnTo>
                    <a:lnTo>
                      <a:pt x="179" y="468"/>
                    </a:lnTo>
                    <a:lnTo>
                      <a:pt x="175" y="480"/>
                    </a:lnTo>
                    <a:lnTo>
                      <a:pt x="188" y="476"/>
                    </a:lnTo>
                    <a:lnTo>
                      <a:pt x="200" y="464"/>
                    </a:lnTo>
                    <a:lnTo>
                      <a:pt x="212" y="468"/>
                    </a:lnTo>
                    <a:lnTo>
                      <a:pt x="220" y="472"/>
                    </a:lnTo>
                    <a:lnTo>
                      <a:pt x="232" y="464"/>
                    </a:lnTo>
                    <a:lnTo>
                      <a:pt x="245" y="455"/>
                    </a:lnTo>
                    <a:lnTo>
                      <a:pt x="249" y="447"/>
                    </a:lnTo>
                    <a:lnTo>
                      <a:pt x="261" y="455"/>
                    </a:lnTo>
                    <a:lnTo>
                      <a:pt x="273" y="459"/>
                    </a:lnTo>
                    <a:lnTo>
                      <a:pt x="285" y="455"/>
                    </a:lnTo>
                    <a:lnTo>
                      <a:pt x="285" y="468"/>
                    </a:lnTo>
                    <a:lnTo>
                      <a:pt x="297" y="472"/>
                    </a:lnTo>
                    <a:lnTo>
                      <a:pt x="310" y="468"/>
                    </a:lnTo>
                    <a:lnTo>
                      <a:pt x="314" y="455"/>
                    </a:lnTo>
                    <a:lnTo>
                      <a:pt x="326" y="464"/>
                    </a:lnTo>
                    <a:lnTo>
                      <a:pt x="330" y="459"/>
                    </a:lnTo>
                    <a:lnTo>
                      <a:pt x="322" y="472"/>
                    </a:lnTo>
                    <a:lnTo>
                      <a:pt x="326" y="472"/>
                    </a:lnTo>
                    <a:lnTo>
                      <a:pt x="338" y="468"/>
                    </a:lnTo>
                    <a:lnTo>
                      <a:pt x="342" y="468"/>
                    </a:lnTo>
                    <a:lnTo>
                      <a:pt x="338" y="480"/>
                    </a:lnTo>
                    <a:lnTo>
                      <a:pt x="342" y="492"/>
                    </a:lnTo>
                    <a:lnTo>
                      <a:pt x="346" y="500"/>
                    </a:lnTo>
                    <a:lnTo>
                      <a:pt x="342" y="512"/>
                    </a:lnTo>
                    <a:lnTo>
                      <a:pt x="354" y="512"/>
                    </a:lnTo>
                    <a:lnTo>
                      <a:pt x="367" y="508"/>
                    </a:lnTo>
                    <a:lnTo>
                      <a:pt x="379" y="500"/>
                    </a:lnTo>
                    <a:lnTo>
                      <a:pt x="391" y="496"/>
                    </a:lnTo>
                    <a:lnTo>
                      <a:pt x="403" y="492"/>
                    </a:lnTo>
                    <a:lnTo>
                      <a:pt x="428" y="480"/>
                    </a:lnTo>
                    <a:lnTo>
                      <a:pt x="432" y="468"/>
                    </a:lnTo>
                    <a:lnTo>
                      <a:pt x="440" y="455"/>
                    </a:lnTo>
                    <a:lnTo>
                      <a:pt x="436" y="447"/>
                    </a:lnTo>
                    <a:lnTo>
                      <a:pt x="448" y="439"/>
                    </a:lnTo>
                    <a:lnTo>
                      <a:pt x="452" y="427"/>
                    </a:lnTo>
                    <a:lnTo>
                      <a:pt x="448" y="415"/>
                    </a:lnTo>
                    <a:lnTo>
                      <a:pt x="460" y="415"/>
                    </a:lnTo>
                    <a:lnTo>
                      <a:pt x="464" y="403"/>
                    </a:lnTo>
                    <a:lnTo>
                      <a:pt x="452" y="398"/>
                    </a:lnTo>
                    <a:lnTo>
                      <a:pt x="456" y="386"/>
                    </a:lnTo>
                    <a:lnTo>
                      <a:pt x="452" y="374"/>
                    </a:lnTo>
                    <a:lnTo>
                      <a:pt x="444" y="374"/>
                    </a:lnTo>
                    <a:lnTo>
                      <a:pt x="452" y="366"/>
                    </a:lnTo>
                    <a:lnTo>
                      <a:pt x="460" y="354"/>
                    </a:lnTo>
                    <a:lnTo>
                      <a:pt x="472" y="346"/>
                    </a:lnTo>
                    <a:lnTo>
                      <a:pt x="472" y="337"/>
                    </a:lnTo>
                    <a:lnTo>
                      <a:pt x="485" y="337"/>
                    </a:lnTo>
                    <a:lnTo>
                      <a:pt x="497" y="329"/>
                    </a:lnTo>
                    <a:lnTo>
                      <a:pt x="505" y="317"/>
                    </a:lnTo>
                    <a:lnTo>
                      <a:pt x="505" y="313"/>
                    </a:lnTo>
                    <a:lnTo>
                      <a:pt x="513" y="317"/>
                    </a:lnTo>
                    <a:lnTo>
                      <a:pt x="517" y="313"/>
                    </a:lnTo>
                    <a:lnTo>
                      <a:pt x="521" y="301"/>
                    </a:lnTo>
                    <a:lnTo>
                      <a:pt x="525" y="289"/>
                    </a:lnTo>
                    <a:lnTo>
                      <a:pt x="513" y="297"/>
                    </a:lnTo>
                    <a:lnTo>
                      <a:pt x="517" y="285"/>
                    </a:lnTo>
                    <a:lnTo>
                      <a:pt x="517" y="272"/>
                    </a:lnTo>
                    <a:lnTo>
                      <a:pt x="521" y="264"/>
                    </a:lnTo>
                    <a:lnTo>
                      <a:pt x="517" y="252"/>
                    </a:lnTo>
                    <a:lnTo>
                      <a:pt x="521" y="240"/>
                    </a:lnTo>
                    <a:lnTo>
                      <a:pt x="529" y="228"/>
                    </a:lnTo>
                    <a:lnTo>
                      <a:pt x="538" y="215"/>
                    </a:lnTo>
                    <a:lnTo>
                      <a:pt x="546" y="215"/>
                    </a:lnTo>
                    <a:lnTo>
                      <a:pt x="546" y="203"/>
                    </a:lnTo>
                    <a:lnTo>
                      <a:pt x="558" y="211"/>
                    </a:lnTo>
                    <a:lnTo>
                      <a:pt x="570" y="215"/>
                    </a:lnTo>
                    <a:lnTo>
                      <a:pt x="582" y="215"/>
                    </a:lnTo>
                    <a:lnTo>
                      <a:pt x="595" y="215"/>
                    </a:lnTo>
                    <a:lnTo>
                      <a:pt x="607" y="207"/>
                    </a:lnTo>
                    <a:lnTo>
                      <a:pt x="607" y="203"/>
                    </a:lnTo>
                    <a:lnTo>
                      <a:pt x="607" y="199"/>
                    </a:lnTo>
                    <a:lnTo>
                      <a:pt x="599" y="195"/>
                    </a:lnTo>
                    <a:lnTo>
                      <a:pt x="586" y="183"/>
                    </a:lnTo>
                    <a:lnTo>
                      <a:pt x="574" y="179"/>
                    </a:lnTo>
                    <a:lnTo>
                      <a:pt x="550" y="154"/>
                    </a:lnTo>
                    <a:lnTo>
                      <a:pt x="542" y="146"/>
                    </a:lnTo>
                    <a:lnTo>
                      <a:pt x="546" y="134"/>
                    </a:lnTo>
                    <a:lnTo>
                      <a:pt x="554" y="122"/>
                    </a:lnTo>
                    <a:lnTo>
                      <a:pt x="542" y="110"/>
                    </a:lnTo>
                    <a:lnTo>
                      <a:pt x="538" y="97"/>
                    </a:lnTo>
                    <a:lnTo>
                      <a:pt x="525" y="93"/>
                    </a:lnTo>
                    <a:lnTo>
                      <a:pt x="521" y="89"/>
                    </a:lnTo>
                    <a:lnTo>
                      <a:pt x="521" y="85"/>
                    </a:lnTo>
                    <a:lnTo>
                      <a:pt x="525" y="81"/>
                    </a:lnTo>
                    <a:lnTo>
                      <a:pt x="525" y="77"/>
                    </a:lnTo>
                    <a:lnTo>
                      <a:pt x="517" y="77"/>
                    </a:lnTo>
                    <a:lnTo>
                      <a:pt x="513" y="77"/>
                    </a:lnTo>
                    <a:lnTo>
                      <a:pt x="513" y="65"/>
                    </a:lnTo>
                    <a:lnTo>
                      <a:pt x="501" y="53"/>
                    </a:lnTo>
                    <a:lnTo>
                      <a:pt x="505" y="49"/>
                    </a:lnTo>
                    <a:lnTo>
                      <a:pt x="513" y="44"/>
                    </a:lnTo>
                    <a:lnTo>
                      <a:pt x="525" y="44"/>
                    </a:lnTo>
                    <a:lnTo>
                      <a:pt x="538" y="40"/>
                    </a:lnTo>
                    <a:lnTo>
                      <a:pt x="525" y="28"/>
                    </a:lnTo>
                    <a:lnTo>
                      <a:pt x="517" y="16"/>
                    </a:lnTo>
                    <a:lnTo>
                      <a:pt x="525" y="12"/>
                    </a:lnTo>
                    <a:lnTo>
                      <a:pt x="517" y="12"/>
                    </a:lnTo>
                    <a:lnTo>
                      <a:pt x="505" y="4"/>
                    </a:lnTo>
                    <a:lnTo>
                      <a:pt x="497" y="4"/>
                    </a:lnTo>
                    <a:lnTo>
                      <a:pt x="485" y="0"/>
                    </a:lnTo>
                    <a:lnTo>
                      <a:pt x="468" y="0"/>
                    </a:lnTo>
                    <a:lnTo>
                      <a:pt x="456" y="4"/>
                    </a:lnTo>
                    <a:lnTo>
                      <a:pt x="444" y="0"/>
                    </a:lnTo>
                    <a:lnTo>
                      <a:pt x="432" y="4"/>
                    </a:lnTo>
                    <a:lnTo>
                      <a:pt x="420" y="0"/>
                    </a:lnTo>
                    <a:lnTo>
                      <a:pt x="420" y="4"/>
                    </a:lnTo>
                    <a:lnTo>
                      <a:pt x="407" y="16"/>
                    </a:lnTo>
                    <a:lnTo>
                      <a:pt x="403" y="28"/>
                    </a:lnTo>
                    <a:lnTo>
                      <a:pt x="403" y="36"/>
                    </a:lnTo>
                    <a:lnTo>
                      <a:pt x="403" y="49"/>
                    </a:lnTo>
                    <a:lnTo>
                      <a:pt x="403" y="53"/>
                    </a:lnTo>
                    <a:lnTo>
                      <a:pt x="399" y="65"/>
                    </a:lnTo>
                    <a:lnTo>
                      <a:pt x="399" y="77"/>
                    </a:lnTo>
                    <a:lnTo>
                      <a:pt x="395" y="81"/>
                    </a:lnTo>
                    <a:lnTo>
                      <a:pt x="383" y="85"/>
                    </a:lnTo>
                    <a:lnTo>
                      <a:pt x="375" y="93"/>
                    </a:lnTo>
                    <a:lnTo>
                      <a:pt x="375" y="105"/>
                    </a:lnTo>
                    <a:lnTo>
                      <a:pt x="375" y="114"/>
                    </a:lnTo>
                    <a:lnTo>
                      <a:pt x="367" y="122"/>
                    </a:lnTo>
                    <a:lnTo>
                      <a:pt x="354" y="134"/>
                    </a:lnTo>
                    <a:lnTo>
                      <a:pt x="358" y="146"/>
                    </a:lnTo>
                    <a:lnTo>
                      <a:pt x="350" y="158"/>
                    </a:lnTo>
                    <a:lnTo>
                      <a:pt x="342" y="171"/>
                    </a:lnTo>
                    <a:lnTo>
                      <a:pt x="334" y="175"/>
                    </a:lnTo>
                    <a:lnTo>
                      <a:pt x="322" y="179"/>
                    </a:lnTo>
                    <a:lnTo>
                      <a:pt x="314" y="175"/>
                    </a:lnTo>
                    <a:lnTo>
                      <a:pt x="306" y="175"/>
                    </a:lnTo>
                    <a:lnTo>
                      <a:pt x="293" y="187"/>
                    </a:lnTo>
                    <a:lnTo>
                      <a:pt x="281" y="187"/>
                    </a:lnTo>
                    <a:lnTo>
                      <a:pt x="273" y="183"/>
                    </a:lnTo>
                    <a:lnTo>
                      <a:pt x="261" y="183"/>
                    </a:lnTo>
                    <a:lnTo>
                      <a:pt x="249" y="171"/>
                    </a:lnTo>
                    <a:lnTo>
                      <a:pt x="236" y="171"/>
                    </a:lnTo>
                    <a:lnTo>
                      <a:pt x="224" y="171"/>
                    </a:lnTo>
                    <a:lnTo>
                      <a:pt x="212" y="175"/>
                    </a:lnTo>
                    <a:lnTo>
                      <a:pt x="200" y="183"/>
                    </a:lnTo>
                    <a:lnTo>
                      <a:pt x="196" y="195"/>
                    </a:lnTo>
                    <a:lnTo>
                      <a:pt x="188" y="195"/>
                    </a:lnTo>
                    <a:lnTo>
                      <a:pt x="171" y="203"/>
                    </a:lnTo>
                    <a:lnTo>
                      <a:pt x="151" y="203"/>
                    </a:lnTo>
                    <a:lnTo>
                      <a:pt x="139" y="199"/>
                    </a:lnTo>
                    <a:lnTo>
                      <a:pt x="127" y="203"/>
                    </a:lnTo>
                    <a:lnTo>
                      <a:pt x="114" y="207"/>
                    </a:lnTo>
                    <a:lnTo>
                      <a:pt x="102" y="211"/>
                    </a:lnTo>
                    <a:lnTo>
                      <a:pt x="90" y="203"/>
                    </a:lnTo>
                    <a:lnTo>
                      <a:pt x="78" y="191"/>
                    </a:lnTo>
                    <a:lnTo>
                      <a:pt x="65" y="187"/>
                    </a:lnTo>
                    <a:lnTo>
                      <a:pt x="65" y="183"/>
                    </a:lnTo>
                    <a:lnTo>
                      <a:pt x="53" y="175"/>
                    </a:lnTo>
                    <a:lnTo>
                      <a:pt x="45" y="162"/>
                    </a:lnTo>
                    <a:lnTo>
                      <a:pt x="41" y="150"/>
                    </a:lnTo>
                    <a:lnTo>
                      <a:pt x="45" y="138"/>
                    </a:lnTo>
                    <a:lnTo>
                      <a:pt x="41" y="146"/>
                    </a:lnTo>
                    <a:lnTo>
                      <a:pt x="25" y="154"/>
                    </a:lnTo>
                    <a:lnTo>
                      <a:pt x="17" y="167"/>
                    </a:lnTo>
                    <a:lnTo>
                      <a:pt x="9" y="179"/>
                    </a:lnTo>
                    <a:lnTo>
                      <a:pt x="9" y="191"/>
                    </a:lnTo>
                    <a:lnTo>
                      <a:pt x="21" y="179"/>
                    </a:lnTo>
                    <a:lnTo>
                      <a:pt x="21" y="183"/>
                    </a:lnTo>
                    <a:lnTo>
                      <a:pt x="13" y="191"/>
                    </a:lnTo>
                    <a:lnTo>
                      <a:pt x="4" y="199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29" name="Freeform 975">
                <a:extLst>
                  <a:ext uri="{FF2B5EF4-FFF2-40B4-BE49-F238E27FC236}">
                    <a16:creationId xmlns="" xmlns:a16="http://schemas.microsoft.com/office/drawing/2014/main" id="{58E5C3E1-EC98-4FC4-8E2E-E38B2B6644B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336" y="10711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12 h 12"/>
                  <a:gd name="T4" fmla="*/ 12 w 12"/>
                  <a:gd name="T5" fmla="*/ 0 h 12"/>
                  <a:gd name="T6" fmla="*/ 0 w 12"/>
                  <a:gd name="T7" fmla="*/ 4 h 12"/>
                  <a:gd name="T8" fmla="*/ 0 w 12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2"/>
                  <a:gd name="T17" fmla="*/ 12 w 1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2">
                    <a:moveTo>
                      <a:pt x="0" y="12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30" name="Freeform 976">
                <a:extLst>
                  <a:ext uri="{FF2B5EF4-FFF2-40B4-BE49-F238E27FC236}">
                    <a16:creationId xmlns="" xmlns:a16="http://schemas.microsoft.com/office/drawing/2014/main" id="{D89A3BAD-4572-41F8-AC4F-35A2005753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295" y="10581"/>
                <a:ext cx="41" cy="24"/>
              </a:xfrm>
              <a:custGeom>
                <a:avLst/>
                <a:gdLst>
                  <a:gd name="T0" fmla="*/ 41 w 41"/>
                  <a:gd name="T1" fmla="*/ 12 h 24"/>
                  <a:gd name="T2" fmla="*/ 29 w 41"/>
                  <a:gd name="T3" fmla="*/ 4 h 24"/>
                  <a:gd name="T4" fmla="*/ 17 w 41"/>
                  <a:gd name="T5" fmla="*/ 0 h 24"/>
                  <a:gd name="T6" fmla="*/ 4 w 41"/>
                  <a:gd name="T7" fmla="*/ 4 h 24"/>
                  <a:gd name="T8" fmla="*/ 0 w 41"/>
                  <a:gd name="T9" fmla="*/ 8 h 24"/>
                  <a:gd name="T10" fmla="*/ 4 w 41"/>
                  <a:gd name="T11" fmla="*/ 20 h 24"/>
                  <a:gd name="T12" fmla="*/ 17 w 41"/>
                  <a:gd name="T13" fmla="*/ 24 h 24"/>
                  <a:gd name="T14" fmla="*/ 29 w 41"/>
                  <a:gd name="T15" fmla="*/ 20 h 24"/>
                  <a:gd name="T16" fmla="*/ 41 w 41"/>
                  <a:gd name="T17" fmla="*/ 12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24"/>
                  <a:gd name="T29" fmla="*/ 41 w 41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24">
                    <a:moveTo>
                      <a:pt x="41" y="12"/>
                    </a:moveTo>
                    <a:lnTo>
                      <a:pt x="29" y="4"/>
                    </a:lnTo>
                    <a:lnTo>
                      <a:pt x="17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4" y="20"/>
                    </a:lnTo>
                    <a:lnTo>
                      <a:pt x="17" y="24"/>
                    </a:lnTo>
                    <a:lnTo>
                      <a:pt x="29" y="20"/>
                    </a:lnTo>
                    <a:lnTo>
                      <a:pt x="41" y="12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31" name="Freeform 977">
                <a:extLst>
                  <a:ext uri="{FF2B5EF4-FFF2-40B4-BE49-F238E27FC236}">
                    <a16:creationId xmlns="" xmlns:a16="http://schemas.microsoft.com/office/drawing/2014/main" id="{7284A3C4-ABFC-46DD-9FD9-192564C3C0C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291" y="10520"/>
                <a:ext cx="33" cy="28"/>
              </a:xfrm>
              <a:custGeom>
                <a:avLst/>
                <a:gdLst>
                  <a:gd name="T0" fmla="*/ 4 w 33"/>
                  <a:gd name="T1" fmla="*/ 16 h 28"/>
                  <a:gd name="T2" fmla="*/ 8 w 33"/>
                  <a:gd name="T3" fmla="*/ 28 h 28"/>
                  <a:gd name="T4" fmla="*/ 21 w 33"/>
                  <a:gd name="T5" fmla="*/ 24 h 28"/>
                  <a:gd name="T6" fmla="*/ 33 w 33"/>
                  <a:gd name="T7" fmla="*/ 24 h 28"/>
                  <a:gd name="T8" fmla="*/ 21 w 33"/>
                  <a:gd name="T9" fmla="*/ 20 h 28"/>
                  <a:gd name="T10" fmla="*/ 21 w 33"/>
                  <a:gd name="T11" fmla="*/ 8 h 28"/>
                  <a:gd name="T12" fmla="*/ 13 w 33"/>
                  <a:gd name="T13" fmla="*/ 0 h 28"/>
                  <a:gd name="T14" fmla="*/ 13 w 33"/>
                  <a:gd name="T15" fmla="*/ 0 h 28"/>
                  <a:gd name="T16" fmla="*/ 0 w 33"/>
                  <a:gd name="T17" fmla="*/ 4 h 28"/>
                  <a:gd name="T18" fmla="*/ 4 w 33"/>
                  <a:gd name="T19" fmla="*/ 16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28"/>
                  <a:gd name="T32" fmla="*/ 33 w 33"/>
                  <a:gd name="T33" fmla="*/ 28 h 2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28">
                    <a:moveTo>
                      <a:pt x="4" y="16"/>
                    </a:moveTo>
                    <a:lnTo>
                      <a:pt x="8" y="28"/>
                    </a:lnTo>
                    <a:lnTo>
                      <a:pt x="21" y="24"/>
                    </a:lnTo>
                    <a:lnTo>
                      <a:pt x="33" y="24"/>
                    </a:lnTo>
                    <a:lnTo>
                      <a:pt x="21" y="20"/>
                    </a:lnTo>
                    <a:lnTo>
                      <a:pt x="21" y="8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4" y="16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32" name="Freeform 978">
                <a:extLst>
                  <a:ext uri="{FF2B5EF4-FFF2-40B4-BE49-F238E27FC236}">
                    <a16:creationId xmlns="" xmlns:a16="http://schemas.microsoft.com/office/drawing/2014/main" id="{87A58C85-4272-494D-AE3B-731BB450193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430" y="10971"/>
                <a:ext cx="12" cy="12"/>
              </a:xfrm>
              <a:custGeom>
                <a:avLst/>
                <a:gdLst>
                  <a:gd name="T0" fmla="*/ 0 w 12"/>
                  <a:gd name="T1" fmla="*/ 8 h 12"/>
                  <a:gd name="T2" fmla="*/ 12 w 12"/>
                  <a:gd name="T3" fmla="*/ 12 h 12"/>
                  <a:gd name="T4" fmla="*/ 12 w 12"/>
                  <a:gd name="T5" fmla="*/ 0 h 12"/>
                  <a:gd name="T6" fmla="*/ 0 w 12"/>
                  <a:gd name="T7" fmla="*/ 0 h 12"/>
                  <a:gd name="T8" fmla="*/ 0 w 12"/>
                  <a:gd name="T9" fmla="*/ 8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2"/>
                  <a:gd name="T17" fmla="*/ 12 w 1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2">
                    <a:moveTo>
                      <a:pt x="0" y="8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33" name="Freeform 979">
                <a:extLst>
                  <a:ext uri="{FF2B5EF4-FFF2-40B4-BE49-F238E27FC236}">
                    <a16:creationId xmlns="" xmlns:a16="http://schemas.microsoft.com/office/drawing/2014/main" id="{D57656F4-1D97-45FF-861D-0E86429027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519" y="10930"/>
                <a:ext cx="37" cy="49"/>
              </a:xfrm>
              <a:custGeom>
                <a:avLst/>
                <a:gdLst>
                  <a:gd name="T0" fmla="*/ 37 w 37"/>
                  <a:gd name="T1" fmla="*/ 17 h 49"/>
                  <a:gd name="T2" fmla="*/ 37 w 37"/>
                  <a:gd name="T3" fmla="*/ 5 h 49"/>
                  <a:gd name="T4" fmla="*/ 33 w 37"/>
                  <a:gd name="T5" fmla="*/ 0 h 49"/>
                  <a:gd name="T6" fmla="*/ 21 w 37"/>
                  <a:gd name="T7" fmla="*/ 13 h 49"/>
                  <a:gd name="T8" fmla="*/ 8 w 37"/>
                  <a:gd name="T9" fmla="*/ 21 h 49"/>
                  <a:gd name="T10" fmla="*/ 4 w 37"/>
                  <a:gd name="T11" fmla="*/ 33 h 49"/>
                  <a:gd name="T12" fmla="*/ 0 w 37"/>
                  <a:gd name="T13" fmla="*/ 45 h 49"/>
                  <a:gd name="T14" fmla="*/ 12 w 37"/>
                  <a:gd name="T15" fmla="*/ 49 h 49"/>
                  <a:gd name="T16" fmla="*/ 25 w 37"/>
                  <a:gd name="T17" fmla="*/ 37 h 49"/>
                  <a:gd name="T18" fmla="*/ 33 w 37"/>
                  <a:gd name="T19" fmla="*/ 29 h 49"/>
                  <a:gd name="T20" fmla="*/ 37 w 37"/>
                  <a:gd name="T21" fmla="*/ 17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49"/>
                  <a:gd name="T35" fmla="*/ 37 w 37"/>
                  <a:gd name="T36" fmla="*/ 49 h 4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49">
                    <a:moveTo>
                      <a:pt x="37" y="17"/>
                    </a:moveTo>
                    <a:lnTo>
                      <a:pt x="37" y="5"/>
                    </a:lnTo>
                    <a:lnTo>
                      <a:pt x="33" y="0"/>
                    </a:lnTo>
                    <a:lnTo>
                      <a:pt x="21" y="13"/>
                    </a:lnTo>
                    <a:lnTo>
                      <a:pt x="8" y="21"/>
                    </a:lnTo>
                    <a:lnTo>
                      <a:pt x="4" y="33"/>
                    </a:lnTo>
                    <a:lnTo>
                      <a:pt x="0" y="45"/>
                    </a:lnTo>
                    <a:lnTo>
                      <a:pt x="12" y="49"/>
                    </a:lnTo>
                    <a:lnTo>
                      <a:pt x="25" y="37"/>
                    </a:lnTo>
                    <a:lnTo>
                      <a:pt x="33" y="29"/>
                    </a:lnTo>
                    <a:lnTo>
                      <a:pt x="37" y="17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34" name="Freeform 980">
                <a:extLst>
                  <a:ext uri="{FF2B5EF4-FFF2-40B4-BE49-F238E27FC236}">
                    <a16:creationId xmlns="" xmlns:a16="http://schemas.microsoft.com/office/drawing/2014/main" id="{936CCD20-355F-4DB8-9250-FBBA6266B68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466" y="10499"/>
                <a:ext cx="65" cy="29"/>
              </a:xfrm>
              <a:custGeom>
                <a:avLst/>
                <a:gdLst>
                  <a:gd name="T0" fmla="*/ 25 w 65"/>
                  <a:gd name="T1" fmla="*/ 21 h 29"/>
                  <a:gd name="T2" fmla="*/ 37 w 65"/>
                  <a:gd name="T3" fmla="*/ 29 h 29"/>
                  <a:gd name="T4" fmla="*/ 33 w 65"/>
                  <a:gd name="T5" fmla="*/ 16 h 29"/>
                  <a:gd name="T6" fmla="*/ 45 w 65"/>
                  <a:gd name="T7" fmla="*/ 21 h 29"/>
                  <a:gd name="T8" fmla="*/ 53 w 65"/>
                  <a:gd name="T9" fmla="*/ 21 h 29"/>
                  <a:gd name="T10" fmla="*/ 65 w 65"/>
                  <a:gd name="T11" fmla="*/ 21 h 29"/>
                  <a:gd name="T12" fmla="*/ 57 w 65"/>
                  <a:gd name="T13" fmla="*/ 8 h 29"/>
                  <a:gd name="T14" fmla="*/ 45 w 65"/>
                  <a:gd name="T15" fmla="*/ 4 h 29"/>
                  <a:gd name="T16" fmla="*/ 37 w 65"/>
                  <a:gd name="T17" fmla="*/ 0 h 29"/>
                  <a:gd name="T18" fmla="*/ 25 w 65"/>
                  <a:gd name="T19" fmla="*/ 4 h 29"/>
                  <a:gd name="T20" fmla="*/ 12 w 65"/>
                  <a:gd name="T21" fmla="*/ 4 h 29"/>
                  <a:gd name="T22" fmla="*/ 0 w 65"/>
                  <a:gd name="T23" fmla="*/ 12 h 29"/>
                  <a:gd name="T24" fmla="*/ 12 w 65"/>
                  <a:gd name="T25" fmla="*/ 16 h 29"/>
                  <a:gd name="T26" fmla="*/ 25 w 65"/>
                  <a:gd name="T27" fmla="*/ 21 h 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5"/>
                  <a:gd name="T43" fmla="*/ 0 h 29"/>
                  <a:gd name="T44" fmla="*/ 65 w 65"/>
                  <a:gd name="T45" fmla="*/ 29 h 2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5" h="29">
                    <a:moveTo>
                      <a:pt x="25" y="21"/>
                    </a:moveTo>
                    <a:lnTo>
                      <a:pt x="37" y="29"/>
                    </a:lnTo>
                    <a:lnTo>
                      <a:pt x="33" y="16"/>
                    </a:lnTo>
                    <a:lnTo>
                      <a:pt x="45" y="21"/>
                    </a:lnTo>
                    <a:lnTo>
                      <a:pt x="53" y="21"/>
                    </a:lnTo>
                    <a:lnTo>
                      <a:pt x="65" y="21"/>
                    </a:lnTo>
                    <a:lnTo>
                      <a:pt x="57" y="8"/>
                    </a:lnTo>
                    <a:lnTo>
                      <a:pt x="45" y="4"/>
                    </a:lnTo>
                    <a:lnTo>
                      <a:pt x="37" y="0"/>
                    </a:lnTo>
                    <a:lnTo>
                      <a:pt x="25" y="4"/>
                    </a:lnTo>
                    <a:lnTo>
                      <a:pt x="12" y="4"/>
                    </a:lnTo>
                    <a:lnTo>
                      <a:pt x="0" y="12"/>
                    </a:lnTo>
                    <a:lnTo>
                      <a:pt x="12" y="16"/>
                    </a:lnTo>
                    <a:lnTo>
                      <a:pt x="25" y="21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35" name="Freeform 981">
                <a:extLst>
                  <a:ext uri="{FF2B5EF4-FFF2-40B4-BE49-F238E27FC236}">
                    <a16:creationId xmlns="" xmlns:a16="http://schemas.microsoft.com/office/drawing/2014/main" id="{08B44C09-C669-4DF5-AE41-0E9BBA50C7E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788" y="10597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8 w 81"/>
                  <a:gd name="T3" fmla="*/ 4 h 16"/>
                  <a:gd name="T4" fmla="*/ 20 w 81"/>
                  <a:gd name="T5" fmla="*/ 8 h 16"/>
                  <a:gd name="T6" fmla="*/ 32 w 81"/>
                  <a:gd name="T7" fmla="*/ 12 h 16"/>
                  <a:gd name="T8" fmla="*/ 45 w 81"/>
                  <a:gd name="T9" fmla="*/ 16 h 16"/>
                  <a:gd name="T10" fmla="*/ 57 w 81"/>
                  <a:gd name="T11" fmla="*/ 16 h 16"/>
                  <a:gd name="T12" fmla="*/ 69 w 81"/>
                  <a:gd name="T13" fmla="*/ 16 h 16"/>
                  <a:gd name="T14" fmla="*/ 81 w 81"/>
                  <a:gd name="T15" fmla="*/ 12 h 16"/>
                  <a:gd name="T16" fmla="*/ 69 w 81"/>
                  <a:gd name="T17" fmla="*/ 8 h 16"/>
                  <a:gd name="T18" fmla="*/ 57 w 81"/>
                  <a:gd name="T19" fmla="*/ 8 h 16"/>
                  <a:gd name="T20" fmla="*/ 45 w 81"/>
                  <a:gd name="T21" fmla="*/ 4 h 16"/>
                  <a:gd name="T22" fmla="*/ 32 w 81"/>
                  <a:gd name="T23" fmla="*/ 0 h 16"/>
                  <a:gd name="T24" fmla="*/ 20 w 81"/>
                  <a:gd name="T25" fmla="*/ 0 h 16"/>
                  <a:gd name="T26" fmla="*/ 8 w 81"/>
                  <a:gd name="T27" fmla="*/ 0 h 16"/>
                  <a:gd name="T28" fmla="*/ 0 w 81"/>
                  <a:gd name="T29" fmla="*/ 0 h 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1"/>
                  <a:gd name="T46" fmla="*/ 0 h 16"/>
                  <a:gd name="T47" fmla="*/ 81 w 81"/>
                  <a:gd name="T48" fmla="*/ 16 h 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1" h="16">
                    <a:moveTo>
                      <a:pt x="0" y="0"/>
                    </a:moveTo>
                    <a:lnTo>
                      <a:pt x="8" y="4"/>
                    </a:lnTo>
                    <a:lnTo>
                      <a:pt x="20" y="8"/>
                    </a:lnTo>
                    <a:lnTo>
                      <a:pt x="32" y="12"/>
                    </a:lnTo>
                    <a:lnTo>
                      <a:pt x="45" y="16"/>
                    </a:lnTo>
                    <a:lnTo>
                      <a:pt x="57" y="16"/>
                    </a:lnTo>
                    <a:lnTo>
                      <a:pt x="69" y="16"/>
                    </a:lnTo>
                    <a:lnTo>
                      <a:pt x="81" y="12"/>
                    </a:lnTo>
                    <a:lnTo>
                      <a:pt x="69" y="8"/>
                    </a:lnTo>
                    <a:lnTo>
                      <a:pt x="57" y="8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36" name="Freeform 982">
                <a:extLst>
                  <a:ext uri="{FF2B5EF4-FFF2-40B4-BE49-F238E27FC236}">
                    <a16:creationId xmlns="" xmlns:a16="http://schemas.microsoft.com/office/drawing/2014/main" id="{29A07E37-5B31-46CB-939A-F416773773F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499" y="10991"/>
                <a:ext cx="24" cy="13"/>
              </a:xfrm>
              <a:custGeom>
                <a:avLst/>
                <a:gdLst>
                  <a:gd name="T0" fmla="*/ 20 w 24"/>
                  <a:gd name="T1" fmla="*/ 5 h 13"/>
                  <a:gd name="T2" fmla="*/ 20 w 24"/>
                  <a:gd name="T3" fmla="*/ 0 h 13"/>
                  <a:gd name="T4" fmla="*/ 24 w 24"/>
                  <a:gd name="T5" fmla="*/ 0 h 13"/>
                  <a:gd name="T6" fmla="*/ 20 w 24"/>
                  <a:gd name="T7" fmla="*/ 0 h 13"/>
                  <a:gd name="T8" fmla="*/ 8 w 24"/>
                  <a:gd name="T9" fmla="*/ 0 h 13"/>
                  <a:gd name="T10" fmla="*/ 0 w 24"/>
                  <a:gd name="T11" fmla="*/ 13 h 13"/>
                  <a:gd name="T12" fmla="*/ 4 w 24"/>
                  <a:gd name="T13" fmla="*/ 13 h 13"/>
                  <a:gd name="T14" fmla="*/ 20 w 24"/>
                  <a:gd name="T15" fmla="*/ 5 h 13"/>
                  <a:gd name="T16" fmla="*/ 20 w 24"/>
                  <a:gd name="T17" fmla="*/ 5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13"/>
                  <a:gd name="T29" fmla="*/ 24 w 24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13">
                    <a:moveTo>
                      <a:pt x="20" y="5"/>
                    </a:moveTo>
                    <a:lnTo>
                      <a:pt x="20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8" y="0"/>
                    </a:lnTo>
                    <a:lnTo>
                      <a:pt x="0" y="13"/>
                    </a:lnTo>
                    <a:lnTo>
                      <a:pt x="4" y="13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37" name="Freeform 983">
                <a:extLst>
                  <a:ext uri="{FF2B5EF4-FFF2-40B4-BE49-F238E27FC236}">
                    <a16:creationId xmlns="" xmlns:a16="http://schemas.microsoft.com/office/drawing/2014/main" id="{C7D32E76-DD39-408D-8E17-FB5A3BC598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495" y="10552"/>
                <a:ext cx="24" cy="24"/>
              </a:xfrm>
              <a:custGeom>
                <a:avLst/>
                <a:gdLst>
                  <a:gd name="T0" fmla="*/ 20 w 24"/>
                  <a:gd name="T1" fmla="*/ 24 h 24"/>
                  <a:gd name="T2" fmla="*/ 24 w 24"/>
                  <a:gd name="T3" fmla="*/ 12 h 24"/>
                  <a:gd name="T4" fmla="*/ 12 w 24"/>
                  <a:gd name="T5" fmla="*/ 0 h 24"/>
                  <a:gd name="T6" fmla="*/ 0 w 24"/>
                  <a:gd name="T7" fmla="*/ 12 h 24"/>
                  <a:gd name="T8" fmla="*/ 8 w 24"/>
                  <a:gd name="T9" fmla="*/ 24 h 24"/>
                  <a:gd name="T10" fmla="*/ 20 w 24"/>
                  <a:gd name="T11" fmla="*/ 2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4"/>
                  <a:gd name="T20" fmla="*/ 24 w 24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4">
                    <a:moveTo>
                      <a:pt x="20" y="24"/>
                    </a:moveTo>
                    <a:lnTo>
                      <a:pt x="24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8" y="24"/>
                    </a:lnTo>
                    <a:lnTo>
                      <a:pt x="20" y="24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38" name="Freeform 984">
                <a:extLst>
                  <a:ext uri="{FF2B5EF4-FFF2-40B4-BE49-F238E27FC236}">
                    <a16:creationId xmlns="" xmlns:a16="http://schemas.microsoft.com/office/drawing/2014/main" id="{4F3901F5-73E7-4971-9D91-37D018C4EE7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800" y="10544"/>
                <a:ext cx="28" cy="28"/>
              </a:xfrm>
              <a:custGeom>
                <a:avLst/>
                <a:gdLst>
                  <a:gd name="T0" fmla="*/ 16 w 28"/>
                  <a:gd name="T1" fmla="*/ 28 h 28"/>
                  <a:gd name="T2" fmla="*/ 28 w 28"/>
                  <a:gd name="T3" fmla="*/ 28 h 28"/>
                  <a:gd name="T4" fmla="*/ 24 w 28"/>
                  <a:gd name="T5" fmla="*/ 16 h 28"/>
                  <a:gd name="T6" fmla="*/ 12 w 28"/>
                  <a:gd name="T7" fmla="*/ 4 h 28"/>
                  <a:gd name="T8" fmla="*/ 0 w 28"/>
                  <a:gd name="T9" fmla="*/ 0 h 28"/>
                  <a:gd name="T10" fmla="*/ 4 w 28"/>
                  <a:gd name="T11" fmla="*/ 12 h 28"/>
                  <a:gd name="T12" fmla="*/ 4 w 28"/>
                  <a:gd name="T13" fmla="*/ 24 h 28"/>
                  <a:gd name="T14" fmla="*/ 16 w 28"/>
                  <a:gd name="T15" fmla="*/ 28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"/>
                  <a:gd name="T25" fmla="*/ 0 h 28"/>
                  <a:gd name="T26" fmla="*/ 28 w 2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" h="28">
                    <a:moveTo>
                      <a:pt x="16" y="28"/>
                    </a:moveTo>
                    <a:lnTo>
                      <a:pt x="28" y="28"/>
                    </a:lnTo>
                    <a:lnTo>
                      <a:pt x="24" y="16"/>
                    </a:lnTo>
                    <a:lnTo>
                      <a:pt x="12" y="4"/>
                    </a:lnTo>
                    <a:lnTo>
                      <a:pt x="0" y="0"/>
                    </a:lnTo>
                    <a:lnTo>
                      <a:pt x="4" y="12"/>
                    </a:lnTo>
                    <a:lnTo>
                      <a:pt x="4" y="24"/>
                    </a:lnTo>
                    <a:lnTo>
                      <a:pt x="16" y="28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39" name="Freeform 985">
                <a:extLst>
                  <a:ext uri="{FF2B5EF4-FFF2-40B4-BE49-F238E27FC236}">
                    <a16:creationId xmlns="" xmlns:a16="http://schemas.microsoft.com/office/drawing/2014/main" id="{39AAA00B-9D29-457D-95A1-8599FEB471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442" y="10605"/>
                <a:ext cx="36" cy="16"/>
              </a:xfrm>
              <a:custGeom>
                <a:avLst/>
                <a:gdLst>
                  <a:gd name="T0" fmla="*/ 12 w 36"/>
                  <a:gd name="T1" fmla="*/ 16 h 16"/>
                  <a:gd name="T2" fmla="*/ 24 w 36"/>
                  <a:gd name="T3" fmla="*/ 16 h 16"/>
                  <a:gd name="T4" fmla="*/ 32 w 36"/>
                  <a:gd name="T5" fmla="*/ 16 h 16"/>
                  <a:gd name="T6" fmla="*/ 36 w 36"/>
                  <a:gd name="T7" fmla="*/ 4 h 16"/>
                  <a:gd name="T8" fmla="*/ 24 w 36"/>
                  <a:gd name="T9" fmla="*/ 0 h 16"/>
                  <a:gd name="T10" fmla="*/ 12 w 36"/>
                  <a:gd name="T11" fmla="*/ 0 h 16"/>
                  <a:gd name="T12" fmla="*/ 12 w 36"/>
                  <a:gd name="T13" fmla="*/ 0 h 16"/>
                  <a:gd name="T14" fmla="*/ 0 w 36"/>
                  <a:gd name="T15" fmla="*/ 12 h 16"/>
                  <a:gd name="T16" fmla="*/ 12 w 36"/>
                  <a:gd name="T17" fmla="*/ 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16"/>
                  <a:gd name="T29" fmla="*/ 36 w 36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16">
                    <a:moveTo>
                      <a:pt x="12" y="16"/>
                    </a:moveTo>
                    <a:lnTo>
                      <a:pt x="24" y="16"/>
                    </a:lnTo>
                    <a:lnTo>
                      <a:pt x="32" y="16"/>
                    </a:lnTo>
                    <a:lnTo>
                      <a:pt x="36" y="4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40" name="Freeform 986">
                <a:extLst>
                  <a:ext uri="{FF2B5EF4-FFF2-40B4-BE49-F238E27FC236}">
                    <a16:creationId xmlns="" xmlns:a16="http://schemas.microsoft.com/office/drawing/2014/main" id="{7DCF0F12-1552-4387-B51E-2052F2E542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328" y="10666"/>
                <a:ext cx="175" cy="65"/>
              </a:xfrm>
              <a:custGeom>
                <a:avLst/>
                <a:gdLst>
                  <a:gd name="T0" fmla="*/ 49 w 175"/>
                  <a:gd name="T1" fmla="*/ 4 h 65"/>
                  <a:gd name="T2" fmla="*/ 37 w 175"/>
                  <a:gd name="T3" fmla="*/ 4 h 65"/>
                  <a:gd name="T4" fmla="*/ 24 w 175"/>
                  <a:gd name="T5" fmla="*/ 8 h 65"/>
                  <a:gd name="T6" fmla="*/ 12 w 175"/>
                  <a:gd name="T7" fmla="*/ 12 h 65"/>
                  <a:gd name="T8" fmla="*/ 0 w 175"/>
                  <a:gd name="T9" fmla="*/ 20 h 65"/>
                  <a:gd name="T10" fmla="*/ 0 w 175"/>
                  <a:gd name="T11" fmla="*/ 33 h 65"/>
                  <a:gd name="T12" fmla="*/ 0 w 175"/>
                  <a:gd name="T13" fmla="*/ 45 h 65"/>
                  <a:gd name="T14" fmla="*/ 8 w 175"/>
                  <a:gd name="T15" fmla="*/ 33 h 65"/>
                  <a:gd name="T16" fmla="*/ 12 w 175"/>
                  <a:gd name="T17" fmla="*/ 20 h 65"/>
                  <a:gd name="T18" fmla="*/ 20 w 175"/>
                  <a:gd name="T19" fmla="*/ 28 h 65"/>
                  <a:gd name="T20" fmla="*/ 28 w 175"/>
                  <a:gd name="T21" fmla="*/ 41 h 65"/>
                  <a:gd name="T22" fmla="*/ 41 w 175"/>
                  <a:gd name="T23" fmla="*/ 41 h 65"/>
                  <a:gd name="T24" fmla="*/ 53 w 175"/>
                  <a:gd name="T25" fmla="*/ 28 h 65"/>
                  <a:gd name="T26" fmla="*/ 65 w 175"/>
                  <a:gd name="T27" fmla="*/ 37 h 65"/>
                  <a:gd name="T28" fmla="*/ 77 w 175"/>
                  <a:gd name="T29" fmla="*/ 37 h 65"/>
                  <a:gd name="T30" fmla="*/ 89 w 175"/>
                  <a:gd name="T31" fmla="*/ 41 h 65"/>
                  <a:gd name="T32" fmla="*/ 102 w 175"/>
                  <a:gd name="T33" fmla="*/ 33 h 65"/>
                  <a:gd name="T34" fmla="*/ 114 w 175"/>
                  <a:gd name="T35" fmla="*/ 33 h 65"/>
                  <a:gd name="T36" fmla="*/ 126 w 175"/>
                  <a:gd name="T37" fmla="*/ 45 h 65"/>
                  <a:gd name="T38" fmla="*/ 126 w 175"/>
                  <a:gd name="T39" fmla="*/ 45 h 65"/>
                  <a:gd name="T40" fmla="*/ 138 w 175"/>
                  <a:gd name="T41" fmla="*/ 49 h 65"/>
                  <a:gd name="T42" fmla="*/ 150 w 175"/>
                  <a:gd name="T43" fmla="*/ 53 h 65"/>
                  <a:gd name="T44" fmla="*/ 163 w 175"/>
                  <a:gd name="T45" fmla="*/ 61 h 65"/>
                  <a:gd name="T46" fmla="*/ 175 w 175"/>
                  <a:gd name="T47" fmla="*/ 65 h 65"/>
                  <a:gd name="T48" fmla="*/ 175 w 175"/>
                  <a:gd name="T49" fmla="*/ 53 h 65"/>
                  <a:gd name="T50" fmla="*/ 175 w 175"/>
                  <a:gd name="T51" fmla="*/ 41 h 65"/>
                  <a:gd name="T52" fmla="*/ 163 w 175"/>
                  <a:gd name="T53" fmla="*/ 33 h 65"/>
                  <a:gd name="T54" fmla="*/ 159 w 175"/>
                  <a:gd name="T55" fmla="*/ 24 h 65"/>
                  <a:gd name="T56" fmla="*/ 146 w 175"/>
                  <a:gd name="T57" fmla="*/ 16 h 65"/>
                  <a:gd name="T58" fmla="*/ 138 w 175"/>
                  <a:gd name="T59" fmla="*/ 16 h 65"/>
                  <a:gd name="T60" fmla="*/ 126 w 175"/>
                  <a:gd name="T61" fmla="*/ 12 h 65"/>
                  <a:gd name="T62" fmla="*/ 118 w 175"/>
                  <a:gd name="T63" fmla="*/ 8 h 65"/>
                  <a:gd name="T64" fmla="*/ 106 w 175"/>
                  <a:gd name="T65" fmla="*/ 4 h 65"/>
                  <a:gd name="T66" fmla="*/ 94 w 175"/>
                  <a:gd name="T67" fmla="*/ 0 h 65"/>
                  <a:gd name="T68" fmla="*/ 81 w 175"/>
                  <a:gd name="T69" fmla="*/ 8 h 65"/>
                  <a:gd name="T70" fmla="*/ 69 w 175"/>
                  <a:gd name="T71" fmla="*/ 12 h 65"/>
                  <a:gd name="T72" fmla="*/ 61 w 175"/>
                  <a:gd name="T73" fmla="*/ 4 h 65"/>
                  <a:gd name="T74" fmla="*/ 49 w 175"/>
                  <a:gd name="T75" fmla="*/ 4 h 6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75"/>
                  <a:gd name="T115" fmla="*/ 0 h 65"/>
                  <a:gd name="T116" fmla="*/ 175 w 175"/>
                  <a:gd name="T117" fmla="*/ 65 h 6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75" h="65">
                    <a:moveTo>
                      <a:pt x="49" y="4"/>
                    </a:moveTo>
                    <a:lnTo>
                      <a:pt x="37" y="4"/>
                    </a:lnTo>
                    <a:lnTo>
                      <a:pt x="24" y="8"/>
                    </a:lnTo>
                    <a:lnTo>
                      <a:pt x="12" y="12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0" y="45"/>
                    </a:lnTo>
                    <a:lnTo>
                      <a:pt x="8" y="33"/>
                    </a:lnTo>
                    <a:lnTo>
                      <a:pt x="12" y="20"/>
                    </a:lnTo>
                    <a:lnTo>
                      <a:pt x="20" y="28"/>
                    </a:lnTo>
                    <a:lnTo>
                      <a:pt x="28" y="41"/>
                    </a:lnTo>
                    <a:lnTo>
                      <a:pt x="41" y="41"/>
                    </a:lnTo>
                    <a:lnTo>
                      <a:pt x="53" y="28"/>
                    </a:lnTo>
                    <a:lnTo>
                      <a:pt x="65" y="37"/>
                    </a:lnTo>
                    <a:lnTo>
                      <a:pt x="77" y="37"/>
                    </a:lnTo>
                    <a:lnTo>
                      <a:pt x="89" y="41"/>
                    </a:lnTo>
                    <a:lnTo>
                      <a:pt x="102" y="33"/>
                    </a:lnTo>
                    <a:lnTo>
                      <a:pt x="114" y="33"/>
                    </a:lnTo>
                    <a:lnTo>
                      <a:pt x="126" y="45"/>
                    </a:lnTo>
                    <a:lnTo>
                      <a:pt x="138" y="49"/>
                    </a:lnTo>
                    <a:lnTo>
                      <a:pt x="150" y="53"/>
                    </a:lnTo>
                    <a:lnTo>
                      <a:pt x="163" y="61"/>
                    </a:lnTo>
                    <a:lnTo>
                      <a:pt x="175" y="65"/>
                    </a:lnTo>
                    <a:lnTo>
                      <a:pt x="175" y="53"/>
                    </a:lnTo>
                    <a:lnTo>
                      <a:pt x="175" y="41"/>
                    </a:lnTo>
                    <a:lnTo>
                      <a:pt x="163" y="33"/>
                    </a:lnTo>
                    <a:lnTo>
                      <a:pt x="159" y="24"/>
                    </a:lnTo>
                    <a:lnTo>
                      <a:pt x="146" y="16"/>
                    </a:lnTo>
                    <a:lnTo>
                      <a:pt x="138" y="16"/>
                    </a:lnTo>
                    <a:lnTo>
                      <a:pt x="126" y="12"/>
                    </a:lnTo>
                    <a:lnTo>
                      <a:pt x="118" y="8"/>
                    </a:lnTo>
                    <a:lnTo>
                      <a:pt x="106" y="4"/>
                    </a:lnTo>
                    <a:lnTo>
                      <a:pt x="94" y="0"/>
                    </a:lnTo>
                    <a:lnTo>
                      <a:pt x="81" y="8"/>
                    </a:lnTo>
                    <a:lnTo>
                      <a:pt x="69" y="12"/>
                    </a:lnTo>
                    <a:lnTo>
                      <a:pt x="61" y="4"/>
                    </a:lnTo>
                    <a:lnTo>
                      <a:pt x="49" y="4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41" name="Freeform 987">
                <a:extLst>
                  <a:ext uri="{FF2B5EF4-FFF2-40B4-BE49-F238E27FC236}">
                    <a16:creationId xmlns="" xmlns:a16="http://schemas.microsoft.com/office/drawing/2014/main" id="{4EEDA308-31CD-4CAF-838C-B5650E10523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295" y="10369"/>
                <a:ext cx="90" cy="175"/>
              </a:xfrm>
              <a:custGeom>
                <a:avLst/>
                <a:gdLst>
                  <a:gd name="T0" fmla="*/ 9 w 90"/>
                  <a:gd name="T1" fmla="*/ 37 h 175"/>
                  <a:gd name="T2" fmla="*/ 9 w 90"/>
                  <a:gd name="T3" fmla="*/ 49 h 175"/>
                  <a:gd name="T4" fmla="*/ 0 w 90"/>
                  <a:gd name="T5" fmla="*/ 57 h 175"/>
                  <a:gd name="T6" fmla="*/ 9 w 90"/>
                  <a:gd name="T7" fmla="*/ 69 h 175"/>
                  <a:gd name="T8" fmla="*/ 13 w 90"/>
                  <a:gd name="T9" fmla="*/ 81 h 175"/>
                  <a:gd name="T10" fmla="*/ 9 w 90"/>
                  <a:gd name="T11" fmla="*/ 94 h 175"/>
                  <a:gd name="T12" fmla="*/ 13 w 90"/>
                  <a:gd name="T13" fmla="*/ 106 h 175"/>
                  <a:gd name="T14" fmla="*/ 17 w 90"/>
                  <a:gd name="T15" fmla="*/ 118 h 175"/>
                  <a:gd name="T16" fmla="*/ 17 w 90"/>
                  <a:gd name="T17" fmla="*/ 130 h 175"/>
                  <a:gd name="T18" fmla="*/ 17 w 90"/>
                  <a:gd name="T19" fmla="*/ 138 h 175"/>
                  <a:gd name="T20" fmla="*/ 25 w 90"/>
                  <a:gd name="T21" fmla="*/ 151 h 175"/>
                  <a:gd name="T22" fmla="*/ 37 w 90"/>
                  <a:gd name="T23" fmla="*/ 163 h 175"/>
                  <a:gd name="T24" fmla="*/ 45 w 90"/>
                  <a:gd name="T25" fmla="*/ 175 h 175"/>
                  <a:gd name="T26" fmla="*/ 53 w 90"/>
                  <a:gd name="T27" fmla="*/ 175 h 175"/>
                  <a:gd name="T28" fmla="*/ 45 w 90"/>
                  <a:gd name="T29" fmla="*/ 167 h 175"/>
                  <a:gd name="T30" fmla="*/ 41 w 90"/>
                  <a:gd name="T31" fmla="*/ 155 h 175"/>
                  <a:gd name="T32" fmla="*/ 37 w 90"/>
                  <a:gd name="T33" fmla="*/ 142 h 175"/>
                  <a:gd name="T34" fmla="*/ 29 w 90"/>
                  <a:gd name="T35" fmla="*/ 130 h 175"/>
                  <a:gd name="T36" fmla="*/ 33 w 90"/>
                  <a:gd name="T37" fmla="*/ 122 h 175"/>
                  <a:gd name="T38" fmla="*/ 33 w 90"/>
                  <a:gd name="T39" fmla="*/ 110 h 175"/>
                  <a:gd name="T40" fmla="*/ 45 w 90"/>
                  <a:gd name="T41" fmla="*/ 102 h 175"/>
                  <a:gd name="T42" fmla="*/ 53 w 90"/>
                  <a:gd name="T43" fmla="*/ 106 h 175"/>
                  <a:gd name="T44" fmla="*/ 65 w 90"/>
                  <a:gd name="T45" fmla="*/ 106 h 175"/>
                  <a:gd name="T46" fmla="*/ 78 w 90"/>
                  <a:gd name="T47" fmla="*/ 114 h 175"/>
                  <a:gd name="T48" fmla="*/ 90 w 90"/>
                  <a:gd name="T49" fmla="*/ 114 h 175"/>
                  <a:gd name="T50" fmla="*/ 78 w 90"/>
                  <a:gd name="T51" fmla="*/ 110 h 175"/>
                  <a:gd name="T52" fmla="*/ 78 w 90"/>
                  <a:gd name="T53" fmla="*/ 98 h 175"/>
                  <a:gd name="T54" fmla="*/ 65 w 90"/>
                  <a:gd name="T55" fmla="*/ 94 h 175"/>
                  <a:gd name="T56" fmla="*/ 53 w 90"/>
                  <a:gd name="T57" fmla="*/ 89 h 175"/>
                  <a:gd name="T58" fmla="*/ 61 w 90"/>
                  <a:gd name="T59" fmla="*/ 73 h 175"/>
                  <a:gd name="T60" fmla="*/ 70 w 90"/>
                  <a:gd name="T61" fmla="*/ 69 h 175"/>
                  <a:gd name="T62" fmla="*/ 78 w 90"/>
                  <a:gd name="T63" fmla="*/ 57 h 175"/>
                  <a:gd name="T64" fmla="*/ 82 w 90"/>
                  <a:gd name="T65" fmla="*/ 45 h 175"/>
                  <a:gd name="T66" fmla="*/ 70 w 90"/>
                  <a:gd name="T67" fmla="*/ 37 h 175"/>
                  <a:gd name="T68" fmla="*/ 57 w 90"/>
                  <a:gd name="T69" fmla="*/ 41 h 175"/>
                  <a:gd name="T70" fmla="*/ 45 w 90"/>
                  <a:gd name="T71" fmla="*/ 49 h 175"/>
                  <a:gd name="T72" fmla="*/ 45 w 90"/>
                  <a:gd name="T73" fmla="*/ 61 h 175"/>
                  <a:gd name="T74" fmla="*/ 37 w 90"/>
                  <a:gd name="T75" fmla="*/ 69 h 175"/>
                  <a:gd name="T76" fmla="*/ 33 w 90"/>
                  <a:gd name="T77" fmla="*/ 81 h 175"/>
                  <a:gd name="T78" fmla="*/ 21 w 90"/>
                  <a:gd name="T79" fmla="*/ 77 h 175"/>
                  <a:gd name="T80" fmla="*/ 21 w 90"/>
                  <a:gd name="T81" fmla="*/ 65 h 175"/>
                  <a:gd name="T82" fmla="*/ 33 w 90"/>
                  <a:gd name="T83" fmla="*/ 61 h 175"/>
                  <a:gd name="T84" fmla="*/ 37 w 90"/>
                  <a:gd name="T85" fmla="*/ 49 h 175"/>
                  <a:gd name="T86" fmla="*/ 37 w 90"/>
                  <a:gd name="T87" fmla="*/ 37 h 175"/>
                  <a:gd name="T88" fmla="*/ 37 w 90"/>
                  <a:gd name="T89" fmla="*/ 24 h 175"/>
                  <a:gd name="T90" fmla="*/ 33 w 90"/>
                  <a:gd name="T91" fmla="*/ 12 h 175"/>
                  <a:gd name="T92" fmla="*/ 33 w 90"/>
                  <a:gd name="T93" fmla="*/ 0 h 175"/>
                  <a:gd name="T94" fmla="*/ 21 w 90"/>
                  <a:gd name="T95" fmla="*/ 12 h 175"/>
                  <a:gd name="T96" fmla="*/ 13 w 90"/>
                  <a:gd name="T97" fmla="*/ 24 h 175"/>
                  <a:gd name="T98" fmla="*/ 9 w 90"/>
                  <a:gd name="T99" fmla="*/ 37 h 1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0"/>
                  <a:gd name="T151" fmla="*/ 0 h 175"/>
                  <a:gd name="T152" fmla="*/ 90 w 90"/>
                  <a:gd name="T153" fmla="*/ 175 h 17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0" h="175">
                    <a:moveTo>
                      <a:pt x="9" y="37"/>
                    </a:moveTo>
                    <a:lnTo>
                      <a:pt x="9" y="49"/>
                    </a:lnTo>
                    <a:lnTo>
                      <a:pt x="0" y="57"/>
                    </a:lnTo>
                    <a:lnTo>
                      <a:pt x="9" y="69"/>
                    </a:lnTo>
                    <a:lnTo>
                      <a:pt x="13" y="81"/>
                    </a:lnTo>
                    <a:lnTo>
                      <a:pt x="9" y="94"/>
                    </a:lnTo>
                    <a:lnTo>
                      <a:pt x="13" y="106"/>
                    </a:lnTo>
                    <a:lnTo>
                      <a:pt x="17" y="118"/>
                    </a:lnTo>
                    <a:lnTo>
                      <a:pt x="17" y="130"/>
                    </a:lnTo>
                    <a:lnTo>
                      <a:pt x="17" y="138"/>
                    </a:lnTo>
                    <a:lnTo>
                      <a:pt x="25" y="151"/>
                    </a:lnTo>
                    <a:lnTo>
                      <a:pt x="37" y="163"/>
                    </a:lnTo>
                    <a:lnTo>
                      <a:pt x="45" y="175"/>
                    </a:lnTo>
                    <a:lnTo>
                      <a:pt x="53" y="175"/>
                    </a:lnTo>
                    <a:lnTo>
                      <a:pt x="45" y="167"/>
                    </a:lnTo>
                    <a:lnTo>
                      <a:pt x="41" y="155"/>
                    </a:lnTo>
                    <a:lnTo>
                      <a:pt x="37" y="142"/>
                    </a:lnTo>
                    <a:lnTo>
                      <a:pt x="29" y="130"/>
                    </a:lnTo>
                    <a:lnTo>
                      <a:pt x="33" y="122"/>
                    </a:lnTo>
                    <a:lnTo>
                      <a:pt x="33" y="110"/>
                    </a:lnTo>
                    <a:lnTo>
                      <a:pt x="45" y="102"/>
                    </a:lnTo>
                    <a:lnTo>
                      <a:pt x="53" y="106"/>
                    </a:lnTo>
                    <a:lnTo>
                      <a:pt x="65" y="106"/>
                    </a:lnTo>
                    <a:lnTo>
                      <a:pt x="78" y="114"/>
                    </a:lnTo>
                    <a:lnTo>
                      <a:pt x="90" y="114"/>
                    </a:lnTo>
                    <a:lnTo>
                      <a:pt x="78" y="110"/>
                    </a:lnTo>
                    <a:lnTo>
                      <a:pt x="78" y="98"/>
                    </a:lnTo>
                    <a:lnTo>
                      <a:pt x="65" y="94"/>
                    </a:lnTo>
                    <a:lnTo>
                      <a:pt x="53" y="89"/>
                    </a:lnTo>
                    <a:lnTo>
                      <a:pt x="61" y="73"/>
                    </a:lnTo>
                    <a:lnTo>
                      <a:pt x="70" y="69"/>
                    </a:lnTo>
                    <a:lnTo>
                      <a:pt x="78" y="57"/>
                    </a:lnTo>
                    <a:lnTo>
                      <a:pt x="82" y="45"/>
                    </a:lnTo>
                    <a:lnTo>
                      <a:pt x="70" y="37"/>
                    </a:lnTo>
                    <a:lnTo>
                      <a:pt x="57" y="41"/>
                    </a:lnTo>
                    <a:lnTo>
                      <a:pt x="45" y="49"/>
                    </a:lnTo>
                    <a:lnTo>
                      <a:pt x="45" y="61"/>
                    </a:lnTo>
                    <a:lnTo>
                      <a:pt x="37" y="69"/>
                    </a:lnTo>
                    <a:lnTo>
                      <a:pt x="33" y="81"/>
                    </a:lnTo>
                    <a:lnTo>
                      <a:pt x="21" y="77"/>
                    </a:lnTo>
                    <a:lnTo>
                      <a:pt x="21" y="65"/>
                    </a:lnTo>
                    <a:lnTo>
                      <a:pt x="33" y="61"/>
                    </a:lnTo>
                    <a:lnTo>
                      <a:pt x="37" y="49"/>
                    </a:lnTo>
                    <a:lnTo>
                      <a:pt x="37" y="37"/>
                    </a:lnTo>
                    <a:lnTo>
                      <a:pt x="37" y="24"/>
                    </a:lnTo>
                    <a:lnTo>
                      <a:pt x="33" y="12"/>
                    </a:lnTo>
                    <a:lnTo>
                      <a:pt x="33" y="0"/>
                    </a:lnTo>
                    <a:lnTo>
                      <a:pt x="21" y="12"/>
                    </a:lnTo>
                    <a:lnTo>
                      <a:pt x="13" y="24"/>
                    </a:lnTo>
                    <a:lnTo>
                      <a:pt x="9" y="37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42" name="Freeform 988">
                <a:extLst>
                  <a:ext uri="{FF2B5EF4-FFF2-40B4-BE49-F238E27FC236}">
                    <a16:creationId xmlns="" xmlns:a16="http://schemas.microsoft.com/office/drawing/2014/main" id="{7BBD61E8-FF0A-42AA-9C17-B978BDB60A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348" y="10340"/>
                <a:ext cx="25" cy="37"/>
              </a:xfrm>
              <a:custGeom>
                <a:avLst/>
                <a:gdLst>
                  <a:gd name="T0" fmla="*/ 0 w 25"/>
                  <a:gd name="T1" fmla="*/ 13 h 37"/>
                  <a:gd name="T2" fmla="*/ 0 w 25"/>
                  <a:gd name="T3" fmla="*/ 25 h 37"/>
                  <a:gd name="T4" fmla="*/ 0 w 25"/>
                  <a:gd name="T5" fmla="*/ 37 h 37"/>
                  <a:gd name="T6" fmla="*/ 8 w 25"/>
                  <a:gd name="T7" fmla="*/ 37 h 37"/>
                  <a:gd name="T8" fmla="*/ 21 w 25"/>
                  <a:gd name="T9" fmla="*/ 25 h 37"/>
                  <a:gd name="T10" fmla="*/ 25 w 25"/>
                  <a:gd name="T11" fmla="*/ 17 h 37"/>
                  <a:gd name="T12" fmla="*/ 25 w 25"/>
                  <a:gd name="T13" fmla="*/ 9 h 37"/>
                  <a:gd name="T14" fmla="*/ 21 w 25"/>
                  <a:gd name="T15" fmla="*/ 5 h 37"/>
                  <a:gd name="T16" fmla="*/ 17 w 25"/>
                  <a:gd name="T17" fmla="*/ 0 h 37"/>
                  <a:gd name="T18" fmla="*/ 12 w 25"/>
                  <a:gd name="T19" fmla="*/ 5 h 37"/>
                  <a:gd name="T20" fmla="*/ 0 w 25"/>
                  <a:gd name="T21" fmla="*/ 13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37"/>
                  <a:gd name="T35" fmla="*/ 25 w 25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37">
                    <a:moveTo>
                      <a:pt x="0" y="13"/>
                    </a:moveTo>
                    <a:lnTo>
                      <a:pt x="0" y="25"/>
                    </a:lnTo>
                    <a:lnTo>
                      <a:pt x="0" y="37"/>
                    </a:lnTo>
                    <a:lnTo>
                      <a:pt x="8" y="37"/>
                    </a:lnTo>
                    <a:lnTo>
                      <a:pt x="21" y="25"/>
                    </a:lnTo>
                    <a:lnTo>
                      <a:pt x="25" y="17"/>
                    </a:lnTo>
                    <a:lnTo>
                      <a:pt x="25" y="9"/>
                    </a:lnTo>
                    <a:lnTo>
                      <a:pt x="21" y="5"/>
                    </a:lnTo>
                    <a:lnTo>
                      <a:pt x="17" y="0"/>
                    </a:lnTo>
                    <a:lnTo>
                      <a:pt x="12" y="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43" name="Freeform 989">
                <a:extLst>
                  <a:ext uri="{FF2B5EF4-FFF2-40B4-BE49-F238E27FC236}">
                    <a16:creationId xmlns="" xmlns:a16="http://schemas.microsoft.com/office/drawing/2014/main" id="{BB6F99FC-6F18-49D9-B5AF-7BA43ED2F74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214" y="10682"/>
                <a:ext cx="73" cy="49"/>
              </a:xfrm>
              <a:custGeom>
                <a:avLst/>
                <a:gdLst>
                  <a:gd name="T0" fmla="*/ 49 w 73"/>
                  <a:gd name="T1" fmla="*/ 4 h 49"/>
                  <a:gd name="T2" fmla="*/ 37 w 73"/>
                  <a:gd name="T3" fmla="*/ 0 h 49"/>
                  <a:gd name="T4" fmla="*/ 24 w 73"/>
                  <a:gd name="T5" fmla="*/ 4 h 49"/>
                  <a:gd name="T6" fmla="*/ 12 w 73"/>
                  <a:gd name="T7" fmla="*/ 4 h 49"/>
                  <a:gd name="T8" fmla="*/ 4 w 73"/>
                  <a:gd name="T9" fmla="*/ 4 h 49"/>
                  <a:gd name="T10" fmla="*/ 0 w 73"/>
                  <a:gd name="T11" fmla="*/ 17 h 49"/>
                  <a:gd name="T12" fmla="*/ 4 w 73"/>
                  <a:gd name="T13" fmla="*/ 29 h 49"/>
                  <a:gd name="T14" fmla="*/ 16 w 73"/>
                  <a:gd name="T15" fmla="*/ 37 h 49"/>
                  <a:gd name="T16" fmla="*/ 37 w 73"/>
                  <a:gd name="T17" fmla="*/ 49 h 49"/>
                  <a:gd name="T18" fmla="*/ 53 w 73"/>
                  <a:gd name="T19" fmla="*/ 45 h 49"/>
                  <a:gd name="T20" fmla="*/ 65 w 73"/>
                  <a:gd name="T21" fmla="*/ 41 h 49"/>
                  <a:gd name="T22" fmla="*/ 73 w 73"/>
                  <a:gd name="T23" fmla="*/ 29 h 49"/>
                  <a:gd name="T24" fmla="*/ 61 w 73"/>
                  <a:gd name="T25" fmla="*/ 17 h 49"/>
                  <a:gd name="T26" fmla="*/ 49 w 73"/>
                  <a:gd name="T27" fmla="*/ 4 h 4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3"/>
                  <a:gd name="T43" fmla="*/ 0 h 49"/>
                  <a:gd name="T44" fmla="*/ 73 w 73"/>
                  <a:gd name="T45" fmla="*/ 49 h 4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3" h="49">
                    <a:moveTo>
                      <a:pt x="49" y="4"/>
                    </a:moveTo>
                    <a:lnTo>
                      <a:pt x="37" y="0"/>
                    </a:lnTo>
                    <a:lnTo>
                      <a:pt x="24" y="4"/>
                    </a:lnTo>
                    <a:lnTo>
                      <a:pt x="12" y="4"/>
                    </a:lnTo>
                    <a:lnTo>
                      <a:pt x="4" y="4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16" y="37"/>
                    </a:lnTo>
                    <a:lnTo>
                      <a:pt x="37" y="49"/>
                    </a:lnTo>
                    <a:lnTo>
                      <a:pt x="53" y="45"/>
                    </a:lnTo>
                    <a:lnTo>
                      <a:pt x="65" y="41"/>
                    </a:lnTo>
                    <a:lnTo>
                      <a:pt x="73" y="29"/>
                    </a:lnTo>
                    <a:lnTo>
                      <a:pt x="61" y="17"/>
                    </a:lnTo>
                    <a:lnTo>
                      <a:pt x="49" y="4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44" name="Freeform 990">
                <a:extLst>
                  <a:ext uri="{FF2B5EF4-FFF2-40B4-BE49-F238E27FC236}">
                    <a16:creationId xmlns="" xmlns:a16="http://schemas.microsoft.com/office/drawing/2014/main" id="{C864EB8E-93F4-450E-ADAE-34B274DF640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775" y="10397"/>
                <a:ext cx="390" cy="444"/>
              </a:xfrm>
              <a:custGeom>
                <a:avLst/>
                <a:gdLst>
                  <a:gd name="T0" fmla="*/ 65 w 390"/>
                  <a:gd name="T1" fmla="*/ 143 h 444"/>
                  <a:gd name="T2" fmla="*/ 48 w 390"/>
                  <a:gd name="T3" fmla="*/ 151 h 444"/>
                  <a:gd name="T4" fmla="*/ 32 w 390"/>
                  <a:gd name="T5" fmla="*/ 200 h 444"/>
                  <a:gd name="T6" fmla="*/ 24 w 390"/>
                  <a:gd name="T7" fmla="*/ 249 h 444"/>
                  <a:gd name="T8" fmla="*/ 0 w 390"/>
                  <a:gd name="T9" fmla="*/ 289 h 444"/>
                  <a:gd name="T10" fmla="*/ 32 w 390"/>
                  <a:gd name="T11" fmla="*/ 310 h 444"/>
                  <a:gd name="T12" fmla="*/ 52 w 390"/>
                  <a:gd name="T13" fmla="*/ 346 h 444"/>
                  <a:gd name="T14" fmla="*/ 44 w 390"/>
                  <a:gd name="T15" fmla="*/ 391 h 444"/>
                  <a:gd name="T16" fmla="*/ 40 w 390"/>
                  <a:gd name="T17" fmla="*/ 432 h 444"/>
                  <a:gd name="T18" fmla="*/ 77 w 390"/>
                  <a:gd name="T19" fmla="*/ 440 h 444"/>
                  <a:gd name="T20" fmla="*/ 89 w 390"/>
                  <a:gd name="T21" fmla="*/ 411 h 444"/>
                  <a:gd name="T22" fmla="*/ 97 w 390"/>
                  <a:gd name="T23" fmla="*/ 363 h 444"/>
                  <a:gd name="T24" fmla="*/ 97 w 390"/>
                  <a:gd name="T25" fmla="*/ 314 h 444"/>
                  <a:gd name="T26" fmla="*/ 113 w 390"/>
                  <a:gd name="T27" fmla="*/ 265 h 444"/>
                  <a:gd name="T28" fmla="*/ 142 w 390"/>
                  <a:gd name="T29" fmla="*/ 277 h 444"/>
                  <a:gd name="T30" fmla="*/ 134 w 390"/>
                  <a:gd name="T31" fmla="*/ 322 h 444"/>
                  <a:gd name="T32" fmla="*/ 170 w 390"/>
                  <a:gd name="T33" fmla="*/ 354 h 444"/>
                  <a:gd name="T34" fmla="*/ 187 w 390"/>
                  <a:gd name="T35" fmla="*/ 395 h 444"/>
                  <a:gd name="T36" fmla="*/ 231 w 390"/>
                  <a:gd name="T37" fmla="*/ 367 h 444"/>
                  <a:gd name="T38" fmla="*/ 248 w 390"/>
                  <a:gd name="T39" fmla="*/ 346 h 444"/>
                  <a:gd name="T40" fmla="*/ 211 w 390"/>
                  <a:gd name="T41" fmla="*/ 314 h 444"/>
                  <a:gd name="T42" fmla="*/ 215 w 390"/>
                  <a:gd name="T43" fmla="*/ 297 h 444"/>
                  <a:gd name="T44" fmla="*/ 195 w 390"/>
                  <a:gd name="T45" fmla="*/ 261 h 444"/>
                  <a:gd name="T46" fmla="*/ 154 w 390"/>
                  <a:gd name="T47" fmla="*/ 224 h 444"/>
                  <a:gd name="T48" fmla="*/ 179 w 390"/>
                  <a:gd name="T49" fmla="*/ 216 h 444"/>
                  <a:gd name="T50" fmla="*/ 236 w 390"/>
                  <a:gd name="T51" fmla="*/ 175 h 444"/>
                  <a:gd name="T52" fmla="*/ 276 w 390"/>
                  <a:gd name="T53" fmla="*/ 163 h 444"/>
                  <a:gd name="T54" fmla="*/ 256 w 390"/>
                  <a:gd name="T55" fmla="*/ 139 h 444"/>
                  <a:gd name="T56" fmla="*/ 207 w 390"/>
                  <a:gd name="T57" fmla="*/ 147 h 444"/>
                  <a:gd name="T58" fmla="*/ 158 w 390"/>
                  <a:gd name="T59" fmla="*/ 163 h 444"/>
                  <a:gd name="T60" fmla="*/ 130 w 390"/>
                  <a:gd name="T61" fmla="*/ 188 h 444"/>
                  <a:gd name="T62" fmla="*/ 97 w 390"/>
                  <a:gd name="T63" fmla="*/ 155 h 444"/>
                  <a:gd name="T64" fmla="*/ 73 w 390"/>
                  <a:gd name="T65" fmla="*/ 118 h 444"/>
                  <a:gd name="T66" fmla="*/ 85 w 390"/>
                  <a:gd name="T67" fmla="*/ 90 h 444"/>
                  <a:gd name="T68" fmla="*/ 130 w 390"/>
                  <a:gd name="T69" fmla="*/ 78 h 444"/>
                  <a:gd name="T70" fmla="*/ 166 w 390"/>
                  <a:gd name="T71" fmla="*/ 70 h 444"/>
                  <a:gd name="T72" fmla="*/ 248 w 390"/>
                  <a:gd name="T73" fmla="*/ 74 h 444"/>
                  <a:gd name="T74" fmla="*/ 297 w 390"/>
                  <a:gd name="T75" fmla="*/ 86 h 444"/>
                  <a:gd name="T76" fmla="*/ 333 w 390"/>
                  <a:gd name="T77" fmla="*/ 78 h 444"/>
                  <a:gd name="T78" fmla="*/ 374 w 390"/>
                  <a:gd name="T79" fmla="*/ 37 h 444"/>
                  <a:gd name="T80" fmla="*/ 370 w 390"/>
                  <a:gd name="T81" fmla="*/ 0 h 444"/>
                  <a:gd name="T82" fmla="*/ 337 w 390"/>
                  <a:gd name="T83" fmla="*/ 33 h 444"/>
                  <a:gd name="T84" fmla="*/ 288 w 390"/>
                  <a:gd name="T85" fmla="*/ 49 h 444"/>
                  <a:gd name="T86" fmla="*/ 244 w 390"/>
                  <a:gd name="T87" fmla="*/ 49 h 444"/>
                  <a:gd name="T88" fmla="*/ 203 w 390"/>
                  <a:gd name="T89" fmla="*/ 37 h 444"/>
                  <a:gd name="T90" fmla="*/ 158 w 390"/>
                  <a:gd name="T91" fmla="*/ 25 h 444"/>
                  <a:gd name="T92" fmla="*/ 122 w 390"/>
                  <a:gd name="T93" fmla="*/ 41 h 444"/>
                  <a:gd name="T94" fmla="*/ 77 w 390"/>
                  <a:gd name="T95" fmla="*/ 61 h 444"/>
                  <a:gd name="T96" fmla="*/ 65 w 390"/>
                  <a:gd name="T97" fmla="*/ 102 h 4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90"/>
                  <a:gd name="T148" fmla="*/ 0 h 444"/>
                  <a:gd name="T149" fmla="*/ 390 w 390"/>
                  <a:gd name="T150" fmla="*/ 444 h 44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90" h="444">
                    <a:moveTo>
                      <a:pt x="56" y="106"/>
                    </a:moveTo>
                    <a:lnTo>
                      <a:pt x="61" y="118"/>
                    </a:lnTo>
                    <a:lnTo>
                      <a:pt x="61" y="131"/>
                    </a:lnTo>
                    <a:lnTo>
                      <a:pt x="65" y="143"/>
                    </a:lnTo>
                    <a:lnTo>
                      <a:pt x="65" y="155"/>
                    </a:lnTo>
                    <a:lnTo>
                      <a:pt x="65" y="151"/>
                    </a:lnTo>
                    <a:lnTo>
                      <a:pt x="56" y="139"/>
                    </a:lnTo>
                    <a:lnTo>
                      <a:pt x="48" y="151"/>
                    </a:lnTo>
                    <a:lnTo>
                      <a:pt x="44" y="163"/>
                    </a:lnTo>
                    <a:lnTo>
                      <a:pt x="32" y="175"/>
                    </a:lnTo>
                    <a:lnTo>
                      <a:pt x="32" y="188"/>
                    </a:lnTo>
                    <a:lnTo>
                      <a:pt x="32" y="200"/>
                    </a:lnTo>
                    <a:lnTo>
                      <a:pt x="36" y="212"/>
                    </a:lnTo>
                    <a:lnTo>
                      <a:pt x="28" y="224"/>
                    </a:lnTo>
                    <a:lnTo>
                      <a:pt x="24" y="236"/>
                    </a:lnTo>
                    <a:lnTo>
                      <a:pt x="24" y="249"/>
                    </a:lnTo>
                    <a:lnTo>
                      <a:pt x="12" y="261"/>
                    </a:lnTo>
                    <a:lnTo>
                      <a:pt x="0" y="269"/>
                    </a:lnTo>
                    <a:lnTo>
                      <a:pt x="8" y="277"/>
                    </a:lnTo>
                    <a:lnTo>
                      <a:pt x="0" y="289"/>
                    </a:lnTo>
                    <a:lnTo>
                      <a:pt x="4" y="302"/>
                    </a:lnTo>
                    <a:lnTo>
                      <a:pt x="8" y="314"/>
                    </a:lnTo>
                    <a:lnTo>
                      <a:pt x="20" y="314"/>
                    </a:lnTo>
                    <a:lnTo>
                      <a:pt x="32" y="310"/>
                    </a:lnTo>
                    <a:lnTo>
                      <a:pt x="44" y="314"/>
                    </a:lnTo>
                    <a:lnTo>
                      <a:pt x="40" y="326"/>
                    </a:lnTo>
                    <a:lnTo>
                      <a:pt x="44" y="334"/>
                    </a:lnTo>
                    <a:lnTo>
                      <a:pt x="52" y="346"/>
                    </a:lnTo>
                    <a:lnTo>
                      <a:pt x="48" y="359"/>
                    </a:lnTo>
                    <a:lnTo>
                      <a:pt x="52" y="371"/>
                    </a:lnTo>
                    <a:lnTo>
                      <a:pt x="48" y="383"/>
                    </a:lnTo>
                    <a:lnTo>
                      <a:pt x="44" y="391"/>
                    </a:lnTo>
                    <a:lnTo>
                      <a:pt x="44" y="403"/>
                    </a:lnTo>
                    <a:lnTo>
                      <a:pt x="36" y="415"/>
                    </a:lnTo>
                    <a:lnTo>
                      <a:pt x="36" y="424"/>
                    </a:lnTo>
                    <a:lnTo>
                      <a:pt x="40" y="432"/>
                    </a:lnTo>
                    <a:lnTo>
                      <a:pt x="52" y="440"/>
                    </a:lnTo>
                    <a:lnTo>
                      <a:pt x="65" y="444"/>
                    </a:lnTo>
                    <a:lnTo>
                      <a:pt x="73" y="440"/>
                    </a:lnTo>
                    <a:lnTo>
                      <a:pt x="77" y="440"/>
                    </a:lnTo>
                    <a:lnTo>
                      <a:pt x="89" y="436"/>
                    </a:lnTo>
                    <a:lnTo>
                      <a:pt x="101" y="436"/>
                    </a:lnTo>
                    <a:lnTo>
                      <a:pt x="97" y="424"/>
                    </a:lnTo>
                    <a:lnTo>
                      <a:pt x="89" y="411"/>
                    </a:lnTo>
                    <a:lnTo>
                      <a:pt x="93" y="399"/>
                    </a:lnTo>
                    <a:lnTo>
                      <a:pt x="97" y="387"/>
                    </a:lnTo>
                    <a:lnTo>
                      <a:pt x="97" y="375"/>
                    </a:lnTo>
                    <a:lnTo>
                      <a:pt x="97" y="363"/>
                    </a:lnTo>
                    <a:lnTo>
                      <a:pt x="97" y="350"/>
                    </a:lnTo>
                    <a:lnTo>
                      <a:pt x="97" y="338"/>
                    </a:lnTo>
                    <a:lnTo>
                      <a:pt x="101" y="326"/>
                    </a:lnTo>
                    <a:lnTo>
                      <a:pt x="97" y="314"/>
                    </a:lnTo>
                    <a:lnTo>
                      <a:pt x="97" y="302"/>
                    </a:lnTo>
                    <a:lnTo>
                      <a:pt x="89" y="293"/>
                    </a:lnTo>
                    <a:lnTo>
                      <a:pt x="89" y="281"/>
                    </a:lnTo>
                    <a:lnTo>
                      <a:pt x="113" y="265"/>
                    </a:lnTo>
                    <a:lnTo>
                      <a:pt x="113" y="261"/>
                    </a:lnTo>
                    <a:lnTo>
                      <a:pt x="126" y="261"/>
                    </a:lnTo>
                    <a:lnTo>
                      <a:pt x="138" y="265"/>
                    </a:lnTo>
                    <a:lnTo>
                      <a:pt x="142" y="277"/>
                    </a:lnTo>
                    <a:lnTo>
                      <a:pt x="138" y="285"/>
                    </a:lnTo>
                    <a:lnTo>
                      <a:pt x="138" y="297"/>
                    </a:lnTo>
                    <a:lnTo>
                      <a:pt x="126" y="310"/>
                    </a:lnTo>
                    <a:lnTo>
                      <a:pt x="134" y="322"/>
                    </a:lnTo>
                    <a:lnTo>
                      <a:pt x="146" y="330"/>
                    </a:lnTo>
                    <a:lnTo>
                      <a:pt x="158" y="342"/>
                    </a:lnTo>
                    <a:lnTo>
                      <a:pt x="170" y="346"/>
                    </a:lnTo>
                    <a:lnTo>
                      <a:pt x="170" y="354"/>
                    </a:lnTo>
                    <a:lnTo>
                      <a:pt x="166" y="367"/>
                    </a:lnTo>
                    <a:lnTo>
                      <a:pt x="162" y="379"/>
                    </a:lnTo>
                    <a:lnTo>
                      <a:pt x="174" y="391"/>
                    </a:lnTo>
                    <a:lnTo>
                      <a:pt x="187" y="395"/>
                    </a:lnTo>
                    <a:lnTo>
                      <a:pt x="199" y="387"/>
                    </a:lnTo>
                    <a:lnTo>
                      <a:pt x="207" y="375"/>
                    </a:lnTo>
                    <a:lnTo>
                      <a:pt x="219" y="371"/>
                    </a:lnTo>
                    <a:lnTo>
                      <a:pt x="231" y="367"/>
                    </a:lnTo>
                    <a:lnTo>
                      <a:pt x="244" y="371"/>
                    </a:lnTo>
                    <a:lnTo>
                      <a:pt x="236" y="363"/>
                    </a:lnTo>
                    <a:lnTo>
                      <a:pt x="248" y="359"/>
                    </a:lnTo>
                    <a:lnTo>
                      <a:pt x="248" y="346"/>
                    </a:lnTo>
                    <a:lnTo>
                      <a:pt x="236" y="346"/>
                    </a:lnTo>
                    <a:lnTo>
                      <a:pt x="227" y="334"/>
                    </a:lnTo>
                    <a:lnTo>
                      <a:pt x="215" y="326"/>
                    </a:lnTo>
                    <a:lnTo>
                      <a:pt x="211" y="314"/>
                    </a:lnTo>
                    <a:lnTo>
                      <a:pt x="215" y="310"/>
                    </a:lnTo>
                    <a:lnTo>
                      <a:pt x="219" y="310"/>
                    </a:lnTo>
                    <a:lnTo>
                      <a:pt x="215" y="297"/>
                    </a:lnTo>
                    <a:lnTo>
                      <a:pt x="223" y="293"/>
                    </a:lnTo>
                    <a:lnTo>
                      <a:pt x="211" y="281"/>
                    </a:lnTo>
                    <a:lnTo>
                      <a:pt x="203" y="269"/>
                    </a:lnTo>
                    <a:lnTo>
                      <a:pt x="195" y="261"/>
                    </a:lnTo>
                    <a:lnTo>
                      <a:pt x="187" y="249"/>
                    </a:lnTo>
                    <a:lnTo>
                      <a:pt x="179" y="236"/>
                    </a:lnTo>
                    <a:lnTo>
                      <a:pt x="166" y="224"/>
                    </a:lnTo>
                    <a:lnTo>
                      <a:pt x="154" y="224"/>
                    </a:lnTo>
                    <a:lnTo>
                      <a:pt x="154" y="220"/>
                    </a:lnTo>
                    <a:lnTo>
                      <a:pt x="154" y="208"/>
                    </a:lnTo>
                    <a:lnTo>
                      <a:pt x="166" y="216"/>
                    </a:lnTo>
                    <a:lnTo>
                      <a:pt x="179" y="216"/>
                    </a:lnTo>
                    <a:lnTo>
                      <a:pt x="187" y="204"/>
                    </a:lnTo>
                    <a:lnTo>
                      <a:pt x="211" y="196"/>
                    </a:lnTo>
                    <a:lnTo>
                      <a:pt x="223" y="188"/>
                    </a:lnTo>
                    <a:lnTo>
                      <a:pt x="236" y="175"/>
                    </a:lnTo>
                    <a:lnTo>
                      <a:pt x="244" y="163"/>
                    </a:lnTo>
                    <a:lnTo>
                      <a:pt x="256" y="155"/>
                    </a:lnTo>
                    <a:lnTo>
                      <a:pt x="264" y="159"/>
                    </a:lnTo>
                    <a:lnTo>
                      <a:pt x="276" y="163"/>
                    </a:lnTo>
                    <a:lnTo>
                      <a:pt x="284" y="151"/>
                    </a:lnTo>
                    <a:lnTo>
                      <a:pt x="280" y="139"/>
                    </a:lnTo>
                    <a:lnTo>
                      <a:pt x="268" y="135"/>
                    </a:lnTo>
                    <a:lnTo>
                      <a:pt x="256" y="139"/>
                    </a:lnTo>
                    <a:lnTo>
                      <a:pt x="244" y="147"/>
                    </a:lnTo>
                    <a:lnTo>
                      <a:pt x="231" y="147"/>
                    </a:lnTo>
                    <a:lnTo>
                      <a:pt x="219" y="147"/>
                    </a:lnTo>
                    <a:lnTo>
                      <a:pt x="207" y="147"/>
                    </a:lnTo>
                    <a:lnTo>
                      <a:pt x="195" y="159"/>
                    </a:lnTo>
                    <a:lnTo>
                      <a:pt x="183" y="159"/>
                    </a:lnTo>
                    <a:lnTo>
                      <a:pt x="170" y="151"/>
                    </a:lnTo>
                    <a:lnTo>
                      <a:pt x="158" y="163"/>
                    </a:lnTo>
                    <a:lnTo>
                      <a:pt x="158" y="167"/>
                    </a:lnTo>
                    <a:lnTo>
                      <a:pt x="146" y="175"/>
                    </a:lnTo>
                    <a:lnTo>
                      <a:pt x="138" y="188"/>
                    </a:lnTo>
                    <a:lnTo>
                      <a:pt x="130" y="188"/>
                    </a:lnTo>
                    <a:lnTo>
                      <a:pt x="118" y="184"/>
                    </a:lnTo>
                    <a:lnTo>
                      <a:pt x="113" y="179"/>
                    </a:lnTo>
                    <a:lnTo>
                      <a:pt x="109" y="167"/>
                    </a:lnTo>
                    <a:lnTo>
                      <a:pt x="97" y="155"/>
                    </a:lnTo>
                    <a:lnTo>
                      <a:pt x="89" y="151"/>
                    </a:lnTo>
                    <a:lnTo>
                      <a:pt x="81" y="139"/>
                    </a:lnTo>
                    <a:lnTo>
                      <a:pt x="77" y="131"/>
                    </a:lnTo>
                    <a:lnTo>
                      <a:pt x="73" y="118"/>
                    </a:lnTo>
                    <a:lnTo>
                      <a:pt x="73" y="114"/>
                    </a:lnTo>
                    <a:lnTo>
                      <a:pt x="81" y="102"/>
                    </a:lnTo>
                    <a:lnTo>
                      <a:pt x="85" y="90"/>
                    </a:lnTo>
                    <a:lnTo>
                      <a:pt x="93" y="78"/>
                    </a:lnTo>
                    <a:lnTo>
                      <a:pt x="105" y="70"/>
                    </a:lnTo>
                    <a:lnTo>
                      <a:pt x="118" y="70"/>
                    </a:lnTo>
                    <a:lnTo>
                      <a:pt x="130" y="78"/>
                    </a:lnTo>
                    <a:lnTo>
                      <a:pt x="142" y="78"/>
                    </a:lnTo>
                    <a:lnTo>
                      <a:pt x="150" y="74"/>
                    </a:lnTo>
                    <a:lnTo>
                      <a:pt x="154" y="74"/>
                    </a:lnTo>
                    <a:lnTo>
                      <a:pt x="166" y="70"/>
                    </a:lnTo>
                    <a:lnTo>
                      <a:pt x="179" y="70"/>
                    </a:lnTo>
                    <a:lnTo>
                      <a:pt x="191" y="78"/>
                    </a:lnTo>
                    <a:lnTo>
                      <a:pt x="203" y="74"/>
                    </a:lnTo>
                    <a:lnTo>
                      <a:pt x="248" y="74"/>
                    </a:lnTo>
                    <a:lnTo>
                      <a:pt x="260" y="70"/>
                    </a:lnTo>
                    <a:lnTo>
                      <a:pt x="272" y="82"/>
                    </a:lnTo>
                    <a:lnTo>
                      <a:pt x="284" y="82"/>
                    </a:lnTo>
                    <a:lnTo>
                      <a:pt x="297" y="86"/>
                    </a:lnTo>
                    <a:lnTo>
                      <a:pt x="309" y="82"/>
                    </a:lnTo>
                    <a:lnTo>
                      <a:pt x="321" y="82"/>
                    </a:lnTo>
                    <a:lnTo>
                      <a:pt x="333" y="78"/>
                    </a:lnTo>
                    <a:lnTo>
                      <a:pt x="345" y="70"/>
                    </a:lnTo>
                    <a:lnTo>
                      <a:pt x="354" y="61"/>
                    </a:lnTo>
                    <a:lnTo>
                      <a:pt x="362" y="49"/>
                    </a:lnTo>
                    <a:lnTo>
                      <a:pt x="374" y="37"/>
                    </a:lnTo>
                    <a:lnTo>
                      <a:pt x="382" y="25"/>
                    </a:lnTo>
                    <a:lnTo>
                      <a:pt x="390" y="13"/>
                    </a:lnTo>
                    <a:lnTo>
                      <a:pt x="382" y="0"/>
                    </a:lnTo>
                    <a:lnTo>
                      <a:pt x="370" y="0"/>
                    </a:lnTo>
                    <a:lnTo>
                      <a:pt x="366" y="13"/>
                    </a:lnTo>
                    <a:lnTo>
                      <a:pt x="354" y="17"/>
                    </a:lnTo>
                    <a:lnTo>
                      <a:pt x="349" y="29"/>
                    </a:lnTo>
                    <a:lnTo>
                      <a:pt x="337" y="33"/>
                    </a:lnTo>
                    <a:lnTo>
                      <a:pt x="325" y="45"/>
                    </a:lnTo>
                    <a:lnTo>
                      <a:pt x="313" y="49"/>
                    </a:lnTo>
                    <a:lnTo>
                      <a:pt x="301" y="53"/>
                    </a:lnTo>
                    <a:lnTo>
                      <a:pt x="288" y="49"/>
                    </a:lnTo>
                    <a:lnTo>
                      <a:pt x="280" y="45"/>
                    </a:lnTo>
                    <a:lnTo>
                      <a:pt x="268" y="45"/>
                    </a:lnTo>
                    <a:lnTo>
                      <a:pt x="256" y="45"/>
                    </a:lnTo>
                    <a:lnTo>
                      <a:pt x="244" y="49"/>
                    </a:lnTo>
                    <a:lnTo>
                      <a:pt x="231" y="45"/>
                    </a:lnTo>
                    <a:lnTo>
                      <a:pt x="219" y="41"/>
                    </a:lnTo>
                    <a:lnTo>
                      <a:pt x="207" y="41"/>
                    </a:lnTo>
                    <a:lnTo>
                      <a:pt x="203" y="37"/>
                    </a:lnTo>
                    <a:lnTo>
                      <a:pt x="191" y="37"/>
                    </a:lnTo>
                    <a:lnTo>
                      <a:pt x="179" y="37"/>
                    </a:lnTo>
                    <a:lnTo>
                      <a:pt x="166" y="37"/>
                    </a:lnTo>
                    <a:lnTo>
                      <a:pt x="158" y="25"/>
                    </a:lnTo>
                    <a:lnTo>
                      <a:pt x="150" y="29"/>
                    </a:lnTo>
                    <a:lnTo>
                      <a:pt x="138" y="21"/>
                    </a:lnTo>
                    <a:lnTo>
                      <a:pt x="126" y="29"/>
                    </a:lnTo>
                    <a:lnTo>
                      <a:pt x="122" y="41"/>
                    </a:lnTo>
                    <a:lnTo>
                      <a:pt x="109" y="53"/>
                    </a:lnTo>
                    <a:lnTo>
                      <a:pt x="97" y="53"/>
                    </a:lnTo>
                    <a:lnTo>
                      <a:pt x="89" y="53"/>
                    </a:lnTo>
                    <a:lnTo>
                      <a:pt x="77" y="61"/>
                    </a:lnTo>
                    <a:lnTo>
                      <a:pt x="73" y="70"/>
                    </a:lnTo>
                    <a:lnTo>
                      <a:pt x="69" y="78"/>
                    </a:lnTo>
                    <a:lnTo>
                      <a:pt x="61" y="90"/>
                    </a:lnTo>
                    <a:lnTo>
                      <a:pt x="65" y="102"/>
                    </a:lnTo>
                    <a:lnTo>
                      <a:pt x="52" y="102"/>
                    </a:lnTo>
                    <a:lnTo>
                      <a:pt x="56" y="106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45" name="Freeform 991">
                <a:extLst>
                  <a:ext uri="{FF2B5EF4-FFF2-40B4-BE49-F238E27FC236}">
                    <a16:creationId xmlns="" xmlns:a16="http://schemas.microsoft.com/office/drawing/2014/main" id="{8B8C0919-BC52-48E2-9FF5-7CA66362C70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177" y="10605"/>
                <a:ext cx="45" cy="8"/>
              </a:xfrm>
              <a:custGeom>
                <a:avLst/>
                <a:gdLst>
                  <a:gd name="T0" fmla="*/ 0 w 45"/>
                  <a:gd name="T1" fmla="*/ 8 h 8"/>
                  <a:gd name="T2" fmla="*/ 13 w 45"/>
                  <a:gd name="T3" fmla="*/ 8 h 8"/>
                  <a:gd name="T4" fmla="*/ 25 w 45"/>
                  <a:gd name="T5" fmla="*/ 8 h 8"/>
                  <a:gd name="T6" fmla="*/ 33 w 45"/>
                  <a:gd name="T7" fmla="*/ 8 h 8"/>
                  <a:gd name="T8" fmla="*/ 45 w 45"/>
                  <a:gd name="T9" fmla="*/ 4 h 8"/>
                  <a:gd name="T10" fmla="*/ 33 w 45"/>
                  <a:gd name="T11" fmla="*/ 0 h 8"/>
                  <a:gd name="T12" fmla="*/ 25 w 45"/>
                  <a:gd name="T13" fmla="*/ 4 h 8"/>
                  <a:gd name="T14" fmla="*/ 13 w 45"/>
                  <a:gd name="T15" fmla="*/ 4 h 8"/>
                  <a:gd name="T16" fmla="*/ 0 w 45"/>
                  <a:gd name="T17" fmla="*/ 0 h 8"/>
                  <a:gd name="T18" fmla="*/ 0 w 45"/>
                  <a:gd name="T19" fmla="*/ 8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8"/>
                  <a:gd name="T32" fmla="*/ 45 w 45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8">
                    <a:moveTo>
                      <a:pt x="0" y="8"/>
                    </a:moveTo>
                    <a:lnTo>
                      <a:pt x="13" y="8"/>
                    </a:lnTo>
                    <a:lnTo>
                      <a:pt x="25" y="8"/>
                    </a:lnTo>
                    <a:lnTo>
                      <a:pt x="33" y="8"/>
                    </a:lnTo>
                    <a:lnTo>
                      <a:pt x="45" y="4"/>
                    </a:lnTo>
                    <a:lnTo>
                      <a:pt x="33" y="0"/>
                    </a:lnTo>
                    <a:lnTo>
                      <a:pt x="25" y="4"/>
                    </a:lnTo>
                    <a:lnTo>
                      <a:pt x="13" y="4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46" name="Freeform 992">
                <a:extLst>
                  <a:ext uri="{FF2B5EF4-FFF2-40B4-BE49-F238E27FC236}">
                    <a16:creationId xmlns="" xmlns:a16="http://schemas.microsoft.com/office/drawing/2014/main" id="{9CADA1EF-AA52-4A27-AA6F-129748755EA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202" y="10617"/>
                <a:ext cx="16" cy="33"/>
              </a:xfrm>
              <a:custGeom>
                <a:avLst/>
                <a:gdLst>
                  <a:gd name="T0" fmla="*/ 16 w 16"/>
                  <a:gd name="T1" fmla="*/ 29 h 33"/>
                  <a:gd name="T2" fmla="*/ 12 w 16"/>
                  <a:gd name="T3" fmla="*/ 25 h 33"/>
                  <a:gd name="T4" fmla="*/ 8 w 16"/>
                  <a:gd name="T5" fmla="*/ 12 h 33"/>
                  <a:gd name="T6" fmla="*/ 8 w 16"/>
                  <a:gd name="T7" fmla="*/ 0 h 33"/>
                  <a:gd name="T8" fmla="*/ 0 w 16"/>
                  <a:gd name="T9" fmla="*/ 8 h 33"/>
                  <a:gd name="T10" fmla="*/ 8 w 16"/>
                  <a:gd name="T11" fmla="*/ 21 h 33"/>
                  <a:gd name="T12" fmla="*/ 12 w 16"/>
                  <a:gd name="T13" fmla="*/ 33 h 33"/>
                  <a:gd name="T14" fmla="*/ 16 w 16"/>
                  <a:gd name="T15" fmla="*/ 29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33"/>
                  <a:gd name="T26" fmla="*/ 16 w 16"/>
                  <a:gd name="T27" fmla="*/ 33 h 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33">
                    <a:moveTo>
                      <a:pt x="16" y="29"/>
                    </a:moveTo>
                    <a:lnTo>
                      <a:pt x="12" y="25"/>
                    </a:lnTo>
                    <a:lnTo>
                      <a:pt x="8" y="12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8" y="21"/>
                    </a:lnTo>
                    <a:lnTo>
                      <a:pt x="12" y="33"/>
                    </a:lnTo>
                    <a:lnTo>
                      <a:pt x="16" y="29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47" name="Freeform 993">
                <a:extLst>
                  <a:ext uri="{FF2B5EF4-FFF2-40B4-BE49-F238E27FC236}">
                    <a16:creationId xmlns="" xmlns:a16="http://schemas.microsoft.com/office/drawing/2014/main" id="{BD6F888C-7F9F-46C7-B137-89CF521E63B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876" y="10849"/>
                <a:ext cx="8" cy="37"/>
              </a:xfrm>
              <a:custGeom>
                <a:avLst/>
                <a:gdLst>
                  <a:gd name="T0" fmla="*/ 8 w 8"/>
                  <a:gd name="T1" fmla="*/ 12 h 37"/>
                  <a:gd name="T2" fmla="*/ 4 w 8"/>
                  <a:gd name="T3" fmla="*/ 0 h 37"/>
                  <a:gd name="T4" fmla="*/ 0 w 8"/>
                  <a:gd name="T5" fmla="*/ 0 h 37"/>
                  <a:gd name="T6" fmla="*/ 0 w 8"/>
                  <a:gd name="T7" fmla="*/ 12 h 37"/>
                  <a:gd name="T8" fmla="*/ 0 w 8"/>
                  <a:gd name="T9" fmla="*/ 25 h 37"/>
                  <a:gd name="T10" fmla="*/ 4 w 8"/>
                  <a:gd name="T11" fmla="*/ 37 h 37"/>
                  <a:gd name="T12" fmla="*/ 4 w 8"/>
                  <a:gd name="T13" fmla="*/ 25 h 37"/>
                  <a:gd name="T14" fmla="*/ 8 w 8"/>
                  <a:gd name="T15" fmla="*/ 12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37"/>
                  <a:gd name="T26" fmla="*/ 8 w 8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37">
                    <a:moveTo>
                      <a:pt x="8" y="1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4" y="37"/>
                    </a:lnTo>
                    <a:lnTo>
                      <a:pt x="4" y="25"/>
                    </a:lnTo>
                    <a:lnTo>
                      <a:pt x="8" y="12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48" name="Freeform 994">
                <a:extLst>
                  <a:ext uri="{FF2B5EF4-FFF2-40B4-BE49-F238E27FC236}">
                    <a16:creationId xmlns="" xmlns:a16="http://schemas.microsoft.com/office/drawing/2014/main" id="{1E86FEEA-A584-46A5-988A-A444CF754D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962" y="10804"/>
                <a:ext cx="12" cy="25"/>
              </a:xfrm>
              <a:custGeom>
                <a:avLst/>
                <a:gdLst>
                  <a:gd name="T0" fmla="*/ 12 w 12"/>
                  <a:gd name="T1" fmla="*/ 13 h 25"/>
                  <a:gd name="T2" fmla="*/ 8 w 12"/>
                  <a:gd name="T3" fmla="*/ 0 h 25"/>
                  <a:gd name="T4" fmla="*/ 0 w 12"/>
                  <a:gd name="T5" fmla="*/ 4 h 25"/>
                  <a:gd name="T6" fmla="*/ 0 w 12"/>
                  <a:gd name="T7" fmla="*/ 17 h 25"/>
                  <a:gd name="T8" fmla="*/ 8 w 12"/>
                  <a:gd name="T9" fmla="*/ 25 h 25"/>
                  <a:gd name="T10" fmla="*/ 12 w 12"/>
                  <a:gd name="T11" fmla="*/ 13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5"/>
                  <a:gd name="T20" fmla="*/ 12 w 12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5">
                    <a:moveTo>
                      <a:pt x="12" y="13"/>
                    </a:moveTo>
                    <a:lnTo>
                      <a:pt x="8" y="0"/>
                    </a:lnTo>
                    <a:lnTo>
                      <a:pt x="0" y="4"/>
                    </a:lnTo>
                    <a:lnTo>
                      <a:pt x="0" y="17"/>
                    </a:lnTo>
                    <a:lnTo>
                      <a:pt x="8" y="25"/>
                    </a:lnTo>
                    <a:lnTo>
                      <a:pt x="12" y="13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49" name="Freeform 995">
                <a:extLst>
                  <a:ext uri="{FF2B5EF4-FFF2-40B4-BE49-F238E27FC236}">
                    <a16:creationId xmlns="" xmlns:a16="http://schemas.microsoft.com/office/drawing/2014/main" id="{80C8082D-4D8E-4513-922D-2091349CAF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006" y="10764"/>
                <a:ext cx="37" cy="77"/>
              </a:xfrm>
              <a:custGeom>
                <a:avLst/>
                <a:gdLst>
                  <a:gd name="T0" fmla="*/ 17 w 37"/>
                  <a:gd name="T1" fmla="*/ 20 h 77"/>
                  <a:gd name="T2" fmla="*/ 13 w 37"/>
                  <a:gd name="T3" fmla="*/ 32 h 77"/>
                  <a:gd name="T4" fmla="*/ 13 w 37"/>
                  <a:gd name="T5" fmla="*/ 44 h 77"/>
                  <a:gd name="T6" fmla="*/ 5 w 37"/>
                  <a:gd name="T7" fmla="*/ 57 h 77"/>
                  <a:gd name="T8" fmla="*/ 0 w 37"/>
                  <a:gd name="T9" fmla="*/ 69 h 77"/>
                  <a:gd name="T10" fmla="*/ 13 w 37"/>
                  <a:gd name="T11" fmla="*/ 77 h 77"/>
                  <a:gd name="T12" fmla="*/ 17 w 37"/>
                  <a:gd name="T13" fmla="*/ 65 h 77"/>
                  <a:gd name="T14" fmla="*/ 29 w 37"/>
                  <a:gd name="T15" fmla="*/ 61 h 77"/>
                  <a:gd name="T16" fmla="*/ 33 w 37"/>
                  <a:gd name="T17" fmla="*/ 48 h 77"/>
                  <a:gd name="T18" fmla="*/ 21 w 37"/>
                  <a:gd name="T19" fmla="*/ 36 h 77"/>
                  <a:gd name="T20" fmla="*/ 25 w 37"/>
                  <a:gd name="T21" fmla="*/ 24 h 77"/>
                  <a:gd name="T22" fmla="*/ 37 w 37"/>
                  <a:gd name="T23" fmla="*/ 16 h 77"/>
                  <a:gd name="T24" fmla="*/ 29 w 37"/>
                  <a:gd name="T25" fmla="*/ 4 h 77"/>
                  <a:gd name="T26" fmla="*/ 29 w 37"/>
                  <a:gd name="T27" fmla="*/ 0 h 77"/>
                  <a:gd name="T28" fmla="*/ 17 w 37"/>
                  <a:gd name="T29" fmla="*/ 8 h 77"/>
                  <a:gd name="T30" fmla="*/ 17 w 37"/>
                  <a:gd name="T31" fmla="*/ 20 h 7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7"/>
                  <a:gd name="T49" fmla="*/ 0 h 77"/>
                  <a:gd name="T50" fmla="*/ 37 w 37"/>
                  <a:gd name="T51" fmla="*/ 77 h 7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7" h="77">
                    <a:moveTo>
                      <a:pt x="17" y="20"/>
                    </a:moveTo>
                    <a:lnTo>
                      <a:pt x="13" y="32"/>
                    </a:lnTo>
                    <a:lnTo>
                      <a:pt x="13" y="44"/>
                    </a:lnTo>
                    <a:lnTo>
                      <a:pt x="5" y="57"/>
                    </a:lnTo>
                    <a:lnTo>
                      <a:pt x="0" y="69"/>
                    </a:lnTo>
                    <a:lnTo>
                      <a:pt x="13" y="77"/>
                    </a:lnTo>
                    <a:lnTo>
                      <a:pt x="17" y="65"/>
                    </a:lnTo>
                    <a:lnTo>
                      <a:pt x="29" y="61"/>
                    </a:lnTo>
                    <a:lnTo>
                      <a:pt x="33" y="48"/>
                    </a:lnTo>
                    <a:lnTo>
                      <a:pt x="21" y="36"/>
                    </a:lnTo>
                    <a:lnTo>
                      <a:pt x="25" y="24"/>
                    </a:lnTo>
                    <a:lnTo>
                      <a:pt x="37" y="16"/>
                    </a:lnTo>
                    <a:lnTo>
                      <a:pt x="29" y="4"/>
                    </a:lnTo>
                    <a:lnTo>
                      <a:pt x="29" y="0"/>
                    </a:lnTo>
                    <a:lnTo>
                      <a:pt x="17" y="8"/>
                    </a:lnTo>
                    <a:lnTo>
                      <a:pt x="17" y="2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50" name="Freeform 996">
                <a:extLst>
                  <a:ext uri="{FF2B5EF4-FFF2-40B4-BE49-F238E27FC236}">
                    <a16:creationId xmlns="" xmlns:a16="http://schemas.microsoft.com/office/drawing/2014/main" id="{43C86204-F625-4027-99C0-0EBE09383A1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112" y="10597"/>
                <a:ext cx="57" cy="24"/>
              </a:xfrm>
              <a:custGeom>
                <a:avLst/>
                <a:gdLst>
                  <a:gd name="T0" fmla="*/ 57 w 57"/>
                  <a:gd name="T1" fmla="*/ 16 h 24"/>
                  <a:gd name="T2" fmla="*/ 49 w 57"/>
                  <a:gd name="T3" fmla="*/ 4 h 24"/>
                  <a:gd name="T4" fmla="*/ 37 w 57"/>
                  <a:gd name="T5" fmla="*/ 4 h 24"/>
                  <a:gd name="T6" fmla="*/ 25 w 57"/>
                  <a:gd name="T7" fmla="*/ 4 h 24"/>
                  <a:gd name="T8" fmla="*/ 12 w 57"/>
                  <a:gd name="T9" fmla="*/ 0 h 24"/>
                  <a:gd name="T10" fmla="*/ 4 w 57"/>
                  <a:gd name="T11" fmla="*/ 0 h 24"/>
                  <a:gd name="T12" fmla="*/ 0 w 57"/>
                  <a:gd name="T13" fmla="*/ 16 h 24"/>
                  <a:gd name="T14" fmla="*/ 12 w 57"/>
                  <a:gd name="T15" fmla="*/ 24 h 24"/>
                  <a:gd name="T16" fmla="*/ 21 w 57"/>
                  <a:gd name="T17" fmla="*/ 20 h 24"/>
                  <a:gd name="T18" fmla="*/ 33 w 57"/>
                  <a:gd name="T19" fmla="*/ 16 h 24"/>
                  <a:gd name="T20" fmla="*/ 45 w 57"/>
                  <a:gd name="T21" fmla="*/ 16 h 24"/>
                  <a:gd name="T22" fmla="*/ 57 w 57"/>
                  <a:gd name="T23" fmla="*/ 16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"/>
                  <a:gd name="T37" fmla="*/ 0 h 24"/>
                  <a:gd name="T38" fmla="*/ 57 w 57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" h="24">
                    <a:moveTo>
                      <a:pt x="57" y="16"/>
                    </a:moveTo>
                    <a:lnTo>
                      <a:pt x="49" y="4"/>
                    </a:lnTo>
                    <a:lnTo>
                      <a:pt x="37" y="4"/>
                    </a:lnTo>
                    <a:lnTo>
                      <a:pt x="25" y="4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0" y="16"/>
                    </a:lnTo>
                    <a:lnTo>
                      <a:pt x="12" y="24"/>
                    </a:lnTo>
                    <a:lnTo>
                      <a:pt x="21" y="20"/>
                    </a:lnTo>
                    <a:lnTo>
                      <a:pt x="33" y="16"/>
                    </a:lnTo>
                    <a:lnTo>
                      <a:pt x="45" y="16"/>
                    </a:lnTo>
                    <a:lnTo>
                      <a:pt x="57" y="16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51" name="Freeform 997">
                <a:extLst>
                  <a:ext uri="{FF2B5EF4-FFF2-40B4-BE49-F238E27FC236}">
                    <a16:creationId xmlns="" xmlns:a16="http://schemas.microsoft.com/office/drawing/2014/main" id="{07CB7A42-AA9C-41CC-8801-3C063D5AD15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608" y="10694"/>
                <a:ext cx="20" cy="49"/>
              </a:xfrm>
              <a:custGeom>
                <a:avLst/>
                <a:gdLst>
                  <a:gd name="T0" fmla="*/ 8 w 20"/>
                  <a:gd name="T1" fmla="*/ 49 h 49"/>
                  <a:gd name="T2" fmla="*/ 20 w 20"/>
                  <a:gd name="T3" fmla="*/ 41 h 49"/>
                  <a:gd name="T4" fmla="*/ 20 w 20"/>
                  <a:gd name="T5" fmla="*/ 17 h 49"/>
                  <a:gd name="T6" fmla="*/ 16 w 20"/>
                  <a:gd name="T7" fmla="*/ 5 h 49"/>
                  <a:gd name="T8" fmla="*/ 12 w 20"/>
                  <a:gd name="T9" fmla="*/ 0 h 49"/>
                  <a:gd name="T10" fmla="*/ 4 w 20"/>
                  <a:gd name="T11" fmla="*/ 13 h 49"/>
                  <a:gd name="T12" fmla="*/ 0 w 20"/>
                  <a:gd name="T13" fmla="*/ 25 h 49"/>
                  <a:gd name="T14" fmla="*/ 4 w 20"/>
                  <a:gd name="T15" fmla="*/ 37 h 49"/>
                  <a:gd name="T16" fmla="*/ 8 w 20"/>
                  <a:gd name="T17" fmla="*/ 49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49"/>
                  <a:gd name="T29" fmla="*/ 20 w 20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49">
                    <a:moveTo>
                      <a:pt x="8" y="49"/>
                    </a:moveTo>
                    <a:lnTo>
                      <a:pt x="20" y="41"/>
                    </a:lnTo>
                    <a:lnTo>
                      <a:pt x="20" y="17"/>
                    </a:lnTo>
                    <a:lnTo>
                      <a:pt x="16" y="5"/>
                    </a:lnTo>
                    <a:lnTo>
                      <a:pt x="12" y="0"/>
                    </a:lnTo>
                    <a:lnTo>
                      <a:pt x="4" y="13"/>
                    </a:lnTo>
                    <a:lnTo>
                      <a:pt x="0" y="25"/>
                    </a:lnTo>
                    <a:lnTo>
                      <a:pt x="4" y="37"/>
                    </a:lnTo>
                    <a:lnTo>
                      <a:pt x="8" y="49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52" name="Freeform 998">
                <a:extLst>
                  <a:ext uri="{FF2B5EF4-FFF2-40B4-BE49-F238E27FC236}">
                    <a16:creationId xmlns="" xmlns:a16="http://schemas.microsoft.com/office/drawing/2014/main" id="{BF5C8129-8F8F-487C-919A-1B78EA28318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027" y="10739"/>
                <a:ext cx="20" cy="17"/>
              </a:xfrm>
              <a:custGeom>
                <a:avLst/>
                <a:gdLst>
                  <a:gd name="T0" fmla="*/ 20 w 20"/>
                  <a:gd name="T1" fmla="*/ 4 h 17"/>
                  <a:gd name="T2" fmla="*/ 8 w 20"/>
                  <a:gd name="T3" fmla="*/ 0 h 17"/>
                  <a:gd name="T4" fmla="*/ 0 w 20"/>
                  <a:gd name="T5" fmla="*/ 8 h 17"/>
                  <a:gd name="T6" fmla="*/ 12 w 20"/>
                  <a:gd name="T7" fmla="*/ 17 h 17"/>
                  <a:gd name="T8" fmla="*/ 20 w 20"/>
                  <a:gd name="T9" fmla="*/ 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7"/>
                  <a:gd name="T17" fmla="*/ 20 w 20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7">
                    <a:moveTo>
                      <a:pt x="20" y="4"/>
                    </a:moveTo>
                    <a:lnTo>
                      <a:pt x="8" y="0"/>
                    </a:lnTo>
                    <a:lnTo>
                      <a:pt x="0" y="8"/>
                    </a:lnTo>
                    <a:lnTo>
                      <a:pt x="12" y="17"/>
                    </a:lnTo>
                    <a:lnTo>
                      <a:pt x="20" y="4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53" name="Freeform 999">
                <a:extLst>
                  <a:ext uri="{FF2B5EF4-FFF2-40B4-BE49-F238E27FC236}">
                    <a16:creationId xmlns="" xmlns:a16="http://schemas.microsoft.com/office/drawing/2014/main" id="{808CBEBA-42F1-441C-8D2B-D4C5DC5809D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986" y="10780"/>
                <a:ext cx="29" cy="49"/>
              </a:xfrm>
              <a:custGeom>
                <a:avLst/>
                <a:gdLst>
                  <a:gd name="T0" fmla="*/ 29 w 29"/>
                  <a:gd name="T1" fmla="*/ 0 h 49"/>
                  <a:gd name="T2" fmla="*/ 16 w 29"/>
                  <a:gd name="T3" fmla="*/ 4 h 49"/>
                  <a:gd name="T4" fmla="*/ 8 w 29"/>
                  <a:gd name="T5" fmla="*/ 16 h 49"/>
                  <a:gd name="T6" fmla="*/ 4 w 29"/>
                  <a:gd name="T7" fmla="*/ 28 h 49"/>
                  <a:gd name="T8" fmla="*/ 0 w 29"/>
                  <a:gd name="T9" fmla="*/ 41 h 49"/>
                  <a:gd name="T10" fmla="*/ 12 w 29"/>
                  <a:gd name="T11" fmla="*/ 45 h 49"/>
                  <a:gd name="T12" fmla="*/ 16 w 29"/>
                  <a:gd name="T13" fmla="*/ 49 h 49"/>
                  <a:gd name="T14" fmla="*/ 20 w 29"/>
                  <a:gd name="T15" fmla="*/ 37 h 49"/>
                  <a:gd name="T16" fmla="*/ 25 w 29"/>
                  <a:gd name="T17" fmla="*/ 24 h 49"/>
                  <a:gd name="T18" fmla="*/ 29 w 29"/>
                  <a:gd name="T19" fmla="*/ 12 h 49"/>
                  <a:gd name="T20" fmla="*/ 29 w 29"/>
                  <a:gd name="T21" fmla="*/ 0 h 49"/>
                  <a:gd name="T22" fmla="*/ 29 w 29"/>
                  <a:gd name="T23" fmla="*/ 0 h 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"/>
                  <a:gd name="T37" fmla="*/ 0 h 49"/>
                  <a:gd name="T38" fmla="*/ 29 w 29"/>
                  <a:gd name="T39" fmla="*/ 49 h 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" h="49">
                    <a:moveTo>
                      <a:pt x="29" y="0"/>
                    </a:moveTo>
                    <a:lnTo>
                      <a:pt x="16" y="4"/>
                    </a:lnTo>
                    <a:lnTo>
                      <a:pt x="8" y="16"/>
                    </a:lnTo>
                    <a:lnTo>
                      <a:pt x="4" y="28"/>
                    </a:lnTo>
                    <a:lnTo>
                      <a:pt x="0" y="41"/>
                    </a:lnTo>
                    <a:lnTo>
                      <a:pt x="12" y="45"/>
                    </a:lnTo>
                    <a:lnTo>
                      <a:pt x="16" y="49"/>
                    </a:lnTo>
                    <a:lnTo>
                      <a:pt x="20" y="37"/>
                    </a:lnTo>
                    <a:lnTo>
                      <a:pt x="25" y="24"/>
                    </a:lnTo>
                    <a:lnTo>
                      <a:pt x="29" y="12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54" name="Freeform 1000">
                <a:extLst>
                  <a:ext uri="{FF2B5EF4-FFF2-40B4-BE49-F238E27FC236}">
                    <a16:creationId xmlns="" xmlns:a16="http://schemas.microsoft.com/office/drawing/2014/main" id="{52E83F8A-C63B-49D5-9861-2F02BCA58A1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019" y="10568"/>
                <a:ext cx="44" cy="29"/>
              </a:xfrm>
              <a:custGeom>
                <a:avLst/>
                <a:gdLst>
                  <a:gd name="T0" fmla="*/ 40 w 44"/>
                  <a:gd name="T1" fmla="*/ 21 h 29"/>
                  <a:gd name="T2" fmla="*/ 44 w 44"/>
                  <a:gd name="T3" fmla="*/ 8 h 29"/>
                  <a:gd name="T4" fmla="*/ 32 w 44"/>
                  <a:gd name="T5" fmla="*/ 4 h 29"/>
                  <a:gd name="T6" fmla="*/ 20 w 44"/>
                  <a:gd name="T7" fmla="*/ 0 h 29"/>
                  <a:gd name="T8" fmla="*/ 12 w 44"/>
                  <a:gd name="T9" fmla="*/ 4 h 29"/>
                  <a:gd name="T10" fmla="*/ 0 w 44"/>
                  <a:gd name="T11" fmla="*/ 17 h 29"/>
                  <a:gd name="T12" fmla="*/ 4 w 44"/>
                  <a:gd name="T13" fmla="*/ 29 h 29"/>
                  <a:gd name="T14" fmla="*/ 16 w 44"/>
                  <a:gd name="T15" fmla="*/ 17 h 29"/>
                  <a:gd name="T16" fmla="*/ 20 w 44"/>
                  <a:gd name="T17" fmla="*/ 29 h 29"/>
                  <a:gd name="T18" fmla="*/ 28 w 44"/>
                  <a:gd name="T19" fmla="*/ 29 h 29"/>
                  <a:gd name="T20" fmla="*/ 28 w 44"/>
                  <a:gd name="T21" fmla="*/ 17 h 29"/>
                  <a:gd name="T22" fmla="*/ 40 w 44"/>
                  <a:gd name="T23" fmla="*/ 21 h 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29"/>
                  <a:gd name="T38" fmla="*/ 44 w 44"/>
                  <a:gd name="T39" fmla="*/ 29 h 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29">
                    <a:moveTo>
                      <a:pt x="40" y="21"/>
                    </a:moveTo>
                    <a:lnTo>
                      <a:pt x="44" y="8"/>
                    </a:lnTo>
                    <a:lnTo>
                      <a:pt x="32" y="4"/>
                    </a:lnTo>
                    <a:lnTo>
                      <a:pt x="20" y="0"/>
                    </a:lnTo>
                    <a:lnTo>
                      <a:pt x="12" y="4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16" y="17"/>
                    </a:lnTo>
                    <a:lnTo>
                      <a:pt x="20" y="29"/>
                    </a:lnTo>
                    <a:lnTo>
                      <a:pt x="28" y="29"/>
                    </a:lnTo>
                    <a:lnTo>
                      <a:pt x="28" y="17"/>
                    </a:lnTo>
                    <a:lnTo>
                      <a:pt x="40" y="21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55" name="Freeform 1001">
                <a:extLst>
                  <a:ext uri="{FF2B5EF4-FFF2-40B4-BE49-F238E27FC236}">
                    <a16:creationId xmlns="" xmlns:a16="http://schemas.microsoft.com/office/drawing/2014/main" id="{D8826F91-D559-4802-B83A-A2E192A66AB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515" y="10520"/>
                <a:ext cx="602" cy="533"/>
              </a:xfrm>
              <a:custGeom>
                <a:avLst/>
                <a:gdLst>
                  <a:gd name="T0" fmla="*/ 602 w 602"/>
                  <a:gd name="T1" fmla="*/ 280 h 533"/>
                  <a:gd name="T2" fmla="*/ 602 w 602"/>
                  <a:gd name="T3" fmla="*/ 138 h 533"/>
                  <a:gd name="T4" fmla="*/ 566 w 602"/>
                  <a:gd name="T5" fmla="*/ 126 h 533"/>
                  <a:gd name="T6" fmla="*/ 509 w 602"/>
                  <a:gd name="T7" fmla="*/ 113 h 533"/>
                  <a:gd name="T8" fmla="*/ 440 w 602"/>
                  <a:gd name="T9" fmla="*/ 81 h 533"/>
                  <a:gd name="T10" fmla="*/ 399 w 602"/>
                  <a:gd name="T11" fmla="*/ 73 h 533"/>
                  <a:gd name="T12" fmla="*/ 366 w 602"/>
                  <a:gd name="T13" fmla="*/ 105 h 533"/>
                  <a:gd name="T14" fmla="*/ 322 w 602"/>
                  <a:gd name="T15" fmla="*/ 122 h 533"/>
                  <a:gd name="T16" fmla="*/ 293 w 602"/>
                  <a:gd name="T17" fmla="*/ 158 h 533"/>
                  <a:gd name="T18" fmla="*/ 252 w 602"/>
                  <a:gd name="T19" fmla="*/ 183 h 533"/>
                  <a:gd name="T20" fmla="*/ 220 w 602"/>
                  <a:gd name="T21" fmla="*/ 146 h 533"/>
                  <a:gd name="T22" fmla="*/ 191 w 602"/>
                  <a:gd name="T23" fmla="*/ 122 h 533"/>
                  <a:gd name="T24" fmla="*/ 191 w 602"/>
                  <a:gd name="T25" fmla="*/ 73 h 533"/>
                  <a:gd name="T26" fmla="*/ 183 w 602"/>
                  <a:gd name="T27" fmla="*/ 28 h 533"/>
                  <a:gd name="T28" fmla="*/ 143 w 602"/>
                  <a:gd name="T29" fmla="*/ 24 h 533"/>
                  <a:gd name="T30" fmla="*/ 94 w 602"/>
                  <a:gd name="T31" fmla="*/ 0 h 533"/>
                  <a:gd name="T32" fmla="*/ 53 w 602"/>
                  <a:gd name="T33" fmla="*/ 20 h 533"/>
                  <a:gd name="T34" fmla="*/ 12 w 602"/>
                  <a:gd name="T35" fmla="*/ 40 h 533"/>
                  <a:gd name="T36" fmla="*/ 12 w 602"/>
                  <a:gd name="T37" fmla="*/ 73 h 533"/>
                  <a:gd name="T38" fmla="*/ 57 w 602"/>
                  <a:gd name="T39" fmla="*/ 81 h 533"/>
                  <a:gd name="T40" fmla="*/ 73 w 602"/>
                  <a:gd name="T41" fmla="*/ 113 h 533"/>
                  <a:gd name="T42" fmla="*/ 118 w 602"/>
                  <a:gd name="T43" fmla="*/ 118 h 533"/>
                  <a:gd name="T44" fmla="*/ 163 w 602"/>
                  <a:gd name="T45" fmla="*/ 109 h 533"/>
                  <a:gd name="T46" fmla="*/ 167 w 602"/>
                  <a:gd name="T47" fmla="*/ 138 h 533"/>
                  <a:gd name="T48" fmla="*/ 118 w 602"/>
                  <a:gd name="T49" fmla="*/ 134 h 533"/>
                  <a:gd name="T50" fmla="*/ 73 w 602"/>
                  <a:gd name="T51" fmla="*/ 142 h 533"/>
                  <a:gd name="T52" fmla="*/ 90 w 602"/>
                  <a:gd name="T53" fmla="*/ 162 h 533"/>
                  <a:gd name="T54" fmla="*/ 106 w 602"/>
                  <a:gd name="T55" fmla="*/ 211 h 533"/>
                  <a:gd name="T56" fmla="*/ 147 w 602"/>
                  <a:gd name="T57" fmla="*/ 215 h 533"/>
                  <a:gd name="T58" fmla="*/ 159 w 602"/>
                  <a:gd name="T59" fmla="*/ 179 h 533"/>
                  <a:gd name="T60" fmla="*/ 159 w 602"/>
                  <a:gd name="T61" fmla="*/ 179 h 533"/>
                  <a:gd name="T62" fmla="*/ 175 w 602"/>
                  <a:gd name="T63" fmla="*/ 207 h 533"/>
                  <a:gd name="T64" fmla="*/ 208 w 602"/>
                  <a:gd name="T65" fmla="*/ 219 h 533"/>
                  <a:gd name="T66" fmla="*/ 224 w 602"/>
                  <a:gd name="T67" fmla="*/ 231 h 533"/>
                  <a:gd name="T68" fmla="*/ 265 w 602"/>
                  <a:gd name="T69" fmla="*/ 248 h 533"/>
                  <a:gd name="T70" fmla="*/ 309 w 602"/>
                  <a:gd name="T71" fmla="*/ 260 h 533"/>
                  <a:gd name="T72" fmla="*/ 346 w 602"/>
                  <a:gd name="T73" fmla="*/ 276 h 533"/>
                  <a:gd name="T74" fmla="*/ 374 w 602"/>
                  <a:gd name="T75" fmla="*/ 284 h 533"/>
                  <a:gd name="T76" fmla="*/ 411 w 602"/>
                  <a:gd name="T77" fmla="*/ 305 h 533"/>
                  <a:gd name="T78" fmla="*/ 431 w 602"/>
                  <a:gd name="T79" fmla="*/ 325 h 533"/>
                  <a:gd name="T80" fmla="*/ 440 w 602"/>
                  <a:gd name="T81" fmla="*/ 341 h 533"/>
                  <a:gd name="T82" fmla="*/ 460 w 602"/>
                  <a:gd name="T83" fmla="*/ 378 h 533"/>
                  <a:gd name="T84" fmla="*/ 484 w 602"/>
                  <a:gd name="T85" fmla="*/ 398 h 533"/>
                  <a:gd name="T86" fmla="*/ 484 w 602"/>
                  <a:gd name="T87" fmla="*/ 415 h 533"/>
                  <a:gd name="T88" fmla="*/ 464 w 602"/>
                  <a:gd name="T89" fmla="*/ 419 h 533"/>
                  <a:gd name="T90" fmla="*/ 476 w 602"/>
                  <a:gd name="T91" fmla="*/ 463 h 533"/>
                  <a:gd name="T92" fmla="*/ 505 w 602"/>
                  <a:gd name="T93" fmla="*/ 476 h 533"/>
                  <a:gd name="T94" fmla="*/ 549 w 602"/>
                  <a:gd name="T95" fmla="*/ 455 h 533"/>
                  <a:gd name="T96" fmla="*/ 554 w 602"/>
                  <a:gd name="T97" fmla="*/ 488 h 533"/>
                  <a:gd name="T98" fmla="*/ 590 w 602"/>
                  <a:gd name="T99" fmla="*/ 524 h 53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2"/>
                  <a:gd name="T151" fmla="*/ 0 h 533"/>
                  <a:gd name="T152" fmla="*/ 602 w 602"/>
                  <a:gd name="T153" fmla="*/ 533 h 53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2" h="533">
                    <a:moveTo>
                      <a:pt x="594" y="386"/>
                    </a:moveTo>
                    <a:lnTo>
                      <a:pt x="598" y="370"/>
                    </a:lnTo>
                    <a:lnTo>
                      <a:pt x="602" y="362"/>
                    </a:lnTo>
                    <a:lnTo>
                      <a:pt x="602" y="280"/>
                    </a:lnTo>
                    <a:lnTo>
                      <a:pt x="602" y="256"/>
                    </a:lnTo>
                    <a:lnTo>
                      <a:pt x="602" y="231"/>
                    </a:lnTo>
                    <a:lnTo>
                      <a:pt x="602" y="174"/>
                    </a:lnTo>
                    <a:lnTo>
                      <a:pt x="602" y="138"/>
                    </a:lnTo>
                    <a:lnTo>
                      <a:pt x="598" y="138"/>
                    </a:lnTo>
                    <a:lnTo>
                      <a:pt x="586" y="138"/>
                    </a:lnTo>
                    <a:lnTo>
                      <a:pt x="578" y="126"/>
                    </a:lnTo>
                    <a:lnTo>
                      <a:pt x="566" y="126"/>
                    </a:lnTo>
                    <a:lnTo>
                      <a:pt x="554" y="122"/>
                    </a:lnTo>
                    <a:lnTo>
                      <a:pt x="541" y="122"/>
                    </a:lnTo>
                    <a:lnTo>
                      <a:pt x="533" y="122"/>
                    </a:lnTo>
                    <a:lnTo>
                      <a:pt x="509" y="113"/>
                    </a:lnTo>
                    <a:lnTo>
                      <a:pt x="488" y="101"/>
                    </a:lnTo>
                    <a:lnTo>
                      <a:pt x="476" y="97"/>
                    </a:lnTo>
                    <a:lnTo>
                      <a:pt x="464" y="89"/>
                    </a:lnTo>
                    <a:lnTo>
                      <a:pt x="440" y="81"/>
                    </a:lnTo>
                    <a:lnTo>
                      <a:pt x="427" y="77"/>
                    </a:lnTo>
                    <a:lnTo>
                      <a:pt x="415" y="69"/>
                    </a:lnTo>
                    <a:lnTo>
                      <a:pt x="411" y="69"/>
                    </a:lnTo>
                    <a:lnTo>
                      <a:pt x="399" y="73"/>
                    </a:lnTo>
                    <a:lnTo>
                      <a:pt x="387" y="81"/>
                    </a:lnTo>
                    <a:lnTo>
                      <a:pt x="374" y="85"/>
                    </a:lnTo>
                    <a:lnTo>
                      <a:pt x="374" y="97"/>
                    </a:lnTo>
                    <a:lnTo>
                      <a:pt x="366" y="105"/>
                    </a:lnTo>
                    <a:lnTo>
                      <a:pt x="358" y="109"/>
                    </a:lnTo>
                    <a:lnTo>
                      <a:pt x="346" y="113"/>
                    </a:lnTo>
                    <a:lnTo>
                      <a:pt x="334" y="113"/>
                    </a:lnTo>
                    <a:lnTo>
                      <a:pt x="322" y="122"/>
                    </a:lnTo>
                    <a:lnTo>
                      <a:pt x="313" y="134"/>
                    </a:lnTo>
                    <a:lnTo>
                      <a:pt x="305" y="142"/>
                    </a:lnTo>
                    <a:lnTo>
                      <a:pt x="297" y="150"/>
                    </a:lnTo>
                    <a:lnTo>
                      <a:pt x="293" y="158"/>
                    </a:lnTo>
                    <a:lnTo>
                      <a:pt x="281" y="170"/>
                    </a:lnTo>
                    <a:lnTo>
                      <a:pt x="273" y="179"/>
                    </a:lnTo>
                    <a:lnTo>
                      <a:pt x="261" y="183"/>
                    </a:lnTo>
                    <a:lnTo>
                      <a:pt x="252" y="183"/>
                    </a:lnTo>
                    <a:lnTo>
                      <a:pt x="240" y="179"/>
                    </a:lnTo>
                    <a:lnTo>
                      <a:pt x="228" y="170"/>
                    </a:lnTo>
                    <a:lnTo>
                      <a:pt x="220" y="158"/>
                    </a:lnTo>
                    <a:lnTo>
                      <a:pt x="220" y="146"/>
                    </a:lnTo>
                    <a:lnTo>
                      <a:pt x="208" y="134"/>
                    </a:lnTo>
                    <a:lnTo>
                      <a:pt x="204" y="146"/>
                    </a:lnTo>
                    <a:lnTo>
                      <a:pt x="200" y="134"/>
                    </a:lnTo>
                    <a:lnTo>
                      <a:pt x="191" y="122"/>
                    </a:lnTo>
                    <a:lnTo>
                      <a:pt x="187" y="109"/>
                    </a:lnTo>
                    <a:lnTo>
                      <a:pt x="187" y="97"/>
                    </a:lnTo>
                    <a:lnTo>
                      <a:pt x="187" y="85"/>
                    </a:lnTo>
                    <a:lnTo>
                      <a:pt x="191" y="73"/>
                    </a:lnTo>
                    <a:lnTo>
                      <a:pt x="195" y="61"/>
                    </a:lnTo>
                    <a:lnTo>
                      <a:pt x="187" y="52"/>
                    </a:lnTo>
                    <a:lnTo>
                      <a:pt x="183" y="40"/>
                    </a:lnTo>
                    <a:lnTo>
                      <a:pt x="183" y="28"/>
                    </a:lnTo>
                    <a:lnTo>
                      <a:pt x="171" y="24"/>
                    </a:lnTo>
                    <a:lnTo>
                      <a:pt x="167" y="24"/>
                    </a:lnTo>
                    <a:lnTo>
                      <a:pt x="155" y="24"/>
                    </a:lnTo>
                    <a:lnTo>
                      <a:pt x="143" y="24"/>
                    </a:lnTo>
                    <a:lnTo>
                      <a:pt x="130" y="12"/>
                    </a:lnTo>
                    <a:lnTo>
                      <a:pt x="118" y="8"/>
                    </a:lnTo>
                    <a:lnTo>
                      <a:pt x="106" y="4"/>
                    </a:lnTo>
                    <a:lnTo>
                      <a:pt x="94" y="0"/>
                    </a:lnTo>
                    <a:lnTo>
                      <a:pt x="86" y="0"/>
                    </a:lnTo>
                    <a:lnTo>
                      <a:pt x="73" y="4"/>
                    </a:lnTo>
                    <a:lnTo>
                      <a:pt x="65" y="8"/>
                    </a:lnTo>
                    <a:lnTo>
                      <a:pt x="53" y="20"/>
                    </a:lnTo>
                    <a:lnTo>
                      <a:pt x="41" y="24"/>
                    </a:lnTo>
                    <a:lnTo>
                      <a:pt x="29" y="24"/>
                    </a:lnTo>
                    <a:lnTo>
                      <a:pt x="16" y="28"/>
                    </a:lnTo>
                    <a:lnTo>
                      <a:pt x="12" y="40"/>
                    </a:lnTo>
                    <a:lnTo>
                      <a:pt x="12" y="44"/>
                    </a:lnTo>
                    <a:lnTo>
                      <a:pt x="0" y="56"/>
                    </a:lnTo>
                    <a:lnTo>
                      <a:pt x="0" y="69"/>
                    </a:lnTo>
                    <a:lnTo>
                      <a:pt x="12" y="73"/>
                    </a:lnTo>
                    <a:lnTo>
                      <a:pt x="20" y="69"/>
                    </a:lnTo>
                    <a:lnTo>
                      <a:pt x="33" y="69"/>
                    </a:lnTo>
                    <a:lnTo>
                      <a:pt x="49" y="77"/>
                    </a:lnTo>
                    <a:lnTo>
                      <a:pt x="57" y="81"/>
                    </a:lnTo>
                    <a:lnTo>
                      <a:pt x="61" y="81"/>
                    </a:lnTo>
                    <a:lnTo>
                      <a:pt x="57" y="93"/>
                    </a:lnTo>
                    <a:lnTo>
                      <a:pt x="61" y="105"/>
                    </a:lnTo>
                    <a:lnTo>
                      <a:pt x="73" y="113"/>
                    </a:lnTo>
                    <a:lnTo>
                      <a:pt x="86" y="113"/>
                    </a:lnTo>
                    <a:lnTo>
                      <a:pt x="98" y="118"/>
                    </a:lnTo>
                    <a:lnTo>
                      <a:pt x="106" y="118"/>
                    </a:lnTo>
                    <a:lnTo>
                      <a:pt x="118" y="118"/>
                    </a:lnTo>
                    <a:lnTo>
                      <a:pt x="118" y="113"/>
                    </a:lnTo>
                    <a:lnTo>
                      <a:pt x="130" y="113"/>
                    </a:lnTo>
                    <a:lnTo>
                      <a:pt x="155" y="113"/>
                    </a:lnTo>
                    <a:lnTo>
                      <a:pt x="163" y="109"/>
                    </a:lnTo>
                    <a:lnTo>
                      <a:pt x="175" y="113"/>
                    </a:lnTo>
                    <a:lnTo>
                      <a:pt x="175" y="126"/>
                    </a:lnTo>
                    <a:lnTo>
                      <a:pt x="167" y="126"/>
                    </a:lnTo>
                    <a:lnTo>
                      <a:pt x="167" y="138"/>
                    </a:lnTo>
                    <a:lnTo>
                      <a:pt x="155" y="134"/>
                    </a:lnTo>
                    <a:lnTo>
                      <a:pt x="143" y="130"/>
                    </a:lnTo>
                    <a:lnTo>
                      <a:pt x="130" y="126"/>
                    </a:lnTo>
                    <a:lnTo>
                      <a:pt x="118" y="134"/>
                    </a:lnTo>
                    <a:lnTo>
                      <a:pt x="110" y="146"/>
                    </a:lnTo>
                    <a:lnTo>
                      <a:pt x="98" y="146"/>
                    </a:lnTo>
                    <a:lnTo>
                      <a:pt x="86" y="146"/>
                    </a:lnTo>
                    <a:lnTo>
                      <a:pt x="73" y="142"/>
                    </a:lnTo>
                    <a:lnTo>
                      <a:pt x="65" y="146"/>
                    </a:lnTo>
                    <a:lnTo>
                      <a:pt x="65" y="158"/>
                    </a:lnTo>
                    <a:lnTo>
                      <a:pt x="77" y="158"/>
                    </a:lnTo>
                    <a:lnTo>
                      <a:pt x="90" y="162"/>
                    </a:lnTo>
                    <a:lnTo>
                      <a:pt x="98" y="179"/>
                    </a:lnTo>
                    <a:lnTo>
                      <a:pt x="106" y="187"/>
                    </a:lnTo>
                    <a:lnTo>
                      <a:pt x="114" y="199"/>
                    </a:lnTo>
                    <a:lnTo>
                      <a:pt x="106" y="211"/>
                    </a:lnTo>
                    <a:lnTo>
                      <a:pt x="110" y="223"/>
                    </a:lnTo>
                    <a:lnTo>
                      <a:pt x="122" y="223"/>
                    </a:lnTo>
                    <a:lnTo>
                      <a:pt x="134" y="223"/>
                    </a:lnTo>
                    <a:lnTo>
                      <a:pt x="147" y="215"/>
                    </a:lnTo>
                    <a:lnTo>
                      <a:pt x="147" y="203"/>
                    </a:lnTo>
                    <a:lnTo>
                      <a:pt x="155" y="191"/>
                    </a:lnTo>
                    <a:lnTo>
                      <a:pt x="159" y="183"/>
                    </a:lnTo>
                    <a:lnTo>
                      <a:pt x="159" y="179"/>
                    </a:lnTo>
                    <a:lnTo>
                      <a:pt x="159" y="166"/>
                    </a:lnTo>
                    <a:lnTo>
                      <a:pt x="171" y="166"/>
                    </a:lnTo>
                    <a:lnTo>
                      <a:pt x="159" y="179"/>
                    </a:lnTo>
                    <a:lnTo>
                      <a:pt x="159" y="183"/>
                    </a:lnTo>
                    <a:lnTo>
                      <a:pt x="159" y="191"/>
                    </a:lnTo>
                    <a:lnTo>
                      <a:pt x="163" y="199"/>
                    </a:lnTo>
                    <a:lnTo>
                      <a:pt x="175" y="207"/>
                    </a:lnTo>
                    <a:lnTo>
                      <a:pt x="179" y="211"/>
                    </a:lnTo>
                    <a:lnTo>
                      <a:pt x="191" y="207"/>
                    </a:lnTo>
                    <a:lnTo>
                      <a:pt x="195" y="219"/>
                    </a:lnTo>
                    <a:lnTo>
                      <a:pt x="208" y="219"/>
                    </a:lnTo>
                    <a:lnTo>
                      <a:pt x="220" y="215"/>
                    </a:lnTo>
                    <a:lnTo>
                      <a:pt x="232" y="219"/>
                    </a:lnTo>
                    <a:lnTo>
                      <a:pt x="220" y="219"/>
                    </a:lnTo>
                    <a:lnTo>
                      <a:pt x="224" y="231"/>
                    </a:lnTo>
                    <a:lnTo>
                      <a:pt x="228" y="236"/>
                    </a:lnTo>
                    <a:lnTo>
                      <a:pt x="252" y="248"/>
                    </a:lnTo>
                    <a:lnTo>
                      <a:pt x="265" y="248"/>
                    </a:lnTo>
                    <a:lnTo>
                      <a:pt x="277" y="248"/>
                    </a:lnTo>
                    <a:lnTo>
                      <a:pt x="285" y="252"/>
                    </a:lnTo>
                    <a:lnTo>
                      <a:pt x="297" y="252"/>
                    </a:lnTo>
                    <a:lnTo>
                      <a:pt x="309" y="260"/>
                    </a:lnTo>
                    <a:lnTo>
                      <a:pt x="322" y="260"/>
                    </a:lnTo>
                    <a:lnTo>
                      <a:pt x="334" y="268"/>
                    </a:lnTo>
                    <a:lnTo>
                      <a:pt x="346" y="276"/>
                    </a:lnTo>
                    <a:lnTo>
                      <a:pt x="350" y="276"/>
                    </a:lnTo>
                    <a:lnTo>
                      <a:pt x="366" y="276"/>
                    </a:lnTo>
                    <a:lnTo>
                      <a:pt x="374" y="284"/>
                    </a:lnTo>
                    <a:lnTo>
                      <a:pt x="391" y="288"/>
                    </a:lnTo>
                    <a:lnTo>
                      <a:pt x="399" y="292"/>
                    </a:lnTo>
                    <a:lnTo>
                      <a:pt x="411" y="305"/>
                    </a:lnTo>
                    <a:lnTo>
                      <a:pt x="423" y="305"/>
                    </a:lnTo>
                    <a:lnTo>
                      <a:pt x="423" y="325"/>
                    </a:lnTo>
                    <a:lnTo>
                      <a:pt x="427" y="325"/>
                    </a:lnTo>
                    <a:lnTo>
                      <a:pt x="431" y="325"/>
                    </a:lnTo>
                    <a:lnTo>
                      <a:pt x="444" y="321"/>
                    </a:lnTo>
                    <a:lnTo>
                      <a:pt x="436" y="333"/>
                    </a:lnTo>
                    <a:lnTo>
                      <a:pt x="444" y="333"/>
                    </a:lnTo>
                    <a:lnTo>
                      <a:pt x="440" y="341"/>
                    </a:lnTo>
                    <a:lnTo>
                      <a:pt x="444" y="354"/>
                    </a:lnTo>
                    <a:lnTo>
                      <a:pt x="452" y="366"/>
                    </a:lnTo>
                    <a:lnTo>
                      <a:pt x="460" y="378"/>
                    </a:lnTo>
                    <a:lnTo>
                      <a:pt x="468" y="390"/>
                    </a:lnTo>
                    <a:lnTo>
                      <a:pt x="480" y="394"/>
                    </a:lnTo>
                    <a:lnTo>
                      <a:pt x="492" y="402"/>
                    </a:lnTo>
                    <a:lnTo>
                      <a:pt x="484" y="398"/>
                    </a:lnTo>
                    <a:lnTo>
                      <a:pt x="472" y="394"/>
                    </a:lnTo>
                    <a:lnTo>
                      <a:pt x="460" y="402"/>
                    </a:lnTo>
                    <a:lnTo>
                      <a:pt x="472" y="410"/>
                    </a:lnTo>
                    <a:lnTo>
                      <a:pt x="484" y="415"/>
                    </a:lnTo>
                    <a:lnTo>
                      <a:pt x="497" y="410"/>
                    </a:lnTo>
                    <a:lnTo>
                      <a:pt x="488" y="419"/>
                    </a:lnTo>
                    <a:lnTo>
                      <a:pt x="476" y="415"/>
                    </a:lnTo>
                    <a:lnTo>
                      <a:pt x="464" y="419"/>
                    </a:lnTo>
                    <a:lnTo>
                      <a:pt x="476" y="427"/>
                    </a:lnTo>
                    <a:lnTo>
                      <a:pt x="488" y="439"/>
                    </a:lnTo>
                    <a:lnTo>
                      <a:pt x="480" y="451"/>
                    </a:lnTo>
                    <a:lnTo>
                      <a:pt x="476" y="463"/>
                    </a:lnTo>
                    <a:lnTo>
                      <a:pt x="472" y="476"/>
                    </a:lnTo>
                    <a:lnTo>
                      <a:pt x="484" y="471"/>
                    </a:lnTo>
                    <a:lnTo>
                      <a:pt x="497" y="463"/>
                    </a:lnTo>
                    <a:lnTo>
                      <a:pt x="505" y="476"/>
                    </a:lnTo>
                    <a:lnTo>
                      <a:pt x="517" y="471"/>
                    </a:lnTo>
                    <a:lnTo>
                      <a:pt x="529" y="471"/>
                    </a:lnTo>
                    <a:lnTo>
                      <a:pt x="541" y="467"/>
                    </a:lnTo>
                    <a:lnTo>
                      <a:pt x="549" y="455"/>
                    </a:lnTo>
                    <a:lnTo>
                      <a:pt x="541" y="467"/>
                    </a:lnTo>
                    <a:lnTo>
                      <a:pt x="541" y="476"/>
                    </a:lnTo>
                    <a:lnTo>
                      <a:pt x="545" y="480"/>
                    </a:lnTo>
                    <a:lnTo>
                      <a:pt x="554" y="488"/>
                    </a:lnTo>
                    <a:lnTo>
                      <a:pt x="566" y="492"/>
                    </a:lnTo>
                    <a:lnTo>
                      <a:pt x="570" y="500"/>
                    </a:lnTo>
                    <a:lnTo>
                      <a:pt x="578" y="512"/>
                    </a:lnTo>
                    <a:lnTo>
                      <a:pt x="590" y="524"/>
                    </a:lnTo>
                    <a:lnTo>
                      <a:pt x="602" y="533"/>
                    </a:lnTo>
                    <a:lnTo>
                      <a:pt x="602" y="394"/>
                    </a:lnTo>
                    <a:lnTo>
                      <a:pt x="594" y="386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56" name="Freeform 1002">
                <a:extLst>
                  <a:ext uri="{FF2B5EF4-FFF2-40B4-BE49-F238E27FC236}">
                    <a16:creationId xmlns="" xmlns:a16="http://schemas.microsoft.com/office/drawing/2014/main" id="{2FAA3E89-5A7F-4569-A412-E34122CB0BF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914" y="10943"/>
                <a:ext cx="81" cy="65"/>
              </a:xfrm>
              <a:custGeom>
                <a:avLst/>
                <a:gdLst>
                  <a:gd name="T0" fmla="*/ 73 w 81"/>
                  <a:gd name="T1" fmla="*/ 32 h 65"/>
                  <a:gd name="T2" fmla="*/ 81 w 81"/>
                  <a:gd name="T3" fmla="*/ 24 h 65"/>
                  <a:gd name="T4" fmla="*/ 77 w 81"/>
                  <a:gd name="T5" fmla="*/ 12 h 65"/>
                  <a:gd name="T6" fmla="*/ 65 w 81"/>
                  <a:gd name="T7" fmla="*/ 0 h 65"/>
                  <a:gd name="T8" fmla="*/ 57 w 81"/>
                  <a:gd name="T9" fmla="*/ 4 h 65"/>
                  <a:gd name="T10" fmla="*/ 45 w 81"/>
                  <a:gd name="T11" fmla="*/ 4 h 65"/>
                  <a:gd name="T12" fmla="*/ 32 w 81"/>
                  <a:gd name="T13" fmla="*/ 8 h 65"/>
                  <a:gd name="T14" fmla="*/ 20 w 81"/>
                  <a:gd name="T15" fmla="*/ 20 h 65"/>
                  <a:gd name="T16" fmla="*/ 16 w 81"/>
                  <a:gd name="T17" fmla="*/ 28 h 65"/>
                  <a:gd name="T18" fmla="*/ 16 w 81"/>
                  <a:gd name="T19" fmla="*/ 28 h 65"/>
                  <a:gd name="T20" fmla="*/ 12 w 81"/>
                  <a:gd name="T21" fmla="*/ 40 h 65"/>
                  <a:gd name="T22" fmla="*/ 4 w 81"/>
                  <a:gd name="T23" fmla="*/ 53 h 65"/>
                  <a:gd name="T24" fmla="*/ 0 w 81"/>
                  <a:gd name="T25" fmla="*/ 65 h 65"/>
                  <a:gd name="T26" fmla="*/ 12 w 81"/>
                  <a:gd name="T27" fmla="*/ 65 h 65"/>
                  <a:gd name="T28" fmla="*/ 24 w 81"/>
                  <a:gd name="T29" fmla="*/ 65 h 65"/>
                  <a:gd name="T30" fmla="*/ 37 w 81"/>
                  <a:gd name="T31" fmla="*/ 65 h 65"/>
                  <a:gd name="T32" fmla="*/ 49 w 81"/>
                  <a:gd name="T33" fmla="*/ 65 h 65"/>
                  <a:gd name="T34" fmla="*/ 61 w 81"/>
                  <a:gd name="T35" fmla="*/ 57 h 65"/>
                  <a:gd name="T36" fmla="*/ 61 w 81"/>
                  <a:gd name="T37" fmla="*/ 53 h 65"/>
                  <a:gd name="T38" fmla="*/ 61 w 81"/>
                  <a:gd name="T39" fmla="*/ 53 h 65"/>
                  <a:gd name="T40" fmla="*/ 61 w 81"/>
                  <a:gd name="T41" fmla="*/ 53 h 65"/>
                  <a:gd name="T42" fmla="*/ 69 w 81"/>
                  <a:gd name="T43" fmla="*/ 44 h 65"/>
                  <a:gd name="T44" fmla="*/ 73 w 81"/>
                  <a:gd name="T45" fmla="*/ 32 h 6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1"/>
                  <a:gd name="T70" fmla="*/ 0 h 65"/>
                  <a:gd name="T71" fmla="*/ 81 w 81"/>
                  <a:gd name="T72" fmla="*/ 65 h 6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1" h="65">
                    <a:moveTo>
                      <a:pt x="73" y="32"/>
                    </a:moveTo>
                    <a:lnTo>
                      <a:pt x="81" y="24"/>
                    </a:lnTo>
                    <a:lnTo>
                      <a:pt x="77" y="12"/>
                    </a:lnTo>
                    <a:lnTo>
                      <a:pt x="65" y="0"/>
                    </a:lnTo>
                    <a:lnTo>
                      <a:pt x="57" y="4"/>
                    </a:lnTo>
                    <a:lnTo>
                      <a:pt x="45" y="4"/>
                    </a:lnTo>
                    <a:lnTo>
                      <a:pt x="32" y="8"/>
                    </a:lnTo>
                    <a:lnTo>
                      <a:pt x="20" y="20"/>
                    </a:lnTo>
                    <a:lnTo>
                      <a:pt x="16" y="28"/>
                    </a:lnTo>
                    <a:lnTo>
                      <a:pt x="12" y="40"/>
                    </a:lnTo>
                    <a:lnTo>
                      <a:pt x="4" y="53"/>
                    </a:lnTo>
                    <a:lnTo>
                      <a:pt x="0" y="65"/>
                    </a:lnTo>
                    <a:lnTo>
                      <a:pt x="12" y="65"/>
                    </a:lnTo>
                    <a:lnTo>
                      <a:pt x="24" y="65"/>
                    </a:lnTo>
                    <a:lnTo>
                      <a:pt x="37" y="65"/>
                    </a:lnTo>
                    <a:lnTo>
                      <a:pt x="49" y="65"/>
                    </a:lnTo>
                    <a:lnTo>
                      <a:pt x="61" y="57"/>
                    </a:lnTo>
                    <a:lnTo>
                      <a:pt x="61" y="53"/>
                    </a:lnTo>
                    <a:lnTo>
                      <a:pt x="69" y="44"/>
                    </a:lnTo>
                    <a:lnTo>
                      <a:pt x="73" y="32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57" name="Freeform 1003">
                <a:extLst>
                  <a:ext uri="{FF2B5EF4-FFF2-40B4-BE49-F238E27FC236}">
                    <a16:creationId xmlns="" xmlns:a16="http://schemas.microsoft.com/office/drawing/2014/main" id="{5B474959-7298-4883-8E03-18A73AF96CB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706" y="10829"/>
                <a:ext cx="33" cy="53"/>
              </a:xfrm>
              <a:custGeom>
                <a:avLst/>
                <a:gdLst>
                  <a:gd name="T0" fmla="*/ 29 w 33"/>
                  <a:gd name="T1" fmla="*/ 8 h 53"/>
                  <a:gd name="T2" fmla="*/ 21 w 33"/>
                  <a:gd name="T3" fmla="*/ 0 h 53"/>
                  <a:gd name="T4" fmla="*/ 13 w 33"/>
                  <a:gd name="T5" fmla="*/ 8 h 53"/>
                  <a:gd name="T6" fmla="*/ 0 w 33"/>
                  <a:gd name="T7" fmla="*/ 16 h 53"/>
                  <a:gd name="T8" fmla="*/ 9 w 33"/>
                  <a:gd name="T9" fmla="*/ 28 h 53"/>
                  <a:gd name="T10" fmla="*/ 4 w 33"/>
                  <a:gd name="T11" fmla="*/ 36 h 53"/>
                  <a:gd name="T12" fmla="*/ 17 w 33"/>
                  <a:gd name="T13" fmla="*/ 49 h 53"/>
                  <a:gd name="T14" fmla="*/ 29 w 33"/>
                  <a:gd name="T15" fmla="*/ 53 h 53"/>
                  <a:gd name="T16" fmla="*/ 33 w 33"/>
                  <a:gd name="T17" fmla="*/ 40 h 53"/>
                  <a:gd name="T18" fmla="*/ 29 w 33"/>
                  <a:gd name="T19" fmla="*/ 32 h 53"/>
                  <a:gd name="T20" fmla="*/ 33 w 33"/>
                  <a:gd name="T21" fmla="*/ 20 h 53"/>
                  <a:gd name="T22" fmla="*/ 29 w 33"/>
                  <a:gd name="T23" fmla="*/ 8 h 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53"/>
                  <a:gd name="T38" fmla="*/ 33 w 33"/>
                  <a:gd name="T39" fmla="*/ 53 h 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53">
                    <a:moveTo>
                      <a:pt x="29" y="8"/>
                    </a:moveTo>
                    <a:lnTo>
                      <a:pt x="21" y="0"/>
                    </a:lnTo>
                    <a:lnTo>
                      <a:pt x="13" y="8"/>
                    </a:lnTo>
                    <a:lnTo>
                      <a:pt x="0" y="16"/>
                    </a:lnTo>
                    <a:lnTo>
                      <a:pt x="9" y="28"/>
                    </a:lnTo>
                    <a:lnTo>
                      <a:pt x="4" y="36"/>
                    </a:lnTo>
                    <a:lnTo>
                      <a:pt x="17" y="49"/>
                    </a:lnTo>
                    <a:lnTo>
                      <a:pt x="29" y="53"/>
                    </a:lnTo>
                    <a:lnTo>
                      <a:pt x="33" y="40"/>
                    </a:lnTo>
                    <a:lnTo>
                      <a:pt x="29" y="32"/>
                    </a:lnTo>
                    <a:lnTo>
                      <a:pt x="33" y="20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58" name="Freeform 1004">
                <a:extLst>
                  <a:ext uri="{FF2B5EF4-FFF2-40B4-BE49-F238E27FC236}">
                    <a16:creationId xmlns="" xmlns:a16="http://schemas.microsoft.com/office/drawing/2014/main" id="{4E38FA0E-C903-4E53-9D0D-586BE99688E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698" y="10874"/>
                <a:ext cx="25" cy="44"/>
              </a:xfrm>
              <a:custGeom>
                <a:avLst/>
                <a:gdLst>
                  <a:gd name="T0" fmla="*/ 4 w 25"/>
                  <a:gd name="T1" fmla="*/ 8 h 44"/>
                  <a:gd name="T2" fmla="*/ 4 w 25"/>
                  <a:gd name="T3" fmla="*/ 20 h 44"/>
                  <a:gd name="T4" fmla="*/ 0 w 25"/>
                  <a:gd name="T5" fmla="*/ 32 h 44"/>
                  <a:gd name="T6" fmla="*/ 8 w 25"/>
                  <a:gd name="T7" fmla="*/ 44 h 44"/>
                  <a:gd name="T8" fmla="*/ 21 w 25"/>
                  <a:gd name="T9" fmla="*/ 32 h 44"/>
                  <a:gd name="T10" fmla="*/ 25 w 25"/>
                  <a:gd name="T11" fmla="*/ 24 h 44"/>
                  <a:gd name="T12" fmla="*/ 17 w 25"/>
                  <a:gd name="T13" fmla="*/ 8 h 44"/>
                  <a:gd name="T14" fmla="*/ 4 w 25"/>
                  <a:gd name="T15" fmla="*/ 0 h 44"/>
                  <a:gd name="T16" fmla="*/ 4 w 25"/>
                  <a:gd name="T17" fmla="*/ 8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4"/>
                  <a:gd name="T29" fmla="*/ 25 w 25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4">
                    <a:moveTo>
                      <a:pt x="4" y="8"/>
                    </a:moveTo>
                    <a:lnTo>
                      <a:pt x="4" y="20"/>
                    </a:lnTo>
                    <a:lnTo>
                      <a:pt x="0" y="32"/>
                    </a:lnTo>
                    <a:lnTo>
                      <a:pt x="8" y="44"/>
                    </a:lnTo>
                    <a:lnTo>
                      <a:pt x="21" y="32"/>
                    </a:lnTo>
                    <a:lnTo>
                      <a:pt x="25" y="24"/>
                    </a:lnTo>
                    <a:lnTo>
                      <a:pt x="17" y="8"/>
                    </a:lnTo>
                    <a:lnTo>
                      <a:pt x="4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59" name="Freeform 1005">
                <a:extLst>
                  <a:ext uri="{FF2B5EF4-FFF2-40B4-BE49-F238E27FC236}">
                    <a16:creationId xmlns="" xmlns:a16="http://schemas.microsoft.com/office/drawing/2014/main" id="{11975958-B0E1-4E57-B5E0-024CF35E685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354" y="10157"/>
                <a:ext cx="655" cy="700"/>
              </a:xfrm>
              <a:custGeom>
                <a:avLst/>
                <a:gdLst>
                  <a:gd name="T0" fmla="*/ 639 w 655"/>
                  <a:gd name="T1" fmla="*/ 672 h 700"/>
                  <a:gd name="T2" fmla="*/ 643 w 655"/>
                  <a:gd name="T3" fmla="*/ 627 h 700"/>
                  <a:gd name="T4" fmla="*/ 643 w 655"/>
                  <a:gd name="T5" fmla="*/ 582 h 700"/>
                  <a:gd name="T6" fmla="*/ 655 w 655"/>
                  <a:gd name="T7" fmla="*/ 533 h 700"/>
                  <a:gd name="T8" fmla="*/ 627 w 655"/>
                  <a:gd name="T9" fmla="*/ 493 h 700"/>
                  <a:gd name="T10" fmla="*/ 586 w 655"/>
                  <a:gd name="T11" fmla="*/ 485 h 700"/>
                  <a:gd name="T12" fmla="*/ 574 w 655"/>
                  <a:gd name="T13" fmla="*/ 485 h 700"/>
                  <a:gd name="T14" fmla="*/ 570 w 655"/>
                  <a:gd name="T15" fmla="*/ 460 h 700"/>
                  <a:gd name="T16" fmla="*/ 558 w 655"/>
                  <a:gd name="T17" fmla="*/ 424 h 700"/>
                  <a:gd name="T18" fmla="*/ 529 w 655"/>
                  <a:gd name="T19" fmla="*/ 403 h 700"/>
                  <a:gd name="T20" fmla="*/ 497 w 655"/>
                  <a:gd name="T21" fmla="*/ 375 h 700"/>
                  <a:gd name="T22" fmla="*/ 489 w 655"/>
                  <a:gd name="T23" fmla="*/ 363 h 700"/>
                  <a:gd name="T24" fmla="*/ 517 w 655"/>
                  <a:gd name="T25" fmla="*/ 334 h 700"/>
                  <a:gd name="T26" fmla="*/ 468 w 655"/>
                  <a:gd name="T27" fmla="*/ 322 h 700"/>
                  <a:gd name="T28" fmla="*/ 440 w 655"/>
                  <a:gd name="T29" fmla="*/ 330 h 700"/>
                  <a:gd name="T30" fmla="*/ 468 w 655"/>
                  <a:gd name="T31" fmla="*/ 301 h 700"/>
                  <a:gd name="T32" fmla="*/ 419 w 655"/>
                  <a:gd name="T33" fmla="*/ 277 h 700"/>
                  <a:gd name="T34" fmla="*/ 395 w 655"/>
                  <a:gd name="T35" fmla="*/ 245 h 700"/>
                  <a:gd name="T36" fmla="*/ 358 w 655"/>
                  <a:gd name="T37" fmla="*/ 212 h 700"/>
                  <a:gd name="T38" fmla="*/ 346 w 655"/>
                  <a:gd name="T39" fmla="*/ 232 h 700"/>
                  <a:gd name="T40" fmla="*/ 310 w 655"/>
                  <a:gd name="T41" fmla="*/ 200 h 700"/>
                  <a:gd name="T42" fmla="*/ 289 w 655"/>
                  <a:gd name="T43" fmla="*/ 179 h 700"/>
                  <a:gd name="T44" fmla="*/ 281 w 655"/>
                  <a:gd name="T45" fmla="*/ 159 h 700"/>
                  <a:gd name="T46" fmla="*/ 240 w 655"/>
                  <a:gd name="T47" fmla="*/ 127 h 700"/>
                  <a:gd name="T48" fmla="*/ 192 w 655"/>
                  <a:gd name="T49" fmla="*/ 94 h 700"/>
                  <a:gd name="T50" fmla="*/ 167 w 655"/>
                  <a:gd name="T51" fmla="*/ 57 h 700"/>
                  <a:gd name="T52" fmla="*/ 131 w 655"/>
                  <a:gd name="T53" fmla="*/ 29 h 700"/>
                  <a:gd name="T54" fmla="*/ 82 w 655"/>
                  <a:gd name="T55" fmla="*/ 29 h 700"/>
                  <a:gd name="T56" fmla="*/ 37 w 655"/>
                  <a:gd name="T57" fmla="*/ 9 h 700"/>
                  <a:gd name="T58" fmla="*/ 0 w 655"/>
                  <a:gd name="T59" fmla="*/ 21 h 700"/>
                  <a:gd name="T60" fmla="*/ 29 w 655"/>
                  <a:gd name="T61" fmla="*/ 70 h 700"/>
                  <a:gd name="T62" fmla="*/ 74 w 655"/>
                  <a:gd name="T63" fmla="*/ 110 h 700"/>
                  <a:gd name="T64" fmla="*/ 114 w 655"/>
                  <a:gd name="T65" fmla="*/ 143 h 700"/>
                  <a:gd name="T66" fmla="*/ 147 w 655"/>
                  <a:gd name="T67" fmla="*/ 183 h 700"/>
                  <a:gd name="T68" fmla="*/ 171 w 655"/>
                  <a:gd name="T69" fmla="*/ 208 h 700"/>
                  <a:gd name="T70" fmla="*/ 216 w 655"/>
                  <a:gd name="T71" fmla="*/ 245 h 700"/>
                  <a:gd name="T72" fmla="*/ 228 w 655"/>
                  <a:gd name="T73" fmla="*/ 293 h 700"/>
                  <a:gd name="T74" fmla="*/ 249 w 655"/>
                  <a:gd name="T75" fmla="*/ 330 h 700"/>
                  <a:gd name="T76" fmla="*/ 281 w 655"/>
                  <a:gd name="T77" fmla="*/ 367 h 700"/>
                  <a:gd name="T78" fmla="*/ 314 w 655"/>
                  <a:gd name="T79" fmla="*/ 407 h 700"/>
                  <a:gd name="T80" fmla="*/ 338 w 655"/>
                  <a:gd name="T81" fmla="*/ 452 h 700"/>
                  <a:gd name="T82" fmla="*/ 350 w 655"/>
                  <a:gd name="T83" fmla="*/ 493 h 700"/>
                  <a:gd name="T84" fmla="*/ 387 w 655"/>
                  <a:gd name="T85" fmla="*/ 537 h 700"/>
                  <a:gd name="T86" fmla="*/ 428 w 655"/>
                  <a:gd name="T87" fmla="*/ 574 h 700"/>
                  <a:gd name="T88" fmla="*/ 468 w 655"/>
                  <a:gd name="T89" fmla="*/ 615 h 700"/>
                  <a:gd name="T90" fmla="*/ 505 w 655"/>
                  <a:gd name="T91" fmla="*/ 639 h 700"/>
                  <a:gd name="T92" fmla="*/ 546 w 655"/>
                  <a:gd name="T93" fmla="*/ 680 h 700"/>
                  <a:gd name="T94" fmla="*/ 566 w 655"/>
                  <a:gd name="T95" fmla="*/ 700 h 700"/>
                  <a:gd name="T96" fmla="*/ 586 w 655"/>
                  <a:gd name="T97" fmla="*/ 684 h 700"/>
                  <a:gd name="T98" fmla="*/ 623 w 655"/>
                  <a:gd name="T99" fmla="*/ 684 h 70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55"/>
                  <a:gd name="T151" fmla="*/ 0 h 700"/>
                  <a:gd name="T152" fmla="*/ 655 w 655"/>
                  <a:gd name="T153" fmla="*/ 700 h 70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55" h="700">
                    <a:moveTo>
                      <a:pt x="623" y="684"/>
                    </a:moveTo>
                    <a:lnTo>
                      <a:pt x="635" y="696"/>
                    </a:lnTo>
                    <a:lnTo>
                      <a:pt x="639" y="684"/>
                    </a:lnTo>
                    <a:lnTo>
                      <a:pt x="639" y="672"/>
                    </a:lnTo>
                    <a:lnTo>
                      <a:pt x="643" y="664"/>
                    </a:lnTo>
                    <a:lnTo>
                      <a:pt x="643" y="651"/>
                    </a:lnTo>
                    <a:lnTo>
                      <a:pt x="643" y="639"/>
                    </a:lnTo>
                    <a:lnTo>
                      <a:pt x="643" y="627"/>
                    </a:lnTo>
                    <a:lnTo>
                      <a:pt x="643" y="615"/>
                    </a:lnTo>
                    <a:lnTo>
                      <a:pt x="639" y="603"/>
                    </a:lnTo>
                    <a:lnTo>
                      <a:pt x="639" y="594"/>
                    </a:lnTo>
                    <a:lnTo>
                      <a:pt x="643" y="582"/>
                    </a:lnTo>
                    <a:lnTo>
                      <a:pt x="643" y="570"/>
                    </a:lnTo>
                    <a:lnTo>
                      <a:pt x="643" y="558"/>
                    </a:lnTo>
                    <a:lnTo>
                      <a:pt x="647" y="546"/>
                    </a:lnTo>
                    <a:lnTo>
                      <a:pt x="655" y="533"/>
                    </a:lnTo>
                    <a:lnTo>
                      <a:pt x="651" y="521"/>
                    </a:lnTo>
                    <a:lnTo>
                      <a:pt x="639" y="517"/>
                    </a:lnTo>
                    <a:lnTo>
                      <a:pt x="639" y="505"/>
                    </a:lnTo>
                    <a:lnTo>
                      <a:pt x="627" y="493"/>
                    </a:lnTo>
                    <a:lnTo>
                      <a:pt x="615" y="485"/>
                    </a:lnTo>
                    <a:lnTo>
                      <a:pt x="603" y="485"/>
                    </a:lnTo>
                    <a:lnTo>
                      <a:pt x="594" y="485"/>
                    </a:lnTo>
                    <a:lnTo>
                      <a:pt x="586" y="485"/>
                    </a:lnTo>
                    <a:lnTo>
                      <a:pt x="574" y="497"/>
                    </a:lnTo>
                    <a:lnTo>
                      <a:pt x="562" y="509"/>
                    </a:lnTo>
                    <a:lnTo>
                      <a:pt x="570" y="497"/>
                    </a:lnTo>
                    <a:lnTo>
                      <a:pt x="574" y="485"/>
                    </a:lnTo>
                    <a:lnTo>
                      <a:pt x="570" y="485"/>
                    </a:lnTo>
                    <a:lnTo>
                      <a:pt x="582" y="476"/>
                    </a:lnTo>
                    <a:lnTo>
                      <a:pt x="582" y="464"/>
                    </a:lnTo>
                    <a:lnTo>
                      <a:pt x="570" y="460"/>
                    </a:lnTo>
                    <a:lnTo>
                      <a:pt x="562" y="448"/>
                    </a:lnTo>
                    <a:lnTo>
                      <a:pt x="558" y="436"/>
                    </a:lnTo>
                    <a:lnTo>
                      <a:pt x="558" y="424"/>
                    </a:lnTo>
                    <a:lnTo>
                      <a:pt x="554" y="411"/>
                    </a:lnTo>
                    <a:lnTo>
                      <a:pt x="542" y="407"/>
                    </a:lnTo>
                    <a:lnTo>
                      <a:pt x="529" y="403"/>
                    </a:lnTo>
                    <a:lnTo>
                      <a:pt x="517" y="403"/>
                    </a:lnTo>
                    <a:lnTo>
                      <a:pt x="505" y="395"/>
                    </a:lnTo>
                    <a:lnTo>
                      <a:pt x="497" y="387"/>
                    </a:lnTo>
                    <a:lnTo>
                      <a:pt x="497" y="375"/>
                    </a:lnTo>
                    <a:lnTo>
                      <a:pt x="493" y="371"/>
                    </a:lnTo>
                    <a:lnTo>
                      <a:pt x="505" y="371"/>
                    </a:lnTo>
                    <a:lnTo>
                      <a:pt x="493" y="367"/>
                    </a:lnTo>
                    <a:lnTo>
                      <a:pt x="489" y="363"/>
                    </a:lnTo>
                    <a:lnTo>
                      <a:pt x="497" y="354"/>
                    </a:lnTo>
                    <a:lnTo>
                      <a:pt x="513" y="342"/>
                    </a:lnTo>
                    <a:lnTo>
                      <a:pt x="517" y="342"/>
                    </a:lnTo>
                    <a:lnTo>
                      <a:pt x="517" y="334"/>
                    </a:lnTo>
                    <a:lnTo>
                      <a:pt x="505" y="322"/>
                    </a:lnTo>
                    <a:lnTo>
                      <a:pt x="493" y="310"/>
                    </a:lnTo>
                    <a:lnTo>
                      <a:pt x="481" y="314"/>
                    </a:lnTo>
                    <a:lnTo>
                      <a:pt x="468" y="322"/>
                    </a:lnTo>
                    <a:lnTo>
                      <a:pt x="460" y="326"/>
                    </a:lnTo>
                    <a:lnTo>
                      <a:pt x="448" y="330"/>
                    </a:lnTo>
                    <a:lnTo>
                      <a:pt x="436" y="326"/>
                    </a:lnTo>
                    <a:lnTo>
                      <a:pt x="440" y="330"/>
                    </a:lnTo>
                    <a:lnTo>
                      <a:pt x="452" y="326"/>
                    </a:lnTo>
                    <a:lnTo>
                      <a:pt x="464" y="322"/>
                    </a:lnTo>
                    <a:lnTo>
                      <a:pt x="476" y="314"/>
                    </a:lnTo>
                    <a:lnTo>
                      <a:pt x="468" y="301"/>
                    </a:lnTo>
                    <a:lnTo>
                      <a:pt x="456" y="297"/>
                    </a:lnTo>
                    <a:lnTo>
                      <a:pt x="444" y="297"/>
                    </a:lnTo>
                    <a:lnTo>
                      <a:pt x="432" y="289"/>
                    </a:lnTo>
                    <a:lnTo>
                      <a:pt x="419" y="277"/>
                    </a:lnTo>
                    <a:lnTo>
                      <a:pt x="419" y="269"/>
                    </a:lnTo>
                    <a:lnTo>
                      <a:pt x="419" y="265"/>
                    </a:lnTo>
                    <a:lnTo>
                      <a:pt x="407" y="253"/>
                    </a:lnTo>
                    <a:lnTo>
                      <a:pt x="395" y="245"/>
                    </a:lnTo>
                    <a:lnTo>
                      <a:pt x="383" y="240"/>
                    </a:lnTo>
                    <a:lnTo>
                      <a:pt x="375" y="236"/>
                    </a:lnTo>
                    <a:lnTo>
                      <a:pt x="367" y="224"/>
                    </a:lnTo>
                    <a:lnTo>
                      <a:pt x="358" y="212"/>
                    </a:lnTo>
                    <a:lnTo>
                      <a:pt x="350" y="204"/>
                    </a:lnTo>
                    <a:lnTo>
                      <a:pt x="338" y="208"/>
                    </a:lnTo>
                    <a:lnTo>
                      <a:pt x="342" y="220"/>
                    </a:lnTo>
                    <a:lnTo>
                      <a:pt x="346" y="232"/>
                    </a:lnTo>
                    <a:lnTo>
                      <a:pt x="342" y="228"/>
                    </a:lnTo>
                    <a:lnTo>
                      <a:pt x="334" y="216"/>
                    </a:lnTo>
                    <a:lnTo>
                      <a:pt x="322" y="212"/>
                    </a:lnTo>
                    <a:lnTo>
                      <a:pt x="310" y="200"/>
                    </a:lnTo>
                    <a:lnTo>
                      <a:pt x="306" y="188"/>
                    </a:lnTo>
                    <a:lnTo>
                      <a:pt x="297" y="192"/>
                    </a:lnTo>
                    <a:lnTo>
                      <a:pt x="289" y="179"/>
                    </a:lnTo>
                    <a:lnTo>
                      <a:pt x="289" y="183"/>
                    </a:lnTo>
                    <a:lnTo>
                      <a:pt x="289" y="179"/>
                    </a:lnTo>
                    <a:lnTo>
                      <a:pt x="289" y="171"/>
                    </a:lnTo>
                    <a:lnTo>
                      <a:pt x="281" y="159"/>
                    </a:lnTo>
                    <a:lnTo>
                      <a:pt x="273" y="155"/>
                    </a:lnTo>
                    <a:lnTo>
                      <a:pt x="265" y="147"/>
                    </a:lnTo>
                    <a:lnTo>
                      <a:pt x="253" y="139"/>
                    </a:lnTo>
                    <a:lnTo>
                      <a:pt x="240" y="127"/>
                    </a:lnTo>
                    <a:lnTo>
                      <a:pt x="228" y="122"/>
                    </a:lnTo>
                    <a:lnTo>
                      <a:pt x="216" y="118"/>
                    </a:lnTo>
                    <a:lnTo>
                      <a:pt x="204" y="106"/>
                    </a:lnTo>
                    <a:lnTo>
                      <a:pt x="192" y="94"/>
                    </a:lnTo>
                    <a:lnTo>
                      <a:pt x="183" y="86"/>
                    </a:lnTo>
                    <a:lnTo>
                      <a:pt x="183" y="82"/>
                    </a:lnTo>
                    <a:lnTo>
                      <a:pt x="175" y="70"/>
                    </a:lnTo>
                    <a:lnTo>
                      <a:pt x="167" y="57"/>
                    </a:lnTo>
                    <a:lnTo>
                      <a:pt x="159" y="45"/>
                    </a:lnTo>
                    <a:lnTo>
                      <a:pt x="151" y="37"/>
                    </a:lnTo>
                    <a:lnTo>
                      <a:pt x="139" y="25"/>
                    </a:lnTo>
                    <a:lnTo>
                      <a:pt x="131" y="29"/>
                    </a:lnTo>
                    <a:lnTo>
                      <a:pt x="118" y="33"/>
                    </a:lnTo>
                    <a:lnTo>
                      <a:pt x="106" y="25"/>
                    </a:lnTo>
                    <a:lnTo>
                      <a:pt x="94" y="25"/>
                    </a:lnTo>
                    <a:lnTo>
                      <a:pt x="82" y="29"/>
                    </a:lnTo>
                    <a:lnTo>
                      <a:pt x="74" y="29"/>
                    </a:lnTo>
                    <a:lnTo>
                      <a:pt x="61" y="25"/>
                    </a:lnTo>
                    <a:lnTo>
                      <a:pt x="49" y="17"/>
                    </a:lnTo>
                    <a:lnTo>
                      <a:pt x="37" y="9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9"/>
                    </a:lnTo>
                    <a:lnTo>
                      <a:pt x="0" y="21"/>
                    </a:lnTo>
                    <a:lnTo>
                      <a:pt x="4" y="33"/>
                    </a:lnTo>
                    <a:lnTo>
                      <a:pt x="13" y="45"/>
                    </a:lnTo>
                    <a:lnTo>
                      <a:pt x="17" y="57"/>
                    </a:lnTo>
                    <a:lnTo>
                      <a:pt x="29" y="70"/>
                    </a:lnTo>
                    <a:lnTo>
                      <a:pt x="41" y="78"/>
                    </a:lnTo>
                    <a:lnTo>
                      <a:pt x="53" y="90"/>
                    </a:lnTo>
                    <a:lnTo>
                      <a:pt x="65" y="98"/>
                    </a:lnTo>
                    <a:lnTo>
                      <a:pt x="74" y="110"/>
                    </a:lnTo>
                    <a:lnTo>
                      <a:pt x="86" y="114"/>
                    </a:lnTo>
                    <a:lnTo>
                      <a:pt x="98" y="118"/>
                    </a:lnTo>
                    <a:lnTo>
                      <a:pt x="110" y="131"/>
                    </a:lnTo>
                    <a:lnTo>
                      <a:pt x="114" y="143"/>
                    </a:lnTo>
                    <a:lnTo>
                      <a:pt x="126" y="155"/>
                    </a:lnTo>
                    <a:lnTo>
                      <a:pt x="131" y="163"/>
                    </a:lnTo>
                    <a:lnTo>
                      <a:pt x="143" y="171"/>
                    </a:lnTo>
                    <a:lnTo>
                      <a:pt x="147" y="183"/>
                    </a:lnTo>
                    <a:lnTo>
                      <a:pt x="147" y="196"/>
                    </a:lnTo>
                    <a:lnTo>
                      <a:pt x="159" y="208"/>
                    </a:lnTo>
                    <a:lnTo>
                      <a:pt x="167" y="208"/>
                    </a:lnTo>
                    <a:lnTo>
                      <a:pt x="171" y="208"/>
                    </a:lnTo>
                    <a:lnTo>
                      <a:pt x="183" y="216"/>
                    </a:lnTo>
                    <a:lnTo>
                      <a:pt x="196" y="220"/>
                    </a:lnTo>
                    <a:lnTo>
                      <a:pt x="204" y="232"/>
                    </a:lnTo>
                    <a:lnTo>
                      <a:pt x="216" y="245"/>
                    </a:lnTo>
                    <a:lnTo>
                      <a:pt x="216" y="257"/>
                    </a:lnTo>
                    <a:lnTo>
                      <a:pt x="220" y="269"/>
                    </a:lnTo>
                    <a:lnTo>
                      <a:pt x="224" y="281"/>
                    </a:lnTo>
                    <a:lnTo>
                      <a:pt x="228" y="293"/>
                    </a:lnTo>
                    <a:lnTo>
                      <a:pt x="232" y="301"/>
                    </a:lnTo>
                    <a:lnTo>
                      <a:pt x="236" y="314"/>
                    </a:lnTo>
                    <a:lnTo>
                      <a:pt x="236" y="326"/>
                    </a:lnTo>
                    <a:lnTo>
                      <a:pt x="249" y="330"/>
                    </a:lnTo>
                    <a:lnTo>
                      <a:pt x="261" y="334"/>
                    </a:lnTo>
                    <a:lnTo>
                      <a:pt x="273" y="342"/>
                    </a:lnTo>
                    <a:lnTo>
                      <a:pt x="273" y="354"/>
                    </a:lnTo>
                    <a:lnTo>
                      <a:pt x="281" y="367"/>
                    </a:lnTo>
                    <a:lnTo>
                      <a:pt x="289" y="371"/>
                    </a:lnTo>
                    <a:lnTo>
                      <a:pt x="297" y="383"/>
                    </a:lnTo>
                    <a:lnTo>
                      <a:pt x="310" y="395"/>
                    </a:lnTo>
                    <a:lnTo>
                      <a:pt x="314" y="407"/>
                    </a:lnTo>
                    <a:lnTo>
                      <a:pt x="314" y="415"/>
                    </a:lnTo>
                    <a:lnTo>
                      <a:pt x="322" y="428"/>
                    </a:lnTo>
                    <a:lnTo>
                      <a:pt x="330" y="440"/>
                    </a:lnTo>
                    <a:lnTo>
                      <a:pt x="338" y="452"/>
                    </a:lnTo>
                    <a:lnTo>
                      <a:pt x="342" y="464"/>
                    </a:lnTo>
                    <a:lnTo>
                      <a:pt x="342" y="476"/>
                    </a:lnTo>
                    <a:lnTo>
                      <a:pt x="346" y="489"/>
                    </a:lnTo>
                    <a:lnTo>
                      <a:pt x="350" y="493"/>
                    </a:lnTo>
                    <a:lnTo>
                      <a:pt x="362" y="501"/>
                    </a:lnTo>
                    <a:lnTo>
                      <a:pt x="375" y="517"/>
                    </a:lnTo>
                    <a:lnTo>
                      <a:pt x="379" y="525"/>
                    </a:lnTo>
                    <a:lnTo>
                      <a:pt x="387" y="537"/>
                    </a:lnTo>
                    <a:lnTo>
                      <a:pt x="399" y="546"/>
                    </a:lnTo>
                    <a:lnTo>
                      <a:pt x="411" y="554"/>
                    </a:lnTo>
                    <a:lnTo>
                      <a:pt x="424" y="562"/>
                    </a:lnTo>
                    <a:lnTo>
                      <a:pt x="428" y="574"/>
                    </a:lnTo>
                    <a:lnTo>
                      <a:pt x="432" y="586"/>
                    </a:lnTo>
                    <a:lnTo>
                      <a:pt x="444" y="594"/>
                    </a:lnTo>
                    <a:lnTo>
                      <a:pt x="456" y="603"/>
                    </a:lnTo>
                    <a:lnTo>
                      <a:pt x="468" y="615"/>
                    </a:lnTo>
                    <a:lnTo>
                      <a:pt x="481" y="623"/>
                    </a:lnTo>
                    <a:lnTo>
                      <a:pt x="493" y="631"/>
                    </a:lnTo>
                    <a:lnTo>
                      <a:pt x="505" y="639"/>
                    </a:lnTo>
                    <a:lnTo>
                      <a:pt x="517" y="647"/>
                    </a:lnTo>
                    <a:lnTo>
                      <a:pt x="529" y="660"/>
                    </a:lnTo>
                    <a:lnTo>
                      <a:pt x="537" y="672"/>
                    </a:lnTo>
                    <a:lnTo>
                      <a:pt x="546" y="680"/>
                    </a:lnTo>
                    <a:lnTo>
                      <a:pt x="546" y="684"/>
                    </a:lnTo>
                    <a:lnTo>
                      <a:pt x="558" y="692"/>
                    </a:lnTo>
                    <a:lnTo>
                      <a:pt x="562" y="700"/>
                    </a:lnTo>
                    <a:lnTo>
                      <a:pt x="566" y="700"/>
                    </a:lnTo>
                    <a:lnTo>
                      <a:pt x="570" y="688"/>
                    </a:lnTo>
                    <a:lnTo>
                      <a:pt x="562" y="676"/>
                    </a:lnTo>
                    <a:lnTo>
                      <a:pt x="574" y="676"/>
                    </a:lnTo>
                    <a:lnTo>
                      <a:pt x="586" y="684"/>
                    </a:lnTo>
                    <a:lnTo>
                      <a:pt x="599" y="692"/>
                    </a:lnTo>
                    <a:lnTo>
                      <a:pt x="603" y="680"/>
                    </a:lnTo>
                    <a:lnTo>
                      <a:pt x="615" y="680"/>
                    </a:lnTo>
                    <a:lnTo>
                      <a:pt x="623" y="684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60" name="Freeform 1006">
                <a:extLst>
                  <a:ext uri="{FF2B5EF4-FFF2-40B4-BE49-F238E27FC236}">
                    <a16:creationId xmlns="" xmlns:a16="http://schemas.microsoft.com/office/drawing/2014/main" id="{B8D64A5B-35C4-4964-B341-A11D348F74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957" y="10593"/>
                <a:ext cx="89" cy="93"/>
              </a:xfrm>
              <a:custGeom>
                <a:avLst/>
                <a:gdLst>
                  <a:gd name="T0" fmla="*/ 8 w 89"/>
                  <a:gd name="T1" fmla="*/ 4 h 93"/>
                  <a:gd name="T2" fmla="*/ 8 w 89"/>
                  <a:gd name="T3" fmla="*/ 12 h 93"/>
                  <a:gd name="T4" fmla="*/ 0 w 89"/>
                  <a:gd name="T5" fmla="*/ 20 h 93"/>
                  <a:gd name="T6" fmla="*/ 4 w 89"/>
                  <a:gd name="T7" fmla="*/ 32 h 93"/>
                  <a:gd name="T8" fmla="*/ 28 w 89"/>
                  <a:gd name="T9" fmla="*/ 32 h 93"/>
                  <a:gd name="T10" fmla="*/ 36 w 89"/>
                  <a:gd name="T11" fmla="*/ 45 h 93"/>
                  <a:gd name="T12" fmla="*/ 44 w 89"/>
                  <a:gd name="T13" fmla="*/ 57 h 93"/>
                  <a:gd name="T14" fmla="*/ 44 w 89"/>
                  <a:gd name="T15" fmla="*/ 69 h 93"/>
                  <a:gd name="T16" fmla="*/ 57 w 89"/>
                  <a:gd name="T17" fmla="*/ 77 h 93"/>
                  <a:gd name="T18" fmla="*/ 65 w 89"/>
                  <a:gd name="T19" fmla="*/ 81 h 93"/>
                  <a:gd name="T20" fmla="*/ 77 w 89"/>
                  <a:gd name="T21" fmla="*/ 89 h 93"/>
                  <a:gd name="T22" fmla="*/ 89 w 89"/>
                  <a:gd name="T23" fmla="*/ 93 h 93"/>
                  <a:gd name="T24" fmla="*/ 85 w 89"/>
                  <a:gd name="T25" fmla="*/ 81 h 93"/>
                  <a:gd name="T26" fmla="*/ 89 w 89"/>
                  <a:gd name="T27" fmla="*/ 69 h 93"/>
                  <a:gd name="T28" fmla="*/ 77 w 89"/>
                  <a:gd name="T29" fmla="*/ 57 h 93"/>
                  <a:gd name="T30" fmla="*/ 65 w 89"/>
                  <a:gd name="T31" fmla="*/ 53 h 93"/>
                  <a:gd name="T32" fmla="*/ 61 w 89"/>
                  <a:gd name="T33" fmla="*/ 40 h 93"/>
                  <a:gd name="T34" fmla="*/ 57 w 89"/>
                  <a:gd name="T35" fmla="*/ 28 h 93"/>
                  <a:gd name="T36" fmla="*/ 57 w 89"/>
                  <a:gd name="T37" fmla="*/ 16 h 93"/>
                  <a:gd name="T38" fmla="*/ 48 w 89"/>
                  <a:gd name="T39" fmla="*/ 4 h 93"/>
                  <a:gd name="T40" fmla="*/ 36 w 89"/>
                  <a:gd name="T41" fmla="*/ 0 h 93"/>
                  <a:gd name="T42" fmla="*/ 32 w 89"/>
                  <a:gd name="T43" fmla="*/ 12 h 93"/>
                  <a:gd name="T44" fmla="*/ 20 w 89"/>
                  <a:gd name="T45" fmla="*/ 0 h 93"/>
                  <a:gd name="T46" fmla="*/ 8 w 89"/>
                  <a:gd name="T47" fmla="*/ 4 h 9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9"/>
                  <a:gd name="T73" fmla="*/ 0 h 93"/>
                  <a:gd name="T74" fmla="*/ 89 w 89"/>
                  <a:gd name="T75" fmla="*/ 93 h 9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9" h="93">
                    <a:moveTo>
                      <a:pt x="8" y="4"/>
                    </a:moveTo>
                    <a:lnTo>
                      <a:pt x="8" y="12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28" y="32"/>
                    </a:lnTo>
                    <a:lnTo>
                      <a:pt x="36" y="45"/>
                    </a:lnTo>
                    <a:lnTo>
                      <a:pt x="44" y="57"/>
                    </a:lnTo>
                    <a:lnTo>
                      <a:pt x="44" y="69"/>
                    </a:lnTo>
                    <a:lnTo>
                      <a:pt x="57" y="77"/>
                    </a:lnTo>
                    <a:lnTo>
                      <a:pt x="65" y="81"/>
                    </a:lnTo>
                    <a:lnTo>
                      <a:pt x="77" y="89"/>
                    </a:lnTo>
                    <a:lnTo>
                      <a:pt x="89" y="93"/>
                    </a:lnTo>
                    <a:lnTo>
                      <a:pt x="85" y="81"/>
                    </a:lnTo>
                    <a:lnTo>
                      <a:pt x="89" y="69"/>
                    </a:lnTo>
                    <a:lnTo>
                      <a:pt x="77" y="57"/>
                    </a:lnTo>
                    <a:lnTo>
                      <a:pt x="65" y="53"/>
                    </a:lnTo>
                    <a:lnTo>
                      <a:pt x="61" y="40"/>
                    </a:lnTo>
                    <a:lnTo>
                      <a:pt x="57" y="28"/>
                    </a:lnTo>
                    <a:lnTo>
                      <a:pt x="57" y="16"/>
                    </a:lnTo>
                    <a:lnTo>
                      <a:pt x="48" y="4"/>
                    </a:lnTo>
                    <a:lnTo>
                      <a:pt x="36" y="0"/>
                    </a:lnTo>
                    <a:lnTo>
                      <a:pt x="32" y="12"/>
                    </a:lnTo>
                    <a:lnTo>
                      <a:pt x="20" y="0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61" name="Freeform 1007">
                <a:extLst>
                  <a:ext uri="{FF2B5EF4-FFF2-40B4-BE49-F238E27FC236}">
                    <a16:creationId xmlns="" xmlns:a16="http://schemas.microsoft.com/office/drawing/2014/main" id="{DED48CDE-08B4-47C7-99BB-39935E46E00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103" y="10654"/>
                <a:ext cx="41" cy="40"/>
              </a:xfrm>
              <a:custGeom>
                <a:avLst/>
                <a:gdLst>
                  <a:gd name="T0" fmla="*/ 8 w 41"/>
                  <a:gd name="T1" fmla="*/ 0 h 40"/>
                  <a:gd name="T2" fmla="*/ 4 w 41"/>
                  <a:gd name="T3" fmla="*/ 0 h 40"/>
                  <a:gd name="T4" fmla="*/ 0 w 41"/>
                  <a:gd name="T5" fmla="*/ 12 h 40"/>
                  <a:gd name="T6" fmla="*/ 0 w 41"/>
                  <a:gd name="T7" fmla="*/ 24 h 40"/>
                  <a:gd name="T8" fmla="*/ 0 w 41"/>
                  <a:gd name="T9" fmla="*/ 36 h 40"/>
                  <a:gd name="T10" fmla="*/ 12 w 41"/>
                  <a:gd name="T11" fmla="*/ 36 h 40"/>
                  <a:gd name="T12" fmla="*/ 24 w 41"/>
                  <a:gd name="T13" fmla="*/ 40 h 40"/>
                  <a:gd name="T14" fmla="*/ 37 w 41"/>
                  <a:gd name="T15" fmla="*/ 28 h 40"/>
                  <a:gd name="T16" fmla="*/ 41 w 41"/>
                  <a:gd name="T17" fmla="*/ 16 h 40"/>
                  <a:gd name="T18" fmla="*/ 33 w 41"/>
                  <a:gd name="T19" fmla="*/ 4 h 40"/>
                  <a:gd name="T20" fmla="*/ 29 w 41"/>
                  <a:gd name="T21" fmla="*/ 4 h 40"/>
                  <a:gd name="T22" fmla="*/ 24 w 41"/>
                  <a:gd name="T23" fmla="*/ 4 h 40"/>
                  <a:gd name="T24" fmla="*/ 20 w 41"/>
                  <a:gd name="T25" fmla="*/ 0 h 40"/>
                  <a:gd name="T26" fmla="*/ 8 w 41"/>
                  <a:gd name="T27" fmla="*/ 0 h 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"/>
                  <a:gd name="T43" fmla="*/ 0 h 40"/>
                  <a:gd name="T44" fmla="*/ 41 w 41"/>
                  <a:gd name="T45" fmla="*/ 40 h 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" h="40">
                    <a:moveTo>
                      <a:pt x="8" y="0"/>
                    </a:moveTo>
                    <a:lnTo>
                      <a:pt x="4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12" y="36"/>
                    </a:lnTo>
                    <a:lnTo>
                      <a:pt x="24" y="40"/>
                    </a:lnTo>
                    <a:lnTo>
                      <a:pt x="37" y="28"/>
                    </a:lnTo>
                    <a:lnTo>
                      <a:pt x="41" y="16"/>
                    </a:lnTo>
                    <a:lnTo>
                      <a:pt x="33" y="4"/>
                    </a:lnTo>
                    <a:lnTo>
                      <a:pt x="29" y="4"/>
                    </a:lnTo>
                    <a:lnTo>
                      <a:pt x="24" y="4"/>
                    </a:lnTo>
                    <a:lnTo>
                      <a:pt x="2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62" name="Freeform 1008">
                <a:extLst>
                  <a:ext uri="{FF2B5EF4-FFF2-40B4-BE49-F238E27FC236}">
                    <a16:creationId xmlns="" xmlns:a16="http://schemas.microsoft.com/office/drawing/2014/main" id="{BA19E7FD-42A2-46B7-A811-C923F71673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969" y="10857"/>
                <a:ext cx="553" cy="175"/>
              </a:xfrm>
              <a:custGeom>
                <a:avLst/>
                <a:gdLst>
                  <a:gd name="T0" fmla="*/ 476 w 553"/>
                  <a:gd name="T1" fmla="*/ 147 h 175"/>
                  <a:gd name="T2" fmla="*/ 500 w 553"/>
                  <a:gd name="T3" fmla="*/ 155 h 175"/>
                  <a:gd name="T4" fmla="*/ 525 w 553"/>
                  <a:gd name="T5" fmla="*/ 163 h 175"/>
                  <a:gd name="T6" fmla="*/ 541 w 553"/>
                  <a:gd name="T7" fmla="*/ 171 h 175"/>
                  <a:gd name="T8" fmla="*/ 549 w 553"/>
                  <a:gd name="T9" fmla="*/ 171 h 175"/>
                  <a:gd name="T10" fmla="*/ 545 w 553"/>
                  <a:gd name="T11" fmla="*/ 163 h 175"/>
                  <a:gd name="T12" fmla="*/ 545 w 553"/>
                  <a:gd name="T13" fmla="*/ 139 h 175"/>
                  <a:gd name="T14" fmla="*/ 545 w 553"/>
                  <a:gd name="T15" fmla="*/ 126 h 175"/>
                  <a:gd name="T16" fmla="*/ 533 w 553"/>
                  <a:gd name="T17" fmla="*/ 110 h 175"/>
                  <a:gd name="T18" fmla="*/ 508 w 553"/>
                  <a:gd name="T19" fmla="*/ 106 h 175"/>
                  <a:gd name="T20" fmla="*/ 488 w 553"/>
                  <a:gd name="T21" fmla="*/ 110 h 175"/>
                  <a:gd name="T22" fmla="*/ 464 w 553"/>
                  <a:gd name="T23" fmla="*/ 106 h 175"/>
                  <a:gd name="T24" fmla="*/ 443 w 553"/>
                  <a:gd name="T25" fmla="*/ 98 h 175"/>
                  <a:gd name="T26" fmla="*/ 435 w 553"/>
                  <a:gd name="T27" fmla="*/ 78 h 175"/>
                  <a:gd name="T28" fmla="*/ 423 w 553"/>
                  <a:gd name="T29" fmla="*/ 57 h 175"/>
                  <a:gd name="T30" fmla="*/ 399 w 553"/>
                  <a:gd name="T31" fmla="*/ 57 h 175"/>
                  <a:gd name="T32" fmla="*/ 378 w 553"/>
                  <a:gd name="T33" fmla="*/ 49 h 175"/>
                  <a:gd name="T34" fmla="*/ 354 w 553"/>
                  <a:gd name="T35" fmla="*/ 49 h 175"/>
                  <a:gd name="T36" fmla="*/ 342 w 553"/>
                  <a:gd name="T37" fmla="*/ 33 h 175"/>
                  <a:gd name="T38" fmla="*/ 317 w 553"/>
                  <a:gd name="T39" fmla="*/ 37 h 175"/>
                  <a:gd name="T40" fmla="*/ 313 w 553"/>
                  <a:gd name="T41" fmla="*/ 49 h 175"/>
                  <a:gd name="T42" fmla="*/ 301 w 553"/>
                  <a:gd name="T43" fmla="*/ 65 h 175"/>
                  <a:gd name="T44" fmla="*/ 276 w 553"/>
                  <a:gd name="T45" fmla="*/ 61 h 175"/>
                  <a:gd name="T46" fmla="*/ 252 w 553"/>
                  <a:gd name="T47" fmla="*/ 57 h 175"/>
                  <a:gd name="T48" fmla="*/ 228 w 553"/>
                  <a:gd name="T49" fmla="*/ 57 h 175"/>
                  <a:gd name="T50" fmla="*/ 211 w 553"/>
                  <a:gd name="T51" fmla="*/ 53 h 175"/>
                  <a:gd name="T52" fmla="*/ 191 w 553"/>
                  <a:gd name="T53" fmla="*/ 41 h 175"/>
                  <a:gd name="T54" fmla="*/ 171 w 553"/>
                  <a:gd name="T55" fmla="*/ 21 h 175"/>
                  <a:gd name="T56" fmla="*/ 146 w 553"/>
                  <a:gd name="T57" fmla="*/ 17 h 175"/>
                  <a:gd name="T58" fmla="*/ 126 w 553"/>
                  <a:gd name="T59" fmla="*/ 12 h 175"/>
                  <a:gd name="T60" fmla="*/ 102 w 553"/>
                  <a:gd name="T61" fmla="*/ 0 h 175"/>
                  <a:gd name="T62" fmla="*/ 97 w 553"/>
                  <a:gd name="T63" fmla="*/ 8 h 175"/>
                  <a:gd name="T64" fmla="*/ 77 w 553"/>
                  <a:gd name="T65" fmla="*/ 8 h 175"/>
                  <a:gd name="T66" fmla="*/ 57 w 553"/>
                  <a:gd name="T67" fmla="*/ 4 h 175"/>
                  <a:gd name="T68" fmla="*/ 32 w 553"/>
                  <a:gd name="T69" fmla="*/ 8 h 175"/>
                  <a:gd name="T70" fmla="*/ 24 w 553"/>
                  <a:gd name="T71" fmla="*/ 29 h 175"/>
                  <a:gd name="T72" fmla="*/ 8 w 553"/>
                  <a:gd name="T73" fmla="*/ 45 h 175"/>
                  <a:gd name="T74" fmla="*/ 8 w 553"/>
                  <a:gd name="T75" fmla="*/ 57 h 175"/>
                  <a:gd name="T76" fmla="*/ 32 w 553"/>
                  <a:gd name="T77" fmla="*/ 53 h 175"/>
                  <a:gd name="T78" fmla="*/ 57 w 553"/>
                  <a:gd name="T79" fmla="*/ 65 h 175"/>
                  <a:gd name="T80" fmla="*/ 65 w 553"/>
                  <a:gd name="T81" fmla="*/ 78 h 175"/>
                  <a:gd name="T82" fmla="*/ 73 w 553"/>
                  <a:gd name="T83" fmla="*/ 90 h 175"/>
                  <a:gd name="T84" fmla="*/ 97 w 553"/>
                  <a:gd name="T85" fmla="*/ 94 h 175"/>
                  <a:gd name="T86" fmla="*/ 122 w 553"/>
                  <a:gd name="T87" fmla="*/ 94 h 175"/>
                  <a:gd name="T88" fmla="*/ 142 w 553"/>
                  <a:gd name="T89" fmla="*/ 106 h 175"/>
                  <a:gd name="T90" fmla="*/ 150 w 553"/>
                  <a:gd name="T91" fmla="*/ 110 h 175"/>
                  <a:gd name="T92" fmla="*/ 175 w 553"/>
                  <a:gd name="T93" fmla="*/ 114 h 175"/>
                  <a:gd name="T94" fmla="*/ 199 w 553"/>
                  <a:gd name="T95" fmla="*/ 106 h 175"/>
                  <a:gd name="T96" fmla="*/ 215 w 553"/>
                  <a:gd name="T97" fmla="*/ 110 h 175"/>
                  <a:gd name="T98" fmla="*/ 240 w 553"/>
                  <a:gd name="T99" fmla="*/ 110 h 175"/>
                  <a:gd name="T100" fmla="*/ 276 w 553"/>
                  <a:gd name="T101" fmla="*/ 118 h 175"/>
                  <a:gd name="T102" fmla="*/ 293 w 553"/>
                  <a:gd name="T103" fmla="*/ 126 h 175"/>
                  <a:gd name="T104" fmla="*/ 313 w 553"/>
                  <a:gd name="T105" fmla="*/ 134 h 175"/>
                  <a:gd name="T106" fmla="*/ 329 w 553"/>
                  <a:gd name="T107" fmla="*/ 139 h 175"/>
                  <a:gd name="T108" fmla="*/ 346 w 553"/>
                  <a:gd name="T109" fmla="*/ 143 h 175"/>
                  <a:gd name="T110" fmla="*/ 370 w 553"/>
                  <a:gd name="T111" fmla="*/ 147 h 175"/>
                  <a:gd name="T112" fmla="*/ 395 w 553"/>
                  <a:gd name="T113" fmla="*/ 147 h 175"/>
                  <a:gd name="T114" fmla="*/ 415 w 553"/>
                  <a:gd name="T115" fmla="*/ 147 h 175"/>
                  <a:gd name="T116" fmla="*/ 439 w 553"/>
                  <a:gd name="T117" fmla="*/ 151 h 175"/>
                  <a:gd name="T118" fmla="*/ 464 w 553"/>
                  <a:gd name="T119" fmla="*/ 143 h 17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53"/>
                  <a:gd name="T181" fmla="*/ 0 h 175"/>
                  <a:gd name="T182" fmla="*/ 553 w 553"/>
                  <a:gd name="T183" fmla="*/ 175 h 17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53" h="175">
                    <a:moveTo>
                      <a:pt x="464" y="143"/>
                    </a:moveTo>
                    <a:lnTo>
                      <a:pt x="476" y="147"/>
                    </a:lnTo>
                    <a:lnTo>
                      <a:pt x="488" y="151"/>
                    </a:lnTo>
                    <a:lnTo>
                      <a:pt x="500" y="155"/>
                    </a:lnTo>
                    <a:lnTo>
                      <a:pt x="513" y="163"/>
                    </a:lnTo>
                    <a:lnTo>
                      <a:pt x="525" y="163"/>
                    </a:lnTo>
                    <a:lnTo>
                      <a:pt x="537" y="163"/>
                    </a:lnTo>
                    <a:lnTo>
                      <a:pt x="541" y="171"/>
                    </a:lnTo>
                    <a:lnTo>
                      <a:pt x="549" y="171"/>
                    </a:lnTo>
                    <a:lnTo>
                      <a:pt x="553" y="175"/>
                    </a:lnTo>
                    <a:lnTo>
                      <a:pt x="545" y="163"/>
                    </a:lnTo>
                    <a:lnTo>
                      <a:pt x="541" y="151"/>
                    </a:lnTo>
                    <a:lnTo>
                      <a:pt x="545" y="139"/>
                    </a:lnTo>
                    <a:lnTo>
                      <a:pt x="545" y="130"/>
                    </a:lnTo>
                    <a:lnTo>
                      <a:pt x="545" y="126"/>
                    </a:lnTo>
                    <a:lnTo>
                      <a:pt x="545" y="114"/>
                    </a:lnTo>
                    <a:lnTo>
                      <a:pt x="533" y="110"/>
                    </a:lnTo>
                    <a:lnTo>
                      <a:pt x="525" y="102"/>
                    </a:lnTo>
                    <a:lnTo>
                      <a:pt x="508" y="106"/>
                    </a:lnTo>
                    <a:lnTo>
                      <a:pt x="500" y="110"/>
                    </a:lnTo>
                    <a:lnTo>
                      <a:pt x="488" y="110"/>
                    </a:lnTo>
                    <a:lnTo>
                      <a:pt x="476" y="114"/>
                    </a:lnTo>
                    <a:lnTo>
                      <a:pt x="464" y="106"/>
                    </a:lnTo>
                    <a:lnTo>
                      <a:pt x="451" y="102"/>
                    </a:lnTo>
                    <a:lnTo>
                      <a:pt x="443" y="98"/>
                    </a:lnTo>
                    <a:lnTo>
                      <a:pt x="447" y="86"/>
                    </a:lnTo>
                    <a:lnTo>
                      <a:pt x="435" y="78"/>
                    </a:lnTo>
                    <a:lnTo>
                      <a:pt x="435" y="69"/>
                    </a:lnTo>
                    <a:lnTo>
                      <a:pt x="423" y="57"/>
                    </a:lnTo>
                    <a:lnTo>
                      <a:pt x="411" y="57"/>
                    </a:lnTo>
                    <a:lnTo>
                      <a:pt x="399" y="57"/>
                    </a:lnTo>
                    <a:lnTo>
                      <a:pt x="386" y="53"/>
                    </a:lnTo>
                    <a:lnTo>
                      <a:pt x="378" y="49"/>
                    </a:lnTo>
                    <a:lnTo>
                      <a:pt x="366" y="41"/>
                    </a:lnTo>
                    <a:lnTo>
                      <a:pt x="354" y="49"/>
                    </a:lnTo>
                    <a:lnTo>
                      <a:pt x="350" y="45"/>
                    </a:lnTo>
                    <a:lnTo>
                      <a:pt x="342" y="33"/>
                    </a:lnTo>
                    <a:lnTo>
                      <a:pt x="329" y="29"/>
                    </a:lnTo>
                    <a:lnTo>
                      <a:pt x="317" y="37"/>
                    </a:lnTo>
                    <a:lnTo>
                      <a:pt x="317" y="49"/>
                    </a:lnTo>
                    <a:lnTo>
                      <a:pt x="313" y="49"/>
                    </a:lnTo>
                    <a:lnTo>
                      <a:pt x="313" y="53"/>
                    </a:lnTo>
                    <a:lnTo>
                      <a:pt x="301" y="65"/>
                    </a:lnTo>
                    <a:lnTo>
                      <a:pt x="289" y="57"/>
                    </a:lnTo>
                    <a:lnTo>
                      <a:pt x="276" y="61"/>
                    </a:lnTo>
                    <a:lnTo>
                      <a:pt x="264" y="57"/>
                    </a:lnTo>
                    <a:lnTo>
                      <a:pt x="252" y="57"/>
                    </a:lnTo>
                    <a:lnTo>
                      <a:pt x="244" y="57"/>
                    </a:lnTo>
                    <a:lnTo>
                      <a:pt x="228" y="57"/>
                    </a:lnTo>
                    <a:lnTo>
                      <a:pt x="215" y="53"/>
                    </a:lnTo>
                    <a:lnTo>
                      <a:pt x="211" y="53"/>
                    </a:lnTo>
                    <a:lnTo>
                      <a:pt x="199" y="53"/>
                    </a:lnTo>
                    <a:lnTo>
                      <a:pt x="191" y="41"/>
                    </a:lnTo>
                    <a:lnTo>
                      <a:pt x="183" y="29"/>
                    </a:lnTo>
                    <a:lnTo>
                      <a:pt x="171" y="21"/>
                    </a:lnTo>
                    <a:lnTo>
                      <a:pt x="158" y="25"/>
                    </a:lnTo>
                    <a:lnTo>
                      <a:pt x="146" y="17"/>
                    </a:lnTo>
                    <a:lnTo>
                      <a:pt x="138" y="21"/>
                    </a:lnTo>
                    <a:lnTo>
                      <a:pt x="126" y="12"/>
                    </a:lnTo>
                    <a:lnTo>
                      <a:pt x="114" y="0"/>
                    </a:lnTo>
                    <a:lnTo>
                      <a:pt x="102" y="0"/>
                    </a:lnTo>
                    <a:lnTo>
                      <a:pt x="97" y="0"/>
                    </a:lnTo>
                    <a:lnTo>
                      <a:pt x="97" y="8"/>
                    </a:lnTo>
                    <a:lnTo>
                      <a:pt x="85" y="12"/>
                    </a:lnTo>
                    <a:lnTo>
                      <a:pt x="77" y="8"/>
                    </a:lnTo>
                    <a:lnTo>
                      <a:pt x="69" y="4"/>
                    </a:lnTo>
                    <a:lnTo>
                      <a:pt x="57" y="4"/>
                    </a:lnTo>
                    <a:lnTo>
                      <a:pt x="45" y="4"/>
                    </a:lnTo>
                    <a:lnTo>
                      <a:pt x="32" y="8"/>
                    </a:lnTo>
                    <a:lnTo>
                      <a:pt x="24" y="17"/>
                    </a:lnTo>
                    <a:lnTo>
                      <a:pt x="24" y="29"/>
                    </a:lnTo>
                    <a:lnTo>
                      <a:pt x="12" y="33"/>
                    </a:lnTo>
                    <a:lnTo>
                      <a:pt x="8" y="45"/>
                    </a:lnTo>
                    <a:lnTo>
                      <a:pt x="0" y="45"/>
                    </a:lnTo>
                    <a:lnTo>
                      <a:pt x="8" y="57"/>
                    </a:lnTo>
                    <a:lnTo>
                      <a:pt x="20" y="57"/>
                    </a:lnTo>
                    <a:lnTo>
                      <a:pt x="32" y="53"/>
                    </a:lnTo>
                    <a:lnTo>
                      <a:pt x="45" y="57"/>
                    </a:lnTo>
                    <a:lnTo>
                      <a:pt x="57" y="65"/>
                    </a:lnTo>
                    <a:lnTo>
                      <a:pt x="69" y="65"/>
                    </a:lnTo>
                    <a:lnTo>
                      <a:pt x="65" y="78"/>
                    </a:lnTo>
                    <a:lnTo>
                      <a:pt x="61" y="90"/>
                    </a:lnTo>
                    <a:lnTo>
                      <a:pt x="73" y="90"/>
                    </a:lnTo>
                    <a:lnTo>
                      <a:pt x="85" y="90"/>
                    </a:lnTo>
                    <a:lnTo>
                      <a:pt x="97" y="94"/>
                    </a:lnTo>
                    <a:lnTo>
                      <a:pt x="110" y="94"/>
                    </a:lnTo>
                    <a:lnTo>
                      <a:pt x="122" y="94"/>
                    </a:lnTo>
                    <a:lnTo>
                      <a:pt x="130" y="98"/>
                    </a:lnTo>
                    <a:lnTo>
                      <a:pt x="142" y="106"/>
                    </a:lnTo>
                    <a:lnTo>
                      <a:pt x="146" y="110"/>
                    </a:lnTo>
                    <a:lnTo>
                      <a:pt x="150" y="110"/>
                    </a:lnTo>
                    <a:lnTo>
                      <a:pt x="163" y="110"/>
                    </a:lnTo>
                    <a:lnTo>
                      <a:pt x="175" y="114"/>
                    </a:lnTo>
                    <a:lnTo>
                      <a:pt x="187" y="114"/>
                    </a:lnTo>
                    <a:lnTo>
                      <a:pt x="199" y="106"/>
                    </a:lnTo>
                    <a:lnTo>
                      <a:pt x="203" y="106"/>
                    </a:lnTo>
                    <a:lnTo>
                      <a:pt x="215" y="110"/>
                    </a:lnTo>
                    <a:lnTo>
                      <a:pt x="228" y="106"/>
                    </a:lnTo>
                    <a:lnTo>
                      <a:pt x="240" y="110"/>
                    </a:lnTo>
                    <a:lnTo>
                      <a:pt x="252" y="110"/>
                    </a:lnTo>
                    <a:lnTo>
                      <a:pt x="276" y="118"/>
                    </a:lnTo>
                    <a:lnTo>
                      <a:pt x="281" y="118"/>
                    </a:lnTo>
                    <a:lnTo>
                      <a:pt x="293" y="126"/>
                    </a:lnTo>
                    <a:lnTo>
                      <a:pt x="301" y="130"/>
                    </a:lnTo>
                    <a:lnTo>
                      <a:pt x="313" y="134"/>
                    </a:lnTo>
                    <a:lnTo>
                      <a:pt x="329" y="139"/>
                    </a:lnTo>
                    <a:lnTo>
                      <a:pt x="333" y="139"/>
                    </a:lnTo>
                    <a:lnTo>
                      <a:pt x="346" y="143"/>
                    </a:lnTo>
                    <a:lnTo>
                      <a:pt x="358" y="143"/>
                    </a:lnTo>
                    <a:lnTo>
                      <a:pt x="370" y="147"/>
                    </a:lnTo>
                    <a:lnTo>
                      <a:pt x="382" y="143"/>
                    </a:lnTo>
                    <a:lnTo>
                      <a:pt x="395" y="147"/>
                    </a:lnTo>
                    <a:lnTo>
                      <a:pt x="407" y="147"/>
                    </a:lnTo>
                    <a:lnTo>
                      <a:pt x="415" y="147"/>
                    </a:lnTo>
                    <a:lnTo>
                      <a:pt x="431" y="151"/>
                    </a:lnTo>
                    <a:lnTo>
                      <a:pt x="439" y="151"/>
                    </a:lnTo>
                    <a:lnTo>
                      <a:pt x="451" y="151"/>
                    </a:lnTo>
                    <a:lnTo>
                      <a:pt x="464" y="143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63" name="Freeform 1009">
                <a:extLst>
                  <a:ext uri="{FF2B5EF4-FFF2-40B4-BE49-F238E27FC236}">
                    <a16:creationId xmlns="" xmlns:a16="http://schemas.microsoft.com/office/drawing/2014/main" id="{94AEAE79-BFFE-44D5-85C5-3667DE4ADE7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787" y="11065"/>
                <a:ext cx="114" cy="57"/>
              </a:xfrm>
              <a:custGeom>
                <a:avLst/>
                <a:gdLst>
                  <a:gd name="T0" fmla="*/ 4 w 114"/>
                  <a:gd name="T1" fmla="*/ 20 h 57"/>
                  <a:gd name="T2" fmla="*/ 12 w 114"/>
                  <a:gd name="T3" fmla="*/ 24 h 57"/>
                  <a:gd name="T4" fmla="*/ 24 w 114"/>
                  <a:gd name="T5" fmla="*/ 24 h 57"/>
                  <a:gd name="T6" fmla="*/ 36 w 114"/>
                  <a:gd name="T7" fmla="*/ 24 h 57"/>
                  <a:gd name="T8" fmla="*/ 44 w 114"/>
                  <a:gd name="T9" fmla="*/ 32 h 57"/>
                  <a:gd name="T10" fmla="*/ 57 w 114"/>
                  <a:gd name="T11" fmla="*/ 40 h 57"/>
                  <a:gd name="T12" fmla="*/ 61 w 114"/>
                  <a:gd name="T13" fmla="*/ 40 h 57"/>
                  <a:gd name="T14" fmla="*/ 61 w 114"/>
                  <a:gd name="T15" fmla="*/ 40 h 57"/>
                  <a:gd name="T16" fmla="*/ 73 w 114"/>
                  <a:gd name="T17" fmla="*/ 53 h 57"/>
                  <a:gd name="T18" fmla="*/ 85 w 114"/>
                  <a:gd name="T19" fmla="*/ 57 h 57"/>
                  <a:gd name="T20" fmla="*/ 97 w 114"/>
                  <a:gd name="T21" fmla="*/ 53 h 57"/>
                  <a:gd name="T22" fmla="*/ 106 w 114"/>
                  <a:gd name="T23" fmla="*/ 49 h 57"/>
                  <a:gd name="T24" fmla="*/ 114 w 114"/>
                  <a:gd name="T25" fmla="*/ 40 h 57"/>
                  <a:gd name="T26" fmla="*/ 101 w 114"/>
                  <a:gd name="T27" fmla="*/ 28 h 57"/>
                  <a:gd name="T28" fmla="*/ 89 w 114"/>
                  <a:gd name="T29" fmla="*/ 16 h 57"/>
                  <a:gd name="T30" fmla="*/ 77 w 114"/>
                  <a:gd name="T31" fmla="*/ 20 h 57"/>
                  <a:gd name="T32" fmla="*/ 69 w 114"/>
                  <a:gd name="T33" fmla="*/ 8 h 57"/>
                  <a:gd name="T34" fmla="*/ 61 w 114"/>
                  <a:gd name="T35" fmla="*/ 0 h 57"/>
                  <a:gd name="T36" fmla="*/ 53 w 114"/>
                  <a:gd name="T37" fmla="*/ 4 h 57"/>
                  <a:gd name="T38" fmla="*/ 40 w 114"/>
                  <a:gd name="T39" fmla="*/ 0 h 57"/>
                  <a:gd name="T40" fmla="*/ 28 w 114"/>
                  <a:gd name="T41" fmla="*/ 0 h 57"/>
                  <a:gd name="T42" fmla="*/ 16 w 114"/>
                  <a:gd name="T43" fmla="*/ 4 h 57"/>
                  <a:gd name="T44" fmla="*/ 4 w 114"/>
                  <a:gd name="T45" fmla="*/ 4 h 57"/>
                  <a:gd name="T46" fmla="*/ 0 w 114"/>
                  <a:gd name="T47" fmla="*/ 12 h 57"/>
                  <a:gd name="T48" fmla="*/ 0 w 114"/>
                  <a:gd name="T49" fmla="*/ 16 h 57"/>
                  <a:gd name="T50" fmla="*/ 4 w 114"/>
                  <a:gd name="T51" fmla="*/ 20 h 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4"/>
                  <a:gd name="T79" fmla="*/ 0 h 57"/>
                  <a:gd name="T80" fmla="*/ 114 w 114"/>
                  <a:gd name="T81" fmla="*/ 57 h 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4" h="57">
                    <a:moveTo>
                      <a:pt x="4" y="20"/>
                    </a:moveTo>
                    <a:lnTo>
                      <a:pt x="12" y="24"/>
                    </a:lnTo>
                    <a:lnTo>
                      <a:pt x="24" y="24"/>
                    </a:lnTo>
                    <a:lnTo>
                      <a:pt x="36" y="24"/>
                    </a:lnTo>
                    <a:lnTo>
                      <a:pt x="44" y="32"/>
                    </a:lnTo>
                    <a:lnTo>
                      <a:pt x="57" y="40"/>
                    </a:lnTo>
                    <a:lnTo>
                      <a:pt x="61" y="40"/>
                    </a:lnTo>
                    <a:lnTo>
                      <a:pt x="73" y="53"/>
                    </a:lnTo>
                    <a:lnTo>
                      <a:pt x="85" y="57"/>
                    </a:lnTo>
                    <a:lnTo>
                      <a:pt x="97" y="53"/>
                    </a:lnTo>
                    <a:lnTo>
                      <a:pt x="106" y="49"/>
                    </a:lnTo>
                    <a:lnTo>
                      <a:pt x="114" y="40"/>
                    </a:lnTo>
                    <a:lnTo>
                      <a:pt x="101" y="28"/>
                    </a:lnTo>
                    <a:lnTo>
                      <a:pt x="89" y="16"/>
                    </a:lnTo>
                    <a:lnTo>
                      <a:pt x="77" y="20"/>
                    </a:lnTo>
                    <a:lnTo>
                      <a:pt x="69" y="8"/>
                    </a:lnTo>
                    <a:lnTo>
                      <a:pt x="61" y="0"/>
                    </a:lnTo>
                    <a:lnTo>
                      <a:pt x="53" y="4"/>
                    </a:lnTo>
                    <a:lnTo>
                      <a:pt x="40" y="0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4" y="4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2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64" name="Freeform 1010">
                <a:extLst>
                  <a:ext uri="{FF2B5EF4-FFF2-40B4-BE49-F238E27FC236}">
                    <a16:creationId xmlns="" xmlns:a16="http://schemas.microsoft.com/office/drawing/2014/main" id="{E52BF9B7-03D4-457F-928F-04A09CD098D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652" y="10987"/>
                <a:ext cx="143" cy="61"/>
              </a:xfrm>
              <a:custGeom>
                <a:avLst/>
                <a:gdLst>
                  <a:gd name="T0" fmla="*/ 33 w 143"/>
                  <a:gd name="T1" fmla="*/ 21 h 61"/>
                  <a:gd name="T2" fmla="*/ 17 w 143"/>
                  <a:gd name="T3" fmla="*/ 25 h 61"/>
                  <a:gd name="T4" fmla="*/ 9 w 143"/>
                  <a:gd name="T5" fmla="*/ 29 h 61"/>
                  <a:gd name="T6" fmla="*/ 4 w 143"/>
                  <a:gd name="T7" fmla="*/ 41 h 61"/>
                  <a:gd name="T8" fmla="*/ 0 w 143"/>
                  <a:gd name="T9" fmla="*/ 49 h 61"/>
                  <a:gd name="T10" fmla="*/ 13 w 143"/>
                  <a:gd name="T11" fmla="*/ 61 h 61"/>
                  <a:gd name="T12" fmla="*/ 25 w 143"/>
                  <a:gd name="T13" fmla="*/ 61 h 61"/>
                  <a:gd name="T14" fmla="*/ 37 w 143"/>
                  <a:gd name="T15" fmla="*/ 57 h 61"/>
                  <a:gd name="T16" fmla="*/ 49 w 143"/>
                  <a:gd name="T17" fmla="*/ 57 h 61"/>
                  <a:gd name="T18" fmla="*/ 61 w 143"/>
                  <a:gd name="T19" fmla="*/ 53 h 61"/>
                  <a:gd name="T20" fmla="*/ 70 w 143"/>
                  <a:gd name="T21" fmla="*/ 53 h 61"/>
                  <a:gd name="T22" fmla="*/ 82 w 143"/>
                  <a:gd name="T23" fmla="*/ 49 h 61"/>
                  <a:gd name="T24" fmla="*/ 94 w 143"/>
                  <a:gd name="T25" fmla="*/ 41 h 61"/>
                  <a:gd name="T26" fmla="*/ 106 w 143"/>
                  <a:gd name="T27" fmla="*/ 49 h 61"/>
                  <a:gd name="T28" fmla="*/ 118 w 143"/>
                  <a:gd name="T29" fmla="*/ 45 h 61"/>
                  <a:gd name="T30" fmla="*/ 131 w 143"/>
                  <a:gd name="T31" fmla="*/ 49 h 61"/>
                  <a:gd name="T32" fmla="*/ 143 w 143"/>
                  <a:gd name="T33" fmla="*/ 41 h 61"/>
                  <a:gd name="T34" fmla="*/ 139 w 143"/>
                  <a:gd name="T35" fmla="*/ 29 h 61"/>
                  <a:gd name="T36" fmla="*/ 135 w 143"/>
                  <a:gd name="T37" fmla="*/ 17 h 61"/>
                  <a:gd name="T38" fmla="*/ 127 w 143"/>
                  <a:gd name="T39" fmla="*/ 13 h 61"/>
                  <a:gd name="T40" fmla="*/ 118 w 143"/>
                  <a:gd name="T41" fmla="*/ 25 h 61"/>
                  <a:gd name="T42" fmla="*/ 118 w 143"/>
                  <a:gd name="T43" fmla="*/ 13 h 61"/>
                  <a:gd name="T44" fmla="*/ 106 w 143"/>
                  <a:gd name="T45" fmla="*/ 13 h 61"/>
                  <a:gd name="T46" fmla="*/ 94 w 143"/>
                  <a:gd name="T47" fmla="*/ 17 h 61"/>
                  <a:gd name="T48" fmla="*/ 86 w 143"/>
                  <a:gd name="T49" fmla="*/ 4 h 61"/>
                  <a:gd name="T50" fmla="*/ 74 w 143"/>
                  <a:gd name="T51" fmla="*/ 0 h 61"/>
                  <a:gd name="T52" fmla="*/ 61 w 143"/>
                  <a:gd name="T53" fmla="*/ 4 h 61"/>
                  <a:gd name="T54" fmla="*/ 66 w 143"/>
                  <a:gd name="T55" fmla="*/ 17 h 61"/>
                  <a:gd name="T56" fmla="*/ 90 w 143"/>
                  <a:gd name="T57" fmla="*/ 33 h 61"/>
                  <a:gd name="T58" fmla="*/ 78 w 143"/>
                  <a:gd name="T59" fmla="*/ 41 h 61"/>
                  <a:gd name="T60" fmla="*/ 66 w 143"/>
                  <a:gd name="T61" fmla="*/ 41 h 61"/>
                  <a:gd name="T62" fmla="*/ 53 w 143"/>
                  <a:gd name="T63" fmla="*/ 29 h 61"/>
                  <a:gd name="T64" fmla="*/ 41 w 143"/>
                  <a:gd name="T65" fmla="*/ 25 h 61"/>
                  <a:gd name="T66" fmla="*/ 33 w 143"/>
                  <a:gd name="T67" fmla="*/ 21 h 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3"/>
                  <a:gd name="T103" fmla="*/ 0 h 61"/>
                  <a:gd name="T104" fmla="*/ 143 w 143"/>
                  <a:gd name="T105" fmla="*/ 61 h 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3" h="61">
                    <a:moveTo>
                      <a:pt x="33" y="21"/>
                    </a:moveTo>
                    <a:lnTo>
                      <a:pt x="17" y="25"/>
                    </a:lnTo>
                    <a:lnTo>
                      <a:pt x="9" y="29"/>
                    </a:lnTo>
                    <a:lnTo>
                      <a:pt x="4" y="41"/>
                    </a:lnTo>
                    <a:lnTo>
                      <a:pt x="0" y="49"/>
                    </a:lnTo>
                    <a:lnTo>
                      <a:pt x="13" y="61"/>
                    </a:lnTo>
                    <a:lnTo>
                      <a:pt x="25" y="61"/>
                    </a:lnTo>
                    <a:lnTo>
                      <a:pt x="37" y="57"/>
                    </a:lnTo>
                    <a:lnTo>
                      <a:pt x="49" y="57"/>
                    </a:lnTo>
                    <a:lnTo>
                      <a:pt x="61" y="53"/>
                    </a:lnTo>
                    <a:lnTo>
                      <a:pt x="70" y="53"/>
                    </a:lnTo>
                    <a:lnTo>
                      <a:pt x="82" y="49"/>
                    </a:lnTo>
                    <a:lnTo>
                      <a:pt x="94" y="41"/>
                    </a:lnTo>
                    <a:lnTo>
                      <a:pt x="106" y="49"/>
                    </a:lnTo>
                    <a:lnTo>
                      <a:pt x="118" y="45"/>
                    </a:lnTo>
                    <a:lnTo>
                      <a:pt x="131" y="49"/>
                    </a:lnTo>
                    <a:lnTo>
                      <a:pt x="143" y="41"/>
                    </a:lnTo>
                    <a:lnTo>
                      <a:pt x="139" y="29"/>
                    </a:lnTo>
                    <a:lnTo>
                      <a:pt x="135" y="17"/>
                    </a:lnTo>
                    <a:lnTo>
                      <a:pt x="127" y="13"/>
                    </a:lnTo>
                    <a:lnTo>
                      <a:pt x="118" y="25"/>
                    </a:lnTo>
                    <a:lnTo>
                      <a:pt x="118" y="13"/>
                    </a:lnTo>
                    <a:lnTo>
                      <a:pt x="106" y="13"/>
                    </a:lnTo>
                    <a:lnTo>
                      <a:pt x="94" y="17"/>
                    </a:lnTo>
                    <a:lnTo>
                      <a:pt x="86" y="4"/>
                    </a:lnTo>
                    <a:lnTo>
                      <a:pt x="74" y="0"/>
                    </a:lnTo>
                    <a:lnTo>
                      <a:pt x="61" y="4"/>
                    </a:lnTo>
                    <a:lnTo>
                      <a:pt x="66" y="17"/>
                    </a:lnTo>
                    <a:lnTo>
                      <a:pt x="90" y="33"/>
                    </a:lnTo>
                    <a:lnTo>
                      <a:pt x="78" y="41"/>
                    </a:lnTo>
                    <a:lnTo>
                      <a:pt x="66" y="41"/>
                    </a:lnTo>
                    <a:lnTo>
                      <a:pt x="53" y="29"/>
                    </a:lnTo>
                    <a:lnTo>
                      <a:pt x="41" y="25"/>
                    </a:lnTo>
                    <a:lnTo>
                      <a:pt x="33" y="21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65" name="Freeform 1011">
                <a:extLst>
                  <a:ext uri="{FF2B5EF4-FFF2-40B4-BE49-F238E27FC236}">
                    <a16:creationId xmlns="" xmlns:a16="http://schemas.microsoft.com/office/drawing/2014/main" id="{A7FCD27F-5978-44CD-967E-97EFC60B875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412" y="10914"/>
                <a:ext cx="82" cy="25"/>
              </a:xfrm>
              <a:custGeom>
                <a:avLst/>
                <a:gdLst>
                  <a:gd name="T0" fmla="*/ 57 w 82"/>
                  <a:gd name="T1" fmla="*/ 0 h 25"/>
                  <a:gd name="T2" fmla="*/ 49 w 82"/>
                  <a:gd name="T3" fmla="*/ 0 h 25"/>
                  <a:gd name="T4" fmla="*/ 13 w 82"/>
                  <a:gd name="T5" fmla="*/ 0 h 25"/>
                  <a:gd name="T6" fmla="*/ 0 w 82"/>
                  <a:gd name="T7" fmla="*/ 8 h 25"/>
                  <a:gd name="T8" fmla="*/ 13 w 82"/>
                  <a:gd name="T9" fmla="*/ 21 h 25"/>
                  <a:gd name="T10" fmla="*/ 25 w 82"/>
                  <a:gd name="T11" fmla="*/ 21 h 25"/>
                  <a:gd name="T12" fmla="*/ 37 w 82"/>
                  <a:gd name="T13" fmla="*/ 21 h 25"/>
                  <a:gd name="T14" fmla="*/ 49 w 82"/>
                  <a:gd name="T15" fmla="*/ 25 h 25"/>
                  <a:gd name="T16" fmla="*/ 57 w 82"/>
                  <a:gd name="T17" fmla="*/ 16 h 25"/>
                  <a:gd name="T18" fmla="*/ 70 w 82"/>
                  <a:gd name="T19" fmla="*/ 12 h 25"/>
                  <a:gd name="T20" fmla="*/ 82 w 82"/>
                  <a:gd name="T21" fmla="*/ 8 h 25"/>
                  <a:gd name="T22" fmla="*/ 70 w 82"/>
                  <a:gd name="T23" fmla="*/ 0 h 25"/>
                  <a:gd name="T24" fmla="*/ 57 w 82"/>
                  <a:gd name="T25" fmla="*/ 0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2"/>
                  <a:gd name="T40" fmla="*/ 0 h 25"/>
                  <a:gd name="T41" fmla="*/ 82 w 82"/>
                  <a:gd name="T42" fmla="*/ 25 h 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2" h="25">
                    <a:moveTo>
                      <a:pt x="57" y="0"/>
                    </a:moveTo>
                    <a:lnTo>
                      <a:pt x="49" y="0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13" y="21"/>
                    </a:lnTo>
                    <a:lnTo>
                      <a:pt x="25" y="21"/>
                    </a:lnTo>
                    <a:lnTo>
                      <a:pt x="37" y="21"/>
                    </a:lnTo>
                    <a:lnTo>
                      <a:pt x="49" y="25"/>
                    </a:lnTo>
                    <a:lnTo>
                      <a:pt x="57" y="16"/>
                    </a:lnTo>
                    <a:lnTo>
                      <a:pt x="70" y="12"/>
                    </a:lnTo>
                    <a:lnTo>
                      <a:pt x="82" y="8"/>
                    </a:lnTo>
                    <a:lnTo>
                      <a:pt x="70" y="0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66" name="Freeform 1012">
                <a:extLst>
                  <a:ext uri="{FF2B5EF4-FFF2-40B4-BE49-F238E27FC236}">
                    <a16:creationId xmlns="" xmlns:a16="http://schemas.microsoft.com/office/drawing/2014/main" id="{B6221AF3-99A1-475C-9286-464A41D46E6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600" y="10996"/>
                <a:ext cx="48" cy="40"/>
              </a:xfrm>
              <a:custGeom>
                <a:avLst/>
                <a:gdLst>
                  <a:gd name="T0" fmla="*/ 12 w 48"/>
                  <a:gd name="T1" fmla="*/ 40 h 40"/>
                  <a:gd name="T2" fmla="*/ 24 w 48"/>
                  <a:gd name="T3" fmla="*/ 40 h 40"/>
                  <a:gd name="T4" fmla="*/ 36 w 48"/>
                  <a:gd name="T5" fmla="*/ 36 h 40"/>
                  <a:gd name="T6" fmla="*/ 44 w 48"/>
                  <a:gd name="T7" fmla="*/ 24 h 40"/>
                  <a:gd name="T8" fmla="*/ 48 w 48"/>
                  <a:gd name="T9" fmla="*/ 16 h 40"/>
                  <a:gd name="T10" fmla="*/ 40 w 48"/>
                  <a:gd name="T11" fmla="*/ 4 h 40"/>
                  <a:gd name="T12" fmla="*/ 32 w 48"/>
                  <a:gd name="T13" fmla="*/ 0 h 40"/>
                  <a:gd name="T14" fmla="*/ 28 w 48"/>
                  <a:gd name="T15" fmla="*/ 0 h 40"/>
                  <a:gd name="T16" fmla="*/ 16 w 48"/>
                  <a:gd name="T17" fmla="*/ 8 h 40"/>
                  <a:gd name="T18" fmla="*/ 12 w 48"/>
                  <a:gd name="T19" fmla="*/ 20 h 40"/>
                  <a:gd name="T20" fmla="*/ 12 w 48"/>
                  <a:gd name="T21" fmla="*/ 32 h 40"/>
                  <a:gd name="T22" fmla="*/ 0 w 48"/>
                  <a:gd name="T23" fmla="*/ 32 h 40"/>
                  <a:gd name="T24" fmla="*/ 12 w 48"/>
                  <a:gd name="T25" fmla="*/ 40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40"/>
                  <a:gd name="T41" fmla="*/ 48 w 48"/>
                  <a:gd name="T42" fmla="*/ 40 h 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40">
                    <a:moveTo>
                      <a:pt x="12" y="40"/>
                    </a:moveTo>
                    <a:lnTo>
                      <a:pt x="24" y="40"/>
                    </a:lnTo>
                    <a:lnTo>
                      <a:pt x="36" y="36"/>
                    </a:lnTo>
                    <a:lnTo>
                      <a:pt x="44" y="24"/>
                    </a:lnTo>
                    <a:lnTo>
                      <a:pt x="48" y="16"/>
                    </a:lnTo>
                    <a:lnTo>
                      <a:pt x="40" y="4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16" y="8"/>
                    </a:lnTo>
                    <a:lnTo>
                      <a:pt x="12" y="20"/>
                    </a:lnTo>
                    <a:lnTo>
                      <a:pt x="12" y="32"/>
                    </a:lnTo>
                    <a:lnTo>
                      <a:pt x="0" y="32"/>
                    </a:lnTo>
                    <a:lnTo>
                      <a:pt x="12" y="4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67" name="Freeform 1013">
                <a:extLst>
                  <a:ext uri="{FF2B5EF4-FFF2-40B4-BE49-F238E27FC236}">
                    <a16:creationId xmlns="" xmlns:a16="http://schemas.microsoft.com/office/drawing/2014/main" id="{ABC909E3-8980-4184-BD90-590289EB1A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518" y="10987"/>
                <a:ext cx="73" cy="49"/>
              </a:xfrm>
              <a:custGeom>
                <a:avLst/>
                <a:gdLst>
                  <a:gd name="T0" fmla="*/ 73 w 73"/>
                  <a:gd name="T1" fmla="*/ 25 h 49"/>
                  <a:gd name="T2" fmla="*/ 65 w 73"/>
                  <a:gd name="T3" fmla="*/ 9 h 49"/>
                  <a:gd name="T4" fmla="*/ 53 w 73"/>
                  <a:gd name="T5" fmla="*/ 4 h 49"/>
                  <a:gd name="T6" fmla="*/ 41 w 73"/>
                  <a:gd name="T7" fmla="*/ 0 h 49"/>
                  <a:gd name="T8" fmla="*/ 29 w 73"/>
                  <a:gd name="T9" fmla="*/ 9 h 49"/>
                  <a:gd name="T10" fmla="*/ 16 w 73"/>
                  <a:gd name="T11" fmla="*/ 4 h 49"/>
                  <a:gd name="T12" fmla="*/ 4 w 73"/>
                  <a:gd name="T13" fmla="*/ 4 h 49"/>
                  <a:gd name="T14" fmla="*/ 0 w 73"/>
                  <a:gd name="T15" fmla="*/ 0 h 49"/>
                  <a:gd name="T16" fmla="*/ 0 w 73"/>
                  <a:gd name="T17" fmla="*/ 13 h 49"/>
                  <a:gd name="T18" fmla="*/ 12 w 73"/>
                  <a:gd name="T19" fmla="*/ 21 h 49"/>
                  <a:gd name="T20" fmla="*/ 25 w 73"/>
                  <a:gd name="T21" fmla="*/ 25 h 49"/>
                  <a:gd name="T22" fmla="*/ 37 w 73"/>
                  <a:gd name="T23" fmla="*/ 33 h 49"/>
                  <a:gd name="T24" fmla="*/ 37 w 73"/>
                  <a:gd name="T25" fmla="*/ 45 h 49"/>
                  <a:gd name="T26" fmla="*/ 37 w 73"/>
                  <a:gd name="T27" fmla="*/ 49 h 49"/>
                  <a:gd name="T28" fmla="*/ 41 w 73"/>
                  <a:gd name="T29" fmla="*/ 49 h 49"/>
                  <a:gd name="T30" fmla="*/ 45 w 73"/>
                  <a:gd name="T31" fmla="*/ 37 h 49"/>
                  <a:gd name="T32" fmla="*/ 61 w 73"/>
                  <a:gd name="T33" fmla="*/ 29 h 49"/>
                  <a:gd name="T34" fmla="*/ 73 w 73"/>
                  <a:gd name="T35" fmla="*/ 25 h 4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3"/>
                  <a:gd name="T55" fmla="*/ 0 h 49"/>
                  <a:gd name="T56" fmla="*/ 73 w 73"/>
                  <a:gd name="T57" fmla="*/ 49 h 4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3" h="49">
                    <a:moveTo>
                      <a:pt x="73" y="25"/>
                    </a:moveTo>
                    <a:lnTo>
                      <a:pt x="65" y="9"/>
                    </a:lnTo>
                    <a:lnTo>
                      <a:pt x="53" y="4"/>
                    </a:lnTo>
                    <a:lnTo>
                      <a:pt x="41" y="0"/>
                    </a:lnTo>
                    <a:lnTo>
                      <a:pt x="29" y="9"/>
                    </a:lnTo>
                    <a:lnTo>
                      <a:pt x="16" y="4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2" y="21"/>
                    </a:lnTo>
                    <a:lnTo>
                      <a:pt x="25" y="25"/>
                    </a:lnTo>
                    <a:lnTo>
                      <a:pt x="37" y="33"/>
                    </a:lnTo>
                    <a:lnTo>
                      <a:pt x="37" y="45"/>
                    </a:lnTo>
                    <a:lnTo>
                      <a:pt x="37" y="49"/>
                    </a:lnTo>
                    <a:lnTo>
                      <a:pt x="41" y="49"/>
                    </a:lnTo>
                    <a:lnTo>
                      <a:pt x="45" y="37"/>
                    </a:lnTo>
                    <a:lnTo>
                      <a:pt x="61" y="29"/>
                    </a:lnTo>
                    <a:lnTo>
                      <a:pt x="73" y="25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68" name="Freeform 1014">
                <a:extLst>
                  <a:ext uri="{FF2B5EF4-FFF2-40B4-BE49-F238E27FC236}">
                    <a16:creationId xmlns="" xmlns:a16="http://schemas.microsoft.com/office/drawing/2014/main" id="{D8B047B2-F7E1-4E52-BE8F-CD52F93C456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198" y="10959"/>
                <a:ext cx="61" cy="24"/>
              </a:xfrm>
              <a:custGeom>
                <a:avLst/>
                <a:gdLst>
                  <a:gd name="T0" fmla="*/ 0 w 61"/>
                  <a:gd name="T1" fmla="*/ 24 h 24"/>
                  <a:gd name="T2" fmla="*/ 12 w 61"/>
                  <a:gd name="T3" fmla="*/ 16 h 24"/>
                  <a:gd name="T4" fmla="*/ 24 w 61"/>
                  <a:gd name="T5" fmla="*/ 20 h 24"/>
                  <a:gd name="T6" fmla="*/ 36 w 61"/>
                  <a:gd name="T7" fmla="*/ 20 h 24"/>
                  <a:gd name="T8" fmla="*/ 49 w 61"/>
                  <a:gd name="T9" fmla="*/ 12 h 24"/>
                  <a:gd name="T10" fmla="*/ 61 w 61"/>
                  <a:gd name="T11" fmla="*/ 8 h 24"/>
                  <a:gd name="T12" fmla="*/ 49 w 61"/>
                  <a:gd name="T13" fmla="*/ 0 h 24"/>
                  <a:gd name="T14" fmla="*/ 36 w 61"/>
                  <a:gd name="T15" fmla="*/ 4 h 24"/>
                  <a:gd name="T16" fmla="*/ 24 w 61"/>
                  <a:gd name="T17" fmla="*/ 8 h 24"/>
                  <a:gd name="T18" fmla="*/ 12 w 61"/>
                  <a:gd name="T19" fmla="*/ 4 h 24"/>
                  <a:gd name="T20" fmla="*/ 4 w 61"/>
                  <a:gd name="T21" fmla="*/ 16 h 24"/>
                  <a:gd name="T22" fmla="*/ 0 w 61"/>
                  <a:gd name="T23" fmla="*/ 24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24"/>
                  <a:gd name="T38" fmla="*/ 61 w 61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24">
                    <a:moveTo>
                      <a:pt x="0" y="24"/>
                    </a:moveTo>
                    <a:lnTo>
                      <a:pt x="12" y="16"/>
                    </a:lnTo>
                    <a:lnTo>
                      <a:pt x="24" y="20"/>
                    </a:lnTo>
                    <a:lnTo>
                      <a:pt x="36" y="20"/>
                    </a:lnTo>
                    <a:lnTo>
                      <a:pt x="49" y="12"/>
                    </a:lnTo>
                    <a:lnTo>
                      <a:pt x="61" y="8"/>
                    </a:lnTo>
                    <a:lnTo>
                      <a:pt x="49" y="0"/>
                    </a:lnTo>
                    <a:lnTo>
                      <a:pt x="36" y="4"/>
                    </a:lnTo>
                    <a:lnTo>
                      <a:pt x="24" y="8"/>
                    </a:lnTo>
                    <a:lnTo>
                      <a:pt x="12" y="4"/>
                    </a:lnTo>
                    <a:lnTo>
                      <a:pt x="4" y="16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69" name="Freeform 1015">
                <a:extLst>
                  <a:ext uri="{FF2B5EF4-FFF2-40B4-BE49-F238E27FC236}">
                    <a16:creationId xmlns="" xmlns:a16="http://schemas.microsoft.com/office/drawing/2014/main" id="{17768B6F-E724-4C3D-B35B-68187764EDC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840" y="10991"/>
                <a:ext cx="191" cy="49"/>
              </a:xfrm>
              <a:custGeom>
                <a:avLst/>
                <a:gdLst>
                  <a:gd name="T0" fmla="*/ 146 w 191"/>
                  <a:gd name="T1" fmla="*/ 37 h 49"/>
                  <a:gd name="T2" fmla="*/ 162 w 191"/>
                  <a:gd name="T3" fmla="*/ 37 h 49"/>
                  <a:gd name="T4" fmla="*/ 162 w 191"/>
                  <a:gd name="T5" fmla="*/ 33 h 49"/>
                  <a:gd name="T6" fmla="*/ 175 w 191"/>
                  <a:gd name="T7" fmla="*/ 29 h 49"/>
                  <a:gd name="T8" fmla="*/ 179 w 191"/>
                  <a:gd name="T9" fmla="*/ 17 h 49"/>
                  <a:gd name="T10" fmla="*/ 191 w 191"/>
                  <a:gd name="T11" fmla="*/ 13 h 49"/>
                  <a:gd name="T12" fmla="*/ 187 w 191"/>
                  <a:gd name="T13" fmla="*/ 0 h 49"/>
                  <a:gd name="T14" fmla="*/ 179 w 191"/>
                  <a:gd name="T15" fmla="*/ 0 h 49"/>
                  <a:gd name="T16" fmla="*/ 179 w 191"/>
                  <a:gd name="T17" fmla="*/ 13 h 49"/>
                  <a:gd name="T18" fmla="*/ 166 w 191"/>
                  <a:gd name="T19" fmla="*/ 17 h 49"/>
                  <a:gd name="T20" fmla="*/ 158 w 191"/>
                  <a:gd name="T21" fmla="*/ 29 h 49"/>
                  <a:gd name="T22" fmla="*/ 146 w 191"/>
                  <a:gd name="T23" fmla="*/ 29 h 49"/>
                  <a:gd name="T24" fmla="*/ 134 w 191"/>
                  <a:gd name="T25" fmla="*/ 25 h 49"/>
                  <a:gd name="T26" fmla="*/ 130 w 191"/>
                  <a:gd name="T27" fmla="*/ 21 h 49"/>
                  <a:gd name="T28" fmla="*/ 118 w 191"/>
                  <a:gd name="T29" fmla="*/ 21 h 49"/>
                  <a:gd name="T30" fmla="*/ 105 w 191"/>
                  <a:gd name="T31" fmla="*/ 29 h 49"/>
                  <a:gd name="T32" fmla="*/ 93 w 191"/>
                  <a:gd name="T33" fmla="*/ 25 h 49"/>
                  <a:gd name="T34" fmla="*/ 81 w 191"/>
                  <a:gd name="T35" fmla="*/ 21 h 49"/>
                  <a:gd name="T36" fmla="*/ 69 w 191"/>
                  <a:gd name="T37" fmla="*/ 13 h 49"/>
                  <a:gd name="T38" fmla="*/ 57 w 191"/>
                  <a:gd name="T39" fmla="*/ 13 h 49"/>
                  <a:gd name="T40" fmla="*/ 44 w 191"/>
                  <a:gd name="T41" fmla="*/ 9 h 49"/>
                  <a:gd name="T42" fmla="*/ 32 w 191"/>
                  <a:gd name="T43" fmla="*/ 9 h 49"/>
                  <a:gd name="T44" fmla="*/ 20 w 191"/>
                  <a:gd name="T45" fmla="*/ 13 h 49"/>
                  <a:gd name="T46" fmla="*/ 8 w 191"/>
                  <a:gd name="T47" fmla="*/ 21 h 49"/>
                  <a:gd name="T48" fmla="*/ 0 w 191"/>
                  <a:gd name="T49" fmla="*/ 25 h 49"/>
                  <a:gd name="T50" fmla="*/ 0 w 191"/>
                  <a:gd name="T51" fmla="*/ 37 h 49"/>
                  <a:gd name="T52" fmla="*/ 8 w 191"/>
                  <a:gd name="T53" fmla="*/ 41 h 49"/>
                  <a:gd name="T54" fmla="*/ 16 w 191"/>
                  <a:gd name="T55" fmla="*/ 37 h 49"/>
                  <a:gd name="T56" fmla="*/ 28 w 191"/>
                  <a:gd name="T57" fmla="*/ 41 h 49"/>
                  <a:gd name="T58" fmla="*/ 40 w 191"/>
                  <a:gd name="T59" fmla="*/ 41 h 49"/>
                  <a:gd name="T60" fmla="*/ 53 w 191"/>
                  <a:gd name="T61" fmla="*/ 45 h 49"/>
                  <a:gd name="T62" fmla="*/ 65 w 191"/>
                  <a:gd name="T63" fmla="*/ 49 h 49"/>
                  <a:gd name="T64" fmla="*/ 77 w 191"/>
                  <a:gd name="T65" fmla="*/ 45 h 49"/>
                  <a:gd name="T66" fmla="*/ 89 w 191"/>
                  <a:gd name="T67" fmla="*/ 49 h 49"/>
                  <a:gd name="T68" fmla="*/ 101 w 191"/>
                  <a:gd name="T69" fmla="*/ 41 h 49"/>
                  <a:gd name="T70" fmla="*/ 114 w 191"/>
                  <a:gd name="T71" fmla="*/ 45 h 49"/>
                  <a:gd name="T72" fmla="*/ 126 w 191"/>
                  <a:gd name="T73" fmla="*/ 41 h 49"/>
                  <a:gd name="T74" fmla="*/ 138 w 191"/>
                  <a:gd name="T75" fmla="*/ 37 h 49"/>
                  <a:gd name="T76" fmla="*/ 146 w 191"/>
                  <a:gd name="T77" fmla="*/ 37 h 4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91"/>
                  <a:gd name="T118" fmla="*/ 0 h 49"/>
                  <a:gd name="T119" fmla="*/ 191 w 191"/>
                  <a:gd name="T120" fmla="*/ 49 h 4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91" h="49">
                    <a:moveTo>
                      <a:pt x="146" y="37"/>
                    </a:moveTo>
                    <a:lnTo>
                      <a:pt x="162" y="37"/>
                    </a:lnTo>
                    <a:lnTo>
                      <a:pt x="162" y="33"/>
                    </a:lnTo>
                    <a:lnTo>
                      <a:pt x="175" y="29"/>
                    </a:lnTo>
                    <a:lnTo>
                      <a:pt x="179" y="17"/>
                    </a:lnTo>
                    <a:lnTo>
                      <a:pt x="191" y="13"/>
                    </a:lnTo>
                    <a:lnTo>
                      <a:pt x="187" y="0"/>
                    </a:lnTo>
                    <a:lnTo>
                      <a:pt x="179" y="0"/>
                    </a:lnTo>
                    <a:lnTo>
                      <a:pt x="179" y="13"/>
                    </a:lnTo>
                    <a:lnTo>
                      <a:pt x="166" y="17"/>
                    </a:lnTo>
                    <a:lnTo>
                      <a:pt x="158" y="29"/>
                    </a:lnTo>
                    <a:lnTo>
                      <a:pt x="146" y="29"/>
                    </a:lnTo>
                    <a:lnTo>
                      <a:pt x="134" y="25"/>
                    </a:lnTo>
                    <a:lnTo>
                      <a:pt x="130" y="21"/>
                    </a:lnTo>
                    <a:lnTo>
                      <a:pt x="118" y="21"/>
                    </a:lnTo>
                    <a:lnTo>
                      <a:pt x="105" y="29"/>
                    </a:lnTo>
                    <a:lnTo>
                      <a:pt x="93" y="25"/>
                    </a:lnTo>
                    <a:lnTo>
                      <a:pt x="81" y="21"/>
                    </a:lnTo>
                    <a:lnTo>
                      <a:pt x="69" y="13"/>
                    </a:lnTo>
                    <a:lnTo>
                      <a:pt x="57" y="13"/>
                    </a:lnTo>
                    <a:lnTo>
                      <a:pt x="44" y="9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8" y="21"/>
                    </a:lnTo>
                    <a:lnTo>
                      <a:pt x="0" y="25"/>
                    </a:lnTo>
                    <a:lnTo>
                      <a:pt x="0" y="37"/>
                    </a:lnTo>
                    <a:lnTo>
                      <a:pt x="8" y="41"/>
                    </a:lnTo>
                    <a:lnTo>
                      <a:pt x="16" y="37"/>
                    </a:lnTo>
                    <a:lnTo>
                      <a:pt x="28" y="41"/>
                    </a:lnTo>
                    <a:lnTo>
                      <a:pt x="40" y="41"/>
                    </a:lnTo>
                    <a:lnTo>
                      <a:pt x="53" y="45"/>
                    </a:lnTo>
                    <a:lnTo>
                      <a:pt x="65" y="49"/>
                    </a:lnTo>
                    <a:lnTo>
                      <a:pt x="77" y="45"/>
                    </a:lnTo>
                    <a:lnTo>
                      <a:pt x="89" y="49"/>
                    </a:lnTo>
                    <a:lnTo>
                      <a:pt x="101" y="41"/>
                    </a:lnTo>
                    <a:lnTo>
                      <a:pt x="114" y="45"/>
                    </a:lnTo>
                    <a:lnTo>
                      <a:pt x="126" y="41"/>
                    </a:lnTo>
                    <a:lnTo>
                      <a:pt x="138" y="37"/>
                    </a:lnTo>
                    <a:lnTo>
                      <a:pt x="146" y="37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70" name="Freeform 1016">
                <a:extLst>
                  <a:ext uri="{FF2B5EF4-FFF2-40B4-BE49-F238E27FC236}">
                    <a16:creationId xmlns="" xmlns:a16="http://schemas.microsoft.com/office/drawing/2014/main" id="{7C73444F-C559-4987-9D56-82C3D4DD16F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112" y="10991"/>
                <a:ext cx="45" cy="21"/>
              </a:xfrm>
              <a:custGeom>
                <a:avLst/>
                <a:gdLst>
                  <a:gd name="T0" fmla="*/ 12 w 45"/>
                  <a:gd name="T1" fmla="*/ 21 h 21"/>
                  <a:gd name="T2" fmla="*/ 37 w 45"/>
                  <a:gd name="T3" fmla="*/ 13 h 21"/>
                  <a:gd name="T4" fmla="*/ 45 w 45"/>
                  <a:gd name="T5" fmla="*/ 13 h 21"/>
                  <a:gd name="T6" fmla="*/ 45 w 45"/>
                  <a:gd name="T7" fmla="*/ 0 h 21"/>
                  <a:gd name="T8" fmla="*/ 33 w 45"/>
                  <a:gd name="T9" fmla="*/ 0 h 21"/>
                  <a:gd name="T10" fmla="*/ 21 w 45"/>
                  <a:gd name="T11" fmla="*/ 0 h 21"/>
                  <a:gd name="T12" fmla="*/ 8 w 45"/>
                  <a:gd name="T13" fmla="*/ 0 h 21"/>
                  <a:gd name="T14" fmla="*/ 12 w 45"/>
                  <a:gd name="T15" fmla="*/ 9 h 21"/>
                  <a:gd name="T16" fmla="*/ 0 w 45"/>
                  <a:gd name="T17" fmla="*/ 21 h 21"/>
                  <a:gd name="T18" fmla="*/ 12 w 45"/>
                  <a:gd name="T19" fmla="*/ 21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21"/>
                  <a:gd name="T32" fmla="*/ 45 w 45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21">
                    <a:moveTo>
                      <a:pt x="12" y="21"/>
                    </a:moveTo>
                    <a:lnTo>
                      <a:pt x="37" y="13"/>
                    </a:lnTo>
                    <a:lnTo>
                      <a:pt x="45" y="13"/>
                    </a:lnTo>
                    <a:lnTo>
                      <a:pt x="45" y="0"/>
                    </a:lnTo>
                    <a:lnTo>
                      <a:pt x="33" y="0"/>
                    </a:lnTo>
                    <a:lnTo>
                      <a:pt x="21" y="0"/>
                    </a:lnTo>
                    <a:lnTo>
                      <a:pt x="8" y="0"/>
                    </a:lnTo>
                    <a:lnTo>
                      <a:pt x="12" y="9"/>
                    </a:lnTo>
                    <a:lnTo>
                      <a:pt x="0" y="21"/>
                    </a:lnTo>
                    <a:lnTo>
                      <a:pt x="12" y="21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71" name="Freeform 1017">
                <a:extLst>
                  <a:ext uri="{FF2B5EF4-FFF2-40B4-BE49-F238E27FC236}">
                    <a16:creationId xmlns="" xmlns:a16="http://schemas.microsoft.com/office/drawing/2014/main" id="{7421C2EF-1856-4CE5-B450-07E71307EB9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047" y="11000"/>
                <a:ext cx="37" cy="16"/>
              </a:xfrm>
              <a:custGeom>
                <a:avLst/>
                <a:gdLst>
                  <a:gd name="T0" fmla="*/ 25 w 37"/>
                  <a:gd name="T1" fmla="*/ 12 h 16"/>
                  <a:gd name="T2" fmla="*/ 37 w 37"/>
                  <a:gd name="T3" fmla="*/ 0 h 16"/>
                  <a:gd name="T4" fmla="*/ 25 w 37"/>
                  <a:gd name="T5" fmla="*/ 0 h 16"/>
                  <a:gd name="T6" fmla="*/ 12 w 37"/>
                  <a:gd name="T7" fmla="*/ 0 h 16"/>
                  <a:gd name="T8" fmla="*/ 8 w 37"/>
                  <a:gd name="T9" fmla="*/ 0 h 16"/>
                  <a:gd name="T10" fmla="*/ 0 w 37"/>
                  <a:gd name="T11" fmla="*/ 12 h 16"/>
                  <a:gd name="T12" fmla="*/ 12 w 37"/>
                  <a:gd name="T13" fmla="*/ 16 h 16"/>
                  <a:gd name="T14" fmla="*/ 25 w 37"/>
                  <a:gd name="T15" fmla="*/ 12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"/>
                  <a:gd name="T25" fmla="*/ 0 h 16"/>
                  <a:gd name="T26" fmla="*/ 37 w 37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" h="16">
                    <a:moveTo>
                      <a:pt x="25" y="12"/>
                    </a:moveTo>
                    <a:lnTo>
                      <a:pt x="37" y="0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0" y="12"/>
                    </a:lnTo>
                    <a:lnTo>
                      <a:pt x="12" y="16"/>
                    </a:lnTo>
                    <a:lnTo>
                      <a:pt x="25" y="12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72" name="Freeform 1018">
                <a:extLst>
                  <a:ext uri="{FF2B5EF4-FFF2-40B4-BE49-F238E27FC236}">
                    <a16:creationId xmlns="" xmlns:a16="http://schemas.microsoft.com/office/drawing/2014/main" id="{CC718E57-FFF8-412E-B44B-F58671D2E8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255" y="10235"/>
                <a:ext cx="12" cy="24"/>
              </a:xfrm>
              <a:custGeom>
                <a:avLst/>
                <a:gdLst>
                  <a:gd name="T0" fmla="*/ 4 w 12"/>
                  <a:gd name="T1" fmla="*/ 16 h 24"/>
                  <a:gd name="T2" fmla="*/ 12 w 12"/>
                  <a:gd name="T3" fmla="*/ 4 h 24"/>
                  <a:gd name="T4" fmla="*/ 0 w 12"/>
                  <a:gd name="T5" fmla="*/ 0 h 24"/>
                  <a:gd name="T6" fmla="*/ 4 w 12"/>
                  <a:gd name="T7" fmla="*/ 12 h 24"/>
                  <a:gd name="T8" fmla="*/ 4 w 12"/>
                  <a:gd name="T9" fmla="*/ 24 h 24"/>
                  <a:gd name="T10" fmla="*/ 4 w 12"/>
                  <a:gd name="T11" fmla="*/ 16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4"/>
                  <a:gd name="T20" fmla="*/ 12 w 12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4">
                    <a:moveTo>
                      <a:pt x="4" y="16"/>
                    </a:moveTo>
                    <a:lnTo>
                      <a:pt x="12" y="4"/>
                    </a:lnTo>
                    <a:lnTo>
                      <a:pt x="0" y="0"/>
                    </a:lnTo>
                    <a:lnTo>
                      <a:pt x="4" y="12"/>
                    </a:lnTo>
                    <a:lnTo>
                      <a:pt x="4" y="24"/>
                    </a:lnTo>
                    <a:lnTo>
                      <a:pt x="4" y="16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73" name="Freeform 1019">
                <a:extLst>
                  <a:ext uri="{FF2B5EF4-FFF2-40B4-BE49-F238E27FC236}">
                    <a16:creationId xmlns="" xmlns:a16="http://schemas.microsoft.com/office/drawing/2014/main" id="{A472F736-4042-4AFC-AD89-A1A8EBC9F3D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279" y="10515"/>
                <a:ext cx="8" cy="13"/>
              </a:xfrm>
              <a:custGeom>
                <a:avLst/>
                <a:gdLst>
                  <a:gd name="T0" fmla="*/ 8 w 8"/>
                  <a:gd name="T1" fmla="*/ 0 h 13"/>
                  <a:gd name="T2" fmla="*/ 0 w 8"/>
                  <a:gd name="T3" fmla="*/ 0 h 13"/>
                  <a:gd name="T4" fmla="*/ 8 w 8"/>
                  <a:gd name="T5" fmla="*/ 13 h 13"/>
                  <a:gd name="T6" fmla="*/ 8 w 8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3"/>
                  <a:gd name="T14" fmla="*/ 8 w 8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3">
                    <a:moveTo>
                      <a:pt x="8" y="0"/>
                    </a:moveTo>
                    <a:lnTo>
                      <a:pt x="0" y="0"/>
                    </a:lnTo>
                    <a:lnTo>
                      <a:pt x="8" y="13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74" name="Freeform 1020">
                <a:extLst>
                  <a:ext uri="{FF2B5EF4-FFF2-40B4-BE49-F238E27FC236}">
                    <a16:creationId xmlns="" xmlns:a16="http://schemas.microsoft.com/office/drawing/2014/main" id="{FBA8B6A3-1991-4F8B-8D43-C1D0C8D5CC2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320" y="10987"/>
                <a:ext cx="12" cy="9"/>
              </a:xfrm>
              <a:custGeom>
                <a:avLst/>
                <a:gdLst>
                  <a:gd name="T0" fmla="*/ 0 w 12"/>
                  <a:gd name="T1" fmla="*/ 0 h 9"/>
                  <a:gd name="T2" fmla="*/ 0 w 12"/>
                  <a:gd name="T3" fmla="*/ 9 h 9"/>
                  <a:gd name="T4" fmla="*/ 12 w 12"/>
                  <a:gd name="T5" fmla="*/ 4 h 9"/>
                  <a:gd name="T6" fmla="*/ 0 w 1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9"/>
                  <a:gd name="T14" fmla="*/ 12 w 12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9">
                    <a:moveTo>
                      <a:pt x="0" y="0"/>
                    </a:moveTo>
                    <a:lnTo>
                      <a:pt x="0" y="9"/>
                    </a:lnTo>
                    <a:lnTo>
                      <a:pt x="1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75" name="Freeform 1021">
                <a:extLst>
                  <a:ext uri="{FF2B5EF4-FFF2-40B4-BE49-F238E27FC236}">
                    <a16:creationId xmlns="" xmlns:a16="http://schemas.microsoft.com/office/drawing/2014/main" id="{31217A60-255E-4FDF-9BEA-43CE99455BB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035" y="11000"/>
                <a:ext cx="12" cy="8"/>
              </a:xfrm>
              <a:custGeom>
                <a:avLst/>
                <a:gdLst>
                  <a:gd name="T0" fmla="*/ 0 w 12"/>
                  <a:gd name="T1" fmla="*/ 0 h 8"/>
                  <a:gd name="T2" fmla="*/ 0 w 12"/>
                  <a:gd name="T3" fmla="*/ 8 h 8"/>
                  <a:gd name="T4" fmla="*/ 12 w 12"/>
                  <a:gd name="T5" fmla="*/ 0 h 8"/>
                  <a:gd name="T6" fmla="*/ 0 w 12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8"/>
                  <a:gd name="T14" fmla="*/ 12 w 12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8">
                    <a:moveTo>
                      <a:pt x="0" y="0"/>
                    </a:moveTo>
                    <a:lnTo>
                      <a:pt x="0" y="8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76" name="Freeform 1022">
                <a:extLst>
                  <a:ext uri="{FF2B5EF4-FFF2-40B4-BE49-F238E27FC236}">
                    <a16:creationId xmlns="" xmlns:a16="http://schemas.microsoft.com/office/drawing/2014/main" id="{082DF9EF-AE84-4CE8-B414-BD50AC88A3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975" y="10991"/>
                <a:ext cx="16" cy="17"/>
              </a:xfrm>
              <a:custGeom>
                <a:avLst/>
                <a:gdLst>
                  <a:gd name="T0" fmla="*/ 4 w 16"/>
                  <a:gd name="T1" fmla="*/ 17 h 17"/>
                  <a:gd name="T2" fmla="*/ 16 w 16"/>
                  <a:gd name="T3" fmla="*/ 13 h 17"/>
                  <a:gd name="T4" fmla="*/ 8 w 16"/>
                  <a:gd name="T5" fmla="*/ 0 h 17"/>
                  <a:gd name="T6" fmla="*/ 0 w 16"/>
                  <a:gd name="T7" fmla="*/ 5 h 17"/>
                  <a:gd name="T8" fmla="*/ 0 w 16"/>
                  <a:gd name="T9" fmla="*/ 5 h 17"/>
                  <a:gd name="T10" fmla="*/ 4 w 16"/>
                  <a:gd name="T11" fmla="*/ 1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7"/>
                  <a:gd name="T20" fmla="*/ 16 w 16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7">
                    <a:moveTo>
                      <a:pt x="4" y="17"/>
                    </a:moveTo>
                    <a:lnTo>
                      <a:pt x="16" y="13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4" y="17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77" name="Freeform 1023">
                <a:extLst>
                  <a:ext uri="{FF2B5EF4-FFF2-40B4-BE49-F238E27FC236}">
                    <a16:creationId xmlns="" xmlns:a16="http://schemas.microsoft.com/office/drawing/2014/main" id="{C38A8868-6217-4E27-8DF9-58CFE20BB90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625" y="10825"/>
                <a:ext cx="20" cy="36"/>
              </a:xfrm>
              <a:custGeom>
                <a:avLst/>
                <a:gdLst>
                  <a:gd name="T0" fmla="*/ 4 w 20"/>
                  <a:gd name="T1" fmla="*/ 24 h 36"/>
                  <a:gd name="T2" fmla="*/ 0 w 20"/>
                  <a:gd name="T3" fmla="*/ 36 h 36"/>
                  <a:gd name="T4" fmla="*/ 0 w 20"/>
                  <a:gd name="T5" fmla="*/ 36 h 36"/>
                  <a:gd name="T6" fmla="*/ 8 w 20"/>
                  <a:gd name="T7" fmla="*/ 24 h 36"/>
                  <a:gd name="T8" fmla="*/ 16 w 20"/>
                  <a:gd name="T9" fmla="*/ 12 h 36"/>
                  <a:gd name="T10" fmla="*/ 20 w 20"/>
                  <a:gd name="T11" fmla="*/ 0 h 36"/>
                  <a:gd name="T12" fmla="*/ 8 w 20"/>
                  <a:gd name="T13" fmla="*/ 12 h 36"/>
                  <a:gd name="T14" fmla="*/ 4 w 20"/>
                  <a:gd name="T15" fmla="*/ 24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36"/>
                  <a:gd name="T26" fmla="*/ 20 w 20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36">
                    <a:moveTo>
                      <a:pt x="4" y="24"/>
                    </a:moveTo>
                    <a:lnTo>
                      <a:pt x="0" y="36"/>
                    </a:lnTo>
                    <a:lnTo>
                      <a:pt x="8" y="24"/>
                    </a:lnTo>
                    <a:lnTo>
                      <a:pt x="16" y="12"/>
                    </a:lnTo>
                    <a:lnTo>
                      <a:pt x="20" y="0"/>
                    </a:lnTo>
                    <a:lnTo>
                      <a:pt x="8" y="12"/>
                    </a:lnTo>
                    <a:lnTo>
                      <a:pt x="4" y="24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78" name="Freeform 1024">
                <a:extLst>
                  <a:ext uri="{FF2B5EF4-FFF2-40B4-BE49-F238E27FC236}">
                    <a16:creationId xmlns="" xmlns:a16="http://schemas.microsoft.com/office/drawing/2014/main" id="{FB408B41-A8CC-4C20-AA44-72DE6E67118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558" y="10556"/>
                <a:ext cx="40" cy="53"/>
              </a:xfrm>
              <a:custGeom>
                <a:avLst/>
                <a:gdLst>
                  <a:gd name="T0" fmla="*/ 24 w 40"/>
                  <a:gd name="T1" fmla="*/ 16 h 53"/>
                  <a:gd name="T2" fmla="*/ 20 w 40"/>
                  <a:gd name="T3" fmla="*/ 4 h 53"/>
                  <a:gd name="T4" fmla="*/ 8 w 40"/>
                  <a:gd name="T5" fmla="*/ 0 h 53"/>
                  <a:gd name="T6" fmla="*/ 0 w 40"/>
                  <a:gd name="T7" fmla="*/ 12 h 53"/>
                  <a:gd name="T8" fmla="*/ 4 w 40"/>
                  <a:gd name="T9" fmla="*/ 25 h 53"/>
                  <a:gd name="T10" fmla="*/ 12 w 40"/>
                  <a:gd name="T11" fmla="*/ 37 h 53"/>
                  <a:gd name="T12" fmla="*/ 24 w 40"/>
                  <a:gd name="T13" fmla="*/ 49 h 53"/>
                  <a:gd name="T14" fmla="*/ 32 w 40"/>
                  <a:gd name="T15" fmla="*/ 53 h 53"/>
                  <a:gd name="T16" fmla="*/ 40 w 40"/>
                  <a:gd name="T17" fmla="*/ 41 h 53"/>
                  <a:gd name="T18" fmla="*/ 32 w 40"/>
                  <a:gd name="T19" fmla="*/ 29 h 53"/>
                  <a:gd name="T20" fmla="*/ 24 w 40"/>
                  <a:gd name="T21" fmla="*/ 16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"/>
                  <a:gd name="T34" fmla="*/ 0 h 53"/>
                  <a:gd name="T35" fmla="*/ 40 w 40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" h="53">
                    <a:moveTo>
                      <a:pt x="24" y="16"/>
                    </a:moveTo>
                    <a:lnTo>
                      <a:pt x="20" y="4"/>
                    </a:lnTo>
                    <a:lnTo>
                      <a:pt x="8" y="0"/>
                    </a:lnTo>
                    <a:lnTo>
                      <a:pt x="0" y="12"/>
                    </a:lnTo>
                    <a:lnTo>
                      <a:pt x="4" y="25"/>
                    </a:lnTo>
                    <a:lnTo>
                      <a:pt x="12" y="37"/>
                    </a:lnTo>
                    <a:lnTo>
                      <a:pt x="24" y="49"/>
                    </a:lnTo>
                    <a:lnTo>
                      <a:pt x="32" y="53"/>
                    </a:lnTo>
                    <a:lnTo>
                      <a:pt x="40" y="41"/>
                    </a:lnTo>
                    <a:lnTo>
                      <a:pt x="32" y="29"/>
                    </a:lnTo>
                    <a:lnTo>
                      <a:pt x="24" y="16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79" name="Freeform 1025">
                <a:extLst>
                  <a:ext uri="{FF2B5EF4-FFF2-40B4-BE49-F238E27FC236}">
                    <a16:creationId xmlns="" xmlns:a16="http://schemas.microsoft.com/office/drawing/2014/main" id="{D06EA40F-0319-4241-B85B-C1963D81A6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778" y="10422"/>
                <a:ext cx="16" cy="16"/>
              </a:xfrm>
              <a:custGeom>
                <a:avLst/>
                <a:gdLst>
                  <a:gd name="T0" fmla="*/ 12 w 16"/>
                  <a:gd name="T1" fmla="*/ 0 h 16"/>
                  <a:gd name="T2" fmla="*/ 0 w 16"/>
                  <a:gd name="T3" fmla="*/ 4 h 16"/>
                  <a:gd name="T4" fmla="*/ 4 w 16"/>
                  <a:gd name="T5" fmla="*/ 16 h 16"/>
                  <a:gd name="T6" fmla="*/ 12 w 16"/>
                  <a:gd name="T7" fmla="*/ 16 h 16"/>
                  <a:gd name="T8" fmla="*/ 16 w 16"/>
                  <a:gd name="T9" fmla="*/ 4 h 16"/>
                  <a:gd name="T10" fmla="*/ 12 w 16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6"/>
                  <a:gd name="T20" fmla="*/ 16 w 16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6">
                    <a:moveTo>
                      <a:pt x="12" y="0"/>
                    </a:moveTo>
                    <a:lnTo>
                      <a:pt x="0" y="4"/>
                    </a:lnTo>
                    <a:lnTo>
                      <a:pt x="4" y="16"/>
                    </a:lnTo>
                    <a:lnTo>
                      <a:pt x="12" y="16"/>
                    </a:lnTo>
                    <a:lnTo>
                      <a:pt x="16" y="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80" name="Freeform 1026">
                <a:extLst>
                  <a:ext uri="{FF2B5EF4-FFF2-40B4-BE49-F238E27FC236}">
                    <a16:creationId xmlns="" xmlns:a16="http://schemas.microsoft.com/office/drawing/2014/main" id="{0AFFADE0-7EED-4D44-81CC-0B09A69B004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810" y="10434"/>
                <a:ext cx="25" cy="12"/>
              </a:xfrm>
              <a:custGeom>
                <a:avLst/>
                <a:gdLst>
                  <a:gd name="T0" fmla="*/ 25 w 25"/>
                  <a:gd name="T1" fmla="*/ 12 h 12"/>
                  <a:gd name="T2" fmla="*/ 25 w 25"/>
                  <a:gd name="T3" fmla="*/ 12 h 12"/>
                  <a:gd name="T4" fmla="*/ 12 w 25"/>
                  <a:gd name="T5" fmla="*/ 0 h 12"/>
                  <a:gd name="T6" fmla="*/ 0 w 25"/>
                  <a:gd name="T7" fmla="*/ 4 h 12"/>
                  <a:gd name="T8" fmla="*/ 12 w 25"/>
                  <a:gd name="T9" fmla="*/ 12 h 12"/>
                  <a:gd name="T10" fmla="*/ 25 w 25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25" y="12"/>
                    </a:moveTo>
                    <a:lnTo>
                      <a:pt x="25" y="12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12" y="12"/>
                    </a:lnTo>
                    <a:lnTo>
                      <a:pt x="25" y="12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81" name="Freeform 1027">
                <a:extLst>
                  <a:ext uri="{FF2B5EF4-FFF2-40B4-BE49-F238E27FC236}">
                    <a16:creationId xmlns="" xmlns:a16="http://schemas.microsoft.com/office/drawing/2014/main" id="{67740758-9CF7-4A5C-98EC-2BDD3B22C64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729" y="10373"/>
                <a:ext cx="20" cy="20"/>
              </a:xfrm>
              <a:custGeom>
                <a:avLst/>
                <a:gdLst>
                  <a:gd name="T0" fmla="*/ 20 w 20"/>
                  <a:gd name="T1" fmla="*/ 8 h 20"/>
                  <a:gd name="T2" fmla="*/ 8 w 20"/>
                  <a:gd name="T3" fmla="*/ 0 h 20"/>
                  <a:gd name="T4" fmla="*/ 0 w 20"/>
                  <a:gd name="T5" fmla="*/ 8 h 20"/>
                  <a:gd name="T6" fmla="*/ 4 w 20"/>
                  <a:gd name="T7" fmla="*/ 20 h 20"/>
                  <a:gd name="T8" fmla="*/ 16 w 20"/>
                  <a:gd name="T9" fmla="*/ 20 h 20"/>
                  <a:gd name="T10" fmla="*/ 20 w 20"/>
                  <a:gd name="T11" fmla="*/ 8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20"/>
                  <a:gd name="T20" fmla="*/ 20 w 20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20">
                    <a:moveTo>
                      <a:pt x="20" y="8"/>
                    </a:moveTo>
                    <a:lnTo>
                      <a:pt x="8" y="0"/>
                    </a:lnTo>
                    <a:lnTo>
                      <a:pt x="0" y="8"/>
                    </a:lnTo>
                    <a:lnTo>
                      <a:pt x="4" y="20"/>
                    </a:lnTo>
                    <a:lnTo>
                      <a:pt x="16" y="20"/>
                    </a:lnTo>
                    <a:lnTo>
                      <a:pt x="20" y="8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82" name="Freeform 1028">
                <a:extLst>
                  <a:ext uri="{FF2B5EF4-FFF2-40B4-BE49-F238E27FC236}">
                    <a16:creationId xmlns="" xmlns:a16="http://schemas.microsoft.com/office/drawing/2014/main" id="{CE05265A-7A29-4BA0-ADE1-F5BE7F02608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769" y="10406"/>
                <a:ext cx="25" cy="8"/>
              </a:xfrm>
              <a:custGeom>
                <a:avLst/>
                <a:gdLst>
                  <a:gd name="T0" fmla="*/ 13 w 25"/>
                  <a:gd name="T1" fmla="*/ 0 h 8"/>
                  <a:gd name="T2" fmla="*/ 0 w 25"/>
                  <a:gd name="T3" fmla="*/ 4 h 8"/>
                  <a:gd name="T4" fmla="*/ 13 w 25"/>
                  <a:gd name="T5" fmla="*/ 8 h 8"/>
                  <a:gd name="T6" fmla="*/ 25 w 25"/>
                  <a:gd name="T7" fmla="*/ 8 h 8"/>
                  <a:gd name="T8" fmla="*/ 21 w 25"/>
                  <a:gd name="T9" fmla="*/ 4 h 8"/>
                  <a:gd name="T10" fmla="*/ 13 w 25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8"/>
                  <a:gd name="T20" fmla="*/ 25 w 25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8">
                    <a:moveTo>
                      <a:pt x="13" y="0"/>
                    </a:moveTo>
                    <a:lnTo>
                      <a:pt x="0" y="4"/>
                    </a:lnTo>
                    <a:lnTo>
                      <a:pt x="13" y="8"/>
                    </a:lnTo>
                    <a:lnTo>
                      <a:pt x="25" y="8"/>
                    </a:lnTo>
                    <a:lnTo>
                      <a:pt x="21" y="4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83" name="Freeform 1029">
                <a:extLst>
                  <a:ext uri="{FF2B5EF4-FFF2-40B4-BE49-F238E27FC236}">
                    <a16:creationId xmlns="" xmlns:a16="http://schemas.microsoft.com/office/drawing/2014/main" id="{496E5357-CAF7-47DE-B5AB-D017AFFC1EC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643" y="10650"/>
                <a:ext cx="12" cy="16"/>
              </a:xfrm>
              <a:custGeom>
                <a:avLst/>
                <a:gdLst>
                  <a:gd name="T0" fmla="*/ 0 w 12"/>
                  <a:gd name="T1" fmla="*/ 0 h 16"/>
                  <a:gd name="T2" fmla="*/ 0 w 12"/>
                  <a:gd name="T3" fmla="*/ 8 h 16"/>
                  <a:gd name="T4" fmla="*/ 0 w 12"/>
                  <a:gd name="T5" fmla="*/ 16 h 16"/>
                  <a:gd name="T6" fmla="*/ 12 w 12"/>
                  <a:gd name="T7" fmla="*/ 12 h 16"/>
                  <a:gd name="T8" fmla="*/ 0 w 1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6"/>
                  <a:gd name="T17" fmla="*/ 12 w 12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84" name="Freeform 1030">
                <a:extLst>
                  <a:ext uri="{FF2B5EF4-FFF2-40B4-BE49-F238E27FC236}">
                    <a16:creationId xmlns="" xmlns:a16="http://schemas.microsoft.com/office/drawing/2014/main" id="{107DF1BD-B59A-4992-B5EE-D7DF7056E34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615" y="10625"/>
                <a:ext cx="20" cy="17"/>
              </a:xfrm>
              <a:custGeom>
                <a:avLst/>
                <a:gdLst>
                  <a:gd name="T0" fmla="*/ 0 w 20"/>
                  <a:gd name="T1" fmla="*/ 0 h 17"/>
                  <a:gd name="T2" fmla="*/ 8 w 20"/>
                  <a:gd name="T3" fmla="*/ 13 h 17"/>
                  <a:gd name="T4" fmla="*/ 20 w 20"/>
                  <a:gd name="T5" fmla="*/ 17 h 17"/>
                  <a:gd name="T6" fmla="*/ 12 w 20"/>
                  <a:gd name="T7" fmla="*/ 8 h 17"/>
                  <a:gd name="T8" fmla="*/ 0 w 20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7"/>
                  <a:gd name="T17" fmla="*/ 20 w 20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7">
                    <a:moveTo>
                      <a:pt x="0" y="0"/>
                    </a:moveTo>
                    <a:lnTo>
                      <a:pt x="8" y="13"/>
                    </a:lnTo>
                    <a:lnTo>
                      <a:pt x="20" y="17"/>
                    </a:lnTo>
                    <a:lnTo>
                      <a:pt x="12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85" name="Freeform 1031">
                <a:extLst>
                  <a:ext uri="{FF2B5EF4-FFF2-40B4-BE49-F238E27FC236}">
                    <a16:creationId xmlns="" xmlns:a16="http://schemas.microsoft.com/office/drawing/2014/main" id="{11EB4F78-3952-45AC-92BD-16B0CE1C42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655" y="10674"/>
                <a:ext cx="17" cy="25"/>
              </a:xfrm>
              <a:custGeom>
                <a:avLst/>
                <a:gdLst>
                  <a:gd name="T0" fmla="*/ 13 w 17"/>
                  <a:gd name="T1" fmla="*/ 0 h 25"/>
                  <a:gd name="T2" fmla="*/ 0 w 17"/>
                  <a:gd name="T3" fmla="*/ 4 h 25"/>
                  <a:gd name="T4" fmla="*/ 9 w 17"/>
                  <a:gd name="T5" fmla="*/ 16 h 25"/>
                  <a:gd name="T6" fmla="*/ 17 w 17"/>
                  <a:gd name="T7" fmla="*/ 25 h 25"/>
                  <a:gd name="T8" fmla="*/ 17 w 17"/>
                  <a:gd name="T9" fmla="*/ 25 h 25"/>
                  <a:gd name="T10" fmla="*/ 17 w 17"/>
                  <a:gd name="T11" fmla="*/ 12 h 25"/>
                  <a:gd name="T12" fmla="*/ 13 w 17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25"/>
                  <a:gd name="T23" fmla="*/ 17 w 17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25">
                    <a:moveTo>
                      <a:pt x="13" y="0"/>
                    </a:moveTo>
                    <a:lnTo>
                      <a:pt x="0" y="4"/>
                    </a:lnTo>
                    <a:lnTo>
                      <a:pt x="9" y="16"/>
                    </a:lnTo>
                    <a:lnTo>
                      <a:pt x="17" y="25"/>
                    </a:lnTo>
                    <a:lnTo>
                      <a:pt x="17" y="12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86" name="Freeform 1032">
                <a:extLst>
                  <a:ext uri="{FF2B5EF4-FFF2-40B4-BE49-F238E27FC236}">
                    <a16:creationId xmlns="" xmlns:a16="http://schemas.microsoft.com/office/drawing/2014/main" id="{71660004-EE87-4319-AF95-416E6FF59A2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900" y="10426"/>
                <a:ext cx="24" cy="24"/>
              </a:xfrm>
              <a:custGeom>
                <a:avLst/>
                <a:gdLst>
                  <a:gd name="T0" fmla="*/ 8 w 24"/>
                  <a:gd name="T1" fmla="*/ 0 h 24"/>
                  <a:gd name="T2" fmla="*/ 0 w 24"/>
                  <a:gd name="T3" fmla="*/ 12 h 24"/>
                  <a:gd name="T4" fmla="*/ 12 w 24"/>
                  <a:gd name="T5" fmla="*/ 12 h 24"/>
                  <a:gd name="T6" fmla="*/ 20 w 24"/>
                  <a:gd name="T7" fmla="*/ 24 h 24"/>
                  <a:gd name="T8" fmla="*/ 24 w 24"/>
                  <a:gd name="T9" fmla="*/ 12 h 24"/>
                  <a:gd name="T10" fmla="*/ 20 w 24"/>
                  <a:gd name="T11" fmla="*/ 0 h 24"/>
                  <a:gd name="T12" fmla="*/ 8 w 24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24"/>
                  <a:gd name="T23" fmla="*/ 24 w 24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24">
                    <a:moveTo>
                      <a:pt x="8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20" y="24"/>
                    </a:lnTo>
                    <a:lnTo>
                      <a:pt x="24" y="12"/>
                    </a:lnTo>
                    <a:lnTo>
                      <a:pt x="2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87" name="Freeform 1033">
                <a:extLst>
                  <a:ext uri="{FF2B5EF4-FFF2-40B4-BE49-F238E27FC236}">
                    <a16:creationId xmlns="" xmlns:a16="http://schemas.microsoft.com/office/drawing/2014/main" id="{C7893A84-787B-42CE-A143-39625B9AE50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904" y="10520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12 h 12"/>
                  <a:gd name="T4" fmla="*/ 8 w 12"/>
                  <a:gd name="T5" fmla="*/ 0 h 12"/>
                  <a:gd name="T6" fmla="*/ 0 w 12"/>
                  <a:gd name="T7" fmla="*/ 0 h 12"/>
                  <a:gd name="T8" fmla="*/ 0 w 12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2"/>
                  <a:gd name="T17" fmla="*/ 12 w 1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2">
                    <a:moveTo>
                      <a:pt x="0" y="12"/>
                    </a:moveTo>
                    <a:lnTo>
                      <a:pt x="12" y="1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88" name="Freeform 1034">
                <a:extLst>
                  <a:ext uri="{FF2B5EF4-FFF2-40B4-BE49-F238E27FC236}">
                    <a16:creationId xmlns="" xmlns:a16="http://schemas.microsoft.com/office/drawing/2014/main" id="{0AEA0494-18AF-4B3D-8E1D-8166C4DCBA1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912" y="10499"/>
                <a:ext cx="32" cy="16"/>
              </a:xfrm>
              <a:custGeom>
                <a:avLst/>
                <a:gdLst>
                  <a:gd name="T0" fmla="*/ 8 w 32"/>
                  <a:gd name="T1" fmla="*/ 0 h 16"/>
                  <a:gd name="T2" fmla="*/ 4 w 32"/>
                  <a:gd name="T3" fmla="*/ 0 h 16"/>
                  <a:gd name="T4" fmla="*/ 0 w 32"/>
                  <a:gd name="T5" fmla="*/ 12 h 16"/>
                  <a:gd name="T6" fmla="*/ 8 w 32"/>
                  <a:gd name="T7" fmla="*/ 12 h 16"/>
                  <a:gd name="T8" fmla="*/ 20 w 32"/>
                  <a:gd name="T9" fmla="*/ 16 h 16"/>
                  <a:gd name="T10" fmla="*/ 32 w 32"/>
                  <a:gd name="T11" fmla="*/ 16 h 16"/>
                  <a:gd name="T12" fmla="*/ 32 w 32"/>
                  <a:gd name="T13" fmla="*/ 16 h 16"/>
                  <a:gd name="T14" fmla="*/ 20 w 32"/>
                  <a:gd name="T15" fmla="*/ 12 h 16"/>
                  <a:gd name="T16" fmla="*/ 8 w 32"/>
                  <a:gd name="T17" fmla="*/ 0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16"/>
                  <a:gd name="T29" fmla="*/ 32 w 32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16">
                    <a:moveTo>
                      <a:pt x="8" y="0"/>
                    </a:moveTo>
                    <a:lnTo>
                      <a:pt x="4" y="0"/>
                    </a:lnTo>
                    <a:lnTo>
                      <a:pt x="0" y="12"/>
                    </a:lnTo>
                    <a:lnTo>
                      <a:pt x="8" y="12"/>
                    </a:lnTo>
                    <a:lnTo>
                      <a:pt x="20" y="16"/>
                    </a:lnTo>
                    <a:lnTo>
                      <a:pt x="32" y="16"/>
                    </a:lnTo>
                    <a:lnTo>
                      <a:pt x="20" y="1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89" name="Freeform 1035">
                <a:extLst>
                  <a:ext uri="{FF2B5EF4-FFF2-40B4-BE49-F238E27FC236}">
                    <a16:creationId xmlns="" xmlns:a16="http://schemas.microsoft.com/office/drawing/2014/main" id="{509D5CF2-BF5A-4458-952A-41EE9989275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213" y="10560"/>
                <a:ext cx="16" cy="12"/>
              </a:xfrm>
              <a:custGeom>
                <a:avLst/>
                <a:gdLst>
                  <a:gd name="T0" fmla="*/ 0 w 16"/>
                  <a:gd name="T1" fmla="*/ 0 h 12"/>
                  <a:gd name="T2" fmla="*/ 8 w 16"/>
                  <a:gd name="T3" fmla="*/ 12 h 12"/>
                  <a:gd name="T4" fmla="*/ 16 w 16"/>
                  <a:gd name="T5" fmla="*/ 0 h 12"/>
                  <a:gd name="T6" fmla="*/ 12 w 16"/>
                  <a:gd name="T7" fmla="*/ 0 h 12"/>
                  <a:gd name="T8" fmla="*/ 0 w 1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0"/>
                    </a:moveTo>
                    <a:lnTo>
                      <a:pt x="8" y="1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90" name="Freeform 1036">
                <a:extLst>
                  <a:ext uri="{FF2B5EF4-FFF2-40B4-BE49-F238E27FC236}">
                    <a16:creationId xmlns="" xmlns:a16="http://schemas.microsoft.com/office/drawing/2014/main" id="{0A696ACE-7E77-4945-B510-3FF4038A6C2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542" y="10520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8 h 12"/>
                  <a:gd name="T4" fmla="*/ 4 w 12"/>
                  <a:gd name="T5" fmla="*/ 0 h 12"/>
                  <a:gd name="T6" fmla="*/ 0 w 12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2"/>
                  <a:gd name="T14" fmla="*/ 12 w 12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2">
                    <a:moveTo>
                      <a:pt x="0" y="12"/>
                    </a:moveTo>
                    <a:lnTo>
                      <a:pt x="12" y="8"/>
                    </a:lnTo>
                    <a:lnTo>
                      <a:pt x="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91" name="Freeform 1037">
                <a:extLst>
                  <a:ext uri="{FF2B5EF4-FFF2-40B4-BE49-F238E27FC236}">
                    <a16:creationId xmlns="" xmlns:a16="http://schemas.microsoft.com/office/drawing/2014/main" id="{59DDCCEC-60E5-46E5-BDFC-C2817445BF6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472" y="10406"/>
                <a:ext cx="45" cy="57"/>
              </a:xfrm>
              <a:custGeom>
                <a:avLst/>
                <a:gdLst>
                  <a:gd name="T0" fmla="*/ 25 w 45"/>
                  <a:gd name="T1" fmla="*/ 12 h 57"/>
                  <a:gd name="T2" fmla="*/ 13 w 45"/>
                  <a:gd name="T3" fmla="*/ 0 h 57"/>
                  <a:gd name="T4" fmla="*/ 0 w 45"/>
                  <a:gd name="T5" fmla="*/ 8 h 57"/>
                  <a:gd name="T6" fmla="*/ 4 w 45"/>
                  <a:gd name="T7" fmla="*/ 20 h 57"/>
                  <a:gd name="T8" fmla="*/ 13 w 45"/>
                  <a:gd name="T9" fmla="*/ 32 h 57"/>
                  <a:gd name="T10" fmla="*/ 25 w 45"/>
                  <a:gd name="T11" fmla="*/ 44 h 57"/>
                  <a:gd name="T12" fmla="*/ 29 w 45"/>
                  <a:gd name="T13" fmla="*/ 52 h 57"/>
                  <a:gd name="T14" fmla="*/ 33 w 45"/>
                  <a:gd name="T15" fmla="*/ 57 h 57"/>
                  <a:gd name="T16" fmla="*/ 41 w 45"/>
                  <a:gd name="T17" fmla="*/ 52 h 57"/>
                  <a:gd name="T18" fmla="*/ 45 w 45"/>
                  <a:gd name="T19" fmla="*/ 44 h 57"/>
                  <a:gd name="T20" fmla="*/ 45 w 45"/>
                  <a:gd name="T21" fmla="*/ 32 h 57"/>
                  <a:gd name="T22" fmla="*/ 33 w 45"/>
                  <a:gd name="T23" fmla="*/ 24 h 57"/>
                  <a:gd name="T24" fmla="*/ 25 w 45"/>
                  <a:gd name="T25" fmla="*/ 12 h 5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57"/>
                  <a:gd name="T41" fmla="*/ 45 w 45"/>
                  <a:gd name="T42" fmla="*/ 57 h 5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57">
                    <a:moveTo>
                      <a:pt x="25" y="12"/>
                    </a:moveTo>
                    <a:lnTo>
                      <a:pt x="13" y="0"/>
                    </a:lnTo>
                    <a:lnTo>
                      <a:pt x="0" y="8"/>
                    </a:lnTo>
                    <a:lnTo>
                      <a:pt x="4" y="20"/>
                    </a:lnTo>
                    <a:lnTo>
                      <a:pt x="13" y="32"/>
                    </a:lnTo>
                    <a:lnTo>
                      <a:pt x="25" y="44"/>
                    </a:lnTo>
                    <a:lnTo>
                      <a:pt x="29" y="52"/>
                    </a:lnTo>
                    <a:lnTo>
                      <a:pt x="33" y="57"/>
                    </a:lnTo>
                    <a:lnTo>
                      <a:pt x="41" y="52"/>
                    </a:lnTo>
                    <a:lnTo>
                      <a:pt x="45" y="44"/>
                    </a:lnTo>
                    <a:lnTo>
                      <a:pt x="45" y="32"/>
                    </a:lnTo>
                    <a:lnTo>
                      <a:pt x="33" y="24"/>
                    </a:lnTo>
                    <a:lnTo>
                      <a:pt x="25" y="12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1892" name="Freeform 1038">
                <a:extLst>
                  <a:ext uri="{FF2B5EF4-FFF2-40B4-BE49-F238E27FC236}">
                    <a16:creationId xmlns="" xmlns:a16="http://schemas.microsoft.com/office/drawing/2014/main" id="{A775F843-F74B-4115-B2B9-E7D294A690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387" y="10328"/>
                <a:ext cx="45" cy="29"/>
              </a:xfrm>
              <a:custGeom>
                <a:avLst/>
                <a:gdLst>
                  <a:gd name="T0" fmla="*/ 20 w 45"/>
                  <a:gd name="T1" fmla="*/ 12 h 29"/>
                  <a:gd name="T2" fmla="*/ 8 w 45"/>
                  <a:gd name="T3" fmla="*/ 0 h 29"/>
                  <a:gd name="T4" fmla="*/ 0 w 45"/>
                  <a:gd name="T5" fmla="*/ 0 h 29"/>
                  <a:gd name="T6" fmla="*/ 0 w 45"/>
                  <a:gd name="T7" fmla="*/ 12 h 29"/>
                  <a:gd name="T8" fmla="*/ 12 w 45"/>
                  <a:gd name="T9" fmla="*/ 17 h 29"/>
                  <a:gd name="T10" fmla="*/ 24 w 45"/>
                  <a:gd name="T11" fmla="*/ 21 h 29"/>
                  <a:gd name="T12" fmla="*/ 32 w 45"/>
                  <a:gd name="T13" fmla="*/ 29 h 29"/>
                  <a:gd name="T14" fmla="*/ 45 w 45"/>
                  <a:gd name="T15" fmla="*/ 29 h 29"/>
                  <a:gd name="T16" fmla="*/ 32 w 45"/>
                  <a:gd name="T17" fmla="*/ 17 h 29"/>
                  <a:gd name="T18" fmla="*/ 20 w 45"/>
                  <a:gd name="T19" fmla="*/ 12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29"/>
                  <a:gd name="T32" fmla="*/ 45 w 45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29">
                    <a:moveTo>
                      <a:pt x="20" y="12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7"/>
                    </a:lnTo>
                    <a:lnTo>
                      <a:pt x="24" y="21"/>
                    </a:lnTo>
                    <a:lnTo>
                      <a:pt x="32" y="29"/>
                    </a:lnTo>
                    <a:lnTo>
                      <a:pt x="45" y="29"/>
                    </a:lnTo>
                    <a:lnTo>
                      <a:pt x="32" y="17"/>
                    </a:lnTo>
                    <a:lnTo>
                      <a:pt x="20" y="12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7F858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56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F5887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</a:endParaRPr>
              </a:p>
            </p:txBody>
          </p:sp>
        </p:grpSp>
        <p:sp>
          <p:nvSpPr>
            <p:cNvPr id="1705" name="Freeform 1039">
              <a:extLst>
                <a:ext uri="{FF2B5EF4-FFF2-40B4-BE49-F238E27FC236}">
                  <a16:creationId xmlns="" xmlns:a16="http://schemas.microsoft.com/office/drawing/2014/main" id="{2F26BD3A-CD46-4D17-A143-63ABF52FC599}"/>
                </a:ext>
              </a:extLst>
            </p:cNvPr>
            <p:cNvSpPr>
              <a:spLocks/>
            </p:cNvSpPr>
            <p:nvPr/>
          </p:nvSpPr>
          <p:spPr bwMode="gray">
            <a:xfrm>
              <a:off x="7003104" y="4616989"/>
              <a:ext cx="8640" cy="7198"/>
            </a:xfrm>
            <a:custGeom>
              <a:avLst/>
              <a:gdLst>
                <a:gd name="T0" fmla="*/ 12 w 24"/>
                <a:gd name="T1" fmla="*/ 20 h 20"/>
                <a:gd name="T2" fmla="*/ 24 w 24"/>
                <a:gd name="T3" fmla="*/ 8 h 20"/>
                <a:gd name="T4" fmla="*/ 24 w 24"/>
                <a:gd name="T5" fmla="*/ 0 h 20"/>
                <a:gd name="T6" fmla="*/ 12 w 24"/>
                <a:gd name="T7" fmla="*/ 8 h 20"/>
                <a:gd name="T8" fmla="*/ 0 w 24"/>
                <a:gd name="T9" fmla="*/ 12 h 20"/>
                <a:gd name="T10" fmla="*/ 0 w 24"/>
                <a:gd name="T11" fmla="*/ 20 h 20"/>
                <a:gd name="T12" fmla="*/ 12 w 24"/>
                <a:gd name="T13" fmla="*/ 2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0"/>
                <a:gd name="T23" fmla="*/ 24 w 24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0">
                  <a:moveTo>
                    <a:pt x="12" y="20"/>
                  </a:moveTo>
                  <a:lnTo>
                    <a:pt x="24" y="8"/>
                  </a:lnTo>
                  <a:lnTo>
                    <a:pt x="24" y="0"/>
                  </a:lnTo>
                  <a:lnTo>
                    <a:pt x="12" y="8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06" name="Freeform 1041">
              <a:extLst>
                <a:ext uri="{FF2B5EF4-FFF2-40B4-BE49-F238E27FC236}">
                  <a16:creationId xmlns="" xmlns:a16="http://schemas.microsoft.com/office/drawing/2014/main" id="{99D07C0B-41CF-46FB-A06E-8F0D0CFE08CC}"/>
                </a:ext>
              </a:extLst>
            </p:cNvPr>
            <p:cNvSpPr>
              <a:spLocks/>
            </p:cNvSpPr>
            <p:nvPr/>
          </p:nvSpPr>
          <p:spPr bwMode="gray">
            <a:xfrm>
              <a:off x="6348257" y="4105907"/>
              <a:ext cx="5760" cy="13317"/>
            </a:xfrm>
            <a:custGeom>
              <a:avLst/>
              <a:gdLst>
                <a:gd name="T0" fmla="*/ 4 w 16"/>
                <a:gd name="T1" fmla="*/ 0 h 37"/>
                <a:gd name="T2" fmla="*/ 4 w 16"/>
                <a:gd name="T3" fmla="*/ 0 h 37"/>
                <a:gd name="T4" fmla="*/ 0 w 16"/>
                <a:gd name="T5" fmla="*/ 12 h 37"/>
                <a:gd name="T6" fmla="*/ 0 w 16"/>
                <a:gd name="T7" fmla="*/ 24 h 37"/>
                <a:gd name="T8" fmla="*/ 4 w 16"/>
                <a:gd name="T9" fmla="*/ 37 h 37"/>
                <a:gd name="T10" fmla="*/ 8 w 16"/>
                <a:gd name="T11" fmla="*/ 37 h 37"/>
                <a:gd name="T12" fmla="*/ 8 w 16"/>
                <a:gd name="T13" fmla="*/ 33 h 37"/>
                <a:gd name="T14" fmla="*/ 16 w 16"/>
                <a:gd name="T15" fmla="*/ 20 h 37"/>
                <a:gd name="T16" fmla="*/ 16 w 16"/>
                <a:gd name="T17" fmla="*/ 8 h 37"/>
                <a:gd name="T18" fmla="*/ 8 w 16"/>
                <a:gd name="T19" fmla="*/ 0 h 37"/>
                <a:gd name="T20" fmla="*/ 8 w 16"/>
                <a:gd name="T21" fmla="*/ 0 h 37"/>
                <a:gd name="T22" fmla="*/ 4 w 16"/>
                <a:gd name="T23" fmla="*/ 0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37"/>
                <a:gd name="T38" fmla="*/ 16 w 16"/>
                <a:gd name="T39" fmla="*/ 37 h 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37">
                  <a:moveTo>
                    <a:pt x="4" y="0"/>
                  </a:moveTo>
                  <a:lnTo>
                    <a:pt x="4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4" y="37"/>
                  </a:lnTo>
                  <a:lnTo>
                    <a:pt x="8" y="37"/>
                  </a:lnTo>
                  <a:lnTo>
                    <a:pt x="8" y="33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07" name="Freeform 1042">
              <a:extLst>
                <a:ext uri="{FF2B5EF4-FFF2-40B4-BE49-F238E27FC236}">
                  <a16:creationId xmlns="" xmlns:a16="http://schemas.microsoft.com/office/drawing/2014/main" id="{F0437530-BAF0-450E-BF6F-B96FD1164B42}"/>
                </a:ext>
              </a:extLst>
            </p:cNvPr>
            <p:cNvSpPr>
              <a:spLocks/>
            </p:cNvSpPr>
            <p:nvPr/>
          </p:nvSpPr>
          <p:spPr bwMode="gray">
            <a:xfrm>
              <a:off x="6343937" y="4122103"/>
              <a:ext cx="4320" cy="10078"/>
            </a:xfrm>
            <a:custGeom>
              <a:avLst/>
              <a:gdLst>
                <a:gd name="T0" fmla="*/ 8 w 12"/>
                <a:gd name="T1" fmla="*/ 4 h 28"/>
                <a:gd name="T2" fmla="*/ 0 w 12"/>
                <a:gd name="T3" fmla="*/ 16 h 28"/>
                <a:gd name="T4" fmla="*/ 12 w 12"/>
                <a:gd name="T5" fmla="*/ 28 h 28"/>
                <a:gd name="T6" fmla="*/ 12 w 12"/>
                <a:gd name="T7" fmla="*/ 4 h 28"/>
                <a:gd name="T8" fmla="*/ 12 w 12"/>
                <a:gd name="T9" fmla="*/ 0 h 28"/>
                <a:gd name="T10" fmla="*/ 8 w 12"/>
                <a:gd name="T11" fmla="*/ 4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8"/>
                <a:gd name="T20" fmla="*/ 12 w 12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8">
                  <a:moveTo>
                    <a:pt x="8" y="4"/>
                  </a:moveTo>
                  <a:lnTo>
                    <a:pt x="0" y="16"/>
                  </a:lnTo>
                  <a:lnTo>
                    <a:pt x="12" y="28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08" name="Freeform 1043">
              <a:extLst>
                <a:ext uri="{FF2B5EF4-FFF2-40B4-BE49-F238E27FC236}">
                  <a16:creationId xmlns="" xmlns:a16="http://schemas.microsoft.com/office/drawing/2014/main" id="{482D36D6-8052-4E0B-8992-CD534340D5D0}"/>
                </a:ext>
              </a:extLst>
            </p:cNvPr>
            <p:cNvSpPr>
              <a:spLocks/>
            </p:cNvSpPr>
            <p:nvPr/>
          </p:nvSpPr>
          <p:spPr bwMode="gray">
            <a:xfrm>
              <a:off x="6349697" y="4092590"/>
              <a:ext cx="5760" cy="13317"/>
            </a:xfrm>
            <a:custGeom>
              <a:avLst/>
              <a:gdLst>
                <a:gd name="T0" fmla="*/ 16 w 16"/>
                <a:gd name="T1" fmla="*/ 25 h 37"/>
                <a:gd name="T2" fmla="*/ 12 w 16"/>
                <a:gd name="T3" fmla="*/ 13 h 37"/>
                <a:gd name="T4" fmla="*/ 8 w 16"/>
                <a:gd name="T5" fmla="*/ 0 h 37"/>
                <a:gd name="T6" fmla="*/ 4 w 16"/>
                <a:gd name="T7" fmla="*/ 13 h 37"/>
                <a:gd name="T8" fmla="*/ 4 w 16"/>
                <a:gd name="T9" fmla="*/ 25 h 37"/>
                <a:gd name="T10" fmla="*/ 0 w 16"/>
                <a:gd name="T11" fmla="*/ 37 h 37"/>
                <a:gd name="T12" fmla="*/ 4 w 16"/>
                <a:gd name="T13" fmla="*/ 37 h 37"/>
                <a:gd name="T14" fmla="*/ 16 w 16"/>
                <a:gd name="T15" fmla="*/ 25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37"/>
                <a:gd name="T26" fmla="*/ 16 w 16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37">
                  <a:moveTo>
                    <a:pt x="16" y="25"/>
                  </a:moveTo>
                  <a:lnTo>
                    <a:pt x="12" y="13"/>
                  </a:lnTo>
                  <a:lnTo>
                    <a:pt x="8" y="0"/>
                  </a:lnTo>
                  <a:lnTo>
                    <a:pt x="4" y="13"/>
                  </a:lnTo>
                  <a:lnTo>
                    <a:pt x="4" y="25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09" name="Freeform 1044">
              <a:extLst>
                <a:ext uri="{FF2B5EF4-FFF2-40B4-BE49-F238E27FC236}">
                  <a16:creationId xmlns="" xmlns:a16="http://schemas.microsoft.com/office/drawing/2014/main" id="{7F7E4E9D-7204-4A56-AC12-E954A203E919}"/>
                </a:ext>
              </a:extLst>
            </p:cNvPr>
            <p:cNvSpPr>
              <a:spLocks/>
            </p:cNvSpPr>
            <p:nvPr/>
          </p:nvSpPr>
          <p:spPr bwMode="gray">
            <a:xfrm>
              <a:off x="5608448" y="3934586"/>
              <a:ext cx="2880" cy="8638"/>
            </a:xfrm>
            <a:custGeom>
              <a:avLst/>
              <a:gdLst>
                <a:gd name="T0" fmla="*/ 0 w 8"/>
                <a:gd name="T1" fmla="*/ 24 h 24"/>
                <a:gd name="T2" fmla="*/ 0 w 8"/>
                <a:gd name="T3" fmla="*/ 12 h 24"/>
                <a:gd name="T4" fmla="*/ 8 w 8"/>
                <a:gd name="T5" fmla="*/ 0 h 24"/>
                <a:gd name="T6" fmla="*/ 8 w 8"/>
                <a:gd name="T7" fmla="*/ 12 h 24"/>
                <a:gd name="T8" fmla="*/ 0 w 8"/>
                <a:gd name="T9" fmla="*/ 24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4"/>
                <a:gd name="T17" fmla="*/ 8 w 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4">
                  <a:moveTo>
                    <a:pt x="0" y="24"/>
                  </a:moveTo>
                  <a:lnTo>
                    <a:pt x="0" y="12"/>
                  </a:lnTo>
                  <a:lnTo>
                    <a:pt x="8" y="0"/>
                  </a:lnTo>
                  <a:lnTo>
                    <a:pt x="8" y="12"/>
                  </a:lnTo>
                  <a:lnTo>
                    <a:pt x="0" y="24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10" name="Freeform 1046">
              <a:extLst>
                <a:ext uri="{FF2B5EF4-FFF2-40B4-BE49-F238E27FC236}">
                  <a16:creationId xmlns="" xmlns:a16="http://schemas.microsoft.com/office/drawing/2014/main" id="{ABDE002C-C404-4DA2-B773-991F18ECB69B}"/>
                </a:ext>
              </a:extLst>
            </p:cNvPr>
            <p:cNvSpPr>
              <a:spLocks/>
            </p:cNvSpPr>
            <p:nvPr/>
          </p:nvSpPr>
          <p:spPr bwMode="gray">
            <a:xfrm>
              <a:off x="7411708" y="3074745"/>
              <a:ext cx="64441" cy="238985"/>
            </a:xfrm>
            <a:custGeom>
              <a:avLst/>
              <a:gdLst>
                <a:gd name="T0" fmla="*/ 4 w 179"/>
                <a:gd name="T1" fmla="*/ 155 h 664"/>
                <a:gd name="T2" fmla="*/ 0 w 179"/>
                <a:gd name="T3" fmla="*/ 184 h 664"/>
                <a:gd name="T4" fmla="*/ 12 w 179"/>
                <a:gd name="T5" fmla="*/ 220 h 664"/>
                <a:gd name="T6" fmla="*/ 33 w 179"/>
                <a:gd name="T7" fmla="*/ 257 h 664"/>
                <a:gd name="T8" fmla="*/ 24 w 179"/>
                <a:gd name="T9" fmla="*/ 289 h 664"/>
                <a:gd name="T10" fmla="*/ 29 w 179"/>
                <a:gd name="T11" fmla="*/ 326 h 664"/>
                <a:gd name="T12" fmla="*/ 29 w 179"/>
                <a:gd name="T13" fmla="*/ 371 h 664"/>
                <a:gd name="T14" fmla="*/ 24 w 179"/>
                <a:gd name="T15" fmla="*/ 407 h 664"/>
                <a:gd name="T16" fmla="*/ 16 w 179"/>
                <a:gd name="T17" fmla="*/ 440 h 664"/>
                <a:gd name="T18" fmla="*/ 24 w 179"/>
                <a:gd name="T19" fmla="*/ 472 h 664"/>
                <a:gd name="T20" fmla="*/ 29 w 179"/>
                <a:gd name="T21" fmla="*/ 509 h 664"/>
                <a:gd name="T22" fmla="*/ 16 w 179"/>
                <a:gd name="T23" fmla="*/ 546 h 664"/>
                <a:gd name="T24" fmla="*/ 20 w 179"/>
                <a:gd name="T25" fmla="*/ 582 h 664"/>
                <a:gd name="T26" fmla="*/ 8 w 179"/>
                <a:gd name="T27" fmla="*/ 619 h 664"/>
                <a:gd name="T28" fmla="*/ 16 w 179"/>
                <a:gd name="T29" fmla="*/ 652 h 664"/>
                <a:gd name="T30" fmla="*/ 33 w 179"/>
                <a:gd name="T31" fmla="*/ 635 h 664"/>
                <a:gd name="T32" fmla="*/ 57 w 179"/>
                <a:gd name="T33" fmla="*/ 603 h 664"/>
                <a:gd name="T34" fmla="*/ 94 w 179"/>
                <a:gd name="T35" fmla="*/ 615 h 664"/>
                <a:gd name="T36" fmla="*/ 106 w 179"/>
                <a:gd name="T37" fmla="*/ 647 h 664"/>
                <a:gd name="T38" fmla="*/ 110 w 179"/>
                <a:gd name="T39" fmla="*/ 611 h 664"/>
                <a:gd name="T40" fmla="*/ 86 w 179"/>
                <a:gd name="T41" fmla="*/ 599 h 664"/>
                <a:gd name="T42" fmla="*/ 81 w 179"/>
                <a:gd name="T43" fmla="*/ 562 h 664"/>
                <a:gd name="T44" fmla="*/ 53 w 179"/>
                <a:gd name="T45" fmla="*/ 525 h 664"/>
                <a:gd name="T46" fmla="*/ 53 w 179"/>
                <a:gd name="T47" fmla="*/ 497 h 664"/>
                <a:gd name="T48" fmla="*/ 65 w 179"/>
                <a:gd name="T49" fmla="*/ 464 h 664"/>
                <a:gd name="T50" fmla="*/ 77 w 179"/>
                <a:gd name="T51" fmla="*/ 428 h 664"/>
                <a:gd name="T52" fmla="*/ 98 w 179"/>
                <a:gd name="T53" fmla="*/ 403 h 664"/>
                <a:gd name="T54" fmla="*/ 102 w 179"/>
                <a:gd name="T55" fmla="*/ 403 h 664"/>
                <a:gd name="T56" fmla="*/ 126 w 179"/>
                <a:gd name="T57" fmla="*/ 403 h 664"/>
                <a:gd name="T58" fmla="*/ 163 w 179"/>
                <a:gd name="T59" fmla="*/ 428 h 664"/>
                <a:gd name="T60" fmla="*/ 179 w 179"/>
                <a:gd name="T61" fmla="*/ 436 h 664"/>
                <a:gd name="T62" fmla="*/ 155 w 179"/>
                <a:gd name="T63" fmla="*/ 403 h 664"/>
                <a:gd name="T64" fmla="*/ 147 w 179"/>
                <a:gd name="T65" fmla="*/ 367 h 664"/>
                <a:gd name="T66" fmla="*/ 134 w 179"/>
                <a:gd name="T67" fmla="*/ 338 h 664"/>
                <a:gd name="T68" fmla="*/ 122 w 179"/>
                <a:gd name="T69" fmla="*/ 302 h 664"/>
                <a:gd name="T70" fmla="*/ 114 w 179"/>
                <a:gd name="T71" fmla="*/ 265 h 664"/>
                <a:gd name="T72" fmla="*/ 106 w 179"/>
                <a:gd name="T73" fmla="*/ 232 h 664"/>
                <a:gd name="T74" fmla="*/ 94 w 179"/>
                <a:gd name="T75" fmla="*/ 200 h 664"/>
                <a:gd name="T76" fmla="*/ 90 w 179"/>
                <a:gd name="T77" fmla="*/ 167 h 664"/>
                <a:gd name="T78" fmla="*/ 94 w 179"/>
                <a:gd name="T79" fmla="*/ 155 h 664"/>
                <a:gd name="T80" fmla="*/ 98 w 179"/>
                <a:gd name="T81" fmla="*/ 118 h 664"/>
                <a:gd name="T82" fmla="*/ 86 w 179"/>
                <a:gd name="T83" fmla="*/ 82 h 664"/>
                <a:gd name="T84" fmla="*/ 102 w 179"/>
                <a:gd name="T85" fmla="*/ 118 h 664"/>
                <a:gd name="T86" fmla="*/ 94 w 179"/>
                <a:gd name="T87" fmla="*/ 86 h 664"/>
                <a:gd name="T88" fmla="*/ 77 w 179"/>
                <a:gd name="T89" fmla="*/ 49 h 664"/>
                <a:gd name="T90" fmla="*/ 77 w 179"/>
                <a:gd name="T91" fmla="*/ 13 h 664"/>
                <a:gd name="T92" fmla="*/ 45 w 179"/>
                <a:gd name="T93" fmla="*/ 5 h 664"/>
                <a:gd name="T94" fmla="*/ 61 w 179"/>
                <a:gd name="T95" fmla="*/ 37 h 664"/>
                <a:gd name="T96" fmla="*/ 49 w 179"/>
                <a:gd name="T97" fmla="*/ 74 h 664"/>
                <a:gd name="T98" fmla="*/ 20 w 179"/>
                <a:gd name="T99" fmla="*/ 70 h 664"/>
                <a:gd name="T100" fmla="*/ 8 w 179"/>
                <a:gd name="T101" fmla="*/ 94 h 664"/>
                <a:gd name="T102" fmla="*/ 8 w 179"/>
                <a:gd name="T103" fmla="*/ 131 h 6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9"/>
                <a:gd name="T157" fmla="*/ 0 h 664"/>
                <a:gd name="T158" fmla="*/ 179 w 179"/>
                <a:gd name="T159" fmla="*/ 664 h 66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9" h="664">
                  <a:moveTo>
                    <a:pt x="8" y="131"/>
                  </a:moveTo>
                  <a:lnTo>
                    <a:pt x="8" y="143"/>
                  </a:lnTo>
                  <a:lnTo>
                    <a:pt x="4" y="155"/>
                  </a:lnTo>
                  <a:lnTo>
                    <a:pt x="0" y="167"/>
                  </a:lnTo>
                  <a:lnTo>
                    <a:pt x="0" y="171"/>
                  </a:lnTo>
                  <a:lnTo>
                    <a:pt x="0" y="184"/>
                  </a:lnTo>
                  <a:lnTo>
                    <a:pt x="0" y="196"/>
                  </a:lnTo>
                  <a:lnTo>
                    <a:pt x="8" y="208"/>
                  </a:lnTo>
                  <a:lnTo>
                    <a:pt x="12" y="220"/>
                  </a:lnTo>
                  <a:lnTo>
                    <a:pt x="24" y="232"/>
                  </a:lnTo>
                  <a:lnTo>
                    <a:pt x="29" y="245"/>
                  </a:lnTo>
                  <a:lnTo>
                    <a:pt x="33" y="257"/>
                  </a:lnTo>
                  <a:lnTo>
                    <a:pt x="33" y="265"/>
                  </a:lnTo>
                  <a:lnTo>
                    <a:pt x="29" y="277"/>
                  </a:lnTo>
                  <a:lnTo>
                    <a:pt x="24" y="289"/>
                  </a:lnTo>
                  <a:lnTo>
                    <a:pt x="24" y="302"/>
                  </a:lnTo>
                  <a:lnTo>
                    <a:pt x="24" y="314"/>
                  </a:lnTo>
                  <a:lnTo>
                    <a:pt x="29" y="326"/>
                  </a:lnTo>
                  <a:lnTo>
                    <a:pt x="29" y="338"/>
                  </a:lnTo>
                  <a:lnTo>
                    <a:pt x="29" y="350"/>
                  </a:lnTo>
                  <a:lnTo>
                    <a:pt x="29" y="371"/>
                  </a:lnTo>
                  <a:lnTo>
                    <a:pt x="29" y="387"/>
                  </a:lnTo>
                  <a:lnTo>
                    <a:pt x="24" y="395"/>
                  </a:lnTo>
                  <a:lnTo>
                    <a:pt x="24" y="407"/>
                  </a:lnTo>
                  <a:lnTo>
                    <a:pt x="24" y="416"/>
                  </a:lnTo>
                  <a:lnTo>
                    <a:pt x="20" y="428"/>
                  </a:lnTo>
                  <a:lnTo>
                    <a:pt x="16" y="440"/>
                  </a:lnTo>
                  <a:lnTo>
                    <a:pt x="12" y="448"/>
                  </a:lnTo>
                  <a:lnTo>
                    <a:pt x="16" y="464"/>
                  </a:lnTo>
                  <a:lnTo>
                    <a:pt x="24" y="472"/>
                  </a:lnTo>
                  <a:lnTo>
                    <a:pt x="29" y="485"/>
                  </a:lnTo>
                  <a:lnTo>
                    <a:pt x="29" y="497"/>
                  </a:lnTo>
                  <a:lnTo>
                    <a:pt x="29" y="509"/>
                  </a:lnTo>
                  <a:lnTo>
                    <a:pt x="24" y="521"/>
                  </a:lnTo>
                  <a:lnTo>
                    <a:pt x="16" y="534"/>
                  </a:lnTo>
                  <a:lnTo>
                    <a:pt x="16" y="546"/>
                  </a:lnTo>
                  <a:lnTo>
                    <a:pt x="16" y="558"/>
                  </a:lnTo>
                  <a:lnTo>
                    <a:pt x="24" y="570"/>
                  </a:lnTo>
                  <a:lnTo>
                    <a:pt x="20" y="582"/>
                  </a:lnTo>
                  <a:lnTo>
                    <a:pt x="16" y="595"/>
                  </a:lnTo>
                  <a:lnTo>
                    <a:pt x="12" y="607"/>
                  </a:lnTo>
                  <a:lnTo>
                    <a:pt x="8" y="619"/>
                  </a:lnTo>
                  <a:lnTo>
                    <a:pt x="12" y="627"/>
                  </a:lnTo>
                  <a:lnTo>
                    <a:pt x="12" y="639"/>
                  </a:lnTo>
                  <a:lnTo>
                    <a:pt x="16" y="652"/>
                  </a:lnTo>
                  <a:lnTo>
                    <a:pt x="20" y="664"/>
                  </a:lnTo>
                  <a:lnTo>
                    <a:pt x="33" y="647"/>
                  </a:lnTo>
                  <a:lnTo>
                    <a:pt x="33" y="635"/>
                  </a:lnTo>
                  <a:lnTo>
                    <a:pt x="41" y="627"/>
                  </a:lnTo>
                  <a:lnTo>
                    <a:pt x="45" y="615"/>
                  </a:lnTo>
                  <a:lnTo>
                    <a:pt x="57" y="603"/>
                  </a:lnTo>
                  <a:lnTo>
                    <a:pt x="69" y="611"/>
                  </a:lnTo>
                  <a:lnTo>
                    <a:pt x="81" y="611"/>
                  </a:lnTo>
                  <a:lnTo>
                    <a:pt x="94" y="615"/>
                  </a:lnTo>
                  <a:lnTo>
                    <a:pt x="102" y="627"/>
                  </a:lnTo>
                  <a:lnTo>
                    <a:pt x="102" y="635"/>
                  </a:lnTo>
                  <a:lnTo>
                    <a:pt x="106" y="647"/>
                  </a:lnTo>
                  <a:lnTo>
                    <a:pt x="110" y="635"/>
                  </a:lnTo>
                  <a:lnTo>
                    <a:pt x="114" y="623"/>
                  </a:lnTo>
                  <a:lnTo>
                    <a:pt x="110" y="611"/>
                  </a:lnTo>
                  <a:lnTo>
                    <a:pt x="110" y="603"/>
                  </a:lnTo>
                  <a:lnTo>
                    <a:pt x="98" y="599"/>
                  </a:lnTo>
                  <a:lnTo>
                    <a:pt x="86" y="599"/>
                  </a:lnTo>
                  <a:lnTo>
                    <a:pt x="86" y="586"/>
                  </a:lnTo>
                  <a:lnTo>
                    <a:pt x="81" y="574"/>
                  </a:lnTo>
                  <a:lnTo>
                    <a:pt x="81" y="562"/>
                  </a:lnTo>
                  <a:lnTo>
                    <a:pt x="69" y="550"/>
                  </a:lnTo>
                  <a:lnTo>
                    <a:pt x="57" y="538"/>
                  </a:lnTo>
                  <a:lnTo>
                    <a:pt x="53" y="525"/>
                  </a:lnTo>
                  <a:lnTo>
                    <a:pt x="53" y="513"/>
                  </a:lnTo>
                  <a:lnTo>
                    <a:pt x="53" y="497"/>
                  </a:lnTo>
                  <a:lnTo>
                    <a:pt x="57" y="489"/>
                  </a:lnTo>
                  <a:lnTo>
                    <a:pt x="61" y="477"/>
                  </a:lnTo>
                  <a:lnTo>
                    <a:pt x="65" y="464"/>
                  </a:lnTo>
                  <a:lnTo>
                    <a:pt x="69" y="452"/>
                  </a:lnTo>
                  <a:lnTo>
                    <a:pt x="77" y="440"/>
                  </a:lnTo>
                  <a:lnTo>
                    <a:pt x="77" y="428"/>
                  </a:lnTo>
                  <a:lnTo>
                    <a:pt x="81" y="416"/>
                  </a:lnTo>
                  <a:lnTo>
                    <a:pt x="86" y="411"/>
                  </a:lnTo>
                  <a:lnTo>
                    <a:pt x="98" y="403"/>
                  </a:lnTo>
                  <a:lnTo>
                    <a:pt x="110" y="403"/>
                  </a:lnTo>
                  <a:lnTo>
                    <a:pt x="114" y="403"/>
                  </a:lnTo>
                  <a:lnTo>
                    <a:pt x="102" y="403"/>
                  </a:lnTo>
                  <a:lnTo>
                    <a:pt x="114" y="399"/>
                  </a:lnTo>
                  <a:lnTo>
                    <a:pt x="126" y="403"/>
                  </a:lnTo>
                  <a:lnTo>
                    <a:pt x="138" y="407"/>
                  </a:lnTo>
                  <a:lnTo>
                    <a:pt x="151" y="416"/>
                  </a:lnTo>
                  <a:lnTo>
                    <a:pt x="163" y="428"/>
                  </a:lnTo>
                  <a:lnTo>
                    <a:pt x="175" y="436"/>
                  </a:lnTo>
                  <a:lnTo>
                    <a:pt x="179" y="448"/>
                  </a:lnTo>
                  <a:lnTo>
                    <a:pt x="179" y="436"/>
                  </a:lnTo>
                  <a:lnTo>
                    <a:pt x="167" y="428"/>
                  </a:lnTo>
                  <a:lnTo>
                    <a:pt x="163" y="416"/>
                  </a:lnTo>
                  <a:lnTo>
                    <a:pt x="155" y="403"/>
                  </a:lnTo>
                  <a:lnTo>
                    <a:pt x="155" y="391"/>
                  </a:lnTo>
                  <a:lnTo>
                    <a:pt x="151" y="379"/>
                  </a:lnTo>
                  <a:lnTo>
                    <a:pt x="147" y="367"/>
                  </a:lnTo>
                  <a:lnTo>
                    <a:pt x="142" y="354"/>
                  </a:lnTo>
                  <a:lnTo>
                    <a:pt x="138" y="350"/>
                  </a:lnTo>
                  <a:lnTo>
                    <a:pt x="134" y="338"/>
                  </a:lnTo>
                  <a:lnTo>
                    <a:pt x="126" y="326"/>
                  </a:lnTo>
                  <a:lnTo>
                    <a:pt x="126" y="314"/>
                  </a:lnTo>
                  <a:lnTo>
                    <a:pt x="122" y="302"/>
                  </a:lnTo>
                  <a:lnTo>
                    <a:pt x="118" y="289"/>
                  </a:lnTo>
                  <a:lnTo>
                    <a:pt x="118" y="277"/>
                  </a:lnTo>
                  <a:lnTo>
                    <a:pt x="114" y="265"/>
                  </a:lnTo>
                  <a:lnTo>
                    <a:pt x="114" y="253"/>
                  </a:lnTo>
                  <a:lnTo>
                    <a:pt x="102" y="241"/>
                  </a:lnTo>
                  <a:lnTo>
                    <a:pt x="106" y="232"/>
                  </a:lnTo>
                  <a:lnTo>
                    <a:pt x="102" y="216"/>
                  </a:lnTo>
                  <a:lnTo>
                    <a:pt x="98" y="204"/>
                  </a:lnTo>
                  <a:lnTo>
                    <a:pt x="94" y="200"/>
                  </a:lnTo>
                  <a:lnTo>
                    <a:pt x="90" y="188"/>
                  </a:lnTo>
                  <a:lnTo>
                    <a:pt x="86" y="180"/>
                  </a:lnTo>
                  <a:lnTo>
                    <a:pt x="90" y="167"/>
                  </a:lnTo>
                  <a:lnTo>
                    <a:pt x="90" y="155"/>
                  </a:lnTo>
                  <a:lnTo>
                    <a:pt x="94" y="143"/>
                  </a:lnTo>
                  <a:lnTo>
                    <a:pt x="94" y="155"/>
                  </a:lnTo>
                  <a:lnTo>
                    <a:pt x="98" y="143"/>
                  </a:lnTo>
                  <a:lnTo>
                    <a:pt x="102" y="131"/>
                  </a:lnTo>
                  <a:lnTo>
                    <a:pt x="98" y="118"/>
                  </a:lnTo>
                  <a:lnTo>
                    <a:pt x="86" y="106"/>
                  </a:lnTo>
                  <a:lnTo>
                    <a:pt x="86" y="94"/>
                  </a:lnTo>
                  <a:lnTo>
                    <a:pt x="86" y="82"/>
                  </a:lnTo>
                  <a:lnTo>
                    <a:pt x="94" y="94"/>
                  </a:lnTo>
                  <a:lnTo>
                    <a:pt x="98" y="106"/>
                  </a:lnTo>
                  <a:lnTo>
                    <a:pt x="102" y="118"/>
                  </a:lnTo>
                  <a:lnTo>
                    <a:pt x="98" y="110"/>
                  </a:lnTo>
                  <a:lnTo>
                    <a:pt x="98" y="98"/>
                  </a:lnTo>
                  <a:lnTo>
                    <a:pt x="94" y="86"/>
                  </a:lnTo>
                  <a:lnTo>
                    <a:pt x="86" y="74"/>
                  </a:lnTo>
                  <a:lnTo>
                    <a:pt x="77" y="62"/>
                  </a:lnTo>
                  <a:lnTo>
                    <a:pt x="77" y="49"/>
                  </a:lnTo>
                  <a:lnTo>
                    <a:pt x="77" y="37"/>
                  </a:lnTo>
                  <a:lnTo>
                    <a:pt x="77" y="25"/>
                  </a:lnTo>
                  <a:lnTo>
                    <a:pt x="77" y="13"/>
                  </a:lnTo>
                  <a:lnTo>
                    <a:pt x="69" y="0"/>
                  </a:lnTo>
                  <a:lnTo>
                    <a:pt x="57" y="0"/>
                  </a:lnTo>
                  <a:lnTo>
                    <a:pt x="45" y="5"/>
                  </a:lnTo>
                  <a:lnTo>
                    <a:pt x="49" y="17"/>
                  </a:lnTo>
                  <a:lnTo>
                    <a:pt x="57" y="25"/>
                  </a:lnTo>
                  <a:lnTo>
                    <a:pt x="61" y="37"/>
                  </a:lnTo>
                  <a:lnTo>
                    <a:pt x="57" y="49"/>
                  </a:lnTo>
                  <a:lnTo>
                    <a:pt x="49" y="62"/>
                  </a:lnTo>
                  <a:lnTo>
                    <a:pt x="49" y="74"/>
                  </a:lnTo>
                  <a:lnTo>
                    <a:pt x="41" y="78"/>
                  </a:lnTo>
                  <a:lnTo>
                    <a:pt x="33" y="66"/>
                  </a:lnTo>
                  <a:lnTo>
                    <a:pt x="20" y="70"/>
                  </a:lnTo>
                  <a:lnTo>
                    <a:pt x="8" y="78"/>
                  </a:lnTo>
                  <a:lnTo>
                    <a:pt x="8" y="86"/>
                  </a:lnTo>
                  <a:lnTo>
                    <a:pt x="8" y="94"/>
                  </a:lnTo>
                  <a:lnTo>
                    <a:pt x="16" y="106"/>
                  </a:lnTo>
                  <a:lnTo>
                    <a:pt x="12" y="118"/>
                  </a:lnTo>
                  <a:lnTo>
                    <a:pt x="8" y="13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11" name="Freeform 1047">
              <a:extLst>
                <a:ext uri="{FF2B5EF4-FFF2-40B4-BE49-F238E27FC236}">
                  <a16:creationId xmlns="" xmlns:a16="http://schemas.microsoft.com/office/drawing/2014/main" id="{9F381FC0-4FF7-4F48-9C91-DA4F6AEE0A2C}"/>
                </a:ext>
              </a:extLst>
            </p:cNvPr>
            <p:cNvSpPr>
              <a:spLocks/>
            </p:cNvSpPr>
            <p:nvPr/>
          </p:nvSpPr>
          <p:spPr bwMode="gray">
            <a:xfrm>
              <a:off x="7631310" y="3279898"/>
              <a:ext cx="9000" cy="7198"/>
            </a:xfrm>
            <a:custGeom>
              <a:avLst/>
              <a:gdLst>
                <a:gd name="T0" fmla="*/ 0 w 25"/>
                <a:gd name="T1" fmla="*/ 20 h 20"/>
                <a:gd name="T2" fmla="*/ 13 w 25"/>
                <a:gd name="T3" fmla="*/ 20 h 20"/>
                <a:gd name="T4" fmla="*/ 25 w 25"/>
                <a:gd name="T5" fmla="*/ 8 h 20"/>
                <a:gd name="T6" fmla="*/ 25 w 25"/>
                <a:gd name="T7" fmla="*/ 0 h 20"/>
                <a:gd name="T8" fmla="*/ 13 w 25"/>
                <a:gd name="T9" fmla="*/ 12 h 20"/>
                <a:gd name="T10" fmla="*/ 0 w 25"/>
                <a:gd name="T11" fmla="*/ 2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20"/>
                <a:gd name="T20" fmla="*/ 25 w 2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20">
                  <a:moveTo>
                    <a:pt x="0" y="20"/>
                  </a:moveTo>
                  <a:lnTo>
                    <a:pt x="13" y="20"/>
                  </a:lnTo>
                  <a:lnTo>
                    <a:pt x="25" y="8"/>
                  </a:lnTo>
                  <a:lnTo>
                    <a:pt x="25" y="0"/>
                  </a:lnTo>
                  <a:lnTo>
                    <a:pt x="13" y="12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12" name="Freeform 1048">
              <a:extLst>
                <a:ext uri="{FF2B5EF4-FFF2-40B4-BE49-F238E27FC236}">
                  <a16:creationId xmlns="" xmlns:a16="http://schemas.microsoft.com/office/drawing/2014/main" id="{278B09F5-A6F6-40A3-8593-658197F58045}"/>
                </a:ext>
              </a:extLst>
            </p:cNvPr>
            <p:cNvSpPr>
              <a:spLocks/>
            </p:cNvSpPr>
            <p:nvPr/>
          </p:nvSpPr>
          <p:spPr bwMode="gray">
            <a:xfrm>
              <a:off x="7581630" y="3304732"/>
              <a:ext cx="23400" cy="16196"/>
            </a:xfrm>
            <a:custGeom>
              <a:avLst/>
              <a:gdLst>
                <a:gd name="T0" fmla="*/ 53 w 65"/>
                <a:gd name="T1" fmla="*/ 0 h 45"/>
                <a:gd name="T2" fmla="*/ 41 w 65"/>
                <a:gd name="T3" fmla="*/ 13 h 45"/>
                <a:gd name="T4" fmla="*/ 29 w 65"/>
                <a:gd name="T5" fmla="*/ 13 h 45"/>
                <a:gd name="T6" fmla="*/ 20 w 65"/>
                <a:gd name="T7" fmla="*/ 25 h 45"/>
                <a:gd name="T8" fmla="*/ 8 w 65"/>
                <a:gd name="T9" fmla="*/ 33 h 45"/>
                <a:gd name="T10" fmla="*/ 0 w 65"/>
                <a:gd name="T11" fmla="*/ 45 h 45"/>
                <a:gd name="T12" fmla="*/ 12 w 65"/>
                <a:gd name="T13" fmla="*/ 45 h 45"/>
                <a:gd name="T14" fmla="*/ 25 w 65"/>
                <a:gd name="T15" fmla="*/ 33 h 45"/>
                <a:gd name="T16" fmla="*/ 29 w 65"/>
                <a:gd name="T17" fmla="*/ 33 h 45"/>
                <a:gd name="T18" fmla="*/ 41 w 65"/>
                <a:gd name="T19" fmla="*/ 25 h 45"/>
                <a:gd name="T20" fmla="*/ 53 w 65"/>
                <a:gd name="T21" fmla="*/ 13 h 45"/>
                <a:gd name="T22" fmla="*/ 65 w 65"/>
                <a:gd name="T23" fmla="*/ 4 h 45"/>
                <a:gd name="T24" fmla="*/ 53 w 65"/>
                <a:gd name="T25" fmla="*/ 0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45"/>
                <a:gd name="T41" fmla="*/ 65 w 65"/>
                <a:gd name="T42" fmla="*/ 45 h 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45">
                  <a:moveTo>
                    <a:pt x="53" y="0"/>
                  </a:moveTo>
                  <a:lnTo>
                    <a:pt x="41" y="13"/>
                  </a:lnTo>
                  <a:lnTo>
                    <a:pt x="29" y="13"/>
                  </a:lnTo>
                  <a:lnTo>
                    <a:pt x="20" y="25"/>
                  </a:lnTo>
                  <a:lnTo>
                    <a:pt x="8" y="33"/>
                  </a:lnTo>
                  <a:lnTo>
                    <a:pt x="0" y="45"/>
                  </a:lnTo>
                  <a:lnTo>
                    <a:pt x="12" y="45"/>
                  </a:lnTo>
                  <a:lnTo>
                    <a:pt x="25" y="33"/>
                  </a:lnTo>
                  <a:lnTo>
                    <a:pt x="29" y="33"/>
                  </a:lnTo>
                  <a:lnTo>
                    <a:pt x="41" y="25"/>
                  </a:lnTo>
                  <a:lnTo>
                    <a:pt x="53" y="13"/>
                  </a:lnTo>
                  <a:lnTo>
                    <a:pt x="65" y="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13" name="Freeform 1049">
              <a:extLst>
                <a:ext uri="{FF2B5EF4-FFF2-40B4-BE49-F238E27FC236}">
                  <a16:creationId xmlns="" xmlns:a16="http://schemas.microsoft.com/office/drawing/2014/main" id="{BF57CD30-1EB0-4D2D-94BA-77DD48AB143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28761" y="2215264"/>
              <a:ext cx="3539199" cy="1222997"/>
            </a:xfrm>
            <a:custGeom>
              <a:avLst/>
              <a:gdLst>
                <a:gd name="T0" fmla="*/ 215 w 9831"/>
                <a:gd name="T1" fmla="*/ 2332 h 3398"/>
                <a:gd name="T2" fmla="*/ 459 w 9831"/>
                <a:gd name="T3" fmla="*/ 2641 h 3398"/>
                <a:gd name="T4" fmla="*/ 748 w 9831"/>
                <a:gd name="T5" fmla="*/ 2905 h 3398"/>
                <a:gd name="T6" fmla="*/ 704 w 9831"/>
                <a:gd name="T7" fmla="*/ 3186 h 3398"/>
                <a:gd name="T8" fmla="*/ 1212 w 9831"/>
                <a:gd name="T9" fmla="*/ 3251 h 3398"/>
                <a:gd name="T10" fmla="*/ 1180 w 9831"/>
                <a:gd name="T11" fmla="*/ 2869 h 3398"/>
                <a:gd name="T12" fmla="*/ 1615 w 9831"/>
                <a:gd name="T13" fmla="*/ 2653 h 3398"/>
                <a:gd name="T14" fmla="*/ 1994 w 9831"/>
                <a:gd name="T15" fmla="*/ 2568 h 3398"/>
                <a:gd name="T16" fmla="*/ 2462 w 9831"/>
                <a:gd name="T17" fmla="*/ 2332 h 3398"/>
                <a:gd name="T18" fmla="*/ 2934 w 9831"/>
                <a:gd name="T19" fmla="*/ 2397 h 3398"/>
                <a:gd name="T20" fmla="*/ 3475 w 9831"/>
                <a:gd name="T21" fmla="*/ 2747 h 3398"/>
                <a:gd name="T22" fmla="*/ 4114 w 9831"/>
                <a:gd name="T23" fmla="*/ 2747 h 3398"/>
                <a:gd name="T24" fmla="*/ 4724 w 9831"/>
                <a:gd name="T25" fmla="*/ 2702 h 3398"/>
                <a:gd name="T26" fmla="*/ 5416 w 9831"/>
                <a:gd name="T27" fmla="*/ 2763 h 3398"/>
                <a:gd name="T28" fmla="*/ 5941 w 9831"/>
                <a:gd name="T29" fmla="*/ 2506 h 3398"/>
                <a:gd name="T30" fmla="*/ 6437 w 9831"/>
                <a:gd name="T31" fmla="*/ 2869 h 3398"/>
                <a:gd name="T32" fmla="*/ 6270 w 9831"/>
                <a:gd name="T33" fmla="*/ 3284 h 3398"/>
                <a:gd name="T34" fmla="*/ 6824 w 9831"/>
                <a:gd name="T35" fmla="*/ 2747 h 3398"/>
                <a:gd name="T36" fmla="*/ 6633 w 9831"/>
                <a:gd name="T37" fmla="*/ 2409 h 3398"/>
                <a:gd name="T38" fmla="*/ 7052 w 9831"/>
                <a:gd name="T39" fmla="*/ 1949 h 3398"/>
                <a:gd name="T40" fmla="*/ 7674 w 9831"/>
                <a:gd name="T41" fmla="*/ 1969 h 3398"/>
                <a:gd name="T42" fmla="*/ 8130 w 9831"/>
                <a:gd name="T43" fmla="*/ 1762 h 3398"/>
                <a:gd name="T44" fmla="*/ 7988 w 9831"/>
                <a:gd name="T45" fmla="*/ 1990 h 3398"/>
                <a:gd name="T46" fmla="*/ 7890 w 9831"/>
                <a:gd name="T47" fmla="*/ 2592 h 3398"/>
                <a:gd name="T48" fmla="*/ 8199 w 9831"/>
                <a:gd name="T49" fmla="*/ 2096 h 3398"/>
                <a:gd name="T50" fmla="*/ 8602 w 9831"/>
                <a:gd name="T51" fmla="*/ 1872 h 3398"/>
                <a:gd name="T52" fmla="*/ 9172 w 9831"/>
                <a:gd name="T53" fmla="*/ 1603 h 3398"/>
                <a:gd name="T54" fmla="*/ 9208 w 9831"/>
                <a:gd name="T55" fmla="*/ 1388 h 3398"/>
                <a:gd name="T56" fmla="*/ 9672 w 9831"/>
                <a:gd name="T57" fmla="*/ 1428 h 3398"/>
                <a:gd name="T58" fmla="*/ 9562 w 9831"/>
                <a:gd name="T59" fmla="*/ 1217 h 3398"/>
                <a:gd name="T60" fmla="*/ 9184 w 9831"/>
                <a:gd name="T61" fmla="*/ 1005 h 3398"/>
                <a:gd name="T62" fmla="*/ 8606 w 9831"/>
                <a:gd name="T63" fmla="*/ 1042 h 3398"/>
                <a:gd name="T64" fmla="*/ 7902 w 9831"/>
                <a:gd name="T65" fmla="*/ 802 h 3398"/>
                <a:gd name="T66" fmla="*/ 7353 w 9831"/>
                <a:gd name="T67" fmla="*/ 667 h 3398"/>
                <a:gd name="T68" fmla="*/ 7117 w 9831"/>
                <a:gd name="T69" fmla="*/ 627 h 3398"/>
                <a:gd name="T70" fmla="*/ 6645 w 9831"/>
                <a:gd name="T71" fmla="*/ 777 h 3398"/>
                <a:gd name="T72" fmla="*/ 6083 w 9831"/>
                <a:gd name="T73" fmla="*/ 671 h 3398"/>
                <a:gd name="T74" fmla="*/ 5924 w 9831"/>
                <a:gd name="T75" fmla="*/ 529 h 3398"/>
                <a:gd name="T76" fmla="*/ 5277 w 9831"/>
                <a:gd name="T77" fmla="*/ 509 h 3398"/>
                <a:gd name="T78" fmla="*/ 4805 w 9831"/>
                <a:gd name="T79" fmla="*/ 558 h 3398"/>
                <a:gd name="T80" fmla="*/ 5143 w 9831"/>
                <a:gd name="T81" fmla="*/ 240 h 3398"/>
                <a:gd name="T82" fmla="*/ 4732 w 9831"/>
                <a:gd name="T83" fmla="*/ 81 h 3398"/>
                <a:gd name="T84" fmla="*/ 4321 w 9831"/>
                <a:gd name="T85" fmla="*/ 155 h 3398"/>
                <a:gd name="T86" fmla="*/ 3918 w 9831"/>
                <a:gd name="T87" fmla="*/ 252 h 3398"/>
                <a:gd name="T88" fmla="*/ 3605 w 9831"/>
                <a:gd name="T89" fmla="*/ 468 h 3398"/>
                <a:gd name="T90" fmla="*/ 3161 w 9831"/>
                <a:gd name="T91" fmla="*/ 663 h 3398"/>
                <a:gd name="T92" fmla="*/ 2901 w 9831"/>
                <a:gd name="T93" fmla="*/ 745 h 3398"/>
                <a:gd name="T94" fmla="*/ 2978 w 9831"/>
                <a:gd name="T95" fmla="*/ 1005 h 3398"/>
                <a:gd name="T96" fmla="*/ 2807 w 9831"/>
                <a:gd name="T97" fmla="*/ 1204 h 3398"/>
                <a:gd name="T98" fmla="*/ 2730 w 9831"/>
                <a:gd name="T99" fmla="*/ 989 h 3398"/>
                <a:gd name="T100" fmla="*/ 2392 w 9831"/>
                <a:gd name="T101" fmla="*/ 769 h 3398"/>
                <a:gd name="T102" fmla="*/ 2258 w 9831"/>
                <a:gd name="T103" fmla="*/ 981 h 3398"/>
                <a:gd name="T104" fmla="*/ 1664 w 9831"/>
                <a:gd name="T105" fmla="*/ 1082 h 3398"/>
                <a:gd name="T106" fmla="*/ 1233 w 9831"/>
                <a:gd name="T107" fmla="*/ 1200 h 3398"/>
                <a:gd name="T108" fmla="*/ 1025 w 9831"/>
                <a:gd name="T109" fmla="*/ 1265 h 3398"/>
                <a:gd name="T110" fmla="*/ 569 w 9831"/>
                <a:gd name="T111" fmla="*/ 1424 h 3398"/>
                <a:gd name="T112" fmla="*/ 341 w 9831"/>
                <a:gd name="T113" fmla="*/ 1257 h 3398"/>
                <a:gd name="T114" fmla="*/ 740 w 9831"/>
                <a:gd name="T115" fmla="*/ 1119 h 3398"/>
                <a:gd name="T116" fmla="*/ 215 w 9831"/>
                <a:gd name="T117" fmla="*/ 936 h 3398"/>
                <a:gd name="T118" fmla="*/ 171 w 9831"/>
                <a:gd name="T119" fmla="*/ 1457 h 3398"/>
                <a:gd name="T120" fmla="*/ 114 w 9831"/>
                <a:gd name="T121" fmla="*/ 1880 h 3398"/>
                <a:gd name="T122" fmla="*/ 4781 w 9831"/>
                <a:gd name="T123" fmla="*/ 2511 h 3398"/>
                <a:gd name="T124" fmla="*/ 4639 w 9831"/>
                <a:gd name="T125" fmla="*/ 2616 h 339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831"/>
                <a:gd name="T190" fmla="*/ 0 h 3398"/>
                <a:gd name="T191" fmla="*/ 9831 w 9831"/>
                <a:gd name="T192" fmla="*/ 3398 h 339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831" h="3398">
                  <a:moveTo>
                    <a:pt x="48" y="1953"/>
                  </a:moveTo>
                  <a:lnTo>
                    <a:pt x="36" y="1957"/>
                  </a:lnTo>
                  <a:lnTo>
                    <a:pt x="28" y="1961"/>
                  </a:lnTo>
                  <a:lnTo>
                    <a:pt x="28" y="1969"/>
                  </a:lnTo>
                  <a:lnTo>
                    <a:pt x="24" y="1973"/>
                  </a:lnTo>
                  <a:lnTo>
                    <a:pt x="20" y="1986"/>
                  </a:lnTo>
                  <a:lnTo>
                    <a:pt x="8" y="1994"/>
                  </a:lnTo>
                  <a:lnTo>
                    <a:pt x="0" y="2006"/>
                  </a:lnTo>
                  <a:lnTo>
                    <a:pt x="4" y="2018"/>
                  </a:lnTo>
                  <a:lnTo>
                    <a:pt x="8" y="2030"/>
                  </a:lnTo>
                  <a:lnTo>
                    <a:pt x="8" y="2043"/>
                  </a:lnTo>
                  <a:lnTo>
                    <a:pt x="4" y="2055"/>
                  </a:lnTo>
                  <a:lnTo>
                    <a:pt x="16" y="2067"/>
                  </a:lnTo>
                  <a:lnTo>
                    <a:pt x="16" y="2071"/>
                  </a:lnTo>
                  <a:lnTo>
                    <a:pt x="24" y="2083"/>
                  </a:lnTo>
                  <a:lnTo>
                    <a:pt x="16" y="2087"/>
                  </a:lnTo>
                  <a:lnTo>
                    <a:pt x="12" y="2087"/>
                  </a:lnTo>
                  <a:lnTo>
                    <a:pt x="0" y="2100"/>
                  </a:lnTo>
                  <a:lnTo>
                    <a:pt x="0" y="2104"/>
                  </a:lnTo>
                  <a:lnTo>
                    <a:pt x="0" y="2112"/>
                  </a:lnTo>
                  <a:lnTo>
                    <a:pt x="4" y="2116"/>
                  </a:lnTo>
                  <a:lnTo>
                    <a:pt x="16" y="2128"/>
                  </a:lnTo>
                  <a:lnTo>
                    <a:pt x="28" y="2132"/>
                  </a:lnTo>
                  <a:lnTo>
                    <a:pt x="28" y="2144"/>
                  </a:lnTo>
                  <a:lnTo>
                    <a:pt x="24" y="2148"/>
                  </a:lnTo>
                  <a:lnTo>
                    <a:pt x="20" y="2148"/>
                  </a:lnTo>
                  <a:lnTo>
                    <a:pt x="20" y="2161"/>
                  </a:lnTo>
                  <a:lnTo>
                    <a:pt x="16" y="2173"/>
                  </a:lnTo>
                  <a:lnTo>
                    <a:pt x="20" y="2173"/>
                  </a:lnTo>
                  <a:lnTo>
                    <a:pt x="28" y="2173"/>
                  </a:lnTo>
                  <a:lnTo>
                    <a:pt x="28" y="2181"/>
                  </a:lnTo>
                  <a:lnTo>
                    <a:pt x="36" y="2193"/>
                  </a:lnTo>
                  <a:lnTo>
                    <a:pt x="44" y="2205"/>
                  </a:lnTo>
                  <a:lnTo>
                    <a:pt x="48" y="2214"/>
                  </a:lnTo>
                  <a:lnTo>
                    <a:pt x="48" y="2226"/>
                  </a:lnTo>
                  <a:lnTo>
                    <a:pt x="44" y="2234"/>
                  </a:lnTo>
                  <a:lnTo>
                    <a:pt x="53" y="2238"/>
                  </a:lnTo>
                  <a:lnTo>
                    <a:pt x="53" y="2242"/>
                  </a:lnTo>
                  <a:lnTo>
                    <a:pt x="57" y="2242"/>
                  </a:lnTo>
                  <a:lnTo>
                    <a:pt x="65" y="2238"/>
                  </a:lnTo>
                  <a:lnTo>
                    <a:pt x="77" y="2242"/>
                  </a:lnTo>
                  <a:lnTo>
                    <a:pt x="77" y="2246"/>
                  </a:lnTo>
                  <a:lnTo>
                    <a:pt x="81" y="2250"/>
                  </a:lnTo>
                  <a:lnTo>
                    <a:pt x="85" y="2250"/>
                  </a:lnTo>
                  <a:lnTo>
                    <a:pt x="97" y="2242"/>
                  </a:lnTo>
                  <a:lnTo>
                    <a:pt x="110" y="2246"/>
                  </a:lnTo>
                  <a:lnTo>
                    <a:pt x="118" y="2250"/>
                  </a:lnTo>
                  <a:lnTo>
                    <a:pt x="122" y="2258"/>
                  </a:lnTo>
                  <a:lnTo>
                    <a:pt x="122" y="2266"/>
                  </a:lnTo>
                  <a:lnTo>
                    <a:pt x="130" y="2270"/>
                  </a:lnTo>
                  <a:lnTo>
                    <a:pt x="142" y="2266"/>
                  </a:lnTo>
                  <a:lnTo>
                    <a:pt x="154" y="2258"/>
                  </a:lnTo>
                  <a:lnTo>
                    <a:pt x="158" y="2258"/>
                  </a:lnTo>
                  <a:lnTo>
                    <a:pt x="162" y="2258"/>
                  </a:lnTo>
                  <a:lnTo>
                    <a:pt x="175" y="2258"/>
                  </a:lnTo>
                  <a:lnTo>
                    <a:pt x="179" y="2262"/>
                  </a:lnTo>
                  <a:lnTo>
                    <a:pt x="183" y="2262"/>
                  </a:lnTo>
                  <a:lnTo>
                    <a:pt x="191" y="2266"/>
                  </a:lnTo>
                  <a:lnTo>
                    <a:pt x="199" y="2275"/>
                  </a:lnTo>
                  <a:lnTo>
                    <a:pt x="207" y="2279"/>
                  </a:lnTo>
                  <a:lnTo>
                    <a:pt x="211" y="2279"/>
                  </a:lnTo>
                  <a:lnTo>
                    <a:pt x="211" y="2291"/>
                  </a:lnTo>
                  <a:lnTo>
                    <a:pt x="207" y="2303"/>
                  </a:lnTo>
                  <a:lnTo>
                    <a:pt x="215" y="2319"/>
                  </a:lnTo>
                  <a:lnTo>
                    <a:pt x="211" y="2327"/>
                  </a:lnTo>
                  <a:lnTo>
                    <a:pt x="215" y="2332"/>
                  </a:lnTo>
                  <a:lnTo>
                    <a:pt x="203" y="2344"/>
                  </a:lnTo>
                  <a:lnTo>
                    <a:pt x="215" y="2352"/>
                  </a:lnTo>
                  <a:lnTo>
                    <a:pt x="219" y="2356"/>
                  </a:lnTo>
                  <a:lnTo>
                    <a:pt x="219" y="2360"/>
                  </a:lnTo>
                  <a:lnTo>
                    <a:pt x="228" y="2364"/>
                  </a:lnTo>
                  <a:lnTo>
                    <a:pt x="228" y="2376"/>
                  </a:lnTo>
                  <a:lnTo>
                    <a:pt x="236" y="2388"/>
                  </a:lnTo>
                  <a:lnTo>
                    <a:pt x="244" y="2397"/>
                  </a:lnTo>
                  <a:lnTo>
                    <a:pt x="256" y="2405"/>
                  </a:lnTo>
                  <a:lnTo>
                    <a:pt x="268" y="2409"/>
                  </a:lnTo>
                  <a:lnTo>
                    <a:pt x="268" y="2413"/>
                  </a:lnTo>
                  <a:lnTo>
                    <a:pt x="268" y="2417"/>
                  </a:lnTo>
                  <a:lnTo>
                    <a:pt x="264" y="2429"/>
                  </a:lnTo>
                  <a:lnTo>
                    <a:pt x="276" y="2429"/>
                  </a:lnTo>
                  <a:lnTo>
                    <a:pt x="289" y="2429"/>
                  </a:lnTo>
                  <a:lnTo>
                    <a:pt x="293" y="2433"/>
                  </a:lnTo>
                  <a:lnTo>
                    <a:pt x="297" y="2433"/>
                  </a:lnTo>
                  <a:lnTo>
                    <a:pt x="301" y="2445"/>
                  </a:lnTo>
                  <a:lnTo>
                    <a:pt x="309" y="2454"/>
                  </a:lnTo>
                  <a:lnTo>
                    <a:pt x="321" y="2458"/>
                  </a:lnTo>
                  <a:lnTo>
                    <a:pt x="321" y="2462"/>
                  </a:lnTo>
                  <a:lnTo>
                    <a:pt x="313" y="2470"/>
                  </a:lnTo>
                  <a:lnTo>
                    <a:pt x="301" y="2482"/>
                  </a:lnTo>
                  <a:lnTo>
                    <a:pt x="297" y="2486"/>
                  </a:lnTo>
                  <a:lnTo>
                    <a:pt x="284" y="2490"/>
                  </a:lnTo>
                  <a:lnTo>
                    <a:pt x="272" y="2490"/>
                  </a:lnTo>
                  <a:lnTo>
                    <a:pt x="260" y="2482"/>
                  </a:lnTo>
                  <a:lnTo>
                    <a:pt x="248" y="2478"/>
                  </a:lnTo>
                  <a:lnTo>
                    <a:pt x="240" y="2486"/>
                  </a:lnTo>
                  <a:lnTo>
                    <a:pt x="240" y="2498"/>
                  </a:lnTo>
                  <a:lnTo>
                    <a:pt x="252" y="2511"/>
                  </a:lnTo>
                  <a:lnTo>
                    <a:pt x="248" y="2523"/>
                  </a:lnTo>
                  <a:lnTo>
                    <a:pt x="252" y="2535"/>
                  </a:lnTo>
                  <a:lnTo>
                    <a:pt x="252" y="2539"/>
                  </a:lnTo>
                  <a:lnTo>
                    <a:pt x="252" y="2551"/>
                  </a:lnTo>
                  <a:lnTo>
                    <a:pt x="264" y="2563"/>
                  </a:lnTo>
                  <a:lnTo>
                    <a:pt x="264" y="2568"/>
                  </a:lnTo>
                  <a:lnTo>
                    <a:pt x="276" y="2572"/>
                  </a:lnTo>
                  <a:lnTo>
                    <a:pt x="289" y="2572"/>
                  </a:lnTo>
                  <a:lnTo>
                    <a:pt x="297" y="2559"/>
                  </a:lnTo>
                  <a:lnTo>
                    <a:pt x="301" y="2559"/>
                  </a:lnTo>
                  <a:lnTo>
                    <a:pt x="301" y="2551"/>
                  </a:lnTo>
                  <a:lnTo>
                    <a:pt x="313" y="2551"/>
                  </a:lnTo>
                  <a:lnTo>
                    <a:pt x="321" y="2555"/>
                  </a:lnTo>
                  <a:lnTo>
                    <a:pt x="333" y="2555"/>
                  </a:lnTo>
                  <a:lnTo>
                    <a:pt x="354" y="2547"/>
                  </a:lnTo>
                  <a:lnTo>
                    <a:pt x="362" y="2547"/>
                  </a:lnTo>
                  <a:lnTo>
                    <a:pt x="366" y="2547"/>
                  </a:lnTo>
                  <a:lnTo>
                    <a:pt x="370" y="2551"/>
                  </a:lnTo>
                  <a:lnTo>
                    <a:pt x="370" y="2555"/>
                  </a:lnTo>
                  <a:lnTo>
                    <a:pt x="382" y="2547"/>
                  </a:lnTo>
                  <a:lnTo>
                    <a:pt x="394" y="2555"/>
                  </a:lnTo>
                  <a:lnTo>
                    <a:pt x="398" y="2559"/>
                  </a:lnTo>
                  <a:lnTo>
                    <a:pt x="403" y="2572"/>
                  </a:lnTo>
                  <a:lnTo>
                    <a:pt x="411" y="2584"/>
                  </a:lnTo>
                  <a:lnTo>
                    <a:pt x="419" y="2588"/>
                  </a:lnTo>
                  <a:lnTo>
                    <a:pt x="423" y="2592"/>
                  </a:lnTo>
                  <a:lnTo>
                    <a:pt x="411" y="2604"/>
                  </a:lnTo>
                  <a:lnTo>
                    <a:pt x="407" y="2604"/>
                  </a:lnTo>
                  <a:lnTo>
                    <a:pt x="411" y="2612"/>
                  </a:lnTo>
                  <a:lnTo>
                    <a:pt x="415" y="2624"/>
                  </a:lnTo>
                  <a:lnTo>
                    <a:pt x="415" y="2629"/>
                  </a:lnTo>
                  <a:lnTo>
                    <a:pt x="415" y="2637"/>
                  </a:lnTo>
                  <a:lnTo>
                    <a:pt x="411" y="2637"/>
                  </a:lnTo>
                  <a:lnTo>
                    <a:pt x="427" y="2637"/>
                  </a:lnTo>
                  <a:lnTo>
                    <a:pt x="439" y="2645"/>
                  </a:lnTo>
                  <a:lnTo>
                    <a:pt x="451" y="2641"/>
                  </a:lnTo>
                  <a:lnTo>
                    <a:pt x="459" y="2641"/>
                  </a:lnTo>
                  <a:lnTo>
                    <a:pt x="468" y="2645"/>
                  </a:lnTo>
                  <a:lnTo>
                    <a:pt x="468" y="2649"/>
                  </a:lnTo>
                  <a:lnTo>
                    <a:pt x="476" y="2661"/>
                  </a:lnTo>
                  <a:lnTo>
                    <a:pt x="480" y="2665"/>
                  </a:lnTo>
                  <a:lnTo>
                    <a:pt x="488" y="2677"/>
                  </a:lnTo>
                  <a:lnTo>
                    <a:pt x="488" y="2681"/>
                  </a:lnTo>
                  <a:lnTo>
                    <a:pt x="484" y="2690"/>
                  </a:lnTo>
                  <a:lnTo>
                    <a:pt x="492" y="2702"/>
                  </a:lnTo>
                  <a:lnTo>
                    <a:pt x="500" y="2710"/>
                  </a:lnTo>
                  <a:lnTo>
                    <a:pt x="508" y="2702"/>
                  </a:lnTo>
                  <a:lnTo>
                    <a:pt x="521" y="2702"/>
                  </a:lnTo>
                  <a:lnTo>
                    <a:pt x="533" y="2710"/>
                  </a:lnTo>
                  <a:lnTo>
                    <a:pt x="537" y="2714"/>
                  </a:lnTo>
                  <a:lnTo>
                    <a:pt x="545" y="2714"/>
                  </a:lnTo>
                  <a:lnTo>
                    <a:pt x="557" y="2722"/>
                  </a:lnTo>
                  <a:lnTo>
                    <a:pt x="569" y="2714"/>
                  </a:lnTo>
                  <a:lnTo>
                    <a:pt x="569" y="2710"/>
                  </a:lnTo>
                  <a:lnTo>
                    <a:pt x="577" y="2710"/>
                  </a:lnTo>
                  <a:lnTo>
                    <a:pt x="586" y="2710"/>
                  </a:lnTo>
                  <a:lnTo>
                    <a:pt x="598" y="2702"/>
                  </a:lnTo>
                  <a:lnTo>
                    <a:pt x="610" y="2710"/>
                  </a:lnTo>
                  <a:lnTo>
                    <a:pt x="618" y="2722"/>
                  </a:lnTo>
                  <a:lnTo>
                    <a:pt x="622" y="2730"/>
                  </a:lnTo>
                  <a:lnTo>
                    <a:pt x="634" y="2734"/>
                  </a:lnTo>
                  <a:lnTo>
                    <a:pt x="639" y="2738"/>
                  </a:lnTo>
                  <a:lnTo>
                    <a:pt x="643" y="2742"/>
                  </a:lnTo>
                  <a:lnTo>
                    <a:pt x="651" y="2738"/>
                  </a:lnTo>
                  <a:lnTo>
                    <a:pt x="651" y="2734"/>
                  </a:lnTo>
                  <a:lnTo>
                    <a:pt x="663" y="2738"/>
                  </a:lnTo>
                  <a:lnTo>
                    <a:pt x="671" y="2738"/>
                  </a:lnTo>
                  <a:lnTo>
                    <a:pt x="683" y="2747"/>
                  </a:lnTo>
                  <a:lnTo>
                    <a:pt x="695" y="2751"/>
                  </a:lnTo>
                  <a:lnTo>
                    <a:pt x="700" y="2751"/>
                  </a:lnTo>
                  <a:lnTo>
                    <a:pt x="712" y="2747"/>
                  </a:lnTo>
                  <a:lnTo>
                    <a:pt x="724" y="2759"/>
                  </a:lnTo>
                  <a:lnTo>
                    <a:pt x="736" y="2759"/>
                  </a:lnTo>
                  <a:lnTo>
                    <a:pt x="740" y="2767"/>
                  </a:lnTo>
                  <a:lnTo>
                    <a:pt x="752" y="2771"/>
                  </a:lnTo>
                  <a:lnTo>
                    <a:pt x="761" y="2767"/>
                  </a:lnTo>
                  <a:lnTo>
                    <a:pt x="769" y="2767"/>
                  </a:lnTo>
                  <a:lnTo>
                    <a:pt x="765" y="2779"/>
                  </a:lnTo>
                  <a:lnTo>
                    <a:pt x="769" y="2783"/>
                  </a:lnTo>
                  <a:lnTo>
                    <a:pt x="769" y="2791"/>
                  </a:lnTo>
                  <a:lnTo>
                    <a:pt x="761" y="2804"/>
                  </a:lnTo>
                  <a:lnTo>
                    <a:pt x="748" y="2812"/>
                  </a:lnTo>
                  <a:lnTo>
                    <a:pt x="748" y="2824"/>
                  </a:lnTo>
                  <a:lnTo>
                    <a:pt x="757" y="2828"/>
                  </a:lnTo>
                  <a:lnTo>
                    <a:pt x="761" y="2824"/>
                  </a:lnTo>
                  <a:lnTo>
                    <a:pt x="765" y="2824"/>
                  </a:lnTo>
                  <a:lnTo>
                    <a:pt x="765" y="2828"/>
                  </a:lnTo>
                  <a:lnTo>
                    <a:pt x="761" y="2832"/>
                  </a:lnTo>
                  <a:lnTo>
                    <a:pt x="748" y="2828"/>
                  </a:lnTo>
                  <a:lnTo>
                    <a:pt x="740" y="2840"/>
                  </a:lnTo>
                  <a:lnTo>
                    <a:pt x="740" y="2844"/>
                  </a:lnTo>
                  <a:lnTo>
                    <a:pt x="740" y="2848"/>
                  </a:lnTo>
                  <a:lnTo>
                    <a:pt x="752" y="2852"/>
                  </a:lnTo>
                  <a:lnTo>
                    <a:pt x="757" y="2865"/>
                  </a:lnTo>
                  <a:lnTo>
                    <a:pt x="752" y="2869"/>
                  </a:lnTo>
                  <a:lnTo>
                    <a:pt x="757" y="2869"/>
                  </a:lnTo>
                  <a:lnTo>
                    <a:pt x="761" y="2869"/>
                  </a:lnTo>
                  <a:lnTo>
                    <a:pt x="761" y="2873"/>
                  </a:lnTo>
                  <a:lnTo>
                    <a:pt x="761" y="2877"/>
                  </a:lnTo>
                  <a:lnTo>
                    <a:pt x="752" y="2885"/>
                  </a:lnTo>
                  <a:lnTo>
                    <a:pt x="752" y="2889"/>
                  </a:lnTo>
                  <a:lnTo>
                    <a:pt x="748" y="2893"/>
                  </a:lnTo>
                  <a:lnTo>
                    <a:pt x="748" y="2905"/>
                  </a:lnTo>
                  <a:lnTo>
                    <a:pt x="708" y="2905"/>
                  </a:lnTo>
                  <a:lnTo>
                    <a:pt x="704" y="2905"/>
                  </a:lnTo>
                  <a:lnTo>
                    <a:pt x="691" y="2905"/>
                  </a:lnTo>
                  <a:lnTo>
                    <a:pt x="687" y="2913"/>
                  </a:lnTo>
                  <a:lnTo>
                    <a:pt x="679" y="2917"/>
                  </a:lnTo>
                  <a:lnTo>
                    <a:pt x="667" y="2922"/>
                  </a:lnTo>
                  <a:lnTo>
                    <a:pt x="655" y="2934"/>
                  </a:lnTo>
                  <a:lnTo>
                    <a:pt x="651" y="2946"/>
                  </a:lnTo>
                  <a:lnTo>
                    <a:pt x="655" y="2958"/>
                  </a:lnTo>
                  <a:lnTo>
                    <a:pt x="655" y="2962"/>
                  </a:lnTo>
                  <a:lnTo>
                    <a:pt x="659" y="2958"/>
                  </a:lnTo>
                  <a:lnTo>
                    <a:pt x="671" y="2954"/>
                  </a:lnTo>
                  <a:lnTo>
                    <a:pt x="683" y="2950"/>
                  </a:lnTo>
                  <a:lnTo>
                    <a:pt x="671" y="2954"/>
                  </a:lnTo>
                  <a:lnTo>
                    <a:pt x="679" y="2958"/>
                  </a:lnTo>
                  <a:lnTo>
                    <a:pt x="691" y="2954"/>
                  </a:lnTo>
                  <a:lnTo>
                    <a:pt x="704" y="2946"/>
                  </a:lnTo>
                  <a:lnTo>
                    <a:pt x="716" y="2950"/>
                  </a:lnTo>
                  <a:lnTo>
                    <a:pt x="716" y="2954"/>
                  </a:lnTo>
                  <a:lnTo>
                    <a:pt x="716" y="2958"/>
                  </a:lnTo>
                  <a:lnTo>
                    <a:pt x="724" y="2962"/>
                  </a:lnTo>
                  <a:lnTo>
                    <a:pt x="716" y="2970"/>
                  </a:lnTo>
                  <a:lnTo>
                    <a:pt x="704" y="2966"/>
                  </a:lnTo>
                  <a:lnTo>
                    <a:pt x="691" y="2974"/>
                  </a:lnTo>
                  <a:lnTo>
                    <a:pt x="679" y="2978"/>
                  </a:lnTo>
                  <a:lnTo>
                    <a:pt x="667" y="2978"/>
                  </a:lnTo>
                  <a:lnTo>
                    <a:pt x="663" y="2991"/>
                  </a:lnTo>
                  <a:lnTo>
                    <a:pt x="675" y="2995"/>
                  </a:lnTo>
                  <a:lnTo>
                    <a:pt x="663" y="2995"/>
                  </a:lnTo>
                  <a:lnTo>
                    <a:pt x="651" y="2995"/>
                  </a:lnTo>
                  <a:lnTo>
                    <a:pt x="639" y="2999"/>
                  </a:lnTo>
                  <a:lnTo>
                    <a:pt x="626" y="3003"/>
                  </a:lnTo>
                  <a:lnTo>
                    <a:pt x="639" y="3015"/>
                  </a:lnTo>
                  <a:lnTo>
                    <a:pt x="651" y="3019"/>
                  </a:lnTo>
                  <a:lnTo>
                    <a:pt x="663" y="3031"/>
                  </a:lnTo>
                  <a:lnTo>
                    <a:pt x="671" y="3044"/>
                  </a:lnTo>
                  <a:lnTo>
                    <a:pt x="663" y="3040"/>
                  </a:lnTo>
                  <a:lnTo>
                    <a:pt x="651" y="3040"/>
                  </a:lnTo>
                  <a:lnTo>
                    <a:pt x="643" y="3052"/>
                  </a:lnTo>
                  <a:lnTo>
                    <a:pt x="643" y="3040"/>
                  </a:lnTo>
                  <a:lnTo>
                    <a:pt x="634" y="3052"/>
                  </a:lnTo>
                  <a:lnTo>
                    <a:pt x="626" y="3064"/>
                  </a:lnTo>
                  <a:lnTo>
                    <a:pt x="614" y="3072"/>
                  </a:lnTo>
                  <a:lnTo>
                    <a:pt x="622" y="3084"/>
                  </a:lnTo>
                  <a:lnTo>
                    <a:pt x="614" y="3092"/>
                  </a:lnTo>
                  <a:lnTo>
                    <a:pt x="602" y="3096"/>
                  </a:lnTo>
                  <a:lnTo>
                    <a:pt x="586" y="3096"/>
                  </a:lnTo>
                  <a:lnTo>
                    <a:pt x="582" y="3092"/>
                  </a:lnTo>
                  <a:lnTo>
                    <a:pt x="569" y="3088"/>
                  </a:lnTo>
                  <a:lnTo>
                    <a:pt x="561" y="3092"/>
                  </a:lnTo>
                  <a:lnTo>
                    <a:pt x="573" y="3101"/>
                  </a:lnTo>
                  <a:lnTo>
                    <a:pt x="561" y="3105"/>
                  </a:lnTo>
                  <a:lnTo>
                    <a:pt x="565" y="3113"/>
                  </a:lnTo>
                  <a:lnTo>
                    <a:pt x="577" y="3117"/>
                  </a:lnTo>
                  <a:lnTo>
                    <a:pt x="586" y="3121"/>
                  </a:lnTo>
                  <a:lnTo>
                    <a:pt x="590" y="3121"/>
                  </a:lnTo>
                  <a:lnTo>
                    <a:pt x="598" y="3133"/>
                  </a:lnTo>
                  <a:lnTo>
                    <a:pt x="610" y="3145"/>
                  </a:lnTo>
                  <a:lnTo>
                    <a:pt x="622" y="3145"/>
                  </a:lnTo>
                  <a:lnTo>
                    <a:pt x="630" y="3141"/>
                  </a:lnTo>
                  <a:lnTo>
                    <a:pt x="643" y="3153"/>
                  </a:lnTo>
                  <a:lnTo>
                    <a:pt x="655" y="3166"/>
                  </a:lnTo>
                  <a:lnTo>
                    <a:pt x="679" y="3170"/>
                  </a:lnTo>
                  <a:lnTo>
                    <a:pt x="691" y="3178"/>
                  </a:lnTo>
                  <a:lnTo>
                    <a:pt x="704" y="3186"/>
                  </a:lnTo>
                  <a:lnTo>
                    <a:pt x="716" y="3198"/>
                  </a:lnTo>
                  <a:lnTo>
                    <a:pt x="724" y="3206"/>
                  </a:lnTo>
                  <a:lnTo>
                    <a:pt x="736" y="3219"/>
                  </a:lnTo>
                  <a:lnTo>
                    <a:pt x="748" y="3231"/>
                  </a:lnTo>
                  <a:lnTo>
                    <a:pt x="761" y="3239"/>
                  </a:lnTo>
                  <a:lnTo>
                    <a:pt x="761" y="3235"/>
                  </a:lnTo>
                  <a:lnTo>
                    <a:pt x="769" y="3227"/>
                  </a:lnTo>
                  <a:lnTo>
                    <a:pt x="777" y="3227"/>
                  </a:lnTo>
                  <a:lnTo>
                    <a:pt x="789" y="3231"/>
                  </a:lnTo>
                  <a:lnTo>
                    <a:pt x="801" y="3227"/>
                  </a:lnTo>
                  <a:lnTo>
                    <a:pt x="813" y="3235"/>
                  </a:lnTo>
                  <a:lnTo>
                    <a:pt x="826" y="3239"/>
                  </a:lnTo>
                  <a:lnTo>
                    <a:pt x="850" y="3247"/>
                  </a:lnTo>
                  <a:lnTo>
                    <a:pt x="862" y="3251"/>
                  </a:lnTo>
                  <a:lnTo>
                    <a:pt x="875" y="3251"/>
                  </a:lnTo>
                  <a:lnTo>
                    <a:pt x="887" y="3255"/>
                  </a:lnTo>
                  <a:lnTo>
                    <a:pt x="899" y="3251"/>
                  </a:lnTo>
                  <a:lnTo>
                    <a:pt x="903" y="3251"/>
                  </a:lnTo>
                  <a:lnTo>
                    <a:pt x="915" y="3255"/>
                  </a:lnTo>
                  <a:lnTo>
                    <a:pt x="927" y="3255"/>
                  </a:lnTo>
                  <a:lnTo>
                    <a:pt x="940" y="3259"/>
                  </a:lnTo>
                  <a:lnTo>
                    <a:pt x="952" y="3271"/>
                  </a:lnTo>
                  <a:lnTo>
                    <a:pt x="964" y="3275"/>
                  </a:lnTo>
                  <a:lnTo>
                    <a:pt x="976" y="3280"/>
                  </a:lnTo>
                  <a:lnTo>
                    <a:pt x="988" y="3284"/>
                  </a:lnTo>
                  <a:lnTo>
                    <a:pt x="993" y="3288"/>
                  </a:lnTo>
                  <a:lnTo>
                    <a:pt x="984" y="3292"/>
                  </a:lnTo>
                  <a:lnTo>
                    <a:pt x="997" y="3300"/>
                  </a:lnTo>
                  <a:lnTo>
                    <a:pt x="1009" y="3296"/>
                  </a:lnTo>
                  <a:lnTo>
                    <a:pt x="1013" y="3296"/>
                  </a:lnTo>
                  <a:lnTo>
                    <a:pt x="1017" y="3292"/>
                  </a:lnTo>
                  <a:lnTo>
                    <a:pt x="1029" y="3288"/>
                  </a:lnTo>
                  <a:lnTo>
                    <a:pt x="1041" y="3288"/>
                  </a:lnTo>
                  <a:lnTo>
                    <a:pt x="1054" y="3288"/>
                  </a:lnTo>
                  <a:lnTo>
                    <a:pt x="1062" y="3288"/>
                  </a:lnTo>
                  <a:lnTo>
                    <a:pt x="1070" y="3292"/>
                  </a:lnTo>
                  <a:lnTo>
                    <a:pt x="1074" y="3292"/>
                  </a:lnTo>
                  <a:lnTo>
                    <a:pt x="1086" y="3300"/>
                  </a:lnTo>
                  <a:lnTo>
                    <a:pt x="1094" y="3300"/>
                  </a:lnTo>
                  <a:lnTo>
                    <a:pt x="1106" y="3304"/>
                  </a:lnTo>
                  <a:lnTo>
                    <a:pt x="1106" y="3316"/>
                  </a:lnTo>
                  <a:lnTo>
                    <a:pt x="1102" y="3324"/>
                  </a:lnTo>
                  <a:lnTo>
                    <a:pt x="1115" y="3332"/>
                  </a:lnTo>
                  <a:lnTo>
                    <a:pt x="1127" y="3341"/>
                  </a:lnTo>
                  <a:lnTo>
                    <a:pt x="1139" y="3341"/>
                  </a:lnTo>
                  <a:lnTo>
                    <a:pt x="1151" y="3349"/>
                  </a:lnTo>
                  <a:lnTo>
                    <a:pt x="1163" y="3353"/>
                  </a:lnTo>
                  <a:lnTo>
                    <a:pt x="1176" y="3361"/>
                  </a:lnTo>
                  <a:lnTo>
                    <a:pt x="1184" y="3369"/>
                  </a:lnTo>
                  <a:lnTo>
                    <a:pt x="1196" y="3377"/>
                  </a:lnTo>
                  <a:lnTo>
                    <a:pt x="1204" y="3393"/>
                  </a:lnTo>
                  <a:lnTo>
                    <a:pt x="1216" y="3393"/>
                  </a:lnTo>
                  <a:lnTo>
                    <a:pt x="1229" y="3398"/>
                  </a:lnTo>
                  <a:lnTo>
                    <a:pt x="1241" y="3393"/>
                  </a:lnTo>
                  <a:lnTo>
                    <a:pt x="1245" y="3385"/>
                  </a:lnTo>
                  <a:lnTo>
                    <a:pt x="1257" y="3377"/>
                  </a:lnTo>
                  <a:lnTo>
                    <a:pt x="1269" y="3369"/>
                  </a:lnTo>
                  <a:lnTo>
                    <a:pt x="1277" y="3357"/>
                  </a:lnTo>
                  <a:lnTo>
                    <a:pt x="1277" y="3353"/>
                  </a:lnTo>
                  <a:lnTo>
                    <a:pt x="1265" y="3345"/>
                  </a:lnTo>
                  <a:lnTo>
                    <a:pt x="1261" y="3332"/>
                  </a:lnTo>
                  <a:lnTo>
                    <a:pt x="1253" y="3320"/>
                  </a:lnTo>
                  <a:lnTo>
                    <a:pt x="1245" y="3308"/>
                  </a:lnTo>
                  <a:lnTo>
                    <a:pt x="1237" y="3300"/>
                  </a:lnTo>
                  <a:lnTo>
                    <a:pt x="1224" y="3288"/>
                  </a:lnTo>
                  <a:lnTo>
                    <a:pt x="1220" y="3275"/>
                  </a:lnTo>
                  <a:lnTo>
                    <a:pt x="1212" y="3263"/>
                  </a:lnTo>
                  <a:lnTo>
                    <a:pt x="1212" y="3251"/>
                  </a:lnTo>
                  <a:lnTo>
                    <a:pt x="1212" y="3239"/>
                  </a:lnTo>
                  <a:lnTo>
                    <a:pt x="1216" y="3227"/>
                  </a:lnTo>
                  <a:lnTo>
                    <a:pt x="1216" y="3214"/>
                  </a:lnTo>
                  <a:lnTo>
                    <a:pt x="1224" y="3202"/>
                  </a:lnTo>
                  <a:lnTo>
                    <a:pt x="1212" y="3214"/>
                  </a:lnTo>
                  <a:lnTo>
                    <a:pt x="1212" y="3227"/>
                  </a:lnTo>
                  <a:lnTo>
                    <a:pt x="1208" y="3223"/>
                  </a:lnTo>
                  <a:lnTo>
                    <a:pt x="1212" y="3210"/>
                  </a:lnTo>
                  <a:lnTo>
                    <a:pt x="1208" y="3198"/>
                  </a:lnTo>
                  <a:lnTo>
                    <a:pt x="1200" y="3186"/>
                  </a:lnTo>
                  <a:lnTo>
                    <a:pt x="1188" y="3178"/>
                  </a:lnTo>
                  <a:lnTo>
                    <a:pt x="1176" y="3166"/>
                  </a:lnTo>
                  <a:lnTo>
                    <a:pt x="1163" y="3162"/>
                  </a:lnTo>
                  <a:lnTo>
                    <a:pt x="1168" y="3145"/>
                  </a:lnTo>
                  <a:lnTo>
                    <a:pt x="1176" y="3137"/>
                  </a:lnTo>
                  <a:lnTo>
                    <a:pt x="1184" y="3125"/>
                  </a:lnTo>
                  <a:lnTo>
                    <a:pt x="1196" y="3121"/>
                  </a:lnTo>
                  <a:lnTo>
                    <a:pt x="1200" y="3109"/>
                  </a:lnTo>
                  <a:lnTo>
                    <a:pt x="1208" y="3096"/>
                  </a:lnTo>
                  <a:lnTo>
                    <a:pt x="1212" y="3084"/>
                  </a:lnTo>
                  <a:lnTo>
                    <a:pt x="1212" y="3076"/>
                  </a:lnTo>
                  <a:lnTo>
                    <a:pt x="1204" y="3064"/>
                  </a:lnTo>
                  <a:lnTo>
                    <a:pt x="1216" y="3072"/>
                  </a:lnTo>
                  <a:lnTo>
                    <a:pt x="1216" y="3064"/>
                  </a:lnTo>
                  <a:lnTo>
                    <a:pt x="1229" y="3068"/>
                  </a:lnTo>
                  <a:lnTo>
                    <a:pt x="1241" y="3068"/>
                  </a:lnTo>
                  <a:lnTo>
                    <a:pt x="1249" y="3064"/>
                  </a:lnTo>
                  <a:lnTo>
                    <a:pt x="1261" y="3064"/>
                  </a:lnTo>
                  <a:lnTo>
                    <a:pt x="1265" y="3056"/>
                  </a:lnTo>
                  <a:lnTo>
                    <a:pt x="1277" y="3048"/>
                  </a:lnTo>
                  <a:lnTo>
                    <a:pt x="1286" y="3060"/>
                  </a:lnTo>
                  <a:lnTo>
                    <a:pt x="1290" y="3048"/>
                  </a:lnTo>
                  <a:lnTo>
                    <a:pt x="1281" y="3040"/>
                  </a:lnTo>
                  <a:lnTo>
                    <a:pt x="1294" y="3040"/>
                  </a:lnTo>
                  <a:lnTo>
                    <a:pt x="1298" y="3035"/>
                  </a:lnTo>
                  <a:lnTo>
                    <a:pt x="1306" y="3031"/>
                  </a:lnTo>
                  <a:lnTo>
                    <a:pt x="1310" y="3019"/>
                  </a:lnTo>
                  <a:lnTo>
                    <a:pt x="1318" y="3019"/>
                  </a:lnTo>
                  <a:lnTo>
                    <a:pt x="1310" y="3015"/>
                  </a:lnTo>
                  <a:lnTo>
                    <a:pt x="1298" y="3007"/>
                  </a:lnTo>
                  <a:lnTo>
                    <a:pt x="1294" y="3007"/>
                  </a:lnTo>
                  <a:lnTo>
                    <a:pt x="1290" y="3003"/>
                  </a:lnTo>
                  <a:lnTo>
                    <a:pt x="1277" y="2999"/>
                  </a:lnTo>
                  <a:lnTo>
                    <a:pt x="1273" y="2995"/>
                  </a:lnTo>
                  <a:lnTo>
                    <a:pt x="1273" y="2991"/>
                  </a:lnTo>
                  <a:lnTo>
                    <a:pt x="1281" y="2987"/>
                  </a:lnTo>
                  <a:lnTo>
                    <a:pt x="1294" y="2991"/>
                  </a:lnTo>
                  <a:lnTo>
                    <a:pt x="1302" y="2983"/>
                  </a:lnTo>
                  <a:lnTo>
                    <a:pt x="1294" y="2970"/>
                  </a:lnTo>
                  <a:lnTo>
                    <a:pt x="1286" y="2958"/>
                  </a:lnTo>
                  <a:lnTo>
                    <a:pt x="1281" y="2946"/>
                  </a:lnTo>
                  <a:lnTo>
                    <a:pt x="1269" y="2934"/>
                  </a:lnTo>
                  <a:lnTo>
                    <a:pt x="1261" y="2922"/>
                  </a:lnTo>
                  <a:lnTo>
                    <a:pt x="1249" y="2909"/>
                  </a:lnTo>
                  <a:lnTo>
                    <a:pt x="1237" y="2909"/>
                  </a:lnTo>
                  <a:lnTo>
                    <a:pt x="1224" y="2909"/>
                  </a:lnTo>
                  <a:lnTo>
                    <a:pt x="1212" y="2905"/>
                  </a:lnTo>
                  <a:lnTo>
                    <a:pt x="1208" y="2905"/>
                  </a:lnTo>
                  <a:lnTo>
                    <a:pt x="1204" y="2913"/>
                  </a:lnTo>
                  <a:lnTo>
                    <a:pt x="1200" y="2913"/>
                  </a:lnTo>
                  <a:lnTo>
                    <a:pt x="1196" y="2913"/>
                  </a:lnTo>
                  <a:lnTo>
                    <a:pt x="1192" y="2905"/>
                  </a:lnTo>
                  <a:lnTo>
                    <a:pt x="1192" y="2901"/>
                  </a:lnTo>
                  <a:lnTo>
                    <a:pt x="1192" y="2897"/>
                  </a:lnTo>
                  <a:lnTo>
                    <a:pt x="1192" y="2885"/>
                  </a:lnTo>
                  <a:lnTo>
                    <a:pt x="1192" y="2873"/>
                  </a:lnTo>
                  <a:lnTo>
                    <a:pt x="1180" y="2869"/>
                  </a:lnTo>
                  <a:lnTo>
                    <a:pt x="1168" y="2865"/>
                  </a:lnTo>
                  <a:lnTo>
                    <a:pt x="1155" y="2852"/>
                  </a:lnTo>
                  <a:lnTo>
                    <a:pt x="1159" y="2840"/>
                  </a:lnTo>
                  <a:lnTo>
                    <a:pt x="1163" y="2836"/>
                  </a:lnTo>
                  <a:lnTo>
                    <a:pt x="1163" y="2832"/>
                  </a:lnTo>
                  <a:lnTo>
                    <a:pt x="1172" y="2820"/>
                  </a:lnTo>
                  <a:lnTo>
                    <a:pt x="1184" y="2812"/>
                  </a:lnTo>
                  <a:lnTo>
                    <a:pt x="1188" y="2799"/>
                  </a:lnTo>
                  <a:lnTo>
                    <a:pt x="1172" y="2791"/>
                  </a:lnTo>
                  <a:lnTo>
                    <a:pt x="1172" y="2783"/>
                  </a:lnTo>
                  <a:lnTo>
                    <a:pt x="1176" y="2771"/>
                  </a:lnTo>
                  <a:lnTo>
                    <a:pt x="1176" y="2767"/>
                  </a:lnTo>
                  <a:lnTo>
                    <a:pt x="1176" y="2755"/>
                  </a:lnTo>
                  <a:lnTo>
                    <a:pt x="1188" y="2742"/>
                  </a:lnTo>
                  <a:lnTo>
                    <a:pt x="1200" y="2738"/>
                  </a:lnTo>
                  <a:lnTo>
                    <a:pt x="1204" y="2730"/>
                  </a:lnTo>
                  <a:lnTo>
                    <a:pt x="1204" y="2718"/>
                  </a:lnTo>
                  <a:lnTo>
                    <a:pt x="1208" y="2706"/>
                  </a:lnTo>
                  <a:lnTo>
                    <a:pt x="1220" y="2702"/>
                  </a:lnTo>
                  <a:lnTo>
                    <a:pt x="1233" y="2714"/>
                  </a:lnTo>
                  <a:lnTo>
                    <a:pt x="1245" y="2722"/>
                  </a:lnTo>
                  <a:lnTo>
                    <a:pt x="1253" y="2738"/>
                  </a:lnTo>
                  <a:lnTo>
                    <a:pt x="1257" y="2742"/>
                  </a:lnTo>
                  <a:lnTo>
                    <a:pt x="1269" y="2751"/>
                  </a:lnTo>
                  <a:lnTo>
                    <a:pt x="1281" y="2747"/>
                  </a:lnTo>
                  <a:lnTo>
                    <a:pt x="1286" y="2747"/>
                  </a:lnTo>
                  <a:lnTo>
                    <a:pt x="1298" y="2738"/>
                  </a:lnTo>
                  <a:lnTo>
                    <a:pt x="1298" y="2734"/>
                  </a:lnTo>
                  <a:lnTo>
                    <a:pt x="1294" y="2726"/>
                  </a:lnTo>
                  <a:lnTo>
                    <a:pt x="1290" y="2714"/>
                  </a:lnTo>
                  <a:lnTo>
                    <a:pt x="1286" y="2702"/>
                  </a:lnTo>
                  <a:lnTo>
                    <a:pt x="1286" y="2690"/>
                  </a:lnTo>
                  <a:lnTo>
                    <a:pt x="1302" y="2686"/>
                  </a:lnTo>
                  <a:lnTo>
                    <a:pt x="1310" y="2677"/>
                  </a:lnTo>
                  <a:lnTo>
                    <a:pt x="1322" y="2673"/>
                  </a:lnTo>
                  <a:lnTo>
                    <a:pt x="1326" y="2661"/>
                  </a:lnTo>
                  <a:lnTo>
                    <a:pt x="1334" y="2649"/>
                  </a:lnTo>
                  <a:lnTo>
                    <a:pt x="1347" y="2649"/>
                  </a:lnTo>
                  <a:lnTo>
                    <a:pt x="1359" y="2641"/>
                  </a:lnTo>
                  <a:lnTo>
                    <a:pt x="1363" y="2637"/>
                  </a:lnTo>
                  <a:lnTo>
                    <a:pt x="1375" y="2637"/>
                  </a:lnTo>
                  <a:lnTo>
                    <a:pt x="1387" y="2624"/>
                  </a:lnTo>
                  <a:lnTo>
                    <a:pt x="1395" y="2612"/>
                  </a:lnTo>
                  <a:lnTo>
                    <a:pt x="1408" y="2612"/>
                  </a:lnTo>
                  <a:lnTo>
                    <a:pt x="1412" y="2600"/>
                  </a:lnTo>
                  <a:lnTo>
                    <a:pt x="1412" y="2596"/>
                  </a:lnTo>
                  <a:lnTo>
                    <a:pt x="1424" y="2604"/>
                  </a:lnTo>
                  <a:lnTo>
                    <a:pt x="1436" y="2604"/>
                  </a:lnTo>
                  <a:lnTo>
                    <a:pt x="1440" y="2616"/>
                  </a:lnTo>
                  <a:lnTo>
                    <a:pt x="1452" y="2620"/>
                  </a:lnTo>
                  <a:lnTo>
                    <a:pt x="1456" y="2616"/>
                  </a:lnTo>
                  <a:lnTo>
                    <a:pt x="1469" y="2620"/>
                  </a:lnTo>
                  <a:lnTo>
                    <a:pt x="1473" y="2608"/>
                  </a:lnTo>
                  <a:lnTo>
                    <a:pt x="1485" y="2604"/>
                  </a:lnTo>
                  <a:lnTo>
                    <a:pt x="1497" y="2600"/>
                  </a:lnTo>
                  <a:lnTo>
                    <a:pt x="1509" y="2604"/>
                  </a:lnTo>
                  <a:lnTo>
                    <a:pt x="1513" y="2616"/>
                  </a:lnTo>
                  <a:lnTo>
                    <a:pt x="1517" y="2616"/>
                  </a:lnTo>
                  <a:lnTo>
                    <a:pt x="1522" y="2620"/>
                  </a:lnTo>
                  <a:lnTo>
                    <a:pt x="1534" y="2616"/>
                  </a:lnTo>
                  <a:lnTo>
                    <a:pt x="1542" y="2620"/>
                  </a:lnTo>
                  <a:lnTo>
                    <a:pt x="1554" y="2616"/>
                  </a:lnTo>
                  <a:lnTo>
                    <a:pt x="1566" y="2616"/>
                  </a:lnTo>
                  <a:lnTo>
                    <a:pt x="1579" y="2624"/>
                  </a:lnTo>
                  <a:lnTo>
                    <a:pt x="1583" y="2637"/>
                  </a:lnTo>
                  <a:lnTo>
                    <a:pt x="1607" y="2645"/>
                  </a:lnTo>
                  <a:lnTo>
                    <a:pt x="1615" y="2653"/>
                  </a:lnTo>
                  <a:lnTo>
                    <a:pt x="1623" y="2661"/>
                  </a:lnTo>
                  <a:lnTo>
                    <a:pt x="1635" y="2669"/>
                  </a:lnTo>
                  <a:lnTo>
                    <a:pt x="1631" y="2681"/>
                  </a:lnTo>
                  <a:lnTo>
                    <a:pt x="1631" y="2694"/>
                  </a:lnTo>
                  <a:lnTo>
                    <a:pt x="1635" y="2694"/>
                  </a:lnTo>
                  <a:lnTo>
                    <a:pt x="1648" y="2681"/>
                  </a:lnTo>
                  <a:lnTo>
                    <a:pt x="1644" y="2669"/>
                  </a:lnTo>
                  <a:lnTo>
                    <a:pt x="1640" y="2661"/>
                  </a:lnTo>
                  <a:lnTo>
                    <a:pt x="1652" y="2657"/>
                  </a:lnTo>
                  <a:lnTo>
                    <a:pt x="1664" y="2665"/>
                  </a:lnTo>
                  <a:lnTo>
                    <a:pt x="1676" y="2677"/>
                  </a:lnTo>
                  <a:lnTo>
                    <a:pt x="1688" y="2686"/>
                  </a:lnTo>
                  <a:lnTo>
                    <a:pt x="1701" y="2690"/>
                  </a:lnTo>
                  <a:lnTo>
                    <a:pt x="1713" y="2690"/>
                  </a:lnTo>
                  <a:lnTo>
                    <a:pt x="1725" y="2686"/>
                  </a:lnTo>
                  <a:lnTo>
                    <a:pt x="1733" y="2673"/>
                  </a:lnTo>
                  <a:lnTo>
                    <a:pt x="1733" y="2669"/>
                  </a:lnTo>
                  <a:lnTo>
                    <a:pt x="1745" y="2665"/>
                  </a:lnTo>
                  <a:lnTo>
                    <a:pt x="1753" y="2653"/>
                  </a:lnTo>
                  <a:lnTo>
                    <a:pt x="1766" y="2657"/>
                  </a:lnTo>
                  <a:lnTo>
                    <a:pt x="1778" y="2653"/>
                  </a:lnTo>
                  <a:lnTo>
                    <a:pt x="1790" y="2653"/>
                  </a:lnTo>
                  <a:lnTo>
                    <a:pt x="1802" y="2657"/>
                  </a:lnTo>
                  <a:lnTo>
                    <a:pt x="1815" y="2669"/>
                  </a:lnTo>
                  <a:lnTo>
                    <a:pt x="1827" y="2661"/>
                  </a:lnTo>
                  <a:lnTo>
                    <a:pt x="1831" y="2653"/>
                  </a:lnTo>
                  <a:lnTo>
                    <a:pt x="1835" y="2649"/>
                  </a:lnTo>
                  <a:lnTo>
                    <a:pt x="1847" y="2653"/>
                  </a:lnTo>
                  <a:lnTo>
                    <a:pt x="1859" y="2653"/>
                  </a:lnTo>
                  <a:lnTo>
                    <a:pt x="1867" y="2645"/>
                  </a:lnTo>
                  <a:lnTo>
                    <a:pt x="1876" y="2653"/>
                  </a:lnTo>
                  <a:lnTo>
                    <a:pt x="1880" y="2665"/>
                  </a:lnTo>
                  <a:lnTo>
                    <a:pt x="1892" y="2673"/>
                  </a:lnTo>
                  <a:lnTo>
                    <a:pt x="1904" y="2681"/>
                  </a:lnTo>
                  <a:lnTo>
                    <a:pt x="1908" y="2681"/>
                  </a:lnTo>
                  <a:lnTo>
                    <a:pt x="1920" y="2686"/>
                  </a:lnTo>
                  <a:lnTo>
                    <a:pt x="1933" y="2686"/>
                  </a:lnTo>
                  <a:lnTo>
                    <a:pt x="1941" y="2698"/>
                  </a:lnTo>
                  <a:lnTo>
                    <a:pt x="1953" y="2694"/>
                  </a:lnTo>
                  <a:lnTo>
                    <a:pt x="1961" y="2686"/>
                  </a:lnTo>
                  <a:lnTo>
                    <a:pt x="1965" y="2673"/>
                  </a:lnTo>
                  <a:lnTo>
                    <a:pt x="1965" y="2669"/>
                  </a:lnTo>
                  <a:lnTo>
                    <a:pt x="1969" y="2669"/>
                  </a:lnTo>
                  <a:lnTo>
                    <a:pt x="1977" y="2669"/>
                  </a:lnTo>
                  <a:lnTo>
                    <a:pt x="1981" y="2681"/>
                  </a:lnTo>
                  <a:lnTo>
                    <a:pt x="1994" y="2681"/>
                  </a:lnTo>
                  <a:lnTo>
                    <a:pt x="2006" y="2686"/>
                  </a:lnTo>
                  <a:lnTo>
                    <a:pt x="2018" y="2681"/>
                  </a:lnTo>
                  <a:lnTo>
                    <a:pt x="2030" y="2681"/>
                  </a:lnTo>
                  <a:lnTo>
                    <a:pt x="2042" y="2677"/>
                  </a:lnTo>
                  <a:lnTo>
                    <a:pt x="2055" y="2669"/>
                  </a:lnTo>
                  <a:lnTo>
                    <a:pt x="2059" y="2657"/>
                  </a:lnTo>
                  <a:lnTo>
                    <a:pt x="2059" y="2649"/>
                  </a:lnTo>
                  <a:lnTo>
                    <a:pt x="2071" y="2637"/>
                  </a:lnTo>
                  <a:lnTo>
                    <a:pt x="2067" y="2637"/>
                  </a:lnTo>
                  <a:lnTo>
                    <a:pt x="2059" y="2624"/>
                  </a:lnTo>
                  <a:lnTo>
                    <a:pt x="2046" y="2620"/>
                  </a:lnTo>
                  <a:lnTo>
                    <a:pt x="2034" y="2620"/>
                  </a:lnTo>
                  <a:lnTo>
                    <a:pt x="2022" y="2608"/>
                  </a:lnTo>
                  <a:lnTo>
                    <a:pt x="2006" y="2608"/>
                  </a:lnTo>
                  <a:lnTo>
                    <a:pt x="2002" y="2608"/>
                  </a:lnTo>
                  <a:lnTo>
                    <a:pt x="1990" y="2604"/>
                  </a:lnTo>
                  <a:lnTo>
                    <a:pt x="1994" y="2592"/>
                  </a:lnTo>
                  <a:lnTo>
                    <a:pt x="1981" y="2588"/>
                  </a:lnTo>
                  <a:lnTo>
                    <a:pt x="1969" y="2580"/>
                  </a:lnTo>
                  <a:lnTo>
                    <a:pt x="1969" y="2576"/>
                  </a:lnTo>
                  <a:lnTo>
                    <a:pt x="1981" y="2576"/>
                  </a:lnTo>
                  <a:lnTo>
                    <a:pt x="1994" y="2568"/>
                  </a:lnTo>
                  <a:lnTo>
                    <a:pt x="2006" y="2563"/>
                  </a:lnTo>
                  <a:lnTo>
                    <a:pt x="2018" y="2559"/>
                  </a:lnTo>
                  <a:lnTo>
                    <a:pt x="2030" y="2551"/>
                  </a:lnTo>
                  <a:lnTo>
                    <a:pt x="2026" y="2539"/>
                  </a:lnTo>
                  <a:lnTo>
                    <a:pt x="2018" y="2527"/>
                  </a:lnTo>
                  <a:lnTo>
                    <a:pt x="2014" y="2515"/>
                  </a:lnTo>
                  <a:lnTo>
                    <a:pt x="2022" y="2506"/>
                  </a:lnTo>
                  <a:lnTo>
                    <a:pt x="2034" y="2498"/>
                  </a:lnTo>
                  <a:lnTo>
                    <a:pt x="2046" y="2498"/>
                  </a:lnTo>
                  <a:lnTo>
                    <a:pt x="2059" y="2494"/>
                  </a:lnTo>
                  <a:lnTo>
                    <a:pt x="2071" y="2498"/>
                  </a:lnTo>
                  <a:lnTo>
                    <a:pt x="2083" y="2498"/>
                  </a:lnTo>
                  <a:lnTo>
                    <a:pt x="2095" y="2494"/>
                  </a:lnTo>
                  <a:lnTo>
                    <a:pt x="2095" y="2490"/>
                  </a:lnTo>
                  <a:lnTo>
                    <a:pt x="2083" y="2482"/>
                  </a:lnTo>
                  <a:lnTo>
                    <a:pt x="2075" y="2482"/>
                  </a:lnTo>
                  <a:lnTo>
                    <a:pt x="2063" y="2478"/>
                  </a:lnTo>
                  <a:lnTo>
                    <a:pt x="2051" y="2474"/>
                  </a:lnTo>
                  <a:lnTo>
                    <a:pt x="2038" y="2466"/>
                  </a:lnTo>
                  <a:lnTo>
                    <a:pt x="2042" y="2454"/>
                  </a:lnTo>
                  <a:lnTo>
                    <a:pt x="2055" y="2458"/>
                  </a:lnTo>
                  <a:lnTo>
                    <a:pt x="2059" y="2445"/>
                  </a:lnTo>
                  <a:lnTo>
                    <a:pt x="2051" y="2450"/>
                  </a:lnTo>
                  <a:lnTo>
                    <a:pt x="2034" y="2445"/>
                  </a:lnTo>
                  <a:lnTo>
                    <a:pt x="2026" y="2441"/>
                  </a:lnTo>
                  <a:lnTo>
                    <a:pt x="2038" y="2433"/>
                  </a:lnTo>
                  <a:lnTo>
                    <a:pt x="2034" y="2425"/>
                  </a:lnTo>
                  <a:lnTo>
                    <a:pt x="2030" y="2417"/>
                  </a:lnTo>
                  <a:lnTo>
                    <a:pt x="2042" y="2421"/>
                  </a:lnTo>
                  <a:lnTo>
                    <a:pt x="2046" y="2409"/>
                  </a:lnTo>
                  <a:lnTo>
                    <a:pt x="2059" y="2413"/>
                  </a:lnTo>
                  <a:lnTo>
                    <a:pt x="2071" y="2413"/>
                  </a:lnTo>
                  <a:lnTo>
                    <a:pt x="2075" y="2413"/>
                  </a:lnTo>
                  <a:lnTo>
                    <a:pt x="2083" y="2417"/>
                  </a:lnTo>
                  <a:lnTo>
                    <a:pt x="2099" y="2413"/>
                  </a:lnTo>
                  <a:lnTo>
                    <a:pt x="2112" y="2413"/>
                  </a:lnTo>
                  <a:lnTo>
                    <a:pt x="2120" y="2417"/>
                  </a:lnTo>
                  <a:lnTo>
                    <a:pt x="2132" y="2405"/>
                  </a:lnTo>
                  <a:lnTo>
                    <a:pt x="2144" y="2405"/>
                  </a:lnTo>
                  <a:lnTo>
                    <a:pt x="2156" y="2405"/>
                  </a:lnTo>
                  <a:lnTo>
                    <a:pt x="2169" y="2397"/>
                  </a:lnTo>
                  <a:lnTo>
                    <a:pt x="2177" y="2397"/>
                  </a:lnTo>
                  <a:lnTo>
                    <a:pt x="2189" y="2393"/>
                  </a:lnTo>
                  <a:lnTo>
                    <a:pt x="2201" y="2397"/>
                  </a:lnTo>
                  <a:lnTo>
                    <a:pt x="2205" y="2397"/>
                  </a:lnTo>
                  <a:lnTo>
                    <a:pt x="2209" y="2388"/>
                  </a:lnTo>
                  <a:lnTo>
                    <a:pt x="2221" y="2388"/>
                  </a:lnTo>
                  <a:lnTo>
                    <a:pt x="2234" y="2384"/>
                  </a:lnTo>
                  <a:lnTo>
                    <a:pt x="2246" y="2380"/>
                  </a:lnTo>
                  <a:lnTo>
                    <a:pt x="2258" y="2384"/>
                  </a:lnTo>
                  <a:lnTo>
                    <a:pt x="2270" y="2380"/>
                  </a:lnTo>
                  <a:lnTo>
                    <a:pt x="2270" y="2384"/>
                  </a:lnTo>
                  <a:lnTo>
                    <a:pt x="2283" y="2380"/>
                  </a:lnTo>
                  <a:lnTo>
                    <a:pt x="2283" y="2368"/>
                  </a:lnTo>
                  <a:lnTo>
                    <a:pt x="2295" y="2368"/>
                  </a:lnTo>
                  <a:lnTo>
                    <a:pt x="2307" y="2360"/>
                  </a:lnTo>
                  <a:lnTo>
                    <a:pt x="2319" y="2360"/>
                  </a:lnTo>
                  <a:lnTo>
                    <a:pt x="2331" y="2360"/>
                  </a:lnTo>
                  <a:lnTo>
                    <a:pt x="2335" y="2360"/>
                  </a:lnTo>
                  <a:lnTo>
                    <a:pt x="2348" y="2356"/>
                  </a:lnTo>
                  <a:lnTo>
                    <a:pt x="2360" y="2352"/>
                  </a:lnTo>
                  <a:lnTo>
                    <a:pt x="2372" y="2352"/>
                  </a:lnTo>
                  <a:lnTo>
                    <a:pt x="2384" y="2348"/>
                  </a:lnTo>
                  <a:lnTo>
                    <a:pt x="2396" y="2348"/>
                  </a:lnTo>
                  <a:lnTo>
                    <a:pt x="2409" y="2344"/>
                  </a:lnTo>
                  <a:lnTo>
                    <a:pt x="2421" y="2344"/>
                  </a:lnTo>
                  <a:lnTo>
                    <a:pt x="2433" y="2340"/>
                  </a:lnTo>
                  <a:lnTo>
                    <a:pt x="2445" y="2332"/>
                  </a:lnTo>
                  <a:lnTo>
                    <a:pt x="2457" y="2336"/>
                  </a:lnTo>
                  <a:lnTo>
                    <a:pt x="2462" y="2332"/>
                  </a:lnTo>
                  <a:lnTo>
                    <a:pt x="2466" y="2332"/>
                  </a:lnTo>
                  <a:lnTo>
                    <a:pt x="2470" y="2323"/>
                  </a:lnTo>
                  <a:lnTo>
                    <a:pt x="2466" y="2315"/>
                  </a:lnTo>
                  <a:lnTo>
                    <a:pt x="2478" y="2315"/>
                  </a:lnTo>
                  <a:lnTo>
                    <a:pt x="2490" y="2311"/>
                  </a:lnTo>
                  <a:lnTo>
                    <a:pt x="2494" y="2299"/>
                  </a:lnTo>
                  <a:lnTo>
                    <a:pt x="2506" y="2307"/>
                  </a:lnTo>
                  <a:lnTo>
                    <a:pt x="2519" y="2295"/>
                  </a:lnTo>
                  <a:lnTo>
                    <a:pt x="2531" y="2299"/>
                  </a:lnTo>
                  <a:lnTo>
                    <a:pt x="2535" y="2299"/>
                  </a:lnTo>
                  <a:lnTo>
                    <a:pt x="2547" y="2299"/>
                  </a:lnTo>
                  <a:lnTo>
                    <a:pt x="2559" y="2303"/>
                  </a:lnTo>
                  <a:lnTo>
                    <a:pt x="2571" y="2311"/>
                  </a:lnTo>
                  <a:lnTo>
                    <a:pt x="2575" y="2311"/>
                  </a:lnTo>
                  <a:lnTo>
                    <a:pt x="2588" y="2315"/>
                  </a:lnTo>
                  <a:lnTo>
                    <a:pt x="2600" y="2307"/>
                  </a:lnTo>
                  <a:lnTo>
                    <a:pt x="2608" y="2307"/>
                  </a:lnTo>
                  <a:lnTo>
                    <a:pt x="2620" y="2307"/>
                  </a:lnTo>
                  <a:lnTo>
                    <a:pt x="2628" y="2319"/>
                  </a:lnTo>
                  <a:lnTo>
                    <a:pt x="2632" y="2332"/>
                  </a:lnTo>
                  <a:lnTo>
                    <a:pt x="2628" y="2336"/>
                  </a:lnTo>
                  <a:lnTo>
                    <a:pt x="2628" y="2340"/>
                  </a:lnTo>
                  <a:lnTo>
                    <a:pt x="2637" y="2352"/>
                  </a:lnTo>
                  <a:lnTo>
                    <a:pt x="2645" y="2364"/>
                  </a:lnTo>
                  <a:lnTo>
                    <a:pt x="2645" y="2376"/>
                  </a:lnTo>
                  <a:lnTo>
                    <a:pt x="2645" y="2388"/>
                  </a:lnTo>
                  <a:lnTo>
                    <a:pt x="2632" y="2384"/>
                  </a:lnTo>
                  <a:lnTo>
                    <a:pt x="2637" y="2397"/>
                  </a:lnTo>
                  <a:lnTo>
                    <a:pt x="2641" y="2401"/>
                  </a:lnTo>
                  <a:lnTo>
                    <a:pt x="2653" y="2397"/>
                  </a:lnTo>
                  <a:lnTo>
                    <a:pt x="2661" y="2405"/>
                  </a:lnTo>
                  <a:lnTo>
                    <a:pt x="2677" y="2397"/>
                  </a:lnTo>
                  <a:lnTo>
                    <a:pt x="2685" y="2393"/>
                  </a:lnTo>
                  <a:lnTo>
                    <a:pt x="2698" y="2397"/>
                  </a:lnTo>
                  <a:lnTo>
                    <a:pt x="2706" y="2384"/>
                  </a:lnTo>
                  <a:lnTo>
                    <a:pt x="2714" y="2397"/>
                  </a:lnTo>
                  <a:lnTo>
                    <a:pt x="2714" y="2405"/>
                  </a:lnTo>
                  <a:lnTo>
                    <a:pt x="2722" y="2417"/>
                  </a:lnTo>
                  <a:lnTo>
                    <a:pt x="2734" y="2413"/>
                  </a:lnTo>
                  <a:lnTo>
                    <a:pt x="2726" y="2405"/>
                  </a:lnTo>
                  <a:lnTo>
                    <a:pt x="2738" y="2405"/>
                  </a:lnTo>
                  <a:lnTo>
                    <a:pt x="2742" y="2405"/>
                  </a:lnTo>
                  <a:lnTo>
                    <a:pt x="2755" y="2413"/>
                  </a:lnTo>
                  <a:lnTo>
                    <a:pt x="2767" y="2417"/>
                  </a:lnTo>
                  <a:lnTo>
                    <a:pt x="2783" y="2417"/>
                  </a:lnTo>
                  <a:lnTo>
                    <a:pt x="2791" y="2405"/>
                  </a:lnTo>
                  <a:lnTo>
                    <a:pt x="2795" y="2409"/>
                  </a:lnTo>
                  <a:lnTo>
                    <a:pt x="2795" y="2413"/>
                  </a:lnTo>
                  <a:lnTo>
                    <a:pt x="2791" y="2425"/>
                  </a:lnTo>
                  <a:lnTo>
                    <a:pt x="2775" y="2429"/>
                  </a:lnTo>
                  <a:lnTo>
                    <a:pt x="2767" y="2441"/>
                  </a:lnTo>
                  <a:lnTo>
                    <a:pt x="2767" y="2450"/>
                  </a:lnTo>
                  <a:lnTo>
                    <a:pt x="2779" y="2462"/>
                  </a:lnTo>
                  <a:lnTo>
                    <a:pt x="2783" y="2458"/>
                  </a:lnTo>
                  <a:lnTo>
                    <a:pt x="2795" y="2445"/>
                  </a:lnTo>
                  <a:lnTo>
                    <a:pt x="2807" y="2441"/>
                  </a:lnTo>
                  <a:lnTo>
                    <a:pt x="2816" y="2445"/>
                  </a:lnTo>
                  <a:lnTo>
                    <a:pt x="2828" y="2445"/>
                  </a:lnTo>
                  <a:lnTo>
                    <a:pt x="2840" y="2454"/>
                  </a:lnTo>
                  <a:lnTo>
                    <a:pt x="2840" y="2441"/>
                  </a:lnTo>
                  <a:lnTo>
                    <a:pt x="2852" y="2437"/>
                  </a:lnTo>
                  <a:lnTo>
                    <a:pt x="2860" y="2429"/>
                  </a:lnTo>
                  <a:lnTo>
                    <a:pt x="2873" y="2429"/>
                  </a:lnTo>
                  <a:lnTo>
                    <a:pt x="2877" y="2429"/>
                  </a:lnTo>
                  <a:lnTo>
                    <a:pt x="2893" y="2417"/>
                  </a:lnTo>
                  <a:lnTo>
                    <a:pt x="2901" y="2405"/>
                  </a:lnTo>
                  <a:lnTo>
                    <a:pt x="2913" y="2405"/>
                  </a:lnTo>
                  <a:lnTo>
                    <a:pt x="2921" y="2401"/>
                  </a:lnTo>
                  <a:lnTo>
                    <a:pt x="2934" y="2397"/>
                  </a:lnTo>
                  <a:lnTo>
                    <a:pt x="2946" y="2388"/>
                  </a:lnTo>
                  <a:lnTo>
                    <a:pt x="2946" y="2384"/>
                  </a:lnTo>
                  <a:lnTo>
                    <a:pt x="2962" y="2388"/>
                  </a:lnTo>
                  <a:lnTo>
                    <a:pt x="2974" y="2384"/>
                  </a:lnTo>
                  <a:lnTo>
                    <a:pt x="2986" y="2376"/>
                  </a:lnTo>
                  <a:lnTo>
                    <a:pt x="2982" y="2388"/>
                  </a:lnTo>
                  <a:lnTo>
                    <a:pt x="2970" y="2405"/>
                  </a:lnTo>
                  <a:lnTo>
                    <a:pt x="2962" y="2405"/>
                  </a:lnTo>
                  <a:lnTo>
                    <a:pt x="2966" y="2417"/>
                  </a:lnTo>
                  <a:lnTo>
                    <a:pt x="2970" y="2417"/>
                  </a:lnTo>
                  <a:lnTo>
                    <a:pt x="2982" y="2425"/>
                  </a:lnTo>
                  <a:lnTo>
                    <a:pt x="2995" y="2433"/>
                  </a:lnTo>
                  <a:lnTo>
                    <a:pt x="3003" y="2437"/>
                  </a:lnTo>
                  <a:lnTo>
                    <a:pt x="3015" y="2445"/>
                  </a:lnTo>
                  <a:lnTo>
                    <a:pt x="3023" y="2454"/>
                  </a:lnTo>
                  <a:lnTo>
                    <a:pt x="3035" y="2462"/>
                  </a:lnTo>
                  <a:lnTo>
                    <a:pt x="3043" y="2466"/>
                  </a:lnTo>
                  <a:lnTo>
                    <a:pt x="3048" y="2474"/>
                  </a:lnTo>
                  <a:lnTo>
                    <a:pt x="3056" y="2486"/>
                  </a:lnTo>
                  <a:lnTo>
                    <a:pt x="3064" y="2498"/>
                  </a:lnTo>
                  <a:lnTo>
                    <a:pt x="3084" y="2523"/>
                  </a:lnTo>
                  <a:lnTo>
                    <a:pt x="3092" y="2535"/>
                  </a:lnTo>
                  <a:lnTo>
                    <a:pt x="3092" y="2539"/>
                  </a:lnTo>
                  <a:lnTo>
                    <a:pt x="3117" y="2576"/>
                  </a:lnTo>
                  <a:lnTo>
                    <a:pt x="3117" y="2580"/>
                  </a:lnTo>
                  <a:lnTo>
                    <a:pt x="3125" y="2592"/>
                  </a:lnTo>
                  <a:lnTo>
                    <a:pt x="3133" y="2604"/>
                  </a:lnTo>
                  <a:lnTo>
                    <a:pt x="3141" y="2616"/>
                  </a:lnTo>
                  <a:lnTo>
                    <a:pt x="3149" y="2629"/>
                  </a:lnTo>
                  <a:lnTo>
                    <a:pt x="3157" y="2641"/>
                  </a:lnTo>
                  <a:lnTo>
                    <a:pt x="3161" y="2653"/>
                  </a:lnTo>
                  <a:lnTo>
                    <a:pt x="3170" y="2665"/>
                  </a:lnTo>
                  <a:lnTo>
                    <a:pt x="3174" y="2673"/>
                  </a:lnTo>
                  <a:lnTo>
                    <a:pt x="3186" y="2669"/>
                  </a:lnTo>
                  <a:lnTo>
                    <a:pt x="3194" y="2665"/>
                  </a:lnTo>
                  <a:lnTo>
                    <a:pt x="3202" y="2653"/>
                  </a:lnTo>
                  <a:lnTo>
                    <a:pt x="3206" y="2641"/>
                  </a:lnTo>
                  <a:lnTo>
                    <a:pt x="3218" y="2633"/>
                  </a:lnTo>
                  <a:lnTo>
                    <a:pt x="3231" y="2637"/>
                  </a:lnTo>
                  <a:lnTo>
                    <a:pt x="3239" y="2645"/>
                  </a:lnTo>
                  <a:lnTo>
                    <a:pt x="3243" y="2641"/>
                  </a:lnTo>
                  <a:lnTo>
                    <a:pt x="3247" y="2641"/>
                  </a:lnTo>
                  <a:lnTo>
                    <a:pt x="3247" y="2645"/>
                  </a:lnTo>
                  <a:lnTo>
                    <a:pt x="3243" y="2649"/>
                  </a:lnTo>
                  <a:lnTo>
                    <a:pt x="3239" y="2661"/>
                  </a:lnTo>
                  <a:lnTo>
                    <a:pt x="3251" y="2661"/>
                  </a:lnTo>
                  <a:lnTo>
                    <a:pt x="3259" y="2661"/>
                  </a:lnTo>
                  <a:lnTo>
                    <a:pt x="3263" y="2665"/>
                  </a:lnTo>
                  <a:lnTo>
                    <a:pt x="3271" y="2677"/>
                  </a:lnTo>
                  <a:lnTo>
                    <a:pt x="3279" y="2673"/>
                  </a:lnTo>
                  <a:lnTo>
                    <a:pt x="3292" y="2673"/>
                  </a:lnTo>
                  <a:lnTo>
                    <a:pt x="3296" y="2677"/>
                  </a:lnTo>
                  <a:lnTo>
                    <a:pt x="3308" y="2681"/>
                  </a:lnTo>
                  <a:lnTo>
                    <a:pt x="3320" y="2677"/>
                  </a:lnTo>
                  <a:lnTo>
                    <a:pt x="3332" y="2677"/>
                  </a:lnTo>
                  <a:lnTo>
                    <a:pt x="3345" y="2665"/>
                  </a:lnTo>
                  <a:lnTo>
                    <a:pt x="3357" y="2665"/>
                  </a:lnTo>
                  <a:lnTo>
                    <a:pt x="3365" y="2657"/>
                  </a:lnTo>
                  <a:lnTo>
                    <a:pt x="3377" y="2657"/>
                  </a:lnTo>
                  <a:lnTo>
                    <a:pt x="3393" y="2661"/>
                  </a:lnTo>
                  <a:lnTo>
                    <a:pt x="3402" y="2665"/>
                  </a:lnTo>
                  <a:lnTo>
                    <a:pt x="3414" y="2673"/>
                  </a:lnTo>
                  <a:lnTo>
                    <a:pt x="3422" y="2686"/>
                  </a:lnTo>
                  <a:lnTo>
                    <a:pt x="3430" y="2694"/>
                  </a:lnTo>
                  <a:lnTo>
                    <a:pt x="3430" y="2706"/>
                  </a:lnTo>
                  <a:lnTo>
                    <a:pt x="3442" y="2718"/>
                  </a:lnTo>
                  <a:lnTo>
                    <a:pt x="3454" y="2722"/>
                  </a:lnTo>
                  <a:lnTo>
                    <a:pt x="3463" y="2726"/>
                  </a:lnTo>
                  <a:lnTo>
                    <a:pt x="3475" y="2730"/>
                  </a:lnTo>
                  <a:lnTo>
                    <a:pt x="3475" y="2747"/>
                  </a:lnTo>
                  <a:lnTo>
                    <a:pt x="3487" y="2755"/>
                  </a:lnTo>
                  <a:lnTo>
                    <a:pt x="3495" y="2767"/>
                  </a:lnTo>
                  <a:lnTo>
                    <a:pt x="3507" y="2767"/>
                  </a:lnTo>
                  <a:lnTo>
                    <a:pt x="3520" y="2771"/>
                  </a:lnTo>
                  <a:lnTo>
                    <a:pt x="3532" y="2771"/>
                  </a:lnTo>
                  <a:lnTo>
                    <a:pt x="3544" y="2775"/>
                  </a:lnTo>
                  <a:lnTo>
                    <a:pt x="3556" y="2767"/>
                  </a:lnTo>
                  <a:lnTo>
                    <a:pt x="3564" y="2763"/>
                  </a:lnTo>
                  <a:lnTo>
                    <a:pt x="3564" y="2759"/>
                  </a:lnTo>
                  <a:lnTo>
                    <a:pt x="3572" y="2755"/>
                  </a:lnTo>
                  <a:lnTo>
                    <a:pt x="3572" y="2759"/>
                  </a:lnTo>
                  <a:lnTo>
                    <a:pt x="3585" y="2759"/>
                  </a:lnTo>
                  <a:lnTo>
                    <a:pt x="3577" y="2771"/>
                  </a:lnTo>
                  <a:lnTo>
                    <a:pt x="3589" y="2779"/>
                  </a:lnTo>
                  <a:lnTo>
                    <a:pt x="3597" y="2791"/>
                  </a:lnTo>
                  <a:lnTo>
                    <a:pt x="3609" y="2795"/>
                  </a:lnTo>
                  <a:lnTo>
                    <a:pt x="3617" y="2808"/>
                  </a:lnTo>
                  <a:lnTo>
                    <a:pt x="3629" y="2804"/>
                  </a:lnTo>
                  <a:lnTo>
                    <a:pt x="3642" y="2804"/>
                  </a:lnTo>
                  <a:lnTo>
                    <a:pt x="3650" y="2799"/>
                  </a:lnTo>
                  <a:lnTo>
                    <a:pt x="3658" y="2799"/>
                  </a:lnTo>
                  <a:lnTo>
                    <a:pt x="3666" y="2787"/>
                  </a:lnTo>
                  <a:lnTo>
                    <a:pt x="3678" y="2779"/>
                  </a:lnTo>
                  <a:lnTo>
                    <a:pt x="3690" y="2779"/>
                  </a:lnTo>
                  <a:lnTo>
                    <a:pt x="3703" y="2779"/>
                  </a:lnTo>
                  <a:lnTo>
                    <a:pt x="3711" y="2771"/>
                  </a:lnTo>
                  <a:lnTo>
                    <a:pt x="3723" y="2775"/>
                  </a:lnTo>
                  <a:lnTo>
                    <a:pt x="3731" y="2767"/>
                  </a:lnTo>
                  <a:lnTo>
                    <a:pt x="3743" y="2767"/>
                  </a:lnTo>
                  <a:lnTo>
                    <a:pt x="3756" y="2763"/>
                  </a:lnTo>
                  <a:lnTo>
                    <a:pt x="3756" y="2751"/>
                  </a:lnTo>
                  <a:lnTo>
                    <a:pt x="3756" y="2742"/>
                  </a:lnTo>
                  <a:lnTo>
                    <a:pt x="3768" y="2738"/>
                  </a:lnTo>
                  <a:lnTo>
                    <a:pt x="3780" y="2738"/>
                  </a:lnTo>
                  <a:lnTo>
                    <a:pt x="3792" y="2726"/>
                  </a:lnTo>
                  <a:lnTo>
                    <a:pt x="3804" y="2722"/>
                  </a:lnTo>
                  <a:lnTo>
                    <a:pt x="3813" y="2718"/>
                  </a:lnTo>
                  <a:lnTo>
                    <a:pt x="3829" y="2714"/>
                  </a:lnTo>
                  <a:lnTo>
                    <a:pt x="3841" y="2702"/>
                  </a:lnTo>
                  <a:lnTo>
                    <a:pt x="3849" y="2702"/>
                  </a:lnTo>
                  <a:lnTo>
                    <a:pt x="3861" y="2698"/>
                  </a:lnTo>
                  <a:lnTo>
                    <a:pt x="3874" y="2690"/>
                  </a:lnTo>
                  <a:lnTo>
                    <a:pt x="3886" y="2681"/>
                  </a:lnTo>
                  <a:lnTo>
                    <a:pt x="3898" y="2681"/>
                  </a:lnTo>
                  <a:lnTo>
                    <a:pt x="3902" y="2681"/>
                  </a:lnTo>
                  <a:lnTo>
                    <a:pt x="3914" y="2681"/>
                  </a:lnTo>
                  <a:lnTo>
                    <a:pt x="3922" y="2669"/>
                  </a:lnTo>
                  <a:lnTo>
                    <a:pt x="3935" y="2677"/>
                  </a:lnTo>
                  <a:lnTo>
                    <a:pt x="3943" y="2681"/>
                  </a:lnTo>
                  <a:lnTo>
                    <a:pt x="3955" y="2673"/>
                  </a:lnTo>
                  <a:lnTo>
                    <a:pt x="3959" y="2686"/>
                  </a:lnTo>
                  <a:lnTo>
                    <a:pt x="3971" y="2690"/>
                  </a:lnTo>
                  <a:lnTo>
                    <a:pt x="3983" y="2690"/>
                  </a:lnTo>
                  <a:lnTo>
                    <a:pt x="3996" y="2690"/>
                  </a:lnTo>
                  <a:lnTo>
                    <a:pt x="4008" y="2690"/>
                  </a:lnTo>
                  <a:lnTo>
                    <a:pt x="4032" y="2690"/>
                  </a:lnTo>
                  <a:lnTo>
                    <a:pt x="4036" y="2698"/>
                  </a:lnTo>
                  <a:lnTo>
                    <a:pt x="4044" y="2718"/>
                  </a:lnTo>
                  <a:lnTo>
                    <a:pt x="4057" y="2730"/>
                  </a:lnTo>
                  <a:lnTo>
                    <a:pt x="4065" y="2730"/>
                  </a:lnTo>
                  <a:lnTo>
                    <a:pt x="4077" y="2730"/>
                  </a:lnTo>
                  <a:lnTo>
                    <a:pt x="4081" y="2734"/>
                  </a:lnTo>
                  <a:lnTo>
                    <a:pt x="4081" y="2738"/>
                  </a:lnTo>
                  <a:lnTo>
                    <a:pt x="4093" y="2738"/>
                  </a:lnTo>
                  <a:lnTo>
                    <a:pt x="4106" y="2738"/>
                  </a:lnTo>
                  <a:lnTo>
                    <a:pt x="4110" y="2742"/>
                  </a:lnTo>
                  <a:lnTo>
                    <a:pt x="4114" y="2747"/>
                  </a:lnTo>
                  <a:lnTo>
                    <a:pt x="4126" y="2738"/>
                  </a:lnTo>
                  <a:lnTo>
                    <a:pt x="4146" y="2738"/>
                  </a:lnTo>
                  <a:lnTo>
                    <a:pt x="4158" y="2742"/>
                  </a:lnTo>
                  <a:lnTo>
                    <a:pt x="4183" y="2742"/>
                  </a:lnTo>
                  <a:lnTo>
                    <a:pt x="4195" y="2747"/>
                  </a:lnTo>
                  <a:lnTo>
                    <a:pt x="4207" y="2751"/>
                  </a:lnTo>
                  <a:lnTo>
                    <a:pt x="4219" y="2759"/>
                  </a:lnTo>
                  <a:lnTo>
                    <a:pt x="4228" y="2755"/>
                  </a:lnTo>
                  <a:lnTo>
                    <a:pt x="4240" y="2742"/>
                  </a:lnTo>
                  <a:lnTo>
                    <a:pt x="4252" y="2742"/>
                  </a:lnTo>
                  <a:lnTo>
                    <a:pt x="4260" y="2738"/>
                  </a:lnTo>
                  <a:lnTo>
                    <a:pt x="4272" y="2726"/>
                  </a:lnTo>
                  <a:lnTo>
                    <a:pt x="4276" y="2714"/>
                  </a:lnTo>
                  <a:lnTo>
                    <a:pt x="4281" y="2710"/>
                  </a:lnTo>
                  <a:lnTo>
                    <a:pt x="4281" y="2698"/>
                  </a:lnTo>
                  <a:lnTo>
                    <a:pt x="4268" y="2690"/>
                  </a:lnTo>
                  <a:lnTo>
                    <a:pt x="4260" y="2677"/>
                  </a:lnTo>
                  <a:lnTo>
                    <a:pt x="4260" y="2665"/>
                  </a:lnTo>
                  <a:lnTo>
                    <a:pt x="4252" y="2653"/>
                  </a:lnTo>
                  <a:lnTo>
                    <a:pt x="4256" y="2641"/>
                  </a:lnTo>
                  <a:lnTo>
                    <a:pt x="4260" y="2629"/>
                  </a:lnTo>
                  <a:lnTo>
                    <a:pt x="4264" y="2620"/>
                  </a:lnTo>
                  <a:lnTo>
                    <a:pt x="4276" y="2620"/>
                  </a:lnTo>
                  <a:lnTo>
                    <a:pt x="4276" y="2608"/>
                  </a:lnTo>
                  <a:lnTo>
                    <a:pt x="4289" y="2596"/>
                  </a:lnTo>
                  <a:lnTo>
                    <a:pt x="4301" y="2592"/>
                  </a:lnTo>
                  <a:lnTo>
                    <a:pt x="4309" y="2584"/>
                  </a:lnTo>
                  <a:lnTo>
                    <a:pt x="4313" y="2568"/>
                  </a:lnTo>
                  <a:lnTo>
                    <a:pt x="4317" y="2568"/>
                  </a:lnTo>
                  <a:lnTo>
                    <a:pt x="4329" y="2576"/>
                  </a:lnTo>
                  <a:lnTo>
                    <a:pt x="4342" y="2584"/>
                  </a:lnTo>
                  <a:lnTo>
                    <a:pt x="4354" y="2584"/>
                  </a:lnTo>
                  <a:lnTo>
                    <a:pt x="4366" y="2584"/>
                  </a:lnTo>
                  <a:lnTo>
                    <a:pt x="4378" y="2596"/>
                  </a:lnTo>
                  <a:lnTo>
                    <a:pt x="4382" y="2600"/>
                  </a:lnTo>
                  <a:lnTo>
                    <a:pt x="4407" y="2600"/>
                  </a:lnTo>
                  <a:lnTo>
                    <a:pt x="4419" y="2600"/>
                  </a:lnTo>
                  <a:lnTo>
                    <a:pt x="4431" y="2604"/>
                  </a:lnTo>
                  <a:lnTo>
                    <a:pt x="4435" y="2608"/>
                  </a:lnTo>
                  <a:lnTo>
                    <a:pt x="4447" y="2612"/>
                  </a:lnTo>
                  <a:lnTo>
                    <a:pt x="4460" y="2616"/>
                  </a:lnTo>
                  <a:lnTo>
                    <a:pt x="4468" y="2620"/>
                  </a:lnTo>
                  <a:lnTo>
                    <a:pt x="4480" y="2620"/>
                  </a:lnTo>
                  <a:lnTo>
                    <a:pt x="4492" y="2624"/>
                  </a:lnTo>
                  <a:lnTo>
                    <a:pt x="4504" y="2629"/>
                  </a:lnTo>
                  <a:lnTo>
                    <a:pt x="4512" y="2637"/>
                  </a:lnTo>
                  <a:lnTo>
                    <a:pt x="4512" y="2653"/>
                  </a:lnTo>
                  <a:lnTo>
                    <a:pt x="4517" y="2661"/>
                  </a:lnTo>
                  <a:lnTo>
                    <a:pt x="4521" y="2673"/>
                  </a:lnTo>
                  <a:lnTo>
                    <a:pt x="4521" y="2690"/>
                  </a:lnTo>
                  <a:lnTo>
                    <a:pt x="4533" y="2694"/>
                  </a:lnTo>
                  <a:lnTo>
                    <a:pt x="4537" y="2706"/>
                  </a:lnTo>
                  <a:lnTo>
                    <a:pt x="4549" y="2706"/>
                  </a:lnTo>
                  <a:lnTo>
                    <a:pt x="4561" y="2714"/>
                  </a:lnTo>
                  <a:lnTo>
                    <a:pt x="4574" y="2714"/>
                  </a:lnTo>
                  <a:lnTo>
                    <a:pt x="4586" y="2722"/>
                  </a:lnTo>
                  <a:lnTo>
                    <a:pt x="4598" y="2726"/>
                  </a:lnTo>
                  <a:lnTo>
                    <a:pt x="4610" y="2722"/>
                  </a:lnTo>
                  <a:lnTo>
                    <a:pt x="4622" y="2722"/>
                  </a:lnTo>
                  <a:lnTo>
                    <a:pt x="4635" y="2722"/>
                  </a:lnTo>
                  <a:lnTo>
                    <a:pt x="4647" y="2714"/>
                  </a:lnTo>
                  <a:lnTo>
                    <a:pt x="4651" y="2710"/>
                  </a:lnTo>
                  <a:lnTo>
                    <a:pt x="4663" y="2710"/>
                  </a:lnTo>
                  <a:lnTo>
                    <a:pt x="4675" y="2706"/>
                  </a:lnTo>
                  <a:lnTo>
                    <a:pt x="4683" y="2706"/>
                  </a:lnTo>
                  <a:lnTo>
                    <a:pt x="4687" y="2706"/>
                  </a:lnTo>
                  <a:lnTo>
                    <a:pt x="4700" y="2698"/>
                  </a:lnTo>
                  <a:lnTo>
                    <a:pt x="4712" y="2702"/>
                  </a:lnTo>
                  <a:lnTo>
                    <a:pt x="4724" y="2702"/>
                  </a:lnTo>
                  <a:lnTo>
                    <a:pt x="4736" y="2706"/>
                  </a:lnTo>
                  <a:lnTo>
                    <a:pt x="4748" y="2706"/>
                  </a:lnTo>
                  <a:lnTo>
                    <a:pt x="4748" y="2710"/>
                  </a:lnTo>
                  <a:lnTo>
                    <a:pt x="4761" y="2714"/>
                  </a:lnTo>
                  <a:lnTo>
                    <a:pt x="4773" y="2710"/>
                  </a:lnTo>
                  <a:lnTo>
                    <a:pt x="4785" y="2710"/>
                  </a:lnTo>
                  <a:lnTo>
                    <a:pt x="4797" y="2714"/>
                  </a:lnTo>
                  <a:lnTo>
                    <a:pt x="4805" y="2726"/>
                  </a:lnTo>
                  <a:lnTo>
                    <a:pt x="4814" y="2734"/>
                  </a:lnTo>
                  <a:lnTo>
                    <a:pt x="4826" y="2738"/>
                  </a:lnTo>
                  <a:lnTo>
                    <a:pt x="4838" y="2738"/>
                  </a:lnTo>
                  <a:lnTo>
                    <a:pt x="4850" y="2738"/>
                  </a:lnTo>
                  <a:lnTo>
                    <a:pt x="4862" y="2742"/>
                  </a:lnTo>
                  <a:lnTo>
                    <a:pt x="4862" y="2751"/>
                  </a:lnTo>
                  <a:lnTo>
                    <a:pt x="4862" y="2763"/>
                  </a:lnTo>
                  <a:lnTo>
                    <a:pt x="4875" y="2771"/>
                  </a:lnTo>
                  <a:lnTo>
                    <a:pt x="4887" y="2779"/>
                  </a:lnTo>
                  <a:lnTo>
                    <a:pt x="4899" y="2787"/>
                  </a:lnTo>
                  <a:lnTo>
                    <a:pt x="4903" y="2791"/>
                  </a:lnTo>
                  <a:lnTo>
                    <a:pt x="4915" y="2787"/>
                  </a:lnTo>
                  <a:lnTo>
                    <a:pt x="4923" y="2787"/>
                  </a:lnTo>
                  <a:lnTo>
                    <a:pt x="4936" y="2787"/>
                  </a:lnTo>
                  <a:lnTo>
                    <a:pt x="4948" y="2791"/>
                  </a:lnTo>
                  <a:lnTo>
                    <a:pt x="4960" y="2795"/>
                  </a:lnTo>
                  <a:lnTo>
                    <a:pt x="4972" y="2799"/>
                  </a:lnTo>
                  <a:lnTo>
                    <a:pt x="4984" y="2799"/>
                  </a:lnTo>
                  <a:lnTo>
                    <a:pt x="4993" y="2799"/>
                  </a:lnTo>
                  <a:lnTo>
                    <a:pt x="5005" y="2799"/>
                  </a:lnTo>
                  <a:lnTo>
                    <a:pt x="5017" y="2799"/>
                  </a:lnTo>
                  <a:lnTo>
                    <a:pt x="5029" y="2804"/>
                  </a:lnTo>
                  <a:lnTo>
                    <a:pt x="5041" y="2799"/>
                  </a:lnTo>
                  <a:lnTo>
                    <a:pt x="5054" y="2791"/>
                  </a:lnTo>
                  <a:lnTo>
                    <a:pt x="5066" y="2787"/>
                  </a:lnTo>
                  <a:lnTo>
                    <a:pt x="5078" y="2787"/>
                  </a:lnTo>
                  <a:lnTo>
                    <a:pt x="5090" y="2783"/>
                  </a:lnTo>
                  <a:lnTo>
                    <a:pt x="5103" y="2783"/>
                  </a:lnTo>
                  <a:lnTo>
                    <a:pt x="5115" y="2783"/>
                  </a:lnTo>
                  <a:lnTo>
                    <a:pt x="5119" y="2779"/>
                  </a:lnTo>
                  <a:lnTo>
                    <a:pt x="5131" y="2775"/>
                  </a:lnTo>
                  <a:lnTo>
                    <a:pt x="5139" y="2775"/>
                  </a:lnTo>
                  <a:lnTo>
                    <a:pt x="5143" y="2775"/>
                  </a:lnTo>
                  <a:lnTo>
                    <a:pt x="5147" y="2775"/>
                  </a:lnTo>
                  <a:lnTo>
                    <a:pt x="5159" y="2771"/>
                  </a:lnTo>
                  <a:lnTo>
                    <a:pt x="5172" y="2767"/>
                  </a:lnTo>
                  <a:lnTo>
                    <a:pt x="5176" y="2755"/>
                  </a:lnTo>
                  <a:lnTo>
                    <a:pt x="5188" y="2747"/>
                  </a:lnTo>
                  <a:lnTo>
                    <a:pt x="5200" y="2738"/>
                  </a:lnTo>
                  <a:lnTo>
                    <a:pt x="5204" y="2734"/>
                  </a:lnTo>
                  <a:lnTo>
                    <a:pt x="5216" y="2730"/>
                  </a:lnTo>
                  <a:lnTo>
                    <a:pt x="5229" y="2722"/>
                  </a:lnTo>
                  <a:lnTo>
                    <a:pt x="5241" y="2714"/>
                  </a:lnTo>
                  <a:lnTo>
                    <a:pt x="5253" y="2718"/>
                  </a:lnTo>
                  <a:lnTo>
                    <a:pt x="5261" y="2718"/>
                  </a:lnTo>
                  <a:lnTo>
                    <a:pt x="5273" y="2718"/>
                  </a:lnTo>
                  <a:lnTo>
                    <a:pt x="5286" y="2722"/>
                  </a:lnTo>
                  <a:lnTo>
                    <a:pt x="5290" y="2726"/>
                  </a:lnTo>
                  <a:lnTo>
                    <a:pt x="5298" y="2738"/>
                  </a:lnTo>
                  <a:lnTo>
                    <a:pt x="5310" y="2742"/>
                  </a:lnTo>
                  <a:lnTo>
                    <a:pt x="5322" y="2742"/>
                  </a:lnTo>
                  <a:lnTo>
                    <a:pt x="5330" y="2747"/>
                  </a:lnTo>
                  <a:lnTo>
                    <a:pt x="5343" y="2738"/>
                  </a:lnTo>
                  <a:lnTo>
                    <a:pt x="5351" y="2738"/>
                  </a:lnTo>
                  <a:lnTo>
                    <a:pt x="5363" y="2734"/>
                  </a:lnTo>
                  <a:lnTo>
                    <a:pt x="5367" y="2738"/>
                  </a:lnTo>
                  <a:lnTo>
                    <a:pt x="5379" y="2738"/>
                  </a:lnTo>
                  <a:lnTo>
                    <a:pt x="5391" y="2751"/>
                  </a:lnTo>
                  <a:lnTo>
                    <a:pt x="5404" y="2759"/>
                  </a:lnTo>
                  <a:lnTo>
                    <a:pt x="5416" y="2763"/>
                  </a:lnTo>
                  <a:lnTo>
                    <a:pt x="5424" y="2767"/>
                  </a:lnTo>
                  <a:lnTo>
                    <a:pt x="5428" y="2767"/>
                  </a:lnTo>
                  <a:lnTo>
                    <a:pt x="5440" y="2767"/>
                  </a:lnTo>
                  <a:lnTo>
                    <a:pt x="5452" y="2775"/>
                  </a:lnTo>
                  <a:lnTo>
                    <a:pt x="5457" y="2775"/>
                  </a:lnTo>
                  <a:lnTo>
                    <a:pt x="5461" y="2775"/>
                  </a:lnTo>
                  <a:lnTo>
                    <a:pt x="5473" y="2767"/>
                  </a:lnTo>
                  <a:lnTo>
                    <a:pt x="5485" y="2759"/>
                  </a:lnTo>
                  <a:lnTo>
                    <a:pt x="5497" y="2751"/>
                  </a:lnTo>
                  <a:lnTo>
                    <a:pt x="5509" y="2738"/>
                  </a:lnTo>
                  <a:lnTo>
                    <a:pt x="5514" y="2738"/>
                  </a:lnTo>
                  <a:lnTo>
                    <a:pt x="5526" y="2738"/>
                  </a:lnTo>
                  <a:lnTo>
                    <a:pt x="5534" y="2738"/>
                  </a:lnTo>
                  <a:lnTo>
                    <a:pt x="5538" y="2738"/>
                  </a:lnTo>
                  <a:lnTo>
                    <a:pt x="5550" y="2726"/>
                  </a:lnTo>
                  <a:lnTo>
                    <a:pt x="5550" y="2722"/>
                  </a:lnTo>
                  <a:lnTo>
                    <a:pt x="5550" y="2714"/>
                  </a:lnTo>
                  <a:lnTo>
                    <a:pt x="5538" y="2706"/>
                  </a:lnTo>
                  <a:lnTo>
                    <a:pt x="5546" y="2698"/>
                  </a:lnTo>
                  <a:lnTo>
                    <a:pt x="5554" y="2686"/>
                  </a:lnTo>
                  <a:lnTo>
                    <a:pt x="5558" y="2669"/>
                  </a:lnTo>
                  <a:lnTo>
                    <a:pt x="5562" y="2661"/>
                  </a:lnTo>
                  <a:lnTo>
                    <a:pt x="5575" y="2649"/>
                  </a:lnTo>
                  <a:lnTo>
                    <a:pt x="5579" y="2637"/>
                  </a:lnTo>
                  <a:lnTo>
                    <a:pt x="5583" y="2633"/>
                  </a:lnTo>
                  <a:lnTo>
                    <a:pt x="5587" y="2620"/>
                  </a:lnTo>
                  <a:lnTo>
                    <a:pt x="5587" y="2616"/>
                  </a:lnTo>
                  <a:lnTo>
                    <a:pt x="5595" y="2604"/>
                  </a:lnTo>
                  <a:lnTo>
                    <a:pt x="5607" y="2596"/>
                  </a:lnTo>
                  <a:lnTo>
                    <a:pt x="5619" y="2588"/>
                  </a:lnTo>
                  <a:lnTo>
                    <a:pt x="5632" y="2580"/>
                  </a:lnTo>
                  <a:lnTo>
                    <a:pt x="5632" y="2576"/>
                  </a:lnTo>
                  <a:lnTo>
                    <a:pt x="5636" y="2563"/>
                  </a:lnTo>
                  <a:lnTo>
                    <a:pt x="5627" y="2551"/>
                  </a:lnTo>
                  <a:lnTo>
                    <a:pt x="5632" y="2539"/>
                  </a:lnTo>
                  <a:lnTo>
                    <a:pt x="5619" y="2527"/>
                  </a:lnTo>
                  <a:lnTo>
                    <a:pt x="5607" y="2527"/>
                  </a:lnTo>
                  <a:lnTo>
                    <a:pt x="5595" y="2531"/>
                  </a:lnTo>
                  <a:lnTo>
                    <a:pt x="5591" y="2519"/>
                  </a:lnTo>
                  <a:lnTo>
                    <a:pt x="5603" y="2506"/>
                  </a:lnTo>
                  <a:lnTo>
                    <a:pt x="5611" y="2502"/>
                  </a:lnTo>
                  <a:lnTo>
                    <a:pt x="5623" y="2490"/>
                  </a:lnTo>
                  <a:lnTo>
                    <a:pt x="5632" y="2478"/>
                  </a:lnTo>
                  <a:lnTo>
                    <a:pt x="5648" y="2474"/>
                  </a:lnTo>
                  <a:lnTo>
                    <a:pt x="5656" y="2474"/>
                  </a:lnTo>
                  <a:lnTo>
                    <a:pt x="5668" y="2470"/>
                  </a:lnTo>
                  <a:lnTo>
                    <a:pt x="5676" y="2470"/>
                  </a:lnTo>
                  <a:lnTo>
                    <a:pt x="5688" y="2466"/>
                  </a:lnTo>
                  <a:lnTo>
                    <a:pt x="5701" y="2462"/>
                  </a:lnTo>
                  <a:lnTo>
                    <a:pt x="5709" y="2462"/>
                  </a:lnTo>
                  <a:lnTo>
                    <a:pt x="5717" y="2458"/>
                  </a:lnTo>
                  <a:lnTo>
                    <a:pt x="5729" y="2458"/>
                  </a:lnTo>
                  <a:lnTo>
                    <a:pt x="5741" y="2458"/>
                  </a:lnTo>
                  <a:lnTo>
                    <a:pt x="5754" y="2458"/>
                  </a:lnTo>
                  <a:lnTo>
                    <a:pt x="5766" y="2458"/>
                  </a:lnTo>
                  <a:lnTo>
                    <a:pt x="5778" y="2458"/>
                  </a:lnTo>
                  <a:lnTo>
                    <a:pt x="5790" y="2450"/>
                  </a:lnTo>
                  <a:lnTo>
                    <a:pt x="5798" y="2458"/>
                  </a:lnTo>
                  <a:lnTo>
                    <a:pt x="5811" y="2454"/>
                  </a:lnTo>
                  <a:lnTo>
                    <a:pt x="5823" y="2458"/>
                  </a:lnTo>
                  <a:lnTo>
                    <a:pt x="5835" y="2466"/>
                  </a:lnTo>
                  <a:lnTo>
                    <a:pt x="5847" y="2466"/>
                  </a:lnTo>
                  <a:lnTo>
                    <a:pt x="5855" y="2478"/>
                  </a:lnTo>
                  <a:lnTo>
                    <a:pt x="5868" y="2482"/>
                  </a:lnTo>
                  <a:lnTo>
                    <a:pt x="5880" y="2486"/>
                  </a:lnTo>
                  <a:lnTo>
                    <a:pt x="5892" y="2482"/>
                  </a:lnTo>
                  <a:lnTo>
                    <a:pt x="5904" y="2482"/>
                  </a:lnTo>
                  <a:lnTo>
                    <a:pt x="5929" y="2494"/>
                  </a:lnTo>
                  <a:lnTo>
                    <a:pt x="5929" y="2506"/>
                  </a:lnTo>
                  <a:lnTo>
                    <a:pt x="5941" y="2506"/>
                  </a:lnTo>
                  <a:lnTo>
                    <a:pt x="5953" y="2519"/>
                  </a:lnTo>
                  <a:lnTo>
                    <a:pt x="5949" y="2531"/>
                  </a:lnTo>
                  <a:lnTo>
                    <a:pt x="5961" y="2539"/>
                  </a:lnTo>
                  <a:lnTo>
                    <a:pt x="5969" y="2551"/>
                  </a:lnTo>
                  <a:lnTo>
                    <a:pt x="5973" y="2563"/>
                  </a:lnTo>
                  <a:lnTo>
                    <a:pt x="5986" y="2568"/>
                  </a:lnTo>
                  <a:lnTo>
                    <a:pt x="5977" y="2580"/>
                  </a:lnTo>
                  <a:lnTo>
                    <a:pt x="5986" y="2592"/>
                  </a:lnTo>
                  <a:lnTo>
                    <a:pt x="5994" y="2604"/>
                  </a:lnTo>
                  <a:lnTo>
                    <a:pt x="5994" y="2612"/>
                  </a:lnTo>
                  <a:lnTo>
                    <a:pt x="6006" y="2624"/>
                  </a:lnTo>
                  <a:lnTo>
                    <a:pt x="6010" y="2637"/>
                  </a:lnTo>
                  <a:lnTo>
                    <a:pt x="6006" y="2649"/>
                  </a:lnTo>
                  <a:lnTo>
                    <a:pt x="6014" y="2661"/>
                  </a:lnTo>
                  <a:lnTo>
                    <a:pt x="6022" y="2669"/>
                  </a:lnTo>
                  <a:lnTo>
                    <a:pt x="6026" y="2681"/>
                  </a:lnTo>
                  <a:lnTo>
                    <a:pt x="6034" y="2694"/>
                  </a:lnTo>
                  <a:lnTo>
                    <a:pt x="6034" y="2706"/>
                  </a:lnTo>
                  <a:lnTo>
                    <a:pt x="6038" y="2718"/>
                  </a:lnTo>
                  <a:lnTo>
                    <a:pt x="6047" y="2722"/>
                  </a:lnTo>
                  <a:lnTo>
                    <a:pt x="6047" y="2726"/>
                  </a:lnTo>
                  <a:lnTo>
                    <a:pt x="6043" y="2738"/>
                  </a:lnTo>
                  <a:lnTo>
                    <a:pt x="6043" y="2742"/>
                  </a:lnTo>
                  <a:lnTo>
                    <a:pt x="6043" y="2755"/>
                  </a:lnTo>
                  <a:lnTo>
                    <a:pt x="6055" y="2767"/>
                  </a:lnTo>
                  <a:lnTo>
                    <a:pt x="6067" y="2767"/>
                  </a:lnTo>
                  <a:lnTo>
                    <a:pt x="6079" y="2775"/>
                  </a:lnTo>
                  <a:lnTo>
                    <a:pt x="6091" y="2775"/>
                  </a:lnTo>
                  <a:lnTo>
                    <a:pt x="6095" y="2771"/>
                  </a:lnTo>
                  <a:lnTo>
                    <a:pt x="6108" y="2771"/>
                  </a:lnTo>
                  <a:lnTo>
                    <a:pt x="6116" y="2771"/>
                  </a:lnTo>
                  <a:lnTo>
                    <a:pt x="6128" y="2779"/>
                  </a:lnTo>
                  <a:lnTo>
                    <a:pt x="6136" y="2787"/>
                  </a:lnTo>
                  <a:lnTo>
                    <a:pt x="6148" y="2787"/>
                  </a:lnTo>
                  <a:lnTo>
                    <a:pt x="6161" y="2783"/>
                  </a:lnTo>
                  <a:lnTo>
                    <a:pt x="6165" y="2783"/>
                  </a:lnTo>
                  <a:lnTo>
                    <a:pt x="6177" y="2795"/>
                  </a:lnTo>
                  <a:lnTo>
                    <a:pt x="6181" y="2804"/>
                  </a:lnTo>
                  <a:lnTo>
                    <a:pt x="6185" y="2812"/>
                  </a:lnTo>
                  <a:lnTo>
                    <a:pt x="6193" y="2816"/>
                  </a:lnTo>
                  <a:lnTo>
                    <a:pt x="6205" y="2828"/>
                  </a:lnTo>
                  <a:lnTo>
                    <a:pt x="6217" y="2824"/>
                  </a:lnTo>
                  <a:lnTo>
                    <a:pt x="6230" y="2824"/>
                  </a:lnTo>
                  <a:lnTo>
                    <a:pt x="6230" y="2836"/>
                  </a:lnTo>
                  <a:lnTo>
                    <a:pt x="6226" y="2848"/>
                  </a:lnTo>
                  <a:lnTo>
                    <a:pt x="6238" y="2856"/>
                  </a:lnTo>
                  <a:lnTo>
                    <a:pt x="6242" y="2869"/>
                  </a:lnTo>
                  <a:lnTo>
                    <a:pt x="6238" y="2877"/>
                  </a:lnTo>
                  <a:lnTo>
                    <a:pt x="6234" y="2889"/>
                  </a:lnTo>
                  <a:lnTo>
                    <a:pt x="6238" y="2893"/>
                  </a:lnTo>
                  <a:lnTo>
                    <a:pt x="6250" y="2905"/>
                  </a:lnTo>
                  <a:lnTo>
                    <a:pt x="6258" y="2917"/>
                  </a:lnTo>
                  <a:lnTo>
                    <a:pt x="6270" y="2913"/>
                  </a:lnTo>
                  <a:lnTo>
                    <a:pt x="6283" y="2913"/>
                  </a:lnTo>
                  <a:lnTo>
                    <a:pt x="6295" y="2917"/>
                  </a:lnTo>
                  <a:lnTo>
                    <a:pt x="6307" y="2917"/>
                  </a:lnTo>
                  <a:lnTo>
                    <a:pt x="6319" y="2917"/>
                  </a:lnTo>
                  <a:lnTo>
                    <a:pt x="6331" y="2913"/>
                  </a:lnTo>
                  <a:lnTo>
                    <a:pt x="6344" y="2913"/>
                  </a:lnTo>
                  <a:lnTo>
                    <a:pt x="6348" y="2909"/>
                  </a:lnTo>
                  <a:lnTo>
                    <a:pt x="6352" y="2897"/>
                  </a:lnTo>
                  <a:lnTo>
                    <a:pt x="6364" y="2893"/>
                  </a:lnTo>
                  <a:lnTo>
                    <a:pt x="6376" y="2885"/>
                  </a:lnTo>
                  <a:lnTo>
                    <a:pt x="6388" y="2885"/>
                  </a:lnTo>
                  <a:lnTo>
                    <a:pt x="6401" y="2885"/>
                  </a:lnTo>
                  <a:lnTo>
                    <a:pt x="6413" y="2877"/>
                  </a:lnTo>
                  <a:lnTo>
                    <a:pt x="6425" y="2873"/>
                  </a:lnTo>
                  <a:lnTo>
                    <a:pt x="6437" y="2869"/>
                  </a:lnTo>
                  <a:lnTo>
                    <a:pt x="6445" y="2865"/>
                  </a:lnTo>
                  <a:lnTo>
                    <a:pt x="6458" y="2860"/>
                  </a:lnTo>
                  <a:lnTo>
                    <a:pt x="6458" y="2865"/>
                  </a:lnTo>
                  <a:lnTo>
                    <a:pt x="6466" y="2865"/>
                  </a:lnTo>
                  <a:lnTo>
                    <a:pt x="6478" y="2873"/>
                  </a:lnTo>
                  <a:lnTo>
                    <a:pt x="6474" y="2885"/>
                  </a:lnTo>
                  <a:lnTo>
                    <a:pt x="6470" y="2893"/>
                  </a:lnTo>
                  <a:lnTo>
                    <a:pt x="6474" y="2905"/>
                  </a:lnTo>
                  <a:lnTo>
                    <a:pt x="6482" y="2913"/>
                  </a:lnTo>
                  <a:lnTo>
                    <a:pt x="6474" y="2926"/>
                  </a:lnTo>
                  <a:lnTo>
                    <a:pt x="6462" y="2938"/>
                  </a:lnTo>
                  <a:lnTo>
                    <a:pt x="6449" y="2938"/>
                  </a:lnTo>
                  <a:lnTo>
                    <a:pt x="6441" y="2950"/>
                  </a:lnTo>
                  <a:lnTo>
                    <a:pt x="6445" y="2962"/>
                  </a:lnTo>
                  <a:lnTo>
                    <a:pt x="6441" y="2966"/>
                  </a:lnTo>
                  <a:lnTo>
                    <a:pt x="6441" y="2970"/>
                  </a:lnTo>
                  <a:lnTo>
                    <a:pt x="6437" y="2983"/>
                  </a:lnTo>
                  <a:lnTo>
                    <a:pt x="6433" y="2987"/>
                  </a:lnTo>
                  <a:lnTo>
                    <a:pt x="6433" y="2999"/>
                  </a:lnTo>
                  <a:lnTo>
                    <a:pt x="6429" y="2999"/>
                  </a:lnTo>
                  <a:lnTo>
                    <a:pt x="6429" y="3003"/>
                  </a:lnTo>
                  <a:lnTo>
                    <a:pt x="6429" y="3015"/>
                  </a:lnTo>
                  <a:lnTo>
                    <a:pt x="6425" y="3027"/>
                  </a:lnTo>
                  <a:lnTo>
                    <a:pt x="6413" y="3035"/>
                  </a:lnTo>
                  <a:lnTo>
                    <a:pt x="6413" y="3048"/>
                  </a:lnTo>
                  <a:lnTo>
                    <a:pt x="6405" y="3056"/>
                  </a:lnTo>
                  <a:lnTo>
                    <a:pt x="6401" y="3064"/>
                  </a:lnTo>
                  <a:lnTo>
                    <a:pt x="6397" y="3076"/>
                  </a:lnTo>
                  <a:lnTo>
                    <a:pt x="6388" y="3080"/>
                  </a:lnTo>
                  <a:lnTo>
                    <a:pt x="6380" y="3088"/>
                  </a:lnTo>
                  <a:lnTo>
                    <a:pt x="6380" y="3101"/>
                  </a:lnTo>
                  <a:lnTo>
                    <a:pt x="6380" y="3113"/>
                  </a:lnTo>
                  <a:lnTo>
                    <a:pt x="6368" y="3117"/>
                  </a:lnTo>
                  <a:lnTo>
                    <a:pt x="6364" y="3117"/>
                  </a:lnTo>
                  <a:lnTo>
                    <a:pt x="6352" y="3113"/>
                  </a:lnTo>
                  <a:lnTo>
                    <a:pt x="6327" y="3105"/>
                  </a:lnTo>
                  <a:lnTo>
                    <a:pt x="6315" y="3101"/>
                  </a:lnTo>
                  <a:lnTo>
                    <a:pt x="6311" y="3101"/>
                  </a:lnTo>
                  <a:lnTo>
                    <a:pt x="6299" y="3101"/>
                  </a:lnTo>
                  <a:lnTo>
                    <a:pt x="6299" y="3105"/>
                  </a:lnTo>
                  <a:lnTo>
                    <a:pt x="6287" y="3117"/>
                  </a:lnTo>
                  <a:lnTo>
                    <a:pt x="6283" y="3121"/>
                  </a:lnTo>
                  <a:lnTo>
                    <a:pt x="6270" y="3125"/>
                  </a:lnTo>
                  <a:lnTo>
                    <a:pt x="6258" y="3125"/>
                  </a:lnTo>
                  <a:lnTo>
                    <a:pt x="6250" y="3129"/>
                  </a:lnTo>
                  <a:lnTo>
                    <a:pt x="6258" y="3141"/>
                  </a:lnTo>
                  <a:lnTo>
                    <a:pt x="6262" y="3153"/>
                  </a:lnTo>
                  <a:lnTo>
                    <a:pt x="6262" y="3166"/>
                  </a:lnTo>
                  <a:lnTo>
                    <a:pt x="6266" y="3170"/>
                  </a:lnTo>
                  <a:lnTo>
                    <a:pt x="6266" y="3182"/>
                  </a:lnTo>
                  <a:lnTo>
                    <a:pt x="6266" y="3190"/>
                  </a:lnTo>
                  <a:lnTo>
                    <a:pt x="6266" y="3194"/>
                  </a:lnTo>
                  <a:lnTo>
                    <a:pt x="6266" y="3206"/>
                  </a:lnTo>
                  <a:lnTo>
                    <a:pt x="6266" y="3214"/>
                  </a:lnTo>
                  <a:lnTo>
                    <a:pt x="6262" y="3231"/>
                  </a:lnTo>
                  <a:lnTo>
                    <a:pt x="6270" y="3231"/>
                  </a:lnTo>
                  <a:lnTo>
                    <a:pt x="6270" y="3243"/>
                  </a:lnTo>
                  <a:lnTo>
                    <a:pt x="6266" y="3255"/>
                  </a:lnTo>
                  <a:lnTo>
                    <a:pt x="6258" y="3267"/>
                  </a:lnTo>
                  <a:lnTo>
                    <a:pt x="6246" y="3280"/>
                  </a:lnTo>
                  <a:lnTo>
                    <a:pt x="6226" y="3284"/>
                  </a:lnTo>
                  <a:lnTo>
                    <a:pt x="6230" y="3296"/>
                  </a:lnTo>
                  <a:lnTo>
                    <a:pt x="6230" y="3308"/>
                  </a:lnTo>
                  <a:lnTo>
                    <a:pt x="6234" y="3320"/>
                  </a:lnTo>
                  <a:lnTo>
                    <a:pt x="6238" y="3308"/>
                  </a:lnTo>
                  <a:lnTo>
                    <a:pt x="6234" y="3296"/>
                  </a:lnTo>
                  <a:lnTo>
                    <a:pt x="6246" y="3292"/>
                  </a:lnTo>
                  <a:lnTo>
                    <a:pt x="6258" y="3292"/>
                  </a:lnTo>
                  <a:lnTo>
                    <a:pt x="6270" y="3284"/>
                  </a:lnTo>
                  <a:lnTo>
                    <a:pt x="6274" y="3271"/>
                  </a:lnTo>
                  <a:lnTo>
                    <a:pt x="6287" y="3263"/>
                  </a:lnTo>
                  <a:lnTo>
                    <a:pt x="6295" y="3255"/>
                  </a:lnTo>
                  <a:lnTo>
                    <a:pt x="6299" y="3247"/>
                  </a:lnTo>
                  <a:lnTo>
                    <a:pt x="6311" y="3247"/>
                  </a:lnTo>
                  <a:lnTo>
                    <a:pt x="6307" y="3259"/>
                  </a:lnTo>
                  <a:lnTo>
                    <a:pt x="6319" y="3255"/>
                  </a:lnTo>
                  <a:lnTo>
                    <a:pt x="6327" y="3247"/>
                  </a:lnTo>
                  <a:lnTo>
                    <a:pt x="6331" y="3259"/>
                  </a:lnTo>
                  <a:lnTo>
                    <a:pt x="6331" y="3271"/>
                  </a:lnTo>
                  <a:lnTo>
                    <a:pt x="6344" y="3275"/>
                  </a:lnTo>
                  <a:lnTo>
                    <a:pt x="6352" y="3280"/>
                  </a:lnTo>
                  <a:lnTo>
                    <a:pt x="6360" y="3280"/>
                  </a:lnTo>
                  <a:lnTo>
                    <a:pt x="6372" y="3280"/>
                  </a:lnTo>
                  <a:lnTo>
                    <a:pt x="6384" y="3292"/>
                  </a:lnTo>
                  <a:lnTo>
                    <a:pt x="6405" y="3280"/>
                  </a:lnTo>
                  <a:lnTo>
                    <a:pt x="6417" y="3280"/>
                  </a:lnTo>
                  <a:lnTo>
                    <a:pt x="6429" y="3275"/>
                  </a:lnTo>
                  <a:lnTo>
                    <a:pt x="6441" y="3263"/>
                  </a:lnTo>
                  <a:lnTo>
                    <a:pt x="6454" y="3259"/>
                  </a:lnTo>
                  <a:lnTo>
                    <a:pt x="6466" y="3251"/>
                  </a:lnTo>
                  <a:lnTo>
                    <a:pt x="6478" y="3247"/>
                  </a:lnTo>
                  <a:lnTo>
                    <a:pt x="6490" y="3235"/>
                  </a:lnTo>
                  <a:lnTo>
                    <a:pt x="6502" y="3231"/>
                  </a:lnTo>
                  <a:lnTo>
                    <a:pt x="6506" y="3219"/>
                  </a:lnTo>
                  <a:lnTo>
                    <a:pt x="6519" y="3214"/>
                  </a:lnTo>
                  <a:lnTo>
                    <a:pt x="6519" y="3210"/>
                  </a:lnTo>
                  <a:lnTo>
                    <a:pt x="6523" y="3198"/>
                  </a:lnTo>
                  <a:lnTo>
                    <a:pt x="6535" y="3186"/>
                  </a:lnTo>
                  <a:lnTo>
                    <a:pt x="6543" y="3174"/>
                  </a:lnTo>
                  <a:lnTo>
                    <a:pt x="6551" y="3162"/>
                  </a:lnTo>
                  <a:lnTo>
                    <a:pt x="6563" y="3157"/>
                  </a:lnTo>
                  <a:lnTo>
                    <a:pt x="6567" y="3145"/>
                  </a:lnTo>
                  <a:lnTo>
                    <a:pt x="6580" y="3137"/>
                  </a:lnTo>
                  <a:lnTo>
                    <a:pt x="6588" y="3125"/>
                  </a:lnTo>
                  <a:lnTo>
                    <a:pt x="6592" y="3121"/>
                  </a:lnTo>
                  <a:lnTo>
                    <a:pt x="6604" y="3109"/>
                  </a:lnTo>
                  <a:lnTo>
                    <a:pt x="6612" y="3096"/>
                  </a:lnTo>
                  <a:lnTo>
                    <a:pt x="6624" y="3088"/>
                  </a:lnTo>
                  <a:lnTo>
                    <a:pt x="6637" y="3076"/>
                  </a:lnTo>
                  <a:lnTo>
                    <a:pt x="6649" y="3068"/>
                  </a:lnTo>
                  <a:lnTo>
                    <a:pt x="6657" y="3056"/>
                  </a:lnTo>
                  <a:lnTo>
                    <a:pt x="6677" y="3031"/>
                  </a:lnTo>
                  <a:lnTo>
                    <a:pt x="6681" y="3019"/>
                  </a:lnTo>
                  <a:lnTo>
                    <a:pt x="6690" y="3007"/>
                  </a:lnTo>
                  <a:lnTo>
                    <a:pt x="6698" y="2995"/>
                  </a:lnTo>
                  <a:lnTo>
                    <a:pt x="6702" y="2983"/>
                  </a:lnTo>
                  <a:lnTo>
                    <a:pt x="6706" y="2970"/>
                  </a:lnTo>
                  <a:lnTo>
                    <a:pt x="6714" y="2958"/>
                  </a:lnTo>
                  <a:lnTo>
                    <a:pt x="6726" y="2946"/>
                  </a:lnTo>
                  <a:lnTo>
                    <a:pt x="6738" y="2938"/>
                  </a:lnTo>
                  <a:lnTo>
                    <a:pt x="6742" y="2930"/>
                  </a:lnTo>
                  <a:lnTo>
                    <a:pt x="6751" y="2917"/>
                  </a:lnTo>
                  <a:lnTo>
                    <a:pt x="6755" y="2905"/>
                  </a:lnTo>
                  <a:lnTo>
                    <a:pt x="6767" y="2893"/>
                  </a:lnTo>
                  <a:lnTo>
                    <a:pt x="6779" y="2881"/>
                  </a:lnTo>
                  <a:lnTo>
                    <a:pt x="6791" y="2873"/>
                  </a:lnTo>
                  <a:lnTo>
                    <a:pt x="6795" y="2869"/>
                  </a:lnTo>
                  <a:lnTo>
                    <a:pt x="6808" y="2856"/>
                  </a:lnTo>
                  <a:lnTo>
                    <a:pt x="6808" y="2848"/>
                  </a:lnTo>
                  <a:lnTo>
                    <a:pt x="6808" y="2836"/>
                  </a:lnTo>
                  <a:lnTo>
                    <a:pt x="6812" y="2824"/>
                  </a:lnTo>
                  <a:lnTo>
                    <a:pt x="6812" y="2812"/>
                  </a:lnTo>
                  <a:lnTo>
                    <a:pt x="6816" y="2812"/>
                  </a:lnTo>
                  <a:lnTo>
                    <a:pt x="6820" y="2799"/>
                  </a:lnTo>
                  <a:lnTo>
                    <a:pt x="6820" y="2795"/>
                  </a:lnTo>
                  <a:lnTo>
                    <a:pt x="6816" y="2795"/>
                  </a:lnTo>
                  <a:lnTo>
                    <a:pt x="6824" y="2783"/>
                  </a:lnTo>
                  <a:lnTo>
                    <a:pt x="6828" y="2771"/>
                  </a:lnTo>
                  <a:lnTo>
                    <a:pt x="6828" y="2759"/>
                  </a:lnTo>
                  <a:lnTo>
                    <a:pt x="6824" y="2747"/>
                  </a:lnTo>
                  <a:lnTo>
                    <a:pt x="6828" y="2738"/>
                  </a:lnTo>
                  <a:lnTo>
                    <a:pt x="6828" y="2726"/>
                  </a:lnTo>
                  <a:lnTo>
                    <a:pt x="6828" y="2714"/>
                  </a:lnTo>
                  <a:lnTo>
                    <a:pt x="6828" y="2702"/>
                  </a:lnTo>
                  <a:lnTo>
                    <a:pt x="6824" y="2690"/>
                  </a:lnTo>
                  <a:lnTo>
                    <a:pt x="6824" y="2677"/>
                  </a:lnTo>
                  <a:lnTo>
                    <a:pt x="6832" y="2665"/>
                  </a:lnTo>
                  <a:lnTo>
                    <a:pt x="6840" y="2653"/>
                  </a:lnTo>
                  <a:lnTo>
                    <a:pt x="6836" y="2641"/>
                  </a:lnTo>
                  <a:lnTo>
                    <a:pt x="6844" y="2629"/>
                  </a:lnTo>
                  <a:lnTo>
                    <a:pt x="6852" y="2616"/>
                  </a:lnTo>
                  <a:lnTo>
                    <a:pt x="6852" y="2604"/>
                  </a:lnTo>
                  <a:lnTo>
                    <a:pt x="6865" y="2596"/>
                  </a:lnTo>
                  <a:lnTo>
                    <a:pt x="6877" y="2584"/>
                  </a:lnTo>
                  <a:lnTo>
                    <a:pt x="6877" y="2572"/>
                  </a:lnTo>
                  <a:lnTo>
                    <a:pt x="6889" y="2563"/>
                  </a:lnTo>
                  <a:lnTo>
                    <a:pt x="6889" y="2559"/>
                  </a:lnTo>
                  <a:lnTo>
                    <a:pt x="6877" y="2555"/>
                  </a:lnTo>
                  <a:lnTo>
                    <a:pt x="6865" y="2547"/>
                  </a:lnTo>
                  <a:lnTo>
                    <a:pt x="6869" y="2535"/>
                  </a:lnTo>
                  <a:lnTo>
                    <a:pt x="6873" y="2523"/>
                  </a:lnTo>
                  <a:lnTo>
                    <a:pt x="6869" y="2511"/>
                  </a:lnTo>
                  <a:lnTo>
                    <a:pt x="6860" y="2502"/>
                  </a:lnTo>
                  <a:lnTo>
                    <a:pt x="6848" y="2494"/>
                  </a:lnTo>
                  <a:lnTo>
                    <a:pt x="6840" y="2486"/>
                  </a:lnTo>
                  <a:lnTo>
                    <a:pt x="6852" y="2490"/>
                  </a:lnTo>
                  <a:lnTo>
                    <a:pt x="6860" y="2498"/>
                  </a:lnTo>
                  <a:lnTo>
                    <a:pt x="6873" y="2490"/>
                  </a:lnTo>
                  <a:lnTo>
                    <a:pt x="6877" y="2478"/>
                  </a:lnTo>
                  <a:lnTo>
                    <a:pt x="6865" y="2466"/>
                  </a:lnTo>
                  <a:lnTo>
                    <a:pt x="6852" y="2462"/>
                  </a:lnTo>
                  <a:lnTo>
                    <a:pt x="6840" y="2450"/>
                  </a:lnTo>
                  <a:lnTo>
                    <a:pt x="6828" y="2445"/>
                  </a:lnTo>
                  <a:lnTo>
                    <a:pt x="6820" y="2433"/>
                  </a:lnTo>
                  <a:lnTo>
                    <a:pt x="6812" y="2421"/>
                  </a:lnTo>
                  <a:lnTo>
                    <a:pt x="6808" y="2409"/>
                  </a:lnTo>
                  <a:lnTo>
                    <a:pt x="6795" y="2405"/>
                  </a:lnTo>
                  <a:lnTo>
                    <a:pt x="6783" y="2397"/>
                  </a:lnTo>
                  <a:lnTo>
                    <a:pt x="6771" y="2393"/>
                  </a:lnTo>
                  <a:lnTo>
                    <a:pt x="6759" y="2397"/>
                  </a:lnTo>
                  <a:lnTo>
                    <a:pt x="6746" y="2397"/>
                  </a:lnTo>
                  <a:lnTo>
                    <a:pt x="6734" y="2397"/>
                  </a:lnTo>
                  <a:lnTo>
                    <a:pt x="6722" y="2388"/>
                  </a:lnTo>
                  <a:lnTo>
                    <a:pt x="6718" y="2401"/>
                  </a:lnTo>
                  <a:lnTo>
                    <a:pt x="6722" y="2413"/>
                  </a:lnTo>
                  <a:lnTo>
                    <a:pt x="6714" y="2425"/>
                  </a:lnTo>
                  <a:lnTo>
                    <a:pt x="6714" y="2437"/>
                  </a:lnTo>
                  <a:lnTo>
                    <a:pt x="6706" y="2450"/>
                  </a:lnTo>
                  <a:lnTo>
                    <a:pt x="6694" y="2454"/>
                  </a:lnTo>
                  <a:lnTo>
                    <a:pt x="6698" y="2441"/>
                  </a:lnTo>
                  <a:lnTo>
                    <a:pt x="6710" y="2429"/>
                  </a:lnTo>
                  <a:lnTo>
                    <a:pt x="6710" y="2417"/>
                  </a:lnTo>
                  <a:lnTo>
                    <a:pt x="6698" y="2421"/>
                  </a:lnTo>
                  <a:lnTo>
                    <a:pt x="6694" y="2433"/>
                  </a:lnTo>
                  <a:lnTo>
                    <a:pt x="6681" y="2441"/>
                  </a:lnTo>
                  <a:lnTo>
                    <a:pt x="6669" y="2450"/>
                  </a:lnTo>
                  <a:lnTo>
                    <a:pt x="6657" y="2450"/>
                  </a:lnTo>
                  <a:lnTo>
                    <a:pt x="6645" y="2450"/>
                  </a:lnTo>
                  <a:lnTo>
                    <a:pt x="6633" y="2454"/>
                  </a:lnTo>
                  <a:lnTo>
                    <a:pt x="6645" y="2441"/>
                  </a:lnTo>
                  <a:lnTo>
                    <a:pt x="6649" y="2429"/>
                  </a:lnTo>
                  <a:lnTo>
                    <a:pt x="6661" y="2421"/>
                  </a:lnTo>
                  <a:lnTo>
                    <a:pt x="6649" y="2417"/>
                  </a:lnTo>
                  <a:lnTo>
                    <a:pt x="6637" y="2413"/>
                  </a:lnTo>
                  <a:lnTo>
                    <a:pt x="6649" y="2397"/>
                  </a:lnTo>
                  <a:lnTo>
                    <a:pt x="6657" y="2388"/>
                  </a:lnTo>
                  <a:lnTo>
                    <a:pt x="6645" y="2388"/>
                  </a:lnTo>
                  <a:lnTo>
                    <a:pt x="6633" y="2393"/>
                  </a:lnTo>
                  <a:lnTo>
                    <a:pt x="6620" y="2401"/>
                  </a:lnTo>
                  <a:lnTo>
                    <a:pt x="6633" y="2409"/>
                  </a:lnTo>
                  <a:lnTo>
                    <a:pt x="6628" y="2421"/>
                  </a:lnTo>
                  <a:lnTo>
                    <a:pt x="6616" y="2425"/>
                  </a:lnTo>
                  <a:lnTo>
                    <a:pt x="6604" y="2433"/>
                  </a:lnTo>
                  <a:lnTo>
                    <a:pt x="6596" y="2421"/>
                  </a:lnTo>
                  <a:lnTo>
                    <a:pt x="6600" y="2409"/>
                  </a:lnTo>
                  <a:lnTo>
                    <a:pt x="6600" y="2397"/>
                  </a:lnTo>
                  <a:lnTo>
                    <a:pt x="6600" y="2384"/>
                  </a:lnTo>
                  <a:lnTo>
                    <a:pt x="6604" y="2372"/>
                  </a:lnTo>
                  <a:lnTo>
                    <a:pt x="6604" y="2360"/>
                  </a:lnTo>
                  <a:lnTo>
                    <a:pt x="6592" y="2360"/>
                  </a:lnTo>
                  <a:lnTo>
                    <a:pt x="6580" y="2364"/>
                  </a:lnTo>
                  <a:lnTo>
                    <a:pt x="6567" y="2364"/>
                  </a:lnTo>
                  <a:lnTo>
                    <a:pt x="6555" y="2364"/>
                  </a:lnTo>
                  <a:lnTo>
                    <a:pt x="6543" y="2368"/>
                  </a:lnTo>
                  <a:lnTo>
                    <a:pt x="6531" y="2360"/>
                  </a:lnTo>
                  <a:lnTo>
                    <a:pt x="6519" y="2356"/>
                  </a:lnTo>
                  <a:lnTo>
                    <a:pt x="6506" y="2356"/>
                  </a:lnTo>
                  <a:lnTo>
                    <a:pt x="6502" y="2344"/>
                  </a:lnTo>
                  <a:lnTo>
                    <a:pt x="6515" y="2332"/>
                  </a:lnTo>
                  <a:lnTo>
                    <a:pt x="6527" y="2319"/>
                  </a:lnTo>
                  <a:lnTo>
                    <a:pt x="6539" y="2319"/>
                  </a:lnTo>
                  <a:lnTo>
                    <a:pt x="6551" y="2311"/>
                  </a:lnTo>
                  <a:lnTo>
                    <a:pt x="6563" y="2303"/>
                  </a:lnTo>
                  <a:lnTo>
                    <a:pt x="6572" y="2291"/>
                  </a:lnTo>
                  <a:lnTo>
                    <a:pt x="6580" y="2283"/>
                  </a:lnTo>
                  <a:lnTo>
                    <a:pt x="6592" y="2275"/>
                  </a:lnTo>
                  <a:lnTo>
                    <a:pt x="6604" y="2270"/>
                  </a:lnTo>
                  <a:lnTo>
                    <a:pt x="6616" y="2262"/>
                  </a:lnTo>
                  <a:lnTo>
                    <a:pt x="6628" y="2254"/>
                  </a:lnTo>
                  <a:lnTo>
                    <a:pt x="6641" y="2246"/>
                  </a:lnTo>
                  <a:lnTo>
                    <a:pt x="6653" y="2234"/>
                  </a:lnTo>
                  <a:lnTo>
                    <a:pt x="6665" y="2222"/>
                  </a:lnTo>
                  <a:lnTo>
                    <a:pt x="6677" y="2214"/>
                  </a:lnTo>
                  <a:lnTo>
                    <a:pt x="6690" y="2205"/>
                  </a:lnTo>
                  <a:lnTo>
                    <a:pt x="6685" y="2193"/>
                  </a:lnTo>
                  <a:lnTo>
                    <a:pt x="6698" y="2185"/>
                  </a:lnTo>
                  <a:lnTo>
                    <a:pt x="6710" y="2173"/>
                  </a:lnTo>
                  <a:lnTo>
                    <a:pt x="6722" y="2161"/>
                  </a:lnTo>
                  <a:lnTo>
                    <a:pt x="6730" y="2157"/>
                  </a:lnTo>
                  <a:lnTo>
                    <a:pt x="6742" y="2144"/>
                  </a:lnTo>
                  <a:lnTo>
                    <a:pt x="6755" y="2136"/>
                  </a:lnTo>
                  <a:lnTo>
                    <a:pt x="6767" y="2132"/>
                  </a:lnTo>
                  <a:lnTo>
                    <a:pt x="6775" y="2120"/>
                  </a:lnTo>
                  <a:lnTo>
                    <a:pt x="6787" y="2112"/>
                  </a:lnTo>
                  <a:lnTo>
                    <a:pt x="6795" y="2100"/>
                  </a:lnTo>
                  <a:lnTo>
                    <a:pt x="6808" y="2096"/>
                  </a:lnTo>
                  <a:lnTo>
                    <a:pt x="6820" y="2091"/>
                  </a:lnTo>
                  <a:lnTo>
                    <a:pt x="6828" y="2079"/>
                  </a:lnTo>
                  <a:lnTo>
                    <a:pt x="6832" y="2067"/>
                  </a:lnTo>
                  <a:lnTo>
                    <a:pt x="6836" y="2055"/>
                  </a:lnTo>
                  <a:lnTo>
                    <a:pt x="6844" y="2043"/>
                  </a:lnTo>
                  <a:lnTo>
                    <a:pt x="6860" y="2034"/>
                  </a:lnTo>
                  <a:lnTo>
                    <a:pt x="6869" y="2030"/>
                  </a:lnTo>
                  <a:lnTo>
                    <a:pt x="6881" y="2022"/>
                  </a:lnTo>
                  <a:lnTo>
                    <a:pt x="6897" y="2014"/>
                  </a:lnTo>
                  <a:lnTo>
                    <a:pt x="6905" y="2002"/>
                  </a:lnTo>
                  <a:lnTo>
                    <a:pt x="6913" y="1990"/>
                  </a:lnTo>
                  <a:lnTo>
                    <a:pt x="6926" y="1982"/>
                  </a:lnTo>
                  <a:lnTo>
                    <a:pt x="6938" y="1973"/>
                  </a:lnTo>
                  <a:lnTo>
                    <a:pt x="6950" y="1965"/>
                  </a:lnTo>
                  <a:lnTo>
                    <a:pt x="6962" y="1961"/>
                  </a:lnTo>
                  <a:lnTo>
                    <a:pt x="6974" y="1957"/>
                  </a:lnTo>
                  <a:lnTo>
                    <a:pt x="6987" y="1953"/>
                  </a:lnTo>
                  <a:lnTo>
                    <a:pt x="6991" y="1953"/>
                  </a:lnTo>
                  <a:lnTo>
                    <a:pt x="7003" y="1957"/>
                  </a:lnTo>
                  <a:lnTo>
                    <a:pt x="7015" y="1953"/>
                  </a:lnTo>
                  <a:lnTo>
                    <a:pt x="7023" y="1949"/>
                  </a:lnTo>
                  <a:lnTo>
                    <a:pt x="7035" y="1949"/>
                  </a:lnTo>
                  <a:lnTo>
                    <a:pt x="7052" y="1949"/>
                  </a:lnTo>
                  <a:lnTo>
                    <a:pt x="7060" y="1949"/>
                  </a:lnTo>
                  <a:lnTo>
                    <a:pt x="7076" y="1953"/>
                  </a:lnTo>
                  <a:lnTo>
                    <a:pt x="7096" y="1953"/>
                  </a:lnTo>
                  <a:lnTo>
                    <a:pt x="7109" y="1949"/>
                  </a:lnTo>
                  <a:lnTo>
                    <a:pt x="7121" y="1949"/>
                  </a:lnTo>
                  <a:lnTo>
                    <a:pt x="7133" y="1949"/>
                  </a:lnTo>
                  <a:lnTo>
                    <a:pt x="7145" y="1949"/>
                  </a:lnTo>
                  <a:lnTo>
                    <a:pt x="7145" y="1961"/>
                  </a:lnTo>
                  <a:lnTo>
                    <a:pt x="7157" y="1973"/>
                  </a:lnTo>
                  <a:lnTo>
                    <a:pt x="7170" y="1969"/>
                  </a:lnTo>
                  <a:lnTo>
                    <a:pt x="7178" y="1957"/>
                  </a:lnTo>
                  <a:lnTo>
                    <a:pt x="7190" y="1945"/>
                  </a:lnTo>
                  <a:lnTo>
                    <a:pt x="7202" y="1953"/>
                  </a:lnTo>
                  <a:lnTo>
                    <a:pt x="7210" y="1953"/>
                  </a:lnTo>
                  <a:lnTo>
                    <a:pt x="7223" y="1953"/>
                  </a:lnTo>
                  <a:lnTo>
                    <a:pt x="7235" y="1957"/>
                  </a:lnTo>
                  <a:lnTo>
                    <a:pt x="7247" y="1965"/>
                  </a:lnTo>
                  <a:lnTo>
                    <a:pt x="7259" y="1961"/>
                  </a:lnTo>
                  <a:lnTo>
                    <a:pt x="7271" y="1949"/>
                  </a:lnTo>
                  <a:lnTo>
                    <a:pt x="7284" y="1949"/>
                  </a:lnTo>
                  <a:lnTo>
                    <a:pt x="7296" y="1949"/>
                  </a:lnTo>
                  <a:lnTo>
                    <a:pt x="7304" y="1961"/>
                  </a:lnTo>
                  <a:lnTo>
                    <a:pt x="7316" y="1961"/>
                  </a:lnTo>
                  <a:lnTo>
                    <a:pt x="7324" y="1961"/>
                  </a:lnTo>
                  <a:lnTo>
                    <a:pt x="7320" y="1949"/>
                  </a:lnTo>
                  <a:lnTo>
                    <a:pt x="7328" y="1937"/>
                  </a:lnTo>
                  <a:lnTo>
                    <a:pt x="7341" y="1941"/>
                  </a:lnTo>
                  <a:lnTo>
                    <a:pt x="7341" y="1929"/>
                  </a:lnTo>
                  <a:lnTo>
                    <a:pt x="7353" y="1921"/>
                  </a:lnTo>
                  <a:lnTo>
                    <a:pt x="7365" y="1917"/>
                  </a:lnTo>
                  <a:lnTo>
                    <a:pt x="7377" y="1917"/>
                  </a:lnTo>
                  <a:lnTo>
                    <a:pt x="7389" y="1921"/>
                  </a:lnTo>
                  <a:lnTo>
                    <a:pt x="7398" y="1921"/>
                  </a:lnTo>
                  <a:lnTo>
                    <a:pt x="7406" y="1925"/>
                  </a:lnTo>
                  <a:lnTo>
                    <a:pt x="7418" y="1929"/>
                  </a:lnTo>
                  <a:lnTo>
                    <a:pt x="7430" y="1937"/>
                  </a:lnTo>
                  <a:lnTo>
                    <a:pt x="7442" y="1937"/>
                  </a:lnTo>
                  <a:lnTo>
                    <a:pt x="7430" y="1941"/>
                  </a:lnTo>
                  <a:lnTo>
                    <a:pt x="7442" y="1945"/>
                  </a:lnTo>
                  <a:lnTo>
                    <a:pt x="7455" y="1945"/>
                  </a:lnTo>
                  <a:lnTo>
                    <a:pt x="7463" y="1933"/>
                  </a:lnTo>
                  <a:lnTo>
                    <a:pt x="7475" y="1933"/>
                  </a:lnTo>
                  <a:lnTo>
                    <a:pt x="7487" y="1937"/>
                  </a:lnTo>
                  <a:lnTo>
                    <a:pt x="7499" y="1949"/>
                  </a:lnTo>
                  <a:lnTo>
                    <a:pt x="7503" y="1957"/>
                  </a:lnTo>
                  <a:lnTo>
                    <a:pt x="7516" y="1961"/>
                  </a:lnTo>
                  <a:lnTo>
                    <a:pt x="7528" y="1969"/>
                  </a:lnTo>
                  <a:lnTo>
                    <a:pt x="7516" y="1973"/>
                  </a:lnTo>
                  <a:lnTo>
                    <a:pt x="7503" y="1973"/>
                  </a:lnTo>
                  <a:lnTo>
                    <a:pt x="7491" y="1973"/>
                  </a:lnTo>
                  <a:lnTo>
                    <a:pt x="7479" y="1973"/>
                  </a:lnTo>
                  <a:lnTo>
                    <a:pt x="7463" y="1973"/>
                  </a:lnTo>
                  <a:lnTo>
                    <a:pt x="7471" y="1986"/>
                  </a:lnTo>
                  <a:lnTo>
                    <a:pt x="7479" y="1998"/>
                  </a:lnTo>
                  <a:lnTo>
                    <a:pt x="7491" y="1998"/>
                  </a:lnTo>
                  <a:lnTo>
                    <a:pt x="7503" y="1998"/>
                  </a:lnTo>
                  <a:lnTo>
                    <a:pt x="7516" y="1994"/>
                  </a:lnTo>
                  <a:lnTo>
                    <a:pt x="7528" y="1986"/>
                  </a:lnTo>
                  <a:lnTo>
                    <a:pt x="7540" y="1982"/>
                  </a:lnTo>
                  <a:lnTo>
                    <a:pt x="7552" y="1990"/>
                  </a:lnTo>
                  <a:lnTo>
                    <a:pt x="7564" y="1994"/>
                  </a:lnTo>
                  <a:lnTo>
                    <a:pt x="7577" y="1990"/>
                  </a:lnTo>
                  <a:lnTo>
                    <a:pt x="7589" y="1978"/>
                  </a:lnTo>
                  <a:lnTo>
                    <a:pt x="7601" y="1978"/>
                  </a:lnTo>
                  <a:lnTo>
                    <a:pt x="7601" y="1965"/>
                  </a:lnTo>
                  <a:lnTo>
                    <a:pt x="7613" y="1965"/>
                  </a:lnTo>
                  <a:lnTo>
                    <a:pt x="7625" y="1969"/>
                  </a:lnTo>
                  <a:lnTo>
                    <a:pt x="7638" y="1978"/>
                  </a:lnTo>
                  <a:lnTo>
                    <a:pt x="7650" y="1978"/>
                  </a:lnTo>
                  <a:lnTo>
                    <a:pt x="7662" y="1965"/>
                  </a:lnTo>
                  <a:lnTo>
                    <a:pt x="7674" y="1969"/>
                  </a:lnTo>
                  <a:lnTo>
                    <a:pt x="7686" y="1969"/>
                  </a:lnTo>
                  <a:lnTo>
                    <a:pt x="7699" y="1969"/>
                  </a:lnTo>
                  <a:lnTo>
                    <a:pt x="7711" y="1961"/>
                  </a:lnTo>
                  <a:lnTo>
                    <a:pt x="7707" y="1949"/>
                  </a:lnTo>
                  <a:lnTo>
                    <a:pt x="7695" y="1941"/>
                  </a:lnTo>
                  <a:lnTo>
                    <a:pt x="7682" y="1941"/>
                  </a:lnTo>
                  <a:lnTo>
                    <a:pt x="7670" y="1945"/>
                  </a:lnTo>
                  <a:lnTo>
                    <a:pt x="7658" y="1945"/>
                  </a:lnTo>
                  <a:lnTo>
                    <a:pt x="7646" y="1937"/>
                  </a:lnTo>
                  <a:lnTo>
                    <a:pt x="7658" y="1929"/>
                  </a:lnTo>
                  <a:lnTo>
                    <a:pt x="7654" y="1917"/>
                  </a:lnTo>
                  <a:lnTo>
                    <a:pt x="7658" y="1904"/>
                  </a:lnTo>
                  <a:lnTo>
                    <a:pt x="7670" y="1908"/>
                  </a:lnTo>
                  <a:lnTo>
                    <a:pt x="7670" y="1896"/>
                  </a:lnTo>
                  <a:lnTo>
                    <a:pt x="7678" y="1884"/>
                  </a:lnTo>
                  <a:lnTo>
                    <a:pt x="7686" y="1872"/>
                  </a:lnTo>
                  <a:lnTo>
                    <a:pt x="7699" y="1864"/>
                  </a:lnTo>
                  <a:lnTo>
                    <a:pt x="7715" y="1851"/>
                  </a:lnTo>
                  <a:lnTo>
                    <a:pt x="7723" y="1847"/>
                  </a:lnTo>
                  <a:lnTo>
                    <a:pt x="7735" y="1839"/>
                  </a:lnTo>
                  <a:lnTo>
                    <a:pt x="7748" y="1831"/>
                  </a:lnTo>
                  <a:lnTo>
                    <a:pt x="7756" y="1819"/>
                  </a:lnTo>
                  <a:lnTo>
                    <a:pt x="7764" y="1807"/>
                  </a:lnTo>
                  <a:lnTo>
                    <a:pt x="7776" y="1799"/>
                  </a:lnTo>
                  <a:lnTo>
                    <a:pt x="7788" y="1786"/>
                  </a:lnTo>
                  <a:lnTo>
                    <a:pt x="7800" y="1786"/>
                  </a:lnTo>
                  <a:lnTo>
                    <a:pt x="7800" y="1774"/>
                  </a:lnTo>
                  <a:lnTo>
                    <a:pt x="7800" y="1762"/>
                  </a:lnTo>
                  <a:lnTo>
                    <a:pt x="7813" y="1754"/>
                  </a:lnTo>
                  <a:lnTo>
                    <a:pt x="7825" y="1746"/>
                  </a:lnTo>
                  <a:lnTo>
                    <a:pt x="7837" y="1737"/>
                  </a:lnTo>
                  <a:lnTo>
                    <a:pt x="7849" y="1733"/>
                  </a:lnTo>
                  <a:lnTo>
                    <a:pt x="7861" y="1733"/>
                  </a:lnTo>
                  <a:lnTo>
                    <a:pt x="7874" y="1733"/>
                  </a:lnTo>
                  <a:lnTo>
                    <a:pt x="7886" y="1737"/>
                  </a:lnTo>
                  <a:lnTo>
                    <a:pt x="7898" y="1733"/>
                  </a:lnTo>
                  <a:lnTo>
                    <a:pt x="7910" y="1729"/>
                  </a:lnTo>
                  <a:lnTo>
                    <a:pt x="7918" y="1729"/>
                  </a:lnTo>
                  <a:lnTo>
                    <a:pt x="7935" y="1729"/>
                  </a:lnTo>
                  <a:lnTo>
                    <a:pt x="7947" y="1721"/>
                  </a:lnTo>
                  <a:lnTo>
                    <a:pt x="7955" y="1721"/>
                  </a:lnTo>
                  <a:lnTo>
                    <a:pt x="7967" y="1733"/>
                  </a:lnTo>
                  <a:lnTo>
                    <a:pt x="7975" y="1746"/>
                  </a:lnTo>
                  <a:lnTo>
                    <a:pt x="7988" y="1742"/>
                  </a:lnTo>
                  <a:lnTo>
                    <a:pt x="7996" y="1733"/>
                  </a:lnTo>
                  <a:lnTo>
                    <a:pt x="8004" y="1729"/>
                  </a:lnTo>
                  <a:lnTo>
                    <a:pt x="8016" y="1721"/>
                  </a:lnTo>
                  <a:lnTo>
                    <a:pt x="8024" y="1733"/>
                  </a:lnTo>
                  <a:lnTo>
                    <a:pt x="8016" y="1746"/>
                  </a:lnTo>
                  <a:lnTo>
                    <a:pt x="8012" y="1758"/>
                  </a:lnTo>
                  <a:lnTo>
                    <a:pt x="8004" y="1770"/>
                  </a:lnTo>
                  <a:lnTo>
                    <a:pt x="7992" y="1778"/>
                  </a:lnTo>
                  <a:lnTo>
                    <a:pt x="8000" y="1790"/>
                  </a:lnTo>
                  <a:lnTo>
                    <a:pt x="7996" y="1803"/>
                  </a:lnTo>
                  <a:lnTo>
                    <a:pt x="8004" y="1807"/>
                  </a:lnTo>
                  <a:lnTo>
                    <a:pt x="8016" y="1803"/>
                  </a:lnTo>
                  <a:lnTo>
                    <a:pt x="8028" y="1803"/>
                  </a:lnTo>
                  <a:lnTo>
                    <a:pt x="8024" y="1811"/>
                  </a:lnTo>
                  <a:lnTo>
                    <a:pt x="8016" y="1823"/>
                  </a:lnTo>
                  <a:lnTo>
                    <a:pt x="8012" y="1835"/>
                  </a:lnTo>
                  <a:lnTo>
                    <a:pt x="8024" y="1835"/>
                  </a:lnTo>
                  <a:lnTo>
                    <a:pt x="8032" y="1827"/>
                  </a:lnTo>
                  <a:lnTo>
                    <a:pt x="8049" y="1827"/>
                  </a:lnTo>
                  <a:lnTo>
                    <a:pt x="8057" y="1815"/>
                  </a:lnTo>
                  <a:lnTo>
                    <a:pt x="8069" y="1807"/>
                  </a:lnTo>
                  <a:lnTo>
                    <a:pt x="8081" y="1799"/>
                  </a:lnTo>
                  <a:lnTo>
                    <a:pt x="8093" y="1786"/>
                  </a:lnTo>
                  <a:lnTo>
                    <a:pt x="8106" y="1778"/>
                  </a:lnTo>
                  <a:lnTo>
                    <a:pt x="8118" y="1770"/>
                  </a:lnTo>
                  <a:lnTo>
                    <a:pt x="8130" y="1762"/>
                  </a:lnTo>
                  <a:lnTo>
                    <a:pt x="8142" y="1750"/>
                  </a:lnTo>
                  <a:lnTo>
                    <a:pt x="8150" y="1742"/>
                  </a:lnTo>
                  <a:lnTo>
                    <a:pt x="8154" y="1742"/>
                  </a:lnTo>
                  <a:lnTo>
                    <a:pt x="8167" y="1750"/>
                  </a:lnTo>
                  <a:lnTo>
                    <a:pt x="8179" y="1742"/>
                  </a:lnTo>
                  <a:lnTo>
                    <a:pt x="8179" y="1754"/>
                  </a:lnTo>
                  <a:lnTo>
                    <a:pt x="8195" y="1750"/>
                  </a:lnTo>
                  <a:lnTo>
                    <a:pt x="8195" y="1733"/>
                  </a:lnTo>
                  <a:lnTo>
                    <a:pt x="8183" y="1733"/>
                  </a:lnTo>
                  <a:lnTo>
                    <a:pt x="8187" y="1721"/>
                  </a:lnTo>
                  <a:lnTo>
                    <a:pt x="8191" y="1709"/>
                  </a:lnTo>
                  <a:lnTo>
                    <a:pt x="8191" y="1697"/>
                  </a:lnTo>
                  <a:lnTo>
                    <a:pt x="8191" y="1685"/>
                  </a:lnTo>
                  <a:lnTo>
                    <a:pt x="8203" y="1681"/>
                  </a:lnTo>
                  <a:lnTo>
                    <a:pt x="8195" y="1668"/>
                  </a:lnTo>
                  <a:lnTo>
                    <a:pt x="8211" y="1660"/>
                  </a:lnTo>
                  <a:lnTo>
                    <a:pt x="8220" y="1656"/>
                  </a:lnTo>
                  <a:lnTo>
                    <a:pt x="8236" y="1656"/>
                  </a:lnTo>
                  <a:lnTo>
                    <a:pt x="8248" y="1652"/>
                  </a:lnTo>
                  <a:lnTo>
                    <a:pt x="8260" y="1648"/>
                  </a:lnTo>
                  <a:lnTo>
                    <a:pt x="8272" y="1648"/>
                  </a:lnTo>
                  <a:lnTo>
                    <a:pt x="8281" y="1652"/>
                  </a:lnTo>
                  <a:lnTo>
                    <a:pt x="8297" y="1660"/>
                  </a:lnTo>
                  <a:lnTo>
                    <a:pt x="8309" y="1664"/>
                  </a:lnTo>
                  <a:lnTo>
                    <a:pt x="8317" y="1664"/>
                  </a:lnTo>
                  <a:lnTo>
                    <a:pt x="8329" y="1668"/>
                  </a:lnTo>
                  <a:lnTo>
                    <a:pt x="8342" y="1668"/>
                  </a:lnTo>
                  <a:lnTo>
                    <a:pt x="8342" y="1672"/>
                  </a:lnTo>
                  <a:lnTo>
                    <a:pt x="8329" y="1668"/>
                  </a:lnTo>
                  <a:lnTo>
                    <a:pt x="8317" y="1668"/>
                  </a:lnTo>
                  <a:lnTo>
                    <a:pt x="8321" y="1681"/>
                  </a:lnTo>
                  <a:lnTo>
                    <a:pt x="8309" y="1672"/>
                  </a:lnTo>
                  <a:lnTo>
                    <a:pt x="8297" y="1672"/>
                  </a:lnTo>
                  <a:lnTo>
                    <a:pt x="8285" y="1668"/>
                  </a:lnTo>
                  <a:lnTo>
                    <a:pt x="8272" y="1672"/>
                  </a:lnTo>
                  <a:lnTo>
                    <a:pt x="8260" y="1681"/>
                  </a:lnTo>
                  <a:lnTo>
                    <a:pt x="8248" y="1689"/>
                  </a:lnTo>
                  <a:lnTo>
                    <a:pt x="8248" y="1701"/>
                  </a:lnTo>
                  <a:lnTo>
                    <a:pt x="8248" y="1713"/>
                  </a:lnTo>
                  <a:lnTo>
                    <a:pt x="8248" y="1737"/>
                  </a:lnTo>
                  <a:lnTo>
                    <a:pt x="8236" y="1746"/>
                  </a:lnTo>
                  <a:lnTo>
                    <a:pt x="8232" y="1758"/>
                  </a:lnTo>
                  <a:lnTo>
                    <a:pt x="8244" y="1766"/>
                  </a:lnTo>
                  <a:lnTo>
                    <a:pt x="8240" y="1778"/>
                  </a:lnTo>
                  <a:lnTo>
                    <a:pt x="8228" y="1786"/>
                  </a:lnTo>
                  <a:lnTo>
                    <a:pt x="8215" y="1799"/>
                  </a:lnTo>
                  <a:lnTo>
                    <a:pt x="8228" y="1811"/>
                  </a:lnTo>
                  <a:lnTo>
                    <a:pt x="8215" y="1819"/>
                  </a:lnTo>
                  <a:lnTo>
                    <a:pt x="8203" y="1823"/>
                  </a:lnTo>
                  <a:lnTo>
                    <a:pt x="8195" y="1823"/>
                  </a:lnTo>
                  <a:lnTo>
                    <a:pt x="8179" y="1827"/>
                  </a:lnTo>
                  <a:lnTo>
                    <a:pt x="8171" y="1835"/>
                  </a:lnTo>
                  <a:lnTo>
                    <a:pt x="8159" y="1839"/>
                  </a:lnTo>
                  <a:lnTo>
                    <a:pt x="8146" y="1847"/>
                  </a:lnTo>
                  <a:lnTo>
                    <a:pt x="8134" y="1851"/>
                  </a:lnTo>
                  <a:lnTo>
                    <a:pt x="8122" y="1855"/>
                  </a:lnTo>
                  <a:lnTo>
                    <a:pt x="8118" y="1868"/>
                  </a:lnTo>
                  <a:lnTo>
                    <a:pt x="8114" y="1880"/>
                  </a:lnTo>
                  <a:lnTo>
                    <a:pt x="8102" y="1888"/>
                  </a:lnTo>
                  <a:lnTo>
                    <a:pt x="8089" y="1896"/>
                  </a:lnTo>
                  <a:lnTo>
                    <a:pt x="8077" y="1908"/>
                  </a:lnTo>
                  <a:lnTo>
                    <a:pt x="8065" y="1917"/>
                  </a:lnTo>
                  <a:lnTo>
                    <a:pt x="8057" y="1929"/>
                  </a:lnTo>
                  <a:lnTo>
                    <a:pt x="8045" y="1933"/>
                  </a:lnTo>
                  <a:lnTo>
                    <a:pt x="8032" y="1937"/>
                  </a:lnTo>
                  <a:lnTo>
                    <a:pt x="8024" y="1949"/>
                  </a:lnTo>
                  <a:lnTo>
                    <a:pt x="8016" y="1957"/>
                  </a:lnTo>
                  <a:lnTo>
                    <a:pt x="8004" y="1965"/>
                  </a:lnTo>
                  <a:lnTo>
                    <a:pt x="7992" y="1978"/>
                  </a:lnTo>
                  <a:lnTo>
                    <a:pt x="7988" y="1990"/>
                  </a:lnTo>
                  <a:lnTo>
                    <a:pt x="7979" y="2002"/>
                  </a:lnTo>
                  <a:lnTo>
                    <a:pt x="7967" y="2014"/>
                  </a:lnTo>
                  <a:lnTo>
                    <a:pt x="7955" y="2026"/>
                  </a:lnTo>
                  <a:lnTo>
                    <a:pt x="7947" y="2034"/>
                  </a:lnTo>
                  <a:lnTo>
                    <a:pt x="7935" y="2043"/>
                  </a:lnTo>
                  <a:lnTo>
                    <a:pt x="7923" y="2051"/>
                  </a:lnTo>
                  <a:lnTo>
                    <a:pt x="7910" y="2059"/>
                  </a:lnTo>
                  <a:lnTo>
                    <a:pt x="7898" y="2067"/>
                  </a:lnTo>
                  <a:lnTo>
                    <a:pt x="7886" y="2075"/>
                  </a:lnTo>
                  <a:lnTo>
                    <a:pt x="7874" y="2075"/>
                  </a:lnTo>
                  <a:lnTo>
                    <a:pt x="7861" y="2071"/>
                  </a:lnTo>
                  <a:lnTo>
                    <a:pt x="7853" y="2083"/>
                  </a:lnTo>
                  <a:lnTo>
                    <a:pt x="7841" y="2091"/>
                  </a:lnTo>
                  <a:lnTo>
                    <a:pt x="7829" y="2096"/>
                  </a:lnTo>
                  <a:lnTo>
                    <a:pt x="7817" y="2087"/>
                  </a:lnTo>
                  <a:lnTo>
                    <a:pt x="7809" y="2096"/>
                  </a:lnTo>
                  <a:lnTo>
                    <a:pt x="7817" y="2108"/>
                  </a:lnTo>
                  <a:lnTo>
                    <a:pt x="7821" y="2120"/>
                  </a:lnTo>
                  <a:lnTo>
                    <a:pt x="7817" y="2132"/>
                  </a:lnTo>
                  <a:lnTo>
                    <a:pt x="7809" y="2144"/>
                  </a:lnTo>
                  <a:lnTo>
                    <a:pt x="7805" y="2157"/>
                  </a:lnTo>
                  <a:lnTo>
                    <a:pt x="7792" y="2161"/>
                  </a:lnTo>
                  <a:lnTo>
                    <a:pt x="7780" y="2169"/>
                  </a:lnTo>
                  <a:lnTo>
                    <a:pt x="7768" y="2181"/>
                  </a:lnTo>
                  <a:lnTo>
                    <a:pt x="7756" y="2193"/>
                  </a:lnTo>
                  <a:lnTo>
                    <a:pt x="7756" y="2205"/>
                  </a:lnTo>
                  <a:lnTo>
                    <a:pt x="7752" y="2218"/>
                  </a:lnTo>
                  <a:lnTo>
                    <a:pt x="7748" y="2230"/>
                  </a:lnTo>
                  <a:lnTo>
                    <a:pt x="7743" y="2242"/>
                  </a:lnTo>
                  <a:lnTo>
                    <a:pt x="7739" y="2254"/>
                  </a:lnTo>
                  <a:lnTo>
                    <a:pt x="7739" y="2262"/>
                  </a:lnTo>
                  <a:lnTo>
                    <a:pt x="7739" y="2275"/>
                  </a:lnTo>
                  <a:lnTo>
                    <a:pt x="7735" y="2287"/>
                  </a:lnTo>
                  <a:lnTo>
                    <a:pt x="7735" y="2299"/>
                  </a:lnTo>
                  <a:lnTo>
                    <a:pt x="7735" y="2311"/>
                  </a:lnTo>
                  <a:lnTo>
                    <a:pt x="7735" y="2323"/>
                  </a:lnTo>
                  <a:lnTo>
                    <a:pt x="7735" y="2336"/>
                  </a:lnTo>
                  <a:lnTo>
                    <a:pt x="7739" y="2348"/>
                  </a:lnTo>
                  <a:lnTo>
                    <a:pt x="7739" y="2360"/>
                  </a:lnTo>
                  <a:lnTo>
                    <a:pt x="7743" y="2368"/>
                  </a:lnTo>
                  <a:lnTo>
                    <a:pt x="7748" y="2380"/>
                  </a:lnTo>
                  <a:lnTo>
                    <a:pt x="7748" y="2397"/>
                  </a:lnTo>
                  <a:lnTo>
                    <a:pt x="7752" y="2405"/>
                  </a:lnTo>
                  <a:lnTo>
                    <a:pt x="7756" y="2417"/>
                  </a:lnTo>
                  <a:lnTo>
                    <a:pt x="7756" y="2429"/>
                  </a:lnTo>
                  <a:lnTo>
                    <a:pt x="7760" y="2441"/>
                  </a:lnTo>
                  <a:lnTo>
                    <a:pt x="7760" y="2454"/>
                  </a:lnTo>
                  <a:lnTo>
                    <a:pt x="7764" y="2466"/>
                  </a:lnTo>
                  <a:lnTo>
                    <a:pt x="7768" y="2490"/>
                  </a:lnTo>
                  <a:lnTo>
                    <a:pt x="7768" y="2502"/>
                  </a:lnTo>
                  <a:lnTo>
                    <a:pt x="7768" y="2515"/>
                  </a:lnTo>
                  <a:lnTo>
                    <a:pt x="7772" y="2527"/>
                  </a:lnTo>
                  <a:lnTo>
                    <a:pt x="7784" y="2535"/>
                  </a:lnTo>
                  <a:lnTo>
                    <a:pt x="7780" y="2547"/>
                  </a:lnTo>
                  <a:lnTo>
                    <a:pt x="7788" y="2559"/>
                  </a:lnTo>
                  <a:lnTo>
                    <a:pt x="7788" y="2572"/>
                  </a:lnTo>
                  <a:lnTo>
                    <a:pt x="7792" y="2584"/>
                  </a:lnTo>
                  <a:lnTo>
                    <a:pt x="7792" y="2592"/>
                  </a:lnTo>
                  <a:lnTo>
                    <a:pt x="7792" y="2608"/>
                  </a:lnTo>
                  <a:lnTo>
                    <a:pt x="7792" y="2620"/>
                  </a:lnTo>
                  <a:lnTo>
                    <a:pt x="7792" y="2629"/>
                  </a:lnTo>
                  <a:lnTo>
                    <a:pt x="7805" y="2641"/>
                  </a:lnTo>
                  <a:lnTo>
                    <a:pt x="7805" y="2653"/>
                  </a:lnTo>
                  <a:lnTo>
                    <a:pt x="7800" y="2665"/>
                  </a:lnTo>
                  <a:lnTo>
                    <a:pt x="7825" y="2645"/>
                  </a:lnTo>
                  <a:lnTo>
                    <a:pt x="7833" y="2641"/>
                  </a:lnTo>
                  <a:lnTo>
                    <a:pt x="7845" y="2629"/>
                  </a:lnTo>
                  <a:lnTo>
                    <a:pt x="7853" y="2620"/>
                  </a:lnTo>
                  <a:lnTo>
                    <a:pt x="7866" y="2612"/>
                  </a:lnTo>
                  <a:lnTo>
                    <a:pt x="7878" y="2604"/>
                  </a:lnTo>
                  <a:lnTo>
                    <a:pt x="7890" y="2592"/>
                  </a:lnTo>
                  <a:lnTo>
                    <a:pt x="7898" y="2580"/>
                  </a:lnTo>
                  <a:lnTo>
                    <a:pt x="7902" y="2568"/>
                  </a:lnTo>
                  <a:lnTo>
                    <a:pt x="7906" y="2555"/>
                  </a:lnTo>
                  <a:lnTo>
                    <a:pt x="7914" y="2543"/>
                  </a:lnTo>
                  <a:lnTo>
                    <a:pt x="7914" y="2531"/>
                  </a:lnTo>
                  <a:lnTo>
                    <a:pt x="7918" y="2519"/>
                  </a:lnTo>
                  <a:lnTo>
                    <a:pt x="7918" y="2506"/>
                  </a:lnTo>
                  <a:lnTo>
                    <a:pt x="7910" y="2502"/>
                  </a:lnTo>
                  <a:lnTo>
                    <a:pt x="7914" y="2490"/>
                  </a:lnTo>
                  <a:lnTo>
                    <a:pt x="7923" y="2502"/>
                  </a:lnTo>
                  <a:lnTo>
                    <a:pt x="7935" y="2494"/>
                  </a:lnTo>
                  <a:lnTo>
                    <a:pt x="7947" y="2486"/>
                  </a:lnTo>
                  <a:lnTo>
                    <a:pt x="7959" y="2482"/>
                  </a:lnTo>
                  <a:lnTo>
                    <a:pt x="7971" y="2478"/>
                  </a:lnTo>
                  <a:lnTo>
                    <a:pt x="7984" y="2478"/>
                  </a:lnTo>
                  <a:lnTo>
                    <a:pt x="7996" y="2482"/>
                  </a:lnTo>
                  <a:lnTo>
                    <a:pt x="8004" y="2486"/>
                  </a:lnTo>
                  <a:lnTo>
                    <a:pt x="8004" y="2474"/>
                  </a:lnTo>
                  <a:lnTo>
                    <a:pt x="7996" y="2462"/>
                  </a:lnTo>
                  <a:lnTo>
                    <a:pt x="8000" y="2450"/>
                  </a:lnTo>
                  <a:lnTo>
                    <a:pt x="7992" y="2437"/>
                  </a:lnTo>
                  <a:lnTo>
                    <a:pt x="7996" y="2425"/>
                  </a:lnTo>
                  <a:lnTo>
                    <a:pt x="7996" y="2413"/>
                  </a:lnTo>
                  <a:lnTo>
                    <a:pt x="8004" y="2405"/>
                  </a:lnTo>
                  <a:lnTo>
                    <a:pt x="8016" y="2397"/>
                  </a:lnTo>
                  <a:lnTo>
                    <a:pt x="8028" y="2384"/>
                  </a:lnTo>
                  <a:lnTo>
                    <a:pt x="8041" y="2376"/>
                  </a:lnTo>
                  <a:lnTo>
                    <a:pt x="8053" y="2368"/>
                  </a:lnTo>
                  <a:lnTo>
                    <a:pt x="8065" y="2364"/>
                  </a:lnTo>
                  <a:lnTo>
                    <a:pt x="8077" y="2368"/>
                  </a:lnTo>
                  <a:lnTo>
                    <a:pt x="8089" y="2372"/>
                  </a:lnTo>
                  <a:lnTo>
                    <a:pt x="8102" y="2368"/>
                  </a:lnTo>
                  <a:lnTo>
                    <a:pt x="8114" y="2364"/>
                  </a:lnTo>
                  <a:lnTo>
                    <a:pt x="8126" y="2356"/>
                  </a:lnTo>
                  <a:lnTo>
                    <a:pt x="8134" y="2344"/>
                  </a:lnTo>
                  <a:lnTo>
                    <a:pt x="8122" y="2332"/>
                  </a:lnTo>
                  <a:lnTo>
                    <a:pt x="8110" y="2319"/>
                  </a:lnTo>
                  <a:lnTo>
                    <a:pt x="8110" y="2307"/>
                  </a:lnTo>
                  <a:lnTo>
                    <a:pt x="8106" y="2295"/>
                  </a:lnTo>
                  <a:lnTo>
                    <a:pt x="8106" y="2283"/>
                  </a:lnTo>
                  <a:lnTo>
                    <a:pt x="8110" y="2270"/>
                  </a:lnTo>
                  <a:lnTo>
                    <a:pt x="8118" y="2258"/>
                  </a:lnTo>
                  <a:lnTo>
                    <a:pt x="8126" y="2246"/>
                  </a:lnTo>
                  <a:lnTo>
                    <a:pt x="8134" y="2234"/>
                  </a:lnTo>
                  <a:lnTo>
                    <a:pt x="8142" y="2230"/>
                  </a:lnTo>
                  <a:lnTo>
                    <a:pt x="8150" y="2226"/>
                  </a:lnTo>
                  <a:lnTo>
                    <a:pt x="8146" y="2214"/>
                  </a:lnTo>
                  <a:lnTo>
                    <a:pt x="8159" y="2209"/>
                  </a:lnTo>
                  <a:lnTo>
                    <a:pt x="8171" y="2205"/>
                  </a:lnTo>
                  <a:lnTo>
                    <a:pt x="8183" y="2197"/>
                  </a:lnTo>
                  <a:lnTo>
                    <a:pt x="8179" y="2209"/>
                  </a:lnTo>
                  <a:lnTo>
                    <a:pt x="8167" y="2214"/>
                  </a:lnTo>
                  <a:lnTo>
                    <a:pt x="8159" y="2226"/>
                  </a:lnTo>
                  <a:lnTo>
                    <a:pt x="8171" y="2238"/>
                  </a:lnTo>
                  <a:lnTo>
                    <a:pt x="8183" y="2242"/>
                  </a:lnTo>
                  <a:lnTo>
                    <a:pt x="8195" y="2234"/>
                  </a:lnTo>
                  <a:lnTo>
                    <a:pt x="8203" y="2222"/>
                  </a:lnTo>
                  <a:lnTo>
                    <a:pt x="8203" y="2209"/>
                  </a:lnTo>
                  <a:lnTo>
                    <a:pt x="8199" y="2197"/>
                  </a:lnTo>
                  <a:lnTo>
                    <a:pt x="8199" y="2189"/>
                  </a:lnTo>
                  <a:lnTo>
                    <a:pt x="8187" y="2181"/>
                  </a:lnTo>
                  <a:lnTo>
                    <a:pt x="8175" y="2181"/>
                  </a:lnTo>
                  <a:lnTo>
                    <a:pt x="8171" y="2173"/>
                  </a:lnTo>
                  <a:lnTo>
                    <a:pt x="8171" y="2161"/>
                  </a:lnTo>
                  <a:lnTo>
                    <a:pt x="8171" y="2148"/>
                  </a:lnTo>
                  <a:lnTo>
                    <a:pt x="8171" y="2144"/>
                  </a:lnTo>
                  <a:lnTo>
                    <a:pt x="8171" y="2128"/>
                  </a:lnTo>
                  <a:lnTo>
                    <a:pt x="8183" y="2120"/>
                  </a:lnTo>
                  <a:lnTo>
                    <a:pt x="8195" y="2108"/>
                  </a:lnTo>
                  <a:lnTo>
                    <a:pt x="8199" y="2096"/>
                  </a:lnTo>
                  <a:lnTo>
                    <a:pt x="8187" y="2087"/>
                  </a:lnTo>
                  <a:lnTo>
                    <a:pt x="8175" y="2083"/>
                  </a:lnTo>
                  <a:lnTo>
                    <a:pt x="8163" y="2075"/>
                  </a:lnTo>
                  <a:lnTo>
                    <a:pt x="8150" y="2083"/>
                  </a:lnTo>
                  <a:lnTo>
                    <a:pt x="8150" y="2096"/>
                  </a:lnTo>
                  <a:lnTo>
                    <a:pt x="8142" y="2091"/>
                  </a:lnTo>
                  <a:lnTo>
                    <a:pt x="8130" y="2083"/>
                  </a:lnTo>
                  <a:lnTo>
                    <a:pt x="8122" y="2071"/>
                  </a:lnTo>
                  <a:lnTo>
                    <a:pt x="8122" y="2059"/>
                  </a:lnTo>
                  <a:lnTo>
                    <a:pt x="8126" y="2047"/>
                  </a:lnTo>
                  <a:lnTo>
                    <a:pt x="8130" y="2034"/>
                  </a:lnTo>
                  <a:lnTo>
                    <a:pt x="8142" y="2022"/>
                  </a:lnTo>
                  <a:lnTo>
                    <a:pt x="8150" y="2010"/>
                  </a:lnTo>
                  <a:lnTo>
                    <a:pt x="8163" y="2002"/>
                  </a:lnTo>
                  <a:lnTo>
                    <a:pt x="8175" y="1990"/>
                  </a:lnTo>
                  <a:lnTo>
                    <a:pt x="8187" y="1986"/>
                  </a:lnTo>
                  <a:lnTo>
                    <a:pt x="8175" y="1973"/>
                  </a:lnTo>
                  <a:lnTo>
                    <a:pt x="8187" y="1973"/>
                  </a:lnTo>
                  <a:lnTo>
                    <a:pt x="8187" y="1961"/>
                  </a:lnTo>
                  <a:lnTo>
                    <a:pt x="8199" y="1957"/>
                  </a:lnTo>
                  <a:lnTo>
                    <a:pt x="8203" y="1949"/>
                  </a:lnTo>
                  <a:lnTo>
                    <a:pt x="8195" y="1937"/>
                  </a:lnTo>
                  <a:lnTo>
                    <a:pt x="8207" y="1929"/>
                  </a:lnTo>
                  <a:lnTo>
                    <a:pt x="8203" y="1921"/>
                  </a:lnTo>
                  <a:lnTo>
                    <a:pt x="8211" y="1908"/>
                  </a:lnTo>
                  <a:lnTo>
                    <a:pt x="8224" y="1904"/>
                  </a:lnTo>
                  <a:lnTo>
                    <a:pt x="8224" y="1896"/>
                  </a:lnTo>
                  <a:lnTo>
                    <a:pt x="8236" y="1892"/>
                  </a:lnTo>
                  <a:lnTo>
                    <a:pt x="8248" y="1892"/>
                  </a:lnTo>
                  <a:lnTo>
                    <a:pt x="8248" y="1896"/>
                  </a:lnTo>
                  <a:lnTo>
                    <a:pt x="8248" y="1908"/>
                  </a:lnTo>
                  <a:lnTo>
                    <a:pt x="8260" y="1896"/>
                  </a:lnTo>
                  <a:lnTo>
                    <a:pt x="8264" y="1896"/>
                  </a:lnTo>
                  <a:lnTo>
                    <a:pt x="8277" y="1888"/>
                  </a:lnTo>
                  <a:lnTo>
                    <a:pt x="8285" y="1896"/>
                  </a:lnTo>
                  <a:lnTo>
                    <a:pt x="8289" y="1908"/>
                  </a:lnTo>
                  <a:lnTo>
                    <a:pt x="8301" y="1912"/>
                  </a:lnTo>
                  <a:lnTo>
                    <a:pt x="8313" y="1900"/>
                  </a:lnTo>
                  <a:lnTo>
                    <a:pt x="8317" y="1896"/>
                  </a:lnTo>
                  <a:lnTo>
                    <a:pt x="8305" y="1888"/>
                  </a:lnTo>
                  <a:lnTo>
                    <a:pt x="8317" y="1888"/>
                  </a:lnTo>
                  <a:lnTo>
                    <a:pt x="8329" y="1880"/>
                  </a:lnTo>
                  <a:lnTo>
                    <a:pt x="8342" y="1876"/>
                  </a:lnTo>
                  <a:lnTo>
                    <a:pt x="8354" y="1868"/>
                  </a:lnTo>
                  <a:lnTo>
                    <a:pt x="8366" y="1855"/>
                  </a:lnTo>
                  <a:lnTo>
                    <a:pt x="8378" y="1851"/>
                  </a:lnTo>
                  <a:lnTo>
                    <a:pt x="8382" y="1864"/>
                  </a:lnTo>
                  <a:lnTo>
                    <a:pt x="8382" y="1876"/>
                  </a:lnTo>
                  <a:lnTo>
                    <a:pt x="8374" y="1888"/>
                  </a:lnTo>
                  <a:lnTo>
                    <a:pt x="8374" y="1896"/>
                  </a:lnTo>
                  <a:lnTo>
                    <a:pt x="8370" y="1908"/>
                  </a:lnTo>
                  <a:lnTo>
                    <a:pt x="8382" y="1908"/>
                  </a:lnTo>
                  <a:lnTo>
                    <a:pt x="8399" y="1896"/>
                  </a:lnTo>
                  <a:lnTo>
                    <a:pt x="8411" y="1884"/>
                  </a:lnTo>
                  <a:lnTo>
                    <a:pt x="8419" y="1872"/>
                  </a:lnTo>
                  <a:lnTo>
                    <a:pt x="8427" y="1860"/>
                  </a:lnTo>
                  <a:lnTo>
                    <a:pt x="8439" y="1864"/>
                  </a:lnTo>
                  <a:lnTo>
                    <a:pt x="8452" y="1860"/>
                  </a:lnTo>
                  <a:lnTo>
                    <a:pt x="8464" y="1855"/>
                  </a:lnTo>
                  <a:lnTo>
                    <a:pt x="8476" y="1851"/>
                  </a:lnTo>
                  <a:lnTo>
                    <a:pt x="8488" y="1843"/>
                  </a:lnTo>
                  <a:lnTo>
                    <a:pt x="8500" y="1843"/>
                  </a:lnTo>
                  <a:lnTo>
                    <a:pt x="8513" y="1843"/>
                  </a:lnTo>
                  <a:lnTo>
                    <a:pt x="8525" y="1847"/>
                  </a:lnTo>
                  <a:lnTo>
                    <a:pt x="8537" y="1843"/>
                  </a:lnTo>
                  <a:lnTo>
                    <a:pt x="8549" y="1843"/>
                  </a:lnTo>
                  <a:lnTo>
                    <a:pt x="8561" y="1839"/>
                  </a:lnTo>
                  <a:lnTo>
                    <a:pt x="8574" y="1851"/>
                  </a:lnTo>
                  <a:lnTo>
                    <a:pt x="8582" y="1851"/>
                  </a:lnTo>
                  <a:lnTo>
                    <a:pt x="8590" y="1868"/>
                  </a:lnTo>
                  <a:lnTo>
                    <a:pt x="8602" y="1872"/>
                  </a:lnTo>
                  <a:lnTo>
                    <a:pt x="8602" y="1888"/>
                  </a:lnTo>
                  <a:lnTo>
                    <a:pt x="8606" y="1892"/>
                  </a:lnTo>
                  <a:lnTo>
                    <a:pt x="8614" y="1896"/>
                  </a:lnTo>
                  <a:lnTo>
                    <a:pt x="8626" y="1904"/>
                  </a:lnTo>
                  <a:lnTo>
                    <a:pt x="8631" y="1896"/>
                  </a:lnTo>
                  <a:lnTo>
                    <a:pt x="8635" y="1884"/>
                  </a:lnTo>
                  <a:lnTo>
                    <a:pt x="8635" y="1872"/>
                  </a:lnTo>
                  <a:lnTo>
                    <a:pt x="8643" y="1860"/>
                  </a:lnTo>
                  <a:lnTo>
                    <a:pt x="8655" y="1851"/>
                  </a:lnTo>
                  <a:lnTo>
                    <a:pt x="8667" y="1847"/>
                  </a:lnTo>
                  <a:lnTo>
                    <a:pt x="8679" y="1843"/>
                  </a:lnTo>
                  <a:lnTo>
                    <a:pt x="8692" y="1831"/>
                  </a:lnTo>
                  <a:lnTo>
                    <a:pt x="8704" y="1827"/>
                  </a:lnTo>
                  <a:lnTo>
                    <a:pt x="8716" y="1819"/>
                  </a:lnTo>
                  <a:lnTo>
                    <a:pt x="8728" y="1819"/>
                  </a:lnTo>
                  <a:lnTo>
                    <a:pt x="8732" y="1815"/>
                  </a:lnTo>
                  <a:lnTo>
                    <a:pt x="8736" y="1803"/>
                  </a:lnTo>
                  <a:lnTo>
                    <a:pt x="8749" y="1803"/>
                  </a:lnTo>
                  <a:lnTo>
                    <a:pt x="8740" y="1794"/>
                  </a:lnTo>
                  <a:lnTo>
                    <a:pt x="8753" y="1786"/>
                  </a:lnTo>
                  <a:lnTo>
                    <a:pt x="8765" y="1786"/>
                  </a:lnTo>
                  <a:lnTo>
                    <a:pt x="8769" y="1774"/>
                  </a:lnTo>
                  <a:lnTo>
                    <a:pt x="8781" y="1778"/>
                  </a:lnTo>
                  <a:lnTo>
                    <a:pt x="8773" y="1766"/>
                  </a:lnTo>
                  <a:lnTo>
                    <a:pt x="8785" y="1766"/>
                  </a:lnTo>
                  <a:lnTo>
                    <a:pt x="8797" y="1766"/>
                  </a:lnTo>
                  <a:lnTo>
                    <a:pt x="8806" y="1758"/>
                  </a:lnTo>
                  <a:lnTo>
                    <a:pt x="8818" y="1746"/>
                  </a:lnTo>
                  <a:lnTo>
                    <a:pt x="8830" y="1742"/>
                  </a:lnTo>
                  <a:lnTo>
                    <a:pt x="8842" y="1742"/>
                  </a:lnTo>
                  <a:lnTo>
                    <a:pt x="8854" y="1733"/>
                  </a:lnTo>
                  <a:lnTo>
                    <a:pt x="8867" y="1729"/>
                  </a:lnTo>
                  <a:lnTo>
                    <a:pt x="8875" y="1729"/>
                  </a:lnTo>
                  <a:lnTo>
                    <a:pt x="8887" y="1725"/>
                  </a:lnTo>
                  <a:lnTo>
                    <a:pt x="8883" y="1717"/>
                  </a:lnTo>
                  <a:lnTo>
                    <a:pt x="8895" y="1717"/>
                  </a:lnTo>
                  <a:lnTo>
                    <a:pt x="8907" y="1713"/>
                  </a:lnTo>
                  <a:lnTo>
                    <a:pt x="8919" y="1709"/>
                  </a:lnTo>
                  <a:lnTo>
                    <a:pt x="8924" y="1697"/>
                  </a:lnTo>
                  <a:lnTo>
                    <a:pt x="8936" y="1701"/>
                  </a:lnTo>
                  <a:lnTo>
                    <a:pt x="8948" y="1697"/>
                  </a:lnTo>
                  <a:lnTo>
                    <a:pt x="8960" y="1689"/>
                  </a:lnTo>
                  <a:lnTo>
                    <a:pt x="8972" y="1689"/>
                  </a:lnTo>
                  <a:lnTo>
                    <a:pt x="8985" y="1685"/>
                  </a:lnTo>
                  <a:lnTo>
                    <a:pt x="8997" y="1672"/>
                  </a:lnTo>
                  <a:lnTo>
                    <a:pt x="9009" y="1664"/>
                  </a:lnTo>
                  <a:lnTo>
                    <a:pt x="9021" y="1664"/>
                  </a:lnTo>
                  <a:lnTo>
                    <a:pt x="9033" y="1660"/>
                  </a:lnTo>
                  <a:lnTo>
                    <a:pt x="9025" y="1648"/>
                  </a:lnTo>
                  <a:lnTo>
                    <a:pt x="9029" y="1636"/>
                  </a:lnTo>
                  <a:lnTo>
                    <a:pt x="9029" y="1632"/>
                  </a:lnTo>
                  <a:lnTo>
                    <a:pt x="9037" y="1644"/>
                  </a:lnTo>
                  <a:lnTo>
                    <a:pt x="9050" y="1640"/>
                  </a:lnTo>
                  <a:lnTo>
                    <a:pt x="9046" y="1648"/>
                  </a:lnTo>
                  <a:lnTo>
                    <a:pt x="9062" y="1660"/>
                  </a:lnTo>
                  <a:lnTo>
                    <a:pt x="9074" y="1660"/>
                  </a:lnTo>
                  <a:lnTo>
                    <a:pt x="9086" y="1660"/>
                  </a:lnTo>
                  <a:lnTo>
                    <a:pt x="9099" y="1664"/>
                  </a:lnTo>
                  <a:lnTo>
                    <a:pt x="9111" y="1668"/>
                  </a:lnTo>
                  <a:lnTo>
                    <a:pt x="9123" y="1672"/>
                  </a:lnTo>
                  <a:lnTo>
                    <a:pt x="9135" y="1676"/>
                  </a:lnTo>
                  <a:lnTo>
                    <a:pt x="9143" y="1681"/>
                  </a:lnTo>
                  <a:lnTo>
                    <a:pt x="9160" y="1681"/>
                  </a:lnTo>
                  <a:lnTo>
                    <a:pt x="9155" y="1672"/>
                  </a:lnTo>
                  <a:lnTo>
                    <a:pt x="9168" y="1664"/>
                  </a:lnTo>
                  <a:lnTo>
                    <a:pt x="9176" y="1656"/>
                  </a:lnTo>
                  <a:lnTo>
                    <a:pt x="9184" y="1644"/>
                  </a:lnTo>
                  <a:lnTo>
                    <a:pt x="9180" y="1632"/>
                  </a:lnTo>
                  <a:lnTo>
                    <a:pt x="9168" y="1628"/>
                  </a:lnTo>
                  <a:lnTo>
                    <a:pt x="9168" y="1615"/>
                  </a:lnTo>
                  <a:lnTo>
                    <a:pt x="9172" y="1603"/>
                  </a:lnTo>
                  <a:lnTo>
                    <a:pt x="9160" y="1595"/>
                  </a:lnTo>
                  <a:lnTo>
                    <a:pt x="9147" y="1591"/>
                  </a:lnTo>
                  <a:lnTo>
                    <a:pt x="9143" y="1583"/>
                  </a:lnTo>
                  <a:lnTo>
                    <a:pt x="9135" y="1571"/>
                  </a:lnTo>
                  <a:lnTo>
                    <a:pt x="9131" y="1583"/>
                  </a:lnTo>
                  <a:lnTo>
                    <a:pt x="9135" y="1571"/>
                  </a:lnTo>
                  <a:lnTo>
                    <a:pt x="9123" y="1563"/>
                  </a:lnTo>
                  <a:lnTo>
                    <a:pt x="9107" y="1571"/>
                  </a:lnTo>
                  <a:lnTo>
                    <a:pt x="9123" y="1558"/>
                  </a:lnTo>
                  <a:lnTo>
                    <a:pt x="9135" y="1563"/>
                  </a:lnTo>
                  <a:lnTo>
                    <a:pt x="9135" y="1550"/>
                  </a:lnTo>
                  <a:lnTo>
                    <a:pt x="9131" y="1538"/>
                  </a:lnTo>
                  <a:lnTo>
                    <a:pt x="9123" y="1526"/>
                  </a:lnTo>
                  <a:lnTo>
                    <a:pt x="9119" y="1514"/>
                  </a:lnTo>
                  <a:lnTo>
                    <a:pt x="9115" y="1501"/>
                  </a:lnTo>
                  <a:lnTo>
                    <a:pt x="9107" y="1489"/>
                  </a:lnTo>
                  <a:lnTo>
                    <a:pt x="9094" y="1497"/>
                  </a:lnTo>
                  <a:lnTo>
                    <a:pt x="9082" y="1501"/>
                  </a:lnTo>
                  <a:lnTo>
                    <a:pt x="9070" y="1493"/>
                  </a:lnTo>
                  <a:lnTo>
                    <a:pt x="9058" y="1485"/>
                  </a:lnTo>
                  <a:lnTo>
                    <a:pt x="9050" y="1473"/>
                  </a:lnTo>
                  <a:lnTo>
                    <a:pt x="9058" y="1461"/>
                  </a:lnTo>
                  <a:lnTo>
                    <a:pt x="9050" y="1449"/>
                  </a:lnTo>
                  <a:lnTo>
                    <a:pt x="9037" y="1453"/>
                  </a:lnTo>
                  <a:lnTo>
                    <a:pt x="9029" y="1457"/>
                  </a:lnTo>
                  <a:lnTo>
                    <a:pt x="9013" y="1465"/>
                  </a:lnTo>
                  <a:lnTo>
                    <a:pt x="9005" y="1457"/>
                  </a:lnTo>
                  <a:lnTo>
                    <a:pt x="8993" y="1461"/>
                  </a:lnTo>
                  <a:lnTo>
                    <a:pt x="8981" y="1465"/>
                  </a:lnTo>
                  <a:lnTo>
                    <a:pt x="8993" y="1457"/>
                  </a:lnTo>
                  <a:lnTo>
                    <a:pt x="8985" y="1445"/>
                  </a:lnTo>
                  <a:lnTo>
                    <a:pt x="8972" y="1436"/>
                  </a:lnTo>
                  <a:lnTo>
                    <a:pt x="8964" y="1436"/>
                  </a:lnTo>
                  <a:lnTo>
                    <a:pt x="8976" y="1432"/>
                  </a:lnTo>
                  <a:lnTo>
                    <a:pt x="8993" y="1440"/>
                  </a:lnTo>
                  <a:lnTo>
                    <a:pt x="9005" y="1440"/>
                  </a:lnTo>
                  <a:lnTo>
                    <a:pt x="9013" y="1440"/>
                  </a:lnTo>
                  <a:lnTo>
                    <a:pt x="9029" y="1449"/>
                  </a:lnTo>
                  <a:lnTo>
                    <a:pt x="9037" y="1449"/>
                  </a:lnTo>
                  <a:lnTo>
                    <a:pt x="9042" y="1436"/>
                  </a:lnTo>
                  <a:lnTo>
                    <a:pt x="9029" y="1424"/>
                  </a:lnTo>
                  <a:lnTo>
                    <a:pt x="9017" y="1424"/>
                  </a:lnTo>
                  <a:lnTo>
                    <a:pt x="9005" y="1424"/>
                  </a:lnTo>
                  <a:lnTo>
                    <a:pt x="8993" y="1424"/>
                  </a:lnTo>
                  <a:lnTo>
                    <a:pt x="9005" y="1424"/>
                  </a:lnTo>
                  <a:lnTo>
                    <a:pt x="9017" y="1420"/>
                  </a:lnTo>
                  <a:lnTo>
                    <a:pt x="9029" y="1420"/>
                  </a:lnTo>
                  <a:lnTo>
                    <a:pt x="9042" y="1432"/>
                  </a:lnTo>
                  <a:lnTo>
                    <a:pt x="9054" y="1432"/>
                  </a:lnTo>
                  <a:lnTo>
                    <a:pt x="9058" y="1445"/>
                  </a:lnTo>
                  <a:lnTo>
                    <a:pt x="9070" y="1457"/>
                  </a:lnTo>
                  <a:lnTo>
                    <a:pt x="9082" y="1457"/>
                  </a:lnTo>
                  <a:lnTo>
                    <a:pt x="9094" y="1457"/>
                  </a:lnTo>
                  <a:lnTo>
                    <a:pt x="9107" y="1461"/>
                  </a:lnTo>
                  <a:lnTo>
                    <a:pt x="9119" y="1457"/>
                  </a:lnTo>
                  <a:lnTo>
                    <a:pt x="9135" y="1457"/>
                  </a:lnTo>
                  <a:lnTo>
                    <a:pt x="9123" y="1465"/>
                  </a:lnTo>
                  <a:lnTo>
                    <a:pt x="9135" y="1461"/>
                  </a:lnTo>
                  <a:lnTo>
                    <a:pt x="9143" y="1453"/>
                  </a:lnTo>
                  <a:lnTo>
                    <a:pt x="9160" y="1449"/>
                  </a:lnTo>
                  <a:lnTo>
                    <a:pt x="9180" y="1440"/>
                  </a:lnTo>
                  <a:lnTo>
                    <a:pt x="9192" y="1432"/>
                  </a:lnTo>
                  <a:lnTo>
                    <a:pt x="9204" y="1420"/>
                  </a:lnTo>
                  <a:lnTo>
                    <a:pt x="9208" y="1420"/>
                  </a:lnTo>
                  <a:lnTo>
                    <a:pt x="9221" y="1416"/>
                  </a:lnTo>
                  <a:lnTo>
                    <a:pt x="9229" y="1412"/>
                  </a:lnTo>
                  <a:lnTo>
                    <a:pt x="9237" y="1400"/>
                  </a:lnTo>
                  <a:lnTo>
                    <a:pt x="9233" y="1388"/>
                  </a:lnTo>
                  <a:lnTo>
                    <a:pt x="9221" y="1388"/>
                  </a:lnTo>
                  <a:lnTo>
                    <a:pt x="9208" y="1396"/>
                  </a:lnTo>
                  <a:lnTo>
                    <a:pt x="9208" y="1388"/>
                  </a:lnTo>
                  <a:lnTo>
                    <a:pt x="9217" y="1388"/>
                  </a:lnTo>
                  <a:lnTo>
                    <a:pt x="9229" y="1383"/>
                  </a:lnTo>
                  <a:lnTo>
                    <a:pt x="9237" y="1383"/>
                  </a:lnTo>
                  <a:lnTo>
                    <a:pt x="9253" y="1371"/>
                  </a:lnTo>
                  <a:lnTo>
                    <a:pt x="9245" y="1359"/>
                  </a:lnTo>
                  <a:lnTo>
                    <a:pt x="9233" y="1351"/>
                  </a:lnTo>
                  <a:lnTo>
                    <a:pt x="9221" y="1339"/>
                  </a:lnTo>
                  <a:lnTo>
                    <a:pt x="9221" y="1327"/>
                  </a:lnTo>
                  <a:lnTo>
                    <a:pt x="9229" y="1314"/>
                  </a:lnTo>
                  <a:lnTo>
                    <a:pt x="9241" y="1314"/>
                  </a:lnTo>
                  <a:lnTo>
                    <a:pt x="9253" y="1310"/>
                  </a:lnTo>
                  <a:lnTo>
                    <a:pt x="9253" y="1298"/>
                  </a:lnTo>
                  <a:lnTo>
                    <a:pt x="9265" y="1294"/>
                  </a:lnTo>
                  <a:lnTo>
                    <a:pt x="9265" y="1302"/>
                  </a:lnTo>
                  <a:lnTo>
                    <a:pt x="9278" y="1310"/>
                  </a:lnTo>
                  <a:lnTo>
                    <a:pt x="9290" y="1298"/>
                  </a:lnTo>
                  <a:lnTo>
                    <a:pt x="9302" y="1294"/>
                  </a:lnTo>
                  <a:lnTo>
                    <a:pt x="9298" y="1306"/>
                  </a:lnTo>
                  <a:lnTo>
                    <a:pt x="9290" y="1318"/>
                  </a:lnTo>
                  <a:lnTo>
                    <a:pt x="9278" y="1331"/>
                  </a:lnTo>
                  <a:lnTo>
                    <a:pt x="9286" y="1343"/>
                  </a:lnTo>
                  <a:lnTo>
                    <a:pt x="9298" y="1351"/>
                  </a:lnTo>
                  <a:lnTo>
                    <a:pt x="9302" y="1363"/>
                  </a:lnTo>
                  <a:lnTo>
                    <a:pt x="9298" y="1375"/>
                  </a:lnTo>
                  <a:lnTo>
                    <a:pt x="9310" y="1379"/>
                  </a:lnTo>
                  <a:lnTo>
                    <a:pt x="9347" y="1379"/>
                  </a:lnTo>
                  <a:lnTo>
                    <a:pt x="9359" y="1379"/>
                  </a:lnTo>
                  <a:lnTo>
                    <a:pt x="9371" y="1371"/>
                  </a:lnTo>
                  <a:lnTo>
                    <a:pt x="9383" y="1367"/>
                  </a:lnTo>
                  <a:lnTo>
                    <a:pt x="9396" y="1367"/>
                  </a:lnTo>
                  <a:lnTo>
                    <a:pt x="9408" y="1371"/>
                  </a:lnTo>
                  <a:lnTo>
                    <a:pt x="9420" y="1371"/>
                  </a:lnTo>
                  <a:lnTo>
                    <a:pt x="9432" y="1379"/>
                  </a:lnTo>
                  <a:lnTo>
                    <a:pt x="9444" y="1379"/>
                  </a:lnTo>
                  <a:lnTo>
                    <a:pt x="9457" y="1388"/>
                  </a:lnTo>
                  <a:lnTo>
                    <a:pt x="9457" y="1400"/>
                  </a:lnTo>
                  <a:lnTo>
                    <a:pt x="9465" y="1412"/>
                  </a:lnTo>
                  <a:lnTo>
                    <a:pt x="9461" y="1424"/>
                  </a:lnTo>
                  <a:lnTo>
                    <a:pt x="9469" y="1432"/>
                  </a:lnTo>
                  <a:lnTo>
                    <a:pt x="9481" y="1440"/>
                  </a:lnTo>
                  <a:lnTo>
                    <a:pt x="9493" y="1449"/>
                  </a:lnTo>
                  <a:lnTo>
                    <a:pt x="9510" y="1449"/>
                  </a:lnTo>
                  <a:lnTo>
                    <a:pt x="9522" y="1449"/>
                  </a:lnTo>
                  <a:lnTo>
                    <a:pt x="9534" y="1453"/>
                  </a:lnTo>
                  <a:lnTo>
                    <a:pt x="9546" y="1457"/>
                  </a:lnTo>
                  <a:lnTo>
                    <a:pt x="9554" y="1461"/>
                  </a:lnTo>
                  <a:lnTo>
                    <a:pt x="9562" y="1469"/>
                  </a:lnTo>
                  <a:lnTo>
                    <a:pt x="9566" y="1481"/>
                  </a:lnTo>
                  <a:lnTo>
                    <a:pt x="9591" y="1489"/>
                  </a:lnTo>
                  <a:lnTo>
                    <a:pt x="9603" y="1485"/>
                  </a:lnTo>
                  <a:lnTo>
                    <a:pt x="9611" y="1473"/>
                  </a:lnTo>
                  <a:lnTo>
                    <a:pt x="9607" y="1465"/>
                  </a:lnTo>
                  <a:lnTo>
                    <a:pt x="9615" y="1477"/>
                  </a:lnTo>
                  <a:lnTo>
                    <a:pt x="9607" y="1489"/>
                  </a:lnTo>
                  <a:lnTo>
                    <a:pt x="9619" y="1497"/>
                  </a:lnTo>
                  <a:lnTo>
                    <a:pt x="9632" y="1497"/>
                  </a:lnTo>
                  <a:lnTo>
                    <a:pt x="9640" y="1485"/>
                  </a:lnTo>
                  <a:lnTo>
                    <a:pt x="9660" y="1485"/>
                  </a:lnTo>
                  <a:lnTo>
                    <a:pt x="9676" y="1481"/>
                  </a:lnTo>
                  <a:lnTo>
                    <a:pt x="9664" y="1469"/>
                  </a:lnTo>
                  <a:lnTo>
                    <a:pt x="9652" y="1465"/>
                  </a:lnTo>
                  <a:lnTo>
                    <a:pt x="9640" y="1461"/>
                  </a:lnTo>
                  <a:lnTo>
                    <a:pt x="9628" y="1461"/>
                  </a:lnTo>
                  <a:lnTo>
                    <a:pt x="9640" y="1453"/>
                  </a:lnTo>
                  <a:lnTo>
                    <a:pt x="9636" y="1440"/>
                  </a:lnTo>
                  <a:lnTo>
                    <a:pt x="9623" y="1449"/>
                  </a:lnTo>
                  <a:lnTo>
                    <a:pt x="9636" y="1440"/>
                  </a:lnTo>
                  <a:lnTo>
                    <a:pt x="9648" y="1436"/>
                  </a:lnTo>
                  <a:lnTo>
                    <a:pt x="9660" y="1432"/>
                  </a:lnTo>
                  <a:lnTo>
                    <a:pt x="9672" y="1428"/>
                  </a:lnTo>
                  <a:lnTo>
                    <a:pt x="9685" y="1416"/>
                  </a:lnTo>
                  <a:lnTo>
                    <a:pt x="9672" y="1404"/>
                  </a:lnTo>
                  <a:lnTo>
                    <a:pt x="9660" y="1404"/>
                  </a:lnTo>
                  <a:lnTo>
                    <a:pt x="9672" y="1400"/>
                  </a:lnTo>
                  <a:lnTo>
                    <a:pt x="9676" y="1404"/>
                  </a:lnTo>
                  <a:lnTo>
                    <a:pt x="9676" y="1392"/>
                  </a:lnTo>
                  <a:lnTo>
                    <a:pt x="9685" y="1379"/>
                  </a:lnTo>
                  <a:lnTo>
                    <a:pt x="9672" y="1383"/>
                  </a:lnTo>
                  <a:lnTo>
                    <a:pt x="9668" y="1371"/>
                  </a:lnTo>
                  <a:lnTo>
                    <a:pt x="9652" y="1363"/>
                  </a:lnTo>
                  <a:lnTo>
                    <a:pt x="9640" y="1359"/>
                  </a:lnTo>
                  <a:lnTo>
                    <a:pt x="9652" y="1355"/>
                  </a:lnTo>
                  <a:lnTo>
                    <a:pt x="9668" y="1359"/>
                  </a:lnTo>
                  <a:lnTo>
                    <a:pt x="9672" y="1371"/>
                  </a:lnTo>
                  <a:lnTo>
                    <a:pt x="9685" y="1371"/>
                  </a:lnTo>
                  <a:lnTo>
                    <a:pt x="9697" y="1375"/>
                  </a:lnTo>
                  <a:lnTo>
                    <a:pt x="9709" y="1375"/>
                  </a:lnTo>
                  <a:lnTo>
                    <a:pt x="9721" y="1375"/>
                  </a:lnTo>
                  <a:lnTo>
                    <a:pt x="9733" y="1375"/>
                  </a:lnTo>
                  <a:lnTo>
                    <a:pt x="9746" y="1379"/>
                  </a:lnTo>
                  <a:lnTo>
                    <a:pt x="9750" y="1367"/>
                  </a:lnTo>
                  <a:lnTo>
                    <a:pt x="9737" y="1363"/>
                  </a:lnTo>
                  <a:lnTo>
                    <a:pt x="9729" y="1351"/>
                  </a:lnTo>
                  <a:lnTo>
                    <a:pt x="9737" y="1355"/>
                  </a:lnTo>
                  <a:lnTo>
                    <a:pt x="9754" y="1359"/>
                  </a:lnTo>
                  <a:lnTo>
                    <a:pt x="9762" y="1363"/>
                  </a:lnTo>
                  <a:lnTo>
                    <a:pt x="9774" y="1367"/>
                  </a:lnTo>
                  <a:lnTo>
                    <a:pt x="9782" y="1355"/>
                  </a:lnTo>
                  <a:lnTo>
                    <a:pt x="9782" y="1343"/>
                  </a:lnTo>
                  <a:lnTo>
                    <a:pt x="9794" y="1331"/>
                  </a:lnTo>
                  <a:lnTo>
                    <a:pt x="9807" y="1327"/>
                  </a:lnTo>
                  <a:lnTo>
                    <a:pt x="9815" y="1322"/>
                  </a:lnTo>
                  <a:lnTo>
                    <a:pt x="9827" y="1327"/>
                  </a:lnTo>
                  <a:lnTo>
                    <a:pt x="9831" y="1314"/>
                  </a:lnTo>
                  <a:lnTo>
                    <a:pt x="9819" y="1310"/>
                  </a:lnTo>
                  <a:lnTo>
                    <a:pt x="9815" y="1310"/>
                  </a:lnTo>
                  <a:lnTo>
                    <a:pt x="9803" y="1314"/>
                  </a:lnTo>
                  <a:lnTo>
                    <a:pt x="9798" y="1302"/>
                  </a:lnTo>
                  <a:lnTo>
                    <a:pt x="9786" y="1298"/>
                  </a:lnTo>
                  <a:lnTo>
                    <a:pt x="9774" y="1302"/>
                  </a:lnTo>
                  <a:lnTo>
                    <a:pt x="9786" y="1294"/>
                  </a:lnTo>
                  <a:lnTo>
                    <a:pt x="9774" y="1290"/>
                  </a:lnTo>
                  <a:lnTo>
                    <a:pt x="9762" y="1278"/>
                  </a:lnTo>
                  <a:lnTo>
                    <a:pt x="9750" y="1274"/>
                  </a:lnTo>
                  <a:lnTo>
                    <a:pt x="9737" y="1265"/>
                  </a:lnTo>
                  <a:lnTo>
                    <a:pt x="9725" y="1257"/>
                  </a:lnTo>
                  <a:lnTo>
                    <a:pt x="9713" y="1245"/>
                  </a:lnTo>
                  <a:lnTo>
                    <a:pt x="9709" y="1233"/>
                  </a:lnTo>
                  <a:lnTo>
                    <a:pt x="9701" y="1233"/>
                  </a:lnTo>
                  <a:lnTo>
                    <a:pt x="9689" y="1233"/>
                  </a:lnTo>
                  <a:lnTo>
                    <a:pt x="9676" y="1229"/>
                  </a:lnTo>
                  <a:lnTo>
                    <a:pt x="9652" y="1225"/>
                  </a:lnTo>
                  <a:lnTo>
                    <a:pt x="9664" y="1225"/>
                  </a:lnTo>
                  <a:lnTo>
                    <a:pt x="9652" y="1225"/>
                  </a:lnTo>
                  <a:lnTo>
                    <a:pt x="9640" y="1221"/>
                  </a:lnTo>
                  <a:lnTo>
                    <a:pt x="9632" y="1221"/>
                  </a:lnTo>
                  <a:lnTo>
                    <a:pt x="9644" y="1225"/>
                  </a:lnTo>
                  <a:lnTo>
                    <a:pt x="9656" y="1229"/>
                  </a:lnTo>
                  <a:lnTo>
                    <a:pt x="9644" y="1237"/>
                  </a:lnTo>
                  <a:lnTo>
                    <a:pt x="9632" y="1233"/>
                  </a:lnTo>
                  <a:lnTo>
                    <a:pt x="9619" y="1229"/>
                  </a:lnTo>
                  <a:lnTo>
                    <a:pt x="9623" y="1241"/>
                  </a:lnTo>
                  <a:lnTo>
                    <a:pt x="9611" y="1241"/>
                  </a:lnTo>
                  <a:lnTo>
                    <a:pt x="9611" y="1233"/>
                  </a:lnTo>
                  <a:lnTo>
                    <a:pt x="9623" y="1221"/>
                  </a:lnTo>
                  <a:lnTo>
                    <a:pt x="9611" y="1217"/>
                  </a:lnTo>
                  <a:lnTo>
                    <a:pt x="9599" y="1217"/>
                  </a:lnTo>
                  <a:lnTo>
                    <a:pt x="9587" y="1217"/>
                  </a:lnTo>
                  <a:lnTo>
                    <a:pt x="9575" y="1217"/>
                  </a:lnTo>
                  <a:lnTo>
                    <a:pt x="9562" y="1217"/>
                  </a:lnTo>
                  <a:lnTo>
                    <a:pt x="9550" y="1217"/>
                  </a:lnTo>
                  <a:lnTo>
                    <a:pt x="9538" y="1217"/>
                  </a:lnTo>
                  <a:lnTo>
                    <a:pt x="9550" y="1221"/>
                  </a:lnTo>
                  <a:lnTo>
                    <a:pt x="9562" y="1225"/>
                  </a:lnTo>
                  <a:lnTo>
                    <a:pt x="9566" y="1241"/>
                  </a:lnTo>
                  <a:lnTo>
                    <a:pt x="9571" y="1249"/>
                  </a:lnTo>
                  <a:lnTo>
                    <a:pt x="9566" y="1261"/>
                  </a:lnTo>
                  <a:lnTo>
                    <a:pt x="9554" y="1270"/>
                  </a:lnTo>
                  <a:lnTo>
                    <a:pt x="9562" y="1274"/>
                  </a:lnTo>
                  <a:lnTo>
                    <a:pt x="9575" y="1278"/>
                  </a:lnTo>
                  <a:lnTo>
                    <a:pt x="9583" y="1286"/>
                  </a:lnTo>
                  <a:lnTo>
                    <a:pt x="9575" y="1302"/>
                  </a:lnTo>
                  <a:lnTo>
                    <a:pt x="9571" y="1306"/>
                  </a:lnTo>
                  <a:lnTo>
                    <a:pt x="9571" y="1294"/>
                  </a:lnTo>
                  <a:lnTo>
                    <a:pt x="9571" y="1282"/>
                  </a:lnTo>
                  <a:lnTo>
                    <a:pt x="9558" y="1282"/>
                  </a:lnTo>
                  <a:lnTo>
                    <a:pt x="9546" y="1294"/>
                  </a:lnTo>
                  <a:lnTo>
                    <a:pt x="9542" y="1282"/>
                  </a:lnTo>
                  <a:lnTo>
                    <a:pt x="9530" y="1270"/>
                  </a:lnTo>
                  <a:lnTo>
                    <a:pt x="9522" y="1265"/>
                  </a:lnTo>
                  <a:lnTo>
                    <a:pt x="9518" y="1253"/>
                  </a:lnTo>
                  <a:lnTo>
                    <a:pt x="9526" y="1241"/>
                  </a:lnTo>
                  <a:lnTo>
                    <a:pt x="9522" y="1229"/>
                  </a:lnTo>
                  <a:lnTo>
                    <a:pt x="9514" y="1217"/>
                  </a:lnTo>
                  <a:lnTo>
                    <a:pt x="9518" y="1204"/>
                  </a:lnTo>
                  <a:lnTo>
                    <a:pt x="9526" y="1192"/>
                  </a:lnTo>
                  <a:lnTo>
                    <a:pt x="9514" y="1180"/>
                  </a:lnTo>
                  <a:lnTo>
                    <a:pt x="9501" y="1188"/>
                  </a:lnTo>
                  <a:lnTo>
                    <a:pt x="9489" y="1192"/>
                  </a:lnTo>
                  <a:lnTo>
                    <a:pt x="9497" y="1180"/>
                  </a:lnTo>
                  <a:lnTo>
                    <a:pt x="9493" y="1168"/>
                  </a:lnTo>
                  <a:lnTo>
                    <a:pt x="9493" y="1160"/>
                  </a:lnTo>
                  <a:lnTo>
                    <a:pt x="9485" y="1156"/>
                  </a:lnTo>
                  <a:lnTo>
                    <a:pt x="9473" y="1147"/>
                  </a:lnTo>
                  <a:lnTo>
                    <a:pt x="9461" y="1143"/>
                  </a:lnTo>
                  <a:lnTo>
                    <a:pt x="9448" y="1135"/>
                  </a:lnTo>
                  <a:lnTo>
                    <a:pt x="9436" y="1131"/>
                  </a:lnTo>
                  <a:lnTo>
                    <a:pt x="9424" y="1127"/>
                  </a:lnTo>
                  <a:lnTo>
                    <a:pt x="9412" y="1119"/>
                  </a:lnTo>
                  <a:lnTo>
                    <a:pt x="9400" y="1115"/>
                  </a:lnTo>
                  <a:lnTo>
                    <a:pt x="9375" y="1103"/>
                  </a:lnTo>
                  <a:lnTo>
                    <a:pt x="9363" y="1099"/>
                  </a:lnTo>
                  <a:lnTo>
                    <a:pt x="9351" y="1103"/>
                  </a:lnTo>
                  <a:lnTo>
                    <a:pt x="9347" y="1095"/>
                  </a:lnTo>
                  <a:lnTo>
                    <a:pt x="9359" y="1095"/>
                  </a:lnTo>
                  <a:lnTo>
                    <a:pt x="9347" y="1086"/>
                  </a:lnTo>
                  <a:lnTo>
                    <a:pt x="9335" y="1078"/>
                  </a:lnTo>
                  <a:lnTo>
                    <a:pt x="9322" y="1074"/>
                  </a:lnTo>
                  <a:lnTo>
                    <a:pt x="9310" y="1070"/>
                  </a:lnTo>
                  <a:lnTo>
                    <a:pt x="9322" y="1074"/>
                  </a:lnTo>
                  <a:lnTo>
                    <a:pt x="9335" y="1082"/>
                  </a:lnTo>
                  <a:lnTo>
                    <a:pt x="9347" y="1086"/>
                  </a:lnTo>
                  <a:lnTo>
                    <a:pt x="9335" y="1095"/>
                  </a:lnTo>
                  <a:lnTo>
                    <a:pt x="9330" y="1078"/>
                  </a:lnTo>
                  <a:lnTo>
                    <a:pt x="9318" y="1074"/>
                  </a:lnTo>
                  <a:lnTo>
                    <a:pt x="9306" y="1070"/>
                  </a:lnTo>
                  <a:lnTo>
                    <a:pt x="9294" y="1070"/>
                  </a:lnTo>
                  <a:lnTo>
                    <a:pt x="9286" y="1058"/>
                  </a:lnTo>
                  <a:lnTo>
                    <a:pt x="9298" y="1062"/>
                  </a:lnTo>
                  <a:lnTo>
                    <a:pt x="9286" y="1054"/>
                  </a:lnTo>
                  <a:lnTo>
                    <a:pt x="9274" y="1046"/>
                  </a:lnTo>
                  <a:lnTo>
                    <a:pt x="9261" y="1042"/>
                  </a:lnTo>
                  <a:lnTo>
                    <a:pt x="9249" y="1038"/>
                  </a:lnTo>
                  <a:lnTo>
                    <a:pt x="9245" y="1025"/>
                  </a:lnTo>
                  <a:lnTo>
                    <a:pt x="9229" y="1029"/>
                  </a:lnTo>
                  <a:lnTo>
                    <a:pt x="9217" y="1025"/>
                  </a:lnTo>
                  <a:lnTo>
                    <a:pt x="9208" y="1021"/>
                  </a:lnTo>
                  <a:lnTo>
                    <a:pt x="9196" y="1021"/>
                  </a:lnTo>
                  <a:lnTo>
                    <a:pt x="9184" y="1009"/>
                  </a:lnTo>
                  <a:lnTo>
                    <a:pt x="9196" y="1017"/>
                  </a:lnTo>
                  <a:lnTo>
                    <a:pt x="9184" y="1005"/>
                  </a:lnTo>
                  <a:lnTo>
                    <a:pt x="9172" y="997"/>
                  </a:lnTo>
                  <a:lnTo>
                    <a:pt x="9160" y="989"/>
                  </a:lnTo>
                  <a:lnTo>
                    <a:pt x="9147" y="989"/>
                  </a:lnTo>
                  <a:lnTo>
                    <a:pt x="9135" y="989"/>
                  </a:lnTo>
                  <a:lnTo>
                    <a:pt x="9147" y="985"/>
                  </a:lnTo>
                  <a:lnTo>
                    <a:pt x="9135" y="977"/>
                  </a:lnTo>
                  <a:lnTo>
                    <a:pt x="9123" y="973"/>
                  </a:lnTo>
                  <a:lnTo>
                    <a:pt x="9111" y="968"/>
                  </a:lnTo>
                  <a:lnTo>
                    <a:pt x="9099" y="968"/>
                  </a:lnTo>
                  <a:lnTo>
                    <a:pt x="9086" y="964"/>
                  </a:lnTo>
                  <a:lnTo>
                    <a:pt x="9074" y="964"/>
                  </a:lnTo>
                  <a:lnTo>
                    <a:pt x="9062" y="956"/>
                  </a:lnTo>
                  <a:lnTo>
                    <a:pt x="9050" y="952"/>
                  </a:lnTo>
                  <a:lnTo>
                    <a:pt x="9037" y="952"/>
                  </a:lnTo>
                  <a:lnTo>
                    <a:pt x="9025" y="952"/>
                  </a:lnTo>
                  <a:lnTo>
                    <a:pt x="9013" y="948"/>
                  </a:lnTo>
                  <a:lnTo>
                    <a:pt x="9001" y="940"/>
                  </a:lnTo>
                  <a:lnTo>
                    <a:pt x="8989" y="936"/>
                  </a:lnTo>
                  <a:lnTo>
                    <a:pt x="8976" y="924"/>
                  </a:lnTo>
                  <a:lnTo>
                    <a:pt x="8964" y="924"/>
                  </a:lnTo>
                  <a:lnTo>
                    <a:pt x="8952" y="924"/>
                  </a:lnTo>
                  <a:lnTo>
                    <a:pt x="8940" y="924"/>
                  </a:lnTo>
                  <a:lnTo>
                    <a:pt x="8928" y="928"/>
                  </a:lnTo>
                  <a:lnTo>
                    <a:pt x="8915" y="928"/>
                  </a:lnTo>
                  <a:lnTo>
                    <a:pt x="8875" y="928"/>
                  </a:lnTo>
                  <a:lnTo>
                    <a:pt x="8863" y="924"/>
                  </a:lnTo>
                  <a:lnTo>
                    <a:pt x="8850" y="924"/>
                  </a:lnTo>
                  <a:lnTo>
                    <a:pt x="8838" y="928"/>
                  </a:lnTo>
                  <a:lnTo>
                    <a:pt x="8826" y="924"/>
                  </a:lnTo>
                  <a:lnTo>
                    <a:pt x="8814" y="916"/>
                  </a:lnTo>
                  <a:lnTo>
                    <a:pt x="8801" y="920"/>
                  </a:lnTo>
                  <a:lnTo>
                    <a:pt x="8814" y="928"/>
                  </a:lnTo>
                  <a:lnTo>
                    <a:pt x="8801" y="936"/>
                  </a:lnTo>
                  <a:lnTo>
                    <a:pt x="8789" y="928"/>
                  </a:lnTo>
                  <a:lnTo>
                    <a:pt x="8777" y="924"/>
                  </a:lnTo>
                  <a:lnTo>
                    <a:pt x="8765" y="916"/>
                  </a:lnTo>
                  <a:lnTo>
                    <a:pt x="8753" y="916"/>
                  </a:lnTo>
                  <a:lnTo>
                    <a:pt x="8740" y="916"/>
                  </a:lnTo>
                  <a:lnTo>
                    <a:pt x="8728" y="911"/>
                  </a:lnTo>
                  <a:lnTo>
                    <a:pt x="8720" y="911"/>
                  </a:lnTo>
                  <a:lnTo>
                    <a:pt x="8708" y="911"/>
                  </a:lnTo>
                  <a:lnTo>
                    <a:pt x="8696" y="907"/>
                  </a:lnTo>
                  <a:lnTo>
                    <a:pt x="8683" y="907"/>
                  </a:lnTo>
                  <a:lnTo>
                    <a:pt x="8671" y="903"/>
                  </a:lnTo>
                  <a:lnTo>
                    <a:pt x="8659" y="903"/>
                  </a:lnTo>
                  <a:lnTo>
                    <a:pt x="8647" y="899"/>
                  </a:lnTo>
                  <a:lnTo>
                    <a:pt x="8635" y="899"/>
                  </a:lnTo>
                  <a:lnTo>
                    <a:pt x="8639" y="911"/>
                  </a:lnTo>
                  <a:lnTo>
                    <a:pt x="8639" y="924"/>
                  </a:lnTo>
                  <a:lnTo>
                    <a:pt x="8639" y="936"/>
                  </a:lnTo>
                  <a:lnTo>
                    <a:pt x="8626" y="940"/>
                  </a:lnTo>
                  <a:lnTo>
                    <a:pt x="8618" y="948"/>
                  </a:lnTo>
                  <a:lnTo>
                    <a:pt x="8626" y="956"/>
                  </a:lnTo>
                  <a:lnTo>
                    <a:pt x="8639" y="956"/>
                  </a:lnTo>
                  <a:lnTo>
                    <a:pt x="8647" y="964"/>
                  </a:lnTo>
                  <a:lnTo>
                    <a:pt x="8655" y="981"/>
                  </a:lnTo>
                  <a:lnTo>
                    <a:pt x="8663" y="993"/>
                  </a:lnTo>
                  <a:lnTo>
                    <a:pt x="8663" y="1005"/>
                  </a:lnTo>
                  <a:lnTo>
                    <a:pt x="8675" y="1017"/>
                  </a:lnTo>
                  <a:lnTo>
                    <a:pt x="8663" y="1017"/>
                  </a:lnTo>
                  <a:lnTo>
                    <a:pt x="8651" y="1025"/>
                  </a:lnTo>
                  <a:lnTo>
                    <a:pt x="8651" y="1038"/>
                  </a:lnTo>
                  <a:lnTo>
                    <a:pt x="8635" y="1034"/>
                  </a:lnTo>
                  <a:lnTo>
                    <a:pt x="8643" y="1046"/>
                  </a:lnTo>
                  <a:lnTo>
                    <a:pt x="8631" y="1038"/>
                  </a:lnTo>
                  <a:lnTo>
                    <a:pt x="8618" y="1038"/>
                  </a:lnTo>
                  <a:lnTo>
                    <a:pt x="8606" y="1042"/>
                  </a:lnTo>
                  <a:lnTo>
                    <a:pt x="8594" y="1042"/>
                  </a:lnTo>
                  <a:lnTo>
                    <a:pt x="8582" y="1042"/>
                  </a:lnTo>
                  <a:lnTo>
                    <a:pt x="8574" y="1029"/>
                  </a:lnTo>
                  <a:lnTo>
                    <a:pt x="8570" y="1017"/>
                  </a:lnTo>
                  <a:lnTo>
                    <a:pt x="8557" y="1009"/>
                  </a:lnTo>
                  <a:lnTo>
                    <a:pt x="8545" y="1005"/>
                  </a:lnTo>
                  <a:lnTo>
                    <a:pt x="8533" y="997"/>
                  </a:lnTo>
                  <a:lnTo>
                    <a:pt x="8521" y="997"/>
                  </a:lnTo>
                  <a:lnTo>
                    <a:pt x="8508" y="997"/>
                  </a:lnTo>
                  <a:lnTo>
                    <a:pt x="8500" y="985"/>
                  </a:lnTo>
                  <a:lnTo>
                    <a:pt x="8500" y="960"/>
                  </a:lnTo>
                  <a:lnTo>
                    <a:pt x="8488" y="952"/>
                  </a:lnTo>
                  <a:lnTo>
                    <a:pt x="8480" y="940"/>
                  </a:lnTo>
                  <a:lnTo>
                    <a:pt x="8468" y="936"/>
                  </a:lnTo>
                  <a:lnTo>
                    <a:pt x="8452" y="948"/>
                  </a:lnTo>
                  <a:lnTo>
                    <a:pt x="8443" y="956"/>
                  </a:lnTo>
                  <a:lnTo>
                    <a:pt x="8427" y="960"/>
                  </a:lnTo>
                  <a:lnTo>
                    <a:pt x="8419" y="964"/>
                  </a:lnTo>
                  <a:lnTo>
                    <a:pt x="8403" y="964"/>
                  </a:lnTo>
                  <a:lnTo>
                    <a:pt x="8366" y="964"/>
                  </a:lnTo>
                  <a:lnTo>
                    <a:pt x="8358" y="956"/>
                  </a:lnTo>
                  <a:lnTo>
                    <a:pt x="8342" y="956"/>
                  </a:lnTo>
                  <a:lnTo>
                    <a:pt x="8334" y="956"/>
                  </a:lnTo>
                  <a:lnTo>
                    <a:pt x="8325" y="956"/>
                  </a:lnTo>
                  <a:lnTo>
                    <a:pt x="8313" y="956"/>
                  </a:lnTo>
                  <a:lnTo>
                    <a:pt x="8301" y="956"/>
                  </a:lnTo>
                  <a:lnTo>
                    <a:pt x="8289" y="956"/>
                  </a:lnTo>
                  <a:lnTo>
                    <a:pt x="8277" y="956"/>
                  </a:lnTo>
                  <a:lnTo>
                    <a:pt x="8264" y="948"/>
                  </a:lnTo>
                  <a:lnTo>
                    <a:pt x="8252" y="940"/>
                  </a:lnTo>
                  <a:lnTo>
                    <a:pt x="8240" y="940"/>
                  </a:lnTo>
                  <a:lnTo>
                    <a:pt x="8228" y="944"/>
                  </a:lnTo>
                  <a:lnTo>
                    <a:pt x="8215" y="948"/>
                  </a:lnTo>
                  <a:lnTo>
                    <a:pt x="8203" y="944"/>
                  </a:lnTo>
                  <a:lnTo>
                    <a:pt x="8191" y="944"/>
                  </a:lnTo>
                  <a:lnTo>
                    <a:pt x="8179" y="948"/>
                  </a:lnTo>
                  <a:lnTo>
                    <a:pt x="8167" y="948"/>
                  </a:lnTo>
                  <a:lnTo>
                    <a:pt x="8154" y="948"/>
                  </a:lnTo>
                  <a:lnTo>
                    <a:pt x="8150" y="948"/>
                  </a:lnTo>
                  <a:lnTo>
                    <a:pt x="8138" y="948"/>
                  </a:lnTo>
                  <a:lnTo>
                    <a:pt x="8134" y="948"/>
                  </a:lnTo>
                  <a:lnTo>
                    <a:pt x="8122" y="952"/>
                  </a:lnTo>
                  <a:lnTo>
                    <a:pt x="8110" y="948"/>
                  </a:lnTo>
                  <a:lnTo>
                    <a:pt x="8097" y="952"/>
                  </a:lnTo>
                  <a:lnTo>
                    <a:pt x="8081" y="956"/>
                  </a:lnTo>
                  <a:lnTo>
                    <a:pt x="8073" y="960"/>
                  </a:lnTo>
                  <a:lnTo>
                    <a:pt x="8065" y="956"/>
                  </a:lnTo>
                  <a:lnTo>
                    <a:pt x="8049" y="952"/>
                  </a:lnTo>
                  <a:lnTo>
                    <a:pt x="8041" y="948"/>
                  </a:lnTo>
                  <a:lnTo>
                    <a:pt x="8028" y="948"/>
                  </a:lnTo>
                  <a:lnTo>
                    <a:pt x="8020" y="948"/>
                  </a:lnTo>
                  <a:lnTo>
                    <a:pt x="8008" y="940"/>
                  </a:lnTo>
                  <a:lnTo>
                    <a:pt x="8004" y="940"/>
                  </a:lnTo>
                  <a:lnTo>
                    <a:pt x="7992" y="936"/>
                  </a:lnTo>
                  <a:lnTo>
                    <a:pt x="7984" y="924"/>
                  </a:lnTo>
                  <a:lnTo>
                    <a:pt x="7996" y="911"/>
                  </a:lnTo>
                  <a:lnTo>
                    <a:pt x="7992" y="899"/>
                  </a:lnTo>
                  <a:lnTo>
                    <a:pt x="8004" y="891"/>
                  </a:lnTo>
                  <a:lnTo>
                    <a:pt x="8008" y="879"/>
                  </a:lnTo>
                  <a:lnTo>
                    <a:pt x="8004" y="867"/>
                  </a:lnTo>
                  <a:lnTo>
                    <a:pt x="8004" y="863"/>
                  </a:lnTo>
                  <a:lnTo>
                    <a:pt x="7996" y="855"/>
                  </a:lnTo>
                  <a:lnTo>
                    <a:pt x="7988" y="842"/>
                  </a:lnTo>
                  <a:lnTo>
                    <a:pt x="7975" y="834"/>
                  </a:lnTo>
                  <a:lnTo>
                    <a:pt x="7963" y="826"/>
                  </a:lnTo>
                  <a:lnTo>
                    <a:pt x="7951" y="822"/>
                  </a:lnTo>
                  <a:lnTo>
                    <a:pt x="7939" y="814"/>
                  </a:lnTo>
                  <a:lnTo>
                    <a:pt x="7927" y="810"/>
                  </a:lnTo>
                  <a:lnTo>
                    <a:pt x="7914" y="806"/>
                  </a:lnTo>
                  <a:lnTo>
                    <a:pt x="7902" y="802"/>
                  </a:lnTo>
                  <a:lnTo>
                    <a:pt x="7890" y="802"/>
                  </a:lnTo>
                  <a:lnTo>
                    <a:pt x="7878" y="798"/>
                  </a:lnTo>
                  <a:lnTo>
                    <a:pt x="7866" y="798"/>
                  </a:lnTo>
                  <a:lnTo>
                    <a:pt x="7853" y="794"/>
                  </a:lnTo>
                  <a:lnTo>
                    <a:pt x="7841" y="794"/>
                  </a:lnTo>
                  <a:lnTo>
                    <a:pt x="7829" y="794"/>
                  </a:lnTo>
                  <a:lnTo>
                    <a:pt x="7817" y="794"/>
                  </a:lnTo>
                  <a:lnTo>
                    <a:pt x="7805" y="794"/>
                  </a:lnTo>
                  <a:lnTo>
                    <a:pt x="7792" y="794"/>
                  </a:lnTo>
                  <a:lnTo>
                    <a:pt x="7780" y="794"/>
                  </a:lnTo>
                  <a:lnTo>
                    <a:pt x="7756" y="794"/>
                  </a:lnTo>
                  <a:lnTo>
                    <a:pt x="7743" y="794"/>
                  </a:lnTo>
                  <a:lnTo>
                    <a:pt x="7731" y="798"/>
                  </a:lnTo>
                  <a:lnTo>
                    <a:pt x="7719" y="798"/>
                  </a:lnTo>
                  <a:lnTo>
                    <a:pt x="7707" y="798"/>
                  </a:lnTo>
                  <a:lnTo>
                    <a:pt x="7695" y="802"/>
                  </a:lnTo>
                  <a:lnTo>
                    <a:pt x="7682" y="802"/>
                  </a:lnTo>
                  <a:lnTo>
                    <a:pt x="7670" y="806"/>
                  </a:lnTo>
                  <a:lnTo>
                    <a:pt x="7658" y="806"/>
                  </a:lnTo>
                  <a:lnTo>
                    <a:pt x="7646" y="810"/>
                  </a:lnTo>
                  <a:lnTo>
                    <a:pt x="7630" y="814"/>
                  </a:lnTo>
                  <a:lnTo>
                    <a:pt x="7621" y="822"/>
                  </a:lnTo>
                  <a:lnTo>
                    <a:pt x="7609" y="818"/>
                  </a:lnTo>
                  <a:lnTo>
                    <a:pt x="7597" y="818"/>
                  </a:lnTo>
                  <a:lnTo>
                    <a:pt x="7585" y="822"/>
                  </a:lnTo>
                  <a:lnTo>
                    <a:pt x="7573" y="822"/>
                  </a:lnTo>
                  <a:lnTo>
                    <a:pt x="7560" y="822"/>
                  </a:lnTo>
                  <a:lnTo>
                    <a:pt x="7548" y="818"/>
                  </a:lnTo>
                  <a:lnTo>
                    <a:pt x="7536" y="818"/>
                  </a:lnTo>
                  <a:lnTo>
                    <a:pt x="7524" y="810"/>
                  </a:lnTo>
                  <a:lnTo>
                    <a:pt x="7499" y="806"/>
                  </a:lnTo>
                  <a:lnTo>
                    <a:pt x="7512" y="806"/>
                  </a:lnTo>
                  <a:lnTo>
                    <a:pt x="7524" y="806"/>
                  </a:lnTo>
                  <a:lnTo>
                    <a:pt x="7524" y="798"/>
                  </a:lnTo>
                  <a:lnTo>
                    <a:pt x="7512" y="785"/>
                  </a:lnTo>
                  <a:lnTo>
                    <a:pt x="7499" y="773"/>
                  </a:lnTo>
                  <a:lnTo>
                    <a:pt x="7487" y="765"/>
                  </a:lnTo>
                  <a:lnTo>
                    <a:pt x="7475" y="765"/>
                  </a:lnTo>
                  <a:lnTo>
                    <a:pt x="7463" y="761"/>
                  </a:lnTo>
                  <a:lnTo>
                    <a:pt x="7450" y="761"/>
                  </a:lnTo>
                  <a:lnTo>
                    <a:pt x="7438" y="769"/>
                  </a:lnTo>
                  <a:lnTo>
                    <a:pt x="7430" y="769"/>
                  </a:lnTo>
                  <a:lnTo>
                    <a:pt x="7414" y="773"/>
                  </a:lnTo>
                  <a:lnTo>
                    <a:pt x="7402" y="781"/>
                  </a:lnTo>
                  <a:lnTo>
                    <a:pt x="7402" y="777"/>
                  </a:lnTo>
                  <a:lnTo>
                    <a:pt x="7414" y="773"/>
                  </a:lnTo>
                  <a:lnTo>
                    <a:pt x="7426" y="769"/>
                  </a:lnTo>
                  <a:lnTo>
                    <a:pt x="7438" y="757"/>
                  </a:lnTo>
                  <a:lnTo>
                    <a:pt x="7422" y="745"/>
                  </a:lnTo>
                  <a:lnTo>
                    <a:pt x="7410" y="745"/>
                  </a:lnTo>
                  <a:lnTo>
                    <a:pt x="7398" y="749"/>
                  </a:lnTo>
                  <a:lnTo>
                    <a:pt x="7389" y="753"/>
                  </a:lnTo>
                  <a:lnTo>
                    <a:pt x="7394" y="741"/>
                  </a:lnTo>
                  <a:lnTo>
                    <a:pt x="7381" y="732"/>
                  </a:lnTo>
                  <a:lnTo>
                    <a:pt x="7369" y="732"/>
                  </a:lnTo>
                  <a:lnTo>
                    <a:pt x="7357" y="728"/>
                  </a:lnTo>
                  <a:lnTo>
                    <a:pt x="7345" y="724"/>
                  </a:lnTo>
                  <a:lnTo>
                    <a:pt x="7332" y="728"/>
                  </a:lnTo>
                  <a:lnTo>
                    <a:pt x="7328" y="716"/>
                  </a:lnTo>
                  <a:lnTo>
                    <a:pt x="7345" y="716"/>
                  </a:lnTo>
                  <a:lnTo>
                    <a:pt x="7353" y="708"/>
                  </a:lnTo>
                  <a:lnTo>
                    <a:pt x="7365" y="708"/>
                  </a:lnTo>
                  <a:lnTo>
                    <a:pt x="7369" y="708"/>
                  </a:lnTo>
                  <a:lnTo>
                    <a:pt x="7381" y="716"/>
                  </a:lnTo>
                  <a:lnTo>
                    <a:pt x="7394" y="712"/>
                  </a:lnTo>
                  <a:lnTo>
                    <a:pt x="7402" y="700"/>
                  </a:lnTo>
                  <a:lnTo>
                    <a:pt x="7389" y="688"/>
                  </a:lnTo>
                  <a:lnTo>
                    <a:pt x="7377" y="676"/>
                  </a:lnTo>
                  <a:lnTo>
                    <a:pt x="7365" y="671"/>
                  </a:lnTo>
                  <a:lnTo>
                    <a:pt x="7353" y="667"/>
                  </a:lnTo>
                  <a:lnTo>
                    <a:pt x="7341" y="663"/>
                  </a:lnTo>
                  <a:lnTo>
                    <a:pt x="7316" y="659"/>
                  </a:lnTo>
                  <a:lnTo>
                    <a:pt x="7304" y="655"/>
                  </a:lnTo>
                  <a:lnTo>
                    <a:pt x="7292" y="655"/>
                  </a:lnTo>
                  <a:lnTo>
                    <a:pt x="7280" y="655"/>
                  </a:lnTo>
                  <a:lnTo>
                    <a:pt x="7231" y="655"/>
                  </a:lnTo>
                  <a:lnTo>
                    <a:pt x="7219" y="663"/>
                  </a:lnTo>
                  <a:lnTo>
                    <a:pt x="7206" y="671"/>
                  </a:lnTo>
                  <a:lnTo>
                    <a:pt x="7194" y="684"/>
                  </a:lnTo>
                  <a:lnTo>
                    <a:pt x="7190" y="692"/>
                  </a:lnTo>
                  <a:lnTo>
                    <a:pt x="7178" y="704"/>
                  </a:lnTo>
                  <a:lnTo>
                    <a:pt x="7166" y="712"/>
                  </a:lnTo>
                  <a:lnTo>
                    <a:pt x="7153" y="716"/>
                  </a:lnTo>
                  <a:lnTo>
                    <a:pt x="7141" y="724"/>
                  </a:lnTo>
                  <a:lnTo>
                    <a:pt x="7129" y="724"/>
                  </a:lnTo>
                  <a:lnTo>
                    <a:pt x="7117" y="728"/>
                  </a:lnTo>
                  <a:lnTo>
                    <a:pt x="7105" y="724"/>
                  </a:lnTo>
                  <a:lnTo>
                    <a:pt x="7092" y="724"/>
                  </a:lnTo>
                  <a:lnTo>
                    <a:pt x="7105" y="716"/>
                  </a:lnTo>
                  <a:lnTo>
                    <a:pt x="7096" y="704"/>
                  </a:lnTo>
                  <a:lnTo>
                    <a:pt x="7109" y="700"/>
                  </a:lnTo>
                  <a:lnTo>
                    <a:pt x="7121" y="704"/>
                  </a:lnTo>
                  <a:lnTo>
                    <a:pt x="7133" y="700"/>
                  </a:lnTo>
                  <a:lnTo>
                    <a:pt x="7145" y="700"/>
                  </a:lnTo>
                  <a:lnTo>
                    <a:pt x="7145" y="688"/>
                  </a:lnTo>
                  <a:lnTo>
                    <a:pt x="7137" y="676"/>
                  </a:lnTo>
                  <a:lnTo>
                    <a:pt x="7137" y="663"/>
                  </a:lnTo>
                  <a:lnTo>
                    <a:pt x="7145" y="667"/>
                  </a:lnTo>
                  <a:lnTo>
                    <a:pt x="7153" y="680"/>
                  </a:lnTo>
                  <a:lnTo>
                    <a:pt x="7170" y="676"/>
                  </a:lnTo>
                  <a:lnTo>
                    <a:pt x="7170" y="684"/>
                  </a:lnTo>
                  <a:lnTo>
                    <a:pt x="7157" y="696"/>
                  </a:lnTo>
                  <a:lnTo>
                    <a:pt x="7153" y="708"/>
                  </a:lnTo>
                  <a:lnTo>
                    <a:pt x="7166" y="700"/>
                  </a:lnTo>
                  <a:lnTo>
                    <a:pt x="7178" y="692"/>
                  </a:lnTo>
                  <a:lnTo>
                    <a:pt x="7190" y="680"/>
                  </a:lnTo>
                  <a:lnTo>
                    <a:pt x="7202" y="671"/>
                  </a:lnTo>
                  <a:lnTo>
                    <a:pt x="7214" y="655"/>
                  </a:lnTo>
                  <a:lnTo>
                    <a:pt x="7202" y="659"/>
                  </a:lnTo>
                  <a:lnTo>
                    <a:pt x="7190" y="655"/>
                  </a:lnTo>
                  <a:lnTo>
                    <a:pt x="7178" y="655"/>
                  </a:lnTo>
                  <a:lnTo>
                    <a:pt x="7153" y="659"/>
                  </a:lnTo>
                  <a:lnTo>
                    <a:pt x="7141" y="659"/>
                  </a:lnTo>
                  <a:lnTo>
                    <a:pt x="7129" y="659"/>
                  </a:lnTo>
                  <a:lnTo>
                    <a:pt x="7117" y="663"/>
                  </a:lnTo>
                  <a:lnTo>
                    <a:pt x="7101" y="663"/>
                  </a:lnTo>
                  <a:lnTo>
                    <a:pt x="7088" y="663"/>
                  </a:lnTo>
                  <a:lnTo>
                    <a:pt x="7076" y="667"/>
                  </a:lnTo>
                  <a:lnTo>
                    <a:pt x="7064" y="671"/>
                  </a:lnTo>
                  <a:lnTo>
                    <a:pt x="7052" y="667"/>
                  </a:lnTo>
                  <a:lnTo>
                    <a:pt x="7048" y="663"/>
                  </a:lnTo>
                  <a:lnTo>
                    <a:pt x="7060" y="659"/>
                  </a:lnTo>
                  <a:lnTo>
                    <a:pt x="7072" y="659"/>
                  </a:lnTo>
                  <a:lnTo>
                    <a:pt x="7080" y="647"/>
                  </a:lnTo>
                  <a:lnTo>
                    <a:pt x="7092" y="643"/>
                  </a:lnTo>
                  <a:lnTo>
                    <a:pt x="7105" y="647"/>
                  </a:lnTo>
                  <a:lnTo>
                    <a:pt x="7117" y="651"/>
                  </a:lnTo>
                  <a:lnTo>
                    <a:pt x="7129" y="651"/>
                  </a:lnTo>
                  <a:lnTo>
                    <a:pt x="7141" y="651"/>
                  </a:lnTo>
                  <a:lnTo>
                    <a:pt x="7166" y="651"/>
                  </a:lnTo>
                  <a:lnTo>
                    <a:pt x="7178" y="655"/>
                  </a:lnTo>
                  <a:lnTo>
                    <a:pt x="7190" y="651"/>
                  </a:lnTo>
                  <a:lnTo>
                    <a:pt x="7202" y="655"/>
                  </a:lnTo>
                  <a:lnTo>
                    <a:pt x="7190" y="647"/>
                  </a:lnTo>
                  <a:lnTo>
                    <a:pt x="7178" y="643"/>
                  </a:lnTo>
                  <a:lnTo>
                    <a:pt x="7166" y="639"/>
                  </a:lnTo>
                  <a:lnTo>
                    <a:pt x="7153" y="639"/>
                  </a:lnTo>
                  <a:lnTo>
                    <a:pt x="7141" y="635"/>
                  </a:lnTo>
                  <a:lnTo>
                    <a:pt x="7129" y="631"/>
                  </a:lnTo>
                  <a:lnTo>
                    <a:pt x="7117" y="627"/>
                  </a:lnTo>
                  <a:lnTo>
                    <a:pt x="7105" y="627"/>
                  </a:lnTo>
                  <a:lnTo>
                    <a:pt x="7096" y="627"/>
                  </a:lnTo>
                  <a:lnTo>
                    <a:pt x="7084" y="623"/>
                  </a:lnTo>
                  <a:lnTo>
                    <a:pt x="7072" y="623"/>
                  </a:lnTo>
                  <a:lnTo>
                    <a:pt x="7060" y="619"/>
                  </a:lnTo>
                  <a:lnTo>
                    <a:pt x="7048" y="619"/>
                  </a:lnTo>
                  <a:lnTo>
                    <a:pt x="7035" y="619"/>
                  </a:lnTo>
                  <a:lnTo>
                    <a:pt x="7023" y="619"/>
                  </a:lnTo>
                  <a:lnTo>
                    <a:pt x="7011" y="614"/>
                  </a:lnTo>
                  <a:lnTo>
                    <a:pt x="6987" y="614"/>
                  </a:lnTo>
                  <a:lnTo>
                    <a:pt x="6974" y="614"/>
                  </a:lnTo>
                  <a:lnTo>
                    <a:pt x="6962" y="614"/>
                  </a:lnTo>
                  <a:lnTo>
                    <a:pt x="6946" y="610"/>
                  </a:lnTo>
                  <a:lnTo>
                    <a:pt x="6934" y="610"/>
                  </a:lnTo>
                  <a:lnTo>
                    <a:pt x="6913" y="610"/>
                  </a:lnTo>
                  <a:lnTo>
                    <a:pt x="6897" y="606"/>
                  </a:lnTo>
                  <a:lnTo>
                    <a:pt x="6885" y="602"/>
                  </a:lnTo>
                  <a:lnTo>
                    <a:pt x="6873" y="594"/>
                  </a:lnTo>
                  <a:lnTo>
                    <a:pt x="6860" y="594"/>
                  </a:lnTo>
                  <a:lnTo>
                    <a:pt x="6848" y="590"/>
                  </a:lnTo>
                  <a:lnTo>
                    <a:pt x="6836" y="590"/>
                  </a:lnTo>
                  <a:lnTo>
                    <a:pt x="6840" y="602"/>
                  </a:lnTo>
                  <a:lnTo>
                    <a:pt x="6852" y="610"/>
                  </a:lnTo>
                  <a:lnTo>
                    <a:pt x="6852" y="623"/>
                  </a:lnTo>
                  <a:lnTo>
                    <a:pt x="6844" y="631"/>
                  </a:lnTo>
                  <a:lnTo>
                    <a:pt x="6828" y="635"/>
                  </a:lnTo>
                  <a:lnTo>
                    <a:pt x="6820" y="639"/>
                  </a:lnTo>
                  <a:lnTo>
                    <a:pt x="6795" y="639"/>
                  </a:lnTo>
                  <a:lnTo>
                    <a:pt x="6783" y="635"/>
                  </a:lnTo>
                  <a:lnTo>
                    <a:pt x="6771" y="635"/>
                  </a:lnTo>
                  <a:lnTo>
                    <a:pt x="6759" y="643"/>
                  </a:lnTo>
                  <a:lnTo>
                    <a:pt x="6746" y="655"/>
                  </a:lnTo>
                  <a:lnTo>
                    <a:pt x="6742" y="667"/>
                  </a:lnTo>
                  <a:lnTo>
                    <a:pt x="6751" y="676"/>
                  </a:lnTo>
                  <a:lnTo>
                    <a:pt x="6767" y="676"/>
                  </a:lnTo>
                  <a:lnTo>
                    <a:pt x="6775" y="663"/>
                  </a:lnTo>
                  <a:lnTo>
                    <a:pt x="6795" y="663"/>
                  </a:lnTo>
                  <a:lnTo>
                    <a:pt x="6808" y="667"/>
                  </a:lnTo>
                  <a:lnTo>
                    <a:pt x="6795" y="676"/>
                  </a:lnTo>
                  <a:lnTo>
                    <a:pt x="6783" y="680"/>
                  </a:lnTo>
                  <a:lnTo>
                    <a:pt x="6779" y="692"/>
                  </a:lnTo>
                  <a:lnTo>
                    <a:pt x="6767" y="696"/>
                  </a:lnTo>
                  <a:lnTo>
                    <a:pt x="6779" y="708"/>
                  </a:lnTo>
                  <a:lnTo>
                    <a:pt x="6779" y="716"/>
                  </a:lnTo>
                  <a:lnTo>
                    <a:pt x="6783" y="732"/>
                  </a:lnTo>
                  <a:lnTo>
                    <a:pt x="6791" y="741"/>
                  </a:lnTo>
                  <a:lnTo>
                    <a:pt x="6795" y="749"/>
                  </a:lnTo>
                  <a:lnTo>
                    <a:pt x="6795" y="753"/>
                  </a:lnTo>
                  <a:lnTo>
                    <a:pt x="6791" y="749"/>
                  </a:lnTo>
                  <a:lnTo>
                    <a:pt x="6779" y="753"/>
                  </a:lnTo>
                  <a:lnTo>
                    <a:pt x="6767" y="749"/>
                  </a:lnTo>
                  <a:lnTo>
                    <a:pt x="6755" y="757"/>
                  </a:lnTo>
                  <a:lnTo>
                    <a:pt x="6742" y="753"/>
                  </a:lnTo>
                  <a:lnTo>
                    <a:pt x="6738" y="741"/>
                  </a:lnTo>
                  <a:lnTo>
                    <a:pt x="6726" y="737"/>
                  </a:lnTo>
                  <a:lnTo>
                    <a:pt x="6714" y="732"/>
                  </a:lnTo>
                  <a:lnTo>
                    <a:pt x="6702" y="737"/>
                  </a:lnTo>
                  <a:lnTo>
                    <a:pt x="6690" y="737"/>
                  </a:lnTo>
                  <a:lnTo>
                    <a:pt x="6677" y="741"/>
                  </a:lnTo>
                  <a:lnTo>
                    <a:pt x="6673" y="753"/>
                  </a:lnTo>
                  <a:lnTo>
                    <a:pt x="6673" y="765"/>
                  </a:lnTo>
                  <a:lnTo>
                    <a:pt x="6685" y="765"/>
                  </a:lnTo>
                  <a:lnTo>
                    <a:pt x="6698" y="769"/>
                  </a:lnTo>
                  <a:lnTo>
                    <a:pt x="6685" y="777"/>
                  </a:lnTo>
                  <a:lnTo>
                    <a:pt x="6673" y="777"/>
                  </a:lnTo>
                  <a:lnTo>
                    <a:pt x="6661" y="777"/>
                  </a:lnTo>
                  <a:lnTo>
                    <a:pt x="6673" y="785"/>
                  </a:lnTo>
                  <a:lnTo>
                    <a:pt x="6657" y="785"/>
                  </a:lnTo>
                  <a:lnTo>
                    <a:pt x="6645" y="781"/>
                  </a:lnTo>
                  <a:lnTo>
                    <a:pt x="6657" y="777"/>
                  </a:lnTo>
                  <a:lnTo>
                    <a:pt x="6645" y="777"/>
                  </a:lnTo>
                  <a:lnTo>
                    <a:pt x="6637" y="765"/>
                  </a:lnTo>
                  <a:lnTo>
                    <a:pt x="6620" y="757"/>
                  </a:lnTo>
                  <a:lnTo>
                    <a:pt x="6612" y="753"/>
                  </a:lnTo>
                  <a:lnTo>
                    <a:pt x="6596" y="745"/>
                  </a:lnTo>
                  <a:lnTo>
                    <a:pt x="6584" y="745"/>
                  </a:lnTo>
                  <a:lnTo>
                    <a:pt x="6576" y="741"/>
                  </a:lnTo>
                  <a:lnTo>
                    <a:pt x="6567" y="737"/>
                  </a:lnTo>
                  <a:lnTo>
                    <a:pt x="6551" y="732"/>
                  </a:lnTo>
                  <a:lnTo>
                    <a:pt x="6539" y="732"/>
                  </a:lnTo>
                  <a:lnTo>
                    <a:pt x="6527" y="737"/>
                  </a:lnTo>
                  <a:lnTo>
                    <a:pt x="6519" y="745"/>
                  </a:lnTo>
                  <a:lnTo>
                    <a:pt x="6506" y="741"/>
                  </a:lnTo>
                  <a:lnTo>
                    <a:pt x="6490" y="745"/>
                  </a:lnTo>
                  <a:lnTo>
                    <a:pt x="6482" y="757"/>
                  </a:lnTo>
                  <a:lnTo>
                    <a:pt x="6482" y="761"/>
                  </a:lnTo>
                  <a:lnTo>
                    <a:pt x="6474" y="773"/>
                  </a:lnTo>
                  <a:lnTo>
                    <a:pt x="6478" y="761"/>
                  </a:lnTo>
                  <a:lnTo>
                    <a:pt x="6466" y="761"/>
                  </a:lnTo>
                  <a:lnTo>
                    <a:pt x="6454" y="761"/>
                  </a:lnTo>
                  <a:lnTo>
                    <a:pt x="6441" y="761"/>
                  </a:lnTo>
                  <a:lnTo>
                    <a:pt x="6429" y="761"/>
                  </a:lnTo>
                  <a:lnTo>
                    <a:pt x="6417" y="757"/>
                  </a:lnTo>
                  <a:lnTo>
                    <a:pt x="6405" y="753"/>
                  </a:lnTo>
                  <a:lnTo>
                    <a:pt x="6392" y="745"/>
                  </a:lnTo>
                  <a:lnTo>
                    <a:pt x="6380" y="732"/>
                  </a:lnTo>
                  <a:lnTo>
                    <a:pt x="6368" y="724"/>
                  </a:lnTo>
                  <a:lnTo>
                    <a:pt x="6360" y="712"/>
                  </a:lnTo>
                  <a:lnTo>
                    <a:pt x="6356" y="700"/>
                  </a:lnTo>
                  <a:lnTo>
                    <a:pt x="6344" y="704"/>
                  </a:lnTo>
                  <a:lnTo>
                    <a:pt x="6335" y="716"/>
                  </a:lnTo>
                  <a:lnTo>
                    <a:pt x="6327" y="728"/>
                  </a:lnTo>
                  <a:lnTo>
                    <a:pt x="6323" y="741"/>
                  </a:lnTo>
                  <a:lnTo>
                    <a:pt x="6315" y="753"/>
                  </a:lnTo>
                  <a:lnTo>
                    <a:pt x="6311" y="769"/>
                  </a:lnTo>
                  <a:lnTo>
                    <a:pt x="6319" y="777"/>
                  </a:lnTo>
                  <a:lnTo>
                    <a:pt x="6303" y="785"/>
                  </a:lnTo>
                  <a:lnTo>
                    <a:pt x="6295" y="798"/>
                  </a:lnTo>
                  <a:lnTo>
                    <a:pt x="6291" y="806"/>
                  </a:lnTo>
                  <a:lnTo>
                    <a:pt x="6283" y="818"/>
                  </a:lnTo>
                  <a:lnTo>
                    <a:pt x="6270" y="830"/>
                  </a:lnTo>
                  <a:lnTo>
                    <a:pt x="6258" y="834"/>
                  </a:lnTo>
                  <a:lnTo>
                    <a:pt x="6246" y="822"/>
                  </a:lnTo>
                  <a:lnTo>
                    <a:pt x="6242" y="810"/>
                  </a:lnTo>
                  <a:lnTo>
                    <a:pt x="6230" y="818"/>
                  </a:lnTo>
                  <a:lnTo>
                    <a:pt x="6217" y="810"/>
                  </a:lnTo>
                  <a:lnTo>
                    <a:pt x="6205" y="802"/>
                  </a:lnTo>
                  <a:lnTo>
                    <a:pt x="6193" y="794"/>
                  </a:lnTo>
                  <a:lnTo>
                    <a:pt x="6181" y="794"/>
                  </a:lnTo>
                  <a:lnTo>
                    <a:pt x="6173" y="781"/>
                  </a:lnTo>
                  <a:lnTo>
                    <a:pt x="6165" y="769"/>
                  </a:lnTo>
                  <a:lnTo>
                    <a:pt x="6152" y="761"/>
                  </a:lnTo>
                  <a:lnTo>
                    <a:pt x="6148" y="745"/>
                  </a:lnTo>
                  <a:lnTo>
                    <a:pt x="6136" y="737"/>
                  </a:lnTo>
                  <a:lnTo>
                    <a:pt x="6124" y="737"/>
                  </a:lnTo>
                  <a:lnTo>
                    <a:pt x="6128" y="724"/>
                  </a:lnTo>
                  <a:lnTo>
                    <a:pt x="6140" y="724"/>
                  </a:lnTo>
                  <a:lnTo>
                    <a:pt x="6152" y="720"/>
                  </a:lnTo>
                  <a:lnTo>
                    <a:pt x="6165" y="724"/>
                  </a:lnTo>
                  <a:lnTo>
                    <a:pt x="6152" y="716"/>
                  </a:lnTo>
                  <a:lnTo>
                    <a:pt x="6144" y="704"/>
                  </a:lnTo>
                  <a:lnTo>
                    <a:pt x="6136" y="692"/>
                  </a:lnTo>
                  <a:lnTo>
                    <a:pt x="6132" y="692"/>
                  </a:lnTo>
                  <a:lnTo>
                    <a:pt x="6136" y="704"/>
                  </a:lnTo>
                  <a:lnTo>
                    <a:pt x="6140" y="716"/>
                  </a:lnTo>
                  <a:lnTo>
                    <a:pt x="6128" y="720"/>
                  </a:lnTo>
                  <a:lnTo>
                    <a:pt x="6116" y="716"/>
                  </a:lnTo>
                  <a:lnTo>
                    <a:pt x="6108" y="708"/>
                  </a:lnTo>
                  <a:lnTo>
                    <a:pt x="6095" y="696"/>
                  </a:lnTo>
                  <a:lnTo>
                    <a:pt x="6091" y="684"/>
                  </a:lnTo>
                  <a:lnTo>
                    <a:pt x="6087" y="680"/>
                  </a:lnTo>
                  <a:lnTo>
                    <a:pt x="6083" y="671"/>
                  </a:lnTo>
                  <a:lnTo>
                    <a:pt x="6083" y="663"/>
                  </a:lnTo>
                  <a:lnTo>
                    <a:pt x="6091" y="667"/>
                  </a:lnTo>
                  <a:lnTo>
                    <a:pt x="6104" y="671"/>
                  </a:lnTo>
                  <a:lnTo>
                    <a:pt x="6112" y="680"/>
                  </a:lnTo>
                  <a:lnTo>
                    <a:pt x="6124" y="684"/>
                  </a:lnTo>
                  <a:lnTo>
                    <a:pt x="6136" y="684"/>
                  </a:lnTo>
                  <a:lnTo>
                    <a:pt x="6148" y="684"/>
                  </a:lnTo>
                  <a:lnTo>
                    <a:pt x="6161" y="676"/>
                  </a:lnTo>
                  <a:lnTo>
                    <a:pt x="6148" y="676"/>
                  </a:lnTo>
                  <a:lnTo>
                    <a:pt x="6152" y="671"/>
                  </a:lnTo>
                  <a:lnTo>
                    <a:pt x="6165" y="663"/>
                  </a:lnTo>
                  <a:lnTo>
                    <a:pt x="6152" y="659"/>
                  </a:lnTo>
                  <a:lnTo>
                    <a:pt x="6161" y="655"/>
                  </a:lnTo>
                  <a:lnTo>
                    <a:pt x="6161" y="651"/>
                  </a:lnTo>
                  <a:lnTo>
                    <a:pt x="6148" y="647"/>
                  </a:lnTo>
                  <a:lnTo>
                    <a:pt x="6144" y="639"/>
                  </a:lnTo>
                  <a:lnTo>
                    <a:pt x="6128" y="639"/>
                  </a:lnTo>
                  <a:lnTo>
                    <a:pt x="6120" y="639"/>
                  </a:lnTo>
                  <a:lnTo>
                    <a:pt x="6104" y="639"/>
                  </a:lnTo>
                  <a:lnTo>
                    <a:pt x="6095" y="631"/>
                  </a:lnTo>
                  <a:lnTo>
                    <a:pt x="6104" y="631"/>
                  </a:lnTo>
                  <a:lnTo>
                    <a:pt x="6116" y="631"/>
                  </a:lnTo>
                  <a:lnTo>
                    <a:pt x="6124" y="619"/>
                  </a:lnTo>
                  <a:lnTo>
                    <a:pt x="6128" y="614"/>
                  </a:lnTo>
                  <a:lnTo>
                    <a:pt x="6132" y="614"/>
                  </a:lnTo>
                  <a:lnTo>
                    <a:pt x="6144" y="614"/>
                  </a:lnTo>
                  <a:lnTo>
                    <a:pt x="6140" y="610"/>
                  </a:lnTo>
                  <a:lnTo>
                    <a:pt x="6128" y="606"/>
                  </a:lnTo>
                  <a:lnTo>
                    <a:pt x="6116" y="606"/>
                  </a:lnTo>
                  <a:lnTo>
                    <a:pt x="6120" y="602"/>
                  </a:lnTo>
                  <a:lnTo>
                    <a:pt x="6132" y="602"/>
                  </a:lnTo>
                  <a:lnTo>
                    <a:pt x="6148" y="598"/>
                  </a:lnTo>
                  <a:lnTo>
                    <a:pt x="6136" y="594"/>
                  </a:lnTo>
                  <a:lnTo>
                    <a:pt x="6124" y="590"/>
                  </a:lnTo>
                  <a:lnTo>
                    <a:pt x="6112" y="590"/>
                  </a:lnTo>
                  <a:lnTo>
                    <a:pt x="6099" y="590"/>
                  </a:lnTo>
                  <a:lnTo>
                    <a:pt x="6099" y="586"/>
                  </a:lnTo>
                  <a:lnTo>
                    <a:pt x="6108" y="586"/>
                  </a:lnTo>
                  <a:lnTo>
                    <a:pt x="6120" y="582"/>
                  </a:lnTo>
                  <a:lnTo>
                    <a:pt x="6132" y="578"/>
                  </a:lnTo>
                  <a:lnTo>
                    <a:pt x="6132" y="566"/>
                  </a:lnTo>
                  <a:lnTo>
                    <a:pt x="6120" y="570"/>
                  </a:lnTo>
                  <a:lnTo>
                    <a:pt x="6124" y="566"/>
                  </a:lnTo>
                  <a:lnTo>
                    <a:pt x="6120" y="553"/>
                  </a:lnTo>
                  <a:lnTo>
                    <a:pt x="6112" y="549"/>
                  </a:lnTo>
                  <a:lnTo>
                    <a:pt x="6095" y="549"/>
                  </a:lnTo>
                  <a:lnTo>
                    <a:pt x="6087" y="549"/>
                  </a:lnTo>
                  <a:lnTo>
                    <a:pt x="6091" y="537"/>
                  </a:lnTo>
                  <a:lnTo>
                    <a:pt x="6079" y="537"/>
                  </a:lnTo>
                  <a:lnTo>
                    <a:pt x="6067" y="529"/>
                  </a:lnTo>
                  <a:lnTo>
                    <a:pt x="6063" y="521"/>
                  </a:lnTo>
                  <a:lnTo>
                    <a:pt x="6038" y="521"/>
                  </a:lnTo>
                  <a:lnTo>
                    <a:pt x="6030" y="517"/>
                  </a:lnTo>
                  <a:lnTo>
                    <a:pt x="6018" y="517"/>
                  </a:lnTo>
                  <a:lnTo>
                    <a:pt x="6006" y="517"/>
                  </a:lnTo>
                  <a:lnTo>
                    <a:pt x="5998" y="529"/>
                  </a:lnTo>
                  <a:lnTo>
                    <a:pt x="5986" y="533"/>
                  </a:lnTo>
                  <a:lnTo>
                    <a:pt x="5981" y="533"/>
                  </a:lnTo>
                  <a:lnTo>
                    <a:pt x="5977" y="537"/>
                  </a:lnTo>
                  <a:lnTo>
                    <a:pt x="5973" y="537"/>
                  </a:lnTo>
                  <a:lnTo>
                    <a:pt x="5973" y="529"/>
                  </a:lnTo>
                  <a:lnTo>
                    <a:pt x="5961" y="525"/>
                  </a:lnTo>
                  <a:lnTo>
                    <a:pt x="5973" y="529"/>
                  </a:lnTo>
                  <a:lnTo>
                    <a:pt x="5969" y="517"/>
                  </a:lnTo>
                  <a:lnTo>
                    <a:pt x="5957" y="517"/>
                  </a:lnTo>
                  <a:lnTo>
                    <a:pt x="5945" y="529"/>
                  </a:lnTo>
                  <a:lnTo>
                    <a:pt x="5949" y="517"/>
                  </a:lnTo>
                  <a:lnTo>
                    <a:pt x="5937" y="525"/>
                  </a:lnTo>
                  <a:lnTo>
                    <a:pt x="5924" y="529"/>
                  </a:lnTo>
                  <a:lnTo>
                    <a:pt x="5929" y="517"/>
                  </a:lnTo>
                  <a:lnTo>
                    <a:pt x="5916" y="513"/>
                  </a:lnTo>
                  <a:lnTo>
                    <a:pt x="5904" y="517"/>
                  </a:lnTo>
                  <a:lnTo>
                    <a:pt x="5904" y="501"/>
                  </a:lnTo>
                  <a:lnTo>
                    <a:pt x="5888" y="496"/>
                  </a:lnTo>
                  <a:lnTo>
                    <a:pt x="5876" y="492"/>
                  </a:lnTo>
                  <a:lnTo>
                    <a:pt x="5863" y="492"/>
                  </a:lnTo>
                  <a:lnTo>
                    <a:pt x="5851" y="488"/>
                  </a:lnTo>
                  <a:lnTo>
                    <a:pt x="5839" y="492"/>
                  </a:lnTo>
                  <a:lnTo>
                    <a:pt x="5827" y="488"/>
                  </a:lnTo>
                  <a:lnTo>
                    <a:pt x="5827" y="501"/>
                  </a:lnTo>
                  <a:lnTo>
                    <a:pt x="5815" y="509"/>
                  </a:lnTo>
                  <a:lnTo>
                    <a:pt x="5806" y="496"/>
                  </a:lnTo>
                  <a:lnTo>
                    <a:pt x="5794" y="501"/>
                  </a:lnTo>
                  <a:lnTo>
                    <a:pt x="5790" y="513"/>
                  </a:lnTo>
                  <a:lnTo>
                    <a:pt x="5794" y="525"/>
                  </a:lnTo>
                  <a:lnTo>
                    <a:pt x="5790" y="537"/>
                  </a:lnTo>
                  <a:lnTo>
                    <a:pt x="5802" y="549"/>
                  </a:lnTo>
                  <a:lnTo>
                    <a:pt x="5806" y="562"/>
                  </a:lnTo>
                  <a:lnTo>
                    <a:pt x="5794" y="558"/>
                  </a:lnTo>
                  <a:lnTo>
                    <a:pt x="5794" y="562"/>
                  </a:lnTo>
                  <a:lnTo>
                    <a:pt x="5790" y="574"/>
                  </a:lnTo>
                  <a:lnTo>
                    <a:pt x="5786" y="586"/>
                  </a:lnTo>
                  <a:lnTo>
                    <a:pt x="5770" y="586"/>
                  </a:lnTo>
                  <a:lnTo>
                    <a:pt x="5758" y="578"/>
                  </a:lnTo>
                  <a:lnTo>
                    <a:pt x="5745" y="574"/>
                  </a:lnTo>
                  <a:lnTo>
                    <a:pt x="5733" y="582"/>
                  </a:lnTo>
                  <a:lnTo>
                    <a:pt x="5725" y="582"/>
                  </a:lnTo>
                  <a:lnTo>
                    <a:pt x="5709" y="582"/>
                  </a:lnTo>
                  <a:lnTo>
                    <a:pt x="5697" y="582"/>
                  </a:lnTo>
                  <a:lnTo>
                    <a:pt x="5668" y="582"/>
                  </a:lnTo>
                  <a:lnTo>
                    <a:pt x="5656" y="586"/>
                  </a:lnTo>
                  <a:lnTo>
                    <a:pt x="5644" y="586"/>
                  </a:lnTo>
                  <a:lnTo>
                    <a:pt x="5632" y="582"/>
                  </a:lnTo>
                  <a:lnTo>
                    <a:pt x="5619" y="578"/>
                  </a:lnTo>
                  <a:lnTo>
                    <a:pt x="5607" y="578"/>
                  </a:lnTo>
                  <a:lnTo>
                    <a:pt x="5595" y="578"/>
                  </a:lnTo>
                  <a:lnTo>
                    <a:pt x="5587" y="578"/>
                  </a:lnTo>
                  <a:lnTo>
                    <a:pt x="5575" y="578"/>
                  </a:lnTo>
                  <a:lnTo>
                    <a:pt x="5570" y="578"/>
                  </a:lnTo>
                  <a:lnTo>
                    <a:pt x="5558" y="570"/>
                  </a:lnTo>
                  <a:lnTo>
                    <a:pt x="5546" y="570"/>
                  </a:lnTo>
                  <a:lnTo>
                    <a:pt x="5534" y="566"/>
                  </a:lnTo>
                  <a:lnTo>
                    <a:pt x="5522" y="562"/>
                  </a:lnTo>
                  <a:lnTo>
                    <a:pt x="5509" y="558"/>
                  </a:lnTo>
                  <a:lnTo>
                    <a:pt x="5497" y="553"/>
                  </a:lnTo>
                  <a:lnTo>
                    <a:pt x="5489" y="541"/>
                  </a:lnTo>
                  <a:lnTo>
                    <a:pt x="5489" y="529"/>
                  </a:lnTo>
                  <a:lnTo>
                    <a:pt x="5501" y="521"/>
                  </a:lnTo>
                  <a:lnTo>
                    <a:pt x="5514" y="525"/>
                  </a:lnTo>
                  <a:lnTo>
                    <a:pt x="5526" y="525"/>
                  </a:lnTo>
                  <a:lnTo>
                    <a:pt x="5509" y="513"/>
                  </a:lnTo>
                  <a:lnTo>
                    <a:pt x="5501" y="509"/>
                  </a:lnTo>
                  <a:lnTo>
                    <a:pt x="5436" y="509"/>
                  </a:lnTo>
                  <a:lnTo>
                    <a:pt x="5424" y="509"/>
                  </a:lnTo>
                  <a:lnTo>
                    <a:pt x="5412" y="509"/>
                  </a:lnTo>
                  <a:lnTo>
                    <a:pt x="5400" y="505"/>
                  </a:lnTo>
                  <a:lnTo>
                    <a:pt x="5387" y="501"/>
                  </a:lnTo>
                  <a:lnTo>
                    <a:pt x="5375" y="501"/>
                  </a:lnTo>
                  <a:lnTo>
                    <a:pt x="5363" y="501"/>
                  </a:lnTo>
                  <a:lnTo>
                    <a:pt x="5351" y="501"/>
                  </a:lnTo>
                  <a:lnTo>
                    <a:pt x="5339" y="496"/>
                  </a:lnTo>
                  <a:lnTo>
                    <a:pt x="5326" y="496"/>
                  </a:lnTo>
                  <a:lnTo>
                    <a:pt x="5314" y="496"/>
                  </a:lnTo>
                  <a:lnTo>
                    <a:pt x="5302" y="496"/>
                  </a:lnTo>
                  <a:lnTo>
                    <a:pt x="5290" y="501"/>
                  </a:lnTo>
                  <a:lnTo>
                    <a:pt x="5277" y="509"/>
                  </a:lnTo>
                  <a:lnTo>
                    <a:pt x="5265" y="509"/>
                  </a:lnTo>
                  <a:lnTo>
                    <a:pt x="5253" y="509"/>
                  </a:lnTo>
                  <a:lnTo>
                    <a:pt x="5241" y="509"/>
                  </a:lnTo>
                  <a:lnTo>
                    <a:pt x="5229" y="509"/>
                  </a:lnTo>
                  <a:lnTo>
                    <a:pt x="5216" y="517"/>
                  </a:lnTo>
                  <a:lnTo>
                    <a:pt x="5204" y="517"/>
                  </a:lnTo>
                  <a:lnTo>
                    <a:pt x="5200" y="529"/>
                  </a:lnTo>
                  <a:lnTo>
                    <a:pt x="5212" y="537"/>
                  </a:lnTo>
                  <a:lnTo>
                    <a:pt x="5225" y="537"/>
                  </a:lnTo>
                  <a:lnTo>
                    <a:pt x="5200" y="545"/>
                  </a:lnTo>
                  <a:lnTo>
                    <a:pt x="5200" y="549"/>
                  </a:lnTo>
                  <a:lnTo>
                    <a:pt x="5196" y="549"/>
                  </a:lnTo>
                  <a:lnTo>
                    <a:pt x="5188" y="537"/>
                  </a:lnTo>
                  <a:lnTo>
                    <a:pt x="5180" y="525"/>
                  </a:lnTo>
                  <a:lnTo>
                    <a:pt x="5184" y="513"/>
                  </a:lnTo>
                  <a:lnTo>
                    <a:pt x="5192" y="501"/>
                  </a:lnTo>
                  <a:lnTo>
                    <a:pt x="5184" y="488"/>
                  </a:lnTo>
                  <a:lnTo>
                    <a:pt x="5176" y="476"/>
                  </a:lnTo>
                  <a:lnTo>
                    <a:pt x="5164" y="468"/>
                  </a:lnTo>
                  <a:lnTo>
                    <a:pt x="5159" y="480"/>
                  </a:lnTo>
                  <a:lnTo>
                    <a:pt x="5159" y="492"/>
                  </a:lnTo>
                  <a:lnTo>
                    <a:pt x="5147" y="496"/>
                  </a:lnTo>
                  <a:lnTo>
                    <a:pt x="5135" y="496"/>
                  </a:lnTo>
                  <a:lnTo>
                    <a:pt x="5123" y="496"/>
                  </a:lnTo>
                  <a:lnTo>
                    <a:pt x="5111" y="496"/>
                  </a:lnTo>
                  <a:lnTo>
                    <a:pt x="5094" y="492"/>
                  </a:lnTo>
                  <a:lnTo>
                    <a:pt x="5078" y="488"/>
                  </a:lnTo>
                  <a:lnTo>
                    <a:pt x="5066" y="480"/>
                  </a:lnTo>
                  <a:lnTo>
                    <a:pt x="5062" y="476"/>
                  </a:lnTo>
                  <a:lnTo>
                    <a:pt x="5062" y="464"/>
                  </a:lnTo>
                  <a:lnTo>
                    <a:pt x="5078" y="460"/>
                  </a:lnTo>
                  <a:lnTo>
                    <a:pt x="5066" y="456"/>
                  </a:lnTo>
                  <a:lnTo>
                    <a:pt x="5054" y="460"/>
                  </a:lnTo>
                  <a:lnTo>
                    <a:pt x="5046" y="472"/>
                  </a:lnTo>
                  <a:lnTo>
                    <a:pt x="5033" y="468"/>
                  </a:lnTo>
                  <a:lnTo>
                    <a:pt x="5017" y="460"/>
                  </a:lnTo>
                  <a:lnTo>
                    <a:pt x="4993" y="460"/>
                  </a:lnTo>
                  <a:lnTo>
                    <a:pt x="4984" y="460"/>
                  </a:lnTo>
                  <a:lnTo>
                    <a:pt x="4972" y="472"/>
                  </a:lnTo>
                  <a:lnTo>
                    <a:pt x="4960" y="480"/>
                  </a:lnTo>
                  <a:lnTo>
                    <a:pt x="4956" y="492"/>
                  </a:lnTo>
                  <a:lnTo>
                    <a:pt x="4968" y="501"/>
                  </a:lnTo>
                  <a:lnTo>
                    <a:pt x="4984" y="496"/>
                  </a:lnTo>
                  <a:lnTo>
                    <a:pt x="4993" y="496"/>
                  </a:lnTo>
                  <a:lnTo>
                    <a:pt x="5009" y="492"/>
                  </a:lnTo>
                  <a:lnTo>
                    <a:pt x="5021" y="492"/>
                  </a:lnTo>
                  <a:lnTo>
                    <a:pt x="5033" y="488"/>
                  </a:lnTo>
                  <a:lnTo>
                    <a:pt x="5037" y="488"/>
                  </a:lnTo>
                  <a:lnTo>
                    <a:pt x="5037" y="496"/>
                  </a:lnTo>
                  <a:lnTo>
                    <a:pt x="5025" y="501"/>
                  </a:lnTo>
                  <a:lnTo>
                    <a:pt x="5013" y="501"/>
                  </a:lnTo>
                  <a:lnTo>
                    <a:pt x="5001" y="509"/>
                  </a:lnTo>
                  <a:lnTo>
                    <a:pt x="4989" y="513"/>
                  </a:lnTo>
                  <a:lnTo>
                    <a:pt x="4984" y="521"/>
                  </a:lnTo>
                  <a:lnTo>
                    <a:pt x="4972" y="525"/>
                  </a:lnTo>
                  <a:lnTo>
                    <a:pt x="4960" y="525"/>
                  </a:lnTo>
                  <a:lnTo>
                    <a:pt x="4948" y="521"/>
                  </a:lnTo>
                  <a:lnTo>
                    <a:pt x="4936" y="517"/>
                  </a:lnTo>
                  <a:lnTo>
                    <a:pt x="4948" y="525"/>
                  </a:lnTo>
                  <a:lnTo>
                    <a:pt x="4936" y="525"/>
                  </a:lnTo>
                  <a:lnTo>
                    <a:pt x="4928" y="537"/>
                  </a:lnTo>
                  <a:lnTo>
                    <a:pt x="4915" y="537"/>
                  </a:lnTo>
                  <a:lnTo>
                    <a:pt x="4903" y="541"/>
                  </a:lnTo>
                  <a:lnTo>
                    <a:pt x="4891" y="541"/>
                  </a:lnTo>
                  <a:lnTo>
                    <a:pt x="4879" y="545"/>
                  </a:lnTo>
                  <a:lnTo>
                    <a:pt x="4866" y="549"/>
                  </a:lnTo>
                  <a:lnTo>
                    <a:pt x="4854" y="553"/>
                  </a:lnTo>
                  <a:lnTo>
                    <a:pt x="4842" y="558"/>
                  </a:lnTo>
                  <a:lnTo>
                    <a:pt x="4830" y="558"/>
                  </a:lnTo>
                  <a:lnTo>
                    <a:pt x="4818" y="562"/>
                  </a:lnTo>
                  <a:lnTo>
                    <a:pt x="4805" y="558"/>
                  </a:lnTo>
                  <a:lnTo>
                    <a:pt x="4793" y="562"/>
                  </a:lnTo>
                  <a:lnTo>
                    <a:pt x="4781" y="562"/>
                  </a:lnTo>
                  <a:lnTo>
                    <a:pt x="4769" y="558"/>
                  </a:lnTo>
                  <a:lnTo>
                    <a:pt x="4757" y="562"/>
                  </a:lnTo>
                  <a:lnTo>
                    <a:pt x="4748" y="574"/>
                  </a:lnTo>
                  <a:lnTo>
                    <a:pt x="4744" y="586"/>
                  </a:lnTo>
                  <a:lnTo>
                    <a:pt x="4732" y="590"/>
                  </a:lnTo>
                  <a:lnTo>
                    <a:pt x="4720" y="598"/>
                  </a:lnTo>
                  <a:lnTo>
                    <a:pt x="4708" y="606"/>
                  </a:lnTo>
                  <a:lnTo>
                    <a:pt x="4696" y="606"/>
                  </a:lnTo>
                  <a:lnTo>
                    <a:pt x="4679" y="606"/>
                  </a:lnTo>
                  <a:lnTo>
                    <a:pt x="4679" y="602"/>
                  </a:lnTo>
                  <a:lnTo>
                    <a:pt x="4692" y="602"/>
                  </a:lnTo>
                  <a:lnTo>
                    <a:pt x="4716" y="590"/>
                  </a:lnTo>
                  <a:lnTo>
                    <a:pt x="4728" y="578"/>
                  </a:lnTo>
                  <a:lnTo>
                    <a:pt x="4728" y="566"/>
                  </a:lnTo>
                  <a:lnTo>
                    <a:pt x="4740" y="553"/>
                  </a:lnTo>
                  <a:lnTo>
                    <a:pt x="4753" y="541"/>
                  </a:lnTo>
                  <a:lnTo>
                    <a:pt x="4765" y="541"/>
                  </a:lnTo>
                  <a:lnTo>
                    <a:pt x="4777" y="545"/>
                  </a:lnTo>
                  <a:lnTo>
                    <a:pt x="4789" y="537"/>
                  </a:lnTo>
                  <a:lnTo>
                    <a:pt x="4797" y="525"/>
                  </a:lnTo>
                  <a:lnTo>
                    <a:pt x="4805" y="517"/>
                  </a:lnTo>
                  <a:lnTo>
                    <a:pt x="4822" y="505"/>
                  </a:lnTo>
                  <a:lnTo>
                    <a:pt x="4834" y="505"/>
                  </a:lnTo>
                  <a:lnTo>
                    <a:pt x="4846" y="509"/>
                  </a:lnTo>
                  <a:lnTo>
                    <a:pt x="4854" y="501"/>
                  </a:lnTo>
                  <a:lnTo>
                    <a:pt x="4871" y="501"/>
                  </a:lnTo>
                  <a:lnTo>
                    <a:pt x="4883" y="492"/>
                  </a:lnTo>
                  <a:lnTo>
                    <a:pt x="4891" y="484"/>
                  </a:lnTo>
                  <a:lnTo>
                    <a:pt x="4903" y="472"/>
                  </a:lnTo>
                  <a:lnTo>
                    <a:pt x="4915" y="464"/>
                  </a:lnTo>
                  <a:lnTo>
                    <a:pt x="4928" y="456"/>
                  </a:lnTo>
                  <a:lnTo>
                    <a:pt x="4940" y="452"/>
                  </a:lnTo>
                  <a:lnTo>
                    <a:pt x="4952" y="452"/>
                  </a:lnTo>
                  <a:lnTo>
                    <a:pt x="4964" y="444"/>
                  </a:lnTo>
                  <a:lnTo>
                    <a:pt x="4976" y="435"/>
                  </a:lnTo>
                  <a:lnTo>
                    <a:pt x="4964" y="427"/>
                  </a:lnTo>
                  <a:lnTo>
                    <a:pt x="4976" y="423"/>
                  </a:lnTo>
                  <a:lnTo>
                    <a:pt x="4984" y="419"/>
                  </a:lnTo>
                  <a:lnTo>
                    <a:pt x="4997" y="419"/>
                  </a:lnTo>
                  <a:lnTo>
                    <a:pt x="5005" y="407"/>
                  </a:lnTo>
                  <a:lnTo>
                    <a:pt x="5017" y="407"/>
                  </a:lnTo>
                  <a:lnTo>
                    <a:pt x="5029" y="399"/>
                  </a:lnTo>
                  <a:lnTo>
                    <a:pt x="5041" y="399"/>
                  </a:lnTo>
                  <a:lnTo>
                    <a:pt x="5054" y="387"/>
                  </a:lnTo>
                  <a:lnTo>
                    <a:pt x="5066" y="383"/>
                  </a:lnTo>
                  <a:lnTo>
                    <a:pt x="5078" y="378"/>
                  </a:lnTo>
                  <a:lnTo>
                    <a:pt x="5090" y="383"/>
                  </a:lnTo>
                  <a:lnTo>
                    <a:pt x="5103" y="370"/>
                  </a:lnTo>
                  <a:lnTo>
                    <a:pt x="5111" y="358"/>
                  </a:lnTo>
                  <a:lnTo>
                    <a:pt x="5123" y="354"/>
                  </a:lnTo>
                  <a:lnTo>
                    <a:pt x="5135" y="354"/>
                  </a:lnTo>
                  <a:lnTo>
                    <a:pt x="5147" y="350"/>
                  </a:lnTo>
                  <a:lnTo>
                    <a:pt x="5159" y="342"/>
                  </a:lnTo>
                  <a:lnTo>
                    <a:pt x="5172" y="330"/>
                  </a:lnTo>
                  <a:lnTo>
                    <a:pt x="5184" y="322"/>
                  </a:lnTo>
                  <a:lnTo>
                    <a:pt x="5196" y="313"/>
                  </a:lnTo>
                  <a:lnTo>
                    <a:pt x="5204" y="301"/>
                  </a:lnTo>
                  <a:lnTo>
                    <a:pt x="5208" y="289"/>
                  </a:lnTo>
                  <a:lnTo>
                    <a:pt x="5196" y="281"/>
                  </a:lnTo>
                  <a:lnTo>
                    <a:pt x="5184" y="277"/>
                  </a:lnTo>
                  <a:lnTo>
                    <a:pt x="5184" y="265"/>
                  </a:lnTo>
                  <a:lnTo>
                    <a:pt x="5172" y="265"/>
                  </a:lnTo>
                  <a:lnTo>
                    <a:pt x="5159" y="277"/>
                  </a:lnTo>
                  <a:lnTo>
                    <a:pt x="5155" y="265"/>
                  </a:lnTo>
                  <a:lnTo>
                    <a:pt x="5155" y="252"/>
                  </a:lnTo>
                  <a:lnTo>
                    <a:pt x="5139" y="248"/>
                  </a:lnTo>
                  <a:lnTo>
                    <a:pt x="5127" y="240"/>
                  </a:lnTo>
                  <a:lnTo>
                    <a:pt x="5143" y="240"/>
                  </a:lnTo>
                  <a:lnTo>
                    <a:pt x="5164" y="252"/>
                  </a:lnTo>
                  <a:lnTo>
                    <a:pt x="5180" y="260"/>
                  </a:lnTo>
                  <a:lnTo>
                    <a:pt x="5192" y="260"/>
                  </a:lnTo>
                  <a:lnTo>
                    <a:pt x="5200" y="269"/>
                  </a:lnTo>
                  <a:lnTo>
                    <a:pt x="5212" y="256"/>
                  </a:lnTo>
                  <a:lnTo>
                    <a:pt x="5216" y="244"/>
                  </a:lnTo>
                  <a:lnTo>
                    <a:pt x="5216" y="232"/>
                  </a:lnTo>
                  <a:lnTo>
                    <a:pt x="5204" y="228"/>
                  </a:lnTo>
                  <a:lnTo>
                    <a:pt x="5192" y="228"/>
                  </a:lnTo>
                  <a:lnTo>
                    <a:pt x="5196" y="216"/>
                  </a:lnTo>
                  <a:lnTo>
                    <a:pt x="5192" y="204"/>
                  </a:lnTo>
                  <a:lnTo>
                    <a:pt x="5184" y="195"/>
                  </a:lnTo>
                  <a:lnTo>
                    <a:pt x="5168" y="187"/>
                  </a:lnTo>
                  <a:lnTo>
                    <a:pt x="5180" y="199"/>
                  </a:lnTo>
                  <a:lnTo>
                    <a:pt x="5168" y="199"/>
                  </a:lnTo>
                  <a:lnTo>
                    <a:pt x="5164" y="212"/>
                  </a:lnTo>
                  <a:lnTo>
                    <a:pt x="5147" y="212"/>
                  </a:lnTo>
                  <a:lnTo>
                    <a:pt x="5155" y="199"/>
                  </a:lnTo>
                  <a:lnTo>
                    <a:pt x="5143" y="195"/>
                  </a:lnTo>
                  <a:lnTo>
                    <a:pt x="5147" y="183"/>
                  </a:lnTo>
                  <a:lnTo>
                    <a:pt x="5139" y="175"/>
                  </a:lnTo>
                  <a:lnTo>
                    <a:pt x="5127" y="167"/>
                  </a:lnTo>
                  <a:lnTo>
                    <a:pt x="5115" y="167"/>
                  </a:lnTo>
                  <a:lnTo>
                    <a:pt x="5103" y="175"/>
                  </a:lnTo>
                  <a:lnTo>
                    <a:pt x="5115" y="163"/>
                  </a:lnTo>
                  <a:lnTo>
                    <a:pt x="5103" y="155"/>
                  </a:lnTo>
                  <a:lnTo>
                    <a:pt x="5090" y="142"/>
                  </a:lnTo>
                  <a:lnTo>
                    <a:pt x="5078" y="142"/>
                  </a:lnTo>
                  <a:lnTo>
                    <a:pt x="5062" y="134"/>
                  </a:lnTo>
                  <a:lnTo>
                    <a:pt x="5050" y="134"/>
                  </a:lnTo>
                  <a:lnTo>
                    <a:pt x="5037" y="126"/>
                  </a:lnTo>
                  <a:lnTo>
                    <a:pt x="5025" y="130"/>
                  </a:lnTo>
                  <a:lnTo>
                    <a:pt x="5013" y="126"/>
                  </a:lnTo>
                  <a:lnTo>
                    <a:pt x="5001" y="126"/>
                  </a:lnTo>
                  <a:lnTo>
                    <a:pt x="4989" y="134"/>
                  </a:lnTo>
                  <a:lnTo>
                    <a:pt x="4984" y="134"/>
                  </a:lnTo>
                  <a:lnTo>
                    <a:pt x="4972" y="130"/>
                  </a:lnTo>
                  <a:lnTo>
                    <a:pt x="4960" y="126"/>
                  </a:lnTo>
                  <a:lnTo>
                    <a:pt x="4948" y="126"/>
                  </a:lnTo>
                  <a:lnTo>
                    <a:pt x="4932" y="130"/>
                  </a:lnTo>
                  <a:lnTo>
                    <a:pt x="4923" y="130"/>
                  </a:lnTo>
                  <a:lnTo>
                    <a:pt x="4911" y="130"/>
                  </a:lnTo>
                  <a:lnTo>
                    <a:pt x="4883" y="130"/>
                  </a:lnTo>
                  <a:lnTo>
                    <a:pt x="4875" y="130"/>
                  </a:lnTo>
                  <a:lnTo>
                    <a:pt x="4862" y="130"/>
                  </a:lnTo>
                  <a:lnTo>
                    <a:pt x="4862" y="138"/>
                  </a:lnTo>
                  <a:lnTo>
                    <a:pt x="4854" y="155"/>
                  </a:lnTo>
                  <a:lnTo>
                    <a:pt x="4842" y="159"/>
                  </a:lnTo>
                  <a:lnTo>
                    <a:pt x="4830" y="155"/>
                  </a:lnTo>
                  <a:lnTo>
                    <a:pt x="4818" y="155"/>
                  </a:lnTo>
                  <a:lnTo>
                    <a:pt x="4805" y="159"/>
                  </a:lnTo>
                  <a:lnTo>
                    <a:pt x="4777" y="159"/>
                  </a:lnTo>
                  <a:lnTo>
                    <a:pt x="4765" y="159"/>
                  </a:lnTo>
                  <a:lnTo>
                    <a:pt x="4761" y="155"/>
                  </a:lnTo>
                  <a:lnTo>
                    <a:pt x="4773" y="151"/>
                  </a:lnTo>
                  <a:lnTo>
                    <a:pt x="4785" y="138"/>
                  </a:lnTo>
                  <a:lnTo>
                    <a:pt x="4797" y="130"/>
                  </a:lnTo>
                  <a:lnTo>
                    <a:pt x="4805" y="122"/>
                  </a:lnTo>
                  <a:lnTo>
                    <a:pt x="4818" y="114"/>
                  </a:lnTo>
                  <a:lnTo>
                    <a:pt x="4822" y="102"/>
                  </a:lnTo>
                  <a:lnTo>
                    <a:pt x="4805" y="94"/>
                  </a:lnTo>
                  <a:lnTo>
                    <a:pt x="4797" y="90"/>
                  </a:lnTo>
                  <a:lnTo>
                    <a:pt x="4781" y="90"/>
                  </a:lnTo>
                  <a:lnTo>
                    <a:pt x="4769" y="94"/>
                  </a:lnTo>
                  <a:lnTo>
                    <a:pt x="4761" y="90"/>
                  </a:lnTo>
                  <a:lnTo>
                    <a:pt x="4748" y="90"/>
                  </a:lnTo>
                  <a:lnTo>
                    <a:pt x="4736" y="94"/>
                  </a:lnTo>
                  <a:lnTo>
                    <a:pt x="4724" y="98"/>
                  </a:lnTo>
                  <a:lnTo>
                    <a:pt x="4712" y="98"/>
                  </a:lnTo>
                  <a:lnTo>
                    <a:pt x="4724" y="90"/>
                  </a:lnTo>
                  <a:lnTo>
                    <a:pt x="4732" y="81"/>
                  </a:lnTo>
                  <a:lnTo>
                    <a:pt x="4720" y="81"/>
                  </a:lnTo>
                  <a:lnTo>
                    <a:pt x="4708" y="81"/>
                  </a:lnTo>
                  <a:lnTo>
                    <a:pt x="4696" y="86"/>
                  </a:lnTo>
                  <a:lnTo>
                    <a:pt x="4683" y="81"/>
                  </a:lnTo>
                  <a:lnTo>
                    <a:pt x="4671" y="86"/>
                  </a:lnTo>
                  <a:lnTo>
                    <a:pt x="4659" y="81"/>
                  </a:lnTo>
                  <a:lnTo>
                    <a:pt x="4647" y="81"/>
                  </a:lnTo>
                  <a:lnTo>
                    <a:pt x="4635" y="86"/>
                  </a:lnTo>
                  <a:lnTo>
                    <a:pt x="4622" y="86"/>
                  </a:lnTo>
                  <a:lnTo>
                    <a:pt x="4635" y="81"/>
                  </a:lnTo>
                  <a:lnTo>
                    <a:pt x="4647" y="81"/>
                  </a:lnTo>
                  <a:lnTo>
                    <a:pt x="4659" y="73"/>
                  </a:lnTo>
                  <a:lnTo>
                    <a:pt x="4671" y="73"/>
                  </a:lnTo>
                  <a:lnTo>
                    <a:pt x="4683" y="69"/>
                  </a:lnTo>
                  <a:lnTo>
                    <a:pt x="4696" y="65"/>
                  </a:lnTo>
                  <a:lnTo>
                    <a:pt x="4708" y="61"/>
                  </a:lnTo>
                  <a:lnTo>
                    <a:pt x="4720" y="53"/>
                  </a:lnTo>
                  <a:lnTo>
                    <a:pt x="4732" y="49"/>
                  </a:lnTo>
                  <a:lnTo>
                    <a:pt x="4744" y="49"/>
                  </a:lnTo>
                  <a:lnTo>
                    <a:pt x="4736" y="37"/>
                  </a:lnTo>
                  <a:lnTo>
                    <a:pt x="4728" y="29"/>
                  </a:lnTo>
                  <a:lnTo>
                    <a:pt x="4716" y="24"/>
                  </a:lnTo>
                  <a:lnTo>
                    <a:pt x="4704" y="24"/>
                  </a:lnTo>
                  <a:lnTo>
                    <a:pt x="4692" y="24"/>
                  </a:lnTo>
                  <a:lnTo>
                    <a:pt x="4667" y="16"/>
                  </a:lnTo>
                  <a:lnTo>
                    <a:pt x="4655" y="4"/>
                  </a:lnTo>
                  <a:lnTo>
                    <a:pt x="4639" y="8"/>
                  </a:lnTo>
                  <a:lnTo>
                    <a:pt x="4626" y="0"/>
                  </a:lnTo>
                  <a:lnTo>
                    <a:pt x="4614" y="0"/>
                  </a:lnTo>
                  <a:lnTo>
                    <a:pt x="4602" y="8"/>
                  </a:lnTo>
                  <a:lnTo>
                    <a:pt x="4590" y="12"/>
                  </a:lnTo>
                  <a:lnTo>
                    <a:pt x="4578" y="16"/>
                  </a:lnTo>
                  <a:lnTo>
                    <a:pt x="4565" y="12"/>
                  </a:lnTo>
                  <a:lnTo>
                    <a:pt x="4553" y="16"/>
                  </a:lnTo>
                  <a:lnTo>
                    <a:pt x="4541" y="29"/>
                  </a:lnTo>
                  <a:lnTo>
                    <a:pt x="4529" y="29"/>
                  </a:lnTo>
                  <a:lnTo>
                    <a:pt x="4512" y="37"/>
                  </a:lnTo>
                  <a:lnTo>
                    <a:pt x="4504" y="49"/>
                  </a:lnTo>
                  <a:lnTo>
                    <a:pt x="4492" y="45"/>
                  </a:lnTo>
                  <a:lnTo>
                    <a:pt x="4492" y="57"/>
                  </a:lnTo>
                  <a:lnTo>
                    <a:pt x="4480" y="65"/>
                  </a:lnTo>
                  <a:lnTo>
                    <a:pt x="4476" y="69"/>
                  </a:lnTo>
                  <a:lnTo>
                    <a:pt x="4460" y="77"/>
                  </a:lnTo>
                  <a:lnTo>
                    <a:pt x="4455" y="90"/>
                  </a:lnTo>
                  <a:lnTo>
                    <a:pt x="4443" y="98"/>
                  </a:lnTo>
                  <a:lnTo>
                    <a:pt x="4435" y="110"/>
                  </a:lnTo>
                  <a:lnTo>
                    <a:pt x="4439" y="122"/>
                  </a:lnTo>
                  <a:lnTo>
                    <a:pt x="4451" y="122"/>
                  </a:lnTo>
                  <a:lnTo>
                    <a:pt x="4447" y="134"/>
                  </a:lnTo>
                  <a:lnTo>
                    <a:pt x="4447" y="147"/>
                  </a:lnTo>
                  <a:lnTo>
                    <a:pt x="4460" y="155"/>
                  </a:lnTo>
                  <a:lnTo>
                    <a:pt x="4472" y="159"/>
                  </a:lnTo>
                  <a:lnTo>
                    <a:pt x="4484" y="163"/>
                  </a:lnTo>
                  <a:lnTo>
                    <a:pt x="4496" y="167"/>
                  </a:lnTo>
                  <a:lnTo>
                    <a:pt x="4512" y="167"/>
                  </a:lnTo>
                  <a:lnTo>
                    <a:pt x="4500" y="171"/>
                  </a:lnTo>
                  <a:lnTo>
                    <a:pt x="4484" y="163"/>
                  </a:lnTo>
                  <a:lnTo>
                    <a:pt x="4472" y="163"/>
                  </a:lnTo>
                  <a:lnTo>
                    <a:pt x="4460" y="159"/>
                  </a:lnTo>
                  <a:lnTo>
                    <a:pt x="4447" y="163"/>
                  </a:lnTo>
                  <a:lnTo>
                    <a:pt x="4435" y="155"/>
                  </a:lnTo>
                  <a:lnTo>
                    <a:pt x="4423" y="159"/>
                  </a:lnTo>
                  <a:lnTo>
                    <a:pt x="4411" y="159"/>
                  </a:lnTo>
                  <a:lnTo>
                    <a:pt x="4399" y="163"/>
                  </a:lnTo>
                  <a:lnTo>
                    <a:pt x="4386" y="159"/>
                  </a:lnTo>
                  <a:lnTo>
                    <a:pt x="4382" y="159"/>
                  </a:lnTo>
                  <a:lnTo>
                    <a:pt x="4370" y="159"/>
                  </a:lnTo>
                  <a:lnTo>
                    <a:pt x="4358" y="163"/>
                  </a:lnTo>
                  <a:lnTo>
                    <a:pt x="4346" y="163"/>
                  </a:lnTo>
                  <a:lnTo>
                    <a:pt x="4333" y="159"/>
                  </a:lnTo>
                  <a:lnTo>
                    <a:pt x="4321" y="155"/>
                  </a:lnTo>
                  <a:lnTo>
                    <a:pt x="4321" y="167"/>
                  </a:lnTo>
                  <a:lnTo>
                    <a:pt x="4333" y="175"/>
                  </a:lnTo>
                  <a:lnTo>
                    <a:pt x="4346" y="183"/>
                  </a:lnTo>
                  <a:lnTo>
                    <a:pt x="4358" y="187"/>
                  </a:lnTo>
                  <a:lnTo>
                    <a:pt x="4366" y="199"/>
                  </a:lnTo>
                  <a:lnTo>
                    <a:pt x="4374" y="212"/>
                  </a:lnTo>
                  <a:lnTo>
                    <a:pt x="4374" y="216"/>
                  </a:lnTo>
                  <a:lnTo>
                    <a:pt x="4366" y="216"/>
                  </a:lnTo>
                  <a:lnTo>
                    <a:pt x="4354" y="212"/>
                  </a:lnTo>
                  <a:lnTo>
                    <a:pt x="4358" y="199"/>
                  </a:lnTo>
                  <a:lnTo>
                    <a:pt x="4333" y="204"/>
                  </a:lnTo>
                  <a:lnTo>
                    <a:pt x="4321" y="191"/>
                  </a:lnTo>
                  <a:lnTo>
                    <a:pt x="4313" y="195"/>
                  </a:lnTo>
                  <a:lnTo>
                    <a:pt x="4301" y="191"/>
                  </a:lnTo>
                  <a:lnTo>
                    <a:pt x="4289" y="195"/>
                  </a:lnTo>
                  <a:lnTo>
                    <a:pt x="4272" y="199"/>
                  </a:lnTo>
                  <a:lnTo>
                    <a:pt x="4260" y="199"/>
                  </a:lnTo>
                  <a:lnTo>
                    <a:pt x="4272" y="208"/>
                  </a:lnTo>
                  <a:lnTo>
                    <a:pt x="4260" y="212"/>
                  </a:lnTo>
                  <a:lnTo>
                    <a:pt x="4248" y="208"/>
                  </a:lnTo>
                  <a:lnTo>
                    <a:pt x="4236" y="212"/>
                  </a:lnTo>
                  <a:lnTo>
                    <a:pt x="4248" y="216"/>
                  </a:lnTo>
                  <a:lnTo>
                    <a:pt x="4236" y="220"/>
                  </a:lnTo>
                  <a:lnTo>
                    <a:pt x="4224" y="224"/>
                  </a:lnTo>
                  <a:lnTo>
                    <a:pt x="4211" y="228"/>
                  </a:lnTo>
                  <a:lnTo>
                    <a:pt x="4219" y="216"/>
                  </a:lnTo>
                  <a:lnTo>
                    <a:pt x="4207" y="220"/>
                  </a:lnTo>
                  <a:lnTo>
                    <a:pt x="4195" y="228"/>
                  </a:lnTo>
                  <a:lnTo>
                    <a:pt x="4183" y="232"/>
                  </a:lnTo>
                  <a:lnTo>
                    <a:pt x="4171" y="236"/>
                  </a:lnTo>
                  <a:lnTo>
                    <a:pt x="4179" y="224"/>
                  </a:lnTo>
                  <a:lnTo>
                    <a:pt x="4167" y="220"/>
                  </a:lnTo>
                  <a:lnTo>
                    <a:pt x="4154" y="224"/>
                  </a:lnTo>
                  <a:lnTo>
                    <a:pt x="4142" y="224"/>
                  </a:lnTo>
                  <a:lnTo>
                    <a:pt x="4130" y="232"/>
                  </a:lnTo>
                  <a:lnTo>
                    <a:pt x="4118" y="236"/>
                  </a:lnTo>
                  <a:lnTo>
                    <a:pt x="4130" y="224"/>
                  </a:lnTo>
                  <a:lnTo>
                    <a:pt x="4142" y="216"/>
                  </a:lnTo>
                  <a:lnTo>
                    <a:pt x="4130" y="204"/>
                  </a:lnTo>
                  <a:lnTo>
                    <a:pt x="4118" y="204"/>
                  </a:lnTo>
                  <a:lnTo>
                    <a:pt x="4106" y="199"/>
                  </a:lnTo>
                  <a:lnTo>
                    <a:pt x="4093" y="208"/>
                  </a:lnTo>
                  <a:lnTo>
                    <a:pt x="4081" y="208"/>
                  </a:lnTo>
                  <a:lnTo>
                    <a:pt x="4069" y="204"/>
                  </a:lnTo>
                  <a:lnTo>
                    <a:pt x="4057" y="199"/>
                  </a:lnTo>
                  <a:lnTo>
                    <a:pt x="4057" y="212"/>
                  </a:lnTo>
                  <a:lnTo>
                    <a:pt x="4040" y="208"/>
                  </a:lnTo>
                  <a:lnTo>
                    <a:pt x="4028" y="208"/>
                  </a:lnTo>
                  <a:lnTo>
                    <a:pt x="4004" y="204"/>
                  </a:lnTo>
                  <a:lnTo>
                    <a:pt x="4016" y="212"/>
                  </a:lnTo>
                  <a:lnTo>
                    <a:pt x="4004" y="216"/>
                  </a:lnTo>
                  <a:lnTo>
                    <a:pt x="3979" y="212"/>
                  </a:lnTo>
                  <a:lnTo>
                    <a:pt x="3967" y="208"/>
                  </a:lnTo>
                  <a:lnTo>
                    <a:pt x="3955" y="212"/>
                  </a:lnTo>
                  <a:lnTo>
                    <a:pt x="3951" y="224"/>
                  </a:lnTo>
                  <a:lnTo>
                    <a:pt x="3963" y="236"/>
                  </a:lnTo>
                  <a:lnTo>
                    <a:pt x="3975" y="224"/>
                  </a:lnTo>
                  <a:lnTo>
                    <a:pt x="3983" y="236"/>
                  </a:lnTo>
                  <a:lnTo>
                    <a:pt x="3988" y="228"/>
                  </a:lnTo>
                  <a:lnTo>
                    <a:pt x="4004" y="232"/>
                  </a:lnTo>
                  <a:lnTo>
                    <a:pt x="4016" y="228"/>
                  </a:lnTo>
                  <a:lnTo>
                    <a:pt x="4028" y="224"/>
                  </a:lnTo>
                  <a:lnTo>
                    <a:pt x="4016" y="232"/>
                  </a:lnTo>
                  <a:lnTo>
                    <a:pt x="4004" y="236"/>
                  </a:lnTo>
                  <a:lnTo>
                    <a:pt x="3992" y="236"/>
                  </a:lnTo>
                  <a:lnTo>
                    <a:pt x="3979" y="240"/>
                  </a:lnTo>
                  <a:lnTo>
                    <a:pt x="3967" y="244"/>
                  </a:lnTo>
                  <a:lnTo>
                    <a:pt x="3955" y="244"/>
                  </a:lnTo>
                  <a:lnTo>
                    <a:pt x="3943" y="248"/>
                  </a:lnTo>
                  <a:lnTo>
                    <a:pt x="3931" y="248"/>
                  </a:lnTo>
                  <a:lnTo>
                    <a:pt x="3918" y="252"/>
                  </a:lnTo>
                  <a:lnTo>
                    <a:pt x="3906" y="252"/>
                  </a:lnTo>
                  <a:lnTo>
                    <a:pt x="3894" y="252"/>
                  </a:lnTo>
                  <a:lnTo>
                    <a:pt x="3882" y="252"/>
                  </a:lnTo>
                  <a:lnTo>
                    <a:pt x="3874" y="265"/>
                  </a:lnTo>
                  <a:lnTo>
                    <a:pt x="3861" y="265"/>
                  </a:lnTo>
                  <a:lnTo>
                    <a:pt x="3849" y="265"/>
                  </a:lnTo>
                  <a:lnTo>
                    <a:pt x="3837" y="269"/>
                  </a:lnTo>
                  <a:lnTo>
                    <a:pt x="3825" y="260"/>
                  </a:lnTo>
                  <a:lnTo>
                    <a:pt x="3813" y="269"/>
                  </a:lnTo>
                  <a:lnTo>
                    <a:pt x="3800" y="269"/>
                  </a:lnTo>
                  <a:lnTo>
                    <a:pt x="3788" y="269"/>
                  </a:lnTo>
                  <a:lnTo>
                    <a:pt x="3780" y="273"/>
                  </a:lnTo>
                  <a:lnTo>
                    <a:pt x="3780" y="281"/>
                  </a:lnTo>
                  <a:lnTo>
                    <a:pt x="3764" y="281"/>
                  </a:lnTo>
                  <a:lnTo>
                    <a:pt x="3752" y="289"/>
                  </a:lnTo>
                  <a:lnTo>
                    <a:pt x="3739" y="289"/>
                  </a:lnTo>
                  <a:lnTo>
                    <a:pt x="3727" y="285"/>
                  </a:lnTo>
                  <a:lnTo>
                    <a:pt x="3715" y="289"/>
                  </a:lnTo>
                  <a:lnTo>
                    <a:pt x="3703" y="301"/>
                  </a:lnTo>
                  <a:lnTo>
                    <a:pt x="3690" y="309"/>
                  </a:lnTo>
                  <a:lnTo>
                    <a:pt x="3678" y="313"/>
                  </a:lnTo>
                  <a:lnTo>
                    <a:pt x="3666" y="326"/>
                  </a:lnTo>
                  <a:lnTo>
                    <a:pt x="3654" y="330"/>
                  </a:lnTo>
                  <a:lnTo>
                    <a:pt x="3642" y="326"/>
                  </a:lnTo>
                  <a:lnTo>
                    <a:pt x="3629" y="326"/>
                  </a:lnTo>
                  <a:lnTo>
                    <a:pt x="3617" y="322"/>
                  </a:lnTo>
                  <a:lnTo>
                    <a:pt x="3605" y="322"/>
                  </a:lnTo>
                  <a:lnTo>
                    <a:pt x="3593" y="330"/>
                  </a:lnTo>
                  <a:lnTo>
                    <a:pt x="3597" y="330"/>
                  </a:lnTo>
                  <a:lnTo>
                    <a:pt x="3609" y="334"/>
                  </a:lnTo>
                  <a:lnTo>
                    <a:pt x="3625" y="338"/>
                  </a:lnTo>
                  <a:lnTo>
                    <a:pt x="3638" y="338"/>
                  </a:lnTo>
                  <a:lnTo>
                    <a:pt x="3634" y="350"/>
                  </a:lnTo>
                  <a:lnTo>
                    <a:pt x="3621" y="342"/>
                  </a:lnTo>
                  <a:lnTo>
                    <a:pt x="3609" y="342"/>
                  </a:lnTo>
                  <a:lnTo>
                    <a:pt x="3621" y="346"/>
                  </a:lnTo>
                  <a:lnTo>
                    <a:pt x="3609" y="358"/>
                  </a:lnTo>
                  <a:lnTo>
                    <a:pt x="3601" y="370"/>
                  </a:lnTo>
                  <a:lnTo>
                    <a:pt x="3589" y="370"/>
                  </a:lnTo>
                  <a:lnTo>
                    <a:pt x="3589" y="387"/>
                  </a:lnTo>
                  <a:lnTo>
                    <a:pt x="3581" y="391"/>
                  </a:lnTo>
                  <a:lnTo>
                    <a:pt x="3568" y="374"/>
                  </a:lnTo>
                  <a:lnTo>
                    <a:pt x="3556" y="378"/>
                  </a:lnTo>
                  <a:lnTo>
                    <a:pt x="3548" y="366"/>
                  </a:lnTo>
                  <a:lnTo>
                    <a:pt x="3540" y="378"/>
                  </a:lnTo>
                  <a:lnTo>
                    <a:pt x="3528" y="378"/>
                  </a:lnTo>
                  <a:lnTo>
                    <a:pt x="3540" y="387"/>
                  </a:lnTo>
                  <a:lnTo>
                    <a:pt x="3552" y="391"/>
                  </a:lnTo>
                  <a:lnTo>
                    <a:pt x="3564" y="391"/>
                  </a:lnTo>
                  <a:lnTo>
                    <a:pt x="3577" y="395"/>
                  </a:lnTo>
                  <a:lnTo>
                    <a:pt x="3581" y="407"/>
                  </a:lnTo>
                  <a:lnTo>
                    <a:pt x="3593" y="411"/>
                  </a:lnTo>
                  <a:lnTo>
                    <a:pt x="3605" y="415"/>
                  </a:lnTo>
                  <a:lnTo>
                    <a:pt x="3597" y="427"/>
                  </a:lnTo>
                  <a:lnTo>
                    <a:pt x="3585" y="427"/>
                  </a:lnTo>
                  <a:lnTo>
                    <a:pt x="3577" y="415"/>
                  </a:lnTo>
                  <a:lnTo>
                    <a:pt x="3564" y="407"/>
                  </a:lnTo>
                  <a:lnTo>
                    <a:pt x="3552" y="411"/>
                  </a:lnTo>
                  <a:lnTo>
                    <a:pt x="3540" y="411"/>
                  </a:lnTo>
                  <a:lnTo>
                    <a:pt x="3552" y="415"/>
                  </a:lnTo>
                  <a:lnTo>
                    <a:pt x="3540" y="419"/>
                  </a:lnTo>
                  <a:lnTo>
                    <a:pt x="3548" y="431"/>
                  </a:lnTo>
                  <a:lnTo>
                    <a:pt x="3560" y="431"/>
                  </a:lnTo>
                  <a:lnTo>
                    <a:pt x="3572" y="431"/>
                  </a:lnTo>
                  <a:lnTo>
                    <a:pt x="3585" y="440"/>
                  </a:lnTo>
                  <a:lnTo>
                    <a:pt x="3589" y="452"/>
                  </a:lnTo>
                  <a:lnTo>
                    <a:pt x="3601" y="452"/>
                  </a:lnTo>
                  <a:lnTo>
                    <a:pt x="3613" y="456"/>
                  </a:lnTo>
                  <a:lnTo>
                    <a:pt x="3601" y="456"/>
                  </a:lnTo>
                  <a:lnTo>
                    <a:pt x="3605" y="468"/>
                  </a:lnTo>
                  <a:lnTo>
                    <a:pt x="3609" y="476"/>
                  </a:lnTo>
                  <a:lnTo>
                    <a:pt x="3605" y="476"/>
                  </a:lnTo>
                  <a:lnTo>
                    <a:pt x="3601" y="476"/>
                  </a:lnTo>
                  <a:lnTo>
                    <a:pt x="3589" y="476"/>
                  </a:lnTo>
                  <a:lnTo>
                    <a:pt x="3572" y="476"/>
                  </a:lnTo>
                  <a:lnTo>
                    <a:pt x="3560" y="476"/>
                  </a:lnTo>
                  <a:lnTo>
                    <a:pt x="3548" y="476"/>
                  </a:lnTo>
                  <a:lnTo>
                    <a:pt x="3536" y="476"/>
                  </a:lnTo>
                  <a:lnTo>
                    <a:pt x="3524" y="484"/>
                  </a:lnTo>
                  <a:lnTo>
                    <a:pt x="3511" y="484"/>
                  </a:lnTo>
                  <a:lnTo>
                    <a:pt x="3503" y="496"/>
                  </a:lnTo>
                  <a:lnTo>
                    <a:pt x="3491" y="496"/>
                  </a:lnTo>
                  <a:lnTo>
                    <a:pt x="3479" y="496"/>
                  </a:lnTo>
                  <a:lnTo>
                    <a:pt x="3475" y="492"/>
                  </a:lnTo>
                  <a:lnTo>
                    <a:pt x="3467" y="492"/>
                  </a:lnTo>
                  <a:lnTo>
                    <a:pt x="3454" y="492"/>
                  </a:lnTo>
                  <a:lnTo>
                    <a:pt x="3442" y="492"/>
                  </a:lnTo>
                  <a:lnTo>
                    <a:pt x="3430" y="496"/>
                  </a:lnTo>
                  <a:lnTo>
                    <a:pt x="3414" y="496"/>
                  </a:lnTo>
                  <a:lnTo>
                    <a:pt x="3402" y="496"/>
                  </a:lnTo>
                  <a:lnTo>
                    <a:pt x="3377" y="501"/>
                  </a:lnTo>
                  <a:lnTo>
                    <a:pt x="3365" y="501"/>
                  </a:lnTo>
                  <a:lnTo>
                    <a:pt x="3341" y="501"/>
                  </a:lnTo>
                  <a:lnTo>
                    <a:pt x="3328" y="501"/>
                  </a:lnTo>
                  <a:lnTo>
                    <a:pt x="3316" y="501"/>
                  </a:lnTo>
                  <a:lnTo>
                    <a:pt x="3304" y="501"/>
                  </a:lnTo>
                  <a:lnTo>
                    <a:pt x="3288" y="505"/>
                  </a:lnTo>
                  <a:lnTo>
                    <a:pt x="3263" y="505"/>
                  </a:lnTo>
                  <a:lnTo>
                    <a:pt x="3251" y="509"/>
                  </a:lnTo>
                  <a:lnTo>
                    <a:pt x="3239" y="509"/>
                  </a:lnTo>
                  <a:lnTo>
                    <a:pt x="3227" y="513"/>
                  </a:lnTo>
                  <a:lnTo>
                    <a:pt x="3214" y="521"/>
                  </a:lnTo>
                  <a:lnTo>
                    <a:pt x="3202" y="533"/>
                  </a:lnTo>
                  <a:lnTo>
                    <a:pt x="3194" y="545"/>
                  </a:lnTo>
                  <a:lnTo>
                    <a:pt x="3206" y="553"/>
                  </a:lnTo>
                  <a:lnTo>
                    <a:pt x="3194" y="558"/>
                  </a:lnTo>
                  <a:lnTo>
                    <a:pt x="3210" y="570"/>
                  </a:lnTo>
                  <a:lnTo>
                    <a:pt x="3218" y="574"/>
                  </a:lnTo>
                  <a:lnTo>
                    <a:pt x="3227" y="586"/>
                  </a:lnTo>
                  <a:lnTo>
                    <a:pt x="3218" y="598"/>
                  </a:lnTo>
                  <a:lnTo>
                    <a:pt x="3210" y="610"/>
                  </a:lnTo>
                  <a:lnTo>
                    <a:pt x="3223" y="623"/>
                  </a:lnTo>
                  <a:lnTo>
                    <a:pt x="3223" y="635"/>
                  </a:lnTo>
                  <a:lnTo>
                    <a:pt x="3235" y="643"/>
                  </a:lnTo>
                  <a:lnTo>
                    <a:pt x="3247" y="651"/>
                  </a:lnTo>
                  <a:lnTo>
                    <a:pt x="3259" y="651"/>
                  </a:lnTo>
                  <a:lnTo>
                    <a:pt x="3271" y="655"/>
                  </a:lnTo>
                  <a:lnTo>
                    <a:pt x="3284" y="655"/>
                  </a:lnTo>
                  <a:lnTo>
                    <a:pt x="3296" y="659"/>
                  </a:lnTo>
                  <a:lnTo>
                    <a:pt x="3308" y="659"/>
                  </a:lnTo>
                  <a:lnTo>
                    <a:pt x="3316" y="676"/>
                  </a:lnTo>
                  <a:lnTo>
                    <a:pt x="3316" y="684"/>
                  </a:lnTo>
                  <a:lnTo>
                    <a:pt x="3328" y="692"/>
                  </a:lnTo>
                  <a:lnTo>
                    <a:pt x="3336" y="708"/>
                  </a:lnTo>
                  <a:lnTo>
                    <a:pt x="3336" y="712"/>
                  </a:lnTo>
                  <a:lnTo>
                    <a:pt x="3336" y="716"/>
                  </a:lnTo>
                  <a:lnTo>
                    <a:pt x="3324" y="720"/>
                  </a:lnTo>
                  <a:lnTo>
                    <a:pt x="3300" y="724"/>
                  </a:lnTo>
                  <a:lnTo>
                    <a:pt x="3288" y="724"/>
                  </a:lnTo>
                  <a:lnTo>
                    <a:pt x="3279" y="724"/>
                  </a:lnTo>
                  <a:lnTo>
                    <a:pt x="3263" y="720"/>
                  </a:lnTo>
                  <a:lnTo>
                    <a:pt x="3255" y="716"/>
                  </a:lnTo>
                  <a:lnTo>
                    <a:pt x="3247" y="704"/>
                  </a:lnTo>
                  <a:lnTo>
                    <a:pt x="3235" y="700"/>
                  </a:lnTo>
                  <a:lnTo>
                    <a:pt x="3223" y="692"/>
                  </a:lnTo>
                  <a:lnTo>
                    <a:pt x="3214" y="680"/>
                  </a:lnTo>
                  <a:lnTo>
                    <a:pt x="3202" y="676"/>
                  </a:lnTo>
                  <a:lnTo>
                    <a:pt x="3190" y="676"/>
                  </a:lnTo>
                  <a:lnTo>
                    <a:pt x="3178" y="671"/>
                  </a:lnTo>
                  <a:lnTo>
                    <a:pt x="3174" y="667"/>
                  </a:lnTo>
                  <a:lnTo>
                    <a:pt x="3161" y="663"/>
                  </a:lnTo>
                  <a:lnTo>
                    <a:pt x="3153" y="655"/>
                  </a:lnTo>
                  <a:lnTo>
                    <a:pt x="3137" y="647"/>
                  </a:lnTo>
                  <a:lnTo>
                    <a:pt x="3125" y="647"/>
                  </a:lnTo>
                  <a:lnTo>
                    <a:pt x="3113" y="651"/>
                  </a:lnTo>
                  <a:lnTo>
                    <a:pt x="3100" y="647"/>
                  </a:lnTo>
                  <a:lnTo>
                    <a:pt x="3092" y="647"/>
                  </a:lnTo>
                  <a:lnTo>
                    <a:pt x="3084" y="647"/>
                  </a:lnTo>
                  <a:lnTo>
                    <a:pt x="3072" y="651"/>
                  </a:lnTo>
                  <a:lnTo>
                    <a:pt x="3060" y="651"/>
                  </a:lnTo>
                  <a:lnTo>
                    <a:pt x="3048" y="655"/>
                  </a:lnTo>
                  <a:lnTo>
                    <a:pt x="3035" y="667"/>
                  </a:lnTo>
                  <a:lnTo>
                    <a:pt x="3023" y="667"/>
                  </a:lnTo>
                  <a:lnTo>
                    <a:pt x="3015" y="680"/>
                  </a:lnTo>
                  <a:lnTo>
                    <a:pt x="3031" y="684"/>
                  </a:lnTo>
                  <a:lnTo>
                    <a:pt x="3039" y="680"/>
                  </a:lnTo>
                  <a:lnTo>
                    <a:pt x="3056" y="680"/>
                  </a:lnTo>
                  <a:lnTo>
                    <a:pt x="3064" y="692"/>
                  </a:lnTo>
                  <a:lnTo>
                    <a:pt x="3064" y="704"/>
                  </a:lnTo>
                  <a:lnTo>
                    <a:pt x="3052" y="708"/>
                  </a:lnTo>
                  <a:lnTo>
                    <a:pt x="3039" y="712"/>
                  </a:lnTo>
                  <a:lnTo>
                    <a:pt x="3027" y="712"/>
                  </a:lnTo>
                  <a:lnTo>
                    <a:pt x="3015" y="700"/>
                  </a:lnTo>
                  <a:lnTo>
                    <a:pt x="3003" y="696"/>
                  </a:lnTo>
                  <a:lnTo>
                    <a:pt x="2999" y="692"/>
                  </a:lnTo>
                  <a:lnTo>
                    <a:pt x="2986" y="688"/>
                  </a:lnTo>
                  <a:lnTo>
                    <a:pt x="2974" y="688"/>
                  </a:lnTo>
                  <a:lnTo>
                    <a:pt x="2962" y="692"/>
                  </a:lnTo>
                  <a:lnTo>
                    <a:pt x="2950" y="696"/>
                  </a:lnTo>
                  <a:lnTo>
                    <a:pt x="2938" y="700"/>
                  </a:lnTo>
                  <a:lnTo>
                    <a:pt x="2938" y="712"/>
                  </a:lnTo>
                  <a:lnTo>
                    <a:pt x="2946" y="724"/>
                  </a:lnTo>
                  <a:lnTo>
                    <a:pt x="2950" y="737"/>
                  </a:lnTo>
                  <a:lnTo>
                    <a:pt x="2962" y="741"/>
                  </a:lnTo>
                  <a:lnTo>
                    <a:pt x="2970" y="749"/>
                  </a:lnTo>
                  <a:lnTo>
                    <a:pt x="2986" y="753"/>
                  </a:lnTo>
                  <a:lnTo>
                    <a:pt x="2995" y="757"/>
                  </a:lnTo>
                  <a:lnTo>
                    <a:pt x="3011" y="765"/>
                  </a:lnTo>
                  <a:lnTo>
                    <a:pt x="3023" y="769"/>
                  </a:lnTo>
                  <a:lnTo>
                    <a:pt x="3035" y="773"/>
                  </a:lnTo>
                  <a:lnTo>
                    <a:pt x="3048" y="765"/>
                  </a:lnTo>
                  <a:lnTo>
                    <a:pt x="3060" y="773"/>
                  </a:lnTo>
                  <a:lnTo>
                    <a:pt x="3072" y="777"/>
                  </a:lnTo>
                  <a:lnTo>
                    <a:pt x="3068" y="785"/>
                  </a:lnTo>
                  <a:lnTo>
                    <a:pt x="3084" y="798"/>
                  </a:lnTo>
                  <a:lnTo>
                    <a:pt x="3080" y="810"/>
                  </a:lnTo>
                  <a:lnTo>
                    <a:pt x="3092" y="810"/>
                  </a:lnTo>
                  <a:lnTo>
                    <a:pt x="3104" y="810"/>
                  </a:lnTo>
                  <a:lnTo>
                    <a:pt x="3117" y="802"/>
                  </a:lnTo>
                  <a:lnTo>
                    <a:pt x="3104" y="810"/>
                  </a:lnTo>
                  <a:lnTo>
                    <a:pt x="3092" y="814"/>
                  </a:lnTo>
                  <a:lnTo>
                    <a:pt x="3080" y="814"/>
                  </a:lnTo>
                  <a:lnTo>
                    <a:pt x="3068" y="810"/>
                  </a:lnTo>
                  <a:lnTo>
                    <a:pt x="3056" y="810"/>
                  </a:lnTo>
                  <a:lnTo>
                    <a:pt x="3048" y="798"/>
                  </a:lnTo>
                  <a:lnTo>
                    <a:pt x="3035" y="785"/>
                  </a:lnTo>
                  <a:lnTo>
                    <a:pt x="3031" y="785"/>
                  </a:lnTo>
                  <a:lnTo>
                    <a:pt x="3019" y="785"/>
                  </a:lnTo>
                  <a:lnTo>
                    <a:pt x="3007" y="785"/>
                  </a:lnTo>
                  <a:lnTo>
                    <a:pt x="2995" y="781"/>
                  </a:lnTo>
                  <a:lnTo>
                    <a:pt x="2991" y="794"/>
                  </a:lnTo>
                  <a:lnTo>
                    <a:pt x="2986" y="785"/>
                  </a:lnTo>
                  <a:lnTo>
                    <a:pt x="2974" y="781"/>
                  </a:lnTo>
                  <a:lnTo>
                    <a:pt x="2950" y="781"/>
                  </a:lnTo>
                  <a:lnTo>
                    <a:pt x="2938" y="781"/>
                  </a:lnTo>
                  <a:lnTo>
                    <a:pt x="2925" y="777"/>
                  </a:lnTo>
                  <a:lnTo>
                    <a:pt x="2913" y="773"/>
                  </a:lnTo>
                  <a:lnTo>
                    <a:pt x="2901" y="769"/>
                  </a:lnTo>
                  <a:lnTo>
                    <a:pt x="2889" y="765"/>
                  </a:lnTo>
                  <a:lnTo>
                    <a:pt x="2889" y="753"/>
                  </a:lnTo>
                  <a:lnTo>
                    <a:pt x="2901" y="745"/>
                  </a:lnTo>
                  <a:lnTo>
                    <a:pt x="2901" y="732"/>
                  </a:lnTo>
                  <a:lnTo>
                    <a:pt x="2889" y="720"/>
                  </a:lnTo>
                  <a:lnTo>
                    <a:pt x="2885" y="708"/>
                  </a:lnTo>
                  <a:lnTo>
                    <a:pt x="2889" y="696"/>
                  </a:lnTo>
                  <a:lnTo>
                    <a:pt x="2901" y="692"/>
                  </a:lnTo>
                  <a:lnTo>
                    <a:pt x="2905" y="680"/>
                  </a:lnTo>
                  <a:lnTo>
                    <a:pt x="2909" y="667"/>
                  </a:lnTo>
                  <a:lnTo>
                    <a:pt x="2913" y="655"/>
                  </a:lnTo>
                  <a:lnTo>
                    <a:pt x="2909" y="643"/>
                  </a:lnTo>
                  <a:lnTo>
                    <a:pt x="2905" y="631"/>
                  </a:lnTo>
                  <a:lnTo>
                    <a:pt x="2905" y="623"/>
                  </a:lnTo>
                  <a:lnTo>
                    <a:pt x="2905" y="606"/>
                  </a:lnTo>
                  <a:lnTo>
                    <a:pt x="2893" y="598"/>
                  </a:lnTo>
                  <a:lnTo>
                    <a:pt x="2881" y="594"/>
                  </a:lnTo>
                  <a:lnTo>
                    <a:pt x="2868" y="594"/>
                  </a:lnTo>
                  <a:lnTo>
                    <a:pt x="2864" y="606"/>
                  </a:lnTo>
                  <a:lnTo>
                    <a:pt x="2877" y="619"/>
                  </a:lnTo>
                  <a:lnTo>
                    <a:pt x="2877" y="631"/>
                  </a:lnTo>
                  <a:lnTo>
                    <a:pt x="2877" y="643"/>
                  </a:lnTo>
                  <a:lnTo>
                    <a:pt x="2881" y="655"/>
                  </a:lnTo>
                  <a:lnTo>
                    <a:pt x="2877" y="667"/>
                  </a:lnTo>
                  <a:lnTo>
                    <a:pt x="2868" y="680"/>
                  </a:lnTo>
                  <a:lnTo>
                    <a:pt x="2860" y="684"/>
                  </a:lnTo>
                  <a:lnTo>
                    <a:pt x="2844" y="692"/>
                  </a:lnTo>
                  <a:lnTo>
                    <a:pt x="2832" y="696"/>
                  </a:lnTo>
                  <a:lnTo>
                    <a:pt x="2820" y="700"/>
                  </a:lnTo>
                  <a:lnTo>
                    <a:pt x="2807" y="704"/>
                  </a:lnTo>
                  <a:lnTo>
                    <a:pt x="2795" y="708"/>
                  </a:lnTo>
                  <a:lnTo>
                    <a:pt x="2783" y="712"/>
                  </a:lnTo>
                  <a:lnTo>
                    <a:pt x="2783" y="724"/>
                  </a:lnTo>
                  <a:lnTo>
                    <a:pt x="2775" y="737"/>
                  </a:lnTo>
                  <a:lnTo>
                    <a:pt x="2763" y="749"/>
                  </a:lnTo>
                  <a:lnTo>
                    <a:pt x="2755" y="761"/>
                  </a:lnTo>
                  <a:lnTo>
                    <a:pt x="2771" y="765"/>
                  </a:lnTo>
                  <a:lnTo>
                    <a:pt x="2783" y="773"/>
                  </a:lnTo>
                  <a:lnTo>
                    <a:pt x="2791" y="785"/>
                  </a:lnTo>
                  <a:lnTo>
                    <a:pt x="2795" y="794"/>
                  </a:lnTo>
                  <a:lnTo>
                    <a:pt x="2807" y="806"/>
                  </a:lnTo>
                  <a:lnTo>
                    <a:pt x="2807" y="818"/>
                  </a:lnTo>
                  <a:lnTo>
                    <a:pt x="2820" y="830"/>
                  </a:lnTo>
                  <a:lnTo>
                    <a:pt x="2832" y="842"/>
                  </a:lnTo>
                  <a:lnTo>
                    <a:pt x="2832" y="855"/>
                  </a:lnTo>
                  <a:lnTo>
                    <a:pt x="2824" y="867"/>
                  </a:lnTo>
                  <a:lnTo>
                    <a:pt x="2816" y="879"/>
                  </a:lnTo>
                  <a:lnTo>
                    <a:pt x="2803" y="887"/>
                  </a:lnTo>
                  <a:lnTo>
                    <a:pt x="2799" y="899"/>
                  </a:lnTo>
                  <a:lnTo>
                    <a:pt x="2795" y="911"/>
                  </a:lnTo>
                  <a:lnTo>
                    <a:pt x="2795" y="916"/>
                  </a:lnTo>
                  <a:lnTo>
                    <a:pt x="2791" y="928"/>
                  </a:lnTo>
                  <a:lnTo>
                    <a:pt x="2783" y="940"/>
                  </a:lnTo>
                  <a:lnTo>
                    <a:pt x="2791" y="952"/>
                  </a:lnTo>
                  <a:lnTo>
                    <a:pt x="2799" y="964"/>
                  </a:lnTo>
                  <a:lnTo>
                    <a:pt x="2807" y="977"/>
                  </a:lnTo>
                  <a:lnTo>
                    <a:pt x="2803" y="985"/>
                  </a:lnTo>
                  <a:lnTo>
                    <a:pt x="2799" y="997"/>
                  </a:lnTo>
                  <a:lnTo>
                    <a:pt x="2807" y="1009"/>
                  </a:lnTo>
                  <a:lnTo>
                    <a:pt x="2820" y="1009"/>
                  </a:lnTo>
                  <a:lnTo>
                    <a:pt x="2832" y="1005"/>
                  </a:lnTo>
                  <a:lnTo>
                    <a:pt x="2844" y="1005"/>
                  </a:lnTo>
                  <a:lnTo>
                    <a:pt x="2856" y="1009"/>
                  </a:lnTo>
                  <a:lnTo>
                    <a:pt x="2868" y="1009"/>
                  </a:lnTo>
                  <a:lnTo>
                    <a:pt x="2881" y="1001"/>
                  </a:lnTo>
                  <a:lnTo>
                    <a:pt x="2893" y="997"/>
                  </a:lnTo>
                  <a:lnTo>
                    <a:pt x="2905" y="993"/>
                  </a:lnTo>
                  <a:lnTo>
                    <a:pt x="2917" y="993"/>
                  </a:lnTo>
                  <a:lnTo>
                    <a:pt x="2930" y="993"/>
                  </a:lnTo>
                  <a:lnTo>
                    <a:pt x="2942" y="997"/>
                  </a:lnTo>
                  <a:lnTo>
                    <a:pt x="2954" y="1001"/>
                  </a:lnTo>
                  <a:lnTo>
                    <a:pt x="2966" y="1005"/>
                  </a:lnTo>
                  <a:lnTo>
                    <a:pt x="2978" y="1005"/>
                  </a:lnTo>
                  <a:lnTo>
                    <a:pt x="2991" y="1017"/>
                  </a:lnTo>
                  <a:lnTo>
                    <a:pt x="3003" y="1021"/>
                  </a:lnTo>
                  <a:lnTo>
                    <a:pt x="3015" y="1025"/>
                  </a:lnTo>
                  <a:lnTo>
                    <a:pt x="3027" y="1025"/>
                  </a:lnTo>
                  <a:lnTo>
                    <a:pt x="3035" y="1038"/>
                  </a:lnTo>
                  <a:lnTo>
                    <a:pt x="3039" y="1050"/>
                  </a:lnTo>
                  <a:lnTo>
                    <a:pt x="3039" y="1062"/>
                  </a:lnTo>
                  <a:lnTo>
                    <a:pt x="3052" y="1074"/>
                  </a:lnTo>
                  <a:lnTo>
                    <a:pt x="3056" y="1086"/>
                  </a:lnTo>
                  <a:lnTo>
                    <a:pt x="3060" y="1099"/>
                  </a:lnTo>
                  <a:lnTo>
                    <a:pt x="3048" y="1099"/>
                  </a:lnTo>
                  <a:lnTo>
                    <a:pt x="3035" y="1103"/>
                  </a:lnTo>
                  <a:lnTo>
                    <a:pt x="3023" y="1115"/>
                  </a:lnTo>
                  <a:lnTo>
                    <a:pt x="3023" y="1127"/>
                  </a:lnTo>
                  <a:lnTo>
                    <a:pt x="3023" y="1139"/>
                  </a:lnTo>
                  <a:lnTo>
                    <a:pt x="3023" y="1152"/>
                  </a:lnTo>
                  <a:lnTo>
                    <a:pt x="3035" y="1152"/>
                  </a:lnTo>
                  <a:lnTo>
                    <a:pt x="3048" y="1152"/>
                  </a:lnTo>
                  <a:lnTo>
                    <a:pt x="3052" y="1156"/>
                  </a:lnTo>
                  <a:lnTo>
                    <a:pt x="3064" y="1160"/>
                  </a:lnTo>
                  <a:lnTo>
                    <a:pt x="3076" y="1160"/>
                  </a:lnTo>
                  <a:lnTo>
                    <a:pt x="3088" y="1164"/>
                  </a:lnTo>
                  <a:lnTo>
                    <a:pt x="3100" y="1160"/>
                  </a:lnTo>
                  <a:lnTo>
                    <a:pt x="3113" y="1168"/>
                  </a:lnTo>
                  <a:lnTo>
                    <a:pt x="3100" y="1168"/>
                  </a:lnTo>
                  <a:lnTo>
                    <a:pt x="3088" y="1168"/>
                  </a:lnTo>
                  <a:lnTo>
                    <a:pt x="3084" y="1172"/>
                  </a:lnTo>
                  <a:lnTo>
                    <a:pt x="3072" y="1168"/>
                  </a:lnTo>
                  <a:lnTo>
                    <a:pt x="3060" y="1172"/>
                  </a:lnTo>
                  <a:lnTo>
                    <a:pt x="3048" y="1168"/>
                  </a:lnTo>
                  <a:lnTo>
                    <a:pt x="3043" y="1168"/>
                  </a:lnTo>
                  <a:lnTo>
                    <a:pt x="3031" y="1164"/>
                  </a:lnTo>
                  <a:lnTo>
                    <a:pt x="3019" y="1156"/>
                  </a:lnTo>
                  <a:lnTo>
                    <a:pt x="3007" y="1152"/>
                  </a:lnTo>
                  <a:lnTo>
                    <a:pt x="3011" y="1139"/>
                  </a:lnTo>
                  <a:lnTo>
                    <a:pt x="3007" y="1127"/>
                  </a:lnTo>
                  <a:lnTo>
                    <a:pt x="3007" y="1115"/>
                  </a:lnTo>
                  <a:lnTo>
                    <a:pt x="3015" y="1103"/>
                  </a:lnTo>
                  <a:lnTo>
                    <a:pt x="3007" y="1091"/>
                  </a:lnTo>
                  <a:lnTo>
                    <a:pt x="3011" y="1078"/>
                  </a:lnTo>
                  <a:lnTo>
                    <a:pt x="3011" y="1066"/>
                  </a:lnTo>
                  <a:lnTo>
                    <a:pt x="2999" y="1062"/>
                  </a:lnTo>
                  <a:lnTo>
                    <a:pt x="2986" y="1054"/>
                  </a:lnTo>
                  <a:lnTo>
                    <a:pt x="2974" y="1046"/>
                  </a:lnTo>
                  <a:lnTo>
                    <a:pt x="2974" y="1034"/>
                  </a:lnTo>
                  <a:lnTo>
                    <a:pt x="2966" y="1021"/>
                  </a:lnTo>
                  <a:lnTo>
                    <a:pt x="2954" y="1021"/>
                  </a:lnTo>
                  <a:lnTo>
                    <a:pt x="2942" y="1021"/>
                  </a:lnTo>
                  <a:lnTo>
                    <a:pt x="2930" y="1025"/>
                  </a:lnTo>
                  <a:lnTo>
                    <a:pt x="2917" y="1025"/>
                  </a:lnTo>
                  <a:lnTo>
                    <a:pt x="2905" y="1029"/>
                  </a:lnTo>
                  <a:lnTo>
                    <a:pt x="2893" y="1034"/>
                  </a:lnTo>
                  <a:lnTo>
                    <a:pt x="2881" y="1034"/>
                  </a:lnTo>
                  <a:lnTo>
                    <a:pt x="2868" y="1038"/>
                  </a:lnTo>
                  <a:lnTo>
                    <a:pt x="2856" y="1042"/>
                  </a:lnTo>
                  <a:lnTo>
                    <a:pt x="2844" y="1046"/>
                  </a:lnTo>
                  <a:lnTo>
                    <a:pt x="2836" y="1062"/>
                  </a:lnTo>
                  <a:lnTo>
                    <a:pt x="2840" y="1070"/>
                  </a:lnTo>
                  <a:lnTo>
                    <a:pt x="2832" y="1082"/>
                  </a:lnTo>
                  <a:lnTo>
                    <a:pt x="2844" y="1095"/>
                  </a:lnTo>
                  <a:lnTo>
                    <a:pt x="2856" y="1107"/>
                  </a:lnTo>
                  <a:lnTo>
                    <a:pt x="2860" y="1119"/>
                  </a:lnTo>
                  <a:lnTo>
                    <a:pt x="2860" y="1131"/>
                  </a:lnTo>
                  <a:lnTo>
                    <a:pt x="2860" y="1143"/>
                  </a:lnTo>
                  <a:lnTo>
                    <a:pt x="2856" y="1156"/>
                  </a:lnTo>
                  <a:lnTo>
                    <a:pt x="2844" y="1164"/>
                  </a:lnTo>
                  <a:lnTo>
                    <a:pt x="2832" y="1172"/>
                  </a:lnTo>
                  <a:lnTo>
                    <a:pt x="2820" y="1180"/>
                  </a:lnTo>
                  <a:lnTo>
                    <a:pt x="2812" y="1192"/>
                  </a:lnTo>
                  <a:lnTo>
                    <a:pt x="2807" y="1204"/>
                  </a:lnTo>
                  <a:lnTo>
                    <a:pt x="2807" y="1217"/>
                  </a:lnTo>
                  <a:lnTo>
                    <a:pt x="2799" y="1229"/>
                  </a:lnTo>
                  <a:lnTo>
                    <a:pt x="2791" y="1233"/>
                  </a:lnTo>
                  <a:lnTo>
                    <a:pt x="2779" y="1245"/>
                  </a:lnTo>
                  <a:lnTo>
                    <a:pt x="2767" y="1249"/>
                  </a:lnTo>
                  <a:lnTo>
                    <a:pt x="2755" y="1253"/>
                  </a:lnTo>
                  <a:lnTo>
                    <a:pt x="2742" y="1261"/>
                  </a:lnTo>
                  <a:lnTo>
                    <a:pt x="2730" y="1265"/>
                  </a:lnTo>
                  <a:lnTo>
                    <a:pt x="2718" y="1274"/>
                  </a:lnTo>
                  <a:lnTo>
                    <a:pt x="2714" y="1286"/>
                  </a:lnTo>
                  <a:lnTo>
                    <a:pt x="2714" y="1298"/>
                  </a:lnTo>
                  <a:lnTo>
                    <a:pt x="2702" y="1302"/>
                  </a:lnTo>
                  <a:lnTo>
                    <a:pt x="2694" y="1306"/>
                  </a:lnTo>
                  <a:lnTo>
                    <a:pt x="2681" y="1302"/>
                  </a:lnTo>
                  <a:lnTo>
                    <a:pt x="2669" y="1294"/>
                  </a:lnTo>
                  <a:lnTo>
                    <a:pt x="2653" y="1294"/>
                  </a:lnTo>
                  <a:lnTo>
                    <a:pt x="2645" y="1290"/>
                  </a:lnTo>
                  <a:lnTo>
                    <a:pt x="2632" y="1290"/>
                  </a:lnTo>
                  <a:lnTo>
                    <a:pt x="2616" y="1294"/>
                  </a:lnTo>
                  <a:lnTo>
                    <a:pt x="2608" y="1294"/>
                  </a:lnTo>
                  <a:lnTo>
                    <a:pt x="2592" y="1294"/>
                  </a:lnTo>
                  <a:lnTo>
                    <a:pt x="2580" y="1290"/>
                  </a:lnTo>
                  <a:lnTo>
                    <a:pt x="2571" y="1286"/>
                  </a:lnTo>
                  <a:lnTo>
                    <a:pt x="2559" y="1282"/>
                  </a:lnTo>
                  <a:lnTo>
                    <a:pt x="2547" y="1278"/>
                  </a:lnTo>
                  <a:lnTo>
                    <a:pt x="2535" y="1278"/>
                  </a:lnTo>
                  <a:lnTo>
                    <a:pt x="2523" y="1270"/>
                  </a:lnTo>
                  <a:lnTo>
                    <a:pt x="2519" y="1257"/>
                  </a:lnTo>
                  <a:lnTo>
                    <a:pt x="2510" y="1249"/>
                  </a:lnTo>
                  <a:lnTo>
                    <a:pt x="2510" y="1245"/>
                  </a:lnTo>
                  <a:lnTo>
                    <a:pt x="2523" y="1245"/>
                  </a:lnTo>
                  <a:lnTo>
                    <a:pt x="2531" y="1245"/>
                  </a:lnTo>
                  <a:lnTo>
                    <a:pt x="2543" y="1249"/>
                  </a:lnTo>
                  <a:lnTo>
                    <a:pt x="2559" y="1245"/>
                  </a:lnTo>
                  <a:lnTo>
                    <a:pt x="2567" y="1241"/>
                  </a:lnTo>
                  <a:lnTo>
                    <a:pt x="2571" y="1249"/>
                  </a:lnTo>
                  <a:lnTo>
                    <a:pt x="2584" y="1257"/>
                  </a:lnTo>
                  <a:lnTo>
                    <a:pt x="2596" y="1257"/>
                  </a:lnTo>
                  <a:lnTo>
                    <a:pt x="2608" y="1253"/>
                  </a:lnTo>
                  <a:lnTo>
                    <a:pt x="2620" y="1249"/>
                  </a:lnTo>
                  <a:lnTo>
                    <a:pt x="2632" y="1245"/>
                  </a:lnTo>
                  <a:lnTo>
                    <a:pt x="2645" y="1237"/>
                  </a:lnTo>
                  <a:lnTo>
                    <a:pt x="2657" y="1237"/>
                  </a:lnTo>
                  <a:lnTo>
                    <a:pt x="2677" y="1229"/>
                  </a:lnTo>
                  <a:lnTo>
                    <a:pt x="2694" y="1221"/>
                  </a:lnTo>
                  <a:lnTo>
                    <a:pt x="2698" y="1209"/>
                  </a:lnTo>
                  <a:lnTo>
                    <a:pt x="2694" y="1196"/>
                  </a:lnTo>
                  <a:lnTo>
                    <a:pt x="2706" y="1196"/>
                  </a:lnTo>
                  <a:lnTo>
                    <a:pt x="2718" y="1188"/>
                  </a:lnTo>
                  <a:lnTo>
                    <a:pt x="2718" y="1176"/>
                  </a:lnTo>
                  <a:lnTo>
                    <a:pt x="2726" y="1172"/>
                  </a:lnTo>
                  <a:lnTo>
                    <a:pt x="2738" y="1164"/>
                  </a:lnTo>
                  <a:lnTo>
                    <a:pt x="2750" y="1156"/>
                  </a:lnTo>
                  <a:lnTo>
                    <a:pt x="2763" y="1152"/>
                  </a:lnTo>
                  <a:lnTo>
                    <a:pt x="2763" y="1139"/>
                  </a:lnTo>
                  <a:lnTo>
                    <a:pt x="2763" y="1127"/>
                  </a:lnTo>
                  <a:lnTo>
                    <a:pt x="2759" y="1115"/>
                  </a:lnTo>
                  <a:lnTo>
                    <a:pt x="2759" y="1103"/>
                  </a:lnTo>
                  <a:lnTo>
                    <a:pt x="2767" y="1091"/>
                  </a:lnTo>
                  <a:lnTo>
                    <a:pt x="2779" y="1078"/>
                  </a:lnTo>
                  <a:lnTo>
                    <a:pt x="2791" y="1078"/>
                  </a:lnTo>
                  <a:lnTo>
                    <a:pt x="2787" y="1066"/>
                  </a:lnTo>
                  <a:lnTo>
                    <a:pt x="2775" y="1058"/>
                  </a:lnTo>
                  <a:lnTo>
                    <a:pt x="2763" y="1050"/>
                  </a:lnTo>
                  <a:lnTo>
                    <a:pt x="2750" y="1046"/>
                  </a:lnTo>
                  <a:lnTo>
                    <a:pt x="2738" y="1038"/>
                  </a:lnTo>
                  <a:lnTo>
                    <a:pt x="2726" y="1025"/>
                  </a:lnTo>
                  <a:lnTo>
                    <a:pt x="2722" y="1013"/>
                  </a:lnTo>
                  <a:lnTo>
                    <a:pt x="2722" y="1001"/>
                  </a:lnTo>
                  <a:lnTo>
                    <a:pt x="2730" y="989"/>
                  </a:lnTo>
                  <a:lnTo>
                    <a:pt x="2726" y="977"/>
                  </a:lnTo>
                  <a:lnTo>
                    <a:pt x="2730" y="964"/>
                  </a:lnTo>
                  <a:lnTo>
                    <a:pt x="2726" y="956"/>
                  </a:lnTo>
                  <a:lnTo>
                    <a:pt x="2730" y="940"/>
                  </a:lnTo>
                  <a:lnTo>
                    <a:pt x="2734" y="932"/>
                  </a:lnTo>
                  <a:lnTo>
                    <a:pt x="2726" y="920"/>
                  </a:lnTo>
                  <a:lnTo>
                    <a:pt x="2722" y="911"/>
                  </a:lnTo>
                  <a:lnTo>
                    <a:pt x="2726" y="899"/>
                  </a:lnTo>
                  <a:lnTo>
                    <a:pt x="2722" y="887"/>
                  </a:lnTo>
                  <a:lnTo>
                    <a:pt x="2722" y="875"/>
                  </a:lnTo>
                  <a:lnTo>
                    <a:pt x="2734" y="867"/>
                  </a:lnTo>
                  <a:lnTo>
                    <a:pt x="2738" y="855"/>
                  </a:lnTo>
                  <a:lnTo>
                    <a:pt x="2734" y="846"/>
                  </a:lnTo>
                  <a:lnTo>
                    <a:pt x="2738" y="830"/>
                  </a:lnTo>
                  <a:lnTo>
                    <a:pt x="2742" y="822"/>
                  </a:lnTo>
                  <a:lnTo>
                    <a:pt x="2734" y="810"/>
                  </a:lnTo>
                  <a:lnTo>
                    <a:pt x="2730" y="798"/>
                  </a:lnTo>
                  <a:lnTo>
                    <a:pt x="2722" y="785"/>
                  </a:lnTo>
                  <a:lnTo>
                    <a:pt x="2710" y="777"/>
                  </a:lnTo>
                  <a:lnTo>
                    <a:pt x="2694" y="769"/>
                  </a:lnTo>
                  <a:lnTo>
                    <a:pt x="2685" y="757"/>
                  </a:lnTo>
                  <a:lnTo>
                    <a:pt x="2681" y="745"/>
                  </a:lnTo>
                  <a:lnTo>
                    <a:pt x="2694" y="741"/>
                  </a:lnTo>
                  <a:lnTo>
                    <a:pt x="2706" y="732"/>
                  </a:lnTo>
                  <a:lnTo>
                    <a:pt x="2714" y="720"/>
                  </a:lnTo>
                  <a:lnTo>
                    <a:pt x="2714" y="708"/>
                  </a:lnTo>
                  <a:lnTo>
                    <a:pt x="2722" y="700"/>
                  </a:lnTo>
                  <a:lnTo>
                    <a:pt x="2726" y="692"/>
                  </a:lnTo>
                  <a:lnTo>
                    <a:pt x="2734" y="680"/>
                  </a:lnTo>
                  <a:lnTo>
                    <a:pt x="2738" y="667"/>
                  </a:lnTo>
                  <a:lnTo>
                    <a:pt x="2742" y="655"/>
                  </a:lnTo>
                  <a:lnTo>
                    <a:pt x="2738" y="643"/>
                  </a:lnTo>
                  <a:lnTo>
                    <a:pt x="2738" y="631"/>
                  </a:lnTo>
                  <a:lnTo>
                    <a:pt x="2738" y="619"/>
                  </a:lnTo>
                  <a:lnTo>
                    <a:pt x="2730" y="606"/>
                  </a:lnTo>
                  <a:lnTo>
                    <a:pt x="2718" y="606"/>
                  </a:lnTo>
                  <a:lnTo>
                    <a:pt x="2706" y="602"/>
                  </a:lnTo>
                  <a:lnTo>
                    <a:pt x="2694" y="598"/>
                  </a:lnTo>
                  <a:lnTo>
                    <a:pt x="2685" y="598"/>
                  </a:lnTo>
                  <a:lnTo>
                    <a:pt x="2669" y="590"/>
                  </a:lnTo>
                  <a:lnTo>
                    <a:pt x="2661" y="586"/>
                  </a:lnTo>
                  <a:lnTo>
                    <a:pt x="2645" y="590"/>
                  </a:lnTo>
                  <a:lnTo>
                    <a:pt x="2637" y="590"/>
                  </a:lnTo>
                  <a:lnTo>
                    <a:pt x="2620" y="590"/>
                  </a:lnTo>
                  <a:lnTo>
                    <a:pt x="2608" y="590"/>
                  </a:lnTo>
                  <a:lnTo>
                    <a:pt x="2596" y="590"/>
                  </a:lnTo>
                  <a:lnTo>
                    <a:pt x="2584" y="590"/>
                  </a:lnTo>
                  <a:lnTo>
                    <a:pt x="2571" y="590"/>
                  </a:lnTo>
                  <a:lnTo>
                    <a:pt x="2559" y="590"/>
                  </a:lnTo>
                  <a:lnTo>
                    <a:pt x="2547" y="590"/>
                  </a:lnTo>
                  <a:lnTo>
                    <a:pt x="2559" y="586"/>
                  </a:lnTo>
                  <a:lnTo>
                    <a:pt x="2547" y="582"/>
                  </a:lnTo>
                  <a:lnTo>
                    <a:pt x="2531" y="582"/>
                  </a:lnTo>
                  <a:lnTo>
                    <a:pt x="2527" y="594"/>
                  </a:lnTo>
                  <a:lnTo>
                    <a:pt x="2514" y="606"/>
                  </a:lnTo>
                  <a:lnTo>
                    <a:pt x="2506" y="619"/>
                  </a:lnTo>
                  <a:lnTo>
                    <a:pt x="2502" y="631"/>
                  </a:lnTo>
                  <a:lnTo>
                    <a:pt x="2502" y="643"/>
                  </a:lnTo>
                  <a:lnTo>
                    <a:pt x="2498" y="655"/>
                  </a:lnTo>
                  <a:lnTo>
                    <a:pt x="2494" y="667"/>
                  </a:lnTo>
                  <a:lnTo>
                    <a:pt x="2490" y="680"/>
                  </a:lnTo>
                  <a:lnTo>
                    <a:pt x="2486" y="692"/>
                  </a:lnTo>
                  <a:lnTo>
                    <a:pt x="2482" y="704"/>
                  </a:lnTo>
                  <a:lnTo>
                    <a:pt x="2478" y="716"/>
                  </a:lnTo>
                  <a:lnTo>
                    <a:pt x="2470" y="724"/>
                  </a:lnTo>
                  <a:lnTo>
                    <a:pt x="2453" y="737"/>
                  </a:lnTo>
                  <a:lnTo>
                    <a:pt x="2441" y="745"/>
                  </a:lnTo>
                  <a:lnTo>
                    <a:pt x="2429" y="753"/>
                  </a:lnTo>
                  <a:lnTo>
                    <a:pt x="2409" y="765"/>
                  </a:lnTo>
                  <a:lnTo>
                    <a:pt x="2392" y="769"/>
                  </a:lnTo>
                  <a:lnTo>
                    <a:pt x="2380" y="777"/>
                  </a:lnTo>
                  <a:lnTo>
                    <a:pt x="2376" y="789"/>
                  </a:lnTo>
                  <a:lnTo>
                    <a:pt x="2368" y="802"/>
                  </a:lnTo>
                  <a:lnTo>
                    <a:pt x="2380" y="794"/>
                  </a:lnTo>
                  <a:lnTo>
                    <a:pt x="2380" y="806"/>
                  </a:lnTo>
                  <a:lnTo>
                    <a:pt x="2368" y="818"/>
                  </a:lnTo>
                  <a:lnTo>
                    <a:pt x="2372" y="830"/>
                  </a:lnTo>
                  <a:lnTo>
                    <a:pt x="2384" y="826"/>
                  </a:lnTo>
                  <a:lnTo>
                    <a:pt x="2396" y="822"/>
                  </a:lnTo>
                  <a:lnTo>
                    <a:pt x="2409" y="826"/>
                  </a:lnTo>
                  <a:lnTo>
                    <a:pt x="2409" y="838"/>
                  </a:lnTo>
                  <a:lnTo>
                    <a:pt x="2405" y="850"/>
                  </a:lnTo>
                  <a:lnTo>
                    <a:pt x="2405" y="863"/>
                  </a:lnTo>
                  <a:lnTo>
                    <a:pt x="2401" y="875"/>
                  </a:lnTo>
                  <a:lnTo>
                    <a:pt x="2396" y="887"/>
                  </a:lnTo>
                  <a:lnTo>
                    <a:pt x="2409" y="899"/>
                  </a:lnTo>
                  <a:lnTo>
                    <a:pt x="2405" y="911"/>
                  </a:lnTo>
                  <a:lnTo>
                    <a:pt x="2401" y="916"/>
                  </a:lnTo>
                  <a:lnTo>
                    <a:pt x="2388" y="911"/>
                  </a:lnTo>
                  <a:lnTo>
                    <a:pt x="2384" y="911"/>
                  </a:lnTo>
                  <a:lnTo>
                    <a:pt x="2380" y="916"/>
                  </a:lnTo>
                  <a:lnTo>
                    <a:pt x="2380" y="928"/>
                  </a:lnTo>
                  <a:lnTo>
                    <a:pt x="2376" y="940"/>
                  </a:lnTo>
                  <a:lnTo>
                    <a:pt x="2376" y="948"/>
                  </a:lnTo>
                  <a:lnTo>
                    <a:pt x="2388" y="964"/>
                  </a:lnTo>
                  <a:lnTo>
                    <a:pt x="2384" y="952"/>
                  </a:lnTo>
                  <a:lnTo>
                    <a:pt x="2392" y="944"/>
                  </a:lnTo>
                  <a:lnTo>
                    <a:pt x="2405" y="952"/>
                  </a:lnTo>
                  <a:lnTo>
                    <a:pt x="2421" y="952"/>
                  </a:lnTo>
                  <a:lnTo>
                    <a:pt x="2429" y="960"/>
                  </a:lnTo>
                  <a:lnTo>
                    <a:pt x="2445" y="964"/>
                  </a:lnTo>
                  <a:lnTo>
                    <a:pt x="2457" y="964"/>
                  </a:lnTo>
                  <a:lnTo>
                    <a:pt x="2457" y="977"/>
                  </a:lnTo>
                  <a:lnTo>
                    <a:pt x="2453" y="989"/>
                  </a:lnTo>
                  <a:lnTo>
                    <a:pt x="2462" y="1001"/>
                  </a:lnTo>
                  <a:lnTo>
                    <a:pt x="2474" y="1013"/>
                  </a:lnTo>
                  <a:lnTo>
                    <a:pt x="2482" y="1025"/>
                  </a:lnTo>
                  <a:lnTo>
                    <a:pt x="2494" y="1029"/>
                  </a:lnTo>
                  <a:lnTo>
                    <a:pt x="2506" y="1025"/>
                  </a:lnTo>
                  <a:lnTo>
                    <a:pt x="2523" y="1025"/>
                  </a:lnTo>
                  <a:lnTo>
                    <a:pt x="2506" y="1034"/>
                  </a:lnTo>
                  <a:lnTo>
                    <a:pt x="2510" y="1046"/>
                  </a:lnTo>
                  <a:lnTo>
                    <a:pt x="2506" y="1054"/>
                  </a:lnTo>
                  <a:lnTo>
                    <a:pt x="2498" y="1066"/>
                  </a:lnTo>
                  <a:lnTo>
                    <a:pt x="2490" y="1078"/>
                  </a:lnTo>
                  <a:lnTo>
                    <a:pt x="2490" y="1091"/>
                  </a:lnTo>
                  <a:lnTo>
                    <a:pt x="2486" y="1091"/>
                  </a:lnTo>
                  <a:lnTo>
                    <a:pt x="2474" y="1099"/>
                  </a:lnTo>
                  <a:lnTo>
                    <a:pt x="2462" y="1095"/>
                  </a:lnTo>
                  <a:lnTo>
                    <a:pt x="2462" y="1082"/>
                  </a:lnTo>
                  <a:lnTo>
                    <a:pt x="2449" y="1078"/>
                  </a:lnTo>
                  <a:lnTo>
                    <a:pt x="2437" y="1070"/>
                  </a:lnTo>
                  <a:lnTo>
                    <a:pt x="2413" y="1054"/>
                  </a:lnTo>
                  <a:lnTo>
                    <a:pt x="2401" y="1046"/>
                  </a:lnTo>
                  <a:lnTo>
                    <a:pt x="2392" y="1034"/>
                  </a:lnTo>
                  <a:lnTo>
                    <a:pt x="2380" y="1029"/>
                  </a:lnTo>
                  <a:lnTo>
                    <a:pt x="2368" y="1029"/>
                  </a:lnTo>
                  <a:lnTo>
                    <a:pt x="2356" y="1025"/>
                  </a:lnTo>
                  <a:lnTo>
                    <a:pt x="2344" y="1017"/>
                  </a:lnTo>
                  <a:lnTo>
                    <a:pt x="2331" y="1013"/>
                  </a:lnTo>
                  <a:lnTo>
                    <a:pt x="2319" y="1013"/>
                  </a:lnTo>
                  <a:lnTo>
                    <a:pt x="2307" y="1005"/>
                  </a:lnTo>
                  <a:lnTo>
                    <a:pt x="2319" y="1005"/>
                  </a:lnTo>
                  <a:lnTo>
                    <a:pt x="2307" y="1001"/>
                  </a:lnTo>
                  <a:lnTo>
                    <a:pt x="2295" y="1001"/>
                  </a:lnTo>
                  <a:lnTo>
                    <a:pt x="2283" y="997"/>
                  </a:lnTo>
                  <a:lnTo>
                    <a:pt x="2270" y="989"/>
                  </a:lnTo>
                  <a:lnTo>
                    <a:pt x="2266" y="1001"/>
                  </a:lnTo>
                  <a:lnTo>
                    <a:pt x="2258" y="1001"/>
                  </a:lnTo>
                  <a:lnTo>
                    <a:pt x="2258" y="993"/>
                  </a:lnTo>
                  <a:lnTo>
                    <a:pt x="2258" y="981"/>
                  </a:lnTo>
                  <a:lnTo>
                    <a:pt x="2246" y="977"/>
                  </a:lnTo>
                  <a:lnTo>
                    <a:pt x="2238" y="968"/>
                  </a:lnTo>
                  <a:lnTo>
                    <a:pt x="2226" y="964"/>
                  </a:lnTo>
                  <a:lnTo>
                    <a:pt x="2213" y="960"/>
                  </a:lnTo>
                  <a:lnTo>
                    <a:pt x="2197" y="956"/>
                  </a:lnTo>
                  <a:lnTo>
                    <a:pt x="2185" y="952"/>
                  </a:lnTo>
                  <a:lnTo>
                    <a:pt x="2173" y="948"/>
                  </a:lnTo>
                  <a:lnTo>
                    <a:pt x="2160" y="944"/>
                  </a:lnTo>
                  <a:lnTo>
                    <a:pt x="2148" y="944"/>
                  </a:lnTo>
                  <a:lnTo>
                    <a:pt x="2136" y="944"/>
                  </a:lnTo>
                  <a:lnTo>
                    <a:pt x="2136" y="940"/>
                  </a:lnTo>
                  <a:lnTo>
                    <a:pt x="2112" y="940"/>
                  </a:lnTo>
                  <a:lnTo>
                    <a:pt x="2087" y="940"/>
                  </a:lnTo>
                  <a:lnTo>
                    <a:pt x="2075" y="936"/>
                  </a:lnTo>
                  <a:lnTo>
                    <a:pt x="2063" y="936"/>
                  </a:lnTo>
                  <a:lnTo>
                    <a:pt x="2051" y="932"/>
                  </a:lnTo>
                  <a:lnTo>
                    <a:pt x="2038" y="932"/>
                  </a:lnTo>
                  <a:lnTo>
                    <a:pt x="2026" y="928"/>
                  </a:lnTo>
                  <a:lnTo>
                    <a:pt x="2014" y="932"/>
                  </a:lnTo>
                  <a:lnTo>
                    <a:pt x="2010" y="940"/>
                  </a:lnTo>
                  <a:lnTo>
                    <a:pt x="1998" y="948"/>
                  </a:lnTo>
                  <a:lnTo>
                    <a:pt x="1985" y="948"/>
                  </a:lnTo>
                  <a:lnTo>
                    <a:pt x="1981" y="960"/>
                  </a:lnTo>
                  <a:lnTo>
                    <a:pt x="1990" y="973"/>
                  </a:lnTo>
                  <a:lnTo>
                    <a:pt x="1998" y="985"/>
                  </a:lnTo>
                  <a:lnTo>
                    <a:pt x="2002" y="997"/>
                  </a:lnTo>
                  <a:lnTo>
                    <a:pt x="2010" y="1009"/>
                  </a:lnTo>
                  <a:lnTo>
                    <a:pt x="2022" y="1009"/>
                  </a:lnTo>
                  <a:lnTo>
                    <a:pt x="2022" y="1017"/>
                  </a:lnTo>
                  <a:lnTo>
                    <a:pt x="2014" y="1034"/>
                  </a:lnTo>
                  <a:lnTo>
                    <a:pt x="2006" y="1046"/>
                  </a:lnTo>
                  <a:lnTo>
                    <a:pt x="1994" y="1050"/>
                  </a:lnTo>
                  <a:lnTo>
                    <a:pt x="1981" y="1054"/>
                  </a:lnTo>
                  <a:lnTo>
                    <a:pt x="1969" y="1050"/>
                  </a:lnTo>
                  <a:lnTo>
                    <a:pt x="1965" y="1050"/>
                  </a:lnTo>
                  <a:lnTo>
                    <a:pt x="1953" y="1058"/>
                  </a:lnTo>
                  <a:lnTo>
                    <a:pt x="1965" y="1070"/>
                  </a:lnTo>
                  <a:lnTo>
                    <a:pt x="1961" y="1082"/>
                  </a:lnTo>
                  <a:lnTo>
                    <a:pt x="1949" y="1086"/>
                  </a:lnTo>
                  <a:lnTo>
                    <a:pt x="1937" y="1086"/>
                  </a:lnTo>
                  <a:lnTo>
                    <a:pt x="1924" y="1082"/>
                  </a:lnTo>
                  <a:lnTo>
                    <a:pt x="1912" y="1074"/>
                  </a:lnTo>
                  <a:lnTo>
                    <a:pt x="1912" y="1062"/>
                  </a:lnTo>
                  <a:lnTo>
                    <a:pt x="1920" y="1050"/>
                  </a:lnTo>
                  <a:lnTo>
                    <a:pt x="1933" y="1050"/>
                  </a:lnTo>
                  <a:lnTo>
                    <a:pt x="1924" y="1038"/>
                  </a:lnTo>
                  <a:lnTo>
                    <a:pt x="1912" y="1029"/>
                  </a:lnTo>
                  <a:lnTo>
                    <a:pt x="1900" y="1025"/>
                  </a:lnTo>
                  <a:lnTo>
                    <a:pt x="1912" y="1017"/>
                  </a:lnTo>
                  <a:lnTo>
                    <a:pt x="1900" y="1017"/>
                  </a:lnTo>
                  <a:lnTo>
                    <a:pt x="1888" y="1021"/>
                  </a:lnTo>
                  <a:lnTo>
                    <a:pt x="1876" y="1025"/>
                  </a:lnTo>
                  <a:lnTo>
                    <a:pt x="1863" y="1034"/>
                  </a:lnTo>
                  <a:lnTo>
                    <a:pt x="1867" y="1046"/>
                  </a:lnTo>
                  <a:lnTo>
                    <a:pt x="1855" y="1034"/>
                  </a:lnTo>
                  <a:lnTo>
                    <a:pt x="1843" y="1046"/>
                  </a:lnTo>
                  <a:lnTo>
                    <a:pt x="1835" y="1046"/>
                  </a:lnTo>
                  <a:lnTo>
                    <a:pt x="1819" y="1050"/>
                  </a:lnTo>
                  <a:lnTo>
                    <a:pt x="1810" y="1062"/>
                  </a:lnTo>
                  <a:lnTo>
                    <a:pt x="1798" y="1066"/>
                  </a:lnTo>
                  <a:lnTo>
                    <a:pt x="1786" y="1066"/>
                  </a:lnTo>
                  <a:lnTo>
                    <a:pt x="1762" y="1058"/>
                  </a:lnTo>
                  <a:lnTo>
                    <a:pt x="1749" y="1062"/>
                  </a:lnTo>
                  <a:lnTo>
                    <a:pt x="1741" y="1062"/>
                  </a:lnTo>
                  <a:lnTo>
                    <a:pt x="1725" y="1054"/>
                  </a:lnTo>
                  <a:lnTo>
                    <a:pt x="1713" y="1062"/>
                  </a:lnTo>
                  <a:lnTo>
                    <a:pt x="1701" y="1066"/>
                  </a:lnTo>
                  <a:lnTo>
                    <a:pt x="1688" y="1066"/>
                  </a:lnTo>
                  <a:lnTo>
                    <a:pt x="1680" y="1070"/>
                  </a:lnTo>
                  <a:lnTo>
                    <a:pt x="1664" y="1078"/>
                  </a:lnTo>
                  <a:lnTo>
                    <a:pt x="1664" y="1082"/>
                  </a:lnTo>
                  <a:lnTo>
                    <a:pt x="1660" y="1095"/>
                  </a:lnTo>
                  <a:lnTo>
                    <a:pt x="1656" y="1107"/>
                  </a:lnTo>
                  <a:lnTo>
                    <a:pt x="1644" y="1099"/>
                  </a:lnTo>
                  <a:lnTo>
                    <a:pt x="1631" y="1095"/>
                  </a:lnTo>
                  <a:lnTo>
                    <a:pt x="1619" y="1103"/>
                  </a:lnTo>
                  <a:lnTo>
                    <a:pt x="1615" y="1103"/>
                  </a:lnTo>
                  <a:lnTo>
                    <a:pt x="1611" y="1099"/>
                  </a:lnTo>
                  <a:lnTo>
                    <a:pt x="1599" y="1103"/>
                  </a:lnTo>
                  <a:lnTo>
                    <a:pt x="1595" y="1099"/>
                  </a:lnTo>
                  <a:lnTo>
                    <a:pt x="1583" y="1099"/>
                  </a:lnTo>
                  <a:lnTo>
                    <a:pt x="1558" y="1099"/>
                  </a:lnTo>
                  <a:lnTo>
                    <a:pt x="1566" y="1086"/>
                  </a:lnTo>
                  <a:lnTo>
                    <a:pt x="1579" y="1086"/>
                  </a:lnTo>
                  <a:lnTo>
                    <a:pt x="1591" y="1086"/>
                  </a:lnTo>
                  <a:lnTo>
                    <a:pt x="1603" y="1078"/>
                  </a:lnTo>
                  <a:lnTo>
                    <a:pt x="1599" y="1070"/>
                  </a:lnTo>
                  <a:lnTo>
                    <a:pt x="1587" y="1058"/>
                  </a:lnTo>
                  <a:lnTo>
                    <a:pt x="1595" y="1046"/>
                  </a:lnTo>
                  <a:lnTo>
                    <a:pt x="1603" y="1034"/>
                  </a:lnTo>
                  <a:lnTo>
                    <a:pt x="1591" y="1025"/>
                  </a:lnTo>
                  <a:lnTo>
                    <a:pt x="1603" y="1025"/>
                  </a:lnTo>
                  <a:lnTo>
                    <a:pt x="1615" y="1025"/>
                  </a:lnTo>
                  <a:lnTo>
                    <a:pt x="1627" y="1017"/>
                  </a:lnTo>
                  <a:lnTo>
                    <a:pt x="1615" y="1017"/>
                  </a:lnTo>
                  <a:lnTo>
                    <a:pt x="1603" y="1021"/>
                  </a:lnTo>
                  <a:lnTo>
                    <a:pt x="1591" y="1021"/>
                  </a:lnTo>
                  <a:lnTo>
                    <a:pt x="1579" y="1025"/>
                  </a:lnTo>
                  <a:lnTo>
                    <a:pt x="1566" y="1029"/>
                  </a:lnTo>
                  <a:lnTo>
                    <a:pt x="1558" y="1034"/>
                  </a:lnTo>
                  <a:lnTo>
                    <a:pt x="1546" y="1038"/>
                  </a:lnTo>
                  <a:lnTo>
                    <a:pt x="1534" y="1046"/>
                  </a:lnTo>
                  <a:lnTo>
                    <a:pt x="1522" y="1050"/>
                  </a:lnTo>
                  <a:lnTo>
                    <a:pt x="1513" y="1062"/>
                  </a:lnTo>
                  <a:lnTo>
                    <a:pt x="1526" y="1058"/>
                  </a:lnTo>
                  <a:lnTo>
                    <a:pt x="1522" y="1070"/>
                  </a:lnTo>
                  <a:lnTo>
                    <a:pt x="1522" y="1082"/>
                  </a:lnTo>
                  <a:lnTo>
                    <a:pt x="1509" y="1086"/>
                  </a:lnTo>
                  <a:lnTo>
                    <a:pt x="1497" y="1086"/>
                  </a:lnTo>
                  <a:lnTo>
                    <a:pt x="1501" y="1074"/>
                  </a:lnTo>
                  <a:lnTo>
                    <a:pt x="1497" y="1062"/>
                  </a:lnTo>
                  <a:lnTo>
                    <a:pt x="1485" y="1070"/>
                  </a:lnTo>
                  <a:lnTo>
                    <a:pt x="1473" y="1070"/>
                  </a:lnTo>
                  <a:lnTo>
                    <a:pt x="1461" y="1074"/>
                  </a:lnTo>
                  <a:lnTo>
                    <a:pt x="1448" y="1078"/>
                  </a:lnTo>
                  <a:lnTo>
                    <a:pt x="1436" y="1086"/>
                  </a:lnTo>
                  <a:lnTo>
                    <a:pt x="1424" y="1086"/>
                  </a:lnTo>
                  <a:lnTo>
                    <a:pt x="1412" y="1086"/>
                  </a:lnTo>
                  <a:lnTo>
                    <a:pt x="1399" y="1095"/>
                  </a:lnTo>
                  <a:lnTo>
                    <a:pt x="1387" y="1103"/>
                  </a:lnTo>
                  <a:lnTo>
                    <a:pt x="1375" y="1107"/>
                  </a:lnTo>
                  <a:lnTo>
                    <a:pt x="1363" y="1119"/>
                  </a:lnTo>
                  <a:lnTo>
                    <a:pt x="1363" y="1115"/>
                  </a:lnTo>
                  <a:lnTo>
                    <a:pt x="1351" y="1123"/>
                  </a:lnTo>
                  <a:lnTo>
                    <a:pt x="1338" y="1127"/>
                  </a:lnTo>
                  <a:lnTo>
                    <a:pt x="1326" y="1131"/>
                  </a:lnTo>
                  <a:lnTo>
                    <a:pt x="1314" y="1139"/>
                  </a:lnTo>
                  <a:lnTo>
                    <a:pt x="1302" y="1139"/>
                  </a:lnTo>
                  <a:lnTo>
                    <a:pt x="1290" y="1139"/>
                  </a:lnTo>
                  <a:lnTo>
                    <a:pt x="1294" y="1152"/>
                  </a:lnTo>
                  <a:lnTo>
                    <a:pt x="1306" y="1164"/>
                  </a:lnTo>
                  <a:lnTo>
                    <a:pt x="1294" y="1156"/>
                  </a:lnTo>
                  <a:lnTo>
                    <a:pt x="1286" y="1156"/>
                  </a:lnTo>
                  <a:lnTo>
                    <a:pt x="1269" y="1160"/>
                  </a:lnTo>
                  <a:lnTo>
                    <a:pt x="1257" y="1156"/>
                  </a:lnTo>
                  <a:lnTo>
                    <a:pt x="1245" y="1160"/>
                  </a:lnTo>
                  <a:lnTo>
                    <a:pt x="1233" y="1164"/>
                  </a:lnTo>
                  <a:lnTo>
                    <a:pt x="1241" y="1176"/>
                  </a:lnTo>
                  <a:lnTo>
                    <a:pt x="1233" y="1188"/>
                  </a:lnTo>
                  <a:lnTo>
                    <a:pt x="1233" y="1200"/>
                  </a:lnTo>
                  <a:lnTo>
                    <a:pt x="1229" y="1213"/>
                  </a:lnTo>
                  <a:lnTo>
                    <a:pt x="1229" y="1225"/>
                  </a:lnTo>
                  <a:lnTo>
                    <a:pt x="1216" y="1237"/>
                  </a:lnTo>
                  <a:lnTo>
                    <a:pt x="1204" y="1233"/>
                  </a:lnTo>
                  <a:lnTo>
                    <a:pt x="1192" y="1237"/>
                  </a:lnTo>
                  <a:lnTo>
                    <a:pt x="1180" y="1241"/>
                  </a:lnTo>
                  <a:lnTo>
                    <a:pt x="1168" y="1241"/>
                  </a:lnTo>
                  <a:lnTo>
                    <a:pt x="1155" y="1245"/>
                  </a:lnTo>
                  <a:lnTo>
                    <a:pt x="1147" y="1253"/>
                  </a:lnTo>
                  <a:lnTo>
                    <a:pt x="1151" y="1241"/>
                  </a:lnTo>
                  <a:lnTo>
                    <a:pt x="1139" y="1241"/>
                  </a:lnTo>
                  <a:lnTo>
                    <a:pt x="1127" y="1245"/>
                  </a:lnTo>
                  <a:lnTo>
                    <a:pt x="1123" y="1241"/>
                  </a:lnTo>
                  <a:lnTo>
                    <a:pt x="1111" y="1233"/>
                  </a:lnTo>
                  <a:lnTo>
                    <a:pt x="1102" y="1221"/>
                  </a:lnTo>
                  <a:lnTo>
                    <a:pt x="1098" y="1209"/>
                  </a:lnTo>
                  <a:lnTo>
                    <a:pt x="1086" y="1204"/>
                  </a:lnTo>
                  <a:lnTo>
                    <a:pt x="1074" y="1200"/>
                  </a:lnTo>
                  <a:lnTo>
                    <a:pt x="1062" y="1192"/>
                  </a:lnTo>
                  <a:lnTo>
                    <a:pt x="1058" y="1188"/>
                  </a:lnTo>
                  <a:lnTo>
                    <a:pt x="1062" y="1172"/>
                  </a:lnTo>
                  <a:lnTo>
                    <a:pt x="1070" y="1168"/>
                  </a:lnTo>
                  <a:lnTo>
                    <a:pt x="1082" y="1164"/>
                  </a:lnTo>
                  <a:lnTo>
                    <a:pt x="1082" y="1156"/>
                  </a:lnTo>
                  <a:lnTo>
                    <a:pt x="1094" y="1147"/>
                  </a:lnTo>
                  <a:lnTo>
                    <a:pt x="1102" y="1147"/>
                  </a:lnTo>
                  <a:lnTo>
                    <a:pt x="1119" y="1147"/>
                  </a:lnTo>
                  <a:lnTo>
                    <a:pt x="1127" y="1143"/>
                  </a:lnTo>
                  <a:lnTo>
                    <a:pt x="1143" y="1143"/>
                  </a:lnTo>
                  <a:lnTo>
                    <a:pt x="1155" y="1143"/>
                  </a:lnTo>
                  <a:lnTo>
                    <a:pt x="1168" y="1139"/>
                  </a:lnTo>
                  <a:lnTo>
                    <a:pt x="1163" y="1127"/>
                  </a:lnTo>
                  <a:lnTo>
                    <a:pt x="1155" y="1115"/>
                  </a:lnTo>
                  <a:lnTo>
                    <a:pt x="1147" y="1103"/>
                  </a:lnTo>
                  <a:lnTo>
                    <a:pt x="1135" y="1099"/>
                  </a:lnTo>
                  <a:lnTo>
                    <a:pt x="1123" y="1086"/>
                  </a:lnTo>
                  <a:lnTo>
                    <a:pt x="1123" y="1074"/>
                  </a:lnTo>
                  <a:lnTo>
                    <a:pt x="1111" y="1070"/>
                  </a:lnTo>
                  <a:lnTo>
                    <a:pt x="1098" y="1070"/>
                  </a:lnTo>
                  <a:lnTo>
                    <a:pt x="1086" y="1066"/>
                  </a:lnTo>
                  <a:lnTo>
                    <a:pt x="1074" y="1062"/>
                  </a:lnTo>
                  <a:lnTo>
                    <a:pt x="1062" y="1062"/>
                  </a:lnTo>
                  <a:lnTo>
                    <a:pt x="1050" y="1066"/>
                  </a:lnTo>
                  <a:lnTo>
                    <a:pt x="1037" y="1066"/>
                  </a:lnTo>
                  <a:lnTo>
                    <a:pt x="1025" y="1066"/>
                  </a:lnTo>
                  <a:lnTo>
                    <a:pt x="1013" y="1070"/>
                  </a:lnTo>
                  <a:lnTo>
                    <a:pt x="1001" y="1066"/>
                  </a:lnTo>
                  <a:lnTo>
                    <a:pt x="988" y="1058"/>
                  </a:lnTo>
                  <a:lnTo>
                    <a:pt x="976" y="1054"/>
                  </a:lnTo>
                  <a:lnTo>
                    <a:pt x="964" y="1062"/>
                  </a:lnTo>
                  <a:lnTo>
                    <a:pt x="976" y="1070"/>
                  </a:lnTo>
                  <a:lnTo>
                    <a:pt x="988" y="1078"/>
                  </a:lnTo>
                  <a:lnTo>
                    <a:pt x="1001" y="1082"/>
                  </a:lnTo>
                  <a:lnTo>
                    <a:pt x="1013" y="1091"/>
                  </a:lnTo>
                  <a:lnTo>
                    <a:pt x="1017" y="1095"/>
                  </a:lnTo>
                  <a:lnTo>
                    <a:pt x="1013" y="1107"/>
                  </a:lnTo>
                  <a:lnTo>
                    <a:pt x="1017" y="1119"/>
                  </a:lnTo>
                  <a:lnTo>
                    <a:pt x="1017" y="1131"/>
                  </a:lnTo>
                  <a:lnTo>
                    <a:pt x="1009" y="1143"/>
                  </a:lnTo>
                  <a:lnTo>
                    <a:pt x="1005" y="1156"/>
                  </a:lnTo>
                  <a:lnTo>
                    <a:pt x="1001" y="1168"/>
                  </a:lnTo>
                  <a:lnTo>
                    <a:pt x="993" y="1180"/>
                  </a:lnTo>
                  <a:lnTo>
                    <a:pt x="988" y="1192"/>
                  </a:lnTo>
                  <a:lnTo>
                    <a:pt x="988" y="1204"/>
                  </a:lnTo>
                  <a:lnTo>
                    <a:pt x="1001" y="1209"/>
                  </a:lnTo>
                  <a:lnTo>
                    <a:pt x="1013" y="1209"/>
                  </a:lnTo>
                  <a:lnTo>
                    <a:pt x="1025" y="1217"/>
                  </a:lnTo>
                  <a:lnTo>
                    <a:pt x="1029" y="1229"/>
                  </a:lnTo>
                  <a:lnTo>
                    <a:pt x="1033" y="1241"/>
                  </a:lnTo>
                  <a:lnTo>
                    <a:pt x="1025" y="1253"/>
                  </a:lnTo>
                  <a:lnTo>
                    <a:pt x="1025" y="1265"/>
                  </a:lnTo>
                  <a:lnTo>
                    <a:pt x="1021" y="1278"/>
                  </a:lnTo>
                  <a:lnTo>
                    <a:pt x="1017" y="1286"/>
                  </a:lnTo>
                  <a:lnTo>
                    <a:pt x="1009" y="1294"/>
                  </a:lnTo>
                  <a:lnTo>
                    <a:pt x="1009" y="1306"/>
                  </a:lnTo>
                  <a:lnTo>
                    <a:pt x="1009" y="1318"/>
                  </a:lnTo>
                  <a:lnTo>
                    <a:pt x="1009" y="1331"/>
                  </a:lnTo>
                  <a:lnTo>
                    <a:pt x="1013" y="1339"/>
                  </a:lnTo>
                  <a:lnTo>
                    <a:pt x="1013" y="1343"/>
                  </a:lnTo>
                  <a:lnTo>
                    <a:pt x="1013" y="1339"/>
                  </a:lnTo>
                  <a:lnTo>
                    <a:pt x="1005" y="1327"/>
                  </a:lnTo>
                  <a:lnTo>
                    <a:pt x="1001" y="1314"/>
                  </a:lnTo>
                  <a:lnTo>
                    <a:pt x="988" y="1310"/>
                  </a:lnTo>
                  <a:lnTo>
                    <a:pt x="976" y="1310"/>
                  </a:lnTo>
                  <a:lnTo>
                    <a:pt x="964" y="1322"/>
                  </a:lnTo>
                  <a:lnTo>
                    <a:pt x="968" y="1310"/>
                  </a:lnTo>
                  <a:lnTo>
                    <a:pt x="980" y="1306"/>
                  </a:lnTo>
                  <a:lnTo>
                    <a:pt x="972" y="1294"/>
                  </a:lnTo>
                  <a:lnTo>
                    <a:pt x="964" y="1290"/>
                  </a:lnTo>
                  <a:lnTo>
                    <a:pt x="952" y="1286"/>
                  </a:lnTo>
                  <a:lnTo>
                    <a:pt x="940" y="1286"/>
                  </a:lnTo>
                  <a:lnTo>
                    <a:pt x="927" y="1286"/>
                  </a:lnTo>
                  <a:lnTo>
                    <a:pt x="915" y="1278"/>
                  </a:lnTo>
                  <a:lnTo>
                    <a:pt x="903" y="1278"/>
                  </a:lnTo>
                  <a:lnTo>
                    <a:pt x="887" y="1278"/>
                  </a:lnTo>
                  <a:lnTo>
                    <a:pt x="879" y="1290"/>
                  </a:lnTo>
                  <a:lnTo>
                    <a:pt x="870" y="1302"/>
                  </a:lnTo>
                  <a:lnTo>
                    <a:pt x="858" y="1310"/>
                  </a:lnTo>
                  <a:lnTo>
                    <a:pt x="846" y="1318"/>
                  </a:lnTo>
                  <a:lnTo>
                    <a:pt x="834" y="1322"/>
                  </a:lnTo>
                  <a:lnTo>
                    <a:pt x="822" y="1327"/>
                  </a:lnTo>
                  <a:lnTo>
                    <a:pt x="809" y="1327"/>
                  </a:lnTo>
                  <a:lnTo>
                    <a:pt x="797" y="1339"/>
                  </a:lnTo>
                  <a:lnTo>
                    <a:pt x="785" y="1351"/>
                  </a:lnTo>
                  <a:lnTo>
                    <a:pt x="761" y="1363"/>
                  </a:lnTo>
                  <a:lnTo>
                    <a:pt x="757" y="1363"/>
                  </a:lnTo>
                  <a:lnTo>
                    <a:pt x="744" y="1371"/>
                  </a:lnTo>
                  <a:lnTo>
                    <a:pt x="740" y="1383"/>
                  </a:lnTo>
                  <a:lnTo>
                    <a:pt x="748" y="1396"/>
                  </a:lnTo>
                  <a:lnTo>
                    <a:pt x="761" y="1408"/>
                  </a:lnTo>
                  <a:lnTo>
                    <a:pt x="765" y="1416"/>
                  </a:lnTo>
                  <a:lnTo>
                    <a:pt x="777" y="1424"/>
                  </a:lnTo>
                  <a:lnTo>
                    <a:pt x="785" y="1432"/>
                  </a:lnTo>
                  <a:lnTo>
                    <a:pt x="785" y="1445"/>
                  </a:lnTo>
                  <a:lnTo>
                    <a:pt x="785" y="1457"/>
                  </a:lnTo>
                  <a:lnTo>
                    <a:pt x="793" y="1469"/>
                  </a:lnTo>
                  <a:lnTo>
                    <a:pt x="793" y="1473"/>
                  </a:lnTo>
                  <a:lnTo>
                    <a:pt x="785" y="1469"/>
                  </a:lnTo>
                  <a:lnTo>
                    <a:pt x="773" y="1469"/>
                  </a:lnTo>
                  <a:lnTo>
                    <a:pt x="761" y="1461"/>
                  </a:lnTo>
                  <a:lnTo>
                    <a:pt x="752" y="1465"/>
                  </a:lnTo>
                  <a:lnTo>
                    <a:pt x="740" y="1469"/>
                  </a:lnTo>
                  <a:lnTo>
                    <a:pt x="728" y="1465"/>
                  </a:lnTo>
                  <a:lnTo>
                    <a:pt x="716" y="1461"/>
                  </a:lnTo>
                  <a:lnTo>
                    <a:pt x="704" y="1457"/>
                  </a:lnTo>
                  <a:lnTo>
                    <a:pt x="691" y="1449"/>
                  </a:lnTo>
                  <a:lnTo>
                    <a:pt x="679" y="1449"/>
                  </a:lnTo>
                  <a:lnTo>
                    <a:pt x="667" y="1453"/>
                  </a:lnTo>
                  <a:lnTo>
                    <a:pt x="655" y="1453"/>
                  </a:lnTo>
                  <a:lnTo>
                    <a:pt x="643" y="1461"/>
                  </a:lnTo>
                  <a:lnTo>
                    <a:pt x="647" y="1449"/>
                  </a:lnTo>
                  <a:lnTo>
                    <a:pt x="663" y="1440"/>
                  </a:lnTo>
                  <a:lnTo>
                    <a:pt x="651" y="1440"/>
                  </a:lnTo>
                  <a:lnTo>
                    <a:pt x="639" y="1436"/>
                  </a:lnTo>
                  <a:lnTo>
                    <a:pt x="626" y="1424"/>
                  </a:lnTo>
                  <a:lnTo>
                    <a:pt x="618" y="1420"/>
                  </a:lnTo>
                  <a:lnTo>
                    <a:pt x="606" y="1416"/>
                  </a:lnTo>
                  <a:lnTo>
                    <a:pt x="594" y="1412"/>
                  </a:lnTo>
                  <a:lnTo>
                    <a:pt x="586" y="1404"/>
                  </a:lnTo>
                  <a:lnTo>
                    <a:pt x="569" y="1416"/>
                  </a:lnTo>
                  <a:lnTo>
                    <a:pt x="569" y="1424"/>
                  </a:lnTo>
                  <a:lnTo>
                    <a:pt x="561" y="1432"/>
                  </a:lnTo>
                  <a:lnTo>
                    <a:pt x="549" y="1440"/>
                  </a:lnTo>
                  <a:lnTo>
                    <a:pt x="557" y="1453"/>
                  </a:lnTo>
                  <a:lnTo>
                    <a:pt x="569" y="1465"/>
                  </a:lnTo>
                  <a:lnTo>
                    <a:pt x="582" y="1473"/>
                  </a:lnTo>
                  <a:lnTo>
                    <a:pt x="594" y="1485"/>
                  </a:lnTo>
                  <a:lnTo>
                    <a:pt x="602" y="1489"/>
                  </a:lnTo>
                  <a:lnTo>
                    <a:pt x="618" y="1489"/>
                  </a:lnTo>
                  <a:lnTo>
                    <a:pt x="630" y="1485"/>
                  </a:lnTo>
                  <a:lnTo>
                    <a:pt x="639" y="1493"/>
                  </a:lnTo>
                  <a:lnTo>
                    <a:pt x="639" y="1506"/>
                  </a:lnTo>
                  <a:lnTo>
                    <a:pt x="647" y="1518"/>
                  </a:lnTo>
                  <a:lnTo>
                    <a:pt x="639" y="1530"/>
                  </a:lnTo>
                  <a:lnTo>
                    <a:pt x="626" y="1530"/>
                  </a:lnTo>
                  <a:lnTo>
                    <a:pt x="614" y="1542"/>
                  </a:lnTo>
                  <a:lnTo>
                    <a:pt x="602" y="1542"/>
                  </a:lnTo>
                  <a:lnTo>
                    <a:pt x="586" y="1534"/>
                  </a:lnTo>
                  <a:lnTo>
                    <a:pt x="573" y="1530"/>
                  </a:lnTo>
                  <a:lnTo>
                    <a:pt x="561" y="1530"/>
                  </a:lnTo>
                  <a:lnTo>
                    <a:pt x="553" y="1526"/>
                  </a:lnTo>
                  <a:lnTo>
                    <a:pt x="545" y="1526"/>
                  </a:lnTo>
                  <a:lnTo>
                    <a:pt x="533" y="1518"/>
                  </a:lnTo>
                  <a:lnTo>
                    <a:pt x="529" y="1506"/>
                  </a:lnTo>
                  <a:lnTo>
                    <a:pt x="516" y="1501"/>
                  </a:lnTo>
                  <a:lnTo>
                    <a:pt x="508" y="1489"/>
                  </a:lnTo>
                  <a:lnTo>
                    <a:pt x="496" y="1489"/>
                  </a:lnTo>
                  <a:lnTo>
                    <a:pt x="484" y="1493"/>
                  </a:lnTo>
                  <a:lnTo>
                    <a:pt x="472" y="1485"/>
                  </a:lnTo>
                  <a:lnTo>
                    <a:pt x="459" y="1481"/>
                  </a:lnTo>
                  <a:lnTo>
                    <a:pt x="447" y="1473"/>
                  </a:lnTo>
                  <a:lnTo>
                    <a:pt x="455" y="1461"/>
                  </a:lnTo>
                  <a:lnTo>
                    <a:pt x="459" y="1449"/>
                  </a:lnTo>
                  <a:lnTo>
                    <a:pt x="447" y="1449"/>
                  </a:lnTo>
                  <a:lnTo>
                    <a:pt x="451" y="1440"/>
                  </a:lnTo>
                  <a:lnTo>
                    <a:pt x="439" y="1428"/>
                  </a:lnTo>
                  <a:lnTo>
                    <a:pt x="443" y="1424"/>
                  </a:lnTo>
                  <a:lnTo>
                    <a:pt x="439" y="1416"/>
                  </a:lnTo>
                  <a:lnTo>
                    <a:pt x="435" y="1400"/>
                  </a:lnTo>
                  <a:lnTo>
                    <a:pt x="423" y="1392"/>
                  </a:lnTo>
                  <a:lnTo>
                    <a:pt x="435" y="1383"/>
                  </a:lnTo>
                  <a:lnTo>
                    <a:pt x="443" y="1371"/>
                  </a:lnTo>
                  <a:lnTo>
                    <a:pt x="439" y="1359"/>
                  </a:lnTo>
                  <a:lnTo>
                    <a:pt x="439" y="1347"/>
                  </a:lnTo>
                  <a:lnTo>
                    <a:pt x="451" y="1355"/>
                  </a:lnTo>
                  <a:lnTo>
                    <a:pt x="451" y="1347"/>
                  </a:lnTo>
                  <a:lnTo>
                    <a:pt x="439" y="1335"/>
                  </a:lnTo>
                  <a:lnTo>
                    <a:pt x="439" y="1327"/>
                  </a:lnTo>
                  <a:lnTo>
                    <a:pt x="427" y="1314"/>
                  </a:lnTo>
                  <a:lnTo>
                    <a:pt x="415" y="1310"/>
                  </a:lnTo>
                  <a:lnTo>
                    <a:pt x="403" y="1302"/>
                  </a:lnTo>
                  <a:lnTo>
                    <a:pt x="390" y="1302"/>
                  </a:lnTo>
                  <a:lnTo>
                    <a:pt x="378" y="1298"/>
                  </a:lnTo>
                  <a:lnTo>
                    <a:pt x="366" y="1294"/>
                  </a:lnTo>
                  <a:lnTo>
                    <a:pt x="358" y="1294"/>
                  </a:lnTo>
                  <a:lnTo>
                    <a:pt x="370" y="1294"/>
                  </a:lnTo>
                  <a:lnTo>
                    <a:pt x="374" y="1290"/>
                  </a:lnTo>
                  <a:lnTo>
                    <a:pt x="362" y="1282"/>
                  </a:lnTo>
                  <a:lnTo>
                    <a:pt x="350" y="1274"/>
                  </a:lnTo>
                  <a:lnTo>
                    <a:pt x="337" y="1278"/>
                  </a:lnTo>
                  <a:lnTo>
                    <a:pt x="350" y="1270"/>
                  </a:lnTo>
                  <a:lnTo>
                    <a:pt x="362" y="1274"/>
                  </a:lnTo>
                  <a:lnTo>
                    <a:pt x="350" y="1270"/>
                  </a:lnTo>
                  <a:lnTo>
                    <a:pt x="341" y="1270"/>
                  </a:lnTo>
                  <a:lnTo>
                    <a:pt x="329" y="1270"/>
                  </a:lnTo>
                  <a:lnTo>
                    <a:pt x="341" y="1270"/>
                  </a:lnTo>
                  <a:lnTo>
                    <a:pt x="354" y="1265"/>
                  </a:lnTo>
                  <a:lnTo>
                    <a:pt x="341" y="1257"/>
                  </a:lnTo>
                  <a:lnTo>
                    <a:pt x="329" y="1257"/>
                  </a:lnTo>
                  <a:lnTo>
                    <a:pt x="321" y="1245"/>
                  </a:lnTo>
                  <a:lnTo>
                    <a:pt x="305" y="1237"/>
                  </a:lnTo>
                  <a:lnTo>
                    <a:pt x="309" y="1225"/>
                  </a:lnTo>
                  <a:lnTo>
                    <a:pt x="297" y="1221"/>
                  </a:lnTo>
                  <a:lnTo>
                    <a:pt x="289" y="1213"/>
                  </a:lnTo>
                  <a:lnTo>
                    <a:pt x="272" y="1213"/>
                  </a:lnTo>
                  <a:lnTo>
                    <a:pt x="284" y="1213"/>
                  </a:lnTo>
                  <a:lnTo>
                    <a:pt x="293" y="1213"/>
                  </a:lnTo>
                  <a:lnTo>
                    <a:pt x="301" y="1213"/>
                  </a:lnTo>
                  <a:lnTo>
                    <a:pt x="317" y="1213"/>
                  </a:lnTo>
                  <a:lnTo>
                    <a:pt x="329" y="1217"/>
                  </a:lnTo>
                  <a:lnTo>
                    <a:pt x="329" y="1229"/>
                  </a:lnTo>
                  <a:lnTo>
                    <a:pt x="341" y="1241"/>
                  </a:lnTo>
                  <a:lnTo>
                    <a:pt x="354" y="1249"/>
                  </a:lnTo>
                  <a:lnTo>
                    <a:pt x="366" y="1253"/>
                  </a:lnTo>
                  <a:lnTo>
                    <a:pt x="378" y="1245"/>
                  </a:lnTo>
                  <a:lnTo>
                    <a:pt x="390" y="1257"/>
                  </a:lnTo>
                  <a:lnTo>
                    <a:pt x="403" y="1257"/>
                  </a:lnTo>
                  <a:lnTo>
                    <a:pt x="415" y="1257"/>
                  </a:lnTo>
                  <a:lnTo>
                    <a:pt x="427" y="1261"/>
                  </a:lnTo>
                  <a:lnTo>
                    <a:pt x="439" y="1270"/>
                  </a:lnTo>
                  <a:lnTo>
                    <a:pt x="451" y="1265"/>
                  </a:lnTo>
                  <a:lnTo>
                    <a:pt x="459" y="1274"/>
                  </a:lnTo>
                  <a:lnTo>
                    <a:pt x="472" y="1282"/>
                  </a:lnTo>
                  <a:lnTo>
                    <a:pt x="484" y="1286"/>
                  </a:lnTo>
                  <a:lnTo>
                    <a:pt x="508" y="1290"/>
                  </a:lnTo>
                  <a:lnTo>
                    <a:pt x="521" y="1294"/>
                  </a:lnTo>
                  <a:lnTo>
                    <a:pt x="533" y="1294"/>
                  </a:lnTo>
                  <a:lnTo>
                    <a:pt x="545" y="1298"/>
                  </a:lnTo>
                  <a:lnTo>
                    <a:pt x="557" y="1298"/>
                  </a:lnTo>
                  <a:lnTo>
                    <a:pt x="569" y="1298"/>
                  </a:lnTo>
                  <a:lnTo>
                    <a:pt x="573" y="1298"/>
                  </a:lnTo>
                  <a:lnTo>
                    <a:pt x="586" y="1302"/>
                  </a:lnTo>
                  <a:lnTo>
                    <a:pt x="598" y="1306"/>
                  </a:lnTo>
                  <a:lnTo>
                    <a:pt x="610" y="1310"/>
                  </a:lnTo>
                  <a:lnTo>
                    <a:pt x="634" y="1318"/>
                  </a:lnTo>
                  <a:lnTo>
                    <a:pt x="647" y="1318"/>
                  </a:lnTo>
                  <a:lnTo>
                    <a:pt x="659" y="1322"/>
                  </a:lnTo>
                  <a:lnTo>
                    <a:pt x="671" y="1322"/>
                  </a:lnTo>
                  <a:lnTo>
                    <a:pt x="683" y="1318"/>
                  </a:lnTo>
                  <a:lnTo>
                    <a:pt x="700" y="1318"/>
                  </a:lnTo>
                  <a:lnTo>
                    <a:pt x="708" y="1318"/>
                  </a:lnTo>
                  <a:lnTo>
                    <a:pt x="724" y="1314"/>
                  </a:lnTo>
                  <a:lnTo>
                    <a:pt x="732" y="1306"/>
                  </a:lnTo>
                  <a:lnTo>
                    <a:pt x="748" y="1306"/>
                  </a:lnTo>
                  <a:lnTo>
                    <a:pt x="761" y="1302"/>
                  </a:lnTo>
                  <a:lnTo>
                    <a:pt x="773" y="1294"/>
                  </a:lnTo>
                  <a:lnTo>
                    <a:pt x="785" y="1286"/>
                  </a:lnTo>
                  <a:lnTo>
                    <a:pt x="797" y="1278"/>
                  </a:lnTo>
                  <a:lnTo>
                    <a:pt x="809" y="1265"/>
                  </a:lnTo>
                  <a:lnTo>
                    <a:pt x="834" y="1245"/>
                  </a:lnTo>
                  <a:lnTo>
                    <a:pt x="838" y="1233"/>
                  </a:lnTo>
                  <a:lnTo>
                    <a:pt x="838" y="1225"/>
                  </a:lnTo>
                  <a:lnTo>
                    <a:pt x="846" y="1217"/>
                  </a:lnTo>
                  <a:lnTo>
                    <a:pt x="838" y="1204"/>
                  </a:lnTo>
                  <a:lnTo>
                    <a:pt x="830" y="1188"/>
                  </a:lnTo>
                  <a:lnTo>
                    <a:pt x="826" y="1180"/>
                  </a:lnTo>
                  <a:lnTo>
                    <a:pt x="822" y="1168"/>
                  </a:lnTo>
                  <a:lnTo>
                    <a:pt x="822" y="1156"/>
                  </a:lnTo>
                  <a:lnTo>
                    <a:pt x="809" y="1152"/>
                  </a:lnTo>
                  <a:lnTo>
                    <a:pt x="797" y="1143"/>
                  </a:lnTo>
                  <a:lnTo>
                    <a:pt x="785" y="1147"/>
                  </a:lnTo>
                  <a:lnTo>
                    <a:pt x="777" y="1131"/>
                  </a:lnTo>
                  <a:lnTo>
                    <a:pt x="769" y="1127"/>
                  </a:lnTo>
                  <a:lnTo>
                    <a:pt x="761" y="1123"/>
                  </a:lnTo>
                  <a:lnTo>
                    <a:pt x="752" y="1111"/>
                  </a:lnTo>
                  <a:lnTo>
                    <a:pt x="740" y="1119"/>
                  </a:lnTo>
                  <a:lnTo>
                    <a:pt x="728" y="1111"/>
                  </a:lnTo>
                  <a:lnTo>
                    <a:pt x="704" y="1099"/>
                  </a:lnTo>
                  <a:lnTo>
                    <a:pt x="691" y="1091"/>
                  </a:lnTo>
                  <a:lnTo>
                    <a:pt x="679" y="1082"/>
                  </a:lnTo>
                  <a:lnTo>
                    <a:pt x="667" y="1086"/>
                  </a:lnTo>
                  <a:lnTo>
                    <a:pt x="655" y="1078"/>
                  </a:lnTo>
                  <a:lnTo>
                    <a:pt x="643" y="1066"/>
                  </a:lnTo>
                  <a:lnTo>
                    <a:pt x="630" y="1058"/>
                  </a:lnTo>
                  <a:lnTo>
                    <a:pt x="618" y="1050"/>
                  </a:lnTo>
                  <a:lnTo>
                    <a:pt x="606" y="1046"/>
                  </a:lnTo>
                  <a:lnTo>
                    <a:pt x="594" y="1038"/>
                  </a:lnTo>
                  <a:lnTo>
                    <a:pt x="582" y="1034"/>
                  </a:lnTo>
                  <a:lnTo>
                    <a:pt x="569" y="1025"/>
                  </a:lnTo>
                  <a:lnTo>
                    <a:pt x="557" y="1017"/>
                  </a:lnTo>
                  <a:lnTo>
                    <a:pt x="545" y="1017"/>
                  </a:lnTo>
                  <a:lnTo>
                    <a:pt x="533" y="1009"/>
                  </a:lnTo>
                  <a:lnTo>
                    <a:pt x="521" y="1005"/>
                  </a:lnTo>
                  <a:lnTo>
                    <a:pt x="508" y="997"/>
                  </a:lnTo>
                  <a:lnTo>
                    <a:pt x="496" y="997"/>
                  </a:lnTo>
                  <a:lnTo>
                    <a:pt x="484" y="993"/>
                  </a:lnTo>
                  <a:lnTo>
                    <a:pt x="472" y="993"/>
                  </a:lnTo>
                  <a:lnTo>
                    <a:pt x="459" y="997"/>
                  </a:lnTo>
                  <a:lnTo>
                    <a:pt x="447" y="993"/>
                  </a:lnTo>
                  <a:lnTo>
                    <a:pt x="435" y="989"/>
                  </a:lnTo>
                  <a:lnTo>
                    <a:pt x="423" y="985"/>
                  </a:lnTo>
                  <a:lnTo>
                    <a:pt x="398" y="985"/>
                  </a:lnTo>
                  <a:lnTo>
                    <a:pt x="386" y="985"/>
                  </a:lnTo>
                  <a:lnTo>
                    <a:pt x="374" y="985"/>
                  </a:lnTo>
                  <a:lnTo>
                    <a:pt x="374" y="997"/>
                  </a:lnTo>
                  <a:lnTo>
                    <a:pt x="362" y="1009"/>
                  </a:lnTo>
                  <a:lnTo>
                    <a:pt x="350" y="1013"/>
                  </a:lnTo>
                  <a:lnTo>
                    <a:pt x="341" y="1025"/>
                  </a:lnTo>
                  <a:lnTo>
                    <a:pt x="337" y="1025"/>
                  </a:lnTo>
                  <a:lnTo>
                    <a:pt x="341" y="1013"/>
                  </a:lnTo>
                  <a:lnTo>
                    <a:pt x="354" y="1009"/>
                  </a:lnTo>
                  <a:lnTo>
                    <a:pt x="362" y="1001"/>
                  </a:lnTo>
                  <a:lnTo>
                    <a:pt x="366" y="989"/>
                  </a:lnTo>
                  <a:lnTo>
                    <a:pt x="354" y="993"/>
                  </a:lnTo>
                  <a:lnTo>
                    <a:pt x="366" y="981"/>
                  </a:lnTo>
                  <a:lnTo>
                    <a:pt x="354" y="973"/>
                  </a:lnTo>
                  <a:lnTo>
                    <a:pt x="341" y="977"/>
                  </a:lnTo>
                  <a:lnTo>
                    <a:pt x="329" y="985"/>
                  </a:lnTo>
                  <a:lnTo>
                    <a:pt x="337" y="977"/>
                  </a:lnTo>
                  <a:lnTo>
                    <a:pt x="325" y="977"/>
                  </a:lnTo>
                  <a:lnTo>
                    <a:pt x="313" y="964"/>
                  </a:lnTo>
                  <a:lnTo>
                    <a:pt x="301" y="973"/>
                  </a:lnTo>
                  <a:lnTo>
                    <a:pt x="301" y="960"/>
                  </a:lnTo>
                  <a:lnTo>
                    <a:pt x="289" y="956"/>
                  </a:lnTo>
                  <a:lnTo>
                    <a:pt x="276" y="952"/>
                  </a:lnTo>
                  <a:lnTo>
                    <a:pt x="284" y="940"/>
                  </a:lnTo>
                  <a:lnTo>
                    <a:pt x="297" y="952"/>
                  </a:lnTo>
                  <a:lnTo>
                    <a:pt x="309" y="952"/>
                  </a:lnTo>
                  <a:lnTo>
                    <a:pt x="321" y="956"/>
                  </a:lnTo>
                  <a:lnTo>
                    <a:pt x="333" y="956"/>
                  </a:lnTo>
                  <a:lnTo>
                    <a:pt x="346" y="944"/>
                  </a:lnTo>
                  <a:lnTo>
                    <a:pt x="333" y="936"/>
                  </a:lnTo>
                  <a:lnTo>
                    <a:pt x="321" y="932"/>
                  </a:lnTo>
                  <a:lnTo>
                    <a:pt x="309" y="932"/>
                  </a:lnTo>
                  <a:lnTo>
                    <a:pt x="297" y="924"/>
                  </a:lnTo>
                  <a:lnTo>
                    <a:pt x="284" y="920"/>
                  </a:lnTo>
                  <a:lnTo>
                    <a:pt x="272" y="920"/>
                  </a:lnTo>
                  <a:lnTo>
                    <a:pt x="280" y="932"/>
                  </a:lnTo>
                  <a:lnTo>
                    <a:pt x="268" y="928"/>
                  </a:lnTo>
                  <a:lnTo>
                    <a:pt x="260" y="940"/>
                  </a:lnTo>
                  <a:lnTo>
                    <a:pt x="248" y="944"/>
                  </a:lnTo>
                  <a:lnTo>
                    <a:pt x="236" y="952"/>
                  </a:lnTo>
                  <a:lnTo>
                    <a:pt x="240" y="940"/>
                  </a:lnTo>
                  <a:lnTo>
                    <a:pt x="228" y="940"/>
                  </a:lnTo>
                  <a:lnTo>
                    <a:pt x="215" y="936"/>
                  </a:lnTo>
                  <a:lnTo>
                    <a:pt x="207" y="936"/>
                  </a:lnTo>
                  <a:lnTo>
                    <a:pt x="215" y="948"/>
                  </a:lnTo>
                  <a:lnTo>
                    <a:pt x="215" y="960"/>
                  </a:lnTo>
                  <a:lnTo>
                    <a:pt x="199" y="960"/>
                  </a:lnTo>
                  <a:lnTo>
                    <a:pt x="191" y="960"/>
                  </a:lnTo>
                  <a:lnTo>
                    <a:pt x="175" y="952"/>
                  </a:lnTo>
                  <a:lnTo>
                    <a:pt x="171" y="948"/>
                  </a:lnTo>
                  <a:lnTo>
                    <a:pt x="171" y="952"/>
                  </a:lnTo>
                  <a:lnTo>
                    <a:pt x="171" y="956"/>
                  </a:lnTo>
                  <a:lnTo>
                    <a:pt x="166" y="964"/>
                  </a:lnTo>
                  <a:lnTo>
                    <a:pt x="158" y="977"/>
                  </a:lnTo>
                  <a:lnTo>
                    <a:pt x="146" y="981"/>
                  </a:lnTo>
                  <a:lnTo>
                    <a:pt x="134" y="985"/>
                  </a:lnTo>
                  <a:lnTo>
                    <a:pt x="122" y="985"/>
                  </a:lnTo>
                  <a:lnTo>
                    <a:pt x="118" y="1001"/>
                  </a:lnTo>
                  <a:lnTo>
                    <a:pt x="114" y="1005"/>
                  </a:lnTo>
                  <a:lnTo>
                    <a:pt x="101" y="1017"/>
                  </a:lnTo>
                  <a:lnTo>
                    <a:pt x="97" y="1017"/>
                  </a:lnTo>
                  <a:lnTo>
                    <a:pt x="85" y="1021"/>
                  </a:lnTo>
                  <a:lnTo>
                    <a:pt x="73" y="1025"/>
                  </a:lnTo>
                  <a:lnTo>
                    <a:pt x="65" y="1029"/>
                  </a:lnTo>
                  <a:lnTo>
                    <a:pt x="61" y="1029"/>
                  </a:lnTo>
                  <a:lnTo>
                    <a:pt x="65" y="1034"/>
                  </a:lnTo>
                  <a:lnTo>
                    <a:pt x="77" y="1034"/>
                  </a:lnTo>
                  <a:lnTo>
                    <a:pt x="81" y="1046"/>
                  </a:lnTo>
                  <a:lnTo>
                    <a:pt x="73" y="1058"/>
                  </a:lnTo>
                  <a:lnTo>
                    <a:pt x="65" y="1070"/>
                  </a:lnTo>
                  <a:lnTo>
                    <a:pt x="65" y="1074"/>
                  </a:lnTo>
                  <a:lnTo>
                    <a:pt x="69" y="1086"/>
                  </a:lnTo>
                  <a:lnTo>
                    <a:pt x="77" y="1099"/>
                  </a:lnTo>
                  <a:lnTo>
                    <a:pt x="89" y="1107"/>
                  </a:lnTo>
                  <a:lnTo>
                    <a:pt x="114" y="1115"/>
                  </a:lnTo>
                  <a:lnTo>
                    <a:pt x="126" y="1127"/>
                  </a:lnTo>
                  <a:lnTo>
                    <a:pt x="134" y="1139"/>
                  </a:lnTo>
                  <a:lnTo>
                    <a:pt x="150" y="1147"/>
                  </a:lnTo>
                  <a:lnTo>
                    <a:pt x="158" y="1156"/>
                  </a:lnTo>
                  <a:lnTo>
                    <a:pt x="154" y="1168"/>
                  </a:lnTo>
                  <a:lnTo>
                    <a:pt x="146" y="1180"/>
                  </a:lnTo>
                  <a:lnTo>
                    <a:pt x="134" y="1192"/>
                  </a:lnTo>
                  <a:lnTo>
                    <a:pt x="114" y="1217"/>
                  </a:lnTo>
                  <a:lnTo>
                    <a:pt x="101" y="1229"/>
                  </a:lnTo>
                  <a:lnTo>
                    <a:pt x="101" y="1233"/>
                  </a:lnTo>
                  <a:lnTo>
                    <a:pt x="105" y="1241"/>
                  </a:lnTo>
                  <a:lnTo>
                    <a:pt x="114" y="1253"/>
                  </a:lnTo>
                  <a:lnTo>
                    <a:pt x="122" y="1265"/>
                  </a:lnTo>
                  <a:lnTo>
                    <a:pt x="130" y="1278"/>
                  </a:lnTo>
                  <a:lnTo>
                    <a:pt x="130" y="1282"/>
                  </a:lnTo>
                  <a:lnTo>
                    <a:pt x="134" y="1294"/>
                  </a:lnTo>
                  <a:lnTo>
                    <a:pt x="142" y="1306"/>
                  </a:lnTo>
                  <a:lnTo>
                    <a:pt x="154" y="1318"/>
                  </a:lnTo>
                  <a:lnTo>
                    <a:pt x="154" y="1331"/>
                  </a:lnTo>
                  <a:lnTo>
                    <a:pt x="158" y="1331"/>
                  </a:lnTo>
                  <a:lnTo>
                    <a:pt x="162" y="1343"/>
                  </a:lnTo>
                  <a:lnTo>
                    <a:pt x="162" y="1347"/>
                  </a:lnTo>
                  <a:lnTo>
                    <a:pt x="166" y="1359"/>
                  </a:lnTo>
                  <a:lnTo>
                    <a:pt x="158" y="1359"/>
                  </a:lnTo>
                  <a:lnTo>
                    <a:pt x="146" y="1363"/>
                  </a:lnTo>
                  <a:lnTo>
                    <a:pt x="142" y="1375"/>
                  </a:lnTo>
                  <a:lnTo>
                    <a:pt x="142" y="1388"/>
                  </a:lnTo>
                  <a:lnTo>
                    <a:pt x="134" y="1396"/>
                  </a:lnTo>
                  <a:lnTo>
                    <a:pt x="138" y="1404"/>
                  </a:lnTo>
                  <a:lnTo>
                    <a:pt x="146" y="1404"/>
                  </a:lnTo>
                  <a:lnTo>
                    <a:pt x="146" y="1416"/>
                  </a:lnTo>
                  <a:lnTo>
                    <a:pt x="134" y="1424"/>
                  </a:lnTo>
                  <a:lnTo>
                    <a:pt x="138" y="1436"/>
                  </a:lnTo>
                  <a:lnTo>
                    <a:pt x="150" y="1449"/>
                  </a:lnTo>
                  <a:lnTo>
                    <a:pt x="158" y="1445"/>
                  </a:lnTo>
                  <a:lnTo>
                    <a:pt x="171" y="1457"/>
                  </a:lnTo>
                  <a:lnTo>
                    <a:pt x="158" y="1465"/>
                  </a:lnTo>
                  <a:lnTo>
                    <a:pt x="154" y="1469"/>
                  </a:lnTo>
                  <a:lnTo>
                    <a:pt x="158" y="1473"/>
                  </a:lnTo>
                  <a:lnTo>
                    <a:pt x="162" y="1485"/>
                  </a:lnTo>
                  <a:lnTo>
                    <a:pt x="175" y="1489"/>
                  </a:lnTo>
                  <a:lnTo>
                    <a:pt x="187" y="1497"/>
                  </a:lnTo>
                  <a:lnTo>
                    <a:pt x="191" y="1510"/>
                  </a:lnTo>
                  <a:lnTo>
                    <a:pt x="191" y="1522"/>
                  </a:lnTo>
                  <a:lnTo>
                    <a:pt x="179" y="1534"/>
                  </a:lnTo>
                  <a:lnTo>
                    <a:pt x="166" y="1542"/>
                  </a:lnTo>
                  <a:lnTo>
                    <a:pt x="158" y="1546"/>
                  </a:lnTo>
                  <a:lnTo>
                    <a:pt x="154" y="1546"/>
                  </a:lnTo>
                  <a:lnTo>
                    <a:pt x="158" y="1550"/>
                  </a:lnTo>
                  <a:lnTo>
                    <a:pt x="171" y="1558"/>
                  </a:lnTo>
                  <a:lnTo>
                    <a:pt x="183" y="1567"/>
                  </a:lnTo>
                  <a:lnTo>
                    <a:pt x="191" y="1575"/>
                  </a:lnTo>
                  <a:lnTo>
                    <a:pt x="207" y="1579"/>
                  </a:lnTo>
                  <a:lnTo>
                    <a:pt x="215" y="1591"/>
                  </a:lnTo>
                  <a:lnTo>
                    <a:pt x="228" y="1595"/>
                  </a:lnTo>
                  <a:lnTo>
                    <a:pt x="236" y="1607"/>
                  </a:lnTo>
                  <a:lnTo>
                    <a:pt x="248" y="1619"/>
                  </a:lnTo>
                  <a:lnTo>
                    <a:pt x="252" y="1628"/>
                  </a:lnTo>
                  <a:lnTo>
                    <a:pt x="244" y="1640"/>
                  </a:lnTo>
                  <a:lnTo>
                    <a:pt x="240" y="1652"/>
                  </a:lnTo>
                  <a:lnTo>
                    <a:pt x="236" y="1664"/>
                  </a:lnTo>
                  <a:lnTo>
                    <a:pt x="223" y="1672"/>
                  </a:lnTo>
                  <a:lnTo>
                    <a:pt x="211" y="1685"/>
                  </a:lnTo>
                  <a:lnTo>
                    <a:pt x="199" y="1693"/>
                  </a:lnTo>
                  <a:lnTo>
                    <a:pt x="195" y="1697"/>
                  </a:lnTo>
                  <a:lnTo>
                    <a:pt x="183" y="1709"/>
                  </a:lnTo>
                  <a:lnTo>
                    <a:pt x="171" y="1721"/>
                  </a:lnTo>
                  <a:lnTo>
                    <a:pt x="166" y="1725"/>
                  </a:lnTo>
                  <a:lnTo>
                    <a:pt x="158" y="1733"/>
                  </a:lnTo>
                  <a:lnTo>
                    <a:pt x="158" y="1737"/>
                  </a:lnTo>
                  <a:lnTo>
                    <a:pt x="146" y="1750"/>
                  </a:lnTo>
                  <a:lnTo>
                    <a:pt x="134" y="1758"/>
                  </a:lnTo>
                  <a:lnTo>
                    <a:pt x="130" y="1758"/>
                  </a:lnTo>
                  <a:lnTo>
                    <a:pt x="130" y="1762"/>
                  </a:lnTo>
                  <a:lnTo>
                    <a:pt x="118" y="1774"/>
                  </a:lnTo>
                  <a:lnTo>
                    <a:pt x="114" y="1778"/>
                  </a:lnTo>
                  <a:lnTo>
                    <a:pt x="101" y="1786"/>
                  </a:lnTo>
                  <a:lnTo>
                    <a:pt x="89" y="1794"/>
                  </a:lnTo>
                  <a:lnTo>
                    <a:pt x="85" y="1794"/>
                  </a:lnTo>
                  <a:lnTo>
                    <a:pt x="77" y="1807"/>
                  </a:lnTo>
                  <a:lnTo>
                    <a:pt x="73" y="1811"/>
                  </a:lnTo>
                  <a:lnTo>
                    <a:pt x="69" y="1811"/>
                  </a:lnTo>
                  <a:lnTo>
                    <a:pt x="65" y="1811"/>
                  </a:lnTo>
                  <a:lnTo>
                    <a:pt x="57" y="1819"/>
                  </a:lnTo>
                  <a:lnTo>
                    <a:pt x="44" y="1827"/>
                  </a:lnTo>
                  <a:lnTo>
                    <a:pt x="32" y="1839"/>
                  </a:lnTo>
                  <a:lnTo>
                    <a:pt x="28" y="1843"/>
                  </a:lnTo>
                  <a:lnTo>
                    <a:pt x="24" y="1847"/>
                  </a:lnTo>
                  <a:lnTo>
                    <a:pt x="28" y="1847"/>
                  </a:lnTo>
                  <a:lnTo>
                    <a:pt x="40" y="1847"/>
                  </a:lnTo>
                  <a:lnTo>
                    <a:pt x="53" y="1843"/>
                  </a:lnTo>
                  <a:lnTo>
                    <a:pt x="65" y="1835"/>
                  </a:lnTo>
                  <a:lnTo>
                    <a:pt x="77" y="1827"/>
                  </a:lnTo>
                  <a:lnTo>
                    <a:pt x="77" y="1831"/>
                  </a:lnTo>
                  <a:lnTo>
                    <a:pt x="81" y="1831"/>
                  </a:lnTo>
                  <a:lnTo>
                    <a:pt x="77" y="1843"/>
                  </a:lnTo>
                  <a:lnTo>
                    <a:pt x="77" y="1855"/>
                  </a:lnTo>
                  <a:lnTo>
                    <a:pt x="65" y="1851"/>
                  </a:lnTo>
                  <a:lnTo>
                    <a:pt x="73" y="1864"/>
                  </a:lnTo>
                  <a:lnTo>
                    <a:pt x="77" y="1864"/>
                  </a:lnTo>
                  <a:lnTo>
                    <a:pt x="89" y="1872"/>
                  </a:lnTo>
                  <a:lnTo>
                    <a:pt x="101" y="1880"/>
                  </a:lnTo>
                  <a:lnTo>
                    <a:pt x="114" y="1880"/>
                  </a:lnTo>
                  <a:lnTo>
                    <a:pt x="126" y="1880"/>
                  </a:lnTo>
                  <a:lnTo>
                    <a:pt x="138" y="1880"/>
                  </a:lnTo>
                  <a:lnTo>
                    <a:pt x="150" y="1884"/>
                  </a:lnTo>
                  <a:lnTo>
                    <a:pt x="158" y="1896"/>
                  </a:lnTo>
                  <a:lnTo>
                    <a:pt x="166" y="1896"/>
                  </a:lnTo>
                  <a:lnTo>
                    <a:pt x="171" y="1904"/>
                  </a:lnTo>
                  <a:lnTo>
                    <a:pt x="171" y="1908"/>
                  </a:lnTo>
                  <a:lnTo>
                    <a:pt x="158" y="1904"/>
                  </a:lnTo>
                  <a:lnTo>
                    <a:pt x="146" y="1904"/>
                  </a:lnTo>
                  <a:lnTo>
                    <a:pt x="138" y="1900"/>
                  </a:lnTo>
                  <a:lnTo>
                    <a:pt x="110" y="1896"/>
                  </a:lnTo>
                  <a:lnTo>
                    <a:pt x="105" y="1896"/>
                  </a:lnTo>
                  <a:lnTo>
                    <a:pt x="97" y="1908"/>
                  </a:lnTo>
                  <a:lnTo>
                    <a:pt x="85" y="1917"/>
                  </a:lnTo>
                  <a:lnTo>
                    <a:pt x="73" y="1912"/>
                  </a:lnTo>
                  <a:lnTo>
                    <a:pt x="61" y="1912"/>
                  </a:lnTo>
                  <a:lnTo>
                    <a:pt x="61" y="1925"/>
                  </a:lnTo>
                  <a:lnTo>
                    <a:pt x="48" y="1921"/>
                  </a:lnTo>
                  <a:lnTo>
                    <a:pt x="36" y="1921"/>
                  </a:lnTo>
                  <a:lnTo>
                    <a:pt x="40" y="1929"/>
                  </a:lnTo>
                  <a:lnTo>
                    <a:pt x="36" y="1941"/>
                  </a:lnTo>
                  <a:lnTo>
                    <a:pt x="48" y="1949"/>
                  </a:lnTo>
                  <a:lnTo>
                    <a:pt x="48" y="1953"/>
                  </a:lnTo>
                  <a:close/>
                  <a:moveTo>
                    <a:pt x="8089" y="956"/>
                  </a:moveTo>
                  <a:lnTo>
                    <a:pt x="8102" y="960"/>
                  </a:lnTo>
                  <a:lnTo>
                    <a:pt x="8097" y="973"/>
                  </a:lnTo>
                  <a:lnTo>
                    <a:pt x="8085" y="977"/>
                  </a:lnTo>
                  <a:lnTo>
                    <a:pt x="8089" y="968"/>
                  </a:lnTo>
                  <a:lnTo>
                    <a:pt x="8089" y="956"/>
                  </a:lnTo>
                  <a:close/>
                  <a:moveTo>
                    <a:pt x="8073" y="964"/>
                  </a:moveTo>
                  <a:lnTo>
                    <a:pt x="8085" y="973"/>
                  </a:lnTo>
                  <a:lnTo>
                    <a:pt x="8085" y="985"/>
                  </a:lnTo>
                  <a:lnTo>
                    <a:pt x="8081" y="993"/>
                  </a:lnTo>
                  <a:lnTo>
                    <a:pt x="8085" y="1005"/>
                  </a:lnTo>
                  <a:lnTo>
                    <a:pt x="8093" y="1017"/>
                  </a:lnTo>
                  <a:lnTo>
                    <a:pt x="8089" y="1025"/>
                  </a:lnTo>
                  <a:lnTo>
                    <a:pt x="8089" y="1029"/>
                  </a:lnTo>
                  <a:lnTo>
                    <a:pt x="8089" y="1025"/>
                  </a:lnTo>
                  <a:lnTo>
                    <a:pt x="8081" y="1013"/>
                  </a:lnTo>
                  <a:lnTo>
                    <a:pt x="8069" y="1001"/>
                  </a:lnTo>
                  <a:lnTo>
                    <a:pt x="8073" y="993"/>
                  </a:lnTo>
                  <a:lnTo>
                    <a:pt x="8069" y="977"/>
                  </a:lnTo>
                  <a:lnTo>
                    <a:pt x="8073" y="964"/>
                  </a:lnTo>
                  <a:close/>
                  <a:moveTo>
                    <a:pt x="5737" y="586"/>
                  </a:moveTo>
                  <a:lnTo>
                    <a:pt x="5750" y="590"/>
                  </a:lnTo>
                  <a:lnTo>
                    <a:pt x="5766" y="594"/>
                  </a:lnTo>
                  <a:lnTo>
                    <a:pt x="5778" y="594"/>
                  </a:lnTo>
                  <a:lnTo>
                    <a:pt x="5790" y="598"/>
                  </a:lnTo>
                  <a:lnTo>
                    <a:pt x="5802" y="606"/>
                  </a:lnTo>
                  <a:lnTo>
                    <a:pt x="5790" y="606"/>
                  </a:lnTo>
                  <a:lnTo>
                    <a:pt x="5778" y="598"/>
                  </a:lnTo>
                  <a:lnTo>
                    <a:pt x="5766" y="598"/>
                  </a:lnTo>
                  <a:lnTo>
                    <a:pt x="5754" y="598"/>
                  </a:lnTo>
                  <a:lnTo>
                    <a:pt x="5741" y="590"/>
                  </a:lnTo>
                  <a:lnTo>
                    <a:pt x="5729" y="586"/>
                  </a:lnTo>
                  <a:lnTo>
                    <a:pt x="5737" y="586"/>
                  </a:lnTo>
                  <a:close/>
                  <a:moveTo>
                    <a:pt x="4626" y="2596"/>
                  </a:moveTo>
                  <a:lnTo>
                    <a:pt x="4639" y="2596"/>
                  </a:lnTo>
                  <a:lnTo>
                    <a:pt x="4651" y="2592"/>
                  </a:lnTo>
                  <a:lnTo>
                    <a:pt x="4663" y="2596"/>
                  </a:lnTo>
                  <a:lnTo>
                    <a:pt x="4675" y="2588"/>
                  </a:lnTo>
                  <a:lnTo>
                    <a:pt x="4683" y="2588"/>
                  </a:lnTo>
                  <a:lnTo>
                    <a:pt x="4696" y="2584"/>
                  </a:lnTo>
                  <a:lnTo>
                    <a:pt x="4708" y="2576"/>
                  </a:lnTo>
                  <a:lnTo>
                    <a:pt x="4720" y="2568"/>
                  </a:lnTo>
                  <a:lnTo>
                    <a:pt x="4728" y="2555"/>
                  </a:lnTo>
                  <a:lnTo>
                    <a:pt x="4736" y="2543"/>
                  </a:lnTo>
                  <a:lnTo>
                    <a:pt x="4748" y="2535"/>
                  </a:lnTo>
                  <a:lnTo>
                    <a:pt x="4773" y="2523"/>
                  </a:lnTo>
                  <a:lnTo>
                    <a:pt x="4781" y="2511"/>
                  </a:lnTo>
                  <a:lnTo>
                    <a:pt x="4793" y="2498"/>
                  </a:lnTo>
                  <a:lnTo>
                    <a:pt x="4793" y="2490"/>
                  </a:lnTo>
                  <a:lnTo>
                    <a:pt x="4805" y="2478"/>
                  </a:lnTo>
                  <a:lnTo>
                    <a:pt x="4830" y="2466"/>
                  </a:lnTo>
                  <a:lnTo>
                    <a:pt x="4838" y="2454"/>
                  </a:lnTo>
                  <a:lnTo>
                    <a:pt x="4850" y="2441"/>
                  </a:lnTo>
                  <a:lnTo>
                    <a:pt x="4875" y="2425"/>
                  </a:lnTo>
                  <a:lnTo>
                    <a:pt x="4883" y="2401"/>
                  </a:lnTo>
                  <a:lnTo>
                    <a:pt x="4895" y="2388"/>
                  </a:lnTo>
                  <a:lnTo>
                    <a:pt x="4899" y="2376"/>
                  </a:lnTo>
                  <a:lnTo>
                    <a:pt x="4907" y="2368"/>
                  </a:lnTo>
                  <a:lnTo>
                    <a:pt x="4911" y="2356"/>
                  </a:lnTo>
                  <a:lnTo>
                    <a:pt x="4915" y="2344"/>
                  </a:lnTo>
                  <a:lnTo>
                    <a:pt x="4923" y="2332"/>
                  </a:lnTo>
                  <a:lnTo>
                    <a:pt x="4932" y="2319"/>
                  </a:lnTo>
                  <a:lnTo>
                    <a:pt x="4936" y="2307"/>
                  </a:lnTo>
                  <a:lnTo>
                    <a:pt x="4936" y="2295"/>
                  </a:lnTo>
                  <a:lnTo>
                    <a:pt x="4940" y="2283"/>
                  </a:lnTo>
                  <a:lnTo>
                    <a:pt x="4952" y="2275"/>
                  </a:lnTo>
                  <a:lnTo>
                    <a:pt x="4960" y="2266"/>
                  </a:lnTo>
                  <a:lnTo>
                    <a:pt x="4972" y="2266"/>
                  </a:lnTo>
                  <a:lnTo>
                    <a:pt x="4960" y="2266"/>
                  </a:lnTo>
                  <a:lnTo>
                    <a:pt x="4976" y="2266"/>
                  </a:lnTo>
                  <a:lnTo>
                    <a:pt x="4980" y="2270"/>
                  </a:lnTo>
                  <a:lnTo>
                    <a:pt x="4976" y="2283"/>
                  </a:lnTo>
                  <a:lnTo>
                    <a:pt x="4976" y="2295"/>
                  </a:lnTo>
                  <a:lnTo>
                    <a:pt x="4968" y="2319"/>
                  </a:lnTo>
                  <a:lnTo>
                    <a:pt x="4968" y="2332"/>
                  </a:lnTo>
                  <a:lnTo>
                    <a:pt x="4964" y="2352"/>
                  </a:lnTo>
                  <a:lnTo>
                    <a:pt x="4956" y="2368"/>
                  </a:lnTo>
                  <a:lnTo>
                    <a:pt x="4956" y="2376"/>
                  </a:lnTo>
                  <a:lnTo>
                    <a:pt x="4952" y="2388"/>
                  </a:lnTo>
                  <a:lnTo>
                    <a:pt x="4960" y="2401"/>
                  </a:lnTo>
                  <a:lnTo>
                    <a:pt x="4952" y="2413"/>
                  </a:lnTo>
                  <a:lnTo>
                    <a:pt x="4940" y="2425"/>
                  </a:lnTo>
                  <a:lnTo>
                    <a:pt x="4936" y="2437"/>
                  </a:lnTo>
                  <a:lnTo>
                    <a:pt x="4923" y="2445"/>
                  </a:lnTo>
                  <a:lnTo>
                    <a:pt x="4928" y="2433"/>
                  </a:lnTo>
                  <a:lnTo>
                    <a:pt x="4915" y="2429"/>
                  </a:lnTo>
                  <a:lnTo>
                    <a:pt x="4907" y="2441"/>
                  </a:lnTo>
                  <a:lnTo>
                    <a:pt x="4899" y="2454"/>
                  </a:lnTo>
                  <a:lnTo>
                    <a:pt x="4911" y="2450"/>
                  </a:lnTo>
                  <a:lnTo>
                    <a:pt x="4923" y="2450"/>
                  </a:lnTo>
                  <a:lnTo>
                    <a:pt x="4923" y="2462"/>
                  </a:lnTo>
                  <a:lnTo>
                    <a:pt x="4911" y="2474"/>
                  </a:lnTo>
                  <a:lnTo>
                    <a:pt x="4899" y="2474"/>
                  </a:lnTo>
                  <a:lnTo>
                    <a:pt x="4887" y="2482"/>
                  </a:lnTo>
                  <a:lnTo>
                    <a:pt x="4883" y="2494"/>
                  </a:lnTo>
                  <a:lnTo>
                    <a:pt x="4871" y="2506"/>
                  </a:lnTo>
                  <a:lnTo>
                    <a:pt x="4858" y="2515"/>
                  </a:lnTo>
                  <a:lnTo>
                    <a:pt x="4846" y="2519"/>
                  </a:lnTo>
                  <a:lnTo>
                    <a:pt x="4834" y="2523"/>
                  </a:lnTo>
                  <a:lnTo>
                    <a:pt x="4822" y="2527"/>
                  </a:lnTo>
                  <a:lnTo>
                    <a:pt x="4814" y="2535"/>
                  </a:lnTo>
                  <a:lnTo>
                    <a:pt x="4801" y="2539"/>
                  </a:lnTo>
                  <a:lnTo>
                    <a:pt x="4793" y="2551"/>
                  </a:lnTo>
                  <a:lnTo>
                    <a:pt x="4789" y="2551"/>
                  </a:lnTo>
                  <a:lnTo>
                    <a:pt x="4777" y="2547"/>
                  </a:lnTo>
                  <a:lnTo>
                    <a:pt x="4765" y="2551"/>
                  </a:lnTo>
                  <a:lnTo>
                    <a:pt x="4761" y="2551"/>
                  </a:lnTo>
                  <a:lnTo>
                    <a:pt x="4761" y="2559"/>
                  </a:lnTo>
                  <a:lnTo>
                    <a:pt x="4761" y="2563"/>
                  </a:lnTo>
                  <a:lnTo>
                    <a:pt x="4748" y="2588"/>
                  </a:lnTo>
                  <a:lnTo>
                    <a:pt x="4736" y="2600"/>
                  </a:lnTo>
                  <a:lnTo>
                    <a:pt x="4724" y="2604"/>
                  </a:lnTo>
                  <a:lnTo>
                    <a:pt x="4700" y="2612"/>
                  </a:lnTo>
                  <a:lnTo>
                    <a:pt x="4687" y="2612"/>
                  </a:lnTo>
                  <a:lnTo>
                    <a:pt x="4683" y="2612"/>
                  </a:lnTo>
                  <a:lnTo>
                    <a:pt x="4671" y="2620"/>
                  </a:lnTo>
                  <a:lnTo>
                    <a:pt x="4651" y="2620"/>
                  </a:lnTo>
                  <a:lnTo>
                    <a:pt x="4639" y="2616"/>
                  </a:lnTo>
                  <a:lnTo>
                    <a:pt x="4626" y="2612"/>
                  </a:lnTo>
                  <a:lnTo>
                    <a:pt x="4614" y="2608"/>
                  </a:lnTo>
                  <a:lnTo>
                    <a:pt x="4626" y="2596"/>
                  </a:lnTo>
                  <a:close/>
                  <a:moveTo>
                    <a:pt x="3589" y="496"/>
                  </a:moveTo>
                  <a:lnTo>
                    <a:pt x="3577" y="509"/>
                  </a:lnTo>
                  <a:lnTo>
                    <a:pt x="3564" y="505"/>
                  </a:lnTo>
                  <a:lnTo>
                    <a:pt x="3589" y="49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14" name="Freeform 1050">
              <a:extLst>
                <a:ext uri="{FF2B5EF4-FFF2-40B4-BE49-F238E27FC236}">
                  <a16:creationId xmlns="" xmlns:a16="http://schemas.microsoft.com/office/drawing/2014/main" id="{FBBB9429-6276-4D88-B3A5-2CE9AB5B4CF0}"/>
                </a:ext>
              </a:extLst>
            </p:cNvPr>
            <p:cNvSpPr>
              <a:spLocks/>
            </p:cNvSpPr>
            <p:nvPr/>
          </p:nvSpPr>
          <p:spPr bwMode="gray">
            <a:xfrm>
              <a:off x="5381286" y="2562224"/>
              <a:ext cx="45360" cy="29513"/>
            </a:xfrm>
            <a:custGeom>
              <a:avLst/>
              <a:gdLst>
                <a:gd name="T0" fmla="*/ 126 w 126"/>
                <a:gd name="T1" fmla="*/ 41 h 82"/>
                <a:gd name="T2" fmla="*/ 118 w 126"/>
                <a:gd name="T3" fmla="*/ 29 h 82"/>
                <a:gd name="T4" fmla="*/ 106 w 126"/>
                <a:gd name="T5" fmla="*/ 21 h 82"/>
                <a:gd name="T6" fmla="*/ 94 w 126"/>
                <a:gd name="T7" fmla="*/ 17 h 82"/>
                <a:gd name="T8" fmla="*/ 81 w 126"/>
                <a:gd name="T9" fmla="*/ 13 h 82"/>
                <a:gd name="T10" fmla="*/ 69 w 126"/>
                <a:gd name="T11" fmla="*/ 4 h 82"/>
                <a:gd name="T12" fmla="*/ 61 w 126"/>
                <a:gd name="T13" fmla="*/ 0 h 82"/>
                <a:gd name="T14" fmla="*/ 45 w 126"/>
                <a:gd name="T15" fmla="*/ 0 h 82"/>
                <a:gd name="T16" fmla="*/ 37 w 126"/>
                <a:gd name="T17" fmla="*/ 4 h 82"/>
                <a:gd name="T18" fmla="*/ 24 w 126"/>
                <a:gd name="T19" fmla="*/ 9 h 82"/>
                <a:gd name="T20" fmla="*/ 8 w 126"/>
                <a:gd name="T21" fmla="*/ 21 h 82"/>
                <a:gd name="T22" fmla="*/ 4 w 126"/>
                <a:gd name="T23" fmla="*/ 29 h 82"/>
                <a:gd name="T24" fmla="*/ 0 w 126"/>
                <a:gd name="T25" fmla="*/ 45 h 82"/>
                <a:gd name="T26" fmla="*/ 0 w 126"/>
                <a:gd name="T27" fmla="*/ 53 h 82"/>
                <a:gd name="T28" fmla="*/ 0 w 126"/>
                <a:gd name="T29" fmla="*/ 65 h 82"/>
                <a:gd name="T30" fmla="*/ 12 w 126"/>
                <a:gd name="T31" fmla="*/ 78 h 82"/>
                <a:gd name="T32" fmla="*/ 24 w 126"/>
                <a:gd name="T33" fmla="*/ 82 h 82"/>
                <a:gd name="T34" fmla="*/ 37 w 126"/>
                <a:gd name="T35" fmla="*/ 82 h 82"/>
                <a:gd name="T36" fmla="*/ 49 w 126"/>
                <a:gd name="T37" fmla="*/ 82 h 82"/>
                <a:gd name="T38" fmla="*/ 61 w 126"/>
                <a:gd name="T39" fmla="*/ 78 h 82"/>
                <a:gd name="T40" fmla="*/ 73 w 126"/>
                <a:gd name="T41" fmla="*/ 74 h 82"/>
                <a:gd name="T42" fmla="*/ 86 w 126"/>
                <a:gd name="T43" fmla="*/ 70 h 82"/>
                <a:gd name="T44" fmla="*/ 98 w 126"/>
                <a:gd name="T45" fmla="*/ 57 h 82"/>
                <a:gd name="T46" fmla="*/ 106 w 126"/>
                <a:gd name="T47" fmla="*/ 45 h 82"/>
                <a:gd name="T48" fmla="*/ 118 w 126"/>
                <a:gd name="T49" fmla="*/ 41 h 82"/>
                <a:gd name="T50" fmla="*/ 118 w 126"/>
                <a:gd name="T51" fmla="*/ 53 h 82"/>
                <a:gd name="T52" fmla="*/ 126 w 126"/>
                <a:gd name="T53" fmla="*/ 41 h 8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6"/>
                <a:gd name="T82" fmla="*/ 0 h 82"/>
                <a:gd name="T83" fmla="*/ 126 w 126"/>
                <a:gd name="T84" fmla="*/ 82 h 8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6" h="82">
                  <a:moveTo>
                    <a:pt x="126" y="41"/>
                  </a:moveTo>
                  <a:lnTo>
                    <a:pt x="118" y="29"/>
                  </a:lnTo>
                  <a:lnTo>
                    <a:pt x="106" y="21"/>
                  </a:lnTo>
                  <a:lnTo>
                    <a:pt x="94" y="17"/>
                  </a:lnTo>
                  <a:lnTo>
                    <a:pt x="81" y="13"/>
                  </a:lnTo>
                  <a:lnTo>
                    <a:pt x="69" y="4"/>
                  </a:lnTo>
                  <a:lnTo>
                    <a:pt x="61" y="0"/>
                  </a:lnTo>
                  <a:lnTo>
                    <a:pt x="45" y="0"/>
                  </a:lnTo>
                  <a:lnTo>
                    <a:pt x="37" y="4"/>
                  </a:lnTo>
                  <a:lnTo>
                    <a:pt x="24" y="9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0" y="45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12" y="78"/>
                  </a:lnTo>
                  <a:lnTo>
                    <a:pt x="24" y="82"/>
                  </a:lnTo>
                  <a:lnTo>
                    <a:pt x="37" y="82"/>
                  </a:lnTo>
                  <a:lnTo>
                    <a:pt x="49" y="82"/>
                  </a:lnTo>
                  <a:lnTo>
                    <a:pt x="61" y="78"/>
                  </a:lnTo>
                  <a:lnTo>
                    <a:pt x="73" y="74"/>
                  </a:lnTo>
                  <a:lnTo>
                    <a:pt x="86" y="70"/>
                  </a:lnTo>
                  <a:lnTo>
                    <a:pt x="98" y="57"/>
                  </a:lnTo>
                  <a:lnTo>
                    <a:pt x="106" y="45"/>
                  </a:lnTo>
                  <a:lnTo>
                    <a:pt x="118" y="41"/>
                  </a:lnTo>
                  <a:lnTo>
                    <a:pt x="118" y="53"/>
                  </a:lnTo>
                  <a:lnTo>
                    <a:pt x="126" y="4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15" name="Freeform 1051">
              <a:extLst>
                <a:ext uri="{FF2B5EF4-FFF2-40B4-BE49-F238E27FC236}">
                  <a16:creationId xmlns="" xmlns:a16="http://schemas.microsoft.com/office/drawing/2014/main" id="{06C333EA-10F1-488F-80EE-7F0C67BC246C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0047" y="2405660"/>
              <a:ext cx="133561" cy="117333"/>
            </a:xfrm>
            <a:custGeom>
              <a:avLst/>
              <a:gdLst>
                <a:gd name="T0" fmla="*/ 0 w 371"/>
                <a:gd name="T1" fmla="*/ 191 h 326"/>
                <a:gd name="T2" fmla="*/ 25 w 371"/>
                <a:gd name="T3" fmla="*/ 224 h 326"/>
                <a:gd name="T4" fmla="*/ 61 w 371"/>
                <a:gd name="T5" fmla="*/ 212 h 326"/>
                <a:gd name="T6" fmla="*/ 94 w 371"/>
                <a:gd name="T7" fmla="*/ 228 h 326"/>
                <a:gd name="T8" fmla="*/ 114 w 371"/>
                <a:gd name="T9" fmla="*/ 232 h 326"/>
                <a:gd name="T10" fmla="*/ 151 w 371"/>
                <a:gd name="T11" fmla="*/ 228 h 326"/>
                <a:gd name="T12" fmla="*/ 139 w 371"/>
                <a:gd name="T13" fmla="*/ 252 h 326"/>
                <a:gd name="T14" fmla="*/ 167 w 371"/>
                <a:gd name="T15" fmla="*/ 265 h 326"/>
                <a:gd name="T16" fmla="*/ 131 w 371"/>
                <a:gd name="T17" fmla="*/ 269 h 326"/>
                <a:gd name="T18" fmla="*/ 118 w 371"/>
                <a:gd name="T19" fmla="*/ 289 h 326"/>
                <a:gd name="T20" fmla="*/ 155 w 371"/>
                <a:gd name="T21" fmla="*/ 297 h 326"/>
                <a:gd name="T22" fmla="*/ 192 w 371"/>
                <a:gd name="T23" fmla="*/ 309 h 326"/>
                <a:gd name="T24" fmla="*/ 204 w 371"/>
                <a:gd name="T25" fmla="*/ 309 h 326"/>
                <a:gd name="T26" fmla="*/ 232 w 371"/>
                <a:gd name="T27" fmla="*/ 309 h 326"/>
                <a:gd name="T28" fmla="*/ 281 w 371"/>
                <a:gd name="T29" fmla="*/ 321 h 326"/>
                <a:gd name="T30" fmla="*/ 293 w 371"/>
                <a:gd name="T31" fmla="*/ 317 h 326"/>
                <a:gd name="T32" fmla="*/ 305 w 371"/>
                <a:gd name="T33" fmla="*/ 309 h 326"/>
                <a:gd name="T34" fmla="*/ 318 w 371"/>
                <a:gd name="T35" fmla="*/ 309 h 326"/>
                <a:gd name="T36" fmla="*/ 354 w 371"/>
                <a:gd name="T37" fmla="*/ 321 h 326"/>
                <a:gd name="T38" fmla="*/ 342 w 371"/>
                <a:gd name="T39" fmla="*/ 309 h 326"/>
                <a:gd name="T40" fmla="*/ 371 w 371"/>
                <a:gd name="T41" fmla="*/ 301 h 326"/>
                <a:gd name="T42" fmla="*/ 334 w 371"/>
                <a:gd name="T43" fmla="*/ 285 h 326"/>
                <a:gd name="T44" fmla="*/ 285 w 371"/>
                <a:gd name="T45" fmla="*/ 248 h 326"/>
                <a:gd name="T46" fmla="*/ 261 w 371"/>
                <a:gd name="T47" fmla="*/ 212 h 326"/>
                <a:gd name="T48" fmla="*/ 249 w 371"/>
                <a:gd name="T49" fmla="*/ 175 h 326"/>
                <a:gd name="T50" fmla="*/ 249 w 371"/>
                <a:gd name="T51" fmla="*/ 138 h 326"/>
                <a:gd name="T52" fmla="*/ 228 w 371"/>
                <a:gd name="T53" fmla="*/ 110 h 326"/>
                <a:gd name="T54" fmla="*/ 244 w 371"/>
                <a:gd name="T55" fmla="*/ 98 h 326"/>
                <a:gd name="T56" fmla="*/ 269 w 371"/>
                <a:gd name="T57" fmla="*/ 77 h 326"/>
                <a:gd name="T58" fmla="*/ 257 w 371"/>
                <a:gd name="T59" fmla="*/ 73 h 326"/>
                <a:gd name="T60" fmla="*/ 293 w 371"/>
                <a:gd name="T61" fmla="*/ 65 h 326"/>
                <a:gd name="T62" fmla="*/ 265 w 371"/>
                <a:gd name="T63" fmla="*/ 53 h 326"/>
                <a:gd name="T64" fmla="*/ 301 w 371"/>
                <a:gd name="T65" fmla="*/ 41 h 326"/>
                <a:gd name="T66" fmla="*/ 285 w 371"/>
                <a:gd name="T67" fmla="*/ 41 h 326"/>
                <a:gd name="T68" fmla="*/ 301 w 371"/>
                <a:gd name="T69" fmla="*/ 20 h 326"/>
                <a:gd name="T70" fmla="*/ 253 w 371"/>
                <a:gd name="T71" fmla="*/ 12 h 326"/>
                <a:gd name="T72" fmla="*/ 216 w 371"/>
                <a:gd name="T73" fmla="*/ 0 h 326"/>
                <a:gd name="T74" fmla="*/ 179 w 371"/>
                <a:gd name="T75" fmla="*/ 12 h 326"/>
                <a:gd name="T76" fmla="*/ 143 w 371"/>
                <a:gd name="T77" fmla="*/ 16 h 326"/>
                <a:gd name="T78" fmla="*/ 110 w 371"/>
                <a:gd name="T79" fmla="*/ 29 h 326"/>
                <a:gd name="T80" fmla="*/ 106 w 371"/>
                <a:gd name="T81" fmla="*/ 53 h 326"/>
                <a:gd name="T82" fmla="*/ 94 w 371"/>
                <a:gd name="T83" fmla="*/ 57 h 326"/>
                <a:gd name="T84" fmla="*/ 65 w 371"/>
                <a:gd name="T85" fmla="*/ 81 h 326"/>
                <a:gd name="T86" fmla="*/ 102 w 371"/>
                <a:gd name="T87" fmla="*/ 90 h 326"/>
                <a:gd name="T88" fmla="*/ 90 w 371"/>
                <a:gd name="T89" fmla="*/ 106 h 326"/>
                <a:gd name="T90" fmla="*/ 74 w 371"/>
                <a:gd name="T91" fmla="*/ 130 h 326"/>
                <a:gd name="T92" fmla="*/ 61 w 371"/>
                <a:gd name="T93" fmla="*/ 155 h 326"/>
                <a:gd name="T94" fmla="*/ 25 w 371"/>
                <a:gd name="T95" fmla="*/ 147 h 3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1"/>
                <a:gd name="T145" fmla="*/ 0 h 326"/>
                <a:gd name="T146" fmla="*/ 371 w 371"/>
                <a:gd name="T147" fmla="*/ 326 h 32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1" h="326">
                  <a:moveTo>
                    <a:pt x="4" y="167"/>
                  </a:moveTo>
                  <a:lnTo>
                    <a:pt x="0" y="179"/>
                  </a:lnTo>
                  <a:lnTo>
                    <a:pt x="0" y="191"/>
                  </a:lnTo>
                  <a:lnTo>
                    <a:pt x="8" y="203"/>
                  </a:lnTo>
                  <a:lnTo>
                    <a:pt x="13" y="216"/>
                  </a:lnTo>
                  <a:lnTo>
                    <a:pt x="25" y="224"/>
                  </a:lnTo>
                  <a:lnTo>
                    <a:pt x="37" y="224"/>
                  </a:lnTo>
                  <a:lnTo>
                    <a:pt x="49" y="212"/>
                  </a:lnTo>
                  <a:lnTo>
                    <a:pt x="61" y="212"/>
                  </a:lnTo>
                  <a:lnTo>
                    <a:pt x="78" y="212"/>
                  </a:lnTo>
                  <a:lnTo>
                    <a:pt x="82" y="228"/>
                  </a:lnTo>
                  <a:lnTo>
                    <a:pt x="94" y="228"/>
                  </a:lnTo>
                  <a:lnTo>
                    <a:pt x="106" y="224"/>
                  </a:lnTo>
                  <a:lnTo>
                    <a:pt x="118" y="216"/>
                  </a:lnTo>
                  <a:lnTo>
                    <a:pt x="114" y="232"/>
                  </a:lnTo>
                  <a:lnTo>
                    <a:pt x="126" y="240"/>
                  </a:lnTo>
                  <a:lnTo>
                    <a:pt x="139" y="232"/>
                  </a:lnTo>
                  <a:lnTo>
                    <a:pt x="151" y="228"/>
                  </a:lnTo>
                  <a:lnTo>
                    <a:pt x="139" y="236"/>
                  </a:lnTo>
                  <a:lnTo>
                    <a:pt x="126" y="248"/>
                  </a:lnTo>
                  <a:lnTo>
                    <a:pt x="139" y="252"/>
                  </a:lnTo>
                  <a:lnTo>
                    <a:pt x="151" y="252"/>
                  </a:lnTo>
                  <a:lnTo>
                    <a:pt x="163" y="248"/>
                  </a:lnTo>
                  <a:lnTo>
                    <a:pt x="167" y="265"/>
                  </a:lnTo>
                  <a:lnTo>
                    <a:pt x="155" y="260"/>
                  </a:lnTo>
                  <a:lnTo>
                    <a:pt x="143" y="265"/>
                  </a:lnTo>
                  <a:lnTo>
                    <a:pt x="131" y="269"/>
                  </a:lnTo>
                  <a:lnTo>
                    <a:pt x="143" y="281"/>
                  </a:lnTo>
                  <a:lnTo>
                    <a:pt x="131" y="289"/>
                  </a:lnTo>
                  <a:lnTo>
                    <a:pt x="118" y="289"/>
                  </a:lnTo>
                  <a:lnTo>
                    <a:pt x="131" y="293"/>
                  </a:lnTo>
                  <a:lnTo>
                    <a:pt x="143" y="297"/>
                  </a:lnTo>
                  <a:lnTo>
                    <a:pt x="155" y="297"/>
                  </a:lnTo>
                  <a:lnTo>
                    <a:pt x="167" y="301"/>
                  </a:lnTo>
                  <a:lnTo>
                    <a:pt x="179" y="301"/>
                  </a:lnTo>
                  <a:lnTo>
                    <a:pt x="192" y="309"/>
                  </a:lnTo>
                  <a:lnTo>
                    <a:pt x="204" y="309"/>
                  </a:lnTo>
                  <a:lnTo>
                    <a:pt x="196" y="301"/>
                  </a:lnTo>
                  <a:lnTo>
                    <a:pt x="204" y="309"/>
                  </a:lnTo>
                  <a:lnTo>
                    <a:pt x="216" y="317"/>
                  </a:lnTo>
                  <a:lnTo>
                    <a:pt x="232" y="321"/>
                  </a:lnTo>
                  <a:lnTo>
                    <a:pt x="232" y="309"/>
                  </a:lnTo>
                  <a:lnTo>
                    <a:pt x="244" y="301"/>
                  </a:lnTo>
                  <a:lnTo>
                    <a:pt x="257" y="317"/>
                  </a:lnTo>
                  <a:lnTo>
                    <a:pt x="281" y="321"/>
                  </a:lnTo>
                  <a:lnTo>
                    <a:pt x="269" y="309"/>
                  </a:lnTo>
                  <a:lnTo>
                    <a:pt x="281" y="313"/>
                  </a:lnTo>
                  <a:lnTo>
                    <a:pt x="293" y="317"/>
                  </a:lnTo>
                  <a:lnTo>
                    <a:pt x="305" y="326"/>
                  </a:lnTo>
                  <a:lnTo>
                    <a:pt x="318" y="317"/>
                  </a:lnTo>
                  <a:lnTo>
                    <a:pt x="305" y="309"/>
                  </a:lnTo>
                  <a:lnTo>
                    <a:pt x="293" y="301"/>
                  </a:lnTo>
                  <a:lnTo>
                    <a:pt x="305" y="301"/>
                  </a:lnTo>
                  <a:lnTo>
                    <a:pt x="318" y="309"/>
                  </a:lnTo>
                  <a:lnTo>
                    <a:pt x="330" y="317"/>
                  </a:lnTo>
                  <a:lnTo>
                    <a:pt x="342" y="317"/>
                  </a:lnTo>
                  <a:lnTo>
                    <a:pt x="354" y="321"/>
                  </a:lnTo>
                  <a:lnTo>
                    <a:pt x="342" y="317"/>
                  </a:lnTo>
                  <a:lnTo>
                    <a:pt x="330" y="309"/>
                  </a:lnTo>
                  <a:lnTo>
                    <a:pt x="342" y="309"/>
                  </a:lnTo>
                  <a:lnTo>
                    <a:pt x="354" y="317"/>
                  </a:lnTo>
                  <a:lnTo>
                    <a:pt x="367" y="313"/>
                  </a:lnTo>
                  <a:lnTo>
                    <a:pt x="371" y="301"/>
                  </a:lnTo>
                  <a:lnTo>
                    <a:pt x="358" y="297"/>
                  </a:lnTo>
                  <a:lnTo>
                    <a:pt x="346" y="293"/>
                  </a:lnTo>
                  <a:lnTo>
                    <a:pt x="334" y="285"/>
                  </a:lnTo>
                  <a:lnTo>
                    <a:pt x="310" y="265"/>
                  </a:lnTo>
                  <a:lnTo>
                    <a:pt x="297" y="256"/>
                  </a:lnTo>
                  <a:lnTo>
                    <a:pt x="285" y="248"/>
                  </a:lnTo>
                  <a:lnTo>
                    <a:pt x="281" y="236"/>
                  </a:lnTo>
                  <a:lnTo>
                    <a:pt x="269" y="224"/>
                  </a:lnTo>
                  <a:lnTo>
                    <a:pt x="261" y="212"/>
                  </a:lnTo>
                  <a:lnTo>
                    <a:pt x="257" y="199"/>
                  </a:lnTo>
                  <a:lnTo>
                    <a:pt x="249" y="187"/>
                  </a:lnTo>
                  <a:lnTo>
                    <a:pt x="249" y="175"/>
                  </a:lnTo>
                  <a:lnTo>
                    <a:pt x="240" y="163"/>
                  </a:lnTo>
                  <a:lnTo>
                    <a:pt x="244" y="151"/>
                  </a:lnTo>
                  <a:lnTo>
                    <a:pt x="249" y="138"/>
                  </a:lnTo>
                  <a:lnTo>
                    <a:pt x="244" y="126"/>
                  </a:lnTo>
                  <a:lnTo>
                    <a:pt x="240" y="114"/>
                  </a:lnTo>
                  <a:lnTo>
                    <a:pt x="228" y="110"/>
                  </a:lnTo>
                  <a:lnTo>
                    <a:pt x="240" y="110"/>
                  </a:lnTo>
                  <a:lnTo>
                    <a:pt x="249" y="110"/>
                  </a:lnTo>
                  <a:lnTo>
                    <a:pt x="244" y="98"/>
                  </a:lnTo>
                  <a:lnTo>
                    <a:pt x="257" y="94"/>
                  </a:lnTo>
                  <a:lnTo>
                    <a:pt x="257" y="85"/>
                  </a:lnTo>
                  <a:lnTo>
                    <a:pt x="269" y="77"/>
                  </a:lnTo>
                  <a:lnTo>
                    <a:pt x="257" y="77"/>
                  </a:lnTo>
                  <a:lnTo>
                    <a:pt x="244" y="73"/>
                  </a:lnTo>
                  <a:lnTo>
                    <a:pt x="257" y="73"/>
                  </a:lnTo>
                  <a:lnTo>
                    <a:pt x="269" y="73"/>
                  </a:lnTo>
                  <a:lnTo>
                    <a:pt x="281" y="77"/>
                  </a:lnTo>
                  <a:lnTo>
                    <a:pt x="293" y="65"/>
                  </a:lnTo>
                  <a:lnTo>
                    <a:pt x="289" y="53"/>
                  </a:lnTo>
                  <a:lnTo>
                    <a:pt x="277" y="57"/>
                  </a:lnTo>
                  <a:lnTo>
                    <a:pt x="265" y="53"/>
                  </a:lnTo>
                  <a:lnTo>
                    <a:pt x="277" y="49"/>
                  </a:lnTo>
                  <a:lnTo>
                    <a:pt x="289" y="49"/>
                  </a:lnTo>
                  <a:lnTo>
                    <a:pt x="301" y="41"/>
                  </a:lnTo>
                  <a:lnTo>
                    <a:pt x="289" y="41"/>
                  </a:lnTo>
                  <a:lnTo>
                    <a:pt x="273" y="41"/>
                  </a:lnTo>
                  <a:lnTo>
                    <a:pt x="285" y="41"/>
                  </a:lnTo>
                  <a:lnTo>
                    <a:pt x="301" y="37"/>
                  </a:lnTo>
                  <a:lnTo>
                    <a:pt x="314" y="33"/>
                  </a:lnTo>
                  <a:lnTo>
                    <a:pt x="301" y="20"/>
                  </a:lnTo>
                  <a:lnTo>
                    <a:pt x="277" y="16"/>
                  </a:lnTo>
                  <a:lnTo>
                    <a:pt x="265" y="12"/>
                  </a:lnTo>
                  <a:lnTo>
                    <a:pt x="253" y="12"/>
                  </a:lnTo>
                  <a:lnTo>
                    <a:pt x="240" y="12"/>
                  </a:lnTo>
                  <a:lnTo>
                    <a:pt x="224" y="4"/>
                  </a:lnTo>
                  <a:lnTo>
                    <a:pt x="216" y="0"/>
                  </a:lnTo>
                  <a:lnTo>
                    <a:pt x="204" y="4"/>
                  </a:lnTo>
                  <a:lnTo>
                    <a:pt x="192" y="4"/>
                  </a:lnTo>
                  <a:lnTo>
                    <a:pt x="179" y="12"/>
                  </a:lnTo>
                  <a:lnTo>
                    <a:pt x="167" y="16"/>
                  </a:lnTo>
                  <a:lnTo>
                    <a:pt x="155" y="16"/>
                  </a:lnTo>
                  <a:lnTo>
                    <a:pt x="143" y="16"/>
                  </a:lnTo>
                  <a:lnTo>
                    <a:pt x="126" y="24"/>
                  </a:lnTo>
                  <a:lnTo>
                    <a:pt x="118" y="24"/>
                  </a:lnTo>
                  <a:lnTo>
                    <a:pt x="110" y="29"/>
                  </a:lnTo>
                  <a:lnTo>
                    <a:pt x="106" y="41"/>
                  </a:lnTo>
                  <a:lnTo>
                    <a:pt x="118" y="49"/>
                  </a:lnTo>
                  <a:lnTo>
                    <a:pt x="106" y="53"/>
                  </a:lnTo>
                  <a:lnTo>
                    <a:pt x="118" y="65"/>
                  </a:lnTo>
                  <a:lnTo>
                    <a:pt x="106" y="61"/>
                  </a:lnTo>
                  <a:lnTo>
                    <a:pt x="94" y="57"/>
                  </a:lnTo>
                  <a:lnTo>
                    <a:pt x="82" y="61"/>
                  </a:lnTo>
                  <a:lnTo>
                    <a:pt x="69" y="69"/>
                  </a:lnTo>
                  <a:lnTo>
                    <a:pt x="65" y="81"/>
                  </a:lnTo>
                  <a:lnTo>
                    <a:pt x="78" y="85"/>
                  </a:lnTo>
                  <a:lnTo>
                    <a:pt x="90" y="85"/>
                  </a:lnTo>
                  <a:lnTo>
                    <a:pt x="102" y="90"/>
                  </a:lnTo>
                  <a:lnTo>
                    <a:pt x="90" y="98"/>
                  </a:lnTo>
                  <a:lnTo>
                    <a:pt x="102" y="94"/>
                  </a:lnTo>
                  <a:lnTo>
                    <a:pt x="90" y="106"/>
                  </a:lnTo>
                  <a:lnTo>
                    <a:pt x="78" y="114"/>
                  </a:lnTo>
                  <a:lnTo>
                    <a:pt x="86" y="126"/>
                  </a:lnTo>
                  <a:lnTo>
                    <a:pt x="74" y="130"/>
                  </a:lnTo>
                  <a:lnTo>
                    <a:pt x="61" y="130"/>
                  </a:lnTo>
                  <a:lnTo>
                    <a:pt x="65" y="142"/>
                  </a:lnTo>
                  <a:lnTo>
                    <a:pt x="61" y="155"/>
                  </a:lnTo>
                  <a:lnTo>
                    <a:pt x="49" y="151"/>
                  </a:lnTo>
                  <a:lnTo>
                    <a:pt x="33" y="151"/>
                  </a:lnTo>
                  <a:lnTo>
                    <a:pt x="25" y="147"/>
                  </a:lnTo>
                  <a:lnTo>
                    <a:pt x="13" y="155"/>
                  </a:lnTo>
                  <a:lnTo>
                    <a:pt x="4" y="16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16" name="Freeform 1052">
              <a:extLst>
                <a:ext uri="{FF2B5EF4-FFF2-40B4-BE49-F238E27FC236}">
                  <a16:creationId xmlns="" xmlns:a16="http://schemas.microsoft.com/office/drawing/2014/main" id="{27BC9F72-DABB-4E28-8550-82960113FA23}"/>
                </a:ext>
              </a:extLst>
            </p:cNvPr>
            <p:cNvSpPr>
              <a:spLocks/>
            </p:cNvSpPr>
            <p:nvPr/>
          </p:nvSpPr>
          <p:spPr bwMode="gray">
            <a:xfrm>
              <a:off x="6003733" y="2439492"/>
              <a:ext cx="30960" cy="12957"/>
            </a:xfrm>
            <a:custGeom>
              <a:avLst/>
              <a:gdLst>
                <a:gd name="T0" fmla="*/ 13 w 86"/>
                <a:gd name="T1" fmla="*/ 24 h 36"/>
                <a:gd name="T2" fmla="*/ 0 w 86"/>
                <a:gd name="T3" fmla="*/ 28 h 36"/>
                <a:gd name="T4" fmla="*/ 5 w 86"/>
                <a:gd name="T5" fmla="*/ 36 h 36"/>
                <a:gd name="T6" fmla="*/ 17 w 86"/>
                <a:gd name="T7" fmla="*/ 36 h 36"/>
                <a:gd name="T8" fmla="*/ 29 w 86"/>
                <a:gd name="T9" fmla="*/ 36 h 36"/>
                <a:gd name="T10" fmla="*/ 41 w 86"/>
                <a:gd name="T11" fmla="*/ 36 h 36"/>
                <a:gd name="T12" fmla="*/ 53 w 86"/>
                <a:gd name="T13" fmla="*/ 36 h 36"/>
                <a:gd name="T14" fmla="*/ 66 w 86"/>
                <a:gd name="T15" fmla="*/ 24 h 36"/>
                <a:gd name="T16" fmla="*/ 78 w 86"/>
                <a:gd name="T17" fmla="*/ 20 h 36"/>
                <a:gd name="T18" fmla="*/ 86 w 86"/>
                <a:gd name="T19" fmla="*/ 8 h 36"/>
                <a:gd name="T20" fmla="*/ 74 w 86"/>
                <a:gd name="T21" fmla="*/ 4 h 36"/>
                <a:gd name="T22" fmla="*/ 62 w 86"/>
                <a:gd name="T23" fmla="*/ 0 h 36"/>
                <a:gd name="T24" fmla="*/ 49 w 86"/>
                <a:gd name="T25" fmla="*/ 0 h 36"/>
                <a:gd name="T26" fmla="*/ 37 w 86"/>
                <a:gd name="T27" fmla="*/ 4 h 36"/>
                <a:gd name="T28" fmla="*/ 25 w 86"/>
                <a:gd name="T29" fmla="*/ 12 h 36"/>
                <a:gd name="T30" fmla="*/ 13 w 86"/>
                <a:gd name="T31" fmla="*/ 24 h 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6"/>
                <a:gd name="T49" fmla="*/ 0 h 36"/>
                <a:gd name="T50" fmla="*/ 86 w 86"/>
                <a:gd name="T51" fmla="*/ 36 h 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6" h="36">
                  <a:moveTo>
                    <a:pt x="13" y="24"/>
                  </a:moveTo>
                  <a:lnTo>
                    <a:pt x="0" y="28"/>
                  </a:lnTo>
                  <a:lnTo>
                    <a:pt x="5" y="36"/>
                  </a:lnTo>
                  <a:lnTo>
                    <a:pt x="17" y="36"/>
                  </a:lnTo>
                  <a:lnTo>
                    <a:pt x="29" y="36"/>
                  </a:lnTo>
                  <a:lnTo>
                    <a:pt x="41" y="36"/>
                  </a:lnTo>
                  <a:lnTo>
                    <a:pt x="53" y="36"/>
                  </a:lnTo>
                  <a:lnTo>
                    <a:pt x="66" y="24"/>
                  </a:lnTo>
                  <a:lnTo>
                    <a:pt x="78" y="20"/>
                  </a:lnTo>
                  <a:lnTo>
                    <a:pt x="86" y="8"/>
                  </a:lnTo>
                  <a:lnTo>
                    <a:pt x="74" y="4"/>
                  </a:lnTo>
                  <a:lnTo>
                    <a:pt x="62" y="0"/>
                  </a:lnTo>
                  <a:lnTo>
                    <a:pt x="49" y="0"/>
                  </a:lnTo>
                  <a:lnTo>
                    <a:pt x="37" y="4"/>
                  </a:lnTo>
                  <a:lnTo>
                    <a:pt x="25" y="12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17" name="Freeform 1053">
              <a:extLst>
                <a:ext uri="{FF2B5EF4-FFF2-40B4-BE49-F238E27FC236}">
                  <a16:creationId xmlns="" xmlns:a16="http://schemas.microsoft.com/office/drawing/2014/main" id="{91C59E20-7229-4589-ACF0-A766D371B1AC}"/>
                </a:ext>
              </a:extLst>
            </p:cNvPr>
            <p:cNvSpPr>
              <a:spLocks/>
            </p:cNvSpPr>
            <p:nvPr/>
          </p:nvSpPr>
          <p:spPr bwMode="gray">
            <a:xfrm>
              <a:off x="5607008" y="2525872"/>
              <a:ext cx="41040" cy="30593"/>
            </a:xfrm>
            <a:custGeom>
              <a:avLst/>
              <a:gdLst>
                <a:gd name="T0" fmla="*/ 53 w 114"/>
                <a:gd name="T1" fmla="*/ 65 h 85"/>
                <a:gd name="T2" fmla="*/ 57 w 114"/>
                <a:gd name="T3" fmla="*/ 77 h 85"/>
                <a:gd name="T4" fmla="*/ 69 w 114"/>
                <a:gd name="T5" fmla="*/ 81 h 85"/>
                <a:gd name="T6" fmla="*/ 81 w 114"/>
                <a:gd name="T7" fmla="*/ 81 h 85"/>
                <a:gd name="T8" fmla="*/ 85 w 114"/>
                <a:gd name="T9" fmla="*/ 81 h 85"/>
                <a:gd name="T10" fmla="*/ 97 w 114"/>
                <a:gd name="T11" fmla="*/ 85 h 85"/>
                <a:gd name="T12" fmla="*/ 106 w 114"/>
                <a:gd name="T13" fmla="*/ 77 h 85"/>
                <a:gd name="T14" fmla="*/ 114 w 114"/>
                <a:gd name="T15" fmla="*/ 69 h 85"/>
                <a:gd name="T16" fmla="*/ 110 w 114"/>
                <a:gd name="T17" fmla="*/ 53 h 85"/>
                <a:gd name="T18" fmla="*/ 97 w 114"/>
                <a:gd name="T19" fmla="*/ 48 h 85"/>
                <a:gd name="T20" fmla="*/ 85 w 114"/>
                <a:gd name="T21" fmla="*/ 40 h 85"/>
                <a:gd name="T22" fmla="*/ 85 w 114"/>
                <a:gd name="T23" fmla="*/ 36 h 85"/>
                <a:gd name="T24" fmla="*/ 69 w 114"/>
                <a:gd name="T25" fmla="*/ 36 h 85"/>
                <a:gd name="T26" fmla="*/ 57 w 114"/>
                <a:gd name="T27" fmla="*/ 28 h 85"/>
                <a:gd name="T28" fmla="*/ 49 w 114"/>
                <a:gd name="T29" fmla="*/ 16 h 85"/>
                <a:gd name="T30" fmla="*/ 36 w 114"/>
                <a:gd name="T31" fmla="*/ 8 h 85"/>
                <a:gd name="T32" fmla="*/ 24 w 114"/>
                <a:gd name="T33" fmla="*/ 0 h 85"/>
                <a:gd name="T34" fmla="*/ 12 w 114"/>
                <a:gd name="T35" fmla="*/ 4 h 85"/>
                <a:gd name="T36" fmla="*/ 0 w 114"/>
                <a:gd name="T37" fmla="*/ 12 h 85"/>
                <a:gd name="T38" fmla="*/ 12 w 114"/>
                <a:gd name="T39" fmla="*/ 24 h 85"/>
                <a:gd name="T40" fmla="*/ 0 w 114"/>
                <a:gd name="T41" fmla="*/ 20 h 85"/>
                <a:gd name="T42" fmla="*/ 0 w 114"/>
                <a:gd name="T43" fmla="*/ 32 h 85"/>
                <a:gd name="T44" fmla="*/ 0 w 114"/>
                <a:gd name="T45" fmla="*/ 44 h 85"/>
                <a:gd name="T46" fmla="*/ 4 w 114"/>
                <a:gd name="T47" fmla="*/ 48 h 85"/>
                <a:gd name="T48" fmla="*/ 16 w 114"/>
                <a:gd name="T49" fmla="*/ 57 h 85"/>
                <a:gd name="T50" fmla="*/ 28 w 114"/>
                <a:gd name="T51" fmla="*/ 65 h 85"/>
                <a:gd name="T52" fmla="*/ 40 w 114"/>
                <a:gd name="T53" fmla="*/ 61 h 85"/>
                <a:gd name="T54" fmla="*/ 53 w 114"/>
                <a:gd name="T55" fmla="*/ 65 h 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4"/>
                <a:gd name="T85" fmla="*/ 0 h 85"/>
                <a:gd name="T86" fmla="*/ 114 w 114"/>
                <a:gd name="T87" fmla="*/ 85 h 8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4" h="85">
                  <a:moveTo>
                    <a:pt x="53" y="65"/>
                  </a:moveTo>
                  <a:lnTo>
                    <a:pt x="57" y="77"/>
                  </a:lnTo>
                  <a:lnTo>
                    <a:pt x="69" y="81"/>
                  </a:lnTo>
                  <a:lnTo>
                    <a:pt x="81" y="81"/>
                  </a:lnTo>
                  <a:lnTo>
                    <a:pt x="85" y="81"/>
                  </a:lnTo>
                  <a:lnTo>
                    <a:pt x="97" y="85"/>
                  </a:lnTo>
                  <a:lnTo>
                    <a:pt x="106" y="77"/>
                  </a:lnTo>
                  <a:lnTo>
                    <a:pt x="114" y="69"/>
                  </a:lnTo>
                  <a:lnTo>
                    <a:pt x="110" y="53"/>
                  </a:lnTo>
                  <a:lnTo>
                    <a:pt x="97" y="48"/>
                  </a:lnTo>
                  <a:lnTo>
                    <a:pt x="85" y="40"/>
                  </a:lnTo>
                  <a:lnTo>
                    <a:pt x="85" y="36"/>
                  </a:lnTo>
                  <a:lnTo>
                    <a:pt x="69" y="36"/>
                  </a:lnTo>
                  <a:lnTo>
                    <a:pt x="57" y="28"/>
                  </a:lnTo>
                  <a:lnTo>
                    <a:pt x="49" y="16"/>
                  </a:lnTo>
                  <a:lnTo>
                    <a:pt x="36" y="8"/>
                  </a:lnTo>
                  <a:lnTo>
                    <a:pt x="24" y="0"/>
                  </a:lnTo>
                  <a:lnTo>
                    <a:pt x="12" y="4"/>
                  </a:lnTo>
                  <a:lnTo>
                    <a:pt x="0" y="12"/>
                  </a:lnTo>
                  <a:lnTo>
                    <a:pt x="12" y="24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4" y="48"/>
                  </a:lnTo>
                  <a:lnTo>
                    <a:pt x="16" y="57"/>
                  </a:lnTo>
                  <a:lnTo>
                    <a:pt x="28" y="65"/>
                  </a:lnTo>
                  <a:lnTo>
                    <a:pt x="40" y="61"/>
                  </a:lnTo>
                  <a:lnTo>
                    <a:pt x="53" y="6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18" name="Freeform 1054">
              <a:extLst>
                <a:ext uri="{FF2B5EF4-FFF2-40B4-BE49-F238E27FC236}">
                  <a16:creationId xmlns="" xmlns:a16="http://schemas.microsoft.com/office/drawing/2014/main" id="{520B807C-4477-463E-A308-C1E9496B53B6}"/>
                </a:ext>
              </a:extLst>
            </p:cNvPr>
            <p:cNvSpPr>
              <a:spLocks/>
            </p:cNvSpPr>
            <p:nvPr/>
          </p:nvSpPr>
          <p:spPr bwMode="gray">
            <a:xfrm>
              <a:off x="5500087" y="2249096"/>
              <a:ext cx="330844" cy="163762"/>
            </a:xfrm>
            <a:custGeom>
              <a:avLst/>
              <a:gdLst>
                <a:gd name="T0" fmla="*/ 667 w 919"/>
                <a:gd name="T1" fmla="*/ 69 h 455"/>
                <a:gd name="T2" fmla="*/ 606 w 919"/>
                <a:gd name="T3" fmla="*/ 81 h 455"/>
                <a:gd name="T4" fmla="*/ 557 w 919"/>
                <a:gd name="T5" fmla="*/ 97 h 455"/>
                <a:gd name="T6" fmla="*/ 504 w 919"/>
                <a:gd name="T7" fmla="*/ 93 h 455"/>
                <a:gd name="T8" fmla="*/ 443 w 919"/>
                <a:gd name="T9" fmla="*/ 93 h 455"/>
                <a:gd name="T10" fmla="*/ 419 w 919"/>
                <a:gd name="T11" fmla="*/ 118 h 455"/>
                <a:gd name="T12" fmla="*/ 394 w 919"/>
                <a:gd name="T13" fmla="*/ 126 h 455"/>
                <a:gd name="T14" fmla="*/ 354 w 919"/>
                <a:gd name="T15" fmla="*/ 134 h 455"/>
                <a:gd name="T16" fmla="*/ 305 w 919"/>
                <a:gd name="T17" fmla="*/ 150 h 455"/>
                <a:gd name="T18" fmla="*/ 260 w 919"/>
                <a:gd name="T19" fmla="*/ 166 h 455"/>
                <a:gd name="T20" fmla="*/ 240 w 919"/>
                <a:gd name="T21" fmla="*/ 195 h 455"/>
                <a:gd name="T22" fmla="*/ 187 w 919"/>
                <a:gd name="T23" fmla="*/ 211 h 455"/>
                <a:gd name="T24" fmla="*/ 158 w 919"/>
                <a:gd name="T25" fmla="*/ 228 h 455"/>
                <a:gd name="T26" fmla="*/ 138 w 919"/>
                <a:gd name="T27" fmla="*/ 248 h 455"/>
                <a:gd name="T28" fmla="*/ 166 w 919"/>
                <a:gd name="T29" fmla="*/ 260 h 455"/>
                <a:gd name="T30" fmla="*/ 142 w 919"/>
                <a:gd name="T31" fmla="*/ 276 h 455"/>
                <a:gd name="T32" fmla="*/ 191 w 919"/>
                <a:gd name="T33" fmla="*/ 284 h 455"/>
                <a:gd name="T34" fmla="*/ 142 w 919"/>
                <a:gd name="T35" fmla="*/ 289 h 455"/>
                <a:gd name="T36" fmla="*/ 122 w 919"/>
                <a:gd name="T37" fmla="*/ 305 h 455"/>
                <a:gd name="T38" fmla="*/ 122 w 919"/>
                <a:gd name="T39" fmla="*/ 313 h 455"/>
                <a:gd name="T40" fmla="*/ 122 w 919"/>
                <a:gd name="T41" fmla="*/ 337 h 455"/>
                <a:gd name="T42" fmla="*/ 97 w 919"/>
                <a:gd name="T43" fmla="*/ 337 h 455"/>
                <a:gd name="T44" fmla="*/ 93 w 919"/>
                <a:gd name="T45" fmla="*/ 350 h 455"/>
                <a:gd name="T46" fmla="*/ 61 w 919"/>
                <a:gd name="T47" fmla="*/ 374 h 455"/>
                <a:gd name="T48" fmla="*/ 12 w 919"/>
                <a:gd name="T49" fmla="*/ 394 h 455"/>
                <a:gd name="T50" fmla="*/ 36 w 919"/>
                <a:gd name="T51" fmla="*/ 411 h 455"/>
                <a:gd name="T52" fmla="*/ 85 w 919"/>
                <a:gd name="T53" fmla="*/ 402 h 455"/>
                <a:gd name="T54" fmla="*/ 61 w 919"/>
                <a:gd name="T55" fmla="*/ 411 h 455"/>
                <a:gd name="T56" fmla="*/ 32 w 919"/>
                <a:gd name="T57" fmla="*/ 447 h 455"/>
                <a:gd name="T58" fmla="*/ 81 w 919"/>
                <a:gd name="T59" fmla="*/ 435 h 455"/>
                <a:gd name="T60" fmla="*/ 130 w 919"/>
                <a:gd name="T61" fmla="*/ 447 h 455"/>
                <a:gd name="T62" fmla="*/ 171 w 919"/>
                <a:gd name="T63" fmla="*/ 455 h 455"/>
                <a:gd name="T64" fmla="*/ 211 w 919"/>
                <a:gd name="T65" fmla="*/ 435 h 455"/>
                <a:gd name="T66" fmla="*/ 199 w 919"/>
                <a:gd name="T67" fmla="*/ 415 h 455"/>
                <a:gd name="T68" fmla="*/ 228 w 919"/>
                <a:gd name="T69" fmla="*/ 394 h 455"/>
                <a:gd name="T70" fmla="*/ 175 w 919"/>
                <a:gd name="T71" fmla="*/ 382 h 455"/>
                <a:gd name="T72" fmla="*/ 223 w 919"/>
                <a:gd name="T73" fmla="*/ 386 h 455"/>
                <a:gd name="T74" fmla="*/ 248 w 919"/>
                <a:gd name="T75" fmla="*/ 374 h 455"/>
                <a:gd name="T76" fmla="*/ 244 w 919"/>
                <a:gd name="T77" fmla="*/ 362 h 455"/>
                <a:gd name="T78" fmla="*/ 289 w 919"/>
                <a:gd name="T79" fmla="*/ 350 h 455"/>
                <a:gd name="T80" fmla="*/ 297 w 919"/>
                <a:gd name="T81" fmla="*/ 325 h 455"/>
                <a:gd name="T82" fmla="*/ 305 w 919"/>
                <a:gd name="T83" fmla="*/ 309 h 455"/>
                <a:gd name="T84" fmla="*/ 333 w 919"/>
                <a:gd name="T85" fmla="*/ 280 h 455"/>
                <a:gd name="T86" fmla="*/ 366 w 919"/>
                <a:gd name="T87" fmla="*/ 284 h 455"/>
                <a:gd name="T88" fmla="*/ 386 w 919"/>
                <a:gd name="T89" fmla="*/ 280 h 455"/>
                <a:gd name="T90" fmla="*/ 419 w 919"/>
                <a:gd name="T91" fmla="*/ 252 h 455"/>
                <a:gd name="T92" fmla="*/ 390 w 919"/>
                <a:gd name="T93" fmla="*/ 248 h 455"/>
                <a:gd name="T94" fmla="*/ 439 w 919"/>
                <a:gd name="T95" fmla="*/ 228 h 455"/>
                <a:gd name="T96" fmla="*/ 480 w 919"/>
                <a:gd name="T97" fmla="*/ 215 h 455"/>
                <a:gd name="T98" fmla="*/ 525 w 919"/>
                <a:gd name="T99" fmla="*/ 191 h 455"/>
                <a:gd name="T100" fmla="*/ 573 w 919"/>
                <a:gd name="T101" fmla="*/ 179 h 455"/>
                <a:gd name="T102" fmla="*/ 622 w 919"/>
                <a:gd name="T103" fmla="*/ 166 h 455"/>
                <a:gd name="T104" fmla="*/ 683 w 919"/>
                <a:gd name="T105" fmla="*/ 150 h 455"/>
                <a:gd name="T106" fmla="*/ 732 w 919"/>
                <a:gd name="T107" fmla="*/ 134 h 455"/>
                <a:gd name="T108" fmla="*/ 781 w 919"/>
                <a:gd name="T109" fmla="*/ 118 h 455"/>
                <a:gd name="T110" fmla="*/ 846 w 919"/>
                <a:gd name="T111" fmla="*/ 97 h 455"/>
                <a:gd name="T112" fmla="*/ 895 w 919"/>
                <a:gd name="T113" fmla="*/ 73 h 455"/>
                <a:gd name="T114" fmla="*/ 919 w 919"/>
                <a:gd name="T115" fmla="*/ 28 h 455"/>
                <a:gd name="T116" fmla="*/ 875 w 919"/>
                <a:gd name="T117" fmla="*/ 4 h 455"/>
                <a:gd name="T118" fmla="*/ 809 w 919"/>
                <a:gd name="T119" fmla="*/ 8 h 455"/>
                <a:gd name="T120" fmla="*/ 757 w 919"/>
                <a:gd name="T121" fmla="*/ 28 h 455"/>
                <a:gd name="T122" fmla="*/ 740 w 919"/>
                <a:gd name="T123" fmla="*/ 61 h 4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19"/>
                <a:gd name="T187" fmla="*/ 0 h 455"/>
                <a:gd name="T188" fmla="*/ 919 w 919"/>
                <a:gd name="T189" fmla="*/ 455 h 4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19" h="455">
                  <a:moveTo>
                    <a:pt x="704" y="65"/>
                  </a:moveTo>
                  <a:lnTo>
                    <a:pt x="691" y="69"/>
                  </a:lnTo>
                  <a:lnTo>
                    <a:pt x="679" y="65"/>
                  </a:lnTo>
                  <a:lnTo>
                    <a:pt x="667" y="69"/>
                  </a:lnTo>
                  <a:lnTo>
                    <a:pt x="655" y="77"/>
                  </a:lnTo>
                  <a:lnTo>
                    <a:pt x="630" y="85"/>
                  </a:lnTo>
                  <a:lnTo>
                    <a:pt x="618" y="81"/>
                  </a:lnTo>
                  <a:lnTo>
                    <a:pt x="606" y="81"/>
                  </a:lnTo>
                  <a:lnTo>
                    <a:pt x="594" y="89"/>
                  </a:lnTo>
                  <a:lnTo>
                    <a:pt x="582" y="93"/>
                  </a:lnTo>
                  <a:lnTo>
                    <a:pt x="569" y="97"/>
                  </a:lnTo>
                  <a:lnTo>
                    <a:pt x="557" y="97"/>
                  </a:lnTo>
                  <a:lnTo>
                    <a:pt x="541" y="97"/>
                  </a:lnTo>
                  <a:lnTo>
                    <a:pt x="529" y="105"/>
                  </a:lnTo>
                  <a:lnTo>
                    <a:pt x="516" y="93"/>
                  </a:lnTo>
                  <a:lnTo>
                    <a:pt x="504" y="93"/>
                  </a:lnTo>
                  <a:lnTo>
                    <a:pt x="492" y="89"/>
                  </a:lnTo>
                  <a:lnTo>
                    <a:pt x="480" y="89"/>
                  </a:lnTo>
                  <a:lnTo>
                    <a:pt x="455" y="93"/>
                  </a:lnTo>
                  <a:lnTo>
                    <a:pt x="443" y="93"/>
                  </a:lnTo>
                  <a:lnTo>
                    <a:pt x="435" y="105"/>
                  </a:lnTo>
                  <a:lnTo>
                    <a:pt x="443" y="118"/>
                  </a:lnTo>
                  <a:lnTo>
                    <a:pt x="431" y="118"/>
                  </a:lnTo>
                  <a:lnTo>
                    <a:pt x="419" y="118"/>
                  </a:lnTo>
                  <a:lnTo>
                    <a:pt x="427" y="110"/>
                  </a:lnTo>
                  <a:lnTo>
                    <a:pt x="407" y="110"/>
                  </a:lnTo>
                  <a:lnTo>
                    <a:pt x="394" y="114"/>
                  </a:lnTo>
                  <a:lnTo>
                    <a:pt x="394" y="126"/>
                  </a:lnTo>
                  <a:lnTo>
                    <a:pt x="382" y="130"/>
                  </a:lnTo>
                  <a:lnTo>
                    <a:pt x="378" y="130"/>
                  </a:lnTo>
                  <a:lnTo>
                    <a:pt x="366" y="134"/>
                  </a:lnTo>
                  <a:lnTo>
                    <a:pt x="354" y="134"/>
                  </a:lnTo>
                  <a:lnTo>
                    <a:pt x="341" y="138"/>
                  </a:lnTo>
                  <a:lnTo>
                    <a:pt x="329" y="142"/>
                  </a:lnTo>
                  <a:lnTo>
                    <a:pt x="317" y="142"/>
                  </a:lnTo>
                  <a:lnTo>
                    <a:pt x="305" y="150"/>
                  </a:lnTo>
                  <a:lnTo>
                    <a:pt x="297" y="158"/>
                  </a:lnTo>
                  <a:lnTo>
                    <a:pt x="285" y="162"/>
                  </a:lnTo>
                  <a:lnTo>
                    <a:pt x="272" y="166"/>
                  </a:lnTo>
                  <a:lnTo>
                    <a:pt x="260" y="166"/>
                  </a:lnTo>
                  <a:lnTo>
                    <a:pt x="260" y="179"/>
                  </a:lnTo>
                  <a:lnTo>
                    <a:pt x="248" y="183"/>
                  </a:lnTo>
                  <a:lnTo>
                    <a:pt x="236" y="183"/>
                  </a:lnTo>
                  <a:lnTo>
                    <a:pt x="240" y="195"/>
                  </a:lnTo>
                  <a:lnTo>
                    <a:pt x="236" y="207"/>
                  </a:lnTo>
                  <a:lnTo>
                    <a:pt x="223" y="203"/>
                  </a:lnTo>
                  <a:lnTo>
                    <a:pt x="199" y="203"/>
                  </a:lnTo>
                  <a:lnTo>
                    <a:pt x="187" y="211"/>
                  </a:lnTo>
                  <a:lnTo>
                    <a:pt x="191" y="219"/>
                  </a:lnTo>
                  <a:lnTo>
                    <a:pt x="179" y="232"/>
                  </a:lnTo>
                  <a:lnTo>
                    <a:pt x="166" y="240"/>
                  </a:lnTo>
                  <a:lnTo>
                    <a:pt x="158" y="228"/>
                  </a:lnTo>
                  <a:lnTo>
                    <a:pt x="146" y="223"/>
                  </a:lnTo>
                  <a:lnTo>
                    <a:pt x="134" y="228"/>
                  </a:lnTo>
                  <a:lnTo>
                    <a:pt x="126" y="236"/>
                  </a:lnTo>
                  <a:lnTo>
                    <a:pt x="138" y="248"/>
                  </a:lnTo>
                  <a:lnTo>
                    <a:pt x="154" y="244"/>
                  </a:lnTo>
                  <a:lnTo>
                    <a:pt x="166" y="252"/>
                  </a:lnTo>
                  <a:lnTo>
                    <a:pt x="179" y="256"/>
                  </a:lnTo>
                  <a:lnTo>
                    <a:pt x="166" y="260"/>
                  </a:lnTo>
                  <a:lnTo>
                    <a:pt x="154" y="260"/>
                  </a:lnTo>
                  <a:lnTo>
                    <a:pt x="142" y="264"/>
                  </a:lnTo>
                  <a:lnTo>
                    <a:pt x="130" y="272"/>
                  </a:lnTo>
                  <a:lnTo>
                    <a:pt x="142" y="276"/>
                  </a:lnTo>
                  <a:lnTo>
                    <a:pt x="154" y="272"/>
                  </a:lnTo>
                  <a:lnTo>
                    <a:pt x="166" y="280"/>
                  </a:lnTo>
                  <a:lnTo>
                    <a:pt x="179" y="284"/>
                  </a:lnTo>
                  <a:lnTo>
                    <a:pt x="191" y="284"/>
                  </a:lnTo>
                  <a:lnTo>
                    <a:pt x="179" y="289"/>
                  </a:lnTo>
                  <a:lnTo>
                    <a:pt x="166" y="284"/>
                  </a:lnTo>
                  <a:lnTo>
                    <a:pt x="154" y="284"/>
                  </a:lnTo>
                  <a:lnTo>
                    <a:pt x="142" y="289"/>
                  </a:lnTo>
                  <a:lnTo>
                    <a:pt x="130" y="289"/>
                  </a:lnTo>
                  <a:lnTo>
                    <a:pt x="118" y="289"/>
                  </a:lnTo>
                  <a:lnTo>
                    <a:pt x="110" y="301"/>
                  </a:lnTo>
                  <a:lnTo>
                    <a:pt x="122" y="305"/>
                  </a:lnTo>
                  <a:lnTo>
                    <a:pt x="134" y="305"/>
                  </a:lnTo>
                  <a:lnTo>
                    <a:pt x="146" y="313"/>
                  </a:lnTo>
                  <a:lnTo>
                    <a:pt x="134" y="313"/>
                  </a:lnTo>
                  <a:lnTo>
                    <a:pt x="122" y="313"/>
                  </a:lnTo>
                  <a:lnTo>
                    <a:pt x="110" y="317"/>
                  </a:lnTo>
                  <a:lnTo>
                    <a:pt x="97" y="325"/>
                  </a:lnTo>
                  <a:lnTo>
                    <a:pt x="110" y="325"/>
                  </a:lnTo>
                  <a:lnTo>
                    <a:pt x="122" y="337"/>
                  </a:lnTo>
                  <a:lnTo>
                    <a:pt x="110" y="333"/>
                  </a:lnTo>
                  <a:lnTo>
                    <a:pt x="97" y="333"/>
                  </a:lnTo>
                  <a:lnTo>
                    <a:pt x="85" y="337"/>
                  </a:lnTo>
                  <a:lnTo>
                    <a:pt x="97" y="337"/>
                  </a:lnTo>
                  <a:lnTo>
                    <a:pt x="110" y="341"/>
                  </a:lnTo>
                  <a:lnTo>
                    <a:pt x="122" y="354"/>
                  </a:lnTo>
                  <a:lnTo>
                    <a:pt x="110" y="350"/>
                  </a:lnTo>
                  <a:lnTo>
                    <a:pt x="93" y="350"/>
                  </a:lnTo>
                  <a:lnTo>
                    <a:pt x="85" y="346"/>
                  </a:lnTo>
                  <a:lnTo>
                    <a:pt x="73" y="354"/>
                  </a:lnTo>
                  <a:lnTo>
                    <a:pt x="57" y="362"/>
                  </a:lnTo>
                  <a:lnTo>
                    <a:pt x="61" y="374"/>
                  </a:lnTo>
                  <a:lnTo>
                    <a:pt x="48" y="374"/>
                  </a:lnTo>
                  <a:lnTo>
                    <a:pt x="36" y="378"/>
                  </a:lnTo>
                  <a:lnTo>
                    <a:pt x="24" y="386"/>
                  </a:lnTo>
                  <a:lnTo>
                    <a:pt x="12" y="394"/>
                  </a:lnTo>
                  <a:lnTo>
                    <a:pt x="0" y="398"/>
                  </a:lnTo>
                  <a:lnTo>
                    <a:pt x="12" y="407"/>
                  </a:lnTo>
                  <a:lnTo>
                    <a:pt x="24" y="415"/>
                  </a:lnTo>
                  <a:lnTo>
                    <a:pt x="36" y="411"/>
                  </a:lnTo>
                  <a:lnTo>
                    <a:pt x="48" y="402"/>
                  </a:lnTo>
                  <a:lnTo>
                    <a:pt x="61" y="402"/>
                  </a:lnTo>
                  <a:lnTo>
                    <a:pt x="73" y="402"/>
                  </a:lnTo>
                  <a:lnTo>
                    <a:pt x="85" y="402"/>
                  </a:lnTo>
                  <a:lnTo>
                    <a:pt x="97" y="402"/>
                  </a:lnTo>
                  <a:lnTo>
                    <a:pt x="85" y="402"/>
                  </a:lnTo>
                  <a:lnTo>
                    <a:pt x="73" y="407"/>
                  </a:lnTo>
                  <a:lnTo>
                    <a:pt x="61" y="411"/>
                  </a:lnTo>
                  <a:lnTo>
                    <a:pt x="48" y="415"/>
                  </a:lnTo>
                  <a:lnTo>
                    <a:pt x="36" y="423"/>
                  </a:lnTo>
                  <a:lnTo>
                    <a:pt x="36" y="435"/>
                  </a:lnTo>
                  <a:lnTo>
                    <a:pt x="32" y="447"/>
                  </a:lnTo>
                  <a:lnTo>
                    <a:pt x="44" y="443"/>
                  </a:lnTo>
                  <a:lnTo>
                    <a:pt x="57" y="439"/>
                  </a:lnTo>
                  <a:lnTo>
                    <a:pt x="69" y="435"/>
                  </a:lnTo>
                  <a:lnTo>
                    <a:pt x="81" y="435"/>
                  </a:lnTo>
                  <a:lnTo>
                    <a:pt x="93" y="439"/>
                  </a:lnTo>
                  <a:lnTo>
                    <a:pt x="105" y="443"/>
                  </a:lnTo>
                  <a:lnTo>
                    <a:pt x="118" y="443"/>
                  </a:lnTo>
                  <a:lnTo>
                    <a:pt x="130" y="447"/>
                  </a:lnTo>
                  <a:lnTo>
                    <a:pt x="142" y="439"/>
                  </a:lnTo>
                  <a:lnTo>
                    <a:pt x="146" y="451"/>
                  </a:lnTo>
                  <a:lnTo>
                    <a:pt x="162" y="451"/>
                  </a:lnTo>
                  <a:lnTo>
                    <a:pt x="171" y="455"/>
                  </a:lnTo>
                  <a:lnTo>
                    <a:pt x="183" y="455"/>
                  </a:lnTo>
                  <a:lnTo>
                    <a:pt x="187" y="443"/>
                  </a:lnTo>
                  <a:lnTo>
                    <a:pt x="199" y="443"/>
                  </a:lnTo>
                  <a:lnTo>
                    <a:pt x="211" y="435"/>
                  </a:lnTo>
                  <a:lnTo>
                    <a:pt x="211" y="423"/>
                  </a:lnTo>
                  <a:lnTo>
                    <a:pt x="199" y="419"/>
                  </a:lnTo>
                  <a:lnTo>
                    <a:pt x="187" y="407"/>
                  </a:lnTo>
                  <a:lnTo>
                    <a:pt x="199" y="415"/>
                  </a:lnTo>
                  <a:lnTo>
                    <a:pt x="211" y="419"/>
                  </a:lnTo>
                  <a:lnTo>
                    <a:pt x="223" y="415"/>
                  </a:lnTo>
                  <a:lnTo>
                    <a:pt x="236" y="407"/>
                  </a:lnTo>
                  <a:lnTo>
                    <a:pt x="228" y="394"/>
                  </a:lnTo>
                  <a:lnTo>
                    <a:pt x="211" y="390"/>
                  </a:lnTo>
                  <a:lnTo>
                    <a:pt x="203" y="386"/>
                  </a:lnTo>
                  <a:lnTo>
                    <a:pt x="187" y="386"/>
                  </a:lnTo>
                  <a:lnTo>
                    <a:pt x="175" y="382"/>
                  </a:lnTo>
                  <a:lnTo>
                    <a:pt x="187" y="382"/>
                  </a:lnTo>
                  <a:lnTo>
                    <a:pt x="199" y="382"/>
                  </a:lnTo>
                  <a:lnTo>
                    <a:pt x="211" y="386"/>
                  </a:lnTo>
                  <a:lnTo>
                    <a:pt x="223" y="386"/>
                  </a:lnTo>
                  <a:lnTo>
                    <a:pt x="236" y="398"/>
                  </a:lnTo>
                  <a:lnTo>
                    <a:pt x="248" y="398"/>
                  </a:lnTo>
                  <a:lnTo>
                    <a:pt x="256" y="382"/>
                  </a:lnTo>
                  <a:lnTo>
                    <a:pt x="248" y="374"/>
                  </a:lnTo>
                  <a:lnTo>
                    <a:pt x="236" y="362"/>
                  </a:lnTo>
                  <a:lnTo>
                    <a:pt x="223" y="358"/>
                  </a:lnTo>
                  <a:lnTo>
                    <a:pt x="236" y="350"/>
                  </a:lnTo>
                  <a:lnTo>
                    <a:pt x="244" y="362"/>
                  </a:lnTo>
                  <a:lnTo>
                    <a:pt x="256" y="366"/>
                  </a:lnTo>
                  <a:lnTo>
                    <a:pt x="268" y="358"/>
                  </a:lnTo>
                  <a:lnTo>
                    <a:pt x="280" y="358"/>
                  </a:lnTo>
                  <a:lnTo>
                    <a:pt x="289" y="350"/>
                  </a:lnTo>
                  <a:lnTo>
                    <a:pt x="280" y="346"/>
                  </a:lnTo>
                  <a:lnTo>
                    <a:pt x="289" y="341"/>
                  </a:lnTo>
                  <a:lnTo>
                    <a:pt x="305" y="337"/>
                  </a:lnTo>
                  <a:lnTo>
                    <a:pt x="297" y="325"/>
                  </a:lnTo>
                  <a:lnTo>
                    <a:pt x="289" y="313"/>
                  </a:lnTo>
                  <a:lnTo>
                    <a:pt x="280" y="301"/>
                  </a:lnTo>
                  <a:lnTo>
                    <a:pt x="293" y="305"/>
                  </a:lnTo>
                  <a:lnTo>
                    <a:pt x="305" y="309"/>
                  </a:lnTo>
                  <a:lnTo>
                    <a:pt x="317" y="313"/>
                  </a:lnTo>
                  <a:lnTo>
                    <a:pt x="329" y="305"/>
                  </a:lnTo>
                  <a:lnTo>
                    <a:pt x="333" y="293"/>
                  </a:lnTo>
                  <a:lnTo>
                    <a:pt x="333" y="280"/>
                  </a:lnTo>
                  <a:lnTo>
                    <a:pt x="346" y="289"/>
                  </a:lnTo>
                  <a:lnTo>
                    <a:pt x="358" y="297"/>
                  </a:lnTo>
                  <a:lnTo>
                    <a:pt x="366" y="297"/>
                  </a:lnTo>
                  <a:lnTo>
                    <a:pt x="366" y="284"/>
                  </a:lnTo>
                  <a:lnTo>
                    <a:pt x="354" y="272"/>
                  </a:lnTo>
                  <a:lnTo>
                    <a:pt x="366" y="280"/>
                  </a:lnTo>
                  <a:lnTo>
                    <a:pt x="382" y="280"/>
                  </a:lnTo>
                  <a:lnTo>
                    <a:pt x="386" y="280"/>
                  </a:lnTo>
                  <a:lnTo>
                    <a:pt x="398" y="276"/>
                  </a:lnTo>
                  <a:lnTo>
                    <a:pt x="403" y="264"/>
                  </a:lnTo>
                  <a:lnTo>
                    <a:pt x="415" y="264"/>
                  </a:lnTo>
                  <a:lnTo>
                    <a:pt x="419" y="252"/>
                  </a:lnTo>
                  <a:lnTo>
                    <a:pt x="394" y="252"/>
                  </a:lnTo>
                  <a:lnTo>
                    <a:pt x="382" y="252"/>
                  </a:lnTo>
                  <a:lnTo>
                    <a:pt x="382" y="248"/>
                  </a:lnTo>
                  <a:lnTo>
                    <a:pt x="390" y="248"/>
                  </a:lnTo>
                  <a:lnTo>
                    <a:pt x="403" y="248"/>
                  </a:lnTo>
                  <a:lnTo>
                    <a:pt x="415" y="244"/>
                  </a:lnTo>
                  <a:lnTo>
                    <a:pt x="427" y="236"/>
                  </a:lnTo>
                  <a:lnTo>
                    <a:pt x="439" y="228"/>
                  </a:lnTo>
                  <a:lnTo>
                    <a:pt x="451" y="219"/>
                  </a:lnTo>
                  <a:lnTo>
                    <a:pt x="464" y="207"/>
                  </a:lnTo>
                  <a:lnTo>
                    <a:pt x="464" y="219"/>
                  </a:lnTo>
                  <a:lnTo>
                    <a:pt x="480" y="215"/>
                  </a:lnTo>
                  <a:lnTo>
                    <a:pt x="488" y="203"/>
                  </a:lnTo>
                  <a:lnTo>
                    <a:pt x="500" y="195"/>
                  </a:lnTo>
                  <a:lnTo>
                    <a:pt x="512" y="195"/>
                  </a:lnTo>
                  <a:lnTo>
                    <a:pt x="525" y="191"/>
                  </a:lnTo>
                  <a:lnTo>
                    <a:pt x="537" y="187"/>
                  </a:lnTo>
                  <a:lnTo>
                    <a:pt x="549" y="183"/>
                  </a:lnTo>
                  <a:lnTo>
                    <a:pt x="561" y="179"/>
                  </a:lnTo>
                  <a:lnTo>
                    <a:pt x="573" y="179"/>
                  </a:lnTo>
                  <a:lnTo>
                    <a:pt x="586" y="175"/>
                  </a:lnTo>
                  <a:lnTo>
                    <a:pt x="598" y="162"/>
                  </a:lnTo>
                  <a:lnTo>
                    <a:pt x="610" y="171"/>
                  </a:lnTo>
                  <a:lnTo>
                    <a:pt x="622" y="166"/>
                  </a:lnTo>
                  <a:lnTo>
                    <a:pt x="634" y="158"/>
                  </a:lnTo>
                  <a:lnTo>
                    <a:pt x="659" y="154"/>
                  </a:lnTo>
                  <a:lnTo>
                    <a:pt x="671" y="150"/>
                  </a:lnTo>
                  <a:lnTo>
                    <a:pt x="683" y="150"/>
                  </a:lnTo>
                  <a:lnTo>
                    <a:pt x="696" y="146"/>
                  </a:lnTo>
                  <a:lnTo>
                    <a:pt x="708" y="142"/>
                  </a:lnTo>
                  <a:lnTo>
                    <a:pt x="720" y="138"/>
                  </a:lnTo>
                  <a:lnTo>
                    <a:pt x="732" y="134"/>
                  </a:lnTo>
                  <a:lnTo>
                    <a:pt x="744" y="134"/>
                  </a:lnTo>
                  <a:lnTo>
                    <a:pt x="757" y="126"/>
                  </a:lnTo>
                  <a:lnTo>
                    <a:pt x="769" y="126"/>
                  </a:lnTo>
                  <a:lnTo>
                    <a:pt x="781" y="118"/>
                  </a:lnTo>
                  <a:lnTo>
                    <a:pt x="797" y="118"/>
                  </a:lnTo>
                  <a:lnTo>
                    <a:pt x="805" y="114"/>
                  </a:lnTo>
                  <a:lnTo>
                    <a:pt x="834" y="101"/>
                  </a:lnTo>
                  <a:lnTo>
                    <a:pt x="846" y="97"/>
                  </a:lnTo>
                  <a:lnTo>
                    <a:pt x="858" y="93"/>
                  </a:lnTo>
                  <a:lnTo>
                    <a:pt x="870" y="93"/>
                  </a:lnTo>
                  <a:lnTo>
                    <a:pt x="883" y="85"/>
                  </a:lnTo>
                  <a:lnTo>
                    <a:pt x="895" y="73"/>
                  </a:lnTo>
                  <a:lnTo>
                    <a:pt x="907" y="65"/>
                  </a:lnTo>
                  <a:lnTo>
                    <a:pt x="911" y="53"/>
                  </a:lnTo>
                  <a:lnTo>
                    <a:pt x="919" y="40"/>
                  </a:lnTo>
                  <a:lnTo>
                    <a:pt x="919" y="28"/>
                  </a:lnTo>
                  <a:lnTo>
                    <a:pt x="911" y="16"/>
                  </a:lnTo>
                  <a:lnTo>
                    <a:pt x="899" y="12"/>
                  </a:lnTo>
                  <a:lnTo>
                    <a:pt x="887" y="8"/>
                  </a:lnTo>
                  <a:lnTo>
                    <a:pt x="875" y="4"/>
                  </a:lnTo>
                  <a:lnTo>
                    <a:pt x="858" y="0"/>
                  </a:lnTo>
                  <a:lnTo>
                    <a:pt x="834" y="0"/>
                  </a:lnTo>
                  <a:lnTo>
                    <a:pt x="822" y="4"/>
                  </a:lnTo>
                  <a:lnTo>
                    <a:pt x="809" y="8"/>
                  </a:lnTo>
                  <a:lnTo>
                    <a:pt x="797" y="12"/>
                  </a:lnTo>
                  <a:lnTo>
                    <a:pt x="785" y="12"/>
                  </a:lnTo>
                  <a:lnTo>
                    <a:pt x="773" y="20"/>
                  </a:lnTo>
                  <a:lnTo>
                    <a:pt x="757" y="28"/>
                  </a:lnTo>
                  <a:lnTo>
                    <a:pt x="744" y="32"/>
                  </a:lnTo>
                  <a:lnTo>
                    <a:pt x="732" y="36"/>
                  </a:lnTo>
                  <a:lnTo>
                    <a:pt x="736" y="48"/>
                  </a:lnTo>
                  <a:lnTo>
                    <a:pt x="740" y="61"/>
                  </a:lnTo>
                  <a:lnTo>
                    <a:pt x="716" y="53"/>
                  </a:lnTo>
                  <a:lnTo>
                    <a:pt x="704" y="6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19" name="Freeform 1055">
              <a:extLst>
                <a:ext uri="{FF2B5EF4-FFF2-40B4-BE49-F238E27FC236}">
                  <a16:creationId xmlns="" xmlns:a16="http://schemas.microsoft.com/office/drawing/2014/main" id="{690166AE-DFF0-4712-BAD1-2D385360DFC5}"/>
                </a:ext>
              </a:extLst>
            </p:cNvPr>
            <p:cNvSpPr>
              <a:spLocks/>
            </p:cNvSpPr>
            <p:nvPr/>
          </p:nvSpPr>
          <p:spPr bwMode="gray">
            <a:xfrm>
              <a:off x="5852891" y="2401341"/>
              <a:ext cx="36720" cy="20515"/>
            </a:xfrm>
            <a:custGeom>
              <a:avLst/>
              <a:gdLst>
                <a:gd name="T0" fmla="*/ 4 w 102"/>
                <a:gd name="T1" fmla="*/ 53 h 57"/>
                <a:gd name="T2" fmla="*/ 17 w 102"/>
                <a:gd name="T3" fmla="*/ 57 h 57"/>
                <a:gd name="T4" fmla="*/ 29 w 102"/>
                <a:gd name="T5" fmla="*/ 57 h 57"/>
                <a:gd name="T6" fmla="*/ 41 w 102"/>
                <a:gd name="T7" fmla="*/ 53 h 57"/>
                <a:gd name="T8" fmla="*/ 53 w 102"/>
                <a:gd name="T9" fmla="*/ 49 h 57"/>
                <a:gd name="T10" fmla="*/ 65 w 102"/>
                <a:gd name="T11" fmla="*/ 49 h 57"/>
                <a:gd name="T12" fmla="*/ 78 w 102"/>
                <a:gd name="T13" fmla="*/ 45 h 57"/>
                <a:gd name="T14" fmla="*/ 90 w 102"/>
                <a:gd name="T15" fmla="*/ 41 h 57"/>
                <a:gd name="T16" fmla="*/ 102 w 102"/>
                <a:gd name="T17" fmla="*/ 32 h 57"/>
                <a:gd name="T18" fmla="*/ 94 w 102"/>
                <a:gd name="T19" fmla="*/ 20 h 57"/>
                <a:gd name="T20" fmla="*/ 82 w 102"/>
                <a:gd name="T21" fmla="*/ 32 h 57"/>
                <a:gd name="T22" fmla="*/ 70 w 102"/>
                <a:gd name="T23" fmla="*/ 20 h 57"/>
                <a:gd name="T24" fmla="*/ 78 w 102"/>
                <a:gd name="T25" fmla="*/ 8 h 57"/>
                <a:gd name="T26" fmla="*/ 65 w 102"/>
                <a:gd name="T27" fmla="*/ 0 h 57"/>
                <a:gd name="T28" fmla="*/ 53 w 102"/>
                <a:gd name="T29" fmla="*/ 0 h 57"/>
                <a:gd name="T30" fmla="*/ 41 w 102"/>
                <a:gd name="T31" fmla="*/ 4 h 57"/>
                <a:gd name="T32" fmla="*/ 29 w 102"/>
                <a:gd name="T33" fmla="*/ 4 h 57"/>
                <a:gd name="T34" fmla="*/ 17 w 102"/>
                <a:gd name="T35" fmla="*/ 8 h 57"/>
                <a:gd name="T36" fmla="*/ 4 w 102"/>
                <a:gd name="T37" fmla="*/ 12 h 57"/>
                <a:gd name="T38" fmla="*/ 4 w 102"/>
                <a:gd name="T39" fmla="*/ 20 h 57"/>
                <a:gd name="T40" fmla="*/ 8 w 102"/>
                <a:gd name="T41" fmla="*/ 28 h 57"/>
                <a:gd name="T42" fmla="*/ 4 w 102"/>
                <a:gd name="T43" fmla="*/ 41 h 57"/>
                <a:gd name="T44" fmla="*/ 0 w 102"/>
                <a:gd name="T45" fmla="*/ 45 h 57"/>
                <a:gd name="T46" fmla="*/ 4 w 102"/>
                <a:gd name="T47" fmla="*/ 57 h 57"/>
                <a:gd name="T48" fmla="*/ 4 w 102"/>
                <a:gd name="T49" fmla="*/ 53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57"/>
                <a:gd name="T77" fmla="*/ 102 w 102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57">
                  <a:moveTo>
                    <a:pt x="4" y="53"/>
                  </a:moveTo>
                  <a:lnTo>
                    <a:pt x="17" y="57"/>
                  </a:lnTo>
                  <a:lnTo>
                    <a:pt x="29" y="57"/>
                  </a:lnTo>
                  <a:lnTo>
                    <a:pt x="41" y="53"/>
                  </a:lnTo>
                  <a:lnTo>
                    <a:pt x="53" y="49"/>
                  </a:lnTo>
                  <a:lnTo>
                    <a:pt x="65" y="49"/>
                  </a:lnTo>
                  <a:lnTo>
                    <a:pt x="78" y="45"/>
                  </a:lnTo>
                  <a:lnTo>
                    <a:pt x="90" y="41"/>
                  </a:lnTo>
                  <a:lnTo>
                    <a:pt x="102" y="32"/>
                  </a:lnTo>
                  <a:lnTo>
                    <a:pt x="94" y="20"/>
                  </a:lnTo>
                  <a:lnTo>
                    <a:pt x="82" y="32"/>
                  </a:lnTo>
                  <a:lnTo>
                    <a:pt x="70" y="20"/>
                  </a:lnTo>
                  <a:lnTo>
                    <a:pt x="78" y="8"/>
                  </a:lnTo>
                  <a:lnTo>
                    <a:pt x="65" y="0"/>
                  </a:lnTo>
                  <a:lnTo>
                    <a:pt x="53" y="0"/>
                  </a:lnTo>
                  <a:lnTo>
                    <a:pt x="41" y="4"/>
                  </a:lnTo>
                  <a:lnTo>
                    <a:pt x="29" y="4"/>
                  </a:lnTo>
                  <a:lnTo>
                    <a:pt x="17" y="8"/>
                  </a:lnTo>
                  <a:lnTo>
                    <a:pt x="4" y="12"/>
                  </a:lnTo>
                  <a:lnTo>
                    <a:pt x="4" y="20"/>
                  </a:lnTo>
                  <a:lnTo>
                    <a:pt x="8" y="28"/>
                  </a:lnTo>
                  <a:lnTo>
                    <a:pt x="4" y="41"/>
                  </a:lnTo>
                  <a:lnTo>
                    <a:pt x="0" y="45"/>
                  </a:lnTo>
                  <a:lnTo>
                    <a:pt x="4" y="57"/>
                  </a:lnTo>
                  <a:lnTo>
                    <a:pt x="4" y="5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20" name="Freeform 1056">
              <a:extLst>
                <a:ext uri="{FF2B5EF4-FFF2-40B4-BE49-F238E27FC236}">
                  <a16:creationId xmlns="" xmlns:a16="http://schemas.microsoft.com/office/drawing/2014/main" id="{75438B50-F486-4A86-AC79-28AE9A64BEDD}"/>
                </a:ext>
              </a:extLst>
            </p:cNvPr>
            <p:cNvSpPr>
              <a:spLocks/>
            </p:cNvSpPr>
            <p:nvPr/>
          </p:nvSpPr>
          <p:spPr bwMode="gray">
            <a:xfrm>
              <a:off x="5611328" y="2101170"/>
              <a:ext cx="23400" cy="10078"/>
            </a:xfrm>
            <a:custGeom>
              <a:avLst/>
              <a:gdLst>
                <a:gd name="T0" fmla="*/ 41 w 65"/>
                <a:gd name="T1" fmla="*/ 24 h 28"/>
                <a:gd name="T2" fmla="*/ 53 w 65"/>
                <a:gd name="T3" fmla="*/ 24 h 28"/>
                <a:gd name="T4" fmla="*/ 65 w 65"/>
                <a:gd name="T5" fmla="*/ 16 h 28"/>
                <a:gd name="T6" fmla="*/ 61 w 65"/>
                <a:gd name="T7" fmla="*/ 12 h 28"/>
                <a:gd name="T8" fmla="*/ 53 w 65"/>
                <a:gd name="T9" fmla="*/ 0 h 28"/>
                <a:gd name="T10" fmla="*/ 37 w 65"/>
                <a:gd name="T11" fmla="*/ 0 h 28"/>
                <a:gd name="T12" fmla="*/ 24 w 65"/>
                <a:gd name="T13" fmla="*/ 0 h 28"/>
                <a:gd name="T14" fmla="*/ 16 w 65"/>
                <a:gd name="T15" fmla="*/ 4 h 28"/>
                <a:gd name="T16" fmla="*/ 0 w 65"/>
                <a:gd name="T17" fmla="*/ 16 h 28"/>
                <a:gd name="T18" fmla="*/ 4 w 65"/>
                <a:gd name="T19" fmla="*/ 16 h 28"/>
                <a:gd name="T20" fmla="*/ 16 w 65"/>
                <a:gd name="T21" fmla="*/ 20 h 28"/>
                <a:gd name="T22" fmla="*/ 24 w 65"/>
                <a:gd name="T23" fmla="*/ 28 h 28"/>
                <a:gd name="T24" fmla="*/ 41 w 65"/>
                <a:gd name="T25" fmla="*/ 24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28"/>
                <a:gd name="T41" fmla="*/ 65 w 65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28">
                  <a:moveTo>
                    <a:pt x="41" y="24"/>
                  </a:moveTo>
                  <a:lnTo>
                    <a:pt x="53" y="24"/>
                  </a:lnTo>
                  <a:lnTo>
                    <a:pt x="65" y="16"/>
                  </a:lnTo>
                  <a:lnTo>
                    <a:pt x="61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24" y="0"/>
                  </a:lnTo>
                  <a:lnTo>
                    <a:pt x="16" y="4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16" y="20"/>
                  </a:lnTo>
                  <a:lnTo>
                    <a:pt x="24" y="28"/>
                  </a:lnTo>
                  <a:lnTo>
                    <a:pt x="41" y="2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21" name="Freeform 1057">
              <a:extLst>
                <a:ext uri="{FF2B5EF4-FFF2-40B4-BE49-F238E27FC236}">
                  <a16:creationId xmlns="" xmlns:a16="http://schemas.microsoft.com/office/drawing/2014/main" id="{D8FE8612-DEA7-44E3-9E41-0B70D50D404A}"/>
                </a:ext>
              </a:extLst>
            </p:cNvPr>
            <p:cNvSpPr>
              <a:spLocks/>
            </p:cNvSpPr>
            <p:nvPr/>
          </p:nvSpPr>
          <p:spPr bwMode="gray">
            <a:xfrm>
              <a:off x="5639049" y="2049702"/>
              <a:ext cx="32400" cy="11877"/>
            </a:xfrm>
            <a:custGeom>
              <a:avLst/>
              <a:gdLst>
                <a:gd name="T0" fmla="*/ 17 w 90"/>
                <a:gd name="T1" fmla="*/ 29 h 33"/>
                <a:gd name="T2" fmla="*/ 29 w 90"/>
                <a:gd name="T3" fmla="*/ 29 h 33"/>
                <a:gd name="T4" fmla="*/ 41 w 90"/>
                <a:gd name="T5" fmla="*/ 29 h 33"/>
                <a:gd name="T6" fmla="*/ 53 w 90"/>
                <a:gd name="T7" fmla="*/ 33 h 33"/>
                <a:gd name="T8" fmla="*/ 65 w 90"/>
                <a:gd name="T9" fmla="*/ 29 h 33"/>
                <a:gd name="T10" fmla="*/ 78 w 90"/>
                <a:gd name="T11" fmla="*/ 21 h 33"/>
                <a:gd name="T12" fmla="*/ 90 w 90"/>
                <a:gd name="T13" fmla="*/ 13 h 33"/>
                <a:gd name="T14" fmla="*/ 90 w 90"/>
                <a:gd name="T15" fmla="*/ 0 h 33"/>
                <a:gd name="T16" fmla="*/ 61 w 90"/>
                <a:gd name="T17" fmla="*/ 0 h 33"/>
                <a:gd name="T18" fmla="*/ 49 w 90"/>
                <a:gd name="T19" fmla="*/ 4 h 33"/>
                <a:gd name="T20" fmla="*/ 37 w 90"/>
                <a:gd name="T21" fmla="*/ 4 h 33"/>
                <a:gd name="T22" fmla="*/ 12 w 90"/>
                <a:gd name="T23" fmla="*/ 13 h 33"/>
                <a:gd name="T24" fmla="*/ 0 w 90"/>
                <a:gd name="T25" fmla="*/ 17 h 33"/>
                <a:gd name="T26" fmla="*/ 4 w 90"/>
                <a:gd name="T27" fmla="*/ 25 h 33"/>
                <a:gd name="T28" fmla="*/ 17 w 90"/>
                <a:gd name="T29" fmla="*/ 29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0"/>
                <a:gd name="T46" fmla="*/ 0 h 33"/>
                <a:gd name="T47" fmla="*/ 90 w 90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0" h="33">
                  <a:moveTo>
                    <a:pt x="17" y="29"/>
                  </a:moveTo>
                  <a:lnTo>
                    <a:pt x="29" y="29"/>
                  </a:lnTo>
                  <a:lnTo>
                    <a:pt x="41" y="29"/>
                  </a:lnTo>
                  <a:lnTo>
                    <a:pt x="53" y="33"/>
                  </a:lnTo>
                  <a:lnTo>
                    <a:pt x="65" y="29"/>
                  </a:lnTo>
                  <a:lnTo>
                    <a:pt x="78" y="21"/>
                  </a:lnTo>
                  <a:lnTo>
                    <a:pt x="90" y="13"/>
                  </a:lnTo>
                  <a:lnTo>
                    <a:pt x="90" y="0"/>
                  </a:lnTo>
                  <a:lnTo>
                    <a:pt x="61" y="0"/>
                  </a:lnTo>
                  <a:lnTo>
                    <a:pt x="49" y="4"/>
                  </a:lnTo>
                  <a:lnTo>
                    <a:pt x="37" y="4"/>
                  </a:lnTo>
                  <a:lnTo>
                    <a:pt x="12" y="13"/>
                  </a:lnTo>
                  <a:lnTo>
                    <a:pt x="0" y="17"/>
                  </a:lnTo>
                  <a:lnTo>
                    <a:pt x="4" y="25"/>
                  </a:lnTo>
                  <a:lnTo>
                    <a:pt x="17" y="2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22" name="Freeform 1058">
              <a:extLst>
                <a:ext uri="{FF2B5EF4-FFF2-40B4-BE49-F238E27FC236}">
                  <a16:creationId xmlns="" xmlns:a16="http://schemas.microsoft.com/office/drawing/2014/main" id="{0E28A90E-68B1-425D-94F5-267EE3E980E6}"/>
                </a:ext>
              </a:extLst>
            </p:cNvPr>
            <p:cNvSpPr>
              <a:spLocks/>
            </p:cNvSpPr>
            <p:nvPr/>
          </p:nvSpPr>
          <p:spPr bwMode="gray">
            <a:xfrm>
              <a:off x="5684409" y="2019109"/>
              <a:ext cx="32400" cy="7198"/>
            </a:xfrm>
            <a:custGeom>
              <a:avLst/>
              <a:gdLst>
                <a:gd name="T0" fmla="*/ 13 w 90"/>
                <a:gd name="T1" fmla="*/ 12 h 20"/>
                <a:gd name="T2" fmla="*/ 25 w 90"/>
                <a:gd name="T3" fmla="*/ 16 h 20"/>
                <a:gd name="T4" fmla="*/ 37 w 90"/>
                <a:gd name="T5" fmla="*/ 16 h 20"/>
                <a:gd name="T6" fmla="*/ 53 w 90"/>
                <a:gd name="T7" fmla="*/ 20 h 20"/>
                <a:gd name="T8" fmla="*/ 65 w 90"/>
                <a:gd name="T9" fmla="*/ 20 h 20"/>
                <a:gd name="T10" fmla="*/ 78 w 90"/>
                <a:gd name="T11" fmla="*/ 20 h 20"/>
                <a:gd name="T12" fmla="*/ 90 w 90"/>
                <a:gd name="T13" fmla="*/ 16 h 20"/>
                <a:gd name="T14" fmla="*/ 90 w 90"/>
                <a:gd name="T15" fmla="*/ 4 h 20"/>
                <a:gd name="T16" fmla="*/ 78 w 90"/>
                <a:gd name="T17" fmla="*/ 0 h 20"/>
                <a:gd name="T18" fmla="*/ 65 w 90"/>
                <a:gd name="T19" fmla="*/ 0 h 20"/>
                <a:gd name="T20" fmla="*/ 53 w 90"/>
                <a:gd name="T21" fmla="*/ 0 h 20"/>
                <a:gd name="T22" fmla="*/ 37 w 90"/>
                <a:gd name="T23" fmla="*/ 4 h 20"/>
                <a:gd name="T24" fmla="*/ 25 w 90"/>
                <a:gd name="T25" fmla="*/ 0 h 20"/>
                <a:gd name="T26" fmla="*/ 13 w 90"/>
                <a:gd name="T27" fmla="*/ 4 h 20"/>
                <a:gd name="T28" fmla="*/ 0 w 90"/>
                <a:gd name="T29" fmla="*/ 4 h 20"/>
                <a:gd name="T30" fmla="*/ 0 w 90"/>
                <a:gd name="T31" fmla="*/ 8 h 20"/>
                <a:gd name="T32" fmla="*/ 13 w 90"/>
                <a:gd name="T33" fmla="*/ 12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20"/>
                <a:gd name="T53" fmla="*/ 90 w 90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20">
                  <a:moveTo>
                    <a:pt x="13" y="12"/>
                  </a:moveTo>
                  <a:lnTo>
                    <a:pt x="25" y="16"/>
                  </a:lnTo>
                  <a:lnTo>
                    <a:pt x="37" y="16"/>
                  </a:lnTo>
                  <a:lnTo>
                    <a:pt x="53" y="20"/>
                  </a:lnTo>
                  <a:lnTo>
                    <a:pt x="65" y="20"/>
                  </a:lnTo>
                  <a:lnTo>
                    <a:pt x="78" y="20"/>
                  </a:lnTo>
                  <a:lnTo>
                    <a:pt x="90" y="16"/>
                  </a:lnTo>
                  <a:lnTo>
                    <a:pt x="90" y="4"/>
                  </a:lnTo>
                  <a:lnTo>
                    <a:pt x="78" y="0"/>
                  </a:lnTo>
                  <a:lnTo>
                    <a:pt x="65" y="0"/>
                  </a:lnTo>
                  <a:lnTo>
                    <a:pt x="53" y="0"/>
                  </a:lnTo>
                  <a:lnTo>
                    <a:pt x="37" y="4"/>
                  </a:lnTo>
                  <a:lnTo>
                    <a:pt x="25" y="0"/>
                  </a:lnTo>
                  <a:lnTo>
                    <a:pt x="13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13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23" name="Freeform 1059">
              <a:extLst>
                <a:ext uri="{FF2B5EF4-FFF2-40B4-BE49-F238E27FC236}">
                  <a16:creationId xmlns="" xmlns:a16="http://schemas.microsoft.com/office/drawing/2014/main" id="{6E554B9C-427D-41F2-AA02-DA51224EAB33}"/>
                </a:ext>
              </a:extLst>
            </p:cNvPr>
            <p:cNvSpPr>
              <a:spLocks/>
            </p:cNvSpPr>
            <p:nvPr/>
          </p:nvSpPr>
          <p:spPr bwMode="gray">
            <a:xfrm>
              <a:off x="5621409" y="2061580"/>
              <a:ext cx="64441" cy="24834"/>
            </a:xfrm>
            <a:custGeom>
              <a:avLst/>
              <a:gdLst>
                <a:gd name="T0" fmla="*/ 0 w 179"/>
                <a:gd name="T1" fmla="*/ 36 h 69"/>
                <a:gd name="T2" fmla="*/ 0 w 179"/>
                <a:gd name="T3" fmla="*/ 49 h 69"/>
                <a:gd name="T4" fmla="*/ 0 w 179"/>
                <a:gd name="T5" fmla="*/ 57 h 69"/>
                <a:gd name="T6" fmla="*/ 13 w 179"/>
                <a:gd name="T7" fmla="*/ 61 h 69"/>
                <a:gd name="T8" fmla="*/ 25 w 179"/>
                <a:gd name="T9" fmla="*/ 65 h 69"/>
                <a:gd name="T10" fmla="*/ 37 w 179"/>
                <a:gd name="T11" fmla="*/ 65 h 69"/>
                <a:gd name="T12" fmla="*/ 66 w 179"/>
                <a:gd name="T13" fmla="*/ 57 h 69"/>
                <a:gd name="T14" fmla="*/ 74 w 179"/>
                <a:gd name="T15" fmla="*/ 61 h 69"/>
                <a:gd name="T16" fmla="*/ 86 w 179"/>
                <a:gd name="T17" fmla="*/ 65 h 69"/>
                <a:gd name="T18" fmla="*/ 98 w 179"/>
                <a:gd name="T19" fmla="*/ 69 h 69"/>
                <a:gd name="T20" fmla="*/ 110 w 179"/>
                <a:gd name="T21" fmla="*/ 65 h 69"/>
                <a:gd name="T22" fmla="*/ 122 w 179"/>
                <a:gd name="T23" fmla="*/ 57 h 69"/>
                <a:gd name="T24" fmla="*/ 139 w 179"/>
                <a:gd name="T25" fmla="*/ 53 h 69"/>
                <a:gd name="T26" fmla="*/ 151 w 179"/>
                <a:gd name="T27" fmla="*/ 41 h 69"/>
                <a:gd name="T28" fmla="*/ 163 w 179"/>
                <a:gd name="T29" fmla="*/ 41 h 69"/>
                <a:gd name="T30" fmla="*/ 171 w 179"/>
                <a:gd name="T31" fmla="*/ 28 h 69"/>
                <a:gd name="T32" fmla="*/ 179 w 179"/>
                <a:gd name="T33" fmla="*/ 16 h 69"/>
                <a:gd name="T34" fmla="*/ 171 w 179"/>
                <a:gd name="T35" fmla="*/ 8 h 69"/>
                <a:gd name="T36" fmla="*/ 159 w 179"/>
                <a:gd name="T37" fmla="*/ 4 h 69"/>
                <a:gd name="T38" fmla="*/ 147 w 179"/>
                <a:gd name="T39" fmla="*/ 0 h 69"/>
                <a:gd name="T40" fmla="*/ 135 w 179"/>
                <a:gd name="T41" fmla="*/ 4 h 69"/>
                <a:gd name="T42" fmla="*/ 118 w 179"/>
                <a:gd name="T43" fmla="*/ 8 h 69"/>
                <a:gd name="T44" fmla="*/ 106 w 179"/>
                <a:gd name="T45" fmla="*/ 12 h 69"/>
                <a:gd name="T46" fmla="*/ 94 w 179"/>
                <a:gd name="T47" fmla="*/ 12 h 69"/>
                <a:gd name="T48" fmla="*/ 82 w 179"/>
                <a:gd name="T49" fmla="*/ 12 h 69"/>
                <a:gd name="T50" fmla="*/ 70 w 179"/>
                <a:gd name="T51" fmla="*/ 16 h 69"/>
                <a:gd name="T52" fmla="*/ 57 w 179"/>
                <a:gd name="T53" fmla="*/ 12 h 69"/>
                <a:gd name="T54" fmla="*/ 45 w 179"/>
                <a:gd name="T55" fmla="*/ 12 h 69"/>
                <a:gd name="T56" fmla="*/ 57 w 179"/>
                <a:gd name="T57" fmla="*/ 8 h 69"/>
                <a:gd name="T58" fmla="*/ 41 w 179"/>
                <a:gd name="T59" fmla="*/ 8 h 69"/>
                <a:gd name="T60" fmla="*/ 29 w 179"/>
                <a:gd name="T61" fmla="*/ 12 h 69"/>
                <a:gd name="T62" fmla="*/ 17 w 179"/>
                <a:gd name="T63" fmla="*/ 16 h 69"/>
                <a:gd name="T64" fmla="*/ 4 w 179"/>
                <a:gd name="T65" fmla="*/ 24 h 69"/>
                <a:gd name="T66" fmla="*/ 0 w 179"/>
                <a:gd name="T67" fmla="*/ 36 h 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9"/>
                <a:gd name="T103" fmla="*/ 0 h 69"/>
                <a:gd name="T104" fmla="*/ 179 w 179"/>
                <a:gd name="T105" fmla="*/ 69 h 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9" h="69">
                  <a:moveTo>
                    <a:pt x="0" y="36"/>
                  </a:moveTo>
                  <a:lnTo>
                    <a:pt x="0" y="49"/>
                  </a:lnTo>
                  <a:lnTo>
                    <a:pt x="0" y="57"/>
                  </a:lnTo>
                  <a:lnTo>
                    <a:pt x="13" y="61"/>
                  </a:lnTo>
                  <a:lnTo>
                    <a:pt x="25" y="65"/>
                  </a:lnTo>
                  <a:lnTo>
                    <a:pt x="37" y="65"/>
                  </a:lnTo>
                  <a:lnTo>
                    <a:pt x="66" y="57"/>
                  </a:lnTo>
                  <a:lnTo>
                    <a:pt x="74" y="61"/>
                  </a:lnTo>
                  <a:lnTo>
                    <a:pt x="86" y="65"/>
                  </a:lnTo>
                  <a:lnTo>
                    <a:pt x="98" y="69"/>
                  </a:lnTo>
                  <a:lnTo>
                    <a:pt x="110" y="65"/>
                  </a:lnTo>
                  <a:lnTo>
                    <a:pt x="122" y="57"/>
                  </a:lnTo>
                  <a:lnTo>
                    <a:pt x="139" y="53"/>
                  </a:lnTo>
                  <a:lnTo>
                    <a:pt x="151" y="41"/>
                  </a:lnTo>
                  <a:lnTo>
                    <a:pt x="163" y="41"/>
                  </a:lnTo>
                  <a:lnTo>
                    <a:pt x="171" y="28"/>
                  </a:lnTo>
                  <a:lnTo>
                    <a:pt x="179" y="16"/>
                  </a:lnTo>
                  <a:lnTo>
                    <a:pt x="171" y="8"/>
                  </a:lnTo>
                  <a:lnTo>
                    <a:pt x="159" y="4"/>
                  </a:lnTo>
                  <a:lnTo>
                    <a:pt x="147" y="0"/>
                  </a:lnTo>
                  <a:lnTo>
                    <a:pt x="135" y="4"/>
                  </a:lnTo>
                  <a:lnTo>
                    <a:pt x="118" y="8"/>
                  </a:lnTo>
                  <a:lnTo>
                    <a:pt x="106" y="12"/>
                  </a:lnTo>
                  <a:lnTo>
                    <a:pt x="94" y="12"/>
                  </a:lnTo>
                  <a:lnTo>
                    <a:pt x="82" y="12"/>
                  </a:lnTo>
                  <a:lnTo>
                    <a:pt x="70" y="16"/>
                  </a:lnTo>
                  <a:lnTo>
                    <a:pt x="57" y="12"/>
                  </a:lnTo>
                  <a:lnTo>
                    <a:pt x="45" y="12"/>
                  </a:lnTo>
                  <a:lnTo>
                    <a:pt x="57" y="8"/>
                  </a:lnTo>
                  <a:lnTo>
                    <a:pt x="41" y="8"/>
                  </a:lnTo>
                  <a:lnTo>
                    <a:pt x="29" y="12"/>
                  </a:lnTo>
                  <a:lnTo>
                    <a:pt x="17" y="16"/>
                  </a:lnTo>
                  <a:lnTo>
                    <a:pt x="4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24" name="Freeform 1060">
              <a:extLst>
                <a:ext uri="{FF2B5EF4-FFF2-40B4-BE49-F238E27FC236}">
                  <a16:creationId xmlns="" xmlns:a16="http://schemas.microsoft.com/office/drawing/2014/main" id="{FC7D91BA-4DF6-4D23-A2C7-60D6BF809F82}"/>
                </a:ext>
              </a:extLst>
            </p:cNvPr>
            <p:cNvSpPr>
              <a:spLocks/>
            </p:cNvSpPr>
            <p:nvPr/>
          </p:nvSpPr>
          <p:spPr bwMode="gray">
            <a:xfrm>
              <a:off x="5573168" y="2082095"/>
              <a:ext cx="45360" cy="19076"/>
            </a:xfrm>
            <a:custGeom>
              <a:avLst/>
              <a:gdLst>
                <a:gd name="T0" fmla="*/ 16 w 126"/>
                <a:gd name="T1" fmla="*/ 0 h 53"/>
                <a:gd name="T2" fmla="*/ 0 w 126"/>
                <a:gd name="T3" fmla="*/ 4 h 53"/>
                <a:gd name="T4" fmla="*/ 12 w 126"/>
                <a:gd name="T5" fmla="*/ 16 h 53"/>
                <a:gd name="T6" fmla="*/ 12 w 126"/>
                <a:gd name="T7" fmla="*/ 28 h 53"/>
                <a:gd name="T8" fmla="*/ 12 w 126"/>
                <a:gd name="T9" fmla="*/ 36 h 53"/>
                <a:gd name="T10" fmla="*/ 25 w 126"/>
                <a:gd name="T11" fmla="*/ 53 h 53"/>
                <a:gd name="T12" fmla="*/ 37 w 126"/>
                <a:gd name="T13" fmla="*/ 53 h 53"/>
                <a:gd name="T14" fmla="*/ 45 w 126"/>
                <a:gd name="T15" fmla="*/ 53 h 53"/>
                <a:gd name="T16" fmla="*/ 57 w 126"/>
                <a:gd name="T17" fmla="*/ 53 h 53"/>
                <a:gd name="T18" fmla="*/ 53 w 126"/>
                <a:gd name="T19" fmla="*/ 45 h 53"/>
                <a:gd name="T20" fmla="*/ 65 w 126"/>
                <a:gd name="T21" fmla="*/ 45 h 53"/>
                <a:gd name="T22" fmla="*/ 77 w 126"/>
                <a:gd name="T23" fmla="*/ 36 h 53"/>
                <a:gd name="T24" fmla="*/ 65 w 126"/>
                <a:gd name="T25" fmla="*/ 28 h 53"/>
                <a:gd name="T26" fmla="*/ 77 w 126"/>
                <a:gd name="T27" fmla="*/ 24 h 53"/>
                <a:gd name="T28" fmla="*/ 90 w 126"/>
                <a:gd name="T29" fmla="*/ 24 h 53"/>
                <a:gd name="T30" fmla="*/ 102 w 126"/>
                <a:gd name="T31" fmla="*/ 20 h 53"/>
                <a:gd name="T32" fmla="*/ 114 w 126"/>
                <a:gd name="T33" fmla="*/ 24 h 53"/>
                <a:gd name="T34" fmla="*/ 126 w 126"/>
                <a:gd name="T35" fmla="*/ 16 h 53"/>
                <a:gd name="T36" fmla="*/ 114 w 126"/>
                <a:gd name="T37" fmla="*/ 12 h 53"/>
                <a:gd name="T38" fmla="*/ 102 w 126"/>
                <a:gd name="T39" fmla="*/ 8 h 53"/>
                <a:gd name="T40" fmla="*/ 90 w 126"/>
                <a:gd name="T41" fmla="*/ 8 h 53"/>
                <a:gd name="T42" fmla="*/ 77 w 126"/>
                <a:gd name="T43" fmla="*/ 4 h 53"/>
                <a:gd name="T44" fmla="*/ 65 w 126"/>
                <a:gd name="T45" fmla="*/ 0 h 53"/>
                <a:gd name="T46" fmla="*/ 53 w 126"/>
                <a:gd name="T47" fmla="*/ 0 h 53"/>
                <a:gd name="T48" fmla="*/ 41 w 126"/>
                <a:gd name="T49" fmla="*/ 0 h 53"/>
                <a:gd name="T50" fmla="*/ 29 w 126"/>
                <a:gd name="T51" fmla="*/ 0 h 53"/>
                <a:gd name="T52" fmla="*/ 16 w 126"/>
                <a:gd name="T53" fmla="*/ 0 h 5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6"/>
                <a:gd name="T82" fmla="*/ 0 h 53"/>
                <a:gd name="T83" fmla="*/ 126 w 126"/>
                <a:gd name="T84" fmla="*/ 53 h 5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6" h="53">
                  <a:moveTo>
                    <a:pt x="16" y="0"/>
                  </a:moveTo>
                  <a:lnTo>
                    <a:pt x="0" y="4"/>
                  </a:lnTo>
                  <a:lnTo>
                    <a:pt x="12" y="16"/>
                  </a:lnTo>
                  <a:lnTo>
                    <a:pt x="12" y="28"/>
                  </a:lnTo>
                  <a:lnTo>
                    <a:pt x="12" y="36"/>
                  </a:lnTo>
                  <a:lnTo>
                    <a:pt x="25" y="53"/>
                  </a:lnTo>
                  <a:lnTo>
                    <a:pt x="37" y="53"/>
                  </a:lnTo>
                  <a:lnTo>
                    <a:pt x="45" y="53"/>
                  </a:lnTo>
                  <a:lnTo>
                    <a:pt x="57" y="53"/>
                  </a:lnTo>
                  <a:lnTo>
                    <a:pt x="53" y="45"/>
                  </a:lnTo>
                  <a:lnTo>
                    <a:pt x="65" y="45"/>
                  </a:lnTo>
                  <a:lnTo>
                    <a:pt x="77" y="36"/>
                  </a:lnTo>
                  <a:lnTo>
                    <a:pt x="65" y="28"/>
                  </a:lnTo>
                  <a:lnTo>
                    <a:pt x="77" y="24"/>
                  </a:lnTo>
                  <a:lnTo>
                    <a:pt x="90" y="24"/>
                  </a:lnTo>
                  <a:lnTo>
                    <a:pt x="102" y="20"/>
                  </a:lnTo>
                  <a:lnTo>
                    <a:pt x="114" y="24"/>
                  </a:lnTo>
                  <a:lnTo>
                    <a:pt x="126" y="16"/>
                  </a:lnTo>
                  <a:lnTo>
                    <a:pt x="114" y="12"/>
                  </a:lnTo>
                  <a:lnTo>
                    <a:pt x="102" y="8"/>
                  </a:lnTo>
                  <a:lnTo>
                    <a:pt x="90" y="8"/>
                  </a:lnTo>
                  <a:lnTo>
                    <a:pt x="77" y="4"/>
                  </a:lnTo>
                  <a:lnTo>
                    <a:pt x="65" y="0"/>
                  </a:lnTo>
                  <a:lnTo>
                    <a:pt x="53" y="0"/>
                  </a:lnTo>
                  <a:lnTo>
                    <a:pt x="41" y="0"/>
                  </a:lnTo>
                  <a:lnTo>
                    <a:pt x="29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25" name="Freeform 1061">
              <a:extLst>
                <a:ext uri="{FF2B5EF4-FFF2-40B4-BE49-F238E27FC236}">
                  <a16:creationId xmlns="" xmlns:a16="http://schemas.microsoft.com/office/drawing/2014/main" id="{DB057548-3EA4-4342-ADE3-066C1C6CF072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969" y="2046823"/>
              <a:ext cx="63001" cy="26274"/>
            </a:xfrm>
            <a:custGeom>
              <a:avLst/>
              <a:gdLst>
                <a:gd name="T0" fmla="*/ 40 w 175"/>
                <a:gd name="T1" fmla="*/ 33 h 73"/>
                <a:gd name="T2" fmla="*/ 28 w 175"/>
                <a:gd name="T3" fmla="*/ 41 h 73"/>
                <a:gd name="T4" fmla="*/ 16 w 175"/>
                <a:gd name="T5" fmla="*/ 45 h 73"/>
                <a:gd name="T6" fmla="*/ 4 w 175"/>
                <a:gd name="T7" fmla="*/ 49 h 73"/>
                <a:gd name="T8" fmla="*/ 0 w 175"/>
                <a:gd name="T9" fmla="*/ 53 h 73"/>
                <a:gd name="T10" fmla="*/ 12 w 175"/>
                <a:gd name="T11" fmla="*/ 57 h 73"/>
                <a:gd name="T12" fmla="*/ 24 w 175"/>
                <a:gd name="T13" fmla="*/ 65 h 73"/>
                <a:gd name="T14" fmla="*/ 36 w 175"/>
                <a:gd name="T15" fmla="*/ 73 h 73"/>
                <a:gd name="T16" fmla="*/ 49 w 175"/>
                <a:gd name="T17" fmla="*/ 69 h 73"/>
                <a:gd name="T18" fmla="*/ 61 w 175"/>
                <a:gd name="T19" fmla="*/ 65 h 73"/>
                <a:gd name="T20" fmla="*/ 73 w 175"/>
                <a:gd name="T21" fmla="*/ 65 h 73"/>
                <a:gd name="T22" fmla="*/ 85 w 175"/>
                <a:gd name="T23" fmla="*/ 65 h 73"/>
                <a:gd name="T24" fmla="*/ 101 w 175"/>
                <a:gd name="T25" fmla="*/ 65 h 73"/>
                <a:gd name="T26" fmla="*/ 114 w 175"/>
                <a:gd name="T27" fmla="*/ 65 h 73"/>
                <a:gd name="T28" fmla="*/ 126 w 175"/>
                <a:gd name="T29" fmla="*/ 61 h 73"/>
                <a:gd name="T30" fmla="*/ 138 w 175"/>
                <a:gd name="T31" fmla="*/ 57 h 73"/>
                <a:gd name="T32" fmla="*/ 150 w 175"/>
                <a:gd name="T33" fmla="*/ 53 h 73"/>
                <a:gd name="T34" fmla="*/ 163 w 175"/>
                <a:gd name="T35" fmla="*/ 45 h 73"/>
                <a:gd name="T36" fmla="*/ 175 w 175"/>
                <a:gd name="T37" fmla="*/ 33 h 73"/>
                <a:gd name="T38" fmla="*/ 175 w 175"/>
                <a:gd name="T39" fmla="*/ 21 h 73"/>
                <a:gd name="T40" fmla="*/ 167 w 175"/>
                <a:gd name="T41" fmla="*/ 8 h 73"/>
                <a:gd name="T42" fmla="*/ 154 w 175"/>
                <a:gd name="T43" fmla="*/ 4 h 73"/>
                <a:gd name="T44" fmla="*/ 142 w 175"/>
                <a:gd name="T45" fmla="*/ 0 h 73"/>
                <a:gd name="T46" fmla="*/ 130 w 175"/>
                <a:gd name="T47" fmla="*/ 0 h 73"/>
                <a:gd name="T48" fmla="*/ 118 w 175"/>
                <a:gd name="T49" fmla="*/ 0 h 73"/>
                <a:gd name="T50" fmla="*/ 106 w 175"/>
                <a:gd name="T51" fmla="*/ 4 h 73"/>
                <a:gd name="T52" fmla="*/ 101 w 175"/>
                <a:gd name="T53" fmla="*/ 16 h 73"/>
                <a:gd name="T54" fmla="*/ 93 w 175"/>
                <a:gd name="T55" fmla="*/ 29 h 73"/>
                <a:gd name="T56" fmla="*/ 81 w 175"/>
                <a:gd name="T57" fmla="*/ 29 h 73"/>
                <a:gd name="T58" fmla="*/ 53 w 175"/>
                <a:gd name="T59" fmla="*/ 29 h 73"/>
                <a:gd name="T60" fmla="*/ 40 w 175"/>
                <a:gd name="T61" fmla="*/ 33 h 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5"/>
                <a:gd name="T94" fmla="*/ 0 h 73"/>
                <a:gd name="T95" fmla="*/ 175 w 175"/>
                <a:gd name="T96" fmla="*/ 73 h 7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5" h="73">
                  <a:moveTo>
                    <a:pt x="40" y="33"/>
                  </a:moveTo>
                  <a:lnTo>
                    <a:pt x="28" y="41"/>
                  </a:lnTo>
                  <a:lnTo>
                    <a:pt x="16" y="45"/>
                  </a:lnTo>
                  <a:lnTo>
                    <a:pt x="4" y="49"/>
                  </a:lnTo>
                  <a:lnTo>
                    <a:pt x="0" y="53"/>
                  </a:lnTo>
                  <a:lnTo>
                    <a:pt x="12" y="57"/>
                  </a:lnTo>
                  <a:lnTo>
                    <a:pt x="24" y="65"/>
                  </a:lnTo>
                  <a:lnTo>
                    <a:pt x="36" y="73"/>
                  </a:lnTo>
                  <a:lnTo>
                    <a:pt x="49" y="69"/>
                  </a:lnTo>
                  <a:lnTo>
                    <a:pt x="61" y="65"/>
                  </a:lnTo>
                  <a:lnTo>
                    <a:pt x="73" y="65"/>
                  </a:lnTo>
                  <a:lnTo>
                    <a:pt x="85" y="65"/>
                  </a:lnTo>
                  <a:lnTo>
                    <a:pt x="101" y="65"/>
                  </a:lnTo>
                  <a:lnTo>
                    <a:pt x="114" y="65"/>
                  </a:lnTo>
                  <a:lnTo>
                    <a:pt x="126" y="61"/>
                  </a:lnTo>
                  <a:lnTo>
                    <a:pt x="138" y="57"/>
                  </a:lnTo>
                  <a:lnTo>
                    <a:pt x="150" y="53"/>
                  </a:lnTo>
                  <a:lnTo>
                    <a:pt x="163" y="45"/>
                  </a:lnTo>
                  <a:lnTo>
                    <a:pt x="175" y="33"/>
                  </a:lnTo>
                  <a:lnTo>
                    <a:pt x="175" y="21"/>
                  </a:lnTo>
                  <a:lnTo>
                    <a:pt x="167" y="8"/>
                  </a:lnTo>
                  <a:lnTo>
                    <a:pt x="154" y="4"/>
                  </a:lnTo>
                  <a:lnTo>
                    <a:pt x="142" y="0"/>
                  </a:lnTo>
                  <a:lnTo>
                    <a:pt x="130" y="0"/>
                  </a:lnTo>
                  <a:lnTo>
                    <a:pt x="118" y="0"/>
                  </a:lnTo>
                  <a:lnTo>
                    <a:pt x="106" y="4"/>
                  </a:lnTo>
                  <a:lnTo>
                    <a:pt x="101" y="16"/>
                  </a:lnTo>
                  <a:lnTo>
                    <a:pt x="93" y="29"/>
                  </a:lnTo>
                  <a:lnTo>
                    <a:pt x="81" y="29"/>
                  </a:lnTo>
                  <a:lnTo>
                    <a:pt x="53" y="29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26" name="Freeform 1062">
              <a:extLst>
                <a:ext uri="{FF2B5EF4-FFF2-40B4-BE49-F238E27FC236}">
                  <a16:creationId xmlns="" xmlns:a16="http://schemas.microsoft.com/office/drawing/2014/main" id="{F0BF2C90-D976-46AB-9859-B78D81AAA884}"/>
                </a:ext>
              </a:extLst>
            </p:cNvPr>
            <p:cNvSpPr>
              <a:spLocks/>
            </p:cNvSpPr>
            <p:nvPr/>
          </p:nvSpPr>
          <p:spPr bwMode="gray">
            <a:xfrm>
              <a:off x="5545448" y="2089293"/>
              <a:ext cx="29160" cy="14757"/>
            </a:xfrm>
            <a:custGeom>
              <a:avLst/>
              <a:gdLst>
                <a:gd name="T0" fmla="*/ 77 w 81"/>
                <a:gd name="T1" fmla="*/ 0 h 41"/>
                <a:gd name="T2" fmla="*/ 61 w 81"/>
                <a:gd name="T3" fmla="*/ 0 h 41"/>
                <a:gd name="T4" fmla="*/ 49 w 81"/>
                <a:gd name="T5" fmla="*/ 4 h 41"/>
                <a:gd name="T6" fmla="*/ 36 w 81"/>
                <a:gd name="T7" fmla="*/ 0 h 41"/>
                <a:gd name="T8" fmla="*/ 24 w 81"/>
                <a:gd name="T9" fmla="*/ 0 h 41"/>
                <a:gd name="T10" fmla="*/ 12 w 81"/>
                <a:gd name="T11" fmla="*/ 12 h 41"/>
                <a:gd name="T12" fmla="*/ 12 w 81"/>
                <a:gd name="T13" fmla="*/ 25 h 41"/>
                <a:gd name="T14" fmla="*/ 0 w 81"/>
                <a:gd name="T15" fmla="*/ 33 h 41"/>
                <a:gd name="T16" fmla="*/ 4 w 81"/>
                <a:gd name="T17" fmla="*/ 37 h 41"/>
                <a:gd name="T18" fmla="*/ 16 w 81"/>
                <a:gd name="T19" fmla="*/ 37 h 41"/>
                <a:gd name="T20" fmla="*/ 40 w 81"/>
                <a:gd name="T21" fmla="*/ 37 h 41"/>
                <a:gd name="T22" fmla="*/ 53 w 81"/>
                <a:gd name="T23" fmla="*/ 41 h 41"/>
                <a:gd name="T24" fmla="*/ 69 w 81"/>
                <a:gd name="T25" fmla="*/ 41 h 41"/>
                <a:gd name="T26" fmla="*/ 77 w 81"/>
                <a:gd name="T27" fmla="*/ 37 h 41"/>
                <a:gd name="T28" fmla="*/ 81 w 81"/>
                <a:gd name="T29" fmla="*/ 25 h 41"/>
                <a:gd name="T30" fmla="*/ 77 w 81"/>
                <a:gd name="T31" fmla="*/ 12 h 41"/>
                <a:gd name="T32" fmla="*/ 77 w 81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41"/>
                <a:gd name="T53" fmla="*/ 81 w 81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41">
                  <a:moveTo>
                    <a:pt x="77" y="0"/>
                  </a:moveTo>
                  <a:lnTo>
                    <a:pt x="61" y="0"/>
                  </a:lnTo>
                  <a:lnTo>
                    <a:pt x="49" y="4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12" y="25"/>
                  </a:lnTo>
                  <a:lnTo>
                    <a:pt x="0" y="33"/>
                  </a:lnTo>
                  <a:lnTo>
                    <a:pt x="4" y="37"/>
                  </a:lnTo>
                  <a:lnTo>
                    <a:pt x="16" y="37"/>
                  </a:lnTo>
                  <a:lnTo>
                    <a:pt x="40" y="37"/>
                  </a:lnTo>
                  <a:lnTo>
                    <a:pt x="53" y="41"/>
                  </a:lnTo>
                  <a:lnTo>
                    <a:pt x="69" y="41"/>
                  </a:lnTo>
                  <a:lnTo>
                    <a:pt x="77" y="37"/>
                  </a:lnTo>
                  <a:lnTo>
                    <a:pt x="81" y="25"/>
                  </a:lnTo>
                  <a:lnTo>
                    <a:pt x="77" y="1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27" name="Freeform 1063">
              <a:extLst>
                <a:ext uri="{FF2B5EF4-FFF2-40B4-BE49-F238E27FC236}">
                  <a16:creationId xmlns="" xmlns:a16="http://schemas.microsoft.com/office/drawing/2014/main" id="{53F68AFA-544B-4247-AD8F-F01FFBE5A490}"/>
                </a:ext>
              </a:extLst>
            </p:cNvPr>
            <p:cNvSpPr>
              <a:spLocks/>
            </p:cNvSpPr>
            <p:nvPr/>
          </p:nvSpPr>
          <p:spPr bwMode="gray">
            <a:xfrm>
              <a:off x="6310096" y="2104050"/>
              <a:ext cx="61561" cy="19076"/>
            </a:xfrm>
            <a:custGeom>
              <a:avLst/>
              <a:gdLst>
                <a:gd name="T0" fmla="*/ 12 w 171"/>
                <a:gd name="T1" fmla="*/ 0 h 53"/>
                <a:gd name="T2" fmla="*/ 0 w 171"/>
                <a:gd name="T3" fmla="*/ 0 h 53"/>
                <a:gd name="T4" fmla="*/ 12 w 171"/>
                <a:gd name="T5" fmla="*/ 4 h 53"/>
                <a:gd name="T6" fmla="*/ 12 w 171"/>
                <a:gd name="T7" fmla="*/ 8 h 53"/>
                <a:gd name="T8" fmla="*/ 20 w 171"/>
                <a:gd name="T9" fmla="*/ 20 h 53"/>
                <a:gd name="T10" fmla="*/ 8 w 171"/>
                <a:gd name="T11" fmla="*/ 24 h 53"/>
                <a:gd name="T12" fmla="*/ 20 w 171"/>
                <a:gd name="T13" fmla="*/ 32 h 53"/>
                <a:gd name="T14" fmla="*/ 33 w 171"/>
                <a:gd name="T15" fmla="*/ 32 h 53"/>
                <a:gd name="T16" fmla="*/ 45 w 171"/>
                <a:gd name="T17" fmla="*/ 32 h 53"/>
                <a:gd name="T18" fmla="*/ 57 w 171"/>
                <a:gd name="T19" fmla="*/ 36 h 53"/>
                <a:gd name="T20" fmla="*/ 69 w 171"/>
                <a:gd name="T21" fmla="*/ 36 h 53"/>
                <a:gd name="T22" fmla="*/ 81 w 171"/>
                <a:gd name="T23" fmla="*/ 41 h 53"/>
                <a:gd name="T24" fmla="*/ 69 w 171"/>
                <a:gd name="T25" fmla="*/ 45 h 53"/>
                <a:gd name="T26" fmla="*/ 57 w 171"/>
                <a:gd name="T27" fmla="*/ 49 h 53"/>
                <a:gd name="T28" fmla="*/ 69 w 171"/>
                <a:gd name="T29" fmla="*/ 53 h 53"/>
                <a:gd name="T30" fmla="*/ 81 w 171"/>
                <a:gd name="T31" fmla="*/ 53 h 53"/>
                <a:gd name="T32" fmla="*/ 94 w 171"/>
                <a:gd name="T33" fmla="*/ 53 h 53"/>
                <a:gd name="T34" fmla="*/ 110 w 171"/>
                <a:gd name="T35" fmla="*/ 53 h 53"/>
                <a:gd name="T36" fmla="*/ 122 w 171"/>
                <a:gd name="T37" fmla="*/ 49 h 53"/>
                <a:gd name="T38" fmla="*/ 134 w 171"/>
                <a:gd name="T39" fmla="*/ 41 h 53"/>
                <a:gd name="T40" fmla="*/ 146 w 171"/>
                <a:gd name="T41" fmla="*/ 36 h 53"/>
                <a:gd name="T42" fmla="*/ 159 w 171"/>
                <a:gd name="T43" fmla="*/ 32 h 53"/>
                <a:gd name="T44" fmla="*/ 171 w 171"/>
                <a:gd name="T45" fmla="*/ 24 h 53"/>
                <a:gd name="T46" fmla="*/ 159 w 171"/>
                <a:gd name="T47" fmla="*/ 16 h 53"/>
                <a:gd name="T48" fmla="*/ 146 w 171"/>
                <a:gd name="T49" fmla="*/ 12 h 53"/>
                <a:gd name="T50" fmla="*/ 134 w 171"/>
                <a:gd name="T51" fmla="*/ 8 h 53"/>
                <a:gd name="T52" fmla="*/ 126 w 171"/>
                <a:gd name="T53" fmla="*/ 8 h 53"/>
                <a:gd name="T54" fmla="*/ 114 w 171"/>
                <a:gd name="T55" fmla="*/ 4 h 53"/>
                <a:gd name="T56" fmla="*/ 102 w 171"/>
                <a:gd name="T57" fmla="*/ 4 h 53"/>
                <a:gd name="T58" fmla="*/ 89 w 171"/>
                <a:gd name="T59" fmla="*/ 4 h 53"/>
                <a:gd name="T60" fmla="*/ 61 w 171"/>
                <a:gd name="T61" fmla="*/ 0 h 53"/>
                <a:gd name="T62" fmla="*/ 49 w 171"/>
                <a:gd name="T63" fmla="*/ 0 h 53"/>
                <a:gd name="T64" fmla="*/ 37 w 171"/>
                <a:gd name="T65" fmla="*/ 0 h 53"/>
                <a:gd name="T66" fmla="*/ 24 w 171"/>
                <a:gd name="T67" fmla="*/ 0 h 53"/>
                <a:gd name="T68" fmla="*/ 12 w 171"/>
                <a:gd name="T69" fmla="*/ 0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53"/>
                <a:gd name="T107" fmla="*/ 171 w 171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53">
                  <a:moveTo>
                    <a:pt x="12" y="0"/>
                  </a:moveTo>
                  <a:lnTo>
                    <a:pt x="0" y="0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20" y="20"/>
                  </a:lnTo>
                  <a:lnTo>
                    <a:pt x="8" y="24"/>
                  </a:lnTo>
                  <a:lnTo>
                    <a:pt x="20" y="32"/>
                  </a:lnTo>
                  <a:lnTo>
                    <a:pt x="33" y="32"/>
                  </a:lnTo>
                  <a:lnTo>
                    <a:pt x="45" y="32"/>
                  </a:lnTo>
                  <a:lnTo>
                    <a:pt x="57" y="36"/>
                  </a:lnTo>
                  <a:lnTo>
                    <a:pt x="69" y="36"/>
                  </a:lnTo>
                  <a:lnTo>
                    <a:pt x="81" y="41"/>
                  </a:lnTo>
                  <a:lnTo>
                    <a:pt x="69" y="45"/>
                  </a:lnTo>
                  <a:lnTo>
                    <a:pt x="57" y="49"/>
                  </a:lnTo>
                  <a:lnTo>
                    <a:pt x="69" y="53"/>
                  </a:lnTo>
                  <a:lnTo>
                    <a:pt x="81" y="53"/>
                  </a:lnTo>
                  <a:lnTo>
                    <a:pt x="94" y="53"/>
                  </a:lnTo>
                  <a:lnTo>
                    <a:pt x="110" y="53"/>
                  </a:lnTo>
                  <a:lnTo>
                    <a:pt x="122" y="49"/>
                  </a:lnTo>
                  <a:lnTo>
                    <a:pt x="134" y="41"/>
                  </a:lnTo>
                  <a:lnTo>
                    <a:pt x="146" y="36"/>
                  </a:lnTo>
                  <a:lnTo>
                    <a:pt x="159" y="32"/>
                  </a:lnTo>
                  <a:lnTo>
                    <a:pt x="171" y="24"/>
                  </a:lnTo>
                  <a:lnTo>
                    <a:pt x="159" y="16"/>
                  </a:lnTo>
                  <a:lnTo>
                    <a:pt x="146" y="12"/>
                  </a:lnTo>
                  <a:lnTo>
                    <a:pt x="134" y="8"/>
                  </a:lnTo>
                  <a:lnTo>
                    <a:pt x="126" y="8"/>
                  </a:lnTo>
                  <a:lnTo>
                    <a:pt x="114" y="4"/>
                  </a:lnTo>
                  <a:lnTo>
                    <a:pt x="102" y="4"/>
                  </a:lnTo>
                  <a:lnTo>
                    <a:pt x="89" y="4"/>
                  </a:lnTo>
                  <a:lnTo>
                    <a:pt x="61" y="0"/>
                  </a:lnTo>
                  <a:lnTo>
                    <a:pt x="49" y="0"/>
                  </a:lnTo>
                  <a:lnTo>
                    <a:pt x="37" y="0"/>
                  </a:lnTo>
                  <a:lnTo>
                    <a:pt x="2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28" name="Freeform 1064">
              <a:extLst>
                <a:ext uri="{FF2B5EF4-FFF2-40B4-BE49-F238E27FC236}">
                  <a16:creationId xmlns="" xmlns:a16="http://schemas.microsoft.com/office/drawing/2014/main" id="{4794CD5A-823F-4005-899A-31CB65813CB8}"/>
                </a:ext>
              </a:extLst>
            </p:cNvPr>
            <p:cNvSpPr>
              <a:spLocks/>
            </p:cNvSpPr>
            <p:nvPr/>
          </p:nvSpPr>
          <p:spPr bwMode="gray">
            <a:xfrm>
              <a:off x="6323416" y="2041064"/>
              <a:ext cx="137521" cy="65865"/>
            </a:xfrm>
            <a:custGeom>
              <a:avLst/>
              <a:gdLst>
                <a:gd name="T0" fmla="*/ 36 w 382"/>
                <a:gd name="T1" fmla="*/ 142 h 183"/>
                <a:gd name="T2" fmla="*/ 61 w 382"/>
                <a:gd name="T3" fmla="*/ 138 h 183"/>
                <a:gd name="T4" fmla="*/ 89 w 382"/>
                <a:gd name="T5" fmla="*/ 138 h 183"/>
                <a:gd name="T6" fmla="*/ 89 w 382"/>
                <a:gd name="T7" fmla="*/ 142 h 183"/>
                <a:gd name="T8" fmla="*/ 61 w 382"/>
                <a:gd name="T9" fmla="*/ 142 h 183"/>
                <a:gd name="T10" fmla="*/ 36 w 382"/>
                <a:gd name="T11" fmla="*/ 146 h 183"/>
                <a:gd name="T12" fmla="*/ 61 w 382"/>
                <a:gd name="T13" fmla="*/ 155 h 183"/>
                <a:gd name="T14" fmla="*/ 57 w 382"/>
                <a:gd name="T15" fmla="*/ 159 h 183"/>
                <a:gd name="T16" fmla="*/ 32 w 382"/>
                <a:gd name="T17" fmla="*/ 159 h 183"/>
                <a:gd name="T18" fmla="*/ 61 w 382"/>
                <a:gd name="T19" fmla="*/ 163 h 183"/>
                <a:gd name="T20" fmla="*/ 97 w 382"/>
                <a:gd name="T21" fmla="*/ 175 h 183"/>
                <a:gd name="T22" fmla="*/ 122 w 382"/>
                <a:gd name="T23" fmla="*/ 183 h 183"/>
                <a:gd name="T24" fmla="*/ 138 w 382"/>
                <a:gd name="T25" fmla="*/ 179 h 183"/>
                <a:gd name="T26" fmla="*/ 162 w 382"/>
                <a:gd name="T27" fmla="*/ 175 h 183"/>
                <a:gd name="T28" fmla="*/ 187 w 382"/>
                <a:gd name="T29" fmla="*/ 167 h 183"/>
                <a:gd name="T30" fmla="*/ 211 w 382"/>
                <a:gd name="T31" fmla="*/ 163 h 183"/>
                <a:gd name="T32" fmla="*/ 236 w 382"/>
                <a:gd name="T33" fmla="*/ 159 h 183"/>
                <a:gd name="T34" fmla="*/ 260 w 382"/>
                <a:gd name="T35" fmla="*/ 155 h 183"/>
                <a:gd name="T36" fmla="*/ 301 w 382"/>
                <a:gd name="T37" fmla="*/ 150 h 183"/>
                <a:gd name="T38" fmla="*/ 329 w 382"/>
                <a:gd name="T39" fmla="*/ 150 h 183"/>
                <a:gd name="T40" fmla="*/ 354 w 382"/>
                <a:gd name="T41" fmla="*/ 138 h 183"/>
                <a:gd name="T42" fmla="*/ 337 w 382"/>
                <a:gd name="T43" fmla="*/ 114 h 183"/>
                <a:gd name="T44" fmla="*/ 333 w 382"/>
                <a:gd name="T45" fmla="*/ 89 h 183"/>
                <a:gd name="T46" fmla="*/ 358 w 382"/>
                <a:gd name="T47" fmla="*/ 89 h 183"/>
                <a:gd name="T48" fmla="*/ 382 w 382"/>
                <a:gd name="T49" fmla="*/ 85 h 183"/>
                <a:gd name="T50" fmla="*/ 362 w 382"/>
                <a:gd name="T51" fmla="*/ 65 h 183"/>
                <a:gd name="T52" fmla="*/ 337 w 382"/>
                <a:gd name="T53" fmla="*/ 61 h 183"/>
                <a:gd name="T54" fmla="*/ 301 w 382"/>
                <a:gd name="T55" fmla="*/ 41 h 183"/>
                <a:gd name="T56" fmla="*/ 280 w 382"/>
                <a:gd name="T57" fmla="*/ 20 h 183"/>
                <a:gd name="T58" fmla="*/ 260 w 382"/>
                <a:gd name="T59" fmla="*/ 4 h 183"/>
                <a:gd name="T60" fmla="*/ 232 w 382"/>
                <a:gd name="T61" fmla="*/ 4 h 183"/>
                <a:gd name="T62" fmla="*/ 207 w 382"/>
                <a:gd name="T63" fmla="*/ 8 h 183"/>
                <a:gd name="T64" fmla="*/ 236 w 382"/>
                <a:gd name="T65" fmla="*/ 12 h 183"/>
                <a:gd name="T66" fmla="*/ 207 w 382"/>
                <a:gd name="T67" fmla="*/ 20 h 183"/>
                <a:gd name="T68" fmla="*/ 183 w 382"/>
                <a:gd name="T69" fmla="*/ 28 h 183"/>
                <a:gd name="T70" fmla="*/ 158 w 382"/>
                <a:gd name="T71" fmla="*/ 28 h 183"/>
                <a:gd name="T72" fmla="*/ 130 w 382"/>
                <a:gd name="T73" fmla="*/ 37 h 183"/>
                <a:gd name="T74" fmla="*/ 105 w 382"/>
                <a:gd name="T75" fmla="*/ 41 h 183"/>
                <a:gd name="T76" fmla="*/ 89 w 382"/>
                <a:gd name="T77" fmla="*/ 53 h 183"/>
                <a:gd name="T78" fmla="*/ 65 w 382"/>
                <a:gd name="T79" fmla="*/ 65 h 183"/>
                <a:gd name="T80" fmla="*/ 77 w 382"/>
                <a:gd name="T81" fmla="*/ 77 h 183"/>
                <a:gd name="T82" fmla="*/ 105 w 382"/>
                <a:gd name="T83" fmla="*/ 73 h 183"/>
                <a:gd name="T84" fmla="*/ 81 w 382"/>
                <a:gd name="T85" fmla="*/ 85 h 183"/>
                <a:gd name="T86" fmla="*/ 69 w 382"/>
                <a:gd name="T87" fmla="*/ 110 h 183"/>
                <a:gd name="T88" fmla="*/ 44 w 382"/>
                <a:gd name="T89" fmla="*/ 110 h 183"/>
                <a:gd name="T90" fmla="*/ 20 w 382"/>
                <a:gd name="T91" fmla="*/ 122 h 183"/>
                <a:gd name="T92" fmla="*/ 44 w 382"/>
                <a:gd name="T93" fmla="*/ 126 h 183"/>
                <a:gd name="T94" fmla="*/ 44 w 382"/>
                <a:gd name="T95" fmla="*/ 126 h 183"/>
                <a:gd name="T96" fmla="*/ 16 w 382"/>
                <a:gd name="T97" fmla="*/ 130 h 183"/>
                <a:gd name="T98" fmla="*/ 0 w 382"/>
                <a:gd name="T99" fmla="*/ 142 h 183"/>
                <a:gd name="T100" fmla="*/ 24 w 382"/>
                <a:gd name="T101" fmla="*/ 142 h 1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82"/>
                <a:gd name="T154" fmla="*/ 0 h 183"/>
                <a:gd name="T155" fmla="*/ 382 w 382"/>
                <a:gd name="T156" fmla="*/ 183 h 18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82" h="183">
                  <a:moveTo>
                    <a:pt x="24" y="142"/>
                  </a:moveTo>
                  <a:lnTo>
                    <a:pt x="36" y="142"/>
                  </a:lnTo>
                  <a:lnTo>
                    <a:pt x="48" y="142"/>
                  </a:lnTo>
                  <a:lnTo>
                    <a:pt x="61" y="138"/>
                  </a:lnTo>
                  <a:lnTo>
                    <a:pt x="77" y="138"/>
                  </a:lnTo>
                  <a:lnTo>
                    <a:pt x="89" y="138"/>
                  </a:lnTo>
                  <a:lnTo>
                    <a:pt x="101" y="146"/>
                  </a:lnTo>
                  <a:lnTo>
                    <a:pt x="89" y="142"/>
                  </a:lnTo>
                  <a:lnTo>
                    <a:pt x="77" y="142"/>
                  </a:lnTo>
                  <a:lnTo>
                    <a:pt x="61" y="142"/>
                  </a:lnTo>
                  <a:lnTo>
                    <a:pt x="48" y="142"/>
                  </a:lnTo>
                  <a:lnTo>
                    <a:pt x="36" y="146"/>
                  </a:lnTo>
                  <a:lnTo>
                    <a:pt x="48" y="150"/>
                  </a:lnTo>
                  <a:lnTo>
                    <a:pt x="61" y="155"/>
                  </a:lnTo>
                  <a:lnTo>
                    <a:pt x="69" y="159"/>
                  </a:lnTo>
                  <a:lnTo>
                    <a:pt x="57" y="159"/>
                  </a:lnTo>
                  <a:lnTo>
                    <a:pt x="44" y="159"/>
                  </a:lnTo>
                  <a:lnTo>
                    <a:pt x="32" y="159"/>
                  </a:lnTo>
                  <a:lnTo>
                    <a:pt x="48" y="163"/>
                  </a:lnTo>
                  <a:lnTo>
                    <a:pt x="61" y="163"/>
                  </a:lnTo>
                  <a:lnTo>
                    <a:pt x="85" y="167"/>
                  </a:lnTo>
                  <a:lnTo>
                    <a:pt x="97" y="175"/>
                  </a:lnTo>
                  <a:lnTo>
                    <a:pt x="109" y="179"/>
                  </a:lnTo>
                  <a:lnTo>
                    <a:pt x="122" y="183"/>
                  </a:lnTo>
                  <a:lnTo>
                    <a:pt x="134" y="183"/>
                  </a:lnTo>
                  <a:lnTo>
                    <a:pt x="138" y="179"/>
                  </a:lnTo>
                  <a:lnTo>
                    <a:pt x="150" y="175"/>
                  </a:lnTo>
                  <a:lnTo>
                    <a:pt x="162" y="175"/>
                  </a:lnTo>
                  <a:lnTo>
                    <a:pt x="175" y="167"/>
                  </a:lnTo>
                  <a:lnTo>
                    <a:pt x="187" y="167"/>
                  </a:lnTo>
                  <a:lnTo>
                    <a:pt x="199" y="163"/>
                  </a:lnTo>
                  <a:lnTo>
                    <a:pt x="211" y="163"/>
                  </a:lnTo>
                  <a:lnTo>
                    <a:pt x="223" y="159"/>
                  </a:lnTo>
                  <a:lnTo>
                    <a:pt x="236" y="159"/>
                  </a:lnTo>
                  <a:lnTo>
                    <a:pt x="252" y="155"/>
                  </a:lnTo>
                  <a:lnTo>
                    <a:pt x="260" y="155"/>
                  </a:lnTo>
                  <a:lnTo>
                    <a:pt x="276" y="150"/>
                  </a:lnTo>
                  <a:lnTo>
                    <a:pt x="301" y="150"/>
                  </a:lnTo>
                  <a:lnTo>
                    <a:pt x="313" y="150"/>
                  </a:lnTo>
                  <a:lnTo>
                    <a:pt x="329" y="150"/>
                  </a:lnTo>
                  <a:lnTo>
                    <a:pt x="341" y="146"/>
                  </a:lnTo>
                  <a:lnTo>
                    <a:pt x="354" y="138"/>
                  </a:lnTo>
                  <a:lnTo>
                    <a:pt x="337" y="126"/>
                  </a:lnTo>
                  <a:lnTo>
                    <a:pt x="337" y="114"/>
                  </a:lnTo>
                  <a:lnTo>
                    <a:pt x="329" y="102"/>
                  </a:lnTo>
                  <a:lnTo>
                    <a:pt x="333" y="89"/>
                  </a:lnTo>
                  <a:lnTo>
                    <a:pt x="345" y="93"/>
                  </a:lnTo>
                  <a:lnTo>
                    <a:pt x="358" y="89"/>
                  </a:lnTo>
                  <a:lnTo>
                    <a:pt x="370" y="89"/>
                  </a:lnTo>
                  <a:lnTo>
                    <a:pt x="382" y="85"/>
                  </a:lnTo>
                  <a:lnTo>
                    <a:pt x="378" y="73"/>
                  </a:lnTo>
                  <a:lnTo>
                    <a:pt x="362" y="65"/>
                  </a:lnTo>
                  <a:lnTo>
                    <a:pt x="354" y="65"/>
                  </a:lnTo>
                  <a:lnTo>
                    <a:pt x="337" y="61"/>
                  </a:lnTo>
                  <a:lnTo>
                    <a:pt x="313" y="53"/>
                  </a:lnTo>
                  <a:lnTo>
                    <a:pt x="301" y="41"/>
                  </a:lnTo>
                  <a:lnTo>
                    <a:pt x="293" y="28"/>
                  </a:lnTo>
                  <a:lnTo>
                    <a:pt x="280" y="20"/>
                  </a:lnTo>
                  <a:lnTo>
                    <a:pt x="264" y="8"/>
                  </a:lnTo>
                  <a:lnTo>
                    <a:pt x="260" y="4"/>
                  </a:lnTo>
                  <a:lnTo>
                    <a:pt x="244" y="0"/>
                  </a:lnTo>
                  <a:lnTo>
                    <a:pt x="232" y="4"/>
                  </a:lnTo>
                  <a:lnTo>
                    <a:pt x="219" y="4"/>
                  </a:lnTo>
                  <a:lnTo>
                    <a:pt x="207" y="8"/>
                  </a:lnTo>
                  <a:lnTo>
                    <a:pt x="219" y="8"/>
                  </a:lnTo>
                  <a:lnTo>
                    <a:pt x="236" y="12"/>
                  </a:lnTo>
                  <a:lnTo>
                    <a:pt x="219" y="12"/>
                  </a:lnTo>
                  <a:lnTo>
                    <a:pt x="207" y="20"/>
                  </a:lnTo>
                  <a:lnTo>
                    <a:pt x="195" y="24"/>
                  </a:lnTo>
                  <a:lnTo>
                    <a:pt x="183" y="28"/>
                  </a:lnTo>
                  <a:lnTo>
                    <a:pt x="170" y="28"/>
                  </a:lnTo>
                  <a:lnTo>
                    <a:pt x="158" y="28"/>
                  </a:lnTo>
                  <a:lnTo>
                    <a:pt x="146" y="32"/>
                  </a:lnTo>
                  <a:lnTo>
                    <a:pt x="130" y="37"/>
                  </a:lnTo>
                  <a:lnTo>
                    <a:pt x="118" y="37"/>
                  </a:lnTo>
                  <a:lnTo>
                    <a:pt x="105" y="41"/>
                  </a:lnTo>
                  <a:lnTo>
                    <a:pt x="93" y="41"/>
                  </a:lnTo>
                  <a:lnTo>
                    <a:pt x="89" y="53"/>
                  </a:lnTo>
                  <a:lnTo>
                    <a:pt x="77" y="57"/>
                  </a:lnTo>
                  <a:lnTo>
                    <a:pt x="65" y="65"/>
                  </a:lnTo>
                  <a:lnTo>
                    <a:pt x="65" y="77"/>
                  </a:lnTo>
                  <a:lnTo>
                    <a:pt x="77" y="77"/>
                  </a:lnTo>
                  <a:lnTo>
                    <a:pt x="89" y="73"/>
                  </a:lnTo>
                  <a:lnTo>
                    <a:pt x="105" y="73"/>
                  </a:lnTo>
                  <a:lnTo>
                    <a:pt x="93" y="81"/>
                  </a:lnTo>
                  <a:lnTo>
                    <a:pt x="81" y="85"/>
                  </a:lnTo>
                  <a:lnTo>
                    <a:pt x="73" y="98"/>
                  </a:lnTo>
                  <a:lnTo>
                    <a:pt x="69" y="110"/>
                  </a:lnTo>
                  <a:lnTo>
                    <a:pt x="57" y="114"/>
                  </a:lnTo>
                  <a:lnTo>
                    <a:pt x="44" y="110"/>
                  </a:lnTo>
                  <a:lnTo>
                    <a:pt x="32" y="114"/>
                  </a:lnTo>
                  <a:lnTo>
                    <a:pt x="20" y="122"/>
                  </a:lnTo>
                  <a:lnTo>
                    <a:pt x="32" y="126"/>
                  </a:lnTo>
                  <a:lnTo>
                    <a:pt x="44" y="126"/>
                  </a:lnTo>
                  <a:lnTo>
                    <a:pt x="57" y="130"/>
                  </a:lnTo>
                  <a:lnTo>
                    <a:pt x="44" y="126"/>
                  </a:lnTo>
                  <a:lnTo>
                    <a:pt x="32" y="130"/>
                  </a:lnTo>
                  <a:lnTo>
                    <a:pt x="16" y="130"/>
                  </a:lnTo>
                  <a:lnTo>
                    <a:pt x="8" y="130"/>
                  </a:lnTo>
                  <a:lnTo>
                    <a:pt x="0" y="142"/>
                  </a:lnTo>
                  <a:lnTo>
                    <a:pt x="12" y="142"/>
                  </a:lnTo>
                  <a:lnTo>
                    <a:pt x="24" y="14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29" name="Freeform 1065">
              <a:extLst>
                <a:ext uri="{FF2B5EF4-FFF2-40B4-BE49-F238E27FC236}">
                  <a16:creationId xmlns="" xmlns:a16="http://schemas.microsoft.com/office/drawing/2014/main" id="{B07F7847-A2C7-460B-8983-EB198DEECA8C}"/>
                </a:ext>
              </a:extLst>
            </p:cNvPr>
            <p:cNvSpPr>
              <a:spLocks/>
            </p:cNvSpPr>
            <p:nvPr/>
          </p:nvSpPr>
          <p:spPr bwMode="gray">
            <a:xfrm>
              <a:off x="6403697" y="2240098"/>
              <a:ext cx="28080" cy="10438"/>
            </a:xfrm>
            <a:custGeom>
              <a:avLst/>
              <a:gdLst>
                <a:gd name="T0" fmla="*/ 74 w 78"/>
                <a:gd name="T1" fmla="*/ 0 h 29"/>
                <a:gd name="T2" fmla="*/ 61 w 78"/>
                <a:gd name="T3" fmla="*/ 4 h 29"/>
                <a:gd name="T4" fmla="*/ 49 w 78"/>
                <a:gd name="T5" fmla="*/ 12 h 29"/>
                <a:gd name="T6" fmla="*/ 37 w 78"/>
                <a:gd name="T7" fmla="*/ 12 h 29"/>
                <a:gd name="T8" fmla="*/ 29 w 78"/>
                <a:gd name="T9" fmla="*/ 17 h 29"/>
                <a:gd name="T10" fmla="*/ 13 w 78"/>
                <a:gd name="T11" fmla="*/ 17 h 29"/>
                <a:gd name="T12" fmla="*/ 0 w 78"/>
                <a:gd name="T13" fmla="*/ 21 h 29"/>
                <a:gd name="T14" fmla="*/ 13 w 78"/>
                <a:gd name="T15" fmla="*/ 29 h 29"/>
                <a:gd name="T16" fmla="*/ 25 w 78"/>
                <a:gd name="T17" fmla="*/ 25 h 29"/>
                <a:gd name="T18" fmla="*/ 41 w 78"/>
                <a:gd name="T19" fmla="*/ 25 h 29"/>
                <a:gd name="T20" fmla="*/ 29 w 78"/>
                <a:gd name="T21" fmla="*/ 29 h 29"/>
                <a:gd name="T22" fmla="*/ 41 w 78"/>
                <a:gd name="T23" fmla="*/ 29 h 29"/>
                <a:gd name="T24" fmla="*/ 53 w 78"/>
                <a:gd name="T25" fmla="*/ 29 h 29"/>
                <a:gd name="T26" fmla="*/ 66 w 78"/>
                <a:gd name="T27" fmla="*/ 21 h 29"/>
                <a:gd name="T28" fmla="*/ 78 w 78"/>
                <a:gd name="T29" fmla="*/ 12 h 29"/>
                <a:gd name="T30" fmla="*/ 74 w 78"/>
                <a:gd name="T31" fmla="*/ 0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29"/>
                <a:gd name="T50" fmla="*/ 78 w 78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29">
                  <a:moveTo>
                    <a:pt x="74" y="0"/>
                  </a:moveTo>
                  <a:lnTo>
                    <a:pt x="61" y="4"/>
                  </a:lnTo>
                  <a:lnTo>
                    <a:pt x="49" y="12"/>
                  </a:lnTo>
                  <a:lnTo>
                    <a:pt x="37" y="12"/>
                  </a:lnTo>
                  <a:lnTo>
                    <a:pt x="29" y="17"/>
                  </a:lnTo>
                  <a:lnTo>
                    <a:pt x="13" y="17"/>
                  </a:lnTo>
                  <a:lnTo>
                    <a:pt x="0" y="21"/>
                  </a:lnTo>
                  <a:lnTo>
                    <a:pt x="13" y="29"/>
                  </a:lnTo>
                  <a:lnTo>
                    <a:pt x="25" y="25"/>
                  </a:lnTo>
                  <a:lnTo>
                    <a:pt x="41" y="25"/>
                  </a:lnTo>
                  <a:lnTo>
                    <a:pt x="29" y="29"/>
                  </a:lnTo>
                  <a:lnTo>
                    <a:pt x="41" y="29"/>
                  </a:lnTo>
                  <a:lnTo>
                    <a:pt x="53" y="29"/>
                  </a:lnTo>
                  <a:lnTo>
                    <a:pt x="66" y="21"/>
                  </a:lnTo>
                  <a:lnTo>
                    <a:pt x="78" y="1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30" name="Freeform 1066">
              <a:extLst>
                <a:ext uri="{FF2B5EF4-FFF2-40B4-BE49-F238E27FC236}">
                  <a16:creationId xmlns="" xmlns:a16="http://schemas.microsoft.com/office/drawing/2014/main" id="{B4CC5239-D252-46F5-9B7C-F6F497CDDC66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8136" y="2045383"/>
              <a:ext cx="32040" cy="8998"/>
            </a:xfrm>
            <a:custGeom>
              <a:avLst/>
              <a:gdLst>
                <a:gd name="T0" fmla="*/ 24 w 89"/>
                <a:gd name="T1" fmla="*/ 20 h 25"/>
                <a:gd name="T2" fmla="*/ 37 w 89"/>
                <a:gd name="T3" fmla="*/ 20 h 25"/>
                <a:gd name="T4" fmla="*/ 53 w 89"/>
                <a:gd name="T5" fmla="*/ 20 h 25"/>
                <a:gd name="T6" fmla="*/ 65 w 89"/>
                <a:gd name="T7" fmla="*/ 25 h 25"/>
                <a:gd name="T8" fmla="*/ 77 w 89"/>
                <a:gd name="T9" fmla="*/ 20 h 25"/>
                <a:gd name="T10" fmla="*/ 89 w 89"/>
                <a:gd name="T11" fmla="*/ 16 h 25"/>
                <a:gd name="T12" fmla="*/ 89 w 89"/>
                <a:gd name="T13" fmla="*/ 4 h 25"/>
                <a:gd name="T14" fmla="*/ 73 w 89"/>
                <a:gd name="T15" fmla="*/ 0 h 25"/>
                <a:gd name="T16" fmla="*/ 61 w 89"/>
                <a:gd name="T17" fmla="*/ 0 h 25"/>
                <a:gd name="T18" fmla="*/ 37 w 89"/>
                <a:gd name="T19" fmla="*/ 0 h 25"/>
                <a:gd name="T20" fmla="*/ 20 w 89"/>
                <a:gd name="T21" fmla="*/ 0 h 25"/>
                <a:gd name="T22" fmla="*/ 8 w 89"/>
                <a:gd name="T23" fmla="*/ 0 h 25"/>
                <a:gd name="T24" fmla="*/ 4 w 89"/>
                <a:gd name="T25" fmla="*/ 0 h 25"/>
                <a:gd name="T26" fmla="*/ 0 w 89"/>
                <a:gd name="T27" fmla="*/ 12 h 25"/>
                <a:gd name="T28" fmla="*/ 12 w 89"/>
                <a:gd name="T29" fmla="*/ 16 h 25"/>
                <a:gd name="T30" fmla="*/ 24 w 89"/>
                <a:gd name="T31" fmla="*/ 20 h 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9"/>
                <a:gd name="T49" fmla="*/ 0 h 25"/>
                <a:gd name="T50" fmla="*/ 89 w 89"/>
                <a:gd name="T51" fmla="*/ 25 h 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9" h="25">
                  <a:moveTo>
                    <a:pt x="24" y="20"/>
                  </a:moveTo>
                  <a:lnTo>
                    <a:pt x="37" y="20"/>
                  </a:lnTo>
                  <a:lnTo>
                    <a:pt x="53" y="20"/>
                  </a:lnTo>
                  <a:lnTo>
                    <a:pt x="65" y="25"/>
                  </a:lnTo>
                  <a:lnTo>
                    <a:pt x="77" y="20"/>
                  </a:lnTo>
                  <a:lnTo>
                    <a:pt x="89" y="16"/>
                  </a:lnTo>
                  <a:lnTo>
                    <a:pt x="89" y="4"/>
                  </a:lnTo>
                  <a:lnTo>
                    <a:pt x="73" y="0"/>
                  </a:lnTo>
                  <a:lnTo>
                    <a:pt x="61" y="0"/>
                  </a:lnTo>
                  <a:lnTo>
                    <a:pt x="37" y="0"/>
                  </a:lnTo>
                  <a:lnTo>
                    <a:pt x="20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12"/>
                  </a:lnTo>
                  <a:lnTo>
                    <a:pt x="12" y="16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31" name="Freeform 1067">
              <a:extLst>
                <a:ext uri="{FF2B5EF4-FFF2-40B4-BE49-F238E27FC236}">
                  <a16:creationId xmlns="" xmlns:a16="http://schemas.microsoft.com/office/drawing/2014/main" id="{EDCE15F7-2961-4895-B8AC-F78E2BD4B450}"/>
                </a:ext>
              </a:extLst>
            </p:cNvPr>
            <p:cNvSpPr>
              <a:spLocks/>
            </p:cNvSpPr>
            <p:nvPr/>
          </p:nvSpPr>
          <p:spPr bwMode="gray">
            <a:xfrm>
              <a:off x="6050893" y="2058700"/>
              <a:ext cx="30600" cy="7198"/>
            </a:xfrm>
            <a:custGeom>
              <a:avLst/>
              <a:gdLst>
                <a:gd name="T0" fmla="*/ 24 w 85"/>
                <a:gd name="T1" fmla="*/ 20 h 20"/>
                <a:gd name="T2" fmla="*/ 36 w 85"/>
                <a:gd name="T3" fmla="*/ 20 h 20"/>
                <a:gd name="T4" fmla="*/ 61 w 85"/>
                <a:gd name="T5" fmla="*/ 16 h 20"/>
                <a:gd name="T6" fmla="*/ 73 w 85"/>
                <a:gd name="T7" fmla="*/ 16 h 20"/>
                <a:gd name="T8" fmla="*/ 85 w 85"/>
                <a:gd name="T9" fmla="*/ 4 h 20"/>
                <a:gd name="T10" fmla="*/ 69 w 85"/>
                <a:gd name="T11" fmla="*/ 0 h 20"/>
                <a:gd name="T12" fmla="*/ 57 w 85"/>
                <a:gd name="T13" fmla="*/ 0 h 20"/>
                <a:gd name="T14" fmla="*/ 44 w 85"/>
                <a:gd name="T15" fmla="*/ 0 h 20"/>
                <a:gd name="T16" fmla="*/ 32 w 85"/>
                <a:gd name="T17" fmla="*/ 0 h 20"/>
                <a:gd name="T18" fmla="*/ 20 w 85"/>
                <a:gd name="T19" fmla="*/ 0 h 20"/>
                <a:gd name="T20" fmla="*/ 12 w 85"/>
                <a:gd name="T21" fmla="*/ 0 h 20"/>
                <a:gd name="T22" fmla="*/ 0 w 85"/>
                <a:gd name="T23" fmla="*/ 12 h 20"/>
                <a:gd name="T24" fmla="*/ 12 w 85"/>
                <a:gd name="T25" fmla="*/ 20 h 20"/>
                <a:gd name="T26" fmla="*/ 24 w 85"/>
                <a:gd name="T27" fmla="*/ 20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5"/>
                <a:gd name="T43" fmla="*/ 0 h 20"/>
                <a:gd name="T44" fmla="*/ 85 w 85"/>
                <a:gd name="T45" fmla="*/ 20 h 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5" h="20">
                  <a:moveTo>
                    <a:pt x="24" y="20"/>
                  </a:moveTo>
                  <a:lnTo>
                    <a:pt x="36" y="20"/>
                  </a:lnTo>
                  <a:lnTo>
                    <a:pt x="61" y="16"/>
                  </a:lnTo>
                  <a:lnTo>
                    <a:pt x="73" y="16"/>
                  </a:lnTo>
                  <a:lnTo>
                    <a:pt x="85" y="4"/>
                  </a:lnTo>
                  <a:lnTo>
                    <a:pt x="69" y="0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2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32" name="Freeform 1068">
              <a:extLst>
                <a:ext uri="{FF2B5EF4-FFF2-40B4-BE49-F238E27FC236}">
                  <a16:creationId xmlns="" xmlns:a16="http://schemas.microsoft.com/office/drawing/2014/main" id="{9BA6D680-B39A-478C-A572-85CDE0CE24C1}"/>
                </a:ext>
              </a:extLst>
            </p:cNvPr>
            <p:cNvSpPr>
              <a:spLocks/>
            </p:cNvSpPr>
            <p:nvPr/>
          </p:nvSpPr>
          <p:spPr bwMode="gray">
            <a:xfrm>
              <a:off x="6041893" y="2420416"/>
              <a:ext cx="20520" cy="15836"/>
            </a:xfrm>
            <a:custGeom>
              <a:avLst/>
              <a:gdLst>
                <a:gd name="T0" fmla="*/ 21 w 57"/>
                <a:gd name="T1" fmla="*/ 36 h 44"/>
                <a:gd name="T2" fmla="*/ 33 w 57"/>
                <a:gd name="T3" fmla="*/ 40 h 44"/>
                <a:gd name="T4" fmla="*/ 45 w 57"/>
                <a:gd name="T5" fmla="*/ 44 h 44"/>
                <a:gd name="T6" fmla="*/ 57 w 57"/>
                <a:gd name="T7" fmla="*/ 36 h 44"/>
                <a:gd name="T8" fmla="*/ 53 w 57"/>
                <a:gd name="T9" fmla="*/ 24 h 44"/>
                <a:gd name="T10" fmla="*/ 49 w 57"/>
                <a:gd name="T11" fmla="*/ 12 h 44"/>
                <a:gd name="T12" fmla="*/ 37 w 57"/>
                <a:gd name="T13" fmla="*/ 0 h 44"/>
                <a:gd name="T14" fmla="*/ 25 w 57"/>
                <a:gd name="T15" fmla="*/ 0 h 44"/>
                <a:gd name="T16" fmla="*/ 17 w 57"/>
                <a:gd name="T17" fmla="*/ 12 h 44"/>
                <a:gd name="T18" fmla="*/ 4 w 57"/>
                <a:gd name="T19" fmla="*/ 20 h 44"/>
                <a:gd name="T20" fmla="*/ 0 w 57"/>
                <a:gd name="T21" fmla="*/ 20 h 44"/>
                <a:gd name="T22" fmla="*/ 8 w 57"/>
                <a:gd name="T23" fmla="*/ 32 h 44"/>
                <a:gd name="T24" fmla="*/ 21 w 57"/>
                <a:gd name="T25" fmla="*/ 36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44"/>
                <a:gd name="T41" fmla="*/ 57 w 57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44">
                  <a:moveTo>
                    <a:pt x="21" y="36"/>
                  </a:moveTo>
                  <a:lnTo>
                    <a:pt x="33" y="40"/>
                  </a:lnTo>
                  <a:lnTo>
                    <a:pt x="45" y="44"/>
                  </a:lnTo>
                  <a:lnTo>
                    <a:pt x="57" y="36"/>
                  </a:lnTo>
                  <a:lnTo>
                    <a:pt x="53" y="24"/>
                  </a:lnTo>
                  <a:lnTo>
                    <a:pt x="49" y="12"/>
                  </a:lnTo>
                  <a:lnTo>
                    <a:pt x="37" y="0"/>
                  </a:lnTo>
                  <a:lnTo>
                    <a:pt x="25" y="0"/>
                  </a:lnTo>
                  <a:lnTo>
                    <a:pt x="17" y="12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8" y="32"/>
                  </a:lnTo>
                  <a:lnTo>
                    <a:pt x="21" y="3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33" name="Freeform 1069">
              <a:extLst>
                <a:ext uri="{FF2B5EF4-FFF2-40B4-BE49-F238E27FC236}">
                  <a16:creationId xmlns="" xmlns:a16="http://schemas.microsoft.com/office/drawing/2014/main" id="{E4B1951F-2F8A-4176-8296-749E89E1DBB0}"/>
                </a:ext>
              </a:extLst>
            </p:cNvPr>
            <p:cNvSpPr>
              <a:spLocks/>
            </p:cNvSpPr>
            <p:nvPr/>
          </p:nvSpPr>
          <p:spPr bwMode="gray">
            <a:xfrm>
              <a:off x="6493338" y="2134643"/>
              <a:ext cx="133201" cy="70544"/>
            </a:xfrm>
            <a:custGeom>
              <a:avLst/>
              <a:gdLst>
                <a:gd name="T0" fmla="*/ 36 w 370"/>
                <a:gd name="T1" fmla="*/ 147 h 196"/>
                <a:gd name="T2" fmla="*/ 20 w 370"/>
                <a:gd name="T3" fmla="*/ 159 h 196"/>
                <a:gd name="T4" fmla="*/ 0 w 370"/>
                <a:gd name="T5" fmla="*/ 183 h 196"/>
                <a:gd name="T6" fmla="*/ 20 w 370"/>
                <a:gd name="T7" fmla="*/ 196 h 196"/>
                <a:gd name="T8" fmla="*/ 44 w 370"/>
                <a:gd name="T9" fmla="*/ 192 h 196"/>
                <a:gd name="T10" fmla="*/ 69 w 370"/>
                <a:gd name="T11" fmla="*/ 183 h 196"/>
                <a:gd name="T12" fmla="*/ 93 w 370"/>
                <a:gd name="T13" fmla="*/ 175 h 196"/>
                <a:gd name="T14" fmla="*/ 118 w 370"/>
                <a:gd name="T15" fmla="*/ 167 h 196"/>
                <a:gd name="T16" fmla="*/ 142 w 370"/>
                <a:gd name="T17" fmla="*/ 163 h 196"/>
                <a:gd name="T18" fmla="*/ 166 w 370"/>
                <a:gd name="T19" fmla="*/ 163 h 196"/>
                <a:gd name="T20" fmla="*/ 191 w 370"/>
                <a:gd name="T21" fmla="*/ 159 h 196"/>
                <a:gd name="T22" fmla="*/ 215 w 370"/>
                <a:gd name="T23" fmla="*/ 159 h 196"/>
                <a:gd name="T24" fmla="*/ 244 w 370"/>
                <a:gd name="T25" fmla="*/ 159 h 196"/>
                <a:gd name="T26" fmla="*/ 268 w 370"/>
                <a:gd name="T27" fmla="*/ 155 h 196"/>
                <a:gd name="T28" fmla="*/ 317 w 370"/>
                <a:gd name="T29" fmla="*/ 143 h 196"/>
                <a:gd name="T30" fmla="*/ 341 w 370"/>
                <a:gd name="T31" fmla="*/ 139 h 196"/>
                <a:gd name="T32" fmla="*/ 366 w 370"/>
                <a:gd name="T33" fmla="*/ 122 h 196"/>
                <a:gd name="T34" fmla="*/ 362 w 370"/>
                <a:gd name="T35" fmla="*/ 98 h 196"/>
                <a:gd name="T36" fmla="*/ 346 w 370"/>
                <a:gd name="T37" fmla="*/ 78 h 196"/>
                <a:gd name="T38" fmla="*/ 321 w 370"/>
                <a:gd name="T39" fmla="*/ 86 h 196"/>
                <a:gd name="T40" fmla="*/ 309 w 370"/>
                <a:gd name="T41" fmla="*/ 61 h 196"/>
                <a:gd name="T42" fmla="*/ 284 w 370"/>
                <a:gd name="T43" fmla="*/ 53 h 196"/>
                <a:gd name="T44" fmla="*/ 264 w 370"/>
                <a:gd name="T45" fmla="*/ 37 h 196"/>
                <a:gd name="T46" fmla="*/ 228 w 370"/>
                <a:gd name="T47" fmla="*/ 49 h 196"/>
                <a:gd name="T48" fmla="*/ 207 w 370"/>
                <a:gd name="T49" fmla="*/ 61 h 196"/>
                <a:gd name="T50" fmla="*/ 183 w 370"/>
                <a:gd name="T51" fmla="*/ 74 h 196"/>
                <a:gd name="T52" fmla="*/ 199 w 370"/>
                <a:gd name="T53" fmla="*/ 49 h 196"/>
                <a:gd name="T54" fmla="*/ 211 w 370"/>
                <a:gd name="T55" fmla="*/ 25 h 196"/>
                <a:gd name="T56" fmla="*/ 207 w 370"/>
                <a:gd name="T57" fmla="*/ 4 h 196"/>
                <a:gd name="T58" fmla="*/ 171 w 370"/>
                <a:gd name="T59" fmla="*/ 0 h 196"/>
                <a:gd name="T60" fmla="*/ 171 w 370"/>
                <a:gd name="T61" fmla="*/ 25 h 196"/>
                <a:gd name="T62" fmla="*/ 154 w 370"/>
                <a:gd name="T63" fmla="*/ 21 h 196"/>
                <a:gd name="T64" fmla="*/ 130 w 370"/>
                <a:gd name="T65" fmla="*/ 12 h 196"/>
                <a:gd name="T66" fmla="*/ 109 w 370"/>
                <a:gd name="T67" fmla="*/ 29 h 196"/>
                <a:gd name="T68" fmla="*/ 101 w 370"/>
                <a:gd name="T69" fmla="*/ 53 h 196"/>
                <a:gd name="T70" fmla="*/ 126 w 370"/>
                <a:gd name="T71" fmla="*/ 61 h 196"/>
                <a:gd name="T72" fmla="*/ 101 w 370"/>
                <a:gd name="T73" fmla="*/ 53 h 196"/>
                <a:gd name="T74" fmla="*/ 81 w 370"/>
                <a:gd name="T75" fmla="*/ 74 h 196"/>
                <a:gd name="T76" fmla="*/ 105 w 370"/>
                <a:gd name="T77" fmla="*/ 90 h 196"/>
                <a:gd name="T78" fmla="*/ 69 w 370"/>
                <a:gd name="T79" fmla="*/ 86 h 196"/>
                <a:gd name="T80" fmla="*/ 53 w 370"/>
                <a:gd name="T81" fmla="*/ 110 h 196"/>
                <a:gd name="T82" fmla="*/ 36 w 370"/>
                <a:gd name="T83" fmla="*/ 135 h 1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70"/>
                <a:gd name="T127" fmla="*/ 0 h 196"/>
                <a:gd name="T128" fmla="*/ 370 w 370"/>
                <a:gd name="T129" fmla="*/ 196 h 19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70" h="196">
                  <a:moveTo>
                    <a:pt x="36" y="135"/>
                  </a:moveTo>
                  <a:lnTo>
                    <a:pt x="36" y="147"/>
                  </a:lnTo>
                  <a:lnTo>
                    <a:pt x="32" y="147"/>
                  </a:lnTo>
                  <a:lnTo>
                    <a:pt x="20" y="159"/>
                  </a:lnTo>
                  <a:lnTo>
                    <a:pt x="8" y="171"/>
                  </a:lnTo>
                  <a:lnTo>
                    <a:pt x="0" y="183"/>
                  </a:lnTo>
                  <a:lnTo>
                    <a:pt x="8" y="196"/>
                  </a:lnTo>
                  <a:lnTo>
                    <a:pt x="20" y="196"/>
                  </a:lnTo>
                  <a:lnTo>
                    <a:pt x="36" y="196"/>
                  </a:lnTo>
                  <a:lnTo>
                    <a:pt x="44" y="192"/>
                  </a:lnTo>
                  <a:lnTo>
                    <a:pt x="57" y="187"/>
                  </a:lnTo>
                  <a:lnTo>
                    <a:pt x="69" y="183"/>
                  </a:lnTo>
                  <a:lnTo>
                    <a:pt x="81" y="179"/>
                  </a:lnTo>
                  <a:lnTo>
                    <a:pt x="93" y="175"/>
                  </a:lnTo>
                  <a:lnTo>
                    <a:pt x="105" y="167"/>
                  </a:lnTo>
                  <a:lnTo>
                    <a:pt x="118" y="167"/>
                  </a:lnTo>
                  <a:lnTo>
                    <a:pt x="130" y="167"/>
                  </a:lnTo>
                  <a:lnTo>
                    <a:pt x="142" y="163"/>
                  </a:lnTo>
                  <a:lnTo>
                    <a:pt x="158" y="163"/>
                  </a:lnTo>
                  <a:lnTo>
                    <a:pt x="166" y="163"/>
                  </a:lnTo>
                  <a:lnTo>
                    <a:pt x="179" y="163"/>
                  </a:lnTo>
                  <a:lnTo>
                    <a:pt x="191" y="159"/>
                  </a:lnTo>
                  <a:lnTo>
                    <a:pt x="203" y="167"/>
                  </a:lnTo>
                  <a:lnTo>
                    <a:pt x="215" y="159"/>
                  </a:lnTo>
                  <a:lnTo>
                    <a:pt x="232" y="159"/>
                  </a:lnTo>
                  <a:lnTo>
                    <a:pt x="244" y="159"/>
                  </a:lnTo>
                  <a:lnTo>
                    <a:pt x="256" y="155"/>
                  </a:lnTo>
                  <a:lnTo>
                    <a:pt x="268" y="155"/>
                  </a:lnTo>
                  <a:lnTo>
                    <a:pt x="305" y="147"/>
                  </a:lnTo>
                  <a:lnTo>
                    <a:pt x="317" y="143"/>
                  </a:lnTo>
                  <a:lnTo>
                    <a:pt x="329" y="147"/>
                  </a:lnTo>
                  <a:lnTo>
                    <a:pt x="341" y="139"/>
                  </a:lnTo>
                  <a:lnTo>
                    <a:pt x="354" y="130"/>
                  </a:lnTo>
                  <a:lnTo>
                    <a:pt x="366" y="122"/>
                  </a:lnTo>
                  <a:lnTo>
                    <a:pt x="370" y="110"/>
                  </a:lnTo>
                  <a:lnTo>
                    <a:pt x="362" y="98"/>
                  </a:lnTo>
                  <a:lnTo>
                    <a:pt x="358" y="90"/>
                  </a:lnTo>
                  <a:lnTo>
                    <a:pt x="346" y="78"/>
                  </a:lnTo>
                  <a:lnTo>
                    <a:pt x="333" y="78"/>
                  </a:lnTo>
                  <a:lnTo>
                    <a:pt x="321" y="86"/>
                  </a:lnTo>
                  <a:lnTo>
                    <a:pt x="313" y="74"/>
                  </a:lnTo>
                  <a:lnTo>
                    <a:pt x="309" y="61"/>
                  </a:lnTo>
                  <a:lnTo>
                    <a:pt x="297" y="57"/>
                  </a:lnTo>
                  <a:lnTo>
                    <a:pt x="284" y="53"/>
                  </a:lnTo>
                  <a:lnTo>
                    <a:pt x="276" y="41"/>
                  </a:lnTo>
                  <a:lnTo>
                    <a:pt x="264" y="37"/>
                  </a:lnTo>
                  <a:lnTo>
                    <a:pt x="240" y="45"/>
                  </a:lnTo>
                  <a:lnTo>
                    <a:pt x="228" y="49"/>
                  </a:lnTo>
                  <a:lnTo>
                    <a:pt x="215" y="49"/>
                  </a:lnTo>
                  <a:lnTo>
                    <a:pt x="207" y="61"/>
                  </a:lnTo>
                  <a:lnTo>
                    <a:pt x="195" y="74"/>
                  </a:lnTo>
                  <a:lnTo>
                    <a:pt x="183" y="74"/>
                  </a:lnTo>
                  <a:lnTo>
                    <a:pt x="191" y="61"/>
                  </a:lnTo>
                  <a:lnTo>
                    <a:pt x="199" y="49"/>
                  </a:lnTo>
                  <a:lnTo>
                    <a:pt x="203" y="37"/>
                  </a:lnTo>
                  <a:lnTo>
                    <a:pt x="211" y="25"/>
                  </a:lnTo>
                  <a:lnTo>
                    <a:pt x="223" y="12"/>
                  </a:lnTo>
                  <a:lnTo>
                    <a:pt x="207" y="4"/>
                  </a:lnTo>
                  <a:lnTo>
                    <a:pt x="183" y="0"/>
                  </a:lnTo>
                  <a:lnTo>
                    <a:pt x="171" y="0"/>
                  </a:lnTo>
                  <a:lnTo>
                    <a:pt x="166" y="12"/>
                  </a:lnTo>
                  <a:lnTo>
                    <a:pt x="171" y="25"/>
                  </a:lnTo>
                  <a:lnTo>
                    <a:pt x="158" y="25"/>
                  </a:lnTo>
                  <a:lnTo>
                    <a:pt x="154" y="21"/>
                  </a:lnTo>
                  <a:lnTo>
                    <a:pt x="142" y="8"/>
                  </a:lnTo>
                  <a:lnTo>
                    <a:pt x="130" y="12"/>
                  </a:lnTo>
                  <a:lnTo>
                    <a:pt x="122" y="25"/>
                  </a:lnTo>
                  <a:lnTo>
                    <a:pt x="109" y="29"/>
                  </a:lnTo>
                  <a:lnTo>
                    <a:pt x="101" y="41"/>
                  </a:lnTo>
                  <a:lnTo>
                    <a:pt x="101" y="53"/>
                  </a:lnTo>
                  <a:lnTo>
                    <a:pt x="114" y="53"/>
                  </a:lnTo>
                  <a:lnTo>
                    <a:pt x="126" y="61"/>
                  </a:lnTo>
                  <a:lnTo>
                    <a:pt x="114" y="57"/>
                  </a:lnTo>
                  <a:lnTo>
                    <a:pt x="101" y="53"/>
                  </a:lnTo>
                  <a:lnTo>
                    <a:pt x="89" y="61"/>
                  </a:lnTo>
                  <a:lnTo>
                    <a:pt x="81" y="74"/>
                  </a:lnTo>
                  <a:lnTo>
                    <a:pt x="93" y="86"/>
                  </a:lnTo>
                  <a:lnTo>
                    <a:pt x="105" y="90"/>
                  </a:lnTo>
                  <a:lnTo>
                    <a:pt x="93" y="90"/>
                  </a:lnTo>
                  <a:lnTo>
                    <a:pt x="69" y="86"/>
                  </a:lnTo>
                  <a:lnTo>
                    <a:pt x="57" y="98"/>
                  </a:lnTo>
                  <a:lnTo>
                    <a:pt x="53" y="110"/>
                  </a:lnTo>
                  <a:lnTo>
                    <a:pt x="44" y="122"/>
                  </a:lnTo>
                  <a:lnTo>
                    <a:pt x="36" y="13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34" name="Freeform 1070">
              <a:extLst>
                <a:ext uri="{FF2B5EF4-FFF2-40B4-BE49-F238E27FC236}">
                  <a16:creationId xmlns="" xmlns:a16="http://schemas.microsoft.com/office/drawing/2014/main" id="{AF64B684-44EA-48F4-9AA5-6D2566127400}"/>
                </a:ext>
              </a:extLst>
            </p:cNvPr>
            <p:cNvSpPr>
              <a:spLocks/>
            </p:cNvSpPr>
            <p:nvPr/>
          </p:nvSpPr>
          <p:spPr bwMode="gray">
            <a:xfrm>
              <a:off x="6351136" y="2098291"/>
              <a:ext cx="155162" cy="67304"/>
            </a:xfrm>
            <a:custGeom>
              <a:avLst/>
              <a:gdLst>
                <a:gd name="T0" fmla="*/ 285 w 431"/>
                <a:gd name="T1" fmla="*/ 61 h 187"/>
                <a:gd name="T2" fmla="*/ 285 w 431"/>
                <a:gd name="T3" fmla="*/ 57 h 187"/>
                <a:gd name="T4" fmla="*/ 297 w 431"/>
                <a:gd name="T5" fmla="*/ 36 h 187"/>
                <a:gd name="T6" fmla="*/ 305 w 431"/>
                <a:gd name="T7" fmla="*/ 12 h 187"/>
                <a:gd name="T8" fmla="*/ 281 w 431"/>
                <a:gd name="T9" fmla="*/ 0 h 187"/>
                <a:gd name="T10" fmla="*/ 244 w 431"/>
                <a:gd name="T11" fmla="*/ 4 h 187"/>
                <a:gd name="T12" fmla="*/ 220 w 431"/>
                <a:gd name="T13" fmla="*/ 8 h 187"/>
                <a:gd name="T14" fmla="*/ 183 w 431"/>
                <a:gd name="T15" fmla="*/ 8 h 187"/>
                <a:gd name="T16" fmla="*/ 159 w 431"/>
                <a:gd name="T17" fmla="*/ 8 h 187"/>
                <a:gd name="T18" fmla="*/ 134 w 431"/>
                <a:gd name="T19" fmla="*/ 12 h 187"/>
                <a:gd name="T20" fmla="*/ 110 w 431"/>
                <a:gd name="T21" fmla="*/ 24 h 187"/>
                <a:gd name="T22" fmla="*/ 98 w 431"/>
                <a:gd name="T23" fmla="*/ 28 h 187"/>
                <a:gd name="T24" fmla="*/ 110 w 431"/>
                <a:gd name="T25" fmla="*/ 48 h 187"/>
                <a:gd name="T26" fmla="*/ 85 w 431"/>
                <a:gd name="T27" fmla="*/ 52 h 187"/>
                <a:gd name="T28" fmla="*/ 61 w 431"/>
                <a:gd name="T29" fmla="*/ 61 h 187"/>
                <a:gd name="T30" fmla="*/ 37 w 431"/>
                <a:gd name="T31" fmla="*/ 81 h 187"/>
                <a:gd name="T32" fmla="*/ 12 w 431"/>
                <a:gd name="T33" fmla="*/ 85 h 187"/>
                <a:gd name="T34" fmla="*/ 12 w 431"/>
                <a:gd name="T35" fmla="*/ 89 h 187"/>
                <a:gd name="T36" fmla="*/ 37 w 431"/>
                <a:gd name="T37" fmla="*/ 89 h 187"/>
                <a:gd name="T38" fmla="*/ 61 w 431"/>
                <a:gd name="T39" fmla="*/ 93 h 187"/>
                <a:gd name="T40" fmla="*/ 65 w 431"/>
                <a:gd name="T41" fmla="*/ 101 h 187"/>
                <a:gd name="T42" fmla="*/ 89 w 431"/>
                <a:gd name="T43" fmla="*/ 105 h 187"/>
                <a:gd name="T44" fmla="*/ 93 w 431"/>
                <a:gd name="T45" fmla="*/ 130 h 187"/>
                <a:gd name="T46" fmla="*/ 114 w 431"/>
                <a:gd name="T47" fmla="*/ 146 h 187"/>
                <a:gd name="T48" fmla="*/ 138 w 431"/>
                <a:gd name="T49" fmla="*/ 154 h 187"/>
                <a:gd name="T50" fmla="*/ 163 w 431"/>
                <a:gd name="T51" fmla="*/ 146 h 187"/>
                <a:gd name="T52" fmla="*/ 179 w 431"/>
                <a:gd name="T53" fmla="*/ 158 h 187"/>
                <a:gd name="T54" fmla="*/ 207 w 431"/>
                <a:gd name="T55" fmla="*/ 158 h 187"/>
                <a:gd name="T56" fmla="*/ 232 w 431"/>
                <a:gd name="T57" fmla="*/ 158 h 187"/>
                <a:gd name="T58" fmla="*/ 268 w 431"/>
                <a:gd name="T59" fmla="*/ 179 h 187"/>
                <a:gd name="T60" fmla="*/ 297 w 431"/>
                <a:gd name="T61" fmla="*/ 187 h 187"/>
                <a:gd name="T62" fmla="*/ 334 w 431"/>
                <a:gd name="T63" fmla="*/ 187 h 187"/>
                <a:gd name="T64" fmla="*/ 374 w 431"/>
                <a:gd name="T65" fmla="*/ 183 h 187"/>
                <a:gd name="T66" fmla="*/ 399 w 431"/>
                <a:gd name="T67" fmla="*/ 183 h 187"/>
                <a:gd name="T68" fmla="*/ 423 w 431"/>
                <a:gd name="T69" fmla="*/ 170 h 187"/>
                <a:gd name="T70" fmla="*/ 415 w 431"/>
                <a:gd name="T71" fmla="*/ 146 h 187"/>
                <a:gd name="T72" fmla="*/ 386 w 431"/>
                <a:gd name="T73" fmla="*/ 130 h 187"/>
                <a:gd name="T74" fmla="*/ 386 w 431"/>
                <a:gd name="T75" fmla="*/ 122 h 187"/>
                <a:gd name="T76" fmla="*/ 411 w 431"/>
                <a:gd name="T77" fmla="*/ 118 h 187"/>
                <a:gd name="T78" fmla="*/ 415 w 431"/>
                <a:gd name="T79" fmla="*/ 93 h 187"/>
                <a:gd name="T80" fmla="*/ 419 w 431"/>
                <a:gd name="T81" fmla="*/ 69 h 187"/>
                <a:gd name="T82" fmla="*/ 431 w 431"/>
                <a:gd name="T83" fmla="*/ 48 h 187"/>
                <a:gd name="T84" fmla="*/ 407 w 431"/>
                <a:gd name="T85" fmla="*/ 32 h 187"/>
                <a:gd name="T86" fmla="*/ 386 w 431"/>
                <a:gd name="T87" fmla="*/ 20 h 187"/>
                <a:gd name="T88" fmla="*/ 362 w 431"/>
                <a:gd name="T89" fmla="*/ 16 h 187"/>
                <a:gd name="T90" fmla="*/ 338 w 431"/>
                <a:gd name="T91" fmla="*/ 24 h 187"/>
                <a:gd name="T92" fmla="*/ 330 w 431"/>
                <a:gd name="T93" fmla="*/ 44 h 187"/>
                <a:gd name="T94" fmla="*/ 305 w 431"/>
                <a:gd name="T95" fmla="*/ 36 h 1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31"/>
                <a:gd name="T145" fmla="*/ 0 h 187"/>
                <a:gd name="T146" fmla="*/ 431 w 431"/>
                <a:gd name="T147" fmla="*/ 187 h 1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31" h="187">
                  <a:moveTo>
                    <a:pt x="297" y="48"/>
                  </a:moveTo>
                  <a:lnTo>
                    <a:pt x="285" y="61"/>
                  </a:lnTo>
                  <a:lnTo>
                    <a:pt x="273" y="61"/>
                  </a:lnTo>
                  <a:lnTo>
                    <a:pt x="285" y="57"/>
                  </a:lnTo>
                  <a:lnTo>
                    <a:pt x="285" y="44"/>
                  </a:lnTo>
                  <a:lnTo>
                    <a:pt x="297" y="36"/>
                  </a:lnTo>
                  <a:lnTo>
                    <a:pt x="305" y="24"/>
                  </a:lnTo>
                  <a:lnTo>
                    <a:pt x="305" y="12"/>
                  </a:lnTo>
                  <a:lnTo>
                    <a:pt x="293" y="4"/>
                  </a:lnTo>
                  <a:lnTo>
                    <a:pt x="281" y="0"/>
                  </a:lnTo>
                  <a:lnTo>
                    <a:pt x="260" y="0"/>
                  </a:lnTo>
                  <a:lnTo>
                    <a:pt x="244" y="4"/>
                  </a:lnTo>
                  <a:lnTo>
                    <a:pt x="232" y="8"/>
                  </a:lnTo>
                  <a:lnTo>
                    <a:pt x="220" y="8"/>
                  </a:lnTo>
                  <a:lnTo>
                    <a:pt x="195" y="8"/>
                  </a:lnTo>
                  <a:lnTo>
                    <a:pt x="183" y="8"/>
                  </a:lnTo>
                  <a:lnTo>
                    <a:pt x="171" y="8"/>
                  </a:lnTo>
                  <a:lnTo>
                    <a:pt x="159" y="8"/>
                  </a:lnTo>
                  <a:lnTo>
                    <a:pt x="146" y="20"/>
                  </a:lnTo>
                  <a:lnTo>
                    <a:pt x="134" y="12"/>
                  </a:lnTo>
                  <a:lnTo>
                    <a:pt x="122" y="16"/>
                  </a:lnTo>
                  <a:lnTo>
                    <a:pt x="110" y="24"/>
                  </a:lnTo>
                  <a:lnTo>
                    <a:pt x="98" y="28"/>
                  </a:lnTo>
                  <a:lnTo>
                    <a:pt x="85" y="36"/>
                  </a:lnTo>
                  <a:lnTo>
                    <a:pt x="110" y="48"/>
                  </a:lnTo>
                  <a:lnTo>
                    <a:pt x="98" y="52"/>
                  </a:lnTo>
                  <a:lnTo>
                    <a:pt x="85" y="52"/>
                  </a:lnTo>
                  <a:lnTo>
                    <a:pt x="73" y="57"/>
                  </a:lnTo>
                  <a:lnTo>
                    <a:pt x="61" y="61"/>
                  </a:lnTo>
                  <a:lnTo>
                    <a:pt x="49" y="73"/>
                  </a:lnTo>
                  <a:lnTo>
                    <a:pt x="37" y="81"/>
                  </a:lnTo>
                  <a:lnTo>
                    <a:pt x="24" y="85"/>
                  </a:lnTo>
                  <a:lnTo>
                    <a:pt x="12" y="85"/>
                  </a:lnTo>
                  <a:lnTo>
                    <a:pt x="0" y="85"/>
                  </a:lnTo>
                  <a:lnTo>
                    <a:pt x="12" y="89"/>
                  </a:lnTo>
                  <a:lnTo>
                    <a:pt x="24" y="101"/>
                  </a:lnTo>
                  <a:lnTo>
                    <a:pt x="37" y="89"/>
                  </a:lnTo>
                  <a:lnTo>
                    <a:pt x="49" y="85"/>
                  </a:lnTo>
                  <a:lnTo>
                    <a:pt x="61" y="93"/>
                  </a:lnTo>
                  <a:lnTo>
                    <a:pt x="53" y="97"/>
                  </a:lnTo>
                  <a:lnTo>
                    <a:pt x="65" y="101"/>
                  </a:lnTo>
                  <a:lnTo>
                    <a:pt x="77" y="93"/>
                  </a:lnTo>
                  <a:lnTo>
                    <a:pt x="89" y="105"/>
                  </a:lnTo>
                  <a:lnTo>
                    <a:pt x="89" y="118"/>
                  </a:lnTo>
                  <a:lnTo>
                    <a:pt x="93" y="130"/>
                  </a:lnTo>
                  <a:lnTo>
                    <a:pt x="106" y="134"/>
                  </a:lnTo>
                  <a:lnTo>
                    <a:pt x="114" y="146"/>
                  </a:lnTo>
                  <a:lnTo>
                    <a:pt x="126" y="150"/>
                  </a:lnTo>
                  <a:lnTo>
                    <a:pt x="138" y="154"/>
                  </a:lnTo>
                  <a:lnTo>
                    <a:pt x="150" y="146"/>
                  </a:lnTo>
                  <a:lnTo>
                    <a:pt x="163" y="146"/>
                  </a:lnTo>
                  <a:lnTo>
                    <a:pt x="167" y="158"/>
                  </a:lnTo>
                  <a:lnTo>
                    <a:pt x="179" y="158"/>
                  </a:lnTo>
                  <a:lnTo>
                    <a:pt x="195" y="158"/>
                  </a:lnTo>
                  <a:lnTo>
                    <a:pt x="207" y="158"/>
                  </a:lnTo>
                  <a:lnTo>
                    <a:pt x="220" y="162"/>
                  </a:lnTo>
                  <a:lnTo>
                    <a:pt x="232" y="158"/>
                  </a:lnTo>
                  <a:lnTo>
                    <a:pt x="260" y="175"/>
                  </a:lnTo>
                  <a:lnTo>
                    <a:pt x="268" y="179"/>
                  </a:lnTo>
                  <a:lnTo>
                    <a:pt x="285" y="183"/>
                  </a:lnTo>
                  <a:lnTo>
                    <a:pt x="297" y="187"/>
                  </a:lnTo>
                  <a:lnTo>
                    <a:pt x="321" y="187"/>
                  </a:lnTo>
                  <a:lnTo>
                    <a:pt x="334" y="187"/>
                  </a:lnTo>
                  <a:lnTo>
                    <a:pt x="346" y="183"/>
                  </a:lnTo>
                  <a:lnTo>
                    <a:pt x="374" y="183"/>
                  </a:lnTo>
                  <a:lnTo>
                    <a:pt x="386" y="183"/>
                  </a:lnTo>
                  <a:lnTo>
                    <a:pt x="399" y="183"/>
                  </a:lnTo>
                  <a:lnTo>
                    <a:pt x="411" y="175"/>
                  </a:lnTo>
                  <a:lnTo>
                    <a:pt x="423" y="170"/>
                  </a:lnTo>
                  <a:lnTo>
                    <a:pt x="423" y="154"/>
                  </a:lnTo>
                  <a:lnTo>
                    <a:pt x="415" y="146"/>
                  </a:lnTo>
                  <a:lnTo>
                    <a:pt x="399" y="134"/>
                  </a:lnTo>
                  <a:lnTo>
                    <a:pt x="386" y="130"/>
                  </a:lnTo>
                  <a:lnTo>
                    <a:pt x="374" y="118"/>
                  </a:lnTo>
                  <a:lnTo>
                    <a:pt x="386" y="122"/>
                  </a:lnTo>
                  <a:lnTo>
                    <a:pt x="399" y="122"/>
                  </a:lnTo>
                  <a:lnTo>
                    <a:pt x="411" y="118"/>
                  </a:lnTo>
                  <a:lnTo>
                    <a:pt x="411" y="105"/>
                  </a:lnTo>
                  <a:lnTo>
                    <a:pt x="415" y="93"/>
                  </a:lnTo>
                  <a:lnTo>
                    <a:pt x="415" y="81"/>
                  </a:lnTo>
                  <a:lnTo>
                    <a:pt x="419" y="69"/>
                  </a:lnTo>
                  <a:lnTo>
                    <a:pt x="431" y="57"/>
                  </a:lnTo>
                  <a:lnTo>
                    <a:pt x="431" y="48"/>
                  </a:lnTo>
                  <a:lnTo>
                    <a:pt x="419" y="36"/>
                  </a:lnTo>
                  <a:lnTo>
                    <a:pt x="407" y="32"/>
                  </a:lnTo>
                  <a:lnTo>
                    <a:pt x="395" y="24"/>
                  </a:lnTo>
                  <a:lnTo>
                    <a:pt x="386" y="20"/>
                  </a:lnTo>
                  <a:lnTo>
                    <a:pt x="374" y="16"/>
                  </a:lnTo>
                  <a:lnTo>
                    <a:pt x="362" y="16"/>
                  </a:lnTo>
                  <a:lnTo>
                    <a:pt x="350" y="16"/>
                  </a:lnTo>
                  <a:lnTo>
                    <a:pt x="338" y="24"/>
                  </a:lnTo>
                  <a:lnTo>
                    <a:pt x="338" y="28"/>
                  </a:lnTo>
                  <a:lnTo>
                    <a:pt x="330" y="44"/>
                  </a:lnTo>
                  <a:lnTo>
                    <a:pt x="317" y="40"/>
                  </a:lnTo>
                  <a:lnTo>
                    <a:pt x="305" y="36"/>
                  </a:lnTo>
                  <a:lnTo>
                    <a:pt x="297" y="4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35" name="Freeform 1071">
              <a:extLst>
                <a:ext uri="{FF2B5EF4-FFF2-40B4-BE49-F238E27FC236}">
                  <a16:creationId xmlns="" xmlns:a16="http://schemas.microsoft.com/office/drawing/2014/main" id="{E8DE5E8B-FD60-4B4E-B219-8628C5216D1C}"/>
                </a:ext>
              </a:extLst>
            </p:cNvPr>
            <p:cNvSpPr>
              <a:spLocks/>
            </p:cNvSpPr>
            <p:nvPr/>
          </p:nvSpPr>
          <p:spPr bwMode="gray">
            <a:xfrm>
              <a:off x="6767301" y="2266372"/>
              <a:ext cx="12960" cy="7558"/>
            </a:xfrm>
            <a:custGeom>
              <a:avLst/>
              <a:gdLst>
                <a:gd name="T0" fmla="*/ 24 w 36"/>
                <a:gd name="T1" fmla="*/ 21 h 21"/>
                <a:gd name="T2" fmla="*/ 36 w 36"/>
                <a:gd name="T3" fmla="*/ 17 h 21"/>
                <a:gd name="T4" fmla="*/ 28 w 36"/>
                <a:gd name="T5" fmla="*/ 5 h 21"/>
                <a:gd name="T6" fmla="*/ 16 w 36"/>
                <a:gd name="T7" fmla="*/ 0 h 21"/>
                <a:gd name="T8" fmla="*/ 4 w 36"/>
                <a:gd name="T9" fmla="*/ 0 h 21"/>
                <a:gd name="T10" fmla="*/ 0 w 36"/>
                <a:gd name="T11" fmla="*/ 5 h 21"/>
                <a:gd name="T12" fmla="*/ 12 w 36"/>
                <a:gd name="T13" fmla="*/ 9 h 21"/>
                <a:gd name="T14" fmla="*/ 24 w 36"/>
                <a:gd name="T15" fmla="*/ 21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21"/>
                <a:gd name="T26" fmla="*/ 36 w 36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21">
                  <a:moveTo>
                    <a:pt x="24" y="21"/>
                  </a:moveTo>
                  <a:lnTo>
                    <a:pt x="36" y="17"/>
                  </a:lnTo>
                  <a:lnTo>
                    <a:pt x="28" y="5"/>
                  </a:lnTo>
                  <a:lnTo>
                    <a:pt x="16" y="0"/>
                  </a:lnTo>
                  <a:lnTo>
                    <a:pt x="4" y="0"/>
                  </a:lnTo>
                  <a:lnTo>
                    <a:pt x="0" y="5"/>
                  </a:lnTo>
                  <a:lnTo>
                    <a:pt x="12" y="9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36" name="Freeform 1072">
              <a:extLst>
                <a:ext uri="{FF2B5EF4-FFF2-40B4-BE49-F238E27FC236}">
                  <a16:creationId xmlns="" xmlns:a16="http://schemas.microsoft.com/office/drawing/2014/main" id="{7768DD0E-141E-4B0F-A777-6D3FDC19AB47}"/>
                </a:ext>
              </a:extLst>
            </p:cNvPr>
            <p:cNvSpPr>
              <a:spLocks/>
            </p:cNvSpPr>
            <p:nvPr/>
          </p:nvSpPr>
          <p:spPr bwMode="gray">
            <a:xfrm>
              <a:off x="6645620" y="2194749"/>
              <a:ext cx="24840" cy="5759"/>
            </a:xfrm>
            <a:custGeom>
              <a:avLst/>
              <a:gdLst>
                <a:gd name="T0" fmla="*/ 12 w 69"/>
                <a:gd name="T1" fmla="*/ 8 h 16"/>
                <a:gd name="T2" fmla="*/ 24 w 69"/>
                <a:gd name="T3" fmla="*/ 12 h 16"/>
                <a:gd name="T4" fmla="*/ 36 w 69"/>
                <a:gd name="T5" fmla="*/ 12 h 16"/>
                <a:gd name="T6" fmla="*/ 49 w 69"/>
                <a:gd name="T7" fmla="*/ 12 h 16"/>
                <a:gd name="T8" fmla="*/ 57 w 69"/>
                <a:gd name="T9" fmla="*/ 16 h 16"/>
                <a:gd name="T10" fmla="*/ 69 w 69"/>
                <a:gd name="T11" fmla="*/ 12 h 16"/>
                <a:gd name="T12" fmla="*/ 61 w 69"/>
                <a:gd name="T13" fmla="*/ 0 h 16"/>
                <a:gd name="T14" fmla="*/ 36 w 69"/>
                <a:gd name="T15" fmla="*/ 0 h 16"/>
                <a:gd name="T16" fmla="*/ 24 w 69"/>
                <a:gd name="T17" fmla="*/ 0 h 16"/>
                <a:gd name="T18" fmla="*/ 12 w 69"/>
                <a:gd name="T19" fmla="*/ 0 h 16"/>
                <a:gd name="T20" fmla="*/ 0 w 69"/>
                <a:gd name="T21" fmla="*/ 4 h 16"/>
                <a:gd name="T22" fmla="*/ 12 w 69"/>
                <a:gd name="T23" fmla="*/ 8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"/>
                <a:gd name="T37" fmla="*/ 0 h 16"/>
                <a:gd name="T38" fmla="*/ 69 w 69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" h="16">
                  <a:moveTo>
                    <a:pt x="12" y="8"/>
                  </a:moveTo>
                  <a:lnTo>
                    <a:pt x="24" y="12"/>
                  </a:lnTo>
                  <a:lnTo>
                    <a:pt x="36" y="12"/>
                  </a:lnTo>
                  <a:lnTo>
                    <a:pt x="49" y="12"/>
                  </a:lnTo>
                  <a:lnTo>
                    <a:pt x="57" y="16"/>
                  </a:lnTo>
                  <a:lnTo>
                    <a:pt x="69" y="12"/>
                  </a:lnTo>
                  <a:lnTo>
                    <a:pt x="61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4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37" name="Freeform 1073">
              <a:extLst>
                <a:ext uri="{FF2B5EF4-FFF2-40B4-BE49-F238E27FC236}">
                  <a16:creationId xmlns="" xmlns:a16="http://schemas.microsoft.com/office/drawing/2014/main" id="{D137B3C2-EB31-41C7-BC1E-06D7352A0FFD}"/>
                </a:ext>
              </a:extLst>
            </p:cNvPr>
            <p:cNvSpPr>
              <a:spLocks/>
            </p:cNvSpPr>
            <p:nvPr/>
          </p:nvSpPr>
          <p:spPr bwMode="gray">
            <a:xfrm>
              <a:off x="5989333" y="2124565"/>
              <a:ext cx="26280" cy="7198"/>
            </a:xfrm>
            <a:custGeom>
              <a:avLst/>
              <a:gdLst>
                <a:gd name="T0" fmla="*/ 24 w 73"/>
                <a:gd name="T1" fmla="*/ 12 h 20"/>
                <a:gd name="T2" fmla="*/ 36 w 73"/>
                <a:gd name="T3" fmla="*/ 20 h 20"/>
                <a:gd name="T4" fmla="*/ 49 w 73"/>
                <a:gd name="T5" fmla="*/ 20 h 20"/>
                <a:gd name="T6" fmla="*/ 61 w 73"/>
                <a:gd name="T7" fmla="*/ 20 h 20"/>
                <a:gd name="T8" fmla="*/ 73 w 73"/>
                <a:gd name="T9" fmla="*/ 20 h 20"/>
                <a:gd name="T10" fmla="*/ 61 w 73"/>
                <a:gd name="T11" fmla="*/ 12 h 20"/>
                <a:gd name="T12" fmla="*/ 49 w 73"/>
                <a:gd name="T13" fmla="*/ 8 h 20"/>
                <a:gd name="T14" fmla="*/ 24 w 73"/>
                <a:gd name="T15" fmla="*/ 4 h 20"/>
                <a:gd name="T16" fmla="*/ 12 w 73"/>
                <a:gd name="T17" fmla="*/ 0 h 20"/>
                <a:gd name="T18" fmla="*/ 0 w 73"/>
                <a:gd name="T19" fmla="*/ 4 h 20"/>
                <a:gd name="T20" fmla="*/ 12 w 73"/>
                <a:gd name="T21" fmla="*/ 12 h 20"/>
                <a:gd name="T22" fmla="*/ 24 w 73"/>
                <a:gd name="T23" fmla="*/ 12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3"/>
                <a:gd name="T37" fmla="*/ 0 h 20"/>
                <a:gd name="T38" fmla="*/ 73 w 73"/>
                <a:gd name="T39" fmla="*/ 20 h 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3" h="20">
                  <a:moveTo>
                    <a:pt x="24" y="12"/>
                  </a:moveTo>
                  <a:lnTo>
                    <a:pt x="36" y="20"/>
                  </a:lnTo>
                  <a:lnTo>
                    <a:pt x="49" y="20"/>
                  </a:lnTo>
                  <a:lnTo>
                    <a:pt x="61" y="20"/>
                  </a:lnTo>
                  <a:lnTo>
                    <a:pt x="73" y="20"/>
                  </a:lnTo>
                  <a:lnTo>
                    <a:pt x="61" y="12"/>
                  </a:lnTo>
                  <a:lnTo>
                    <a:pt x="49" y="8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0" y="4"/>
                  </a:lnTo>
                  <a:lnTo>
                    <a:pt x="12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38" name="Freeform 1074">
              <a:extLst>
                <a:ext uri="{FF2B5EF4-FFF2-40B4-BE49-F238E27FC236}">
                  <a16:creationId xmlns="" xmlns:a16="http://schemas.microsoft.com/office/drawing/2014/main" id="{936168A7-DDC0-42AC-8389-E2DCBF3528BD}"/>
                </a:ext>
              </a:extLst>
            </p:cNvPr>
            <p:cNvSpPr>
              <a:spLocks/>
            </p:cNvSpPr>
            <p:nvPr/>
          </p:nvSpPr>
          <p:spPr bwMode="gray">
            <a:xfrm>
              <a:off x="5943972" y="2417537"/>
              <a:ext cx="17280" cy="11517"/>
            </a:xfrm>
            <a:custGeom>
              <a:avLst/>
              <a:gdLst>
                <a:gd name="T0" fmla="*/ 20 w 48"/>
                <a:gd name="T1" fmla="*/ 28 h 32"/>
                <a:gd name="T2" fmla="*/ 32 w 48"/>
                <a:gd name="T3" fmla="*/ 32 h 32"/>
                <a:gd name="T4" fmla="*/ 32 w 48"/>
                <a:gd name="T5" fmla="*/ 20 h 32"/>
                <a:gd name="T6" fmla="*/ 36 w 48"/>
                <a:gd name="T7" fmla="*/ 8 h 32"/>
                <a:gd name="T8" fmla="*/ 48 w 48"/>
                <a:gd name="T9" fmla="*/ 8 h 32"/>
                <a:gd name="T10" fmla="*/ 36 w 48"/>
                <a:gd name="T11" fmla="*/ 4 h 32"/>
                <a:gd name="T12" fmla="*/ 24 w 48"/>
                <a:gd name="T13" fmla="*/ 0 h 32"/>
                <a:gd name="T14" fmla="*/ 12 w 48"/>
                <a:gd name="T15" fmla="*/ 0 h 32"/>
                <a:gd name="T16" fmla="*/ 0 w 48"/>
                <a:gd name="T17" fmla="*/ 12 h 32"/>
                <a:gd name="T18" fmla="*/ 8 w 48"/>
                <a:gd name="T19" fmla="*/ 24 h 32"/>
                <a:gd name="T20" fmla="*/ 20 w 48"/>
                <a:gd name="T21" fmla="*/ 28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32"/>
                <a:gd name="T35" fmla="*/ 48 w 48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32">
                  <a:moveTo>
                    <a:pt x="20" y="28"/>
                  </a:moveTo>
                  <a:lnTo>
                    <a:pt x="32" y="32"/>
                  </a:lnTo>
                  <a:lnTo>
                    <a:pt x="32" y="20"/>
                  </a:lnTo>
                  <a:lnTo>
                    <a:pt x="36" y="8"/>
                  </a:lnTo>
                  <a:lnTo>
                    <a:pt x="48" y="8"/>
                  </a:lnTo>
                  <a:lnTo>
                    <a:pt x="36" y="4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8" y="24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39" name="Freeform 1075">
              <a:extLst>
                <a:ext uri="{FF2B5EF4-FFF2-40B4-BE49-F238E27FC236}">
                  <a16:creationId xmlns="" xmlns:a16="http://schemas.microsoft.com/office/drawing/2014/main" id="{DF203969-288C-4F23-8D9A-FA15364AF2BE}"/>
                </a:ext>
              </a:extLst>
            </p:cNvPr>
            <p:cNvSpPr>
              <a:spLocks/>
            </p:cNvSpPr>
            <p:nvPr/>
          </p:nvSpPr>
          <p:spPr bwMode="gray">
            <a:xfrm>
              <a:off x="6753981" y="2358871"/>
              <a:ext cx="43920" cy="19076"/>
            </a:xfrm>
            <a:custGeom>
              <a:avLst/>
              <a:gdLst>
                <a:gd name="T0" fmla="*/ 94 w 122"/>
                <a:gd name="T1" fmla="*/ 4 h 53"/>
                <a:gd name="T2" fmla="*/ 85 w 122"/>
                <a:gd name="T3" fmla="*/ 4 h 53"/>
                <a:gd name="T4" fmla="*/ 69 w 122"/>
                <a:gd name="T5" fmla="*/ 0 h 53"/>
                <a:gd name="T6" fmla="*/ 57 w 122"/>
                <a:gd name="T7" fmla="*/ 0 h 53"/>
                <a:gd name="T8" fmla="*/ 45 w 122"/>
                <a:gd name="T9" fmla="*/ 0 h 53"/>
                <a:gd name="T10" fmla="*/ 37 w 122"/>
                <a:gd name="T11" fmla="*/ 8 h 53"/>
                <a:gd name="T12" fmla="*/ 28 w 122"/>
                <a:gd name="T13" fmla="*/ 20 h 53"/>
                <a:gd name="T14" fmla="*/ 12 w 122"/>
                <a:gd name="T15" fmla="*/ 16 h 53"/>
                <a:gd name="T16" fmla="*/ 0 w 122"/>
                <a:gd name="T17" fmla="*/ 24 h 53"/>
                <a:gd name="T18" fmla="*/ 16 w 122"/>
                <a:gd name="T19" fmla="*/ 32 h 53"/>
                <a:gd name="T20" fmla="*/ 28 w 122"/>
                <a:gd name="T21" fmla="*/ 36 h 53"/>
                <a:gd name="T22" fmla="*/ 37 w 122"/>
                <a:gd name="T23" fmla="*/ 41 h 53"/>
                <a:gd name="T24" fmla="*/ 53 w 122"/>
                <a:gd name="T25" fmla="*/ 45 h 53"/>
                <a:gd name="T26" fmla="*/ 73 w 122"/>
                <a:gd name="T27" fmla="*/ 53 h 53"/>
                <a:gd name="T28" fmla="*/ 85 w 122"/>
                <a:gd name="T29" fmla="*/ 53 h 53"/>
                <a:gd name="T30" fmla="*/ 94 w 122"/>
                <a:gd name="T31" fmla="*/ 41 h 53"/>
                <a:gd name="T32" fmla="*/ 106 w 122"/>
                <a:gd name="T33" fmla="*/ 36 h 53"/>
                <a:gd name="T34" fmla="*/ 114 w 122"/>
                <a:gd name="T35" fmla="*/ 24 h 53"/>
                <a:gd name="T36" fmla="*/ 122 w 122"/>
                <a:gd name="T37" fmla="*/ 12 h 53"/>
                <a:gd name="T38" fmla="*/ 110 w 122"/>
                <a:gd name="T39" fmla="*/ 4 h 53"/>
                <a:gd name="T40" fmla="*/ 94 w 122"/>
                <a:gd name="T41" fmla="*/ 4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2"/>
                <a:gd name="T64" fmla="*/ 0 h 53"/>
                <a:gd name="T65" fmla="*/ 122 w 122"/>
                <a:gd name="T66" fmla="*/ 53 h 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2" h="53">
                  <a:moveTo>
                    <a:pt x="94" y="4"/>
                  </a:moveTo>
                  <a:lnTo>
                    <a:pt x="85" y="4"/>
                  </a:lnTo>
                  <a:lnTo>
                    <a:pt x="69" y="0"/>
                  </a:lnTo>
                  <a:lnTo>
                    <a:pt x="57" y="0"/>
                  </a:lnTo>
                  <a:lnTo>
                    <a:pt x="45" y="0"/>
                  </a:lnTo>
                  <a:lnTo>
                    <a:pt x="37" y="8"/>
                  </a:lnTo>
                  <a:lnTo>
                    <a:pt x="28" y="20"/>
                  </a:lnTo>
                  <a:lnTo>
                    <a:pt x="12" y="16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28" y="36"/>
                  </a:lnTo>
                  <a:lnTo>
                    <a:pt x="37" y="41"/>
                  </a:lnTo>
                  <a:lnTo>
                    <a:pt x="53" y="45"/>
                  </a:lnTo>
                  <a:lnTo>
                    <a:pt x="73" y="53"/>
                  </a:lnTo>
                  <a:lnTo>
                    <a:pt x="85" y="53"/>
                  </a:lnTo>
                  <a:lnTo>
                    <a:pt x="94" y="41"/>
                  </a:lnTo>
                  <a:lnTo>
                    <a:pt x="106" y="36"/>
                  </a:lnTo>
                  <a:lnTo>
                    <a:pt x="114" y="24"/>
                  </a:lnTo>
                  <a:lnTo>
                    <a:pt x="122" y="12"/>
                  </a:lnTo>
                  <a:lnTo>
                    <a:pt x="110" y="4"/>
                  </a:lnTo>
                  <a:lnTo>
                    <a:pt x="94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40" name="Freeform 1076">
              <a:extLst>
                <a:ext uri="{FF2B5EF4-FFF2-40B4-BE49-F238E27FC236}">
                  <a16:creationId xmlns="" xmlns:a16="http://schemas.microsoft.com/office/drawing/2014/main" id="{24E7CB5F-7A52-4A36-9004-7C036F3DF771}"/>
                </a:ext>
              </a:extLst>
            </p:cNvPr>
            <p:cNvSpPr>
              <a:spLocks/>
            </p:cNvSpPr>
            <p:nvPr/>
          </p:nvSpPr>
          <p:spPr bwMode="gray">
            <a:xfrm>
              <a:off x="7507109" y="2313521"/>
              <a:ext cx="105481" cy="34912"/>
            </a:xfrm>
            <a:custGeom>
              <a:avLst/>
              <a:gdLst>
                <a:gd name="T0" fmla="*/ 28 w 293"/>
                <a:gd name="T1" fmla="*/ 53 h 97"/>
                <a:gd name="T2" fmla="*/ 40 w 293"/>
                <a:gd name="T3" fmla="*/ 57 h 97"/>
                <a:gd name="T4" fmla="*/ 52 w 293"/>
                <a:gd name="T5" fmla="*/ 61 h 97"/>
                <a:gd name="T6" fmla="*/ 65 w 293"/>
                <a:gd name="T7" fmla="*/ 69 h 97"/>
                <a:gd name="T8" fmla="*/ 77 w 293"/>
                <a:gd name="T9" fmla="*/ 73 h 97"/>
                <a:gd name="T10" fmla="*/ 89 w 293"/>
                <a:gd name="T11" fmla="*/ 73 h 97"/>
                <a:gd name="T12" fmla="*/ 101 w 293"/>
                <a:gd name="T13" fmla="*/ 81 h 97"/>
                <a:gd name="T14" fmla="*/ 113 w 293"/>
                <a:gd name="T15" fmla="*/ 85 h 97"/>
                <a:gd name="T16" fmla="*/ 126 w 293"/>
                <a:gd name="T17" fmla="*/ 93 h 97"/>
                <a:gd name="T18" fmla="*/ 138 w 293"/>
                <a:gd name="T19" fmla="*/ 93 h 97"/>
                <a:gd name="T20" fmla="*/ 150 w 293"/>
                <a:gd name="T21" fmla="*/ 97 h 97"/>
                <a:gd name="T22" fmla="*/ 162 w 293"/>
                <a:gd name="T23" fmla="*/ 97 h 97"/>
                <a:gd name="T24" fmla="*/ 187 w 293"/>
                <a:gd name="T25" fmla="*/ 97 h 97"/>
                <a:gd name="T26" fmla="*/ 215 w 293"/>
                <a:gd name="T27" fmla="*/ 97 h 97"/>
                <a:gd name="T28" fmla="*/ 232 w 293"/>
                <a:gd name="T29" fmla="*/ 93 h 97"/>
                <a:gd name="T30" fmla="*/ 244 w 293"/>
                <a:gd name="T31" fmla="*/ 89 h 97"/>
                <a:gd name="T32" fmla="*/ 268 w 293"/>
                <a:gd name="T33" fmla="*/ 81 h 97"/>
                <a:gd name="T34" fmla="*/ 280 w 293"/>
                <a:gd name="T35" fmla="*/ 77 h 97"/>
                <a:gd name="T36" fmla="*/ 284 w 293"/>
                <a:gd name="T37" fmla="*/ 65 h 97"/>
                <a:gd name="T38" fmla="*/ 293 w 293"/>
                <a:gd name="T39" fmla="*/ 53 h 97"/>
                <a:gd name="T40" fmla="*/ 280 w 293"/>
                <a:gd name="T41" fmla="*/ 49 h 97"/>
                <a:gd name="T42" fmla="*/ 268 w 293"/>
                <a:gd name="T43" fmla="*/ 53 h 97"/>
                <a:gd name="T44" fmla="*/ 256 w 293"/>
                <a:gd name="T45" fmla="*/ 49 h 97"/>
                <a:gd name="T46" fmla="*/ 244 w 293"/>
                <a:gd name="T47" fmla="*/ 40 h 97"/>
                <a:gd name="T48" fmla="*/ 232 w 293"/>
                <a:gd name="T49" fmla="*/ 40 h 97"/>
                <a:gd name="T50" fmla="*/ 219 w 293"/>
                <a:gd name="T51" fmla="*/ 40 h 97"/>
                <a:gd name="T52" fmla="*/ 207 w 293"/>
                <a:gd name="T53" fmla="*/ 36 h 97"/>
                <a:gd name="T54" fmla="*/ 195 w 293"/>
                <a:gd name="T55" fmla="*/ 36 h 97"/>
                <a:gd name="T56" fmla="*/ 183 w 293"/>
                <a:gd name="T57" fmla="*/ 36 h 97"/>
                <a:gd name="T58" fmla="*/ 170 w 293"/>
                <a:gd name="T59" fmla="*/ 44 h 97"/>
                <a:gd name="T60" fmla="*/ 154 w 293"/>
                <a:gd name="T61" fmla="*/ 44 h 97"/>
                <a:gd name="T62" fmla="*/ 142 w 293"/>
                <a:gd name="T63" fmla="*/ 36 h 97"/>
                <a:gd name="T64" fmla="*/ 150 w 293"/>
                <a:gd name="T65" fmla="*/ 20 h 97"/>
                <a:gd name="T66" fmla="*/ 138 w 293"/>
                <a:gd name="T67" fmla="*/ 20 h 97"/>
                <a:gd name="T68" fmla="*/ 126 w 293"/>
                <a:gd name="T69" fmla="*/ 20 h 97"/>
                <a:gd name="T70" fmla="*/ 113 w 293"/>
                <a:gd name="T71" fmla="*/ 20 h 97"/>
                <a:gd name="T72" fmla="*/ 97 w 293"/>
                <a:gd name="T73" fmla="*/ 16 h 97"/>
                <a:gd name="T74" fmla="*/ 85 w 293"/>
                <a:gd name="T75" fmla="*/ 16 h 97"/>
                <a:gd name="T76" fmla="*/ 73 w 293"/>
                <a:gd name="T77" fmla="*/ 28 h 97"/>
                <a:gd name="T78" fmla="*/ 61 w 293"/>
                <a:gd name="T79" fmla="*/ 28 h 97"/>
                <a:gd name="T80" fmla="*/ 48 w 293"/>
                <a:gd name="T81" fmla="*/ 28 h 97"/>
                <a:gd name="T82" fmla="*/ 36 w 293"/>
                <a:gd name="T83" fmla="*/ 20 h 97"/>
                <a:gd name="T84" fmla="*/ 40 w 293"/>
                <a:gd name="T85" fmla="*/ 8 h 97"/>
                <a:gd name="T86" fmla="*/ 28 w 293"/>
                <a:gd name="T87" fmla="*/ 0 h 97"/>
                <a:gd name="T88" fmla="*/ 16 w 293"/>
                <a:gd name="T89" fmla="*/ 8 h 97"/>
                <a:gd name="T90" fmla="*/ 12 w 293"/>
                <a:gd name="T91" fmla="*/ 20 h 97"/>
                <a:gd name="T92" fmla="*/ 8 w 293"/>
                <a:gd name="T93" fmla="*/ 32 h 97"/>
                <a:gd name="T94" fmla="*/ 0 w 293"/>
                <a:gd name="T95" fmla="*/ 44 h 97"/>
                <a:gd name="T96" fmla="*/ 16 w 293"/>
                <a:gd name="T97" fmla="*/ 49 h 97"/>
                <a:gd name="T98" fmla="*/ 28 w 293"/>
                <a:gd name="T99" fmla="*/ 53 h 9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93"/>
                <a:gd name="T151" fmla="*/ 0 h 97"/>
                <a:gd name="T152" fmla="*/ 293 w 293"/>
                <a:gd name="T153" fmla="*/ 97 h 9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93" h="97">
                  <a:moveTo>
                    <a:pt x="28" y="53"/>
                  </a:moveTo>
                  <a:lnTo>
                    <a:pt x="40" y="57"/>
                  </a:lnTo>
                  <a:lnTo>
                    <a:pt x="52" y="61"/>
                  </a:lnTo>
                  <a:lnTo>
                    <a:pt x="65" y="69"/>
                  </a:lnTo>
                  <a:lnTo>
                    <a:pt x="77" y="73"/>
                  </a:lnTo>
                  <a:lnTo>
                    <a:pt x="89" y="73"/>
                  </a:lnTo>
                  <a:lnTo>
                    <a:pt x="101" y="81"/>
                  </a:lnTo>
                  <a:lnTo>
                    <a:pt x="113" y="85"/>
                  </a:lnTo>
                  <a:lnTo>
                    <a:pt x="126" y="93"/>
                  </a:lnTo>
                  <a:lnTo>
                    <a:pt x="138" y="93"/>
                  </a:lnTo>
                  <a:lnTo>
                    <a:pt x="150" y="97"/>
                  </a:lnTo>
                  <a:lnTo>
                    <a:pt x="162" y="97"/>
                  </a:lnTo>
                  <a:lnTo>
                    <a:pt x="187" y="97"/>
                  </a:lnTo>
                  <a:lnTo>
                    <a:pt x="215" y="97"/>
                  </a:lnTo>
                  <a:lnTo>
                    <a:pt x="232" y="93"/>
                  </a:lnTo>
                  <a:lnTo>
                    <a:pt x="244" y="89"/>
                  </a:lnTo>
                  <a:lnTo>
                    <a:pt x="268" y="81"/>
                  </a:lnTo>
                  <a:lnTo>
                    <a:pt x="280" y="77"/>
                  </a:lnTo>
                  <a:lnTo>
                    <a:pt x="284" y="65"/>
                  </a:lnTo>
                  <a:lnTo>
                    <a:pt x="293" y="53"/>
                  </a:lnTo>
                  <a:lnTo>
                    <a:pt x="280" y="49"/>
                  </a:lnTo>
                  <a:lnTo>
                    <a:pt x="268" y="53"/>
                  </a:lnTo>
                  <a:lnTo>
                    <a:pt x="256" y="49"/>
                  </a:lnTo>
                  <a:lnTo>
                    <a:pt x="244" y="40"/>
                  </a:lnTo>
                  <a:lnTo>
                    <a:pt x="232" y="40"/>
                  </a:lnTo>
                  <a:lnTo>
                    <a:pt x="219" y="40"/>
                  </a:lnTo>
                  <a:lnTo>
                    <a:pt x="207" y="36"/>
                  </a:lnTo>
                  <a:lnTo>
                    <a:pt x="195" y="36"/>
                  </a:lnTo>
                  <a:lnTo>
                    <a:pt x="183" y="36"/>
                  </a:lnTo>
                  <a:lnTo>
                    <a:pt x="170" y="44"/>
                  </a:lnTo>
                  <a:lnTo>
                    <a:pt x="154" y="44"/>
                  </a:lnTo>
                  <a:lnTo>
                    <a:pt x="142" y="36"/>
                  </a:lnTo>
                  <a:lnTo>
                    <a:pt x="150" y="20"/>
                  </a:lnTo>
                  <a:lnTo>
                    <a:pt x="138" y="20"/>
                  </a:lnTo>
                  <a:lnTo>
                    <a:pt x="126" y="20"/>
                  </a:lnTo>
                  <a:lnTo>
                    <a:pt x="113" y="20"/>
                  </a:lnTo>
                  <a:lnTo>
                    <a:pt x="97" y="16"/>
                  </a:lnTo>
                  <a:lnTo>
                    <a:pt x="85" y="16"/>
                  </a:lnTo>
                  <a:lnTo>
                    <a:pt x="73" y="28"/>
                  </a:lnTo>
                  <a:lnTo>
                    <a:pt x="61" y="28"/>
                  </a:lnTo>
                  <a:lnTo>
                    <a:pt x="48" y="28"/>
                  </a:lnTo>
                  <a:lnTo>
                    <a:pt x="36" y="20"/>
                  </a:lnTo>
                  <a:lnTo>
                    <a:pt x="40" y="8"/>
                  </a:lnTo>
                  <a:lnTo>
                    <a:pt x="28" y="0"/>
                  </a:lnTo>
                  <a:lnTo>
                    <a:pt x="16" y="8"/>
                  </a:lnTo>
                  <a:lnTo>
                    <a:pt x="12" y="20"/>
                  </a:lnTo>
                  <a:lnTo>
                    <a:pt x="8" y="32"/>
                  </a:lnTo>
                  <a:lnTo>
                    <a:pt x="0" y="44"/>
                  </a:lnTo>
                  <a:lnTo>
                    <a:pt x="16" y="49"/>
                  </a:lnTo>
                  <a:lnTo>
                    <a:pt x="28" y="5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41" name="Freeform 1077">
              <a:extLst>
                <a:ext uri="{FF2B5EF4-FFF2-40B4-BE49-F238E27FC236}">
                  <a16:creationId xmlns="" xmlns:a16="http://schemas.microsoft.com/office/drawing/2014/main" id="{BAF42794-7FED-4A24-B9C1-916F26ED1107}"/>
                </a:ext>
              </a:extLst>
            </p:cNvPr>
            <p:cNvSpPr>
              <a:spLocks/>
            </p:cNvSpPr>
            <p:nvPr/>
          </p:nvSpPr>
          <p:spPr bwMode="gray">
            <a:xfrm>
              <a:off x="7376428" y="2368948"/>
              <a:ext cx="21960" cy="16196"/>
            </a:xfrm>
            <a:custGeom>
              <a:avLst/>
              <a:gdLst>
                <a:gd name="T0" fmla="*/ 25 w 61"/>
                <a:gd name="T1" fmla="*/ 45 h 45"/>
                <a:gd name="T2" fmla="*/ 33 w 61"/>
                <a:gd name="T3" fmla="*/ 41 h 45"/>
                <a:gd name="T4" fmla="*/ 45 w 61"/>
                <a:gd name="T5" fmla="*/ 37 h 45"/>
                <a:gd name="T6" fmla="*/ 57 w 61"/>
                <a:gd name="T7" fmla="*/ 37 h 45"/>
                <a:gd name="T8" fmla="*/ 61 w 61"/>
                <a:gd name="T9" fmla="*/ 25 h 45"/>
                <a:gd name="T10" fmla="*/ 61 w 61"/>
                <a:gd name="T11" fmla="*/ 13 h 45"/>
                <a:gd name="T12" fmla="*/ 49 w 61"/>
                <a:gd name="T13" fmla="*/ 4 h 45"/>
                <a:gd name="T14" fmla="*/ 37 w 61"/>
                <a:gd name="T15" fmla="*/ 0 h 45"/>
                <a:gd name="T16" fmla="*/ 29 w 61"/>
                <a:gd name="T17" fmla="*/ 0 h 45"/>
                <a:gd name="T18" fmla="*/ 13 w 61"/>
                <a:gd name="T19" fmla="*/ 4 h 45"/>
                <a:gd name="T20" fmla="*/ 0 w 61"/>
                <a:gd name="T21" fmla="*/ 13 h 45"/>
                <a:gd name="T22" fmla="*/ 0 w 61"/>
                <a:gd name="T23" fmla="*/ 29 h 45"/>
                <a:gd name="T24" fmla="*/ 13 w 61"/>
                <a:gd name="T25" fmla="*/ 41 h 45"/>
                <a:gd name="T26" fmla="*/ 25 w 61"/>
                <a:gd name="T27" fmla="*/ 45 h 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45"/>
                <a:gd name="T44" fmla="*/ 61 w 61"/>
                <a:gd name="T45" fmla="*/ 45 h 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45">
                  <a:moveTo>
                    <a:pt x="25" y="45"/>
                  </a:moveTo>
                  <a:lnTo>
                    <a:pt x="33" y="41"/>
                  </a:lnTo>
                  <a:lnTo>
                    <a:pt x="45" y="37"/>
                  </a:lnTo>
                  <a:lnTo>
                    <a:pt x="57" y="37"/>
                  </a:lnTo>
                  <a:lnTo>
                    <a:pt x="61" y="25"/>
                  </a:lnTo>
                  <a:lnTo>
                    <a:pt x="61" y="13"/>
                  </a:lnTo>
                  <a:lnTo>
                    <a:pt x="49" y="4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13" y="4"/>
                  </a:lnTo>
                  <a:lnTo>
                    <a:pt x="0" y="13"/>
                  </a:lnTo>
                  <a:lnTo>
                    <a:pt x="0" y="29"/>
                  </a:lnTo>
                  <a:lnTo>
                    <a:pt x="13" y="41"/>
                  </a:lnTo>
                  <a:lnTo>
                    <a:pt x="25" y="4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42" name="Freeform 1078">
              <a:extLst>
                <a:ext uri="{FF2B5EF4-FFF2-40B4-BE49-F238E27FC236}">
                  <a16:creationId xmlns="" xmlns:a16="http://schemas.microsoft.com/office/drawing/2014/main" id="{8CC43B96-1A00-4DE6-9329-6919A6754EF4}"/>
                </a:ext>
              </a:extLst>
            </p:cNvPr>
            <p:cNvSpPr>
              <a:spLocks/>
            </p:cNvSpPr>
            <p:nvPr/>
          </p:nvSpPr>
          <p:spPr bwMode="gray">
            <a:xfrm>
              <a:off x="7370668" y="2385145"/>
              <a:ext cx="80641" cy="29153"/>
            </a:xfrm>
            <a:custGeom>
              <a:avLst/>
              <a:gdLst>
                <a:gd name="T0" fmla="*/ 0 w 224"/>
                <a:gd name="T1" fmla="*/ 57 h 81"/>
                <a:gd name="T2" fmla="*/ 12 w 224"/>
                <a:gd name="T3" fmla="*/ 65 h 81"/>
                <a:gd name="T4" fmla="*/ 12 w 224"/>
                <a:gd name="T5" fmla="*/ 65 h 81"/>
                <a:gd name="T6" fmla="*/ 25 w 224"/>
                <a:gd name="T7" fmla="*/ 61 h 81"/>
                <a:gd name="T8" fmla="*/ 37 w 224"/>
                <a:gd name="T9" fmla="*/ 57 h 81"/>
                <a:gd name="T10" fmla="*/ 49 w 224"/>
                <a:gd name="T11" fmla="*/ 53 h 81"/>
                <a:gd name="T12" fmla="*/ 61 w 224"/>
                <a:gd name="T13" fmla="*/ 57 h 81"/>
                <a:gd name="T14" fmla="*/ 77 w 224"/>
                <a:gd name="T15" fmla="*/ 57 h 81"/>
                <a:gd name="T16" fmla="*/ 90 w 224"/>
                <a:gd name="T17" fmla="*/ 65 h 81"/>
                <a:gd name="T18" fmla="*/ 102 w 224"/>
                <a:gd name="T19" fmla="*/ 65 h 81"/>
                <a:gd name="T20" fmla="*/ 114 w 224"/>
                <a:gd name="T21" fmla="*/ 73 h 81"/>
                <a:gd name="T22" fmla="*/ 138 w 224"/>
                <a:gd name="T23" fmla="*/ 73 h 81"/>
                <a:gd name="T24" fmla="*/ 151 w 224"/>
                <a:gd name="T25" fmla="*/ 77 h 81"/>
                <a:gd name="T26" fmla="*/ 163 w 224"/>
                <a:gd name="T27" fmla="*/ 77 h 81"/>
                <a:gd name="T28" fmla="*/ 179 w 224"/>
                <a:gd name="T29" fmla="*/ 77 h 81"/>
                <a:gd name="T30" fmla="*/ 191 w 224"/>
                <a:gd name="T31" fmla="*/ 81 h 81"/>
                <a:gd name="T32" fmla="*/ 204 w 224"/>
                <a:gd name="T33" fmla="*/ 81 h 81"/>
                <a:gd name="T34" fmla="*/ 216 w 224"/>
                <a:gd name="T35" fmla="*/ 81 h 81"/>
                <a:gd name="T36" fmla="*/ 224 w 224"/>
                <a:gd name="T37" fmla="*/ 69 h 81"/>
                <a:gd name="T38" fmla="*/ 224 w 224"/>
                <a:gd name="T39" fmla="*/ 57 h 81"/>
                <a:gd name="T40" fmla="*/ 216 w 224"/>
                <a:gd name="T41" fmla="*/ 45 h 81"/>
                <a:gd name="T42" fmla="*/ 208 w 224"/>
                <a:gd name="T43" fmla="*/ 33 h 81"/>
                <a:gd name="T44" fmla="*/ 195 w 224"/>
                <a:gd name="T45" fmla="*/ 29 h 81"/>
                <a:gd name="T46" fmla="*/ 183 w 224"/>
                <a:gd name="T47" fmla="*/ 20 h 81"/>
                <a:gd name="T48" fmla="*/ 171 w 224"/>
                <a:gd name="T49" fmla="*/ 12 h 81"/>
                <a:gd name="T50" fmla="*/ 155 w 224"/>
                <a:gd name="T51" fmla="*/ 8 h 81"/>
                <a:gd name="T52" fmla="*/ 147 w 224"/>
                <a:gd name="T53" fmla="*/ 4 h 81"/>
                <a:gd name="T54" fmla="*/ 130 w 224"/>
                <a:gd name="T55" fmla="*/ 0 h 81"/>
                <a:gd name="T56" fmla="*/ 110 w 224"/>
                <a:gd name="T57" fmla="*/ 0 h 81"/>
                <a:gd name="T58" fmla="*/ 94 w 224"/>
                <a:gd name="T59" fmla="*/ 4 h 81"/>
                <a:gd name="T60" fmla="*/ 86 w 224"/>
                <a:gd name="T61" fmla="*/ 4 h 81"/>
                <a:gd name="T62" fmla="*/ 69 w 224"/>
                <a:gd name="T63" fmla="*/ 8 h 81"/>
                <a:gd name="T64" fmla="*/ 61 w 224"/>
                <a:gd name="T65" fmla="*/ 20 h 81"/>
                <a:gd name="T66" fmla="*/ 53 w 224"/>
                <a:gd name="T67" fmla="*/ 33 h 81"/>
                <a:gd name="T68" fmla="*/ 45 w 224"/>
                <a:gd name="T69" fmla="*/ 45 h 81"/>
                <a:gd name="T70" fmla="*/ 33 w 224"/>
                <a:gd name="T71" fmla="*/ 53 h 81"/>
                <a:gd name="T72" fmla="*/ 20 w 224"/>
                <a:gd name="T73" fmla="*/ 53 h 81"/>
                <a:gd name="T74" fmla="*/ 12 w 224"/>
                <a:gd name="T75" fmla="*/ 53 h 81"/>
                <a:gd name="T76" fmla="*/ 0 w 224"/>
                <a:gd name="T77" fmla="*/ 57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4"/>
                <a:gd name="T118" fmla="*/ 0 h 81"/>
                <a:gd name="T119" fmla="*/ 224 w 224"/>
                <a:gd name="T120" fmla="*/ 81 h 8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4" h="81">
                  <a:moveTo>
                    <a:pt x="0" y="57"/>
                  </a:moveTo>
                  <a:lnTo>
                    <a:pt x="12" y="65"/>
                  </a:lnTo>
                  <a:lnTo>
                    <a:pt x="25" y="61"/>
                  </a:lnTo>
                  <a:lnTo>
                    <a:pt x="37" y="57"/>
                  </a:lnTo>
                  <a:lnTo>
                    <a:pt x="49" y="53"/>
                  </a:lnTo>
                  <a:lnTo>
                    <a:pt x="61" y="57"/>
                  </a:lnTo>
                  <a:lnTo>
                    <a:pt x="77" y="57"/>
                  </a:lnTo>
                  <a:lnTo>
                    <a:pt x="90" y="65"/>
                  </a:lnTo>
                  <a:lnTo>
                    <a:pt x="102" y="65"/>
                  </a:lnTo>
                  <a:lnTo>
                    <a:pt x="114" y="73"/>
                  </a:lnTo>
                  <a:lnTo>
                    <a:pt x="138" y="73"/>
                  </a:lnTo>
                  <a:lnTo>
                    <a:pt x="151" y="77"/>
                  </a:lnTo>
                  <a:lnTo>
                    <a:pt x="163" y="77"/>
                  </a:lnTo>
                  <a:lnTo>
                    <a:pt x="179" y="77"/>
                  </a:lnTo>
                  <a:lnTo>
                    <a:pt x="191" y="81"/>
                  </a:lnTo>
                  <a:lnTo>
                    <a:pt x="204" y="81"/>
                  </a:lnTo>
                  <a:lnTo>
                    <a:pt x="216" y="81"/>
                  </a:lnTo>
                  <a:lnTo>
                    <a:pt x="224" y="69"/>
                  </a:lnTo>
                  <a:lnTo>
                    <a:pt x="224" y="57"/>
                  </a:lnTo>
                  <a:lnTo>
                    <a:pt x="216" y="45"/>
                  </a:lnTo>
                  <a:lnTo>
                    <a:pt x="208" y="33"/>
                  </a:lnTo>
                  <a:lnTo>
                    <a:pt x="195" y="29"/>
                  </a:lnTo>
                  <a:lnTo>
                    <a:pt x="183" y="20"/>
                  </a:lnTo>
                  <a:lnTo>
                    <a:pt x="171" y="12"/>
                  </a:lnTo>
                  <a:lnTo>
                    <a:pt x="155" y="8"/>
                  </a:lnTo>
                  <a:lnTo>
                    <a:pt x="147" y="4"/>
                  </a:lnTo>
                  <a:lnTo>
                    <a:pt x="130" y="0"/>
                  </a:lnTo>
                  <a:lnTo>
                    <a:pt x="110" y="0"/>
                  </a:lnTo>
                  <a:lnTo>
                    <a:pt x="94" y="4"/>
                  </a:lnTo>
                  <a:lnTo>
                    <a:pt x="86" y="4"/>
                  </a:lnTo>
                  <a:lnTo>
                    <a:pt x="69" y="8"/>
                  </a:lnTo>
                  <a:lnTo>
                    <a:pt x="61" y="20"/>
                  </a:lnTo>
                  <a:lnTo>
                    <a:pt x="53" y="33"/>
                  </a:lnTo>
                  <a:lnTo>
                    <a:pt x="45" y="45"/>
                  </a:lnTo>
                  <a:lnTo>
                    <a:pt x="33" y="53"/>
                  </a:lnTo>
                  <a:lnTo>
                    <a:pt x="20" y="53"/>
                  </a:lnTo>
                  <a:lnTo>
                    <a:pt x="12" y="53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43" name="Freeform 1079">
              <a:extLst>
                <a:ext uri="{FF2B5EF4-FFF2-40B4-BE49-F238E27FC236}">
                  <a16:creationId xmlns="" xmlns:a16="http://schemas.microsoft.com/office/drawing/2014/main" id="{17823CA3-DA9A-4EEC-ACF6-6083CC71577E}"/>
                </a:ext>
              </a:extLst>
            </p:cNvPr>
            <p:cNvSpPr>
              <a:spLocks/>
            </p:cNvSpPr>
            <p:nvPr/>
          </p:nvSpPr>
          <p:spPr bwMode="gray">
            <a:xfrm>
              <a:off x="7307667" y="2284008"/>
              <a:ext cx="183242" cy="69104"/>
            </a:xfrm>
            <a:custGeom>
              <a:avLst/>
              <a:gdLst>
                <a:gd name="T0" fmla="*/ 16 w 509"/>
                <a:gd name="T1" fmla="*/ 139 h 192"/>
                <a:gd name="T2" fmla="*/ 57 w 509"/>
                <a:gd name="T3" fmla="*/ 155 h 192"/>
                <a:gd name="T4" fmla="*/ 86 w 509"/>
                <a:gd name="T5" fmla="*/ 179 h 192"/>
                <a:gd name="T6" fmla="*/ 122 w 509"/>
                <a:gd name="T7" fmla="*/ 192 h 192"/>
                <a:gd name="T8" fmla="*/ 159 w 509"/>
                <a:gd name="T9" fmla="*/ 179 h 192"/>
                <a:gd name="T10" fmla="*/ 179 w 509"/>
                <a:gd name="T11" fmla="*/ 155 h 192"/>
                <a:gd name="T12" fmla="*/ 187 w 509"/>
                <a:gd name="T13" fmla="*/ 171 h 192"/>
                <a:gd name="T14" fmla="*/ 240 w 509"/>
                <a:gd name="T15" fmla="*/ 163 h 192"/>
                <a:gd name="T16" fmla="*/ 289 w 509"/>
                <a:gd name="T17" fmla="*/ 155 h 192"/>
                <a:gd name="T18" fmla="*/ 326 w 509"/>
                <a:gd name="T19" fmla="*/ 159 h 192"/>
                <a:gd name="T20" fmla="*/ 338 w 509"/>
                <a:gd name="T21" fmla="*/ 171 h 192"/>
                <a:gd name="T22" fmla="*/ 375 w 509"/>
                <a:gd name="T23" fmla="*/ 163 h 192"/>
                <a:gd name="T24" fmla="*/ 407 w 509"/>
                <a:gd name="T25" fmla="*/ 151 h 192"/>
                <a:gd name="T26" fmla="*/ 370 w 509"/>
                <a:gd name="T27" fmla="*/ 143 h 192"/>
                <a:gd name="T28" fmla="*/ 322 w 509"/>
                <a:gd name="T29" fmla="*/ 114 h 192"/>
                <a:gd name="T30" fmla="*/ 309 w 509"/>
                <a:gd name="T31" fmla="*/ 78 h 192"/>
                <a:gd name="T32" fmla="*/ 322 w 509"/>
                <a:gd name="T33" fmla="*/ 69 h 192"/>
                <a:gd name="T34" fmla="*/ 358 w 509"/>
                <a:gd name="T35" fmla="*/ 65 h 192"/>
                <a:gd name="T36" fmla="*/ 350 w 509"/>
                <a:gd name="T37" fmla="*/ 86 h 192"/>
                <a:gd name="T38" fmla="*/ 346 w 509"/>
                <a:gd name="T39" fmla="*/ 114 h 192"/>
                <a:gd name="T40" fmla="*/ 383 w 509"/>
                <a:gd name="T41" fmla="*/ 139 h 192"/>
                <a:gd name="T42" fmla="*/ 419 w 509"/>
                <a:gd name="T43" fmla="*/ 147 h 192"/>
                <a:gd name="T44" fmla="*/ 456 w 509"/>
                <a:gd name="T45" fmla="*/ 139 h 192"/>
                <a:gd name="T46" fmla="*/ 484 w 509"/>
                <a:gd name="T47" fmla="*/ 118 h 192"/>
                <a:gd name="T48" fmla="*/ 484 w 509"/>
                <a:gd name="T49" fmla="*/ 94 h 192"/>
                <a:gd name="T50" fmla="*/ 497 w 509"/>
                <a:gd name="T51" fmla="*/ 78 h 192"/>
                <a:gd name="T52" fmla="*/ 460 w 509"/>
                <a:gd name="T53" fmla="*/ 65 h 192"/>
                <a:gd name="T54" fmla="*/ 419 w 509"/>
                <a:gd name="T55" fmla="*/ 49 h 192"/>
                <a:gd name="T56" fmla="*/ 383 w 509"/>
                <a:gd name="T57" fmla="*/ 53 h 192"/>
                <a:gd name="T58" fmla="*/ 346 w 509"/>
                <a:gd name="T59" fmla="*/ 49 h 192"/>
                <a:gd name="T60" fmla="*/ 309 w 509"/>
                <a:gd name="T61" fmla="*/ 25 h 192"/>
                <a:gd name="T62" fmla="*/ 273 w 509"/>
                <a:gd name="T63" fmla="*/ 13 h 192"/>
                <a:gd name="T64" fmla="*/ 257 w 509"/>
                <a:gd name="T65" fmla="*/ 21 h 192"/>
                <a:gd name="T66" fmla="*/ 240 w 509"/>
                <a:gd name="T67" fmla="*/ 61 h 192"/>
                <a:gd name="T68" fmla="*/ 228 w 509"/>
                <a:gd name="T69" fmla="*/ 78 h 192"/>
                <a:gd name="T70" fmla="*/ 200 w 509"/>
                <a:gd name="T71" fmla="*/ 53 h 192"/>
                <a:gd name="T72" fmla="*/ 179 w 509"/>
                <a:gd name="T73" fmla="*/ 33 h 192"/>
                <a:gd name="T74" fmla="*/ 143 w 509"/>
                <a:gd name="T75" fmla="*/ 21 h 192"/>
                <a:gd name="T76" fmla="*/ 110 w 509"/>
                <a:gd name="T77" fmla="*/ 0 h 192"/>
                <a:gd name="T78" fmla="*/ 77 w 509"/>
                <a:gd name="T79" fmla="*/ 13 h 192"/>
                <a:gd name="T80" fmla="*/ 45 w 509"/>
                <a:gd name="T81" fmla="*/ 29 h 192"/>
                <a:gd name="T82" fmla="*/ 49 w 509"/>
                <a:gd name="T83" fmla="*/ 61 h 192"/>
                <a:gd name="T84" fmla="*/ 12 w 509"/>
                <a:gd name="T85" fmla="*/ 61 h 192"/>
                <a:gd name="T86" fmla="*/ 20 w 509"/>
                <a:gd name="T87" fmla="*/ 90 h 192"/>
                <a:gd name="T88" fmla="*/ 12 w 509"/>
                <a:gd name="T89" fmla="*/ 110 h 1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09"/>
                <a:gd name="T136" fmla="*/ 0 h 192"/>
                <a:gd name="T137" fmla="*/ 509 w 509"/>
                <a:gd name="T138" fmla="*/ 192 h 19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09" h="192">
                  <a:moveTo>
                    <a:pt x="0" y="114"/>
                  </a:moveTo>
                  <a:lnTo>
                    <a:pt x="4" y="122"/>
                  </a:lnTo>
                  <a:lnTo>
                    <a:pt x="16" y="139"/>
                  </a:lnTo>
                  <a:lnTo>
                    <a:pt x="29" y="143"/>
                  </a:lnTo>
                  <a:lnTo>
                    <a:pt x="41" y="147"/>
                  </a:lnTo>
                  <a:lnTo>
                    <a:pt x="57" y="155"/>
                  </a:lnTo>
                  <a:lnTo>
                    <a:pt x="57" y="167"/>
                  </a:lnTo>
                  <a:lnTo>
                    <a:pt x="73" y="175"/>
                  </a:lnTo>
                  <a:lnTo>
                    <a:pt x="86" y="179"/>
                  </a:lnTo>
                  <a:lnTo>
                    <a:pt x="98" y="179"/>
                  </a:lnTo>
                  <a:lnTo>
                    <a:pt x="110" y="183"/>
                  </a:lnTo>
                  <a:lnTo>
                    <a:pt x="122" y="192"/>
                  </a:lnTo>
                  <a:lnTo>
                    <a:pt x="134" y="192"/>
                  </a:lnTo>
                  <a:lnTo>
                    <a:pt x="147" y="192"/>
                  </a:lnTo>
                  <a:lnTo>
                    <a:pt x="159" y="179"/>
                  </a:lnTo>
                  <a:lnTo>
                    <a:pt x="155" y="167"/>
                  </a:lnTo>
                  <a:lnTo>
                    <a:pt x="167" y="155"/>
                  </a:lnTo>
                  <a:lnTo>
                    <a:pt x="179" y="155"/>
                  </a:lnTo>
                  <a:lnTo>
                    <a:pt x="187" y="167"/>
                  </a:lnTo>
                  <a:lnTo>
                    <a:pt x="187" y="171"/>
                  </a:lnTo>
                  <a:lnTo>
                    <a:pt x="200" y="171"/>
                  </a:lnTo>
                  <a:lnTo>
                    <a:pt x="212" y="167"/>
                  </a:lnTo>
                  <a:lnTo>
                    <a:pt x="240" y="163"/>
                  </a:lnTo>
                  <a:lnTo>
                    <a:pt x="252" y="163"/>
                  </a:lnTo>
                  <a:lnTo>
                    <a:pt x="277" y="159"/>
                  </a:lnTo>
                  <a:lnTo>
                    <a:pt x="289" y="155"/>
                  </a:lnTo>
                  <a:lnTo>
                    <a:pt x="301" y="151"/>
                  </a:lnTo>
                  <a:lnTo>
                    <a:pt x="313" y="151"/>
                  </a:lnTo>
                  <a:lnTo>
                    <a:pt x="326" y="159"/>
                  </a:lnTo>
                  <a:lnTo>
                    <a:pt x="313" y="163"/>
                  </a:lnTo>
                  <a:lnTo>
                    <a:pt x="326" y="171"/>
                  </a:lnTo>
                  <a:lnTo>
                    <a:pt x="338" y="171"/>
                  </a:lnTo>
                  <a:lnTo>
                    <a:pt x="350" y="163"/>
                  </a:lnTo>
                  <a:lnTo>
                    <a:pt x="362" y="163"/>
                  </a:lnTo>
                  <a:lnTo>
                    <a:pt x="375" y="163"/>
                  </a:lnTo>
                  <a:lnTo>
                    <a:pt x="387" y="163"/>
                  </a:lnTo>
                  <a:lnTo>
                    <a:pt x="399" y="163"/>
                  </a:lnTo>
                  <a:lnTo>
                    <a:pt x="407" y="151"/>
                  </a:lnTo>
                  <a:lnTo>
                    <a:pt x="395" y="151"/>
                  </a:lnTo>
                  <a:lnTo>
                    <a:pt x="383" y="147"/>
                  </a:lnTo>
                  <a:lnTo>
                    <a:pt x="370" y="143"/>
                  </a:lnTo>
                  <a:lnTo>
                    <a:pt x="358" y="143"/>
                  </a:lnTo>
                  <a:lnTo>
                    <a:pt x="346" y="135"/>
                  </a:lnTo>
                  <a:lnTo>
                    <a:pt x="322" y="114"/>
                  </a:lnTo>
                  <a:lnTo>
                    <a:pt x="318" y="98"/>
                  </a:lnTo>
                  <a:lnTo>
                    <a:pt x="313" y="86"/>
                  </a:lnTo>
                  <a:lnTo>
                    <a:pt x="309" y="78"/>
                  </a:lnTo>
                  <a:lnTo>
                    <a:pt x="322" y="74"/>
                  </a:lnTo>
                  <a:lnTo>
                    <a:pt x="309" y="69"/>
                  </a:lnTo>
                  <a:lnTo>
                    <a:pt x="322" y="69"/>
                  </a:lnTo>
                  <a:lnTo>
                    <a:pt x="334" y="65"/>
                  </a:lnTo>
                  <a:lnTo>
                    <a:pt x="346" y="61"/>
                  </a:lnTo>
                  <a:lnTo>
                    <a:pt x="358" y="65"/>
                  </a:lnTo>
                  <a:lnTo>
                    <a:pt x="370" y="69"/>
                  </a:lnTo>
                  <a:lnTo>
                    <a:pt x="366" y="82"/>
                  </a:lnTo>
                  <a:lnTo>
                    <a:pt x="350" y="86"/>
                  </a:lnTo>
                  <a:lnTo>
                    <a:pt x="338" y="94"/>
                  </a:lnTo>
                  <a:lnTo>
                    <a:pt x="342" y="102"/>
                  </a:lnTo>
                  <a:lnTo>
                    <a:pt x="346" y="114"/>
                  </a:lnTo>
                  <a:lnTo>
                    <a:pt x="358" y="122"/>
                  </a:lnTo>
                  <a:lnTo>
                    <a:pt x="370" y="135"/>
                  </a:lnTo>
                  <a:lnTo>
                    <a:pt x="383" y="139"/>
                  </a:lnTo>
                  <a:lnTo>
                    <a:pt x="395" y="143"/>
                  </a:lnTo>
                  <a:lnTo>
                    <a:pt x="407" y="143"/>
                  </a:lnTo>
                  <a:lnTo>
                    <a:pt x="419" y="147"/>
                  </a:lnTo>
                  <a:lnTo>
                    <a:pt x="431" y="147"/>
                  </a:lnTo>
                  <a:lnTo>
                    <a:pt x="444" y="147"/>
                  </a:lnTo>
                  <a:lnTo>
                    <a:pt x="456" y="139"/>
                  </a:lnTo>
                  <a:lnTo>
                    <a:pt x="468" y="135"/>
                  </a:lnTo>
                  <a:lnTo>
                    <a:pt x="472" y="122"/>
                  </a:lnTo>
                  <a:lnTo>
                    <a:pt x="484" y="118"/>
                  </a:lnTo>
                  <a:lnTo>
                    <a:pt x="472" y="114"/>
                  </a:lnTo>
                  <a:lnTo>
                    <a:pt x="472" y="102"/>
                  </a:lnTo>
                  <a:lnTo>
                    <a:pt x="484" y="94"/>
                  </a:lnTo>
                  <a:lnTo>
                    <a:pt x="497" y="90"/>
                  </a:lnTo>
                  <a:lnTo>
                    <a:pt x="509" y="82"/>
                  </a:lnTo>
                  <a:lnTo>
                    <a:pt x="497" y="78"/>
                  </a:lnTo>
                  <a:lnTo>
                    <a:pt x="484" y="74"/>
                  </a:lnTo>
                  <a:lnTo>
                    <a:pt x="472" y="65"/>
                  </a:lnTo>
                  <a:lnTo>
                    <a:pt x="460" y="65"/>
                  </a:lnTo>
                  <a:lnTo>
                    <a:pt x="444" y="61"/>
                  </a:lnTo>
                  <a:lnTo>
                    <a:pt x="431" y="53"/>
                  </a:lnTo>
                  <a:lnTo>
                    <a:pt x="419" y="49"/>
                  </a:lnTo>
                  <a:lnTo>
                    <a:pt x="407" y="45"/>
                  </a:lnTo>
                  <a:lnTo>
                    <a:pt x="395" y="49"/>
                  </a:lnTo>
                  <a:lnTo>
                    <a:pt x="383" y="53"/>
                  </a:lnTo>
                  <a:lnTo>
                    <a:pt x="370" y="53"/>
                  </a:lnTo>
                  <a:lnTo>
                    <a:pt x="358" y="49"/>
                  </a:lnTo>
                  <a:lnTo>
                    <a:pt x="346" y="49"/>
                  </a:lnTo>
                  <a:lnTo>
                    <a:pt x="334" y="37"/>
                  </a:lnTo>
                  <a:lnTo>
                    <a:pt x="322" y="33"/>
                  </a:lnTo>
                  <a:lnTo>
                    <a:pt x="309" y="25"/>
                  </a:lnTo>
                  <a:lnTo>
                    <a:pt x="297" y="17"/>
                  </a:lnTo>
                  <a:lnTo>
                    <a:pt x="285" y="13"/>
                  </a:lnTo>
                  <a:lnTo>
                    <a:pt x="273" y="13"/>
                  </a:lnTo>
                  <a:lnTo>
                    <a:pt x="277" y="25"/>
                  </a:lnTo>
                  <a:lnTo>
                    <a:pt x="269" y="25"/>
                  </a:lnTo>
                  <a:lnTo>
                    <a:pt x="257" y="21"/>
                  </a:lnTo>
                  <a:lnTo>
                    <a:pt x="244" y="33"/>
                  </a:lnTo>
                  <a:lnTo>
                    <a:pt x="244" y="49"/>
                  </a:lnTo>
                  <a:lnTo>
                    <a:pt x="240" y="61"/>
                  </a:lnTo>
                  <a:lnTo>
                    <a:pt x="252" y="74"/>
                  </a:lnTo>
                  <a:lnTo>
                    <a:pt x="240" y="78"/>
                  </a:lnTo>
                  <a:lnTo>
                    <a:pt x="228" y="78"/>
                  </a:lnTo>
                  <a:lnTo>
                    <a:pt x="216" y="65"/>
                  </a:lnTo>
                  <a:lnTo>
                    <a:pt x="212" y="53"/>
                  </a:lnTo>
                  <a:lnTo>
                    <a:pt x="200" y="53"/>
                  </a:lnTo>
                  <a:lnTo>
                    <a:pt x="187" y="53"/>
                  </a:lnTo>
                  <a:lnTo>
                    <a:pt x="183" y="45"/>
                  </a:lnTo>
                  <a:lnTo>
                    <a:pt x="179" y="33"/>
                  </a:lnTo>
                  <a:lnTo>
                    <a:pt x="167" y="33"/>
                  </a:lnTo>
                  <a:lnTo>
                    <a:pt x="155" y="25"/>
                  </a:lnTo>
                  <a:lnTo>
                    <a:pt x="143" y="21"/>
                  </a:lnTo>
                  <a:lnTo>
                    <a:pt x="130" y="17"/>
                  </a:lnTo>
                  <a:lnTo>
                    <a:pt x="122" y="4"/>
                  </a:lnTo>
                  <a:lnTo>
                    <a:pt x="110" y="0"/>
                  </a:lnTo>
                  <a:lnTo>
                    <a:pt x="98" y="8"/>
                  </a:lnTo>
                  <a:lnTo>
                    <a:pt x="90" y="21"/>
                  </a:lnTo>
                  <a:lnTo>
                    <a:pt x="77" y="13"/>
                  </a:lnTo>
                  <a:lnTo>
                    <a:pt x="69" y="25"/>
                  </a:lnTo>
                  <a:lnTo>
                    <a:pt x="57" y="25"/>
                  </a:lnTo>
                  <a:lnTo>
                    <a:pt x="45" y="29"/>
                  </a:lnTo>
                  <a:lnTo>
                    <a:pt x="33" y="37"/>
                  </a:lnTo>
                  <a:lnTo>
                    <a:pt x="37" y="49"/>
                  </a:lnTo>
                  <a:lnTo>
                    <a:pt x="49" y="61"/>
                  </a:lnTo>
                  <a:lnTo>
                    <a:pt x="37" y="57"/>
                  </a:lnTo>
                  <a:lnTo>
                    <a:pt x="25" y="53"/>
                  </a:lnTo>
                  <a:lnTo>
                    <a:pt x="12" y="61"/>
                  </a:lnTo>
                  <a:lnTo>
                    <a:pt x="8" y="74"/>
                  </a:lnTo>
                  <a:lnTo>
                    <a:pt x="20" y="78"/>
                  </a:lnTo>
                  <a:lnTo>
                    <a:pt x="20" y="90"/>
                  </a:lnTo>
                  <a:lnTo>
                    <a:pt x="12" y="102"/>
                  </a:lnTo>
                  <a:lnTo>
                    <a:pt x="29" y="110"/>
                  </a:lnTo>
                  <a:lnTo>
                    <a:pt x="12" y="11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44" name="Freeform 1080">
              <a:extLst>
                <a:ext uri="{FF2B5EF4-FFF2-40B4-BE49-F238E27FC236}">
                  <a16:creationId xmlns="" xmlns:a16="http://schemas.microsoft.com/office/drawing/2014/main" id="{3D3EA639-819E-4D8D-B821-41E8CA23CCD7}"/>
                </a:ext>
              </a:extLst>
            </p:cNvPr>
            <p:cNvSpPr>
              <a:spLocks/>
            </p:cNvSpPr>
            <p:nvPr/>
          </p:nvSpPr>
          <p:spPr bwMode="gray">
            <a:xfrm>
              <a:off x="7277067" y="2304523"/>
              <a:ext cx="12960" cy="17636"/>
            </a:xfrm>
            <a:custGeom>
              <a:avLst/>
              <a:gdLst>
                <a:gd name="T0" fmla="*/ 0 w 36"/>
                <a:gd name="T1" fmla="*/ 49 h 49"/>
                <a:gd name="T2" fmla="*/ 12 w 36"/>
                <a:gd name="T3" fmla="*/ 49 h 49"/>
                <a:gd name="T4" fmla="*/ 24 w 36"/>
                <a:gd name="T5" fmla="*/ 45 h 49"/>
                <a:gd name="T6" fmla="*/ 28 w 36"/>
                <a:gd name="T7" fmla="*/ 37 h 49"/>
                <a:gd name="T8" fmla="*/ 36 w 36"/>
                <a:gd name="T9" fmla="*/ 25 h 49"/>
                <a:gd name="T10" fmla="*/ 28 w 36"/>
                <a:gd name="T11" fmla="*/ 12 h 49"/>
                <a:gd name="T12" fmla="*/ 20 w 36"/>
                <a:gd name="T13" fmla="*/ 0 h 49"/>
                <a:gd name="T14" fmla="*/ 8 w 36"/>
                <a:gd name="T15" fmla="*/ 0 h 49"/>
                <a:gd name="T16" fmla="*/ 4 w 36"/>
                <a:gd name="T17" fmla="*/ 12 h 49"/>
                <a:gd name="T18" fmla="*/ 8 w 36"/>
                <a:gd name="T19" fmla="*/ 25 h 49"/>
                <a:gd name="T20" fmla="*/ 0 w 36"/>
                <a:gd name="T21" fmla="*/ 37 h 49"/>
                <a:gd name="T22" fmla="*/ 0 w 36"/>
                <a:gd name="T23" fmla="*/ 49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49"/>
                <a:gd name="T38" fmla="*/ 36 w 36"/>
                <a:gd name="T39" fmla="*/ 49 h 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49">
                  <a:moveTo>
                    <a:pt x="0" y="49"/>
                  </a:moveTo>
                  <a:lnTo>
                    <a:pt x="12" y="49"/>
                  </a:lnTo>
                  <a:lnTo>
                    <a:pt x="24" y="45"/>
                  </a:lnTo>
                  <a:lnTo>
                    <a:pt x="28" y="37"/>
                  </a:lnTo>
                  <a:lnTo>
                    <a:pt x="36" y="25"/>
                  </a:lnTo>
                  <a:lnTo>
                    <a:pt x="28" y="12"/>
                  </a:lnTo>
                  <a:lnTo>
                    <a:pt x="20" y="0"/>
                  </a:lnTo>
                  <a:lnTo>
                    <a:pt x="8" y="0"/>
                  </a:lnTo>
                  <a:lnTo>
                    <a:pt x="4" y="12"/>
                  </a:lnTo>
                  <a:lnTo>
                    <a:pt x="8" y="25"/>
                  </a:lnTo>
                  <a:lnTo>
                    <a:pt x="0" y="37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45" name="Freeform 1081">
              <a:extLst>
                <a:ext uri="{FF2B5EF4-FFF2-40B4-BE49-F238E27FC236}">
                  <a16:creationId xmlns="" xmlns:a16="http://schemas.microsoft.com/office/drawing/2014/main" id="{C547FE89-C3A2-4DB9-88BB-208A72695D52}"/>
                </a:ext>
              </a:extLst>
            </p:cNvPr>
            <p:cNvSpPr>
              <a:spLocks/>
            </p:cNvSpPr>
            <p:nvPr/>
          </p:nvSpPr>
          <p:spPr bwMode="gray">
            <a:xfrm>
              <a:off x="8214517" y="2480523"/>
              <a:ext cx="83521" cy="30593"/>
            </a:xfrm>
            <a:custGeom>
              <a:avLst/>
              <a:gdLst>
                <a:gd name="T0" fmla="*/ 8 w 232"/>
                <a:gd name="T1" fmla="*/ 85 h 85"/>
                <a:gd name="T2" fmla="*/ 20 w 232"/>
                <a:gd name="T3" fmla="*/ 85 h 85"/>
                <a:gd name="T4" fmla="*/ 33 w 232"/>
                <a:gd name="T5" fmla="*/ 81 h 85"/>
                <a:gd name="T6" fmla="*/ 45 w 232"/>
                <a:gd name="T7" fmla="*/ 81 h 85"/>
                <a:gd name="T8" fmla="*/ 57 w 232"/>
                <a:gd name="T9" fmla="*/ 77 h 85"/>
                <a:gd name="T10" fmla="*/ 69 w 232"/>
                <a:gd name="T11" fmla="*/ 73 h 85"/>
                <a:gd name="T12" fmla="*/ 81 w 232"/>
                <a:gd name="T13" fmla="*/ 65 h 85"/>
                <a:gd name="T14" fmla="*/ 90 w 232"/>
                <a:gd name="T15" fmla="*/ 69 h 85"/>
                <a:gd name="T16" fmla="*/ 102 w 232"/>
                <a:gd name="T17" fmla="*/ 73 h 85"/>
                <a:gd name="T18" fmla="*/ 114 w 232"/>
                <a:gd name="T19" fmla="*/ 77 h 85"/>
                <a:gd name="T20" fmla="*/ 126 w 232"/>
                <a:gd name="T21" fmla="*/ 77 h 85"/>
                <a:gd name="T22" fmla="*/ 142 w 232"/>
                <a:gd name="T23" fmla="*/ 73 h 85"/>
                <a:gd name="T24" fmla="*/ 155 w 232"/>
                <a:gd name="T25" fmla="*/ 69 h 85"/>
                <a:gd name="T26" fmla="*/ 167 w 232"/>
                <a:gd name="T27" fmla="*/ 69 h 85"/>
                <a:gd name="T28" fmla="*/ 179 w 232"/>
                <a:gd name="T29" fmla="*/ 65 h 85"/>
                <a:gd name="T30" fmla="*/ 191 w 232"/>
                <a:gd name="T31" fmla="*/ 65 h 85"/>
                <a:gd name="T32" fmla="*/ 203 w 232"/>
                <a:gd name="T33" fmla="*/ 61 h 85"/>
                <a:gd name="T34" fmla="*/ 220 w 232"/>
                <a:gd name="T35" fmla="*/ 57 h 85"/>
                <a:gd name="T36" fmla="*/ 232 w 232"/>
                <a:gd name="T37" fmla="*/ 48 h 85"/>
                <a:gd name="T38" fmla="*/ 232 w 232"/>
                <a:gd name="T39" fmla="*/ 36 h 85"/>
                <a:gd name="T40" fmla="*/ 220 w 232"/>
                <a:gd name="T41" fmla="*/ 32 h 85"/>
                <a:gd name="T42" fmla="*/ 208 w 232"/>
                <a:gd name="T43" fmla="*/ 24 h 85"/>
                <a:gd name="T44" fmla="*/ 195 w 232"/>
                <a:gd name="T45" fmla="*/ 12 h 85"/>
                <a:gd name="T46" fmla="*/ 183 w 232"/>
                <a:gd name="T47" fmla="*/ 4 h 85"/>
                <a:gd name="T48" fmla="*/ 171 w 232"/>
                <a:gd name="T49" fmla="*/ 4 h 85"/>
                <a:gd name="T50" fmla="*/ 159 w 232"/>
                <a:gd name="T51" fmla="*/ 0 h 85"/>
                <a:gd name="T52" fmla="*/ 142 w 232"/>
                <a:gd name="T53" fmla="*/ 0 h 85"/>
                <a:gd name="T54" fmla="*/ 130 w 232"/>
                <a:gd name="T55" fmla="*/ 4 h 85"/>
                <a:gd name="T56" fmla="*/ 118 w 232"/>
                <a:gd name="T57" fmla="*/ 4 h 85"/>
                <a:gd name="T58" fmla="*/ 106 w 232"/>
                <a:gd name="T59" fmla="*/ 4 h 85"/>
                <a:gd name="T60" fmla="*/ 94 w 232"/>
                <a:gd name="T61" fmla="*/ 4 h 85"/>
                <a:gd name="T62" fmla="*/ 81 w 232"/>
                <a:gd name="T63" fmla="*/ 8 h 85"/>
                <a:gd name="T64" fmla="*/ 69 w 232"/>
                <a:gd name="T65" fmla="*/ 12 h 85"/>
                <a:gd name="T66" fmla="*/ 57 w 232"/>
                <a:gd name="T67" fmla="*/ 16 h 85"/>
                <a:gd name="T68" fmla="*/ 49 w 232"/>
                <a:gd name="T69" fmla="*/ 24 h 85"/>
                <a:gd name="T70" fmla="*/ 37 w 232"/>
                <a:gd name="T71" fmla="*/ 32 h 85"/>
                <a:gd name="T72" fmla="*/ 24 w 232"/>
                <a:gd name="T73" fmla="*/ 40 h 85"/>
                <a:gd name="T74" fmla="*/ 12 w 232"/>
                <a:gd name="T75" fmla="*/ 48 h 85"/>
                <a:gd name="T76" fmla="*/ 0 w 232"/>
                <a:gd name="T77" fmla="*/ 61 h 85"/>
                <a:gd name="T78" fmla="*/ 4 w 232"/>
                <a:gd name="T79" fmla="*/ 73 h 85"/>
                <a:gd name="T80" fmla="*/ 8 w 232"/>
                <a:gd name="T81" fmla="*/ 85 h 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2"/>
                <a:gd name="T124" fmla="*/ 0 h 85"/>
                <a:gd name="T125" fmla="*/ 232 w 232"/>
                <a:gd name="T126" fmla="*/ 85 h 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2" h="85">
                  <a:moveTo>
                    <a:pt x="8" y="85"/>
                  </a:moveTo>
                  <a:lnTo>
                    <a:pt x="20" y="85"/>
                  </a:lnTo>
                  <a:lnTo>
                    <a:pt x="33" y="81"/>
                  </a:lnTo>
                  <a:lnTo>
                    <a:pt x="45" y="81"/>
                  </a:lnTo>
                  <a:lnTo>
                    <a:pt x="57" y="77"/>
                  </a:lnTo>
                  <a:lnTo>
                    <a:pt x="69" y="73"/>
                  </a:lnTo>
                  <a:lnTo>
                    <a:pt x="81" y="65"/>
                  </a:lnTo>
                  <a:lnTo>
                    <a:pt x="90" y="69"/>
                  </a:lnTo>
                  <a:lnTo>
                    <a:pt x="102" y="73"/>
                  </a:lnTo>
                  <a:lnTo>
                    <a:pt x="114" y="77"/>
                  </a:lnTo>
                  <a:lnTo>
                    <a:pt x="126" y="77"/>
                  </a:lnTo>
                  <a:lnTo>
                    <a:pt x="142" y="73"/>
                  </a:lnTo>
                  <a:lnTo>
                    <a:pt x="155" y="69"/>
                  </a:lnTo>
                  <a:lnTo>
                    <a:pt x="167" y="69"/>
                  </a:lnTo>
                  <a:lnTo>
                    <a:pt x="179" y="65"/>
                  </a:lnTo>
                  <a:lnTo>
                    <a:pt x="191" y="65"/>
                  </a:lnTo>
                  <a:lnTo>
                    <a:pt x="203" y="61"/>
                  </a:lnTo>
                  <a:lnTo>
                    <a:pt x="220" y="57"/>
                  </a:lnTo>
                  <a:lnTo>
                    <a:pt x="232" y="48"/>
                  </a:lnTo>
                  <a:lnTo>
                    <a:pt x="232" y="36"/>
                  </a:lnTo>
                  <a:lnTo>
                    <a:pt x="220" y="32"/>
                  </a:lnTo>
                  <a:lnTo>
                    <a:pt x="208" y="24"/>
                  </a:lnTo>
                  <a:lnTo>
                    <a:pt x="195" y="12"/>
                  </a:lnTo>
                  <a:lnTo>
                    <a:pt x="183" y="4"/>
                  </a:lnTo>
                  <a:lnTo>
                    <a:pt x="171" y="4"/>
                  </a:lnTo>
                  <a:lnTo>
                    <a:pt x="159" y="0"/>
                  </a:lnTo>
                  <a:lnTo>
                    <a:pt x="142" y="0"/>
                  </a:lnTo>
                  <a:lnTo>
                    <a:pt x="130" y="4"/>
                  </a:lnTo>
                  <a:lnTo>
                    <a:pt x="118" y="4"/>
                  </a:lnTo>
                  <a:lnTo>
                    <a:pt x="106" y="4"/>
                  </a:lnTo>
                  <a:lnTo>
                    <a:pt x="94" y="4"/>
                  </a:lnTo>
                  <a:lnTo>
                    <a:pt x="81" y="8"/>
                  </a:lnTo>
                  <a:lnTo>
                    <a:pt x="69" y="12"/>
                  </a:lnTo>
                  <a:lnTo>
                    <a:pt x="57" y="16"/>
                  </a:lnTo>
                  <a:lnTo>
                    <a:pt x="49" y="24"/>
                  </a:lnTo>
                  <a:lnTo>
                    <a:pt x="37" y="32"/>
                  </a:lnTo>
                  <a:lnTo>
                    <a:pt x="24" y="40"/>
                  </a:lnTo>
                  <a:lnTo>
                    <a:pt x="12" y="48"/>
                  </a:lnTo>
                  <a:lnTo>
                    <a:pt x="0" y="61"/>
                  </a:lnTo>
                  <a:lnTo>
                    <a:pt x="4" y="73"/>
                  </a:lnTo>
                  <a:lnTo>
                    <a:pt x="8" y="8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46" name="Freeform 1082">
              <a:extLst>
                <a:ext uri="{FF2B5EF4-FFF2-40B4-BE49-F238E27FC236}">
                  <a16:creationId xmlns="" xmlns:a16="http://schemas.microsoft.com/office/drawing/2014/main" id="{4BDB9D4F-08D5-4A7F-B5C7-C28C5D4A3842}"/>
                </a:ext>
              </a:extLst>
            </p:cNvPr>
            <p:cNvSpPr>
              <a:spLocks/>
            </p:cNvSpPr>
            <p:nvPr/>
          </p:nvSpPr>
          <p:spPr bwMode="gray">
            <a:xfrm>
              <a:off x="7978714" y="2543148"/>
              <a:ext cx="36720" cy="16196"/>
            </a:xfrm>
            <a:custGeom>
              <a:avLst/>
              <a:gdLst>
                <a:gd name="T0" fmla="*/ 24 w 102"/>
                <a:gd name="T1" fmla="*/ 33 h 45"/>
                <a:gd name="T2" fmla="*/ 36 w 102"/>
                <a:gd name="T3" fmla="*/ 37 h 45"/>
                <a:gd name="T4" fmla="*/ 49 w 102"/>
                <a:gd name="T5" fmla="*/ 41 h 45"/>
                <a:gd name="T6" fmla="*/ 61 w 102"/>
                <a:gd name="T7" fmla="*/ 45 h 45"/>
                <a:gd name="T8" fmla="*/ 73 w 102"/>
                <a:gd name="T9" fmla="*/ 45 h 45"/>
                <a:gd name="T10" fmla="*/ 85 w 102"/>
                <a:gd name="T11" fmla="*/ 45 h 45"/>
                <a:gd name="T12" fmla="*/ 93 w 102"/>
                <a:gd name="T13" fmla="*/ 37 h 45"/>
                <a:gd name="T14" fmla="*/ 102 w 102"/>
                <a:gd name="T15" fmla="*/ 21 h 45"/>
                <a:gd name="T16" fmla="*/ 85 w 102"/>
                <a:gd name="T17" fmla="*/ 13 h 45"/>
                <a:gd name="T18" fmla="*/ 77 w 102"/>
                <a:gd name="T19" fmla="*/ 13 h 45"/>
                <a:gd name="T20" fmla="*/ 61 w 102"/>
                <a:gd name="T21" fmla="*/ 9 h 45"/>
                <a:gd name="T22" fmla="*/ 49 w 102"/>
                <a:gd name="T23" fmla="*/ 5 h 45"/>
                <a:gd name="T24" fmla="*/ 41 w 102"/>
                <a:gd name="T25" fmla="*/ 0 h 45"/>
                <a:gd name="T26" fmla="*/ 28 w 102"/>
                <a:gd name="T27" fmla="*/ 0 h 45"/>
                <a:gd name="T28" fmla="*/ 24 w 102"/>
                <a:gd name="T29" fmla="*/ 0 h 45"/>
                <a:gd name="T30" fmla="*/ 8 w 102"/>
                <a:gd name="T31" fmla="*/ 9 h 45"/>
                <a:gd name="T32" fmla="*/ 0 w 102"/>
                <a:gd name="T33" fmla="*/ 21 h 45"/>
                <a:gd name="T34" fmla="*/ 12 w 102"/>
                <a:gd name="T35" fmla="*/ 25 h 45"/>
                <a:gd name="T36" fmla="*/ 24 w 102"/>
                <a:gd name="T37" fmla="*/ 33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2"/>
                <a:gd name="T58" fmla="*/ 0 h 45"/>
                <a:gd name="T59" fmla="*/ 102 w 102"/>
                <a:gd name="T60" fmla="*/ 45 h 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2" h="45">
                  <a:moveTo>
                    <a:pt x="24" y="33"/>
                  </a:moveTo>
                  <a:lnTo>
                    <a:pt x="36" y="37"/>
                  </a:lnTo>
                  <a:lnTo>
                    <a:pt x="49" y="41"/>
                  </a:lnTo>
                  <a:lnTo>
                    <a:pt x="61" y="45"/>
                  </a:lnTo>
                  <a:lnTo>
                    <a:pt x="73" y="45"/>
                  </a:lnTo>
                  <a:lnTo>
                    <a:pt x="85" y="45"/>
                  </a:lnTo>
                  <a:lnTo>
                    <a:pt x="93" y="37"/>
                  </a:lnTo>
                  <a:lnTo>
                    <a:pt x="102" y="21"/>
                  </a:lnTo>
                  <a:lnTo>
                    <a:pt x="85" y="13"/>
                  </a:lnTo>
                  <a:lnTo>
                    <a:pt x="77" y="13"/>
                  </a:lnTo>
                  <a:lnTo>
                    <a:pt x="61" y="9"/>
                  </a:lnTo>
                  <a:lnTo>
                    <a:pt x="49" y="5"/>
                  </a:lnTo>
                  <a:lnTo>
                    <a:pt x="41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8" y="9"/>
                  </a:lnTo>
                  <a:lnTo>
                    <a:pt x="0" y="21"/>
                  </a:lnTo>
                  <a:lnTo>
                    <a:pt x="12" y="25"/>
                  </a:lnTo>
                  <a:lnTo>
                    <a:pt x="24" y="3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47" name="Freeform 1083">
              <a:extLst>
                <a:ext uri="{FF2B5EF4-FFF2-40B4-BE49-F238E27FC236}">
                  <a16:creationId xmlns="" xmlns:a16="http://schemas.microsoft.com/office/drawing/2014/main" id="{B9DF4796-6144-4F23-8AF6-BD294B42E52E}"/>
                </a:ext>
              </a:extLst>
            </p:cNvPr>
            <p:cNvSpPr>
              <a:spLocks/>
            </p:cNvSpPr>
            <p:nvPr/>
          </p:nvSpPr>
          <p:spPr bwMode="gray">
            <a:xfrm>
              <a:off x="8421159" y="2771695"/>
              <a:ext cx="67321" cy="23395"/>
            </a:xfrm>
            <a:custGeom>
              <a:avLst/>
              <a:gdLst>
                <a:gd name="T0" fmla="*/ 187 w 187"/>
                <a:gd name="T1" fmla="*/ 53 h 65"/>
                <a:gd name="T2" fmla="*/ 183 w 187"/>
                <a:gd name="T3" fmla="*/ 41 h 65"/>
                <a:gd name="T4" fmla="*/ 171 w 187"/>
                <a:gd name="T5" fmla="*/ 41 h 65"/>
                <a:gd name="T6" fmla="*/ 158 w 187"/>
                <a:gd name="T7" fmla="*/ 41 h 65"/>
                <a:gd name="T8" fmla="*/ 146 w 187"/>
                <a:gd name="T9" fmla="*/ 41 h 65"/>
                <a:gd name="T10" fmla="*/ 134 w 187"/>
                <a:gd name="T11" fmla="*/ 33 h 65"/>
                <a:gd name="T12" fmla="*/ 122 w 187"/>
                <a:gd name="T13" fmla="*/ 29 h 65"/>
                <a:gd name="T14" fmla="*/ 114 w 187"/>
                <a:gd name="T15" fmla="*/ 25 h 65"/>
                <a:gd name="T16" fmla="*/ 110 w 187"/>
                <a:gd name="T17" fmla="*/ 25 h 65"/>
                <a:gd name="T18" fmla="*/ 102 w 187"/>
                <a:gd name="T19" fmla="*/ 12 h 65"/>
                <a:gd name="T20" fmla="*/ 89 w 187"/>
                <a:gd name="T21" fmla="*/ 8 h 65"/>
                <a:gd name="T22" fmla="*/ 77 w 187"/>
                <a:gd name="T23" fmla="*/ 8 h 65"/>
                <a:gd name="T24" fmla="*/ 69 w 187"/>
                <a:gd name="T25" fmla="*/ 12 h 65"/>
                <a:gd name="T26" fmla="*/ 57 w 187"/>
                <a:gd name="T27" fmla="*/ 17 h 65"/>
                <a:gd name="T28" fmla="*/ 45 w 187"/>
                <a:gd name="T29" fmla="*/ 12 h 65"/>
                <a:gd name="T30" fmla="*/ 32 w 187"/>
                <a:gd name="T31" fmla="*/ 12 h 65"/>
                <a:gd name="T32" fmla="*/ 20 w 187"/>
                <a:gd name="T33" fmla="*/ 8 h 65"/>
                <a:gd name="T34" fmla="*/ 8 w 187"/>
                <a:gd name="T35" fmla="*/ 0 h 65"/>
                <a:gd name="T36" fmla="*/ 4 w 187"/>
                <a:gd name="T37" fmla="*/ 12 h 65"/>
                <a:gd name="T38" fmla="*/ 0 w 187"/>
                <a:gd name="T39" fmla="*/ 25 h 65"/>
                <a:gd name="T40" fmla="*/ 8 w 187"/>
                <a:gd name="T41" fmla="*/ 37 h 65"/>
                <a:gd name="T42" fmla="*/ 16 w 187"/>
                <a:gd name="T43" fmla="*/ 41 h 65"/>
                <a:gd name="T44" fmla="*/ 28 w 187"/>
                <a:gd name="T45" fmla="*/ 41 h 65"/>
                <a:gd name="T46" fmla="*/ 45 w 187"/>
                <a:gd name="T47" fmla="*/ 33 h 65"/>
                <a:gd name="T48" fmla="*/ 53 w 187"/>
                <a:gd name="T49" fmla="*/ 33 h 65"/>
                <a:gd name="T50" fmla="*/ 65 w 187"/>
                <a:gd name="T51" fmla="*/ 33 h 65"/>
                <a:gd name="T52" fmla="*/ 53 w 187"/>
                <a:gd name="T53" fmla="*/ 33 h 65"/>
                <a:gd name="T54" fmla="*/ 65 w 187"/>
                <a:gd name="T55" fmla="*/ 33 h 65"/>
                <a:gd name="T56" fmla="*/ 77 w 187"/>
                <a:gd name="T57" fmla="*/ 37 h 65"/>
                <a:gd name="T58" fmla="*/ 89 w 187"/>
                <a:gd name="T59" fmla="*/ 41 h 65"/>
                <a:gd name="T60" fmla="*/ 102 w 187"/>
                <a:gd name="T61" fmla="*/ 53 h 65"/>
                <a:gd name="T62" fmla="*/ 114 w 187"/>
                <a:gd name="T63" fmla="*/ 57 h 65"/>
                <a:gd name="T64" fmla="*/ 114 w 187"/>
                <a:gd name="T65" fmla="*/ 57 h 65"/>
                <a:gd name="T66" fmla="*/ 126 w 187"/>
                <a:gd name="T67" fmla="*/ 65 h 65"/>
                <a:gd name="T68" fmla="*/ 138 w 187"/>
                <a:gd name="T69" fmla="*/ 65 h 65"/>
                <a:gd name="T70" fmla="*/ 150 w 187"/>
                <a:gd name="T71" fmla="*/ 57 h 65"/>
                <a:gd name="T72" fmla="*/ 163 w 187"/>
                <a:gd name="T73" fmla="*/ 57 h 65"/>
                <a:gd name="T74" fmla="*/ 175 w 187"/>
                <a:gd name="T75" fmla="*/ 57 h 65"/>
                <a:gd name="T76" fmla="*/ 187 w 187"/>
                <a:gd name="T77" fmla="*/ 53 h 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7"/>
                <a:gd name="T118" fmla="*/ 0 h 65"/>
                <a:gd name="T119" fmla="*/ 187 w 187"/>
                <a:gd name="T120" fmla="*/ 65 h 6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7" h="65">
                  <a:moveTo>
                    <a:pt x="187" y="53"/>
                  </a:moveTo>
                  <a:lnTo>
                    <a:pt x="183" y="41"/>
                  </a:lnTo>
                  <a:lnTo>
                    <a:pt x="171" y="41"/>
                  </a:lnTo>
                  <a:lnTo>
                    <a:pt x="158" y="41"/>
                  </a:lnTo>
                  <a:lnTo>
                    <a:pt x="146" y="41"/>
                  </a:lnTo>
                  <a:lnTo>
                    <a:pt x="134" y="33"/>
                  </a:lnTo>
                  <a:lnTo>
                    <a:pt x="122" y="29"/>
                  </a:lnTo>
                  <a:lnTo>
                    <a:pt x="114" y="25"/>
                  </a:lnTo>
                  <a:lnTo>
                    <a:pt x="110" y="25"/>
                  </a:lnTo>
                  <a:lnTo>
                    <a:pt x="102" y="12"/>
                  </a:lnTo>
                  <a:lnTo>
                    <a:pt x="89" y="8"/>
                  </a:lnTo>
                  <a:lnTo>
                    <a:pt x="77" y="8"/>
                  </a:lnTo>
                  <a:lnTo>
                    <a:pt x="69" y="12"/>
                  </a:lnTo>
                  <a:lnTo>
                    <a:pt x="57" y="17"/>
                  </a:lnTo>
                  <a:lnTo>
                    <a:pt x="45" y="12"/>
                  </a:lnTo>
                  <a:lnTo>
                    <a:pt x="32" y="12"/>
                  </a:lnTo>
                  <a:lnTo>
                    <a:pt x="20" y="8"/>
                  </a:lnTo>
                  <a:lnTo>
                    <a:pt x="8" y="0"/>
                  </a:lnTo>
                  <a:lnTo>
                    <a:pt x="4" y="12"/>
                  </a:lnTo>
                  <a:lnTo>
                    <a:pt x="0" y="25"/>
                  </a:lnTo>
                  <a:lnTo>
                    <a:pt x="8" y="37"/>
                  </a:lnTo>
                  <a:lnTo>
                    <a:pt x="16" y="41"/>
                  </a:lnTo>
                  <a:lnTo>
                    <a:pt x="28" y="41"/>
                  </a:lnTo>
                  <a:lnTo>
                    <a:pt x="45" y="33"/>
                  </a:lnTo>
                  <a:lnTo>
                    <a:pt x="53" y="33"/>
                  </a:lnTo>
                  <a:lnTo>
                    <a:pt x="65" y="33"/>
                  </a:lnTo>
                  <a:lnTo>
                    <a:pt x="53" y="33"/>
                  </a:lnTo>
                  <a:lnTo>
                    <a:pt x="65" y="33"/>
                  </a:lnTo>
                  <a:lnTo>
                    <a:pt x="77" y="37"/>
                  </a:lnTo>
                  <a:lnTo>
                    <a:pt x="89" y="41"/>
                  </a:lnTo>
                  <a:lnTo>
                    <a:pt x="102" y="53"/>
                  </a:lnTo>
                  <a:lnTo>
                    <a:pt x="114" y="57"/>
                  </a:lnTo>
                  <a:lnTo>
                    <a:pt x="126" y="65"/>
                  </a:lnTo>
                  <a:lnTo>
                    <a:pt x="138" y="65"/>
                  </a:lnTo>
                  <a:lnTo>
                    <a:pt x="150" y="57"/>
                  </a:lnTo>
                  <a:lnTo>
                    <a:pt x="163" y="57"/>
                  </a:lnTo>
                  <a:lnTo>
                    <a:pt x="175" y="57"/>
                  </a:lnTo>
                  <a:lnTo>
                    <a:pt x="187" y="5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48" name="Freeform 1084">
              <a:extLst>
                <a:ext uri="{FF2B5EF4-FFF2-40B4-BE49-F238E27FC236}">
                  <a16:creationId xmlns="" xmlns:a16="http://schemas.microsoft.com/office/drawing/2014/main" id="{6F0D792D-EF62-4A01-8794-32BD890F520A}"/>
                </a:ext>
              </a:extLst>
            </p:cNvPr>
            <p:cNvSpPr>
              <a:spLocks/>
            </p:cNvSpPr>
            <p:nvPr/>
          </p:nvSpPr>
          <p:spPr bwMode="gray">
            <a:xfrm>
              <a:off x="7883313" y="2923940"/>
              <a:ext cx="28080" cy="20515"/>
            </a:xfrm>
            <a:custGeom>
              <a:avLst/>
              <a:gdLst>
                <a:gd name="T0" fmla="*/ 49 w 78"/>
                <a:gd name="T1" fmla="*/ 33 h 57"/>
                <a:gd name="T2" fmla="*/ 61 w 78"/>
                <a:gd name="T3" fmla="*/ 29 h 57"/>
                <a:gd name="T4" fmla="*/ 74 w 78"/>
                <a:gd name="T5" fmla="*/ 29 h 57"/>
                <a:gd name="T6" fmla="*/ 78 w 78"/>
                <a:gd name="T7" fmla="*/ 17 h 57"/>
                <a:gd name="T8" fmla="*/ 74 w 78"/>
                <a:gd name="T9" fmla="*/ 4 h 57"/>
                <a:gd name="T10" fmla="*/ 61 w 78"/>
                <a:gd name="T11" fmla="*/ 0 h 57"/>
                <a:gd name="T12" fmla="*/ 49 w 78"/>
                <a:gd name="T13" fmla="*/ 9 h 57"/>
                <a:gd name="T14" fmla="*/ 37 w 78"/>
                <a:gd name="T15" fmla="*/ 13 h 57"/>
                <a:gd name="T16" fmla="*/ 25 w 78"/>
                <a:gd name="T17" fmla="*/ 13 h 57"/>
                <a:gd name="T18" fmla="*/ 21 w 78"/>
                <a:gd name="T19" fmla="*/ 25 h 57"/>
                <a:gd name="T20" fmla="*/ 21 w 78"/>
                <a:gd name="T21" fmla="*/ 37 h 57"/>
                <a:gd name="T22" fmla="*/ 8 w 78"/>
                <a:gd name="T23" fmla="*/ 49 h 57"/>
                <a:gd name="T24" fmla="*/ 0 w 78"/>
                <a:gd name="T25" fmla="*/ 57 h 57"/>
                <a:gd name="T26" fmla="*/ 13 w 78"/>
                <a:gd name="T27" fmla="*/ 53 h 57"/>
                <a:gd name="T28" fmla="*/ 25 w 78"/>
                <a:gd name="T29" fmla="*/ 45 h 57"/>
                <a:gd name="T30" fmla="*/ 37 w 78"/>
                <a:gd name="T31" fmla="*/ 41 h 57"/>
                <a:gd name="T32" fmla="*/ 49 w 78"/>
                <a:gd name="T33" fmla="*/ 33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57"/>
                <a:gd name="T53" fmla="*/ 78 w 78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57">
                  <a:moveTo>
                    <a:pt x="49" y="33"/>
                  </a:moveTo>
                  <a:lnTo>
                    <a:pt x="61" y="29"/>
                  </a:lnTo>
                  <a:lnTo>
                    <a:pt x="74" y="29"/>
                  </a:lnTo>
                  <a:lnTo>
                    <a:pt x="78" y="17"/>
                  </a:lnTo>
                  <a:lnTo>
                    <a:pt x="74" y="4"/>
                  </a:lnTo>
                  <a:lnTo>
                    <a:pt x="61" y="0"/>
                  </a:lnTo>
                  <a:lnTo>
                    <a:pt x="49" y="9"/>
                  </a:lnTo>
                  <a:lnTo>
                    <a:pt x="37" y="13"/>
                  </a:lnTo>
                  <a:lnTo>
                    <a:pt x="25" y="13"/>
                  </a:lnTo>
                  <a:lnTo>
                    <a:pt x="21" y="25"/>
                  </a:lnTo>
                  <a:lnTo>
                    <a:pt x="21" y="37"/>
                  </a:lnTo>
                  <a:lnTo>
                    <a:pt x="8" y="49"/>
                  </a:lnTo>
                  <a:lnTo>
                    <a:pt x="0" y="57"/>
                  </a:lnTo>
                  <a:lnTo>
                    <a:pt x="13" y="53"/>
                  </a:lnTo>
                  <a:lnTo>
                    <a:pt x="25" y="45"/>
                  </a:lnTo>
                  <a:lnTo>
                    <a:pt x="37" y="41"/>
                  </a:lnTo>
                  <a:lnTo>
                    <a:pt x="49" y="3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49" name="Freeform 1085">
              <a:extLst>
                <a:ext uri="{FF2B5EF4-FFF2-40B4-BE49-F238E27FC236}">
                  <a16:creationId xmlns="" xmlns:a16="http://schemas.microsoft.com/office/drawing/2014/main" id="{7E1248F6-176E-4270-8003-F9806BBCD353}"/>
                </a:ext>
              </a:extLst>
            </p:cNvPr>
            <p:cNvSpPr>
              <a:spLocks/>
            </p:cNvSpPr>
            <p:nvPr/>
          </p:nvSpPr>
          <p:spPr bwMode="gray">
            <a:xfrm>
              <a:off x="7314867" y="3048471"/>
              <a:ext cx="19080" cy="14757"/>
            </a:xfrm>
            <a:custGeom>
              <a:avLst/>
              <a:gdLst>
                <a:gd name="T0" fmla="*/ 49 w 53"/>
                <a:gd name="T1" fmla="*/ 21 h 41"/>
                <a:gd name="T2" fmla="*/ 53 w 53"/>
                <a:gd name="T3" fmla="*/ 17 h 41"/>
                <a:gd name="T4" fmla="*/ 41 w 53"/>
                <a:gd name="T5" fmla="*/ 17 h 41"/>
                <a:gd name="T6" fmla="*/ 45 w 53"/>
                <a:gd name="T7" fmla="*/ 4 h 41"/>
                <a:gd name="T8" fmla="*/ 33 w 53"/>
                <a:gd name="T9" fmla="*/ 4 h 41"/>
                <a:gd name="T10" fmla="*/ 21 w 53"/>
                <a:gd name="T11" fmla="*/ 0 h 41"/>
                <a:gd name="T12" fmla="*/ 17 w 53"/>
                <a:gd name="T13" fmla="*/ 12 h 41"/>
                <a:gd name="T14" fmla="*/ 9 w 53"/>
                <a:gd name="T15" fmla="*/ 17 h 41"/>
                <a:gd name="T16" fmla="*/ 0 w 53"/>
                <a:gd name="T17" fmla="*/ 29 h 41"/>
                <a:gd name="T18" fmla="*/ 13 w 53"/>
                <a:gd name="T19" fmla="*/ 25 h 41"/>
                <a:gd name="T20" fmla="*/ 25 w 53"/>
                <a:gd name="T21" fmla="*/ 37 h 41"/>
                <a:gd name="T22" fmla="*/ 37 w 53"/>
                <a:gd name="T23" fmla="*/ 41 h 41"/>
                <a:gd name="T24" fmla="*/ 45 w 53"/>
                <a:gd name="T25" fmla="*/ 33 h 41"/>
                <a:gd name="T26" fmla="*/ 49 w 53"/>
                <a:gd name="T27" fmla="*/ 21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41"/>
                <a:gd name="T44" fmla="*/ 53 w 53"/>
                <a:gd name="T45" fmla="*/ 41 h 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41">
                  <a:moveTo>
                    <a:pt x="49" y="21"/>
                  </a:moveTo>
                  <a:lnTo>
                    <a:pt x="53" y="17"/>
                  </a:lnTo>
                  <a:lnTo>
                    <a:pt x="41" y="17"/>
                  </a:lnTo>
                  <a:lnTo>
                    <a:pt x="45" y="4"/>
                  </a:lnTo>
                  <a:lnTo>
                    <a:pt x="33" y="4"/>
                  </a:lnTo>
                  <a:lnTo>
                    <a:pt x="21" y="0"/>
                  </a:lnTo>
                  <a:lnTo>
                    <a:pt x="17" y="12"/>
                  </a:lnTo>
                  <a:lnTo>
                    <a:pt x="9" y="17"/>
                  </a:lnTo>
                  <a:lnTo>
                    <a:pt x="0" y="29"/>
                  </a:lnTo>
                  <a:lnTo>
                    <a:pt x="13" y="25"/>
                  </a:lnTo>
                  <a:lnTo>
                    <a:pt x="25" y="37"/>
                  </a:lnTo>
                  <a:lnTo>
                    <a:pt x="37" y="41"/>
                  </a:lnTo>
                  <a:lnTo>
                    <a:pt x="45" y="33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50" name="Freeform 1086">
              <a:extLst>
                <a:ext uri="{FF2B5EF4-FFF2-40B4-BE49-F238E27FC236}">
                  <a16:creationId xmlns="" xmlns:a16="http://schemas.microsoft.com/office/drawing/2014/main" id="{2C36400B-C7FF-4091-915D-57EB477FF9B0}"/>
                </a:ext>
              </a:extLst>
            </p:cNvPr>
            <p:cNvSpPr>
              <a:spLocks/>
            </p:cNvSpPr>
            <p:nvPr/>
          </p:nvSpPr>
          <p:spPr bwMode="gray">
            <a:xfrm>
              <a:off x="5422326" y="2101170"/>
              <a:ext cx="27720" cy="10078"/>
            </a:xfrm>
            <a:custGeom>
              <a:avLst/>
              <a:gdLst>
                <a:gd name="T0" fmla="*/ 24 w 77"/>
                <a:gd name="T1" fmla="*/ 24 h 28"/>
                <a:gd name="T2" fmla="*/ 41 w 77"/>
                <a:gd name="T3" fmla="*/ 24 h 28"/>
                <a:gd name="T4" fmla="*/ 53 w 77"/>
                <a:gd name="T5" fmla="*/ 24 h 28"/>
                <a:gd name="T6" fmla="*/ 65 w 77"/>
                <a:gd name="T7" fmla="*/ 28 h 28"/>
                <a:gd name="T8" fmla="*/ 77 w 77"/>
                <a:gd name="T9" fmla="*/ 24 h 28"/>
                <a:gd name="T10" fmla="*/ 65 w 77"/>
                <a:gd name="T11" fmla="*/ 16 h 28"/>
                <a:gd name="T12" fmla="*/ 69 w 77"/>
                <a:gd name="T13" fmla="*/ 8 h 28"/>
                <a:gd name="T14" fmla="*/ 53 w 77"/>
                <a:gd name="T15" fmla="*/ 0 h 28"/>
                <a:gd name="T16" fmla="*/ 41 w 77"/>
                <a:gd name="T17" fmla="*/ 8 h 28"/>
                <a:gd name="T18" fmla="*/ 28 w 77"/>
                <a:gd name="T19" fmla="*/ 16 h 28"/>
                <a:gd name="T20" fmla="*/ 24 w 77"/>
                <a:gd name="T21" fmla="*/ 16 h 28"/>
                <a:gd name="T22" fmla="*/ 12 w 77"/>
                <a:gd name="T23" fmla="*/ 16 h 28"/>
                <a:gd name="T24" fmla="*/ 0 w 77"/>
                <a:gd name="T25" fmla="*/ 20 h 28"/>
                <a:gd name="T26" fmla="*/ 12 w 77"/>
                <a:gd name="T27" fmla="*/ 24 h 28"/>
                <a:gd name="T28" fmla="*/ 24 w 77"/>
                <a:gd name="T29" fmla="*/ 24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7"/>
                <a:gd name="T46" fmla="*/ 0 h 28"/>
                <a:gd name="T47" fmla="*/ 77 w 77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7" h="28">
                  <a:moveTo>
                    <a:pt x="24" y="24"/>
                  </a:moveTo>
                  <a:lnTo>
                    <a:pt x="41" y="24"/>
                  </a:lnTo>
                  <a:lnTo>
                    <a:pt x="53" y="24"/>
                  </a:lnTo>
                  <a:lnTo>
                    <a:pt x="65" y="28"/>
                  </a:lnTo>
                  <a:lnTo>
                    <a:pt x="77" y="24"/>
                  </a:lnTo>
                  <a:lnTo>
                    <a:pt x="65" y="16"/>
                  </a:lnTo>
                  <a:lnTo>
                    <a:pt x="69" y="8"/>
                  </a:lnTo>
                  <a:lnTo>
                    <a:pt x="53" y="0"/>
                  </a:lnTo>
                  <a:lnTo>
                    <a:pt x="41" y="8"/>
                  </a:lnTo>
                  <a:lnTo>
                    <a:pt x="28" y="16"/>
                  </a:lnTo>
                  <a:lnTo>
                    <a:pt x="24" y="16"/>
                  </a:lnTo>
                  <a:lnTo>
                    <a:pt x="12" y="16"/>
                  </a:lnTo>
                  <a:lnTo>
                    <a:pt x="0" y="20"/>
                  </a:lnTo>
                  <a:lnTo>
                    <a:pt x="12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51" name="Freeform 1087">
              <a:extLst>
                <a:ext uri="{FF2B5EF4-FFF2-40B4-BE49-F238E27FC236}">
                  <a16:creationId xmlns="" xmlns:a16="http://schemas.microsoft.com/office/drawing/2014/main" id="{275375C8-5727-4214-99C5-33BCEAF32EA4}"/>
                </a:ext>
              </a:extLst>
            </p:cNvPr>
            <p:cNvSpPr>
              <a:spLocks/>
            </p:cNvSpPr>
            <p:nvPr/>
          </p:nvSpPr>
          <p:spPr bwMode="gray">
            <a:xfrm>
              <a:off x="5311085" y="2064459"/>
              <a:ext cx="80641" cy="20515"/>
            </a:xfrm>
            <a:custGeom>
              <a:avLst/>
              <a:gdLst>
                <a:gd name="T0" fmla="*/ 12 w 224"/>
                <a:gd name="T1" fmla="*/ 37 h 57"/>
                <a:gd name="T2" fmla="*/ 24 w 224"/>
                <a:gd name="T3" fmla="*/ 41 h 57"/>
                <a:gd name="T4" fmla="*/ 36 w 224"/>
                <a:gd name="T5" fmla="*/ 45 h 57"/>
                <a:gd name="T6" fmla="*/ 49 w 224"/>
                <a:gd name="T7" fmla="*/ 41 h 57"/>
                <a:gd name="T8" fmla="*/ 65 w 224"/>
                <a:gd name="T9" fmla="*/ 45 h 57"/>
                <a:gd name="T10" fmla="*/ 65 w 224"/>
                <a:gd name="T11" fmla="*/ 57 h 57"/>
                <a:gd name="T12" fmla="*/ 77 w 224"/>
                <a:gd name="T13" fmla="*/ 53 h 57"/>
                <a:gd name="T14" fmla="*/ 89 w 224"/>
                <a:gd name="T15" fmla="*/ 49 h 57"/>
                <a:gd name="T16" fmla="*/ 101 w 224"/>
                <a:gd name="T17" fmla="*/ 41 h 57"/>
                <a:gd name="T18" fmla="*/ 118 w 224"/>
                <a:gd name="T19" fmla="*/ 41 h 57"/>
                <a:gd name="T20" fmla="*/ 130 w 224"/>
                <a:gd name="T21" fmla="*/ 33 h 57"/>
                <a:gd name="T22" fmla="*/ 142 w 224"/>
                <a:gd name="T23" fmla="*/ 28 h 57"/>
                <a:gd name="T24" fmla="*/ 150 w 224"/>
                <a:gd name="T25" fmla="*/ 16 h 57"/>
                <a:gd name="T26" fmla="*/ 162 w 224"/>
                <a:gd name="T27" fmla="*/ 12 h 57"/>
                <a:gd name="T28" fmla="*/ 175 w 224"/>
                <a:gd name="T29" fmla="*/ 16 h 57"/>
                <a:gd name="T30" fmla="*/ 187 w 224"/>
                <a:gd name="T31" fmla="*/ 24 h 57"/>
                <a:gd name="T32" fmla="*/ 199 w 224"/>
                <a:gd name="T33" fmla="*/ 28 h 57"/>
                <a:gd name="T34" fmla="*/ 211 w 224"/>
                <a:gd name="T35" fmla="*/ 28 h 57"/>
                <a:gd name="T36" fmla="*/ 224 w 224"/>
                <a:gd name="T37" fmla="*/ 33 h 57"/>
                <a:gd name="T38" fmla="*/ 219 w 224"/>
                <a:gd name="T39" fmla="*/ 20 h 57"/>
                <a:gd name="T40" fmla="*/ 215 w 224"/>
                <a:gd name="T41" fmla="*/ 8 h 57"/>
                <a:gd name="T42" fmla="*/ 203 w 224"/>
                <a:gd name="T43" fmla="*/ 4 h 57"/>
                <a:gd name="T44" fmla="*/ 191 w 224"/>
                <a:gd name="T45" fmla="*/ 4 h 57"/>
                <a:gd name="T46" fmla="*/ 179 w 224"/>
                <a:gd name="T47" fmla="*/ 8 h 57"/>
                <a:gd name="T48" fmla="*/ 162 w 224"/>
                <a:gd name="T49" fmla="*/ 0 h 57"/>
                <a:gd name="T50" fmla="*/ 150 w 224"/>
                <a:gd name="T51" fmla="*/ 0 h 57"/>
                <a:gd name="T52" fmla="*/ 138 w 224"/>
                <a:gd name="T53" fmla="*/ 0 h 57"/>
                <a:gd name="T54" fmla="*/ 126 w 224"/>
                <a:gd name="T55" fmla="*/ 8 h 57"/>
                <a:gd name="T56" fmla="*/ 114 w 224"/>
                <a:gd name="T57" fmla="*/ 12 h 57"/>
                <a:gd name="T58" fmla="*/ 101 w 224"/>
                <a:gd name="T59" fmla="*/ 12 h 57"/>
                <a:gd name="T60" fmla="*/ 85 w 224"/>
                <a:gd name="T61" fmla="*/ 16 h 57"/>
                <a:gd name="T62" fmla="*/ 77 w 224"/>
                <a:gd name="T63" fmla="*/ 20 h 57"/>
                <a:gd name="T64" fmla="*/ 61 w 224"/>
                <a:gd name="T65" fmla="*/ 24 h 57"/>
                <a:gd name="T66" fmla="*/ 49 w 224"/>
                <a:gd name="T67" fmla="*/ 24 h 57"/>
                <a:gd name="T68" fmla="*/ 24 w 224"/>
                <a:gd name="T69" fmla="*/ 24 h 57"/>
                <a:gd name="T70" fmla="*/ 8 w 224"/>
                <a:gd name="T71" fmla="*/ 28 h 57"/>
                <a:gd name="T72" fmla="*/ 0 w 224"/>
                <a:gd name="T73" fmla="*/ 28 h 57"/>
                <a:gd name="T74" fmla="*/ 0 w 224"/>
                <a:gd name="T75" fmla="*/ 33 h 57"/>
                <a:gd name="T76" fmla="*/ 12 w 224"/>
                <a:gd name="T77" fmla="*/ 37 h 5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4"/>
                <a:gd name="T118" fmla="*/ 0 h 57"/>
                <a:gd name="T119" fmla="*/ 224 w 224"/>
                <a:gd name="T120" fmla="*/ 57 h 5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4" h="57">
                  <a:moveTo>
                    <a:pt x="12" y="37"/>
                  </a:moveTo>
                  <a:lnTo>
                    <a:pt x="24" y="41"/>
                  </a:lnTo>
                  <a:lnTo>
                    <a:pt x="36" y="45"/>
                  </a:lnTo>
                  <a:lnTo>
                    <a:pt x="49" y="41"/>
                  </a:lnTo>
                  <a:lnTo>
                    <a:pt x="65" y="45"/>
                  </a:lnTo>
                  <a:lnTo>
                    <a:pt x="65" y="57"/>
                  </a:lnTo>
                  <a:lnTo>
                    <a:pt x="77" y="53"/>
                  </a:lnTo>
                  <a:lnTo>
                    <a:pt x="89" y="49"/>
                  </a:lnTo>
                  <a:lnTo>
                    <a:pt x="101" y="41"/>
                  </a:lnTo>
                  <a:lnTo>
                    <a:pt x="118" y="41"/>
                  </a:lnTo>
                  <a:lnTo>
                    <a:pt x="130" y="33"/>
                  </a:lnTo>
                  <a:lnTo>
                    <a:pt x="142" y="28"/>
                  </a:lnTo>
                  <a:lnTo>
                    <a:pt x="150" y="16"/>
                  </a:lnTo>
                  <a:lnTo>
                    <a:pt x="162" y="12"/>
                  </a:lnTo>
                  <a:lnTo>
                    <a:pt x="175" y="16"/>
                  </a:lnTo>
                  <a:lnTo>
                    <a:pt x="187" y="24"/>
                  </a:lnTo>
                  <a:lnTo>
                    <a:pt x="199" y="28"/>
                  </a:lnTo>
                  <a:lnTo>
                    <a:pt x="211" y="28"/>
                  </a:lnTo>
                  <a:lnTo>
                    <a:pt x="224" y="33"/>
                  </a:lnTo>
                  <a:lnTo>
                    <a:pt x="219" y="20"/>
                  </a:lnTo>
                  <a:lnTo>
                    <a:pt x="215" y="8"/>
                  </a:lnTo>
                  <a:lnTo>
                    <a:pt x="203" y="4"/>
                  </a:lnTo>
                  <a:lnTo>
                    <a:pt x="191" y="4"/>
                  </a:lnTo>
                  <a:lnTo>
                    <a:pt x="179" y="8"/>
                  </a:lnTo>
                  <a:lnTo>
                    <a:pt x="162" y="0"/>
                  </a:lnTo>
                  <a:lnTo>
                    <a:pt x="150" y="0"/>
                  </a:lnTo>
                  <a:lnTo>
                    <a:pt x="138" y="0"/>
                  </a:lnTo>
                  <a:lnTo>
                    <a:pt x="126" y="8"/>
                  </a:lnTo>
                  <a:lnTo>
                    <a:pt x="114" y="12"/>
                  </a:lnTo>
                  <a:lnTo>
                    <a:pt x="101" y="12"/>
                  </a:lnTo>
                  <a:lnTo>
                    <a:pt x="85" y="16"/>
                  </a:lnTo>
                  <a:lnTo>
                    <a:pt x="77" y="20"/>
                  </a:lnTo>
                  <a:lnTo>
                    <a:pt x="61" y="24"/>
                  </a:lnTo>
                  <a:lnTo>
                    <a:pt x="49" y="24"/>
                  </a:lnTo>
                  <a:lnTo>
                    <a:pt x="24" y="24"/>
                  </a:lnTo>
                  <a:lnTo>
                    <a:pt x="8" y="28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52" name="Freeform 1088">
              <a:extLst>
                <a:ext uri="{FF2B5EF4-FFF2-40B4-BE49-F238E27FC236}">
                  <a16:creationId xmlns="" xmlns:a16="http://schemas.microsoft.com/office/drawing/2014/main" id="{4B1AA1CD-CFDB-47B9-AC5C-C3A51C0A0743}"/>
                </a:ext>
              </a:extLst>
            </p:cNvPr>
            <p:cNvSpPr>
              <a:spLocks/>
            </p:cNvSpPr>
            <p:nvPr/>
          </p:nvSpPr>
          <p:spPr bwMode="gray">
            <a:xfrm>
              <a:off x="5349246" y="2061580"/>
              <a:ext cx="106921" cy="41031"/>
            </a:xfrm>
            <a:custGeom>
              <a:avLst/>
              <a:gdLst>
                <a:gd name="T0" fmla="*/ 85 w 297"/>
                <a:gd name="T1" fmla="*/ 53 h 114"/>
                <a:gd name="T2" fmla="*/ 65 w 297"/>
                <a:gd name="T3" fmla="*/ 53 h 114"/>
                <a:gd name="T4" fmla="*/ 36 w 297"/>
                <a:gd name="T5" fmla="*/ 61 h 114"/>
                <a:gd name="T6" fmla="*/ 65 w 297"/>
                <a:gd name="T7" fmla="*/ 61 h 114"/>
                <a:gd name="T8" fmla="*/ 89 w 297"/>
                <a:gd name="T9" fmla="*/ 69 h 114"/>
                <a:gd name="T10" fmla="*/ 65 w 297"/>
                <a:gd name="T11" fmla="*/ 69 h 114"/>
                <a:gd name="T12" fmla="*/ 65 w 297"/>
                <a:gd name="T13" fmla="*/ 81 h 114"/>
                <a:gd name="T14" fmla="*/ 36 w 297"/>
                <a:gd name="T15" fmla="*/ 81 h 114"/>
                <a:gd name="T16" fmla="*/ 12 w 297"/>
                <a:gd name="T17" fmla="*/ 77 h 114"/>
                <a:gd name="T18" fmla="*/ 4 w 297"/>
                <a:gd name="T19" fmla="*/ 93 h 114"/>
                <a:gd name="T20" fmla="*/ 28 w 297"/>
                <a:gd name="T21" fmla="*/ 98 h 114"/>
                <a:gd name="T22" fmla="*/ 56 w 297"/>
                <a:gd name="T23" fmla="*/ 93 h 114"/>
                <a:gd name="T24" fmla="*/ 81 w 297"/>
                <a:gd name="T25" fmla="*/ 98 h 114"/>
                <a:gd name="T26" fmla="*/ 56 w 297"/>
                <a:gd name="T27" fmla="*/ 110 h 114"/>
                <a:gd name="T28" fmla="*/ 65 w 297"/>
                <a:gd name="T29" fmla="*/ 114 h 114"/>
                <a:gd name="T30" fmla="*/ 89 w 297"/>
                <a:gd name="T31" fmla="*/ 110 h 114"/>
                <a:gd name="T32" fmla="*/ 105 w 297"/>
                <a:gd name="T33" fmla="*/ 98 h 114"/>
                <a:gd name="T34" fmla="*/ 130 w 297"/>
                <a:gd name="T35" fmla="*/ 106 h 114"/>
                <a:gd name="T36" fmla="*/ 126 w 297"/>
                <a:gd name="T37" fmla="*/ 85 h 114"/>
                <a:gd name="T38" fmla="*/ 134 w 297"/>
                <a:gd name="T39" fmla="*/ 73 h 114"/>
                <a:gd name="T40" fmla="*/ 162 w 297"/>
                <a:gd name="T41" fmla="*/ 77 h 114"/>
                <a:gd name="T42" fmla="*/ 187 w 297"/>
                <a:gd name="T43" fmla="*/ 69 h 114"/>
                <a:gd name="T44" fmla="*/ 195 w 297"/>
                <a:gd name="T45" fmla="*/ 57 h 114"/>
                <a:gd name="T46" fmla="*/ 219 w 297"/>
                <a:gd name="T47" fmla="*/ 53 h 114"/>
                <a:gd name="T48" fmla="*/ 256 w 297"/>
                <a:gd name="T49" fmla="*/ 49 h 114"/>
                <a:gd name="T50" fmla="*/ 284 w 297"/>
                <a:gd name="T51" fmla="*/ 36 h 114"/>
                <a:gd name="T52" fmla="*/ 284 w 297"/>
                <a:gd name="T53" fmla="*/ 24 h 114"/>
                <a:gd name="T54" fmla="*/ 260 w 297"/>
                <a:gd name="T55" fmla="*/ 16 h 114"/>
                <a:gd name="T56" fmla="*/ 231 w 297"/>
                <a:gd name="T57" fmla="*/ 20 h 114"/>
                <a:gd name="T58" fmla="*/ 223 w 297"/>
                <a:gd name="T59" fmla="*/ 16 h 114"/>
                <a:gd name="T60" fmla="*/ 252 w 297"/>
                <a:gd name="T61" fmla="*/ 8 h 114"/>
                <a:gd name="T62" fmla="*/ 236 w 297"/>
                <a:gd name="T63" fmla="*/ 0 h 114"/>
                <a:gd name="T64" fmla="*/ 199 w 297"/>
                <a:gd name="T65" fmla="*/ 8 h 114"/>
                <a:gd name="T66" fmla="*/ 199 w 297"/>
                <a:gd name="T67" fmla="*/ 0 h 114"/>
                <a:gd name="T68" fmla="*/ 175 w 297"/>
                <a:gd name="T69" fmla="*/ 8 h 114"/>
                <a:gd name="T70" fmla="*/ 138 w 297"/>
                <a:gd name="T71" fmla="*/ 16 h 114"/>
                <a:gd name="T72" fmla="*/ 162 w 297"/>
                <a:gd name="T73" fmla="*/ 28 h 114"/>
                <a:gd name="T74" fmla="*/ 175 w 297"/>
                <a:gd name="T75" fmla="*/ 36 h 114"/>
                <a:gd name="T76" fmla="*/ 150 w 297"/>
                <a:gd name="T77" fmla="*/ 49 h 114"/>
                <a:gd name="T78" fmla="*/ 126 w 297"/>
                <a:gd name="T79" fmla="*/ 57 h 114"/>
                <a:gd name="T80" fmla="*/ 97 w 297"/>
                <a:gd name="T81" fmla="*/ 49 h 1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7"/>
                <a:gd name="T124" fmla="*/ 0 h 114"/>
                <a:gd name="T125" fmla="*/ 297 w 297"/>
                <a:gd name="T126" fmla="*/ 114 h 11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7" h="114">
                  <a:moveTo>
                    <a:pt x="97" y="49"/>
                  </a:moveTo>
                  <a:lnTo>
                    <a:pt x="85" y="53"/>
                  </a:lnTo>
                  <a:lnTo>
                    <a:pt x="73" y="49"/>
                  </a:lnTo>
                  <a:lnTo>
                    <a:pt x="65" y="53"/>
                  </a:lnTo>
                  <a:lnTo>
                    <a:pt x="48" y="57"/>
                  </a:lnTo>
                  <a:lnTo>
                    <a:pt x="36" y="61"/>
                  </a:lnTo>
                  <a:lnTo>
                    <a:pt x="48" y="61"/>
                  </a:lnTo>
                  <a:lnTo>
                    <a:pt x="65" y="61"/>
                  </a:lnTo>
                  <a:lnTo>
                    <a:pt x="77" y="61"/>
                  </a:lnTo>
                  <a:lnTo>
                    <a:pt x="89" y="69"/>
                  </a:lnTo>
                  <a:lnTo>
                    <a:pt x="77" y="69"/>
                  </a:lnTo>
                  <a:lnTo>
                    <a:pt x="65" y="69"/>
                  </a:lnTo>
                  <a:lnTo>
                    <a:pt x="77" y="77"/>
                  </a:lnTo>
                  <a:lnTo>
                    <a:pt x="65" y="81"/>
                  </a:lnTo>
                  <a:lnTo>
                    <a:pt x="52" y="85"/>
                  </a:lnTo>
                  <a:lnTo>
                    <a:pt x="36" y="81"/>
                  </a:lnTo>
                  <a:lnTo>
                    <a:pt x="28" y="81"/>
                  </a:lnTo>
                  <a:lnTo>
                    <a:pt x="12" y="77"/>
                  </a:lnTo>
                  <a:lnTo>
                    <a:pt x="0" y="81"/>
                  </a:lnTo>
                  <a:lnTo>
                    <a:pt x="4" y="93"/>
                  </a:lnTo>
                  <a:lnTo>
                    <a:pt x="20" y="102"/>
                  </a:lnTo>
                  <a:lnTo>
                    <a:pt x="28" y="98"/>
                  </a:lnTo>
                  <a:lnTo>
                    <a:pt x="44" y="93"/>
                  </a:lnTo>
                  <a:lnTo>
                    <a:pt x="56" y="93"/>
                  </a:lnTo>
                  <a:lnTo>
                    <a:pt x="69" y="93"/>
                  </a:lnTo>
                  <a:lnTo>
                    <a:pt x="81" y="98"/>
                  </a:lnTo>
                  <a:lnTo>
                    <a:pt x="69" y="102"/>
                  </a:lnTo>
                  <a:lnTo>
                    <a:pt x="56" y="110"/>
                  </a:lnTo>
                  <a:lnTo>
                    <a:pt x="52" y="110"/>
                  </a:lnTo>
                  <a:lnTo>
                    <a:pt x="65" y="114"/>
                  </a:lnTo>
                  <a:lnTo>
                    <a:pt x="77" y="110"/>
                  </a:lnTo>
                  <a:lnTo>
                    <a:pt x="89" y="110"/>
                  </a:lnTo>
                  <a:lnTo>
                    <a:pt x="101" y="110"/>
                  </a:lnTo>
                  <a:lnTo>
                    <a:pt x="105" y="98"/>
                  </a:lnTo>
                  <a:lnTo>
                    <a:pt x="118" y="102"/>
                  </a:lnTo>
                  <a:lnTo>
                    <a:pt x="130" y="106"/>
                  </a:lnTo>
                  <a:lnTo>
                    <a:pt x="138" y="93"/>
                  </a:lnTo>
                  <a:lnTo>
                    <a:pt x="126" y="85"/>
                  </a:lnTo>
                  <a:lnTo>
                    <a:pt x="122" y="73"/>
                  </a:lnTo>
                  <a:lnTo>
                    <a:pt x="134" y="73"/>
                  </a:lnTo>
                  <a:lnTo>
                    <a:pt x="150" y="73"/>
                  </a:lnTo>
                  <a:lnTo>
                    <a:pt x="162" y="77"/>
                  </a:lnTo>
                  <a:lnTo>
                    <a:pt x="175" y="73"/>
                  </a:lnTo>
                  <a:lnTo>
                    <a:pt x="187" y="69"/>
                  </a:lnTo>
                  <a:lnTo>
                    <a:pt x="183" y="57"/>
                  </a:lnTo>
                  <a:lnTo>
                    <a:pt x="195" y="57"/>
                  </a:lnTo>
                  <a:lnTo>
                    <a:pt x="207" y="53"/>
                  </a:lnTo>
                  <a:lnTo>
                    <a:pt x="219" y="53"/>
                  </a:lnTo>
                  <a:lnTo>
                    <a:pt x="244" y="53"/>
                  </a:lnTo>
                  <a:lnTo>
                    <a:pt x="256" y="49"/>
                  </a:lnTo>
                  <a:lnTo>
                    <a:pt x="272" y="36"/>
                  </a:lnTo>
                  <a:lnTo>
                    <a:pt x="284" y="36"/>
                  </a:lnTo>
                  <a:lnTo>
                    <a:pt x="297" y="32"/>
                  </a:lnTo>
                  <a:lnTo>
                    <a:pt x="284" y="24"/>
                  </a:lnTo>
                  <a:lnTo>
                    <a:pt x="272" y="16"/>
                  </a:lnTo>
                  <a:lnTo>
                    <a:pt x="260" y="16"/>
                  </a:lnTo>
                  <a:lnTo>
                    <a:pt x="244" y="20"/>
                  </a:lnTo>
                  <a:lnTo>
                    <a:pt x="231" y="20"/>
                  </a:lnTo>
                  <a:lnTo>
                    <a:pt x="219" y="24"/>
                  </a:lnTo>
                  <a:lnTo>
                    <a:pt x="223" y="16"/>
                  </a:lnTo>
                  <a:lnTo>
                    <a:pt x="236" y="12"/>
                  </a:lnTo>
                  <a:lnTo>
                    <a:pt x="252" y="8"/>
                  </a:lnTo>
                  <a:lnTo>
                    <a:pt x="248" y="0"/>
                  </a:lnTo>
                  <a:lnTo>
                    <a:pt x="236" y="0"/>
                  </a:lnTo>
                  <a:lnTo>
                    <a:pt x="211" y="8"/>
                  </a:lnTo>
                  <a:lnTo>
                    <a:pt x="199" y="8"/>
                  </a:lnTo>
                  <a:lnTo>
                    <a:pt x="211" y="0"/>
                  </a:lnTo>
                  <a:lnTo>
                    <a:pt x="199" y="0"/>
                  </a:lnTo>
                  <a:lnTo>
                    <a:pt x="187" y="0"/>
                  </a:lnTo>
                  <a:lnTo>
                    <a:pt x="175" y="8"/>
                  </a:lnTo>
                  <a:lnTo>
                    <a:pt x="162" y="8"/>
                  </a:lnTo>
                  <a:lnTo>
                    <a:pt x="138" y="16"/>
                  </a:lnTo>
                  <a:lnTo>
                    <a:pt x="150" y="24"/>
                  </a:lnTo>
                  <a:lnTo>
                    <a:pt x="162" y="28"/>
                  </a:lnTo>
                  <a:lnTo>
                    <a:pt x="175" y="24"/>
                  </a:lnTo>
                  <a:lnTo>
                    <a:pt x="175" y="36"/>
                  </a:lnTo>
                  <a:lnTo>
                    <a:pt x="158" y="36"/>
                  </a:lnTo>
                  <a:lnTo>
                    <a:pt x="150" y="49"/>
                  </a:lnTo>
                  <a:lnTo>
                    <a:pt x="138" y="53"/>
                  </a:lnTo>
                  <a:lnTo>
                    <a:pt x="126" y="57"/>
                  </a:lnTo>
                  <a:lnTo>
                    <a:pt x="113" y="53"/>
                  </a:lnTo>
                  <a:lnTo>
                    <a:pt x="97" y="4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53" name="Freeform 1089">
              <a:extLst>
                <a:ext uri="{FF2B5EF4-FFF2-40B4-BE49-F238E27FC236}">
                  <a16:creationId xmlns="" xmlns:a16="http://schemas.microsoft.com/office/drawing/2014/main" id="{73E5C7C3-72CC-4F2B-9F94-C4976482FDDF}"/>
                </a:ext>
              </a:extLst>
            </p:cNvPr>
            <p:cNvSpPr>
              <a:spLocks/>
            </p:cNvSpPr>
            <p:nvPr/>
          </p:nvSpPr>
          <p:spPr bwMode="gray">
            <a:xfrm>
              <a:off x="5470567" y="2086414"/>
              <a:ext cx="29520" cy="11877"/>
            </a:xfrm>
            <a:custGeom>
              <a:avLst/>
              <a:gdLst>
                <a:gd name="T0" fmla="*/ 33 w 82"/>
                <a:gd name="T1" fmla="*/ 33 h 33"/>
                <a:gd name="T2" fmla="*/ 45 w 82"/>
                <a:gd name="T3" fmla="*/ 33 h 33"/>
                <a:gd name="T4" fmla="*/ 57 w 82"/>
                <a:gd name="T5" fmla="*/ 33 h 33"/>
                <a:gd name="T6" fmla="*/ 69 w 82"/>
                <a:gd name="T7" fmla="*/ 29 h 33"/>
                <a:gd name="T8" fmla="*/ 82 w 82"/>
                <a:gd name="T9" fmla="*/ 16 h 33"/>
                <a:gd name="T10" fmla="*/ 69 w 82"/>
                <a:gd name="T11" fmla="*/ 12 h 33"/>
                <a:gd name="T12" fmla="*/ 57 w 82"/>
                <a:gd name="T13" fmla="*/ 0 h 33"/>
                <a:gd name="T14" fmla="*/ 45 w 82"/>
                <a:gd name="T15" fmla="*/ 0 h 33"/>
                <a:gd name="T16" fmla="*/ 33 w 82"/>
                <a:gd name="T17" fmla="*/ 0 h 33"/>
                <a:gd name="T18" fmla="*/ 25 w 82"/>
                <a:gd name="T19" fmla="*/ 12 h 33"/>
                <a:gd name="T20" fmla="*/ 12 w 82"/>
                <a:gd name="T21" fmla="*/ 16 h 33"/>
                <a:gd name="T22" fmla="*/ 0 w 82"/>
                <a:gd name="T23" fmla="*/ 24 h 33"/>
                <a:gd name="T24" fmla="*/ 21 w 82"/>
                <a:gd name="T25" fmla="*/ 33 h 33"/>
                <a:gd name="T26" fmla="*/ 33 w 82"/>
                <a:gd name="T27" fmla="*/ 33 h 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33"/>
                <a:gd name="T44" fmla="*/ 82 w 82"/>
                <a:gd name="T45" fmla="*/ 33 h 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33">
                  <a:moveTo>
                    <a:pt x="33" y="33"/>
                  </a:moveTo>
                  <a:lnTo>
                    <a:pt x="45" y="33"/>
                  </a:lnTo>
                  <a:lnTo>
                    <a:pt x="57" y="33"/>
                  </a:lnTo>
                  <a:lnTo>
                    <a:pt x="69" y="29"/>
                  </a:lnTo>
                  <a:lnTo>
                    <a:pt x="82" y="16"/>
                  </a:lnTo>
                  <a:lnTo>
                    <a:pt x="69" y="12"/>
                  </a:lnTo>
                  <a:lnTo>
                    <a:pt x="57" y="0"/>
                  </a:lnTo>
                  <a:lnTo>
                    <a:pt x="45" y="0"/>
                  </a:lnTo>
                  <a:lnTo>
                    <a:pt x="33" y="0"/>
                  </a:lnTo>
                  <a:lnTo>
                    <a:pt x="25" y="12"/>
                  </a:lnTo>
                  <a:lnTo>
                    <a:pt x="12" y="16"/>
                  </a:lnTo>
                  <a:lnTo>
                    <a:pt x="0" y="24"/>
                  </a:lnTo>
                  <a:lnTo>
                    <a:pt x="21" y="33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54" name="Freeform 1091">
              <a:extLst>
                <a:ext uri="{FF2B5EF4-FFF2-40B4-BE49-F238E27FC236}">
                  <a16:creationId xmlns="" xmlns:a16="http://schemas.microsoft.com/office/drawing/2014/main" id="{A8B75665-1BA2-410B-A4F2-87461049A049}"/>
                </a:ext>
              </a:extLst>
            </p:cNvPr>
            <p:cNvSpPr>
              <a:spLocks/>
            </p:cNvSpPr>
            <p:nvPr/>
          </p:nvSpPr>
          <p:spPr bwMode="gray">
            <a:xfrm>
              <a:off x="4563717" y="2161277"/>
              <a:ext cx="33840" cy="30593"/>
            </a:xfrm>
            <a:custGeom>
              <a:avLst/>
              <a:gdLst>
                <a:gd name="T0" fmla="*/ 13 w 94"/>
                <a:gd name="T1" fmla="*/ 28 h 85"/>
                <a:gd name="T2" fmla="*/ 21 w 94"/>
                <a:gd name="T3" fmla="*/ 40 h 85"/>
                <a:gd name="T4" fmla="*/ 25 w 94"/>
                <a:gd name="T5" fmla="*/ 48 h 85"/>
                <a:gd name="T6" fmla="*/ 37 w 94"/>
                <a:gd name="T7" fmla="*/ 56 h 85"/>
                <a:gd name="T8" fmla="*/ 49 w 94"/>
                <a:gd name="T9" fmla="*/ 61 h 85"/>
                <a:gd name="T10" fmla="*/ 61 w 94"/>
                <a:gd name="T11" fmla="*/ 69 h 85"/>
                <a:gd name="T12" fmla="*/ 74 w 94"/>
                <a:gd name="T13" fmla="*/ 73 h 85"/>
                <a:gd name="T14" fmla="*/ 82 w 94"/>
                <a:gd name="T15" fmla="*/ 85 h 85"/>
                <a:gd name="T16" fmla="*/ 94 w 94"/>
                <a:gd name="T17" fmla="*/ 85 h 85"/>
                <a:gd name="T18" fmla="*/ 86 w 94"/>
                <a:gd name="T19" fmla="*/ 73 h 85"/>
                <a:gd name="T20" fmla="*/ 82 w 94"/>
                <a:gd name="T21" fmla="*/ 69 h 85"/>
                <a:gd name="T22" fmla="*/ 78 w 94"/>
                <a:gd name="T23" fmla="*/ 56 h 85"/>
                <a:gd name="T24" fmla="*/ 66 w 94"/>
                <a:gd name="T25" fmla="*/ 56 h 85"/>
                <a:gd name="T26" fmla="*/ 53 w 94"/>
                <a:gd name="T27" fmla="*/ 48 h 85"/>
                <a:gd name="T28" fmla="*/ 41 w 94"/>
                <a:gd name="T29" fmla="*/ 40 h 85"/>
                <a:gd name="T30" fmla="*/ 33 w 94"/>
                <a:gd name="T31" fmla="*/ 28 h 85"/>
                <a:gd name="T32" fmla="*/ 33 w 94"/>
                <a:gd name="T33" fmla="*/ 16 h 85"/>
                <a:gd name="T34" fmla="*/ 25 w 94"/>
                <a:gd name="T35" fmla="*/ 8 h 85"/>
                <a:gd name="T36" fmla="*/ 13 w 94"/>
                <a:gd name="T37" fmla="*/ 0 h 85"/>
                <a:gd name="T38" fmla="*/ 0 w 94"/>
                <a:gd name="T39" fmla="*/ 4 h 85"/>
                <a:gd name="T40" fmla="*/ 0 w 94"/>
                <a:gd name="T41" fmla="*/ 16 h 85"/>
                <a:gd name="T42" fmla="*/ 13 w 94"/>
                <a:gd name="T43" fmla="*/ 28 h 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4"/>
                <a:gd name="T67" fmla="*/ 0 h 85"/>
                <a:gd name="T68" fmla="*/ 94 w 94"/>
                <a:gd name="T69" fmla="*/ 85 h 8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4" h="85">
                  <a:moveTo>
                    <a:pt x="13" y="28"/>
                  </a:moveTo>
                  <a:lnTo>
                    <a:pt x="21" y="40"/>
                  </a:lnTo>
                  <a:lnTo>
                    <a:pt x="25" y="48"/>
                  </a:lnTo>
                  <a:lnTo>
                    <a:pt x="37" y="56"/>
                  </a:lnTo>
                  <a:lnTo>
                    <a:pt x="49" y="61"/>
                  </a:lnTo>
                  <a:lnTo>
                    <a:pt x="61" y="69"/>
                  </a:lnTo>
                  <a:lnTo>
                    <a:pt x="74" y="73"/>
                  </a:lnTo>
                  <a:lnTo>
                    <a:pt x="82" y="85"/>
                  </a:lnTo>
                  <a:lnTo>
                    <a:pt x="94" y="85"/>
                  </a:lnTo>
                  <a:lnTo>
                    <a:pt x="86" y="73"/>
                  </a:lnTo>
                  <a:lnTo>
                    <a:pt x="82" y="69"/>
                  </a:lnTo>
                  <a:lnTo>
                    <a:pt x="78" y="56"/>
                  </a:lnTo>
                  <a:lnTo>
                    <a:pt x="66" y="56"/>
                  </a:lnTo>
                  <a:lnTo>
                    <a:pt x="53" y="48"/>
                  </a:lnTo>
                  <a:lnTo>
                    <a:pt x="41" y="40"/>
                  </a:lnTo>
                  <a:lnTo>
                    <a:pt x="33" y="28"/>
                  </a:lnTo>
                  <a:lnTo>
                    <a:pt x="33" y="16"/>
                  </a:lnTo>
                  <a:lnTo>
                    <a:pt x="25" y="8"/>
                  </a:lnTo>
                  <a:lnTo>
                    <a:pt x="13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55" name="Freeform 1092">
              <a:extLst>
                <a:ext uri="{FF2B5EF4-FFF2-40B4-BE49-F238E27FC236}">
                  <a16:creationId xmlns="" xmlns:a16="http://schemas.microsoft.com/office/drawing/2014/main" id="{C59065F6-27C7-4234-8F82-AA5C3A101F78}"/>
                </a:ext>
              </a:extLst>
            </p:cNvPr>
            <p:cNvSpPr>
              <a:spLocks/>
            </p:cNvSpPr>
            <p:nvPr/>
          </p:nvSpPr>
          <p:spPr bwMode="gray">
            <a:xfrm>
              <a:off x="4770359" y="2174234"/>
              <a:ext cx="45360" cy="19076"/>
            </a:xfrm>
            <a:custGeom>
              <a:avLst/>
              <a:gdLst>
                <a:gd name="T0" fmla="*/ 45 w 126"/>
                <a:gd name="T1" fmla="*/ 53 h 53"/>
                <a:gd name="T2" fmla="*/ 57 w 126"/>
                <a:gd name="T3" fmla="*/ 53 h 53"/>
                <a:gd name="T4" fmla="*/ 69 w 126"/>
                <a:gd name="T5" fmla="*/ 49 h 53"/>
                <a:gd name="T6" fmla="*/ 82 w 126"/>
                <a:gd name="T7" fmla="*/ 49 h 53"/>
                <a:gd name="T8" fmla="*/ 94 w 126"/>
                <a:gd name="T9" fmla="*/ 49 h 53"/>
                <a:gd name="T10" fmla="*/ 106 w 126"/>
                <a:gd name="T11" fmla="*/ 49 h 53"/>
                <a:gd name="T12" fmla="*/ 118 w 126"/>
                <a:gd name="T13" fmla="*/ 49 h 53"/>
                <a:gd name="T14" fmla="*/ 126 w 126"/>
                <a:gd name="T15" fmla="*/ 37 h 53"/>
                <a:gd name="T16" fmla="*/ 126 w 126"/>
                <a:gd name="T17" fmla="*/ 25 h 53"/>
                <a:gd name="T18" fmla="*/ 122 w 126"/>
                <a:gd name="T19" fmla="*/ 12 h 53"/>
                <a:gd name="T20" fmla="*/ 106 w 126"/>
                <a:gd name="T21" fmla="*/ 4 h 53"/>
                <a:gd name="T22" fmla="*/ 98 w 126"/>
                <a:gd name="T23" fmla="*/ 0 h 53"/>
                <a:gd name="T24" fmla="*/ 82 w 126"/>
                <a:gd name="T25" fmla="*/ 4 h 53"/>
                <a:gd name="T26" fmla="*/ 69 w 126"/>
                <a:gd name="T27" fmla="*/ 0 h 53"/>
                <a:gd name="T28" fmla="*/ 57 w 126"/>
                <a:gd name="T29" fmla="*/ 4 h 53"/>
                <a:gd name="T30" fmla="*/ 45 w 126"/>
                <a:gd name="T31" fmla="*/ 8 h 53"/>
                <a:gd name="T32" fmla="*/ 33 w 126"/>
                <a:gd name="T33" fmla="*/ 12 h 53"/>
                <a:gd name="T34" fmla="*/ 8 w 126"/>
                <a:gd name="T35" fmla="*/ 16 h 53"/>
                <a:gd name="T36" fmla="*/ 0 w 126"/>
                <a:gd name="T37" fmla="*/ 20 h 53"/>
                <a:gd name="T38" fmla="*/ 12 w 126"/>
                <a:gd name="T39" fmla="*/ 20 h 53"/>
                <a:gd name="T40" fmla="*/ 25 w 126"/>
                <a:gd name="T41" fmla="*/ 25 h 53"/>
                <a:gd name="T42" fmla="*/ 25 w 126"/>
                <a:gd name="T43" fmla="*/ 37 h 53"/>
                <a:gd name="T44" fmla="*/ 37 w 126"/>
                <a:gd name="T45" fmla="*/ 41 h 53"/>
                <a:gd name="T46" fmla="*/ 33 w 126"/>
                <a:gd name="T47" fmla="*/ 53 h 53"/>
                <a:gd name="T48" fmla="*/ 45 w 126"/>
                <a:gd name="T49" fmla="*/ 53 h 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53"/>
                <a:gd name="T77" fmla="*/ 126 w 126"/>
                <a:gd name="T78" fmla="*/ 53 h 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53">
                  <a:moveTo>
                    <a:pt x="45" y="53"/>
                  </a:moveTo>
                  <a:lnTo>
                    <a:pt x="57" y="53"/>
                  </a:lnTo>
                  <a:lnTo>
                    <a:pt x="69" y="49"/>
                  </a:lnTo>
                  <a:lnTo>
                    <a:pt x="82" y="49"/>
                  </a:lnTo>
                  <a:lnTo>
                    <a:pt x="94" y="49"/>
                  </a:lnTo>
                  <a:lnTo>
                    <a:pt x="106" y="49"/>
                  </a:lnTo>
                  <a:lnTo>
                    <a:pt x="118" y="49"/>
                  </a:lnTo>
                  <a:lnTo>
                    <a:pt x="126" y="37"/>
                  </a:lnTo>
                  <a:lnTo>
                    <a:pt x="126" y="25"/>
                  </a:lnTo>
                  <a:lnTo>
                    <a:pt x="122" y="12"/>
                  </a:lnTo>
                  <a:lnTo>
                    <a:pt x="106" y="4"/>
                  </a:lnTo>
                  <a:lnTo>
                    <a:pt x="98" y="0"/>
                  </a:lnTo>
                  <a:lnTo>
                    <a:pt x="82" y="4"/>
                  </a:lnTo>
                  <a:lnTo>
                    <a:pt x="69" y="0"/>
                  </a:lnTo>
                  <a:lnTo>
                    <a:pt x="57" y="4"/>
                  </a:lnTo>
                  <a:lnTo>
                    <a:pt x="45" y="8"/>
                  </a:lnTo>
                  <a:lnTo>
                    <a:pt x="33" y="12"/>
                  </a:lnTo>
                  <a:lnTo>
                    <a:pt x="8" y="16"/>
                  </a:lnTo>
                  <a:lnTo>
                    <a:pt x="0" y="20"/>
                  </a:lnTo>
                  <a:lnTo>
                    <a:pt x="12" y="20"/>
                  </a:lnTo>
                  <a:lnTo>
                    <a:pt x="25" y="25"/>
                  </a:lnTo>
                  <a:lnTo>
                    <a:pt x="25" y="37"/>
                  </a:lnTo>
                  <a:lnTo>
                    <a:pt x="37" y="41"/>
                  </a:lnTo>
                  <a:lnTo>
                    <a:pt x="33" y="53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56" name="Freeform 1093">
              <a:extLst>
                <a:ext uri="{FF2B5EF4-FFF2-40B4-BE49-F238E27FC236}">
                  <a16:creationId xmlns="" xmlns:a16="http://schemas.microsoft.com/office/drawing/2014/main" id="{50E9316A-765E-447D-A8DE-1F03B659DFB5}"/>
                </a:ext>
              </a:extLst>
            </p:cNvPr>
            <p:cNvSpPr>
              <a:spLocks/>
            </p:cNvSpPr>
            <p:nvPr/>
          </p:nvSpPr>
          <p:spPr bwMode="gray">
            <a:xfrm>
              <a:off x="4720679" y="2082095"/>
              <a:ext cx="205202" cy="64425"/>
            </a:xfrm>
            <a:custGeom>
              <a:avLst/>
              <a:gdLst>
                <a:gd name="T0" fmla="*/ 49 w 570"/>
                <a:gd name="T1" fmla="*/ 65 h 179"/>
                <a:gd name="T2" fmla="*/ 45 w 570"/>
                <a:gd name="T3" fmla="*/ 69 h 179"/>
                <a:gd name="T4" fmla="*/ 28 w 570"/>
                <a:gd name="T5" fmla="*/ 89 h 179"/>
                <a:gd name="T6" fmla="*/ 61 w 570"/>
                <a:gd name="T7" fmla="*/ 106 h 179"/>
                <a:gd name="T8" fmla="*/ 102 w 570"/>
                <a:gd name="T9" fmla="*/ 110 h 179"/>
                <a:gd name="T10" fmla="*/ 130 w 570"/>
                <a:gd name="T11" fmla="*/ 106 h 179"/>
                <a:gd name="T12" fmla="*/ 167 w 570"/>
                <a:gd name="T13" fmla="*/ 97 h 179"/>
                <a:gd name="T14" fmla="*/ 207 w 570"/>
                <a:gd name="T15" fmla="*/ 93 h 179"/>
                <a:gd name="T16" fmla="*/ 260 w 570"/>
                <a:gd name="T17" fmla="*/ 97 h 179"/>
                <a:gd name="T18" fmla="*/ 248 w 570"/>
                <a:gd name="T19" fmla="*/ 102 h 179"/>
                <a:gd name="T20" fmla="*/ 195 w 570"/>
                <a:gd name="T21" fmla="*/ 106 h 179"/>
                <a:gd name="T22" fmla="*/ 183 w 570"/>
                <a:gd name="T23" fmla="*/ 122 h 179"/>
                <a:gd name="T24" fmla="*/ 142 w 570"/>
                <a:gd name="T25" fmla="*/ 118 h 179"/>
                <a:gd name="T26" fmla="*/ 114 w 570"/>
                <a:gd name="T27" fmla="*/ 130 h 179"/>
                <a:gd name="T28" fmla="*/ 142 w 570"/>
                <a:gd name="T29" fmla="*/ 142 h 179"/>
                <a:gd name="T30" fmla="*/ 179 w 570"/>
                <a:gd name="T31" fmla="*/ 146 h 179"/>
                <a:gd name="T32" fmla="*/ 220 w 570"/>
                <a:gd name="T33" fmla="*/ 150 h 179"/>
                <a:gd name="T34" fmla="*/ 252 w 570"/>
                <a:gd name="T35" fmla="*/ 150 h 179"/>
                <a:gd name="T36" fmla="*/ 293 w 570"/>
                <a:gd name="T37" fmla="*/ 150 h 179"/>
                <a:gd name="T38" fmla="*/ 313 w 570"/>
                <a:gd name="T39" fmla="*/ 175 h 179"/>
                <a:gd name="T40" fmla="*/ 366 w 570"/>
                <a:gd name="T41" fmla="*/ 179 h 179"/>
                <a:gd name="T42" fmla="*/ 415 w 570"/>
                <a:gd name="T43" fmla="*/ 158 h 179"/>
                <a:gd name="T44" fmla="*/ 451 w 570"/>
                <a:gd name="T45" fmla="*/ 158 h 179"/>
                <a:gd name="T46" fmla="*/ 488 w 570"/>
                <a:gd name="T47" fmla="*/ 138 h 179"/>
                <a:gd name="T48" fmla="*/ 513 w 570"/>
                <a:gd name="T49" fmla="*/ 110 h 179"/>
                <a:gd name="T50" fmla="*/ 545 w 570"/>
                <a:gd name="T51" fmla="*/ 93 h 179"/>
                <a:gd name="T52" fmla="*/ 561 w 570"/>
                <a:gd name="T53" fmla="*/ 69 h 179"/>
                <a:gd name="T54" fmla="*/ 541 w 570"/>
                <a:gd name="T55" fmla="*/ 45 h 179"/>
                <a:gd name="T56" fmla="*/ 480 w 570"/>
                <a:gd name="T57" fmla="*/ 45 h 179"/>
                <a:gd name="T58" fmla="*/ 439 w 570"/>
                <a:gd name="T59" fmla="*/ 32 h 179"/>
                <a:gd name="T60" fmla="*/ 411 w 570"/>
                <a:gd name="T61" fmla="*/ 28 h 179"/>
                <a:gd name="T62" fmla="*/ 386 w 570"/>
                <a:gd name="T63" fmla="*/ 28 h 179"/>
                <a:gd name="T64" fmla="*/ 358 w 570"/>
                <a:gd name="T65" fmla="*/ 41 h 179"/>
                <a:gd name="T66" fmla="*/ 321 w 570"/>
                <a:gd name="T67" fmla="*/ 45 h 179"/>
                <a:gd name="T68" fmla="*/ 325 w 570"/>
                <a:gd name="T69" fmla="*/ 16 h 179"/>
                <a:gd name="T70" fmla="*/ 305 w 570"/>
                <a:gd name="T71" fmla="*/ 0 h 179"/>
                <a:gd name="T72" fmla="*/ 293 w 570"/>
                <a:gd name="T73" fmla="*/ 12 h 179"/>
                <a:gd name="T74" fmla="*/ 285 w 570"/>
                <a:gd name="T75" fmla="*/ 28 h 179"/>
                <a:gd name="T76" fmla="*/ 277 w 570"/>
                <a:gd name="T77" fmla="*/ 61 h 179"/>
                <a:gd name="T78" fmla="*/ 256 w 570"/>
                <a:gd name="T79" fmla="*/ 57 h 179"/>
                <a:gd name="T80" fmla="*/ 244 w 570"/>
                <a:gd name="T81" fmla="*/ 36 h 179"/>
                <a:gd name="T82" fmla="*/ 207 w 570"/>
                <a:gd name="T83" fmla="*/ 32 h 179"/>
                <a:gd name="T84" fmla="*/ 179 w 570"/>
                <a:gd name="T85" fmla="*/ 28 h 179"/>
                <a:gd name="T86" fmla="*/ 142 w 570"/>
                <a:gd name="T87" fmla="*/ 12 h 179"/>
                <a:gd name="T88" fmla="*/ 106 w 570"/>
                <a:gd name="T89" fmla="*/ 0 h 179"/>
                <a:gd name="T90" fmla="*/ 122 w 570"/>
                <a:gd name="T91" fmla="*/ 16 h 179"/>
                <a:gd name="T92" fmla="*/ 93 w 570"/>
                <a:gd name="T93" fmla="*/ 28 h 179"/>
                <a:gd name="T94" fmla="*/ 73 w 570"/>
                <a:gd name="T95" fmla="*/ 32 h 179"/>
                <a:gd name="T96" fmla="*/ 89 w 570"/>
                <a:gd name="T97" fmla="*/ 57 h 179"/>
                <a:gd name="T98" fmla="*/ 49 w 570"/>
                <a:gd name="T99" fmla="*/ 41 h 179"/>
                <a:gd name="T100" fmla="*/ 12 w 570"/>
                <a:gd name="T101" fmla="*/ 45 h 179"/>
                <a:gd name="T102" fmla="*/ 24 w 570"/>
                <a:gd name="T103" fmla="*/ 57 h 17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0"/>
                <a:gd name="T157" fmla="*/ 0 h 179"/>
                <a:gd name="T158" fmla="*/ 570 w 570"/>
                <a:gd name="T159" fmla="*/ 179 h 17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0" h="179">
                  <a:moveTo>
                    <a:pt x="24" y="57"/>
                  </a:moveTo>
                  <a:lnTo>
                    <a:pt x="36" y="61"/>
                  </a:lnTo>
                  <a:lnTo>
                    <a:pt x="49" y="65"/>
                  </a:lnTo>
                  <a:lnTo>
                    <a:pt x="61" y="65"/>
                  </a:lnTo>
                  <a:lnTo>
                    <a:pt x="57" y="69"/>
                  </a:lnTo>
                  <a:lnTo>
                    <a:pt x="45" y="69"/>
                  </a:lnTo>
                  <a:lnTo>
                    <a:pt x="32" y="77"/>
                  </a:lnTo>
                  <a:lnTo>
                    <a:pt x="20" y="81"/>
                  </a:lnTo>
                  <a:lnTo>
                    <a:pt x="28" y="89"/>
                  </a:lnTo>
                  <a:lnTo>
                    <a:pt x="36" y="97"/>
                  </a:lnTo>
                  <a:lnTo>
                    <a:pt x="53" y="102"/>
                  </a:lnTo>
                  <a:lnTo>
                    <a:pt x="61" y="106"/>
                  </a:lnTo>
                  <a:lnTo>
                    <a:pt x="77" y="106"/>
                  </a:lnTo>
                  <a:lnTo>
                    <a:pt x="89" y="106"/>
                  </a:lnTo>
                  <a:lnTo>
                    <a:pt x="102" y="110"/>
                  </a:lnTo>
                  <a:lnTo>
                    <a:pt x="114" y="106"/>
                  </a:lnTo>
                  <a:lnTo>
                    <a:pt x="126" y="106"/>
                  </a:lnTo>
                  <a:lnTo>
                    <a:pt x="130" y="106"/>
                  </a:lnTo>
                  <a:lnTo>
                    <a:pt x="142" y="97"/>
                  </a:lnTo>
                  <a:lnTo>
                    <a:pt x="154" y="97"/>
                  </a:lnTo>
                  <a:lnTo>
                    <a:pt x="167" y="97"/>
                  </a:lnTo>
                  <a:lnTo>
                    <a:pt x="183" y="97"/>
                  </a:lnTo>
                  <a:lnTo>
                    <a:pt x="195" y="93"/>
                  </a:lnTo>
                  <a:lnTo>
                    <a:pt x="207" y="93"/>
                  </a:lnTo>
                  <a:lnTo>
                    <a:pt x="232" y="89"/>
                  </a:lnTo>
                  <a:lnTo>
                    <a:pt x="248" y="102"/>
                  </a:lnTo>
                  <a:lnTo>
                    <a:pt x="260" y="97"/>
                  </a:lnTo>
                  <a:lnTo>
                    <a:pt x="272" y="97"/>
                  </a:lnTo>
                  <a:lnTo>
                    <a:pt x="260" y="102"/>
                  </a:lnTo>
                  <a:lnTo>
                    <a:pt x="248" y="102"/>
                  </a:lnTo>
                  <a:lnTo>
                    <a:pt x="236" y="110"/>
                  </a:lnTo>
                  <a:lnTo>
                    <a:pt x="220" y="106"/>
                  </a:lnTo>
                  <a:lnTo>
                    <a:pt x="195" y="106"/>
                  </a:lnTo>
                  <a:lnTo>
                    <a:pt x="183" y="110"/>
                  </a:lnTo>
                  <a:lnTo>
                    <a:pt x="171" y="114"/>
                  </a:lnTo>
                  <a:lnTo>
                    <a:pt x="183" y="122"/>
                  </a:lnTo>
                  <a:lnTo>
                    <a:pt x="195" y="126"/>
                  </a:lnTo>
                  <a:lnTo>
                    <a:pt x="154" y="126"/>
                  </a:lnTo>
                  <a:lnTo>
                    <a:pt x="142" y="118"/>
                  </a:lnTo>
                  <a:lnTo>
                    <a:pt x="130" y="118"/>
                  </a:lnTo>
                  <a:lnTo>
                    <a:pt x="118" y="118"/>
                  </a:lnTo>
                  <a:lnTo>
                    <a:pt x="114" y="130"/>
                  </a:lnTo>
                  <a:lnTo>
                    <a:pt x="126" y="134"/>
                  </a:lnTo>
                  <a:lnTo>
                    <a:pt x="130" y="134"/>
                  </a:lnTo>
                  <a:lnTo>
                    <a:pt x="142" y="142"/>
                  </a:lnTo>
                  <a:lnTo>
                    <a:pt x="154" y="142"/>
                  </a:lnTo>
                  <a:lnTo>
                    <a:pt x="167" y="142"/>
                  </a:lnTo>
                  <a:lnTo>
                    <a:pt x="179" y="146"/>
                  </a:lnTo>
                  <a:lnTo>
                    <a:pt x="191" y="154"/>
                  </a:lnTo>
                  <a:lnTo>
                    <a:pt x="203" y="150"/>
                  </a:lnTo>
                  <a:lnTo>
                    <a:pt x="220" y="150"/>
                  </a:lnTo>
                  <a:lnTo>
                    <a:pt x="228" y="154"/>
                  </a:lnTo>
                  <a:lnTo>
                    <a:pt x="244" y="154"/>
                  </a:lnTo>
                  <a:lnTo>
                    <a:pt x="252" y="150"/>
                  </a:lnTo>
                  <a:lnTo>
                    <a:pt x="264" y="150"/>
                  </a:lnTo>
                  <a:lnTo>
                    <a:pt x="281" y="150"/>
                  </a:lnTo>
                  <a:lnTo>
                    <a:pt x="293" y="150"/>
                  </a:lnTo>
                  <a:lnTo>
                    <a:pt x="289" y="163"/>
                  </a:lnTo>
                  <a:lnTo>
                    <a:pt x="301" y="171"/>
                  </a:lnTo>
                  <a:lnTo>
                    <a:pt x="313" y="175"/>
                  </a:lnTo>
                  <a:lnTo>
                    <a:pt x="325" y="179"/>
                  </a:lnTo>
                  <a:lnTo>
                    <a:pt x="342" y="179"/>
                  </a:lnTo>
                  <a:lnTo>
                    <a:pt x="366" y="179"/>
                  </a:lnTo>
                  <a:lnTo>
                    <a:pt x="378" y="179"/>
                  </a:lnTo>
                  <a:lnTo>
                    <a:pt x="386" y="167"/>
                  </a:lnTo>
                  <a:lnTo>
                    <a:pt x="415" y="158"/>
                  </a:lnTo>
                  <a:lnTo>
                    <a:pt x="423" y="154"/>
                  </a:lnTo>
                  <a:lnTo>
                    <a:pt x="439" y="158"/>
                  </a:lnTo>
                  <a:lnTo>
                    <a:pt x="451" y="158"/>
                  </a:lnTo>
                  <a:lnTo>
                    <a:pt x="464" y="154"/>
                  </a:lnTo>
                  <a:lnTo>
                    <a:pt x="476" y="150"/>
                  </a:lnTo>
                  <a:lnTo>
                    <a:pt x="488" y="138"/>
                  </a:lnTo>
                  <a:lnTo>
                    <a:pt x="488" y="126"/>
                  </a:lnTo>
                  <a:lnTo>
                    <a:pt x="500" y="114"/>
                  </a:lnTo>
                  <a:lnTo>
                    <a:pt x="513" y="110"/>
                  </a:lnTo>
                  <a:lnTo>
                    <a:pt x="525" y="106"/>
                  </a:lnTo>
                  <a:lnTo>
                    <a:pt x="537" y="97"/>
                  </a:lnTo>
                  <a:lnTo>
                    <a:pt x="545" y="93"/>
                  </a:lnTo>
                  <a:lnTo>
                    <a:pt x="561" y="89"/>
                  </a:lnTo>
                  <a:lnTo>
                    <a:pt x="565" y="77"/>
                  </a:lnTo>
                  <a:lnTo>
                    <a:pt x="561" y="69"/>
                  </a:lnTo>
                  <a:lnTo>
                    <a:pt x="570" y="57"/>
                  </a:lnTo>
                  <a:lnTo>
                    <a:pt x="553" y="53"/>
                  </a:lnTo>
                  <a:lnTo>
                    <a:pt x="541" y="45"/>
                  </a:lnTo>
                  <a:lnTo>
                    <a:pt x="529" y="45"/>
                  </a:lnTo>
                  <a:lnTo>
                    <a:pt x="492" y="45"/>
                  </a:lnTo>
                  <a:lnTo>
                    <a:pt x="480" y="45"/>
                  </a:lnTo>
                  <a:lnTo>
                    <a:pt x="468" y="36"/>
                  </a:lnTo>
                  <a:lnTo>
                    <a:pt x="456" y="36"/>
                  </a:lnTo>
                  <a:lnTo>
                    <a:pt x="439" y="32"/>
                  </a:lnTo>
                  <a:lnTo>
                    <a:pt x="427" y="32"/>
                  </a:lnTo>
                  <a:lnTo>
                    <a:pt x="423" y="20"/>
                  </a:lnTo>
                  <a:lnTo>
                    <a:pt x="411" y="28"/>
                  </a:lnTo>
                  <a:lnTo>
                    <a:pt x="399" y="20"/>
                  </a:lnTo>
                  <a:lnTo>
                    <a:pt x="386" y="16"/>
                  </a:lnTo>
                  <a:lnTo>
                    <a:pt x="386" y="28"/>
                  </a:lnTo>
                  <a:lnTo>
                    <a:pt x="374" y="28"/>
                  </a:lnTo>
                  <a:lnTo>
                    <a:pt x="362" y="28"/>
                  </a:lnTo>
                  <a:lnTo>
                    <a:pt x="358" y="41"/>
                  </a:lnTo>
                  <a:lnTo>
                    <a:pt x="346" y="53"/>
                  </a:lnTo>
                  <a:lnTo>
                    <a:pt x="333" y="49"/>
                  </a:lnTo>
                  <a:lnTo>
                    <a:pt x="321" y="45"/>
                  </a:lnTo>
                  <a:lnTo>
                    <a:pt x="317" y="32"/>
                  </a:lnTo>
                  <a:lnTo>
                    <a:pt x="329" y="28"/>
                  </a:lnTo>
                  <a:lnTo>
                    <a:pt x="325" y="16"/>
                  </a:lnTo>
                  <a:lnTo>
                    <a:pt x="329" y="4"/>
                  </a:lnTo>
                  <a:lnTo>
                    <a:pt x="317" y="4"/>
                  </a:lnTo>
                  <a:lnTo>
                    <a:pt x="305" y="0"/>
                  </a:lnTo>
                  <a:lnTo>
                    <a:pt x="301" y="12"/>
                  </a:lnTo>
                  <a:lnTo>
                    <a:pt x="297" y="24"/>
                  </a:lnTo>
                  <a:lnTo>
                    <a:pt x="293" y="12"/>
                  </a:lnTo>
                  <a:lnTo>
                    <a:pt x="281" y="8"/>
                  </a:lnTo>
                  <a:lnTo>
                    <a:pt x="272" y="20"/>
                  </a:lnTo>
                  <a:lnTo>
                    <a:pt x="285" y="28"/>
                  </a:lnTo>
                  <a:lnTo>
                    <a:pt x="281" y="41"/>
                  </a:lnTo>
                  <a:lnTo>
                    <a:pt x="277" y="53"/>
                  </a:lnTo>
                  <a:lnTo>
                    <a:pt x="277" y="61"/>
                  </a:lnTo>
                  <a:lnTo>
                    <a:pt x="272" y="69"/>
                  </a:lnTo>
                  <a:lnTo>
                    <a:pt x="264" y="69"/>
                  </a:lnTo>
                  <a:lnTo>
                    <a:pt x="256" y="57"/>
                  </a:lnTo>
                  <a:lnTo>
                    <a:pt x="244" y="53"/>
                  </a:lnTo>
                  <a:lnTo>
                    <a:pt x="232" y="53"/>
                  </a:lnTo>
                  <a:lnTo>
                    <a:pt x="244" y="36"/>
                  </a:lnTo>
                  <a:lnTo>
                    <a:pt x="232" y="28"/>
                  </a:lnTo>
                  <a:lnTo>
                    <a:pt x="220" y="32"/>
                  </a:lnTo>
                  <a:lnTo>
                    <a:pt x="207" y="32"/>
                  </a:lnTo>
                  <a:lnTo>
                    <a:pt x="195" y="36"/>
                  </a:lnTo>
                  <a:lnTo>
                    <a:pt x="183" y="41"/>
                  </a:lnTo>
                  <a:lnTo>
                    <a:pt x="179" y="28"/>
                  </a:lnTo>
                  <a:lnTo>
                    <a:pt x="167" y="28"/>
                  </a:lnTo>
                  <a:lnTo>
                    <a:pt x="159" y="16"/>
                  </a:lnTo>
                  <a:lnTo>
                    <a:pt x="142" y="12"/>
                  </a:lnTo>
                  <a:lnTo>
                    <a:pt x="130" y="8"/>
                  </a:lnTo>
                  <a:lnTo>
                    <a:pt x="118" y="4"/>
                  </a:lnTo>
                  <a:lnTo>
                    <a:pt x="106" y="0"/>
                  </a:lnTo>
                  <a:lnTo>
                    <a:pt x="97" y="12"/>
                  </a:lnTo>
                  <a:lnTo>
                    <a:pt x="110" y="12"/>
                  </a:lnTo>
                  <a:lnTo>
                    <a:pt x="122" y="16"/>
                  </a:lnTo>
                  <a:lnTo>
                    <a:pt x="118" y="28"/>
                  </a:lnTo>
                  <a:lnTo>
                    <a:pt x="106" y="36"/>
                  </a:lnTo>
                  <a:lnTo>
                    <a:pt x="93" y="28"/>
                  </a:lnTo>
                  <a:lnTo>
                    <a:pt x="81" y="20"/>
                  </a:lnTo>
                  <a:lnTo>
                    <a:pt x="69" y="20"/>
                  </a:lnTo>
                  <a:lnTo>
                    <a:pt x="73" y="32"/>
                  </a:lnTo>
                  <a:lnTo>
                    <a:pt x="85" y="45"/>
                  </a:lnTo>
                  <a:lnTo>
                    <a:pt x="97" y="45"/>
                  </a:lnTo>
                  <a:lnTo>
                    <a:pt x="89" y="57"/>
                  </a:lnTo>
                  <a:lnTo>
                    <a:pt x="77" y="49"/>
                  </a:lnTo>
                  <a:lnTo>
                    <a:pt x="65" y="45"/>
                  </a:lnTo>
                  <a:lnTo>
                    <a:pt x="49" y="41"/>
                  </a:lnTo>
                  <a:lnTo>
                    <a:pt x="36" y="45"/>
                  </a:lnTo>
                  <a:lnTo>
                    <a:pt x="24" y="45"/>
                  </a:lnTo>
                  <a:lnTo>
                    <a:pt x="12" y="45"/>
                  </a:lnTo>
                  <a:lnTo>
                    <a:pt x="0" y="49"/>
                  </a:lnTo>
                  <a:lnTo>
                    <a:pt x="12" y="53"/>
                  </a:lnTo>
                  <a:lnTo>
                    <a:pt x="24" y="5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57" name="Freeform 1094">
              <a:extLst>
                <a:ext uri="{FF2B5EF4-FFF2-40B4-BE49-F238E27FC236}">
                  <a16:creationId xmlns="" xmlns:a16="http://schemas.microsoft.com/office/drawing/2014/main" id="{044C4129-D3F0-4F94-A04B-8AA2F51988A0}"/>
                </a:ext>
              </a:extLst>
            </p:cNvPr>
            <p:cNvSpPr>
              <a:spLocks/>
            </p:cNvSpPr>
            <p:nvPr/>
          </p:nvSpPr>
          <p:spPr bwMode="gray">
            <a:xfrm>
              <a:off x="4786559" y="2191869"/>
              <a:ext cx="86401" cy="45349"/>
            </a:xfrm>
            <a:custGeom>
              <a:avLst/>
              <a:gdLst>
                <a:gd name="T0" fmla="*/ 224 w 240"/>
                <a:gd name="T1" fmla="*/ 65 h 126"/>
                <a:gd name="T2" fmla="*/ 240 w 240"/>
                <a:gd name="T3" fmla="*/ 65 h 126"/>
                <a:gd name="T4" fmla="*/ 224 w 240"/>
                <a:gd name="T5" fmla="*/ 53 h 126"/>
                <a:gd name="T6" fmla="*/ 212 w 240"/>
                <a:gd name="T7" fmla="*/ 49 h 126"/>
                <a:gd name="T8" fmla="*/ 199 w 240"/>
                <a:gd name="T9" fmla="*/ 45 h 126"/>
                <a:gd name="T10" fmla="*/ 187 w 240"/>
                <a:gd name="T11" fmla="*/ 49 h 126"/>
                <a:gd name="T12" fmla="*/ 175 w 240"/>
                <a:gd name="T13" fmla="*/ 49 h 126"/>
                <a:gd name="T14" fmla="*/ 163 w 240"/>
                <a:gd name="T15" fmla="*/ 45 h 126"/>
                <a:gd name="T16" fmla="*/ 150 w 240"/>
                <a:gd name="T17" fmla="*/ 37 h 126"/>
                <a:gd name="T18" fmla="*/ 138 w 240"/>
                <a:gd name="T19" fmla="*/ 33 h 126"/>
                <a:gd name="T20" fmla="*/ 134 w 240"/>
                <a:gd name="T21" fmla="*/ 24 h 126"/>
                <a:gd name="T22" fmla="*/ 146 w 240"/>
                <a:gd name="T23" fmla="*/ 16 h 126"/>
                <a:gd name="T24" fmla="*/ 150 w 240"/>
                <a:gd name="T25" fmla="*/ 8 h 126"/>
                <a:gd name="T26" fmla="*/ 138 w 240"/>
                <a:gd name="T27" fmla="*/ 0 h 126"/>
                <a:gd name="T28" fmla="*/ 126 w 240"/>
                <a:gd name="T29" fmla="*/ 0 h 126"/>
                <a:gd name="T30" fmla="*/ 114 w 240"/>
                <a:gd name="T31" fmla="*/ 0 h 126"/>
                <a:gd name="T32" fmla="*/ 102 w 240"/>
                <a:gd name="T33" fmla="*/ 0 h 126"/>
                <a:gd name="T34" fmla="*/ 89 w 240"/>
                <a:gd name="T35" fmla="*/ 4 h 126"/>
                <a:gd name="T36" fmla="*/ 77 w 240"/>
                <a:gd name="T37" fmla="*/ 4 h 126"/>
                <a:gd name="T38" fmla="*/ 61 w 240"/>
                <a:gd name="T39" fmla="*/ 4 h 126"/>
                <a:gd name="T40" fmla="*/ 53 w 240"/>
                <a:gd name="T41" fmla="*/ 4 h 126"/>
                <a:gd name="T42" fmla="*/ 37 w 240"/>
                <a:gd name="T43" fmla="*/ 8 h 126"/>
                <a:gd name="T44" fmla="*/ 24 w 240"/>
                <a:gd name="T45" fmla="*/ 8 h 126"/>
                <a:gd name="T46" fmla="*/ 12 w 240"/>
                <a:gd name="T47" fmla="*/ 12 h 126"/>
                <a:gd name="T48" fmla="*/ 0 w 240"/>
                <a:gd name="T49" fmla="*/ 16 h 126"/>
                <a:gd name="T50" fmla="*/ 12 w 240"/>
                <a:gd name="T51" fmla="*/ 28 h 126"/>
                <a:gd name="T52" fmla="*/ 24 w 240"/>
                <a:gd name="T53" fmla="*/ 33 h 126"/>
                <a:gd name="T54" fmla="*/ 37 w 240"/>
                <a:gd name="T55" fmla="*/ 37 h 126"/>
                <a:gd name="T56" fmla="*/ 41 w 240"/>
                <a:gd name="T57" fmla="*/ 49 h 126"/>
                <a:gd name="T58" fmla="*/ 28 w 240"/>
                <a:gd name="T59" fmla="*/ 61 h 126"/>
                <a:gd name="T60" fmla="*/ 24 w 240"/>
                <a:gd name="T61" fmla="*/ 73 h 126"/>
                <a:gd name="T62" fmla="*/ 8 w 240"/>
                <a:gd name="T63" fmla="*/ 85 h 126"/>
                <a:gd name="T64" fmla="*/ 0 w 240"/>
                <a:gd name="T65" fmla="*/ 89 h 126"/>
                <a:gd name="T66" fmla="*/ 0 w 240"/>
                <a:gd name="T67" fmla="*/ 102 h 126"/>
                <a:gd name="T68" fmla="*/ 12 w 240"/>
                <a:gd name="T69" fmla="*/ 102 h 126"/>
                <a:gd name="T70" fmla="*/ 24 w 240"/>
                <a:gd name="T71" fmla="*/ 102 h 126"/>
                <a:gd name="T72" fmla="*/ 37 w 240"/>
                <a:gd name="T73" fmla="*/ 98 h 126"/>
                <a:gd name="T74" fmla="*/ 49 w 240"/>
                <a:gd name="T75" fmla="*/ 98 h 126"/>
                <a:gd name="T76" fmla="*/ 61 w 240"/>
                <a:gd name="T77" fmla="*/ 98 h 126"/>
                <a:gd name="T78" fmla="*/ 73 w 240"/>
                <a:gd name="T79" fmla="*/ 98 h 126"/>
                <a:gd name="T80" fmla="*/ 85 w 240"/>
                <a:gd name="T81" fmla="*/ 89 h 126"/>
                <a:gd name="T82" fmla="*/ 98 w 240"/>
                <a:gd name="T83" fmla="*/ 85 h 126"/>
                <a:gd name="T84" fmla="*/ 110 w 240"/>
                <a:gd name="T85" fmla="*/ 89 h 126"/>
                <a:gd name="T86" fmla="*/ 102 w 240"/>
                <a:gd name="T87" fmla="*/ 102 h 126"/>
                <a:gd name="T88" fmla="*/ 98 w 240"/>
                <a:gd name="T89" fmla="*/ 114 h 126"/>
                <a:gd name="T90" fmla="*/ 94 w 240"/>
                <a:gd name="T91" fmla="*/ 126 h 126"/>
                <a:gd name="T92" fmla="*/ 106 w 240"/>
                <a:gd name="T93" fmla="*/ 126 h 126"/>
                <a:gd name="T94" fmla="*/ 118 w 240"/>
                <a:gd name="T95" fmla="*/ 126 h 126"/>
                <a:gd name="T96" fmla="*/ 130 w 240"/>
                <a:gd name="T97" fmla="*/ 114 h 126"/>
                <a:gd name="T98" fmla="*/ 142 w 240"/>
                <a:gd name="T99" fmla="*/ 110 h 126"/>
                <a:gd name="T100" fmla="*/ 155 w 240"/>
                <a:gd name="T101" fmla="*/ 110 h 126"/>
                <a:gd name="T102" fmla="*/ 167 w 240"/>
                <a:gd name="T103" fmla="*/ 106 h 126"/>
                <a:gd name="T104" fmla="*/ 179 w 240"/>
                <a:gd name="T105" fmla="*/ 98 h 126"/>
                <a:gd name="T106" fmla="*/ 187 w 240"/>
                <a:gd name="T107" fmla="*/ 85 h 126"/>
                <a:gd name="T108" fmla="*/ 199 w 240"/>
                <a:gd name="T109" fmla="*/ 73 h 126"/>
                <a:gd name="T110" fmla="*/ 224 w 240"/>
                <a:gd name="T111" fmla="*/ 65 h 1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0"/>
                <a:gd name="T169" fmla="*/ 0 h 126"/>
                <a:gd name="T170" fmla="*/ 240 w 240"/>
                <a:gd name="T171" fmla="*/ 126 h 1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0" h="126">
                  <a:moveTo>
                    <a:pt x="224" y="65"/>
                  </a:moveTo>
                  <a:lnTo>
                    <a:pt x="240" y="65"/>
                  </a:lnTo>
                  <a:lnTo>
                    <a:pt x="224" y="53"/>
                  </a:lnTo>
                  <a:lnTo>
                    <a:pt x="212" y="49"/>
                  </a:lnTo>
                  <a:lnTo>
                    <a:pt x="199" y="45"/>
                  </a:lnTo>
                  <a:lnTo>
                    <a:pt x="187" y="49"/>
                  </a:lnTo>
                  <a:lnTo>
                    <a:pt x="175" y="49"/>
                  </a:lnTo>
                  <a:lnTo>
                    <a:pt x="163" y="45"/>
                  </a:lnTo>
                  <a:lnTo>
                    <a:pt x="150" y="37"/>
                  </a:lnTo>
                  <a:lnTo>
                    <a:pt x="138" y="33"/>
                  </a:lnTo>
                  <a:lnTo>
                    <a:pt x="134" y="24"/>
                  </a:lnTo>
                  <a:lnTo>
                    <a:pt x="146" y="16"/>
                  </a:lnTo>
                  <a:lnTo>
                    <a:pt x="150" y="8"/>
                  </a:lnTo>
                  <a:lnTo>
                    <a:pt x="138" y="0"/>
                  </a:lnTo>
                  <a:lnTo>
                    <a:pt x="126" y="0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89" y="4"/>
                  </a:lnTo>
                  <a:lnTo>
                    <a:pt x="77" y="4"/>
                  </a:lnTo>
                  <a:lnTo>
                    <a:pt x="61" y="4"/>
                  </a:lnTo>
                  <a:lnTo>
                    <a:pt x="53" y="4"/>
                  </a:lnTo>
                  <a:lnTo>
                    <a:pt x="37" y="8"/>
                  </a:lnTo>
                  <a:lnTo>
                    <a:pt x="24" y="8"/>
                  </a:lnTo>
                  <a:lnTo>
                    <a:pt x="12" y="12"/>
                  </a:lnTo>
                  <a:lnTo>
                    <a:pt x="0" y="16"/>
                  </a:lnTo>
                  <a:lnTo>
                    <a:pt x="12" y="28"/>
                  </a:lnTo>
                  <a:lnTo>
                    <a:pt x="24" y="33"/>
                  </a:lnTo>
                  <a:lnTo>
                    <a:pt x="37" y="37"/>
                  </a:lnTo>
                  <a:lnTo>
                    <a:pt x="41" y="49"/>
                  </a:lnTo>
                  <a:lnTo>
                    <a:pt x="28" y="61"/>
                  </a:lnTo>
                  <a:lnTo>
                    <a:pt x="24" y="73"/>
                  </a:lnTo>
                  <a:lnTo>
                    <a:pt x="8" y="85"/>
                  </a:lnTo>
                  <a:lnTo>
                    <a:pt x="0" y="89"/>
                  </a:lnTo>
                  <a:lnTo>
                    <a:pt x="0" y="102"/>
                  </a:lnTo>
                  <a:lnTo>
                    <a:pt x="12" y="102"/>
                  </a:lnTo>
                  <a:lnTo>
                    <a:pt x="24" y="102"/>
                  </a:lnTo>
                  <a:lnTo>
                    <a:pt x="37" y="98"/>
                  </a:lnTo>
                  <a:lnTo>
                    <a:pt x="49" y="98"/>
                  </a:lnTo>
                  <a:lnTo>
                    <a:pt x="61" y="98"/>
                  </a:lnTo>
                  <a:lnTo>
                    <a:pt x="73" y="98"/>
                  </a:lnTo>
                  <a:lnTo>
                    <a:pt x="85" y="89"/>
                  </a:lnTo>
                  <a:lnTo>
                    <a:pt x="98" y="85"/>
                  </a:lnTo>
                  <a:lnTo>
                    <a:pt x="110" y="89"/>
                  </a:lnTo>
                  <a:lnTo>
                    <a:pt x="102" y="102"/>
                  </a:lnTo>
                  <a:lnTo>
                    <a:pt x="98" y="114"/>
                  </a:lnTo>
                  <a:lnTo>
                    <a:pt x="94" y="126"/>
                  </a:lnTo>
                  <a:lnTo>
                    <a:pt x="106" y="126"/>
                  </a:lnTo>
                  <a:lnTo>
                    <a:pt x="118" y="126"/>
                  </a:lnTo>
                  <a:lnTo>
                    <a:pt x="130" y="114"/>
                  </a:lnTo>
                  <a:lnTo>
                    <a:pt x="142" y="110"/>
                  </a:lnTo>
                  <a:lnTo>
                    <a:pt x="155" y="110"/>
                  </a:lnTo>
                  <a:lnTo>
                    <a:pt x="167" y="106"/>
                  </a:lnTo>
                  <a:lnTo>
                    <a:pt x="179" y="98"/>
                  </a:lnTo>
                  <a:lnTo>
                    <a:pt x="187" y="85"/>
                  </a:lnTo>
                  <a:lnTo>
                    <a:pt x="199" y="73"/>
                  </a:lnTo>
                  <a:lnTo>
                    <a:pt x="224" y="6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58" name="Freeform 1095">
              <a:extLst>
                <a:ext uri="{FF2B5EF4-FFF2-40B4-BE49-F238E27FC236}">
                  <a16:creationId xmlns="" xmlns:a16="http://schemas.microsoft.com/office/drawing/2014/main" id="{802AC52A-BF5C-4048-B230-60BF411C7F89}"/>
                </a:ext>
              </a:extLst>
            </p:cNvPr>
            <p:cNvSpPr>
              <a:spLocks/>
            </p:cNvSpPr>
            <p:nvPr/>
          </p:nvSpPr>
          <p:spPr bwMode="gray">
            <a:xfrm>
              <a:off x="4565157" y="2104050"/>
              <a:ext cx="236162" cy="165562"/>
            </a:xfrm>
            <a:custGeom>
              <a:avLst/>
              <a:gdLst>
                <a:gd name="T0" fmla="*/ 314 w 656"/>
                <a:gd name="T1" fmla="*/ 45 h 460"/>
                <a:gd name="T2" fmla="*/ 342 w 656"/>
                <a:gd name="T3" fmla="*/ 118 h 460"/>
                <a:gd name="T4" fmla="*/ 326 w 656"/>
                <a:gd name="T5" fmla="*/ 122 h 460"/>
                <a:gd name="T6" fmla="*/ 289 w 656"/>
                <a:gd name="T7" fmla="*/ 61 h 460"/>
                <a:gd name="T8" fmla="*/ 224 w 656"/>
                <a:gd name="T9" fmla="*/ 61 h 460"/>
                <a:gd name="T10" fmla="*/ 200 w 656"/>
                <a:gd name="T11" fmla="*/ 102 h 460"/>
                <a:gd name="T12" fmla="*/ 159 w 656"/>
                <a:gd name="T13" fmla="*/ 61 h 460"/>
                <a:gd name="T14" fmla="*/ 155 w 656"/>
                <a:gd name="T15" fmla="*/ 49 h 460"/>
                <a:gd name="T16" fmla="*/ 188 w 656"/>
                <a:gd name="T17" fmla="*/ 24 h 460"/>
                <a:gd name="T18" fmla="*/ 114 w 656"/>
                <a:gd name="T19" fmla="*/ 36 h 460"/>
                <a:gd name="T20" fmla="*/ 70 w 656"/>
                <a:gd name="T21" fmla="*/ 28 h 460"/>
                <a:gd name="T22" fmla="*/ 13 w 656"/>
                <a:gd name="T23" fmla="*/ 65 h 460"/>
                <a:gd name="T24" fmla="*/ 21 w 656"/>
                <a:gd name="T25" fmla="*/ 106 h 460"/>
                <a:gd name="T26" fmla="*/ 62 w 656"/>
                <a:gd name="T27" fmla="*/ 102 h 460"/>
                <a:gd name="T28" fmla="*/ 82 w 656"/>
                <a:gd name="T29" fmla="*/ 146 h 460"/>
                <a:gd name="T30" fmla="*/ 37 w 656"/>
                <a:gd name="T31" fmla="*/ 142 h 460"/>
                <a:gd name="T32" fmla="*/ 49 w 656"/>
                <a:gd name="T33" fmla="*/ 179 h 460"/>
                <a:gd name="T34" fmla="*/ 139 w 656"/>
                <a:gd name="T35" fmla="*/ 207 h 460"/>
                <a:gd name="T36" fmla="*/ 110 w 656"/>
                <a:gd name="T37" fmla="*/ 228 h 460"/>
                <a:gd name="T38" fmla="*/ 184 w 656"/>
                <a:gd name="T39" fmla="*/ 244 h 460"/>
                <a:gd name="T40" fmla="*/ 216 w 656"/>
                <a:gd name="T41" fmla="*/ 211 h 460"/>
                <a:gd name="T42" fmla="*/ 257 w 656"/>
                <a:gd name="T43" fmla="*/ 191 h 460"/>
                <a:gd name="T44" fmla="*/ 269 w 656"/>
                <a:gd name="T45" fmla="*/ 199 h 460"/>
                <a:gd name="T46" fmla="*/ 342 w 656"/>
                <a:gd name="T47" fmla="*/ 191 h 460"/>
                <a:gd name="T48" fmla="*/ 371 w 656"/>
                <a:gd name="T49" fmla="*/ 224 h 460"/>
                <a:gd name="T50" fmla="*/ 334 w 656"/>
                <a:gd name="T51" fmla="*/ 232 h 460"/>
                <a:gd name="T52" fmla="*/ 269 w 656"/>
                <a:gd name="T53" fmla="*/ 248 h 460"/>
                <a:gd name="T54" fmla="*/ 208 w 656"/>
                <a:gd name="T55" fmla="*/ 277 h 460"/>
                <a:gd name="T56" fmla="*/ 180 w 656"/>
                <a:gd name="T57" fmla="*/ 309 h 460"/>
                <a:gd name="T58" fmla="*/ 253 w 656"/>
                <a:gd name="T59" fmla="*/ 301 h 460"/>
                <a:gd name="T60" fmla="*/ 326 w 656"/>
                <a:gd name="T61" fmla="*/ 293 h 460"/>
                <a:gd name="T62" fmla="*/ 367 w 656"/>
                <a:gd name="T63" fmla="*/ 301 h 460"/>
                <a:gd name="T64" fmla="*/ 293 w 656"/>
                <a:gd name="T65" fmla="*/ 309 h 460"/>
                <a:gd name="T66" fmla="*/ 269 w 656"/>
                <a:gd name="T67" fmla="*/ 325 h 460"/>
                <a:gd name="T68" fmla="*/ 322 w 656"/>
                <a:gd name="T69" fmla="*/ 346 h 460"/>
                <a:gd name="T70" fmla="*/ 245 w 656"/>
                <a:gd name="T71" fmla="*/ 333 h 460"/>
                <a:gd name="T72" fmla="*/ 188 w 656"/>
                <a:gd name="T73" fmla="*/ 350 h 460"/>
                <a:gd name="T74" fmla="*/ 261 w 656"/>
                <a:gd name="T75" fmla="*/ 399 h 460"/>
                <a:gd name="T76" fmla="*/ 346 w 656"/>
                <a:gd name="T77" fmla="*/ 407 h 460"/>
                <a:gd name="T78" fmla="*/ 298 w 656"/>
                <a:gd name="T79" fmla="*/ 423 h 460"/>
                <a:gd name="T80" fmla="*/ 359 w 656"/>
                <a:gd name="T81" fmla="*/ 460 h 460"/>
                <a:gd name="T82" fmla="*/ 395 w 656"/>
                <a:gd name="T83" fmla="*/ 411 h 460"/>
                <a:gd name="T84" fmla="*/ 420 w 656"/>
                <a:gd name="T85" fmla="*/ 346 h 460"/>
                <a:gd name="T86" fmla="*/ 464 w 656"/>
                <a:gd name="T87" fmla="*/ 293 h 460"/>
                <a:gd name="T88" fmla="*/ 497 w 656"/>
                <a:gd name="T89" fmla="*/ 252 h 460"/>
                <a:gd name="T90" fmla="*/ 538 w 656"/>
                <a:gd name="T91" fmla="*/ 199 h 460"/>
                <a:gd name="T92" fmla="*/ 607 w 656"/>
                <a:gd name="T93" fmla="*/ 183 h 460"/>
                <a:gd name="T94" fmla="*/ 623 w 656"/>
                <a:gd name="T95" fmla="*/ 154 h 460"/>
                <a:gd name="T96" fmla="*/ 554 w 656"/>
                <a:gd name="T97" fmla="*/ 134 h 460"/>
                <a:gd name="T98" fmla="*/ 489 w 656"/>
                <a:gd name="T99" fmla="*/ 110 h 460"/>
                <a:gd name="T100" fmla="*/ 468 w 656"/>
                <a:gd name="T101" fmla="*/ 65 h 460"/>
                <a:gd name="T102" fmla="*/ 424 w 656"/>
                <a:gd name="T103" fmla="*/ 81 h 460"/>
                <a:gd name="T104" fmla="*/ 411 w 656"/>
                <a:gd name="T105" fmla="*/ 24 h 460"/>
                <a:gd name="T106" fmla="*/ 354 w 656"/>
                <a:gd name="T107" fmla="*/ 8 h 4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6"/>
                <a:gd name="T163" fmla="*/ 0 h 460"/>
                <a:gd name="T164" fmla="*/ 656 w 656"/>
                <a:gd name="T165" fmla="*/ 460 h 4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6" h="460">
                  <a:moveTo>
                    <a:pt x="334" y="8"/>
                  </a:moveTo>
                  <a:lnTo>
                    <a:pt x="330" y="12"/>
                  </a:lnTo>
                  <a:lnTo>
                    <a:pt x="334" y="28"/>
                  </a:lnTo>
                  <a:lnTo>
                    <a:pt x="322" y="24"/>
                  </a:lnTo>
                  <a:lnTo>
                    <a:pt x="310" y="32"/>
                  </a:lnTo>
                  <a:lnTo>
                    <a:pt x="314" y="45"/>
                  </a:lnTo>
                  <a:lnTo>
                    <a:pt x="318" y="57"/>
                  </a:lnTo>
                  <a:lnTo>
                    <a:pt x="322" y="69"/>
                  </a:lnTo>
                  <a:lnTo>
                    <a:pt x="326" y="81"/>
                  </a:lnTo>
                  <a:lnTo>
                    <a:pt x="330" y="93"/>
                  </a:lnTo>
                  <a:lnTo>
                    <a:pt x="338" y="106"/>
                  </a:lnTo>
                  <a:lnTo>
                    <a:pt x="342" y="118"/>
                  </a:lnTo>
                  <a:lnTo>
                    <a:pt x="350" y="130"/>
                  </a:lnTo>
                  <a:lnTo>
                    <a:pt x="354" y="142"/>
                  </a:lnTo>
                  <a:lnTo>
                    <a:pt x="354" y="154"/>
                  </a:lnTo>
                  <a:lnTo>
                    <a:pt x="342" y="146"/>
                  </a:lnTo>
                  <a:lnTo>
                    <a:pt x="338" y="134"/>
                  </a:lnTo>
                  <a:lnTo>
                    <a:pt x="326" y="122"/>
                  </a:lnTo>
                  <a:lnTo>
                    <a:pt x="314" y="118"/>
                  </a:lnTo>
                  <a:lnTo>
                    <a:pt x="314" y="106"/>
                  </a:lnTo>
                  <a:lnTo>
                    <a:pt x="302" y="97"/>
                  </a:lnTo>
                  <a:lnTo>
                    <a:pt x="298" y="85"/>
                  </a:lnTo>
                  <a:lnTo>
                    <a:pt x="289" y="73"/>
                  </a:lnTo>
                  <a:lnTo>
                    <a:pt x="289" y="61"/>
                  </a:lnTo>
                  <a:lnTo>
                    <a:pt x="277" y="53"/>
                  </a:lnTo>
                  <a:lnTo>
                    <a:pt x="261" y="41"/>
                  </a:lnTo>
                  <a:lnTo>
                    <a:pt x="253" y="36"/>
                  </a:lnTo>
                  <a:lnTo>
                    <a:pt x="236" y="36"/>
                  </a:lnTo>
                  <a:lnTo>
                    <a:pt x="228" y="49"/>
                  </a:lnTo>
                  <a:lnTo>
                    <a:pt x="224" y="61"/>
                  </a:lnTo>
                  <a:lnTo>
                    <a:pt x="212" y="61"/>
                  </a:lnTo>
                  <a:lnTo>
                    <a:pt x="200" y="69"/>
                  </a:lnTo>
                  <a:lnTo>
                    <a:pt x="208" y="81"/>
                  </a:lnTo>
                  <a:lnTo>
                    <a:pt x="216" y="93"/>
                  </a:lnTo>
                  <a:lnTo>
                    <a:pt x="212" y="106"/>
                  </a:lnTo>
                  <a:lnTo>
                    <a:pt x="200" y="102"/>
                  </a:lnTo>
                  <a:lnTo>
                    <a:pt x="200" y="89"/>
                  </a:lnTo>
                  <a:lnTo>
                    <a:pt x="188" y="81"/>
                  </a:lnTo>
                  <a:lnTo>
                    <a:pt x="175" y="85"/>
                  </a:lnTo>
                  <a:lnTo>
                    <a:pt x="163" y="77"/>
                  </a:lnTo>
                  <a:lnTo>
                    <a:pt x="167" y="65"/>
                  </a:lnTo>
                  <a:lnTo>
                    <a:pt x="159" y="61"/>
                  </a:lnTo>
                  <a:lnTo>
                    <a:pt x="147" y="65"/>
                  </a:lnTo>
                  <a:lnTo>
                    <a:pt x="135" y="65"/>
                  </a:lnTo>
                  <a:lnTo>
                    <a:pt x="118" y="65"/>
                  </a:lnTo>
                  <a:lnTo>
                    <a:pt x="131" y="57"/>
                  </a:lnTo>
                  <a:lnTo>
                    <a:pt x="143" y="53"/>
                  </a:lnTo>
                  <a:lnTo>
                    <a:pt x="155" y="49"/>
                  </a:lnTo>
                  <a:lnTo>
                    <a:pt x="167" y="49"/>
                  </a:lnTo>
                  <a:lnTo>
                    <a:pt x="180" y="49"/>
                  </a:lnTo>
                  <a:lnTo>
                    <a:pt x="192" y="45"/>
                  </a:lnTo>
                  <a:lnTo>
                    <a:pt x="204" y="41"/>
                  </a:lnTo>
                  <a:lnTo>
                    <a:pt x="200" y="28"/>
                  </a:lnTo>
                  <a:lnTo>
                    <a:pt x="188" y="24"/>
                  </a:lnTo>
                  <a:lnTo>
                    <a:pt x="175" y="28"/>
                  </a:lnTo>
                  <a:lnTo>
                    <a:pt x="163" y="28"/>
                  </a:lnTo>
                  <a:lnTo>
                    <a:pt x="151" y="32"/>
                  </a:lnTo>
                  <a:lnTo>
                    <a:pt x="139" y="36"/>
                  </a:lnTo>
                  <a:lnTo>
                    <a:pt x="127" y="36"/>
                  </a:lnTo>
                  <a:lnTo>
                    <a:pt x="114" y="36"/>
                  </a:lnTo>
                  <a:lnTo>
                    <a:pt x="98" y="28"/>
                  </a:lnTo>
                  <a:lnTo>
                    <a:pt x="94" y="41"/>
                  </a:lnTo>
                  <a:lnTo>
                    <a:pt x="102" y="53"/>
                  </a:lnTo>
                  <a:lnTo>
                    <a:pt x="90" y="53"/>
                  </a:lnTo>
                  <a:lnTo>
                    <a:pt x="78" y="41"/>
                  </a:lnTo>
                  <a:lnTo>
                    <a:pt x="70" y="28"/>
                  </a:lnTo>
                  <a:lnTo>
                    <a:pt x="57" y="32"/>
                  </a:lnTo>
                  <a:lnTo>
                    <a:pt x="45" y="36"/>
                  </a:lnTo>
                  <a:lnTo>
                    <a:pt x="33" y="45"/>
                  </a:lnTo>
                  <a:lnTo>
                    <a:pt x="41" y="57"/>
                  </a:lnTo>
                  <a:lnTo>
                    <a:pt x="29" y="57"/>
                  </a:lnTo>
                  <a:lnTo>
                    <a:pt x="13" y="65"/>
                  </a:lnTo>
                  <a:lnTo>
                    <a:pt x="29" y="69"/>
                  </a:lnTo>
                  <a:lnTo>
                    <a:pt x="17" y="69"/>
                  </a:lnTo>
                  <a:lnTo>
                    <a:pt x="0" y="73"/>
                  </a:lnTo>
                  <a:lnTo>
                    <a:pt x="13" y="81"/>
                  </a:lnTo>
                  <a:lnTo>
                    <a:pt x="13" y="93"/>
                  </a:lnTo>
                  <a:lnTo>
                    <a:pt x="21" y="106"/>
                  </a:lnTo>
                  <a:lnTo>
                    <a:pt x="29" y="118"/>
                  </a:lnTo>
                  <a:lnTo>
                    <a:pt x="37" y="130"/>
                  </a:lnTo>
                  <a:lnTo>
                    <a:pt x="49" y="126"/>
                  </a:lnTo>
                  <a:lnTo>
                    <a:pt x="62" y="114"/>
                  </a:lnTo>
                  <a:lnTo>
                    <a:pt x="62" y="102"/>
                  </a:lnTo>
                  <a:lnTo>
                    <a:pt x="74" y="106"/>
                  </a:lnTo>
                  <a:lnTo>
                    <a:pt x="86" y="106"/>
                  </a:lnTo>
                  <a:lnTo>
                    <a:pt x="86" y="114"/>
                  </a:lnTo>
                  <a:lnTo>
                    <a:pt x="74" y="122"/>
                  </a:lnTo>
                  <a:lnTo>
                    <a:pt x="70" y="138"/>
                  </a:lnTo>
                  <a:lnTo>
                    <a:pt x="82" y="146"/>
                  </a:lnTo>
                  <a:lnTo>
                    <a:pt x="94" y="154"/>
                  </a:lnTo>
                  <a:lnTo>
                    <a:pt x="82" y="154"/>
                  </a:lnTo>
                  <a:lnTo>
                    <a:pt x="70" y="150"/>
                  </a:lnTo>
                  <a:lnTo>
                    <a:pt x="62" y="150"/>
                  </a:lnTo>
                  <a:lnTo>
                    <a:pt x="49" y="146"/>
                  </a:lnTo>
                  <a:lnTo>
                    <a:pt x="37" y="142"/>
                  </a:lnTo>
                  <a:lnTo>
                    <a:pt x="25" y="146"/>
                  </a:lnTo>
                  <a:lnTo>
                    <a:pt x="37" y="154"/>
                  </a:lnTo>
                  <a:lnTo>
                    <a:pt x="49" y="159"/>
                  </a:lnTo>
                  <a:lnTo>
                    <a:pt x="62" y="167"/>
                  </a:lnTo>
                  <a:lnTo>
                    <a:pt x="49" y="167"/>
                  </a:lnTo>
                  <a:lnTo>
                    <a:pt x="49" y="179"/>
                  </a:lnTo>
                  <a:lnTo>
                    <a:pt x="62" y="191"/>
                  </a:lnTo>
                  <a:lnTo>
                    <a:pt x="74" y="199"/>
                  </a:lnTo>
                  <a:lnTo>
                    <a:pt x="86" y="199"/>
                  </a:lnTo>
                  <a:lnTo>
                    <a:pt x="98" y="203"/>
                  </a:lnTo>
                  <a:lnTo>
                    <a:pt x="110" y="207"/>
                  </a:lnTo>
                  <a:lnTo>
                    <a:pt x="139" y="207"/>
                  </a:lnTo>
                  <a:lnTo>
                    <a:pt x="127" y="207"/>
                  </a:lnTo>
                  <a:lnTo>
                    <a:pt x="114" y="211"/>
                  </a:lnTo>
                  <a:lnTo>
                    <a:pt x="98" y="211"/>
                  </a:lnTo>
                  <a:lnTo>
                    <a:pt x="86" y="211"/>
                  </a:lnTo>
                  <a:lnTo>
                    <a:pt x="98" y="224"/>
                  </a:lnTo>
                  <a:lnTo>
                    <a:pt x="110" y="228"/>
                  </a:lnTo>
                  <a:lnTo>
                    <a:pt x="123" y="236"/>
                  </a:lnTo>
                  <a:lnTo>
                    <a:pt x="131" y="248"/>
                  </a:lnTo>
                  <a:lnTo>
                    <a:pt x="143" y="248"/>
                  </a:lnTo>
                  <a:lnTo>
                    <a:pt x="155" y="248"/>
                  </a:lnTo>
                  <a:lnTo>
                    <a:pt x="167" y="252"/>
                  </a:lnTo>
                  <a:lnTo>
                    <a:pt x="184" y="244"/>
                  </a:lnTo>
                  <a:lnTo>
                    <a:pt x="196" y="244"/>
                  </a:lnTo>
                  <a:lnTo>
                    <a:pt x="208" y="240"/>
                  </a:lnTo>
                  <a:lnTo>
                    <a:pt x="208" y="224"/>
                  </a:lnTo>
                  <a:lnTo>
                    <a:pt x="220" y="228"/>
                  </a:lnTo>
                  <a:lnTo>
                    <a:pt x="228" y="215"/>
                  </a:lnTo>
                  <a:lnTo>
                    <a:pt x="216" y="211"/>
                  </a:lnTo>
                  <a:lnTo>
                    <a:pt x="224" y="199"/>
                  </a:lnTo>
                  <a:lnTo>
                    <a:pt x="220" y="187"/>
                  </a:lnTo>
                  <a:lnTo>
                    <a:pt x="232" y="183"/>
                  </a:lnTo>
                  <a:lnTo>
                    <a:pt x="245" y="183"/>
                  </a:lnTo>
                  <a:lnTo>
                    <a:pt x="245" y="195"/>
                  </a:lnTo>
                  <a:lnTo>
                    <a:pt x="257" y="191"/>
                  </a:lnTo>
                  <a:lnTo>
                    <a:pt x="265" y="179"/>
                  </a:lnTo>
                  <a:lnTo>
                    <a:pt x="269" y="167"/>
                  </a:lnTo>
                  <a:lnTo>
                    <a:pt x="285" y="167"/>
                  </a:lnTo>
                  <a:lnTo>
                    <a:pt x="285" y="183"/>
                  </a:lnTo>
                  <a:lnTo>
                    <a:pt x="281" y="191"/>
                  </a:lnTo>
                  <a:lnTo>
                    <a:pt x="269" y="199"/>
                  </a:lnTo>
                  <a:lnTo>
                    <a:pt x="273" y="211"/>
                  </a:lnTo>
                  <a:lnTo>
                    <a:pt x="285" y="215"/>
                  </a:lnTo>
                  <a:lnTo>
                    <a:pt x="298" y="215"/>
                  </a:lnTo>
                  <a:lnTo>
                    <a:pt x="314" y="211"/>
                  </a:lnTo>
                  <a:lnTo>
                    <a:pt x="334" y="199"/>
                  </a:lnTo>
                  <a:lnTo>
                    <a:pt x="342" y="191"/>
                  </a:lnTo>
                  <a:lnTo>
                    <a:pt x="354" y="183"/>
                  </a:lnTo>
                  <a:lnTo>
                    <a:pt x="359" y="199"/>
                  </a:lnTo>
                  <a:lnTo>
                    <a:pt x="346" y="207"/>
                  </a:lnTo>
                  <a:lnTo>
                    <a:pt x="346" y="220"/>
                  </a:lnTo>
                  <a:lnTo>
                    <a:pt x="359" y="224"/>
                  </a:lnTo>
                  <a:lnTo>
                    <a:pt x="371" y="224"/>
                  </a:lnTo>
                  <a:lnTo>
                    <a:pt x="383" y="220"/>
                  </a:lnTo>
                  <a:lnTo>
                    <a:pt x="395" y="220"/>
                  </a:lnTo>
                  <a:lnTo>
                    <a:pt x="371" y="232"/>
                  </a:lnTo>
                  <a:lnTo>
                    <a:pt x="359" y="232"/>
                  </a:lnTo>
                  <a:lnTo>
                    <a:pt x="346" y="232"/>
                  </a:lnTo>
                  <a:lnTo>
                    <a:pt x="334" y="232"/>
                  </a:lnTo>
                  <a:lnTo>
                    <a:pt x="322" y="228"/>
                  </a:lnTo>
                  <a:lnTo>
                    <a:pt x="310" y="232"/>
                  </a:lnTo>
                  <a:lnTo>
                    <a:pt x="298" y="236"/>
                  </a:lnTo>
                  <a:lnTo>
                    <a:pt x="293" y="248"/>
                  </a:lnTo>
                  <a:lnTo>
                    <a:pt x="281" y="244"/>
                  </a:lnTo>
                  <a:lnTo>
                    <a:pt x="269" y="248"/>
                  </a:lnTo>
                  <a:lnTo>
                    <a:pt x="257" y="256"/>
                  </a:lnTo>
                  <a:lnTo>
                    <a:pt x="245" y="260"/>
                  </a:lnTo>
                  <a:lnTo>
                    <a:pt x="232" y="260"/>
                  </a:lnTo>
                  <a:lnTo>
                    <a:pt x="220" y="264"/>
                  </a:lnTo>
                  <a:lnTo>
                    <a:pt x="208" y="264"/>
                  </a:lnTo>
                  <a:lnTo>
                    <a:pt x="208" y="277"/>
                  </a:lnTo>
                  <a:lnTo>
                    <a:pt x="192" y="268"/>
                  </a:lnTo>
                  <a:lnTo>
                    <a:pt x="184" y="264"/>
                  </a:lnTo>
                  <a:lnTo>
                    <a:pt x="171" y="277"/>
                  </a:lnTo>
                  <a:lnTo>
                    <a:pt x="167" y="285"/>
                  </a:lnTo>
                  <a:lnTo>
                    <a:pt x="175" y="301"/>
                  </a:lnTo>
                  <a:lnTo>
                    <a:pt x="180" y="309"/>
                  </a:lnTo>
                  <a:lnTo>
                    <a:pt x="192" y="309"/>
                  </a:lnTo>
                  <a:lnTo>
                    <a:pt x="204" y="305"/>
                  </a:lnTo>
                  <a:lnTo>
                    <a:pt x="216" y="309"/>
                  </a:lnTo>
                  <a:lnTo>
                    <a:pt x="228" y="305"/>
                  </a:lnTo>
                  <a:lnTo>
                    <a:pt x="241" y="305"/>
                  </a:lnTo>
                  <a:lnTo>
                    <a:pt x="253" y="301"/>
                  </a:lnTo>
                  <a:lnTo>
                    <a:pt x="265" y="301"/>
                  </a:lnTo>
                  <a:lnTo>
                    <a:pt x="277" y="293"/>
                  </a:lnTo>
                  <a:lnTo>
                    <a:pt x="289" y="293"/>
                  </a:lnTo>
                  <a:lnTo>
                    <a:pt x="302" y="297"/>
                  </a:lnTo>
                  <a:lnTo>
                    <a:pt x="314" y="297"/>
                  </a:lnTo>
                  <a:lnTo>
                    <a:pt x="326" y="293"/>
                  </a:lnTo>
                  <a:lnTo>
                    <a:pt x="350" y="293"/>
                  </a:lnTo>
                  <a:lnTo>
                    <a:pt x="363" y="289"/>
                  </a:lnTo>
                  <a:lnTo>
                    <a:pt x="375" y="285"/>
                  </a:lnTo>
                  <a:lnTo>
                    <a:pt x="371" y="297"/>
                  </a:lnTo>
                  <a:lnTo>
                    <a:pt x="383" y="305"/>
                  </a:lnTo>
                  <a:lnTo>
                    <a:pt x="367" y="301"/>
                  </a:lnTo>
                  <a:lnTo>
                    <a:pt x="359" y="301"/>
                  </a:lnTo>
                  <a:lnTo>
                    <a:pt x="342" y="301"/>
                  </a:lnTo>
                  <a:lnTo>
                    <a:pt x="330" y="305"/>
                  </a:lnTo>
                  <a:lnTo>
                    <a:pt x="318" y="305"/>
                  </a:lnTo>
                  <a:lnTo>
                    <a:pt x="306" y="309"/>
                  </a:lnTo>
                  <a:lnTo>
                    <a:pt x="293" y="309"/>
                  </a:lnTo>
                  <a:lnTo>
                    <a:pt x="281" y="309"/>
                  </a:lnTo>
                  <a:lnTo>
                    <a:pt x="269" y="313"/>
                  </a:lnTo>
                  <a:lnTo>
                    <a:pt x="257" y="317"/>
                  </a:lnTo>
                  <a:lnTo>
                    <a:pt x="245" y="321"/>
                  </a:lnTo>
                  <a:lnTo>
                    <a:pt x="257" y="325"/>
                  </a:lnTo>
                  <a:lnTo>
                    <a:pt x="269" y="325"/>
                  </a:lnTo>
                  <a:lnTo>
                    <a:pt x="281" y="329"/>
                  </a:lnTo>
                  <a:lnTo>
                    <a:pt x="293" y="329"/>
                  </a:lnTo>
                  <a:lnTo>
                    <a:pt x="306" y="329"/>
                  </a:lnTo>
                  <a:lnTo>
                    <a:pt x="322" y="342"/>
                  </a:lnTo>
                  <a:lnTo>
                    <a:pt x="330" y="346"/>
                  </a:lnTo>
                  <a:lnTo>
                    <a:pt x="322" y="346"/>
                  </a:lnTo>
                  <a:lnTo>
                    <a:pt x="310" y="338"/>
                  </a:lnTo>
                  <a:lnTo>
                    <a:pt x="298" y="338"/>
                  </a:lnTo>
                  <a:lnTo>
                    <a:pt x="281" y="338"/>
                  </a:lnTo>
                  <a:lnTo>
                    <a:pt x="269" y="333"/>
                  </a:lnTo>
                  <a:lnTo>
                    <a:pt x="257" y="333"/>
                  </a:lnTo>
                  <a:lnTo>
                    <a:pt x="245" y="333"/>
                  </a:lnTo>
                  <a:lnTo>
                    <a:pt x="236" y="342"/>
                  </a:lnTo>
                  <a:lnTo>
                    <a:pt x="224" y="329"/>
                  </a:lnTo>
                  <a:lnTo>
                    <a:pt x="212" y="329"/>
                  </a:lnTo>
                  <a:lnTo>
                    <a:pt x="200" y="333"/>
                  </a:lnTo>
                  <a:lnTo>
                    <a:pt x="184" y="338"/>
                  </a:lnTo>
                  <a:lnTo>
                    <a:pt x="188" y="350"/>
                  </a:lnTo>
                  <a:lnTo>
                    <a:pt x="200" y="362"/>
                  </a:lnTo>
                  <a:lnTo>
                    <a:pt x="212" y="374"/>
                  </a:lnTo>
                  <a:lnTo>
                    <a:pt x="224" y="382"/>
                  </a:lnTo>
                  <a:lnTo>
                    <a:pt x="236" y="382"/>
                  </a:lnTo>
                  <a:lnTo>
                    <a:pt x="249" y="386"/>
                  </a:lnTo>
                  <a:lnTo>
                    <a:pt x="261" y="399"/>
                  </a:lnTo>
                  <a:lnTo>
                    <a:pt x="273" y="403"/>
                  </a:lnTo>
                  <a:lnTo>
                    <a:pt x="285" y="403"/>
                  </a:lnTo>
                  <a:lnTo>
                    <a:pt x="298" y="403"/>
                  </a:lnTo>
                  <a:lnTo>
                    <a:pt x="310" y="395"/>
                  </a:lnTo>
                  <a:lnTo>
                    <a:pt x="322" y="403"/>
                  </a:lnTo>
                  <a:lnTo>
                    <a:pt x="346" y="407"/>
                  </a:lnTo>
                  <a:lnTo>
                    <a:pt x="334" y="411"/>
                  </a:lnTo>
                  <a:lnTo>
                    <a:pt x="322" y="407"/>
                  </a:lnTo>
                  <a:lnTo>
                    <a:pt x="310" y="411"/>
                  </a:lnTo>
                  <a:lnTo>
                    <a:pt x="298" y="415"/>
                  </a:lnTo>
                  <a:lnTo>
                    <a:pt x="285" y="419"/>
                  </a:lnTo>
                  <a:lnTo>
                    <a:pt x="298" y="423"/>
                  </a:lnTo>
                  <a:lnTo>
                    <a:pt x="310" y="431"/>
                  </a:lnTo>
                  <a:lnTo>
                    <a:pt x="322" y="439"/>
                  </a:lnTo>
                  <a:lnTo>
                    <a:pt x="334" y="447"/>
                  </a:lnTo>
                  <a:lnTo>
                    <a:pt x="334" y="460"/>
                  </a:lnTo>
                  <a:lnTo>
                    <a:pt x="346" y="456"/>
                  </a:lnTo>
                  <a:lnTo>
                    <a:pt x="359" y="460"/>
                  </a:lnTo>
                  <a:lnTo>
                    <a:pt x="371" y="456"/>
                  </a:lnTo>
                  <a:lnTo>
                    <a:pt x="383" y="447"/>
                  </a:lnTo>
                  <a:lnTo>
                    <a:pt x="383" y="435"/>
                  </a:lnTo>
                  <a:lnTo>
                    <a:pt x="375" y="431"/>
                  </a:lnTo>
                  <a:lnTo>
                    <a:pt x="383" y="419"/>
                  </a:lnTo>
                  <a:lnTo>
                    <a:pt x="395" y="411"/>
                  </a:lnTo>
                  <a:lnTo>
                    <a:pt x="387" y="399"/>
                  </a:lnTo>
                  <a:lnTo>
                    <a:pt x="399" y="395"/>
                  </a:lnTo>
                  <a:lnTo>
                    <a:pt x="403" y="382"/>
                  </a:lnTo>
                  <a:lnTo>
                    <a:pt x="407" y="370"/>
                  </a:lnTo>
                  <a:lnTo>
                    <a:pt x="411" y="358"/>
                  </a:lnTo>
                  <a:lnTo>
                    <a:pt x="420" y="346"/>
                  </a:lnTo>
                  <a:lnTo>
                    <a:pt x="432" y="338"/>
                  </a:lnTo>
                  <a:lnTo>
                    <a:pt x="444" y="342"/>
                  </a:lnTo>
                  <a:lnTo>
                    <a:pt x="456" y="329"/>
                  </a:lnTo>
                  <a:lnTo>
                    <a:pt x="460" y="321"/>
                  </a:lnTo>
                  <a:lnTo>
                    <a:pt x="468" y="305"/>
                  </a:lnTo>
                  <a:lnTo>
                    <a:pt x="464" y="293"/>
                  </a:lnTo>
                  <a:lnTo>
                    <a:pt x="464" y="285"/>
                  </a:lnTo>
                  <a:lnTo>
                    <a:pt x="468" y="268"/>
                  </a:lnTo>
                  <a:lnTo>
                    <a:pt x="481" y="272"/>
                  </a:lnTo>
                  <a:lnTo>
                    <a:pt x="493" y="268"/>
                  </a:lnTo>
                  <a:lnTo>
                    <a:pt x="505" y="264"/>
                  </a:lnTo>
                  <a:lnTo>
                    <a:pt x="497" y="252"/>
                  </a:lnTo>
                  <a:lnTo>
                    <a:pt x="497" y="240"/>
                  </a:lnTo>
                  <a:lnTo>
                    <a:pt x="505" y="228"/>
                  </a:lnTo>
                  <a:lnTo>
                    <a:pt x="497" y="215"/>
                  </a:lnTo>
                  <a:lnTo>
                    <a:pt x="509" y="215"/>
                  </a:lnTo>
                  <a:lnTo>
                    <a:pt x="525" y="211"/>
                  </a:lnTo>
                  <a:lnTo>
                    <a:pt x="538" y="199"/>
                  </a:lnTo>
                  <a:lnTo>
                    <a:pt x="550" y="195"/>
                  </a:lnTo>
                  <a:lnTo>
                    <a:pt x="562" y="195"/>
                  </a:lnTo>
                  <a:lnTo>
                    <a:pt x="570" y="191"/>
                  </a:lnTo>
                  <a:lnTo>
                    <a:pt x="582" y="191"/>
                  </a:lnTo>
                  <a:lnTo>
                    <a:pt x="595" y="191"/>
                  </a:lnTo>
                  <a:lnTo>
                    <a:pt x="607" y="183"/>
                  </a:lnTo>
                  <a:lnTo>
                    <a:pt x="619" y="191"/>
                  </a:lnTo>
                  <a:lnTo>
                    <a:pt x="647" y="187"/>
                  </a:lnTo>
                  <a:lnTo>
                    <a:pt x="656" y="175"/>
                  </a:lnTo>
                  <a:lnTo>
                    <a:pt x="652" y="163"/>
                  </a:lnTo>
                  <a:lnTo>
                    <a:pt x="635" y="159"/>
                  </a:lnTo>
                  <a:lnTo>
                    <a:pt x="623" y="154"/>
                  </a:lnTo>
                  <a:lnTo>
                    <a:pt x="615" y="154"/>
                  </a:lnTo>
                  <a:lnTo>
                    <a:pt x="599" y="154"/>
                  </a:lnTo>
                  <a:lnTo>
                    <a:pt x="586" y="150"/>
                  </a:lnTo>
                  <a:lnTo>
                    <a:pt x="574" y="142"/>
                  </a:lnTo>
                  <a:lnTo>
                    <a:pt x="562" y="142"/>
                  </a:lnTo>
                  <a:lnTo>
                    <a:pt x="554" y="134"/>
                  </a:lnTo>
                  <a:lnTo>
                    <a:pt x="546" y="122"/>
                  </a:lnTo>
                  <a:lnTo>
                    <a:pt x="534" y="122"/>
                  </a:lnTo>
                  <a:lnTo>
                    <a:pt x="521" y="118"/>
                  </a:lnTo>
                  <a:lnTo>
                    <a:pt x="509" y="122"/>
                  </a:lnTo>
                  <a:lnTo>
                    <a:pt x="497" y="122"/>
                  </a:lnTo>
                  <a:lnTo>
                    <a:pt x="489" y="110"/>
                  </a:lnTo>
                  <a:lnTo>
                    <a:pt x="477" y="110"/>
                  </a:lnTo>
                  <a:lnTo>
                    <a:pt x="489" y="106"/>
                  </a:lnTo>
                  <a:lnTo>
                    <a:pt x="493" y="93"/>
                  </a:lnTo>
                  <a:lnTo>
                    <a:pt x="489" y="81"/>
                  </a:lnTo>
                  <a:lnTo>
                    <a:pt x="481" y="69"/>
                  </a:lnTo>
                  <a:lnTo>
                    <a:pt x="468" y="65"/>
                  </a:lnTo>
                  <a:lnTo>
                    <a:pt x="456" y="57"/>
                  </a:lnTo>
                  <a:lnTo>
                    <a:pt x="444" y="65"/>
                  </a:lnTo>
                  <a:lnTo>
                    <a:pt x="440" y="77"/>
                  </a:lnTo>
                  <a:lnTo>
                    <a:pt x="428" y="89"/>
                  </a:lnTo>
                  <a:lnTo>
                    <a:pt x="416" y="93"/>
                  </a:lnTo>
                  <a:lnTo>
                    <a:pt x="424" y="81"/>
                  </a:lnTo>
                  <a:lnTo>
                    <a:pt x="416" y="69"/>
                  </a:lnTo>
                  <a:lnTo>
                    <a:pt x="428" y="61"/>
                  </a:lnTo>
                  <a:lnTo>
                    <a:pt x="440" y="53"/>
                  </a:lnTo>
                  <a:lnTo>
                    <a:pt x="436" y="41"/>
                  </a:lnTo>
                  <a:lnTo>
                    <a:pt x="424" y="32"/>
                  </a:lnTo>
                  <a:lnTo>
                    <a:pt x="411" y="24"/>
                  </a:lnTo>
                  <a:lnTo>
                    <a:pt x="399" y="20"/>
                  </a:lnTo>
                  <a:lnTo>
                    <a:pt x="387" y="16"/>
                  </a:lnTo>
                  <a:lnTo>
                    <a:pt x="375" y="12"/>
                  </a:lnTo>
                  <a:lnTo>
                    <a:pt x="371" y="24"/>
                  </a:lnTo>
                  <a:lnTo>
                    <a:pt x="359" y="20"/>
                  </a:lnTo>
                  <a:lnTo>
                    <a:pt x="354" y="8"/>
                  </a:lnTo>
                  <a:lnTo>
                    <a:pt x="342" y="0"/>
                  </a:lnTo>
                  <a:lnTo>
                    <a:pt x="330" y="0"/>
                  </a:lnTo>
                  <a:lnTo>
                    <a:pt x="318" y="8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59" name="Freeform 1096">
              <a:extLst>
                <a:ext uri="{FF2B5EF4-FFF2-40B4-BE49-F238E27FC236}">
                  <a16:creationId xmlns="" xmlns:a16="http://schemas.microsoft.com/office/drawing/2014/main" id="{38496A9A-2B86-4A15-98B4-7BAF40D40185}"/>
                </a:ext>
              </a:extLst>
            </p:cNvPr>
            <p:cNvSpPr>
              <a:spLocks/>
            </p:cNvSpPr>
            <p:nvPr/>
          </p:nvSpPr>
          <p:spPr bwMode="gray">
            <a:xfrm>
              <a:off x="4742639" y="2358871"/>
              <a:ext cx="8640" cy="7198"/>
            </a:xfrm>
            <a:custGeom>
              <a:avLst/>
              <a:gdLst>
                <a:gd name="T0" fmla="*/ 20 w 24"/>
                <a:gd name="T1" fmla="*/ 16 h 20"/>
                <a:gd name="T2" fmla="*/ 24 w 24"/>
                <a:gd name="T3" fmla="*/ 4 h 20"/>
                <a:gd name="T4" fmla="*/ 12 w 24"/>
                <a:gd name="T5" fmla="*/ 0 h 20"/>
                <a:gd name="T6" fmla="*/ 0 w 24"/>
                <a:gd name="T7" fmla="*/ 12 h 20"/>
                <a:gd name="T8" fmla="*/ 12 w 24"/>
                <a:gd name="T9" fmla="*/ 20 h 20"/>
                <a:gd name="T10" fmla="*/ 20 w 24"/>
                <a:gd name="T11" fmla="*/ 16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0"/>
                <a:gd name="T20" fmla="*/ 24 w 24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0">
                  <a:moveTo>
                    <a:pt x="20" y="16"/>
                  </a:moveTo>
                  <a:lnTo>
                    <a:pt x="24" y="4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2" y="20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60" name="Freeform 1097">
              <a:extLst>
                <a:ext uri="{FF2B5EF4-FFF2-40B4-BE49-F238E27FC236}">
                  <a16:creationId xmlns="" xmlns:a16="http://schemas.microsoft.com/office/drawing/2014/main" id="{5ECBD921-D454-441A-89A2-B94910E48EB8}"/>
                </a:ext>
              </a:extLst>
            </p:cNvPr>
            <p:cNvSpPr>
              <a:spLocks/>
            </p:cNvSpPr>
            <p:nvPr/>
          </p:nvSpPr>
          <p:spPr bwMode="gray">
            <a:xfrm>
              <a:off x="4770359" y="2150839"/>
              <a:ext cx="13320" cy="5759"/>
            </a:xfrm>
            <a:custGeom>
              <a:avLst/>
              <a:gdLst>
                <a:gd name="T0" fmla="*/ 0 w 37"/>
                <a:gd name="T1" fmla="*/ 0 h 16"/>
                <a:gd name="T2" fmla="*/ 0 w 37"/>
                <a:gd name="T3" fmla="*/ 8 h 16"/>
                <a:gd name="T4" fmla="*/ 12 w 37"/>
                <a:gd name="T5" fmla="*/ 16 h 16"/>
                <a:gd name="T6" fmla="*/ 25 w 37"/>
                <a:gd name="T7" fmla="*/ 12 h 16"/>
                <a:gd name="T8" fmla="*/ 37 w 37"/>
                <a:gd name="T9" fmla="*/ 0 h 16"/>
                <a:gd name="T10" fmla="*/ 25 w 37"/>
                <a:gd name="T11" fmla="*/ 0 h 16"/>
                <a:gd name="T12" fmla="*/ 0 w 37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16"/>
                <a:gd name="T23" fmla="*/ 37 w 37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16">
                  <a:moveTo>
                    <a:pt x="0" y="0"/>
                  </a:moveTo>
                  <a:lnTo>
                    <a:pt x="0" y="8"/>
                  </a:lnTo>
                  <a:lnTo>
                    <a:pt x="12" y="16"/>
                  </a:lnTo>
                  <a:lnTo>
                    <a:pt x="25" y="12"/>
                  </a:lnTo>
                  <a:lnTo>
                    <a:pt x="37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61" name="Freeform 1098">
              <a:extLst>
                <a:ext uri="{FF2B5EF4-FFF2-40B4-BE49-F238E27FC236}">
                  <a16:creationId xmlns="" xmlns:a16="http://schemas.microsoft.com/office/drawing/2014/main" id="{1531DD57-E8BC-4362-B80E-67B2191ED8F2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8841" y="2156598"/>
              <a:ext cx="39600" cy="7558"/>
            </a:xfrm>
            <a:custGeom>
              <a:avLst/>
              <a:gdLst>
                <a:gd name="T0" fmla="*/ 25 w 110"/>
                <a:gd name="T1" fmla="*/ 17 h 21"/>
                <a:gd name="T2" fmla="*/ 37 w 110"/>
                <a:gd name="T3" fmla="*/ 13 h 21"/>
                <a:gd name="T4" fmla="*/ 49 w 110"/>
                <a:gd name="T5" fmla="*/ 13 h 21"/>
                <a:gd name="T6" fmla="*/ 61 w 110"/>
                <a:gd name="T7" fmla="*/ 8 h 21"/>
                <a:gd name="T8" fmla="*/ 73 w 110"/>
                <a:gd name="T9" fmla="*/ 17 h 21"/>
                <a:gd name="T10" fmla="*/ 86 w 110"/>
                <a:gd name="T11" fmla="*/ 17 h 21"/>
                <a:gd name="T12" fmla="*/ 98 w 110"/>
                <a:gd name="T13" fmla="*/ 13 h 21"/>
                <a:gd name="T14" fmla="*/ 110 w 110"/>
                <a:gd name="T15" fmla="*/ 8 h 21"/>
                <a:gd name="T16" fmla="*/ 98 w 110"/>
                <a:gd name="T17" fmla="*/ 8 h 21"/>
                <a:gd name="T18" fmla="*/ 86 w 110"/>
                <a:gd name="T19" fmla="*/ 8 h 21"/>
                <a:gd name="T20" fmla="*/ 73 w 110"/>
                <a:gd name="T21" fmla="*/ 8 h 21"/>
                <a:gd name="T22" fmla="*/ 61 w 110"/>
                <a:gd name="T23" fmla="*/ 4 h 21"/>
                <a:gd name="T24" fmla="*/ 49 w 110"/>
                <a:gd name="T25" fmla="*/ 0 h 21"/>
                <a:gd name="T26" fmla="*/ 37 w 110"/>
                <a:gd name="T27" fmla="*/ 4 h 21"/>
                <a:gd name="T28" fmla="*/ 25 w 110"/>
                <a:gd name="T29" fmla="*/ 8 h 21"/>
                <a:gd name="T30" fmla="*/ 12 w 110"/>
                <a:gd name="T31" fmla="*/ 13 h 21"/>
                <a:gd name="T32" fmla="*/ 0 w 110"/>
                <a:gd name="T33" fmla="*/ 21 h 21"/>
                <a:gd name="T34" fmla="*/ 12 w 110"/>
                <a:gd name="T35" fmla="*/ 21 h 21"/>
                <a:gd name="T36" fmla="*/ 25 w 110"/>
                <a:gd name="T37" fmla="*/ 17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0"/>
                <a:gd name="T58" fmla="*/ 0 h 21"/>
                <a:gd name="T59" fmla="*/ 110 w 110"/>
                <a:gd name="T60" fmla="*/ 21 h 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0" h="21">
                  <a:moveTo>
                    <a:pt x="25" y="17"/>
                  </a:moveTo>
                  <a:lnTo>
                    <a:pt x="37" y="13"/>
                  </a:lnTo>
                  <a:lnTo>
                    <a:pt x="49" y="13"/>
                  </a:lnTo>
                  <a:lnTo>
                    <a:pt x="61" y="8"/>
                  </a:lnTo>
                  <a:lnTo>
                    <a:pt x="73" y="17"/>
                  </a:lnTo>
                  <a:lnTo>
                    <a:pt x="86" y="17"/>
                  </a:lnTo>
                  <a:lnTo>
                    <a:pt x="98" y="13"/>
                  </a:lnTo>
                  <a:lnTo>
                    <a:pt x="110" y="8"/>
                  </a:lnTo>
                  <a:lnTo>
                    <a:pt x="98" y="8"/>
                  </a:lnTo>
                  <a:lnTo>
                    <a:pt x="86" y="8"/>
                  </a:lnTo>
                  <a:lnTo>
                    <a:pt x="73" y="8"/>
                  </a:lnTo>
                  <a:lnTo>
                    <a:pt x="61" y="4"/>
                  </a:lnTo>
                  <a:lnTo>
                    <a:pt x="49" y="0"/>
                  </a:lnTo>
                  <a:lnTo>
                    <a:pt x="37" y="4"/>
                  </a:lnTo>
                  <a:lnTo>
                    <a:pt x="25" y="8"/>
                  </a:lnTo>
                  <a:lnTo>
                    <a:pt x="12" y="13"/>
                  </a:lnTo>
                  <a:lnTo>
                    <a:pt x="0" y="21"/>
                  </a:lnTo>
                  <a:lnTo>
                    <a:pt x="12" y="21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62" name="Freeform 1099">
              <a:extLst>
                <a:ext uri="{FF2B5EF4-FFF2-40B4-BE49-F238E27FC236}">
                  <a16:creationId xmlns="" xmlns:a16="http://schemas.microsoft.com/office/drawing/2014/main" id="{0B04E4AB-0925-49D5-9D9F-A1939D016C38}"/>
                </a:ext>
              </a:extLst>
            </p:cNvPr>
            <p:cNvSpPr>
              <a:spLocks/>
            </p:cNvSpPr>
            <p:nvPr/>
          </p:nvSpPr>
          <p:spPr bwMode="gray">
            <a:xfrm>
              <a:off x="5020922" y="2095052"/>
              <a:ext cx="39600" cy="7558"/>
            </a:xfrm>
            <a:custGeom>
              <a:avLst/>
              <a:gdLst>
                <a:gd name="T0" fmla="*/ 20 w 110"/>
                <a:gd name="T1" fmla="*/ 21 h 21"/>
                <a:gd name="T2" fmla="*/ 37 w 110"/>
                <a:gd name="T3" fmla="*/ 21 h 21"/>
                <a:gd name="T4" fmla="*/ 49 w 110"/>
                <a:gd name="T5" fmla="*/ 17 h 21"/>
                <a:gd name="T6" fmla="*/ 61 w 110"/>
                <a:gd name="T7" fmla="*/ 17 h 21"/>
                <a:gd name="T8" fmla="*/ 73 w 110"/>
                <a:gd name="T9" fmla="*/ 13 h 21"/>
                <a:gd name="T10" fmla="*/ 85 w 110"/>
                <a:gd name="T11" fmla="*/ 9 h 21"/>
                <a:gd name="T12" fmla="*/ 98 w 110"/>
                <a:gd name="T13" fmla="*/ 9 h 21"/>
                <a:gd name="T14" fmla="*/ 110 w 110"/>
                <a:gd name="T15" fmla="*/ 0 h 21"/>
                <a:gd name="T16" fmla="*/ 98 w 110"/>
                <a:gd name="T17" fmla="*/ 0 h 21"/>
                <a:gd name="T18" fmla="*/ 85 w 110"/>
                <a:gd name="T19" fmla="*/ 0 h 21"/>
                <a:gd name="T20" fmla="*/ 73 w 110"/>
                <a:gd name="T21" fmla="*/ 5 h 21"/>
                <a:gd name="T22" fmla="*/ 57 w 110"/>
                <a:gd name="T23" fmla="*/ 9 h 21"/>
                <a:gd name="T24" fmla="*/ 45 w 110"/>
                <a:gd name="T25" fmla="*/ 9 h 21"/>
                <a:gd name="T26" fmla="*/ 20 w 110"/>
                <a:gd name="T27" fmla="*/ 13 h 21"/>
                <a:gd name="T28" fmla="*/ 8 w 110"/>
                <a:gd name="T29" fmla="*/ 17 h 21"/>
                <a:gd name="T30" fmla="*/ 0 w 110"/>
                <a:gd name="T31" fmla="*/ 21 h 21"/>
                <a:gd name="T32" fmla="*/ 12 w 110"/>
                <a:gd name="T33" fmla="*/ 21 h 21"/>
                <a:gd name="T34" fmla="*/ 20 w 110"/>
                <a:gd name="T35" fmla="*/ 21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0"/>
                <a:gd name="T55" fmla="*/ 0 h 21"/>
                <a:gd name="T56" fmla="*/ 110 w 110"/>
                <a:gd name="T57" fmla="*/ 21 h 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0" h="21">
                  <a:moveTo>
                    <a:pt x="20" y="21"/>
                  </a:moveTo>
                  <a:lnTo>
                    <a:pt x="37" y="21"/>
                  </a:lnTo>
                  <a:lnTo>
                    <a:pt x="49" y="17"/>
                  </a:lnTo>
                  <a:lnTo>
                    <a:pt x="61" y="17"/>
                  </a:lnTo>
                  <a:lnTo>
                    <a:pt x="73" y="13"/>
                  </a:lnTo>
                  <a:lnTo>
                    <a:pt x="85" y="9"/>
                  </a:lnTo>
                  <a:lnTo>
                    <a:pt x="98" y="9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85" y="0"/>
                  </a:lnTo>
                  <a:lnTo>
                    <a:pt x="73" y="5"/>
                  </a:lnTo>
                  <a:lnTo>
                    <a:pt x="57" y="9"/>
                  </a:lnTo>
                  <a:lnTo>
                    <a:pt x="45" y="9"/>
                  </a:lnTo>
                  <a:lnTo>
                    <a:pt x="20" y="13"/>
                  </a:lnTo>
                  <a:lnTo>
                    <a:pt x="8" y="17"/>
                  </a:lnTo>
                  <a:lnTo>
                    <a:pt x="0" y="21"/>
                  </a:lnTo>
                  <a:lnTo>
                    <a:pt x="12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63" name="Freeform 1100">
              <a:extLst>
                <a:ext uri="{FF2B5EF4-FFF2-40B4-BE49-F238E27FC236}">
                  <a16:creationId xmlns="" xmlns:a16="http://schemas.microsoft.com/office/drawing/2014/main" id="{D5B0B003-CC33-4F95-AE68-839C445FE272}"/>
                </a:ext>
              </a:extLst>
            </p:cNvPr>
            <p:cNvSpPr>
              <a:spLocks/>
            </p:cNvSpPr>
            <p:nvPr/>
          </p:nvSpPr>
          <p:spPr bwMode="gray">
            <a:xfrm>
              <a:off x="4779359" y="2073097"/>
              <a:ext cx="4320" cy="3239"/>
            </a:xfrm>
            <a:custGeom>
              <a:avLst/>
              <a:gdLst>
                <a:gd name="T0" fmla="*/ 12 w 12"/>
                <a:gd name="T1" fmla="*/ 9 h 9"/>
                <a:gd name="T2" fmla="*/ 0 w 12"/>
                <a:gd name="T3" fmla="*/ 0 h 9"/>
                <a:gd name="T4" fmla="*/ 12 w 12"/>
                <a:gd name="T5" fmla="*/ 0 h 9"/>
                <a:gd name="T6" fmla="*/ 12 w 12"/>
                <a:gd name="T7" fmla="*/ 9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9"/>
                <a:gd name="T14" fmla="*/ 12 w 12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9">
                  <a:moveTo>
                    <a:pt x="12" y="9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9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64" name="Freeform 1101">
              <a:extLst>
                <a:ext uri="{FF2B5EF4-FFF2-40B4-BE49-F238E27FC236}">
                  <a16:creationId xmlns="" xmlns:a16="http://schemas.microsoft.com/office/drawing/2014/main" id="{F810438A-BA27-4950-A3F5-15F03FF00F40}"/>
                </a:ext>
              </a:extLst>
            </p:cNvPr>
            <p:cNvSpPr>
              <a:spLocks/>
            </p:cNvSpPr>
            <p:nvPr/>
          </p:nvSpPr>
          <p:spPr bwMode="gray">
            <a:xfrm>
              <a:off x="4727879" y="2089293"/>
              <a:ext cx="11880" cy="5759"/>
            </a:xfrm>
            <a:custGeom>
              <a:avLst/>
              <a:gdLst>
                <a:gd name="T0" fmla="*/ 16 w 33"/>
                <a:gd name="T1" fmla="*/ 16 h 16"/>
                <a:gd name="T2" fmla="*/ 0 w 33"/>
                <a:gd name="T3" fmla="*/ 8 h 16"/>
                <a:gd name="T4" fmla="*/ 8 w 33"/>
                <a:gd name="T5" fmla="*/ 0 h 16"/>
                <a:gd name="T6" fmla="*/ 21 w 33"/>
                <a:gd name="T7" fmla="*/ 0 h 16"/>
                <a:gd name="T8" fmla="*/ 33 w 33"/>
                <a:gd name="T9" fmla="*/ 4 h 16"/>
                <a:gd name="T10" fmla="*/ 21 w 33"/>
                <a:gd name="T11" fmla="*/ 16 h 16"/>
                <a:gd name="T12" fmla="*/ 16 w 33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16"/>
                <a:gd name="T23" fmla="*/ 33 w 33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16">
                  <a:moveTo>
                    <a:pt x="16" y="16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21" y="0"/>
                  </a:lnTo>
                  <a:lnTo>
                    <a:pt x="33" y="4"/>
                  </a:lnTo>
                  <a:lnTo>
                    <a:pt x="21" y="16"/>
                  </a:lnTo>
                  <a:lnTo>
                    <a:pt x="16" y="16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65" name="Freeform 1102">
              <a:extLst>
                <a:ext uri="{FF2B5EF4-FFF2-40B4-BE49-F238E27FC236}">
                  <a16:creationId xmlns="" xmlns:a16="http://schemas.microsoft.com/office/drawing/2014/main" id="{B70BB1CD-F27C-4A19-872A-B5AAFE1A9AEF}"/>
                </a:ext>
              </a:extLst>
            </p:cNvPr>
            <p:cNvSpPr>
              <a:spLocks/>
            </p:cNvSpPr>
            <p:nvPr/>
          </p:nvSpPr>
          <p:spPr bwMode="gray">
            <a:xfrm>
              <a:off x="5412246" y="2095052"/>
              <a:ext cx="12960" cy="8998"/>
            </a:xfrm>
            <a:custGeom>
              <a:avLst/>
              <a:gdLst>
                <a:gd name="T0" fmla="*/ 16 w 36"/>
                <a:gd name="T1" fmla="*/ 25 h 25"/>
                <a:gd name="T2" fmla="*/ 28 w 36"/>
                <a:gd name="T3" fmla="*/ 17 h 25"/>
                <a:gd name="T4" fmla="*/ 36 w 36"/>
                <a:gd name="T5" fmla="*/ 0 h 25"/>
                <a:gd name="T6" fmla="*/ 24 w 36"/>
                <a:gd name="T7" fmla="*/ 0 h 25"/>
                <a:gd name="T8" fmla="*/ 8 w 36"/>
                <a:gd name="T9" fmla="*/ 5 h 25"/>
                <a:gd name="T10" fmla="*/ 0 w 36"/>
                <a:gd name="T11" fmla="*/ 17 h 25"/>
                <a:gd name="T12" fmla="*/ 12 w 36"/>
                <a:gd name="T13" fmla="*/ 25 h 25"/>
                <a:gd name="T14" fmla="*/ 16 w 36"/>
                <a:gd name="T15" fmla="*/ 2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25"/>
                <a:gd name="T26" fmla="*/ 36 w 36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25">
                  <a:moveTo>
                    <a:pt x="16" y="25"/>
                  </a:moveTo>
                  <a:lnTo>
                    <a:pt x="28" y="17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8" y="5"/>
                  </a:lnTo>
                  <a:lnTo>
                    <a:pt x="0" y="17"/>
                  </a:lnTo>
                  <a:lnTo>
                    <a:pt x="12" y="25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66" name="Freeform 1103">
              <a:extLst>
                <a:ext uri="{FF2B5EF4-FFF2-40B4-BE49-F238E27FC236}">
                  <a16:creationId xmlns="" xmlns:a16="http://schemas.microsoft.com/office/drawing/2014/main" id="{2394E9F3-D69D-455C-BB15-1177F08DE635}"/>
                </a:ext>
              </a:extLst>
            </p:cNvPr>
            <p:cNvSpPr>
              <a:spLocks/>
            </p:cNvSpPr>
            <p:nvPr/>
          </p:nvSpPr>
          <p:spPr bwMode="gray">
            <a:xfrm>
              <a:off x="5428086" y="2048263"/>
              <a:ext cx="13320" cy="7558"/>
            </a:xfrm>
            <a:custGeom>
              <a:avLst/>
              <a:gdLst>
                <a:gd name="T0" fmla="*/ 12 w 37"/>
                <a:gd name="T1" fmla="*/ 17 h 21"/>
                <a:gd name="T2" fmla="*/ 25 w 37"/>
                <a:gd name="T3" fmla="*/ 8 h 21"/>
                <a:gd name="T4" fmla="*/ 37 w 37"/>
                <a:gd name="T5" fmla="*/ 8 h 21"/>
                <a:gd name="T6" fmla="*/ 25 w 37"/>
                <a:gd name="T7" fmla="*/ 0 h 21"/>
                <a:gd name="T8" fmla="*/ 12 w 37"/>
                <a:gd name="T9" fmla="*/ 0 h 21"/>
                <a:gd name="T10" fmla="*/ 0 w 37"/>
                <a:gd name="T11" fmla="*/ 4 h 21"/>
                <a:gd name="T12" fmla="*/ 0 w 37"/>
                <a:gd name="T13" fmla="*/ 17 h 21"/>
                <a:gd name="T14" fmla="*/ 0 w 37"/>
                <a:gd name="T15" fmla="*/ 21 h 21"/>
                <a:gd name="T16" fmla="*/ 12 w 37"/>
                <a:gd name="T17" fmla="*/ 1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21"/>
                <a:gd name="T29" fmla="*/ 37 w 37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21">
                  <a:moveTo>
                    <a:pt x="12" y="17"/>
                  </a:moveTo>
                  <a:lnTo>
                    <a:pt x="25" y="8"/>
                  </a:lnTo>
                  <a:lnTo>
                    <a:pt x="37" y="8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2" y="1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67" name="Freeform 1104">
              <a:extLst>
                <a:ext uri="{FF2B5EF4-FFF2-40B4-BE49-F238E27FC236}">
                  <a16:creationId xmlns="" xmlns:a16="http://schemas.microsoft.com/office/drawing/2014/main" id="{1D5AF13C-6A95-4A84-8FC6-5CF6F38AF32A}"/>
                </a:ext>
              </a:extLst>
            </p:cNvPr>
            <p:cNvSpPr>
              <a:spLocks/>
            </p:cNvSpPr>
            <p:nvPr/>
          </p:nvSpPr>
          <p:spPr bwMode="gray">
            <a:xfrm>
              <a:off x="5502967" y="2076336"/>
              <a:ext cx="12960" cy="10078"/>
            </a:xfrm>
            <a:custGeom>
              <a:avLst/>
              <a:gdLst>
                <a:gd name="T0" fmla="*/ 16 w 36"/>
                <a:gd name="T1" fmla="*/ 24 h 28"/>
                <a:gd name="T2" fmla="*/ 28 w 36"/>
                <a:gd name="T3" fmla="*/ 28 h 28"/>
                <a:gd name="T4" fmla="*/ 36 w 36"/>
                <a:gd name="T5" fmla="*/ 16 h 28"/>
                <a:gd name="T6" fmla="*/ 24 w 36"/>
                <a:gd name="T7" fmla="*/ 4 h 28"/>
                <a:gd name="T8" fmla="*/ 12 w 36"/>
                <a:gd name="T9" fmla="*/ 0 h 28"/>
                <a:gd name="T10" fmla="*/ 0 w 36"/>
                <a:gd name="T11" fmla="*/ 4 h 28"/>
                <a:gd name="T12" fmla="*/ 0 w 36"/>
                <a:gd name="T13" fmla="*/ 16 h 28"/>
                <a:gd name="T14" fmla="*/ 4 w 36"/>
                <a:gd name="T15" fmla="*/ 20 h 28"/>
                <a:gd name="T16" fmla="*/ 16 w 36"/>
                <a:gd name="T17" fmla="*/ 24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28"/>
                <a:gd name="T29" fmla="*/ 36 w 36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28">
                  <a:moveTo>
                    <a:pt x="16" y="24"/>
                  </a:moveTo>
                  <a:lnTo>
                    <a:pt x="28" y="28"/>
                  </a:lnTo>
                  <a:lnTo>
                    <a:pt x="36" y="16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68" name="Freeform 1105">
              <a:extLst>
                <a:ext uri="{FF2B5EF4-FFF2-40B4-BE49-F238E27FC236}">
                  <a16:creationId xmlns="" xmlns:a16="http://schemas.microsoft.com/office/drawing/2014/main" id="{E0E18834-39E5-492D-8E13-816622F56D17}"/>
                </a:ext>
              </a:extLst>
            </p:cNvPr>
            <p:cNvSpPr>
              <a:spLocks/>
            </p:cNvSpPr>
            <p:nvPr/>
          </p:nvSpPr>
          <p:spPr bwMode="gray">
            <a:xfrm>
              <a:off x="5507287" y="2061580"/>
              <a:ext cx="42480" cy="8638"/>
            </a:xfrm>
            <a:custGeom>
              <a:avLst/>
              <a:gdLst>
                <a:gd name="T0" fmla="*/ 20 w 118"/>
                <a:gd name="T1" fmla="*/ 16 h 24"/>
                <a:gd name="T2" fmla="*/ 28 w 118"/>
                <a:gd name="T3" fmla="*/ 16 h 24"/>
                <a:gd name="T4" fmla="*/ 45 w 118"/>
                <a:gd name="T5" fmla="*/ 24 h 24"/>
                <a:gd name="T6" fmla="*/ 57 w 118"/>
                <a:gd name="T7" fmla="*/ 24 h 24"/>
                <a:gd name="T8" fmla="*/ 69 w 118"/>
                <a:gd name="T9" fmla="*/ 20 h 24"/>
                <a:gd name="T10" fmla="*/ 81 w 118"/>
                <a:gd name="T11" fmla="*/ 20 h 24"/>
                <a:gd name="T12" fmla="*/ 94 w 118"/>
                <a:gd name="T13" fmla="*/ 16 h 24"/>
                <a:gd name="T14" fmla="*/ 106 w 118"/>
                <a:gd name="T15" fmla="*/ 16 h 24"/>
                <a:gd name="T16" fmla="*/ 118 w 118"/>
                <a:gd name="T17" fmla="*/ 12 h 24"/>
                <a:gd name="T18" fmla="*/ 106 w 118"/>
                <a:gd name="T19" fmla="*/ 12 h 24"/>
                <a:gd name="T20" fmla="*/ 90 w 118"/>
                <a:gd name="T21" fmla="*/ 8 h 24"/>
                <a:gd name="T22" fmla="*/ 77 w 118"/>
                <a:gd name="T23" fmla="*/ 4 h 24"/>
                <a:gd name="T24" fmla="*/ 65 w 118"/>
                <a:gd name="T25" fmla="*/ 0 h 24"/>
                <a:gd name="T26" fmla="*/ 53 w 118"/>
                <a:gd name="T27" fmla="*/ 8 h 24"/>
                <a:gd name="T28" fmla="*/ 37 w 118"/>
                <a:gd name="T29" fmla="*/ 4 h 24"/>
                <a:gd name="T30" fmla="*/ 28 w 118"/>
                <a:gd name="T31" fmla="*/ 8 h 24"/>
                <a:gd name="T32" fmla="*/ 12 w 118"/>
                <a:gd name="T33" fmla="*/ 8 h 24"/>
                <a:gd name="T34" fmla="*/ 0 w 118"/>
                <a:gd name="T35" fmla="*/ 8 h 24"/>
                <a:gd name="T36" fmla="*/ 4 w 118"/>
                <a:gd name="T37" fmla="*/ 16 h 24"/>
                <a:gd name="T38" fmla="*/ 20 w 118"/>
                <a:gd name="T39" fmla="*/ 16 h 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8"/>
                <a:gd name="T61" fmla="*/ 0 h 24"/>
                <a:gd name="T62" fmla="*/ 118 w 118"/>
                <a:gd name="T63" fmla="*/ 24 h 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8" h="24">
                  <a:moveTo>
                    <a:pt x="20" y="16"/>
                  </a:moveTo>
                  <a:lnTo>
                    <a:pt x="28" y="16"/>
                  </a:lnTo>
                  <a:lnTo>
                    <a:pt x="45" y="24"/>
                  </a:lnTo>
                  <a:lnTo>
                    <a:pt x="57" y="24"/>
                  </a:lnTo>
                  <a:lnTo>
                    <a:pt x="69" y="20"/>
                  </a:lnTo>
                  <a:lnTo>
                    <a:pt x="81" y="20"/>
                  </a:lnTo>
                  <a:lnTo>
                    <a:pt x="94" y="16"/>
                  </a:lnTo>
                  <a:lnTo>
                    <a:pt x="106" y="16"/>
                  </a:lnTo>
                  <a:lnTo>
                    <a:pt x="118" y="12"/>
                  </a:lnTo>
                  <a:lnTo>
                    <a:pt x="106" y="12"/>
                  </a:lnTo>
                  <a:lnTo>
                    <a:pt x="90" y="8"/>
                  </a:lnTo>
                  <a:lnTo>
                    <a:pt x="77" y="4"/>
                  </a:lnTo>
                  <a:lnTo>
                    <a:pt x="65" y="0"/>
                  </a:lnTo>
                  <a:lnTo>
                    <a:pt x="53" y="8"/>
                  </a:lnTo>
                  <a:lnTo>
                    <a:pt x="37" y="4"/>
                  </a:lnTo>
                  <a:lnTo>
                    <a:pt x="28" y="8"/>
                  </a:lnTo>
                  <a:lnTo>
                    <a:pt x="12" y="8"/>
                  </a:lnTo>
                  <a:lnTo>
                    <a:pt x="0" y="8"/>
                  </a:lnTo>
                  <a:lnTo>
                    <a:pt x="4" y="16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69" name="Freeform 1106">
              <a:extLst>
                <a:ext uri="{FF2B5EF4-FFF2-40B4-BE49-F238E27FC236}">
                  <a16:creationId xmlns="" xmlns:a16="http://schemas.microsoft.com/office/drawing/2014/main" id="{465AA5D6-447C-4B6F-B2D6-C921EC8BA313}"/>
                </a:ext>
              </a:extLst>
            </p:cNvPr>
            <p:cNvSpPr>
              <a:spLocks/>
            </p:cNvSpPr>
            <p:nvPr/>
          </p:nvSpPr>
          <p:spPr bwMode="gray">
            <a:xfrm>
              <a:off x="5515927" y="2051142"/>
              <a:ext cx="69121" cy="20515"/>
            </a:xfrm>
            <a:custGeom>
              <a:avLst/>
              <a:gdLst>
                <a:gd name="T0" fmla="*/ 13 w 192"/>
                <a:gd name="T1" fmla="*/ 17 h 57"/>
                <a:gd name="T2" fmla="*/ 29 w 192"/>
                <a:gd name="T3" fmla="*/ 21 h 57"/>
                <a:gd name="T4" fmla="*/ 41 w 192"/>
                <a:gd name="T5" fmla="*/ 21 h 57"/>
                <a:gd name="T6" fmla="*/ 53 w 192"/>
                <a:gd name="T7" fmla="*/ 21 h 57"/>
                <a:gd name="T8" fmla="*/ 66 w 192"/>
                <a:gd name="T9" fmla="*/ 29 h 57"/>
                <a:gd name="T10" fmla="*/ 78 w 192"/>
                <a:gd name="T11" fmla="*/ 29 h 57"/>
                <a:gd name="T12" fmla="*/ 90 w 192"/>
                <a:gd name="T13" fmla="*/ 37 h 57"/>
                <a:gd name="T14" fmla="*/ 102 w 192"/>
                <a:gd name="T15" fmla="*/ 37 h 57"/>
                <a:gd name="T16" fmla="*/ 114 w 192"/>
                <a:gd name="T17" fmla="*/ 41 h 57"/>
                <a:gd name="T18" fmla="*/ 127 w 192"/>
                <a:gd name="T19" fmla="*/ 41 h 57"/>
                <a:gd name="T20" fmla="*/ 151 w 192"/>
                <a:gd name="T21" fmla="*/ 53 h 57"/>
                <a:gd name="T22" fmla="*/ 163 w 192"/>
                <a:gd name="T23" fmla="*/ 57 h 57"/>
                <a:gd name="T24" fmla="*/ 175 w 192"/>
                <a:gd name="T25" fmla="*/ 53 h 57"/>
                <a:gd name="T26" fmla="*/ 188 w 192"/>
                <a:gd name="T27" fmla="*/ 53 h 57"/>
                <a:gd name="T28" fmla="*/ 192 w 192"/>
                <a:gd name="T29" fmla="*/ 37 h 57"/>
                <a:gd name="T30" fmla="*/ 179 w 192"/>
                <a:gd name="T31" fmla="*/ 37 h 57"/>
                <a:gd name="T32" fmla="*/ 167 w 192"/>
                <a:gd name="T33" fmla="*/ 33 h 57"/>
                <a:gd name="T34" fmla="*/ 155 w 192"/>
                <a:gd name="T35" fmla="*/ 33 h 57"/>
                <a:gd name="T36" fmla="*/ 143 w 192"/>
                <a:gd name="T37" fmla="*/ 29 h 57"/>
                <a:gd name="T38" fmla="*/ 131 w 192"/>
                <a:gd name="T39" fmla="*/ 17 h 57"/>
                <a:gd name="T40" fmla="*/ 114 w 192"/>
                <a:gd name="T41" fmla="*/ 13 h 57"/>
                <a:gd name="T42" fmla="*/ 102 w 192"/>
                <a:gd name="T43" fmla="*/ 9 h 57"/>
                <a:gd name="T44" fmla="*/ 90 w 192"/>
                <a:gd name="T45" fmla="*/ 9 h 57"/>
                <a:gd name="T46" fmla="*/ 78 w 192"/>
                <a:gd name="T47" fmla="*/ 13 h 57"/>
                <a:gd name="T48" fmla="*/ 61 w 192"/>
                <a:gd name="T49" fmla="*/ 13 h 57"/>
                <a:gd name="T50" fmla="*/ 49 w 192"/>
                <a:gd name="T51" fmla="*/ 9 h 57"/>
                <a:gd name="T52" fmla="*/ 37 w 192"/>
                <a:gd name="T53" fmla="*/ 4 h 57"/>
                <a:gd name="T54" fmla="*/ 25 w 192"/>
                <a:gd name="T55" fmla="*/ 0 h 57"/>
                <a:gd name="T56" fmla="*/ 13 w 192"/>
                <a:gd name="T57" fmla="*/ 0 h 57"/>
                <a:gd name="T58" fmla="*/ 0 w 192"/>
                <a:gd name="T59" fmla="*/ 13 h 57"/>
                <a:gd name="T60" fmla="*/ 0 w 192"/>
                <a:gd name="T61" fmla="*/ 17 h 57"/>
                <a:gd name="T62" fmla="*/ 13 w 192"/>
                <a:gd name="T63" fmla="*/ 17 h 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2"/>
                <a:gd name="T97" fmla="*/ 0 h 57"/>
                <a:gd name="T98" fmla="*/ 192 w 192"/>
                <a:gd name="T99" fmla="*/ 57 h 5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2" h="57">
                  <a:moveTo>
                    <a:pt x="13" y="17"/>
                  </a:moveTo>
                  <a:lnTo>
                    <a:pt x="29" y="21"/>
                  </a:lnTo>
                  <a:lnTo>
                    <a:pt x="41" y="21"/>
                  </a:lnTo>
                  <a:lnTo>
                    <a:pt x="53" y="21"/>
                  </a:lnTo>
                  <a:lnTo>
                    <a:pt x="66" y="29"/>
                  </a:lnTo>
                  <a:lnTo>
                    <a:pt x="78" y="29"/>
                  </a:lnTo>
                  <a:lnTo>
                    <a:pt x="90" y="37"/>
                  </a:lnTo>
                  <a:lnTo>
                    <a:pt x="102" y="37"/>
                  </a:lnTo>
                  <a:lnTo>
                    <a:pt x="114" y="41"/>
                  </a:lnTo>
                  <a:lnTo>
                    <a:pt x="127" y="41"/>
                  </a:lnTo>
                  <a:lnTo>
                    <a:pt x="151" y="53"/>
                  </a:lnTo>
                  <a:lnTo>
                    <a:pt x="163" y="57"/>
                  </a:lnTo>
                  <a:lnTo>
                    <a:pt x="175" y="53"/>
                  </a:lnTo>
                  <a:lnTo>
                    <a:pt x="188" y="53"/>
                  </a:lnTo>
                  <a:lnTo>
                    <a:pt x="192" y="37"/>
                  </a:lnTo>
                  <a:lnTo>
                    <a:pt x="179" y="37"/>
                  </a:lnTo>
                  <a:lnTo>
                    <a:pt x="167" y="33"/>
                  </a:lnTo>
                  <a:lnTo>
                    <a:pt x="155" y="33"/>
                  </a:lnTo>
                  <a:lnTo>
                    <a:pt x="143" y="29"/>
                  </a:lnTo>
                  <a:lnTo>
                    <a:pt x="131" y="17"/>
                  </a:lnTo>
                  <a:lnTo>
                    <a:pt x="114" y="13"/>
                  </a:lnTo>
                  <a:lnTo>
                    <a:pt x="102" y="9"/>
                  </a:lnTo>
                  <a:lnTo>
                    <a:pt x="90" y="9"/>
                  </a:lnTo>
                  <a:lnTo>
                    <a:pt x="78" y="13"/>
                  </a:lnTo>
                  <a:lnTo>
                    <a:pt x="61" y="13"/>
                  </a:lnTo>
                  <a:lnTo>
                    <a:pt x="49" y="9"/>
                  </a:lnTo>
                  <a:lnTo>
                    <a:pt x="37" y="4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13" y="1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70" name="Freeform 1107">
              <a:extLst>
                <a:ext uri="{FF2B5EF4-FFF2-40B4-BE49-F238E27FC236}">
                  <a16:creationId xmlns="" xmlns:a16="http://schemas.microsoft.com/office/drawing/2014/main" id="{4EEBF4C9-D1DC-4491-8C71-AD7928216B1B}"/>
                </a:ext>
              </a:extLst>
            </p:cNvPr>
            <p:cNvSpPr>
              <a:spLocks/>
            </p:cNvSpPr>
            <p:nvPr/>
          </p:nvSpPr>
          <p:spPr bwMode="gray">
            <a:xfrm>
              <a:off x="5604128" y="2036745"/>
              <a:ext cx="17280" cy="5759"/>
            </a:xfrm>
            <a:custGeom>
              <a:avLst/>
              <a:gdLst>
                <a:gd name="T0" fmla="*/ 48 w 48"/>
                <a:gd name="T1" fmla="*/ 4 h 16"/>
                <a:gd name="T2" fmla="*/ 36 w 48"/>
                <a:gd name="T3" fmla="*/ 0 h 16"/>
                <a:gd name="T4" fmla="*/ 24 w 48"/>
                <a:gd name="T5" fmla="*/ 0 h 16"/>
                <a:gd name="T6" fmla="*/ 12 w 48"/>
                <a:gd name="T7" fmla="*/ 0 h 16"/>
                <a:gd name="T8" fmla="*/ 0 w 48"/>
                <a:gd name="T9" fmla="*/ 8 h 16"/>
                <a:gd name="T10" fmla="*/ 0 w 48"/>
                <a:gd name="T11" fmla="*/ 8 h 16"/>
                <a:gd name="T12" fmla="*/ 12 w 48"/>
                <a:gd name="T13" fmla="*/ 12 h 16"/>
                <a:gd name="T14" fmla="*/ 24 w 48"/>
                <a:gd name="T15" fmla="*/ 12 h 16"/>
                <a:gd name="T16" fmla="*/ 36 w 48"/>
                <a:gd name="T17" fmla="*/ 16 h 16"/>
                <a:gd name="T18" fmla="*/ 48 w 48"/>
                <a:gd name="T19" fmla="*/ 4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16"/>
                <a:gd name="T32" fmla="*/ 48 w 48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16">
                  <a:moveTo>
                    <a:pt x="48" y="4"/>
                  </a:moveTo>
                  <a:lnTo>
                    <a:pt x="36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8"/>
                  </a:lnTo>
                  <a:lnTo>
                    <a:pt x="12" y="12"/>
                  </a:lnTo>
                  <a:lnTo>
                    <a:pt x="24" y="12"/>
                  </a:lnTo>
                  <a:lnTo>
                    <a:pt x="36" y="16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71" name="Freeform 1108">
              <a:extLst>
                <a:ext uri="{FF2B5EF4-FFF2-40B4-BE49-F238E27FC236}">
                  <a16:creationId xmlns="" xmlns:a16="http://schemas.microsoft.com/office/drawing/2014/main" id="{7B9E363D-AC45-4BFE-9F94-7E48C8CB1D18}"/>
                </a:ext>
              </a:extLst>
            </p:cNvPr>
            <p:cNvSpPr>
              <a:spLocks/>
            </p:cNvSpPr>
            <p:nvPr/>
          </p:nvSpPr>
          <p:spPr bwMode="gray">
            <a:xfrm>
              <a:off x="5592248" y="2061580"/>
              <a:ext cx="21960" cy="7198"/>
            </a:xfrm>
            <a:custGeom>
              <a:avLst/>
              <a:gdLst>
                <a:gd name="T0" fmla="*/ 37 w 61"/>
                <a:gd name="T1" fmla="*/ 0 h 20"/>
                <a:gd name="T2" fmla="*/ 24 w 61"/>
                <a:gd name="T3" fmla="*/ 4 h 20"/>
                <a:gd name="T4" fmla="*/ 12 w 61"/>
                <a:gd name="T5" fmla="*/ 4 h 20"/>
                <a:gd name="T6" fmla="*/ 0 w 61"/>
                <a:gd name="T7" fmla="*/ 8 h 20"/>
                <a:gd name="T8" fmla="*/ 0 w 61"/>
                <a:gd name="T9" fmla="*/ 16 h 20"/>
                <a:gd name="T10" fmla="*/ 12 w 61"/>
                <a:gd name="T11" fmla="*/ 16 h 20"/>
                <a:gd name="T12" fmla="*/ 24 w 61"/>
                <a:gd name="T13" fmla="*/ 20 h 20"/>
                <a:gd name="T14" fmla="*/ 37 w 61"/>
                <a:gd name="T15" fmla="*/ 20 h 20"/>
                <a:gd name="T16" fmla="*/ 49 w 61"/>
                <a:gd name="T17" fmla="*/ 16 h 20"/>
                <a:gd name="T18" fmla="*/ 61 w 61"/>
                <a:gd name="T19" fmla="*/ 16 h 20"/>
                <a:gd name="T20" fmla="*/ 61 w 61"/>
                <a:gd name="T21" fmla="*/ 4 h 20"/>
                <a:gd name="T22" fmla="*/ 49 w 61"/>
                <a:gd name="T23" fmla="*/ 0 h 20"/>
                <a:gd name="T24" fmla="*/ 37 w 61"/>
                <a:gd name="T25" fmla="*/ 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1"/>
                <a:gd name="T40" fmla="*/ 0 h 20"/>
                <a:gd name="T41" fmla="*/ 61 w 61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1" h="20">
                  <a:moveTo>
                    <a:pt x="37" y="0"/>
                  </a:moveTo>
                  <a:lnTo>
                    <a:pt x="24" y="4"/>
                  </a:lnTo>
                  <a:lnTo>
                    <a:pt x="12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12" y="16"/>
                  </a:lnTo>
                  <a:lnTo>
                    <a:pt x="24" y="20"/>
                  </a:lnTo>
                  <a:lnTo>
                    <a:pt x="37" y="20"/>
                  </a:lnTo>
                  <a:lnTo>
                    <a:pt x="49" y="16"/>
                  </a:lnTo>
                  <a:lnTo>
                    <a:pt x="61" y="16"/>
                  </a:lnTo>
                  <a:lnTo>
                    <a:pt x="61" y="4"/>
                  </a:lnTo>
                  <a:lnTo>
                    <a:pt x="49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72" name="Freeform 1109">
              <a:extLst>
                <a:ext uri="{FF2B5EF4-FFF2-40B4-BE49-F238E27FC236}">
                  <a16:creationId xmlns="" xmlns:a16="http://schemas.microsoft.com/office/drawing/2014/main" id="{0D3B5115-5B53-422D-A924-64D1ABA396B9}"/>
                </a:ext>
              </a:extLst>
            </p:cNvPr>
            <p:cNvSpPr>
              <a:spLocks/>
            </p:cNvSpPr>
            <p:nvPr/>
          </p:nvSpPr>
          <p:spPr bwMode="gray">
            <a:xfrm>
              <a:off x="5539688" y="2036745"/>
              <a:ext cx="51121" cy="11517"/>
            </a:xfrm>
            <a:custGeom>
              <a:avLst/>
              <a:gdLst>
                <a:gd name="T0" fmla="*/ 4 w 142"/>
                <a:gd name="T1" fmla="*/ 24 h 32"/>
                <a:gd name="T2" fmla="*/ 16 w 142"/>
                <a:gd name="T3" fmla="*/ 28 h 32"/>
                <a:gd name="T4" fmla="*/ 28 w 142"/>
                <a:gd name="T5" fmla="*/ 28 h 32"/>
                <a:gd name="T6" fmla="*/ 40 w 142"/>
                <a:gd name="T7" fmla="*/ 24 h 32"/>
                <a:gd name="T8" fmla="*/ 52 w 142"/>
                <a:gd name="T9" fmla="*/ 32 h 32"/>
                <a:gd name="T10" fmla="*/ 69 w 142"/>
                <a:gd name="T11" fmla="*/ 28 h 32"/>
                <a:gd name="T12" fmla="*/ 81 w 142"/>
                <a:gd name="T13" fmla="*/ 24 h 32"/>
                <a:gd name="T14" fmla="*/ 93 w 142"/>
                <a:gd name="T15" fmla="*/ 20 h 32"/>
                <a:gd name="T16" fmla="*/ 118 w 142"/>
                <a:gd name="T17" fmla="*/ 16 h 32"/>
                <a:gd name="T18" fmla="*/ 130 w 142"/>
                <a:gd name="T19" fmla="*/ 16 h 32"/>
                <a:gd name="T20" fmla="*/ 142 w 142"/>
                <a:gd name="T21" fmla="*/ 12 h 32"/>
                <a:gd name="T22" fmla="*/ 130 w 142"/>
                <a:gd name="T23" fmla="*/ 8 h 32"/>
                <a:gd name="T24" fmla="*/ 122 w 142"/>
                <a:gd name="T25" fmla="*/ 12 h 32"/>
                <a:gd name="T26" fmla="*/ 105 w 142"/>
                <a:gd name="T27" fmla="*/ 8 h 32"/>
                <a:gd name="T28" fmla="*/ 93 w 142"/>
                <a:gd name="T29" fmla="*/ 0 h 32"/>
                <a:gd name="T30" fmla="*/ 81 w 142"/>
                <a:gd name="T31" fmla="*/ 0 h 32"/>
                <a:gd name="T32" fmla="*/ 69 w 142"/>
                <a:gd name="T33" fmla="*/ 0 h 32"/>
                <a:gd name="T34" fmla="*/ 52 w 142"/>
                <a:gd name="T35" fmla="*/ 8 h 32"/>
                <a:gd name="T36" fmla="*/ 61 w 142"/>
                <a:gd name="T37" fmla="*/ 20 h 32"/>
                <a:gd name="T38" fmla="*/ 48 w 142"/>
                <a:gd name="T39" fmla="*/ 16 h 32"/>
                <a:gd name="T40" fmla="*/ 24 w 142"/>
                <a:gd name="T41" fmla="*/ 8 h 32"/>
                <a:gd name="T42" fmla="*/ 12 w 142"/>
                <a:gd name="T43" fmla="*/ 8 h 32"/>
                <a:gd name="T44" fmla="*/ 0 w 142"/>
                <a:gd name="T45" fmla="*/ 12 h 32"/>
                <a:gd name="T46" fmla="*/ 4 w 142"/>
                <a:gd name="T47" fmla="*/ 24 h 32"/>
                <a:gd name="T48" fmla="*/ 4 w 142"/>
                <a:gd name="T49" fmla="*/ 24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2"/>
                <a:gd name="T76" fmla="*/ 0 h 32"/>
                <a:gd name="T77" fmla="*/ 142 w 142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2" h="32">
                  <a:moveTo>
                    <a:pt x="4" y="24"/>
                  </a:moveTo>
                  <a:lnTo>
                    <a:pt x="16" y="28"/>
                  </a:lnTo>
                  <a:lnTo>
                    <a:pt x="28" y="28"/>
                  </a:lnTo>
                  <a:lnTo>
                    <a:pt x="40" y="24"/>
                  </a:lnTo>
                  <a:lnTo>
                    <a:pt x="52" y="32"/>
                  </a:lnTo>
                  <a:lnTo>
                    <a:pt x="69" y="28"/>
                  </a:lnTo>
                  <a:lnTo>
                    <a:pt x="81" y="24"/>
                  </a:lnTo>
                  <a:lnTo>
                    <a:pt x="93" y="20"/>
                  </a:lnTo>
                  <a:lnTo>
                    <a:pt x="118" y="16"/>
                  </a:lnTo>
                  <a:lnTo>
                    <a:pt x="130" y="16"/>
                  </a:lnTo>
                  <a:lnTo>
                    <a:pt x="142" y="12"/>
                  </a:lnTo>
                  <a:lnTo>
                    <a:pt x="130" y="8"/>
                  </a:lnTo>
                  <a:lnTo>
                    <a:pt x="122" y="12"/>
                  </a:lnTo>
                  <a:lnTo>
                    <a:pt x="105" y="8"/>
                  </a:lnTo>
                  <a:lnTo>
                    <a:pt x="93" y="0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52" y="8"/>
                  </a:lnTo>
                  <a:lnTo>
                    <a:pt x="61" y="20"/>
                  </a:lnTo>
                  <a:lnTo>
                    <a:pt x="48" y="16"/>
                  </a:lnTo>
                  <a:lnTo>
                    <a:pt x="24" y="8"/>
                  </a:lnTo>
                  <a:lnTo>
                    <a:pt x="12" y="8"/>
                  </a:lnTo>
                  <a:lnTo>
                    <a:pt x="0" y="12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73" name="Freeform 1110">
              <a:extLst>
                <a:ext uri="{FF2B5EF4-FFF2-40B4-BE49-F238E27FC236}">
                  <a16:creationId xmlns="" xmlns:a16="http://schemas.microsoft.com/office/drawing/2014/main" id="{5FE739FD-8773-4ADB-9FC8-10ABA73BFFAB}"/>
                </a:ext>
              </a:extLst>
            </p:cNvPr>
            <p:cNvSpPr>
              <a:spLocks/>
            </p:cNvSpPr>
            <p:nvPr/>
          </p:nvSpPr>
          <p:spPr bwMode="gray">
            <a:xfrm>
              <a:off x="5567408" y="2027747"/>
              <a:ext cx="36720" cy="10438"/>
            </a:xfrm>
            <a:custGeom>
              <a:avLst/>
              <a:gdLst>
                <a:gd name="T0" fmla="*/ 41 w 102"/>
                <a:gd name="T1" fmla="*/ 17 h 29"/>
                <a:gd name="T2" fmla="*/ 53 w 102"/>
                <a:gd name="T3" fmla="*/ 25 h 29"/>
                <a:gd name="T4" fmla="*/ 65 w 102"/>
                <a:gd name="T5" fmla="*/ 25 h 29"/>
                <a:gd name="T6" fmla="*/ 77 w 102"/>
                <a:gd name="T7" fmla="*/ 29 h 29"/>
                <a:gd name="T8" fmla="*/ 89 w 102"/>
                <a:gd name="T9" fmla="*/ 25 h 29"/>
                <a:gd name="T10" fmla="*/ 102 w 102"/>
                <a:gd name="T11" fmla="*/ 17 h 29"/>
                <a:gd name="T12" fmla="*/ 89 w 102"/>
                <a:gd name="T13" fmla="*/ 12 h 29"/>
                <a:gd name="T14" fmla="*/ 77 w 102"/>
                <a:gd name="T15" fmla="*/ 12 h 29"/>
                <a:gd name="T16" fmla="*/ 65 w 102"/>
                <a:gd name="T17" fmla="*/ 8 h 29"/>
                <a:gd name="T18" fmla="*/ 53 w 102"/>
                <a:gd name="T19" fmla="*/ 0 h 29"/>
                <a:gd name="T20" fmla="*/ 36 w 102"/>
                <a:gd name="T21" fmla="*/ 4 h 29"/>
                <a:gd name="T22" fmla="*/ 24 w 102"/>
                <a:gd name="T23" fmla="*/ 4 h 29"/>
                <a:gd name="T24" fmla="*/ 12 w 102"/>
                <a:gd name="T25" fmla="*/ 8 h 29"/>
                <a:gd name="T26" fmla="*/ 0 w 102"/>
                <a:gd name="T27" fmla="*/ 17 h 29"/>
                <a:gd name="T28" fmla="*/ 24 w 102"/>
                <a:gd name="T29" fmla="*/ 21 h 29"/>
                <a:gd name="T30" fmla="*/ 41 w 102"/>
                <a:gd name="T31" fmla="*/ 17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2"/>
                <a:gd name="T49" fmla="*/ 0 h 29"/>
                <a:gd name="T50" fmla="*/ 102 w 102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2" h="29">
                  <a:moveTo>
                    <a:pt x="41" y="17"/>
                  </a:moveTo>
                  <a:lnTo>
                    <a:pt x="53" y="25"/>
                  </a:lnTo>
                  <a:lnTo>
                    <a:pt x="65" y="25"/>
                  </a:lnTo>
                  <a:lnTo>
                    <a:pt x="77" y="29"/>
                  </a:lnTo>
                  <a:lnTo>
                    <a:pt x="89" y="25"/>
                  </a:lnTo>
                  <a:lnTo>
                    <a:pt x="102" y="17"/>
                  </a:lnTo>
                  <a:lnTo>
                    <a:pt x="89" y="12"/>
                  </a:lnTo>
                  <a:lnTo>
                    <a:pt x="77" y="12"/>
                  </a:lnTo>
                  <a:lnTo>
                    <a:pt x="65" y="8"/>
                  </a:lnTo>
                  <a:lnTo>
                    <a:pt x="53" y="0"/>
                  </a:lnTo>
                  <a:lnTo>
                    <a:pt x="36" y="4"/>
                  </a:lnTo>
                  <a:lnTo>
                    <a:pt x="24" y="4"/>
                  </a:lnTo>
                  <a:lnTo>
                    <a:pt x="12" y="8"/>
                  </a:lnTo>
                  <a:lnTo>
                    <a:pt x="0" y="17"/>
                  </a:lnTo>
                  <a:lnTo>
                    <a:pt x="24" y="21"/>
                  </a:lnTo>
                  <a:lnTo>
                    <a:pt x="41" y="1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74" name="Freeform 1111">
              <a:extLst>
                <a:ext uri="{FF2B5EF4-FFF2-40B4-BE49-F238E27FC236}">
                  <a16:creationId xmlns="" xmlns:a16="http://schemas.microsoft.com/office/drawing/2014/main" id="{8655823C-8653-49C5-9CBB-EC995EFCC37F}"/>
                </a:ext>
              </a:extLst>
            </p:cNvPr>
            <p:cNvSpPr>
              <a:spLocks/>
            </p:cNvSpPr>
            <p:nvPr/>
          </p:nvSpPr>
          <p:spPr bwMode="gray">
            <a:xfrm>
              <a:off x="5592248" y="2011911"/>
              <a:ext cx="32400" cy="8638"/>
            </a:xfrm>
            <a:custGeom>
              <a:avLst/>
              <a:gdLst>
                <a:gd name="T0" fmla="*/ 8 w 90"/>
                <a:gd name="T1" fmla="*/ 24 h 24"/>
                <a:gd name="T2" fmla="*/ 16 w 90"/>
                <a:gd name="T3" fmla="*/ 24 h 24"/>
                <a:gd name="T4" fmla="*/ 33 w 90"/>
                <a:gd name="T5" fmla="*/ 20 h 24"/>
                <a:gd name="T6" fmla="*/ 45 w 90"/>
                <a:gd name="T7" fmla="*/ 16 h 24"/>
                <a:gd name="T8" fmla="*/ 57 w 90"/>
                <a:gd name="T9" fmla="*/ 20 h 24"/>
                <a:gd name="T10" fmla="*/ 69 w 90"/>
                <a:gd name="T11" fmla="*/ 20 h 24"/>
                <a:gd name="T12" fmla="*/ 81 w 90"/>
                <a:gd name="T13" fmla="*/ 16 h 24"/>
                <a:gd name="T14" fmla="*/ 90 w 90"/>
                <a:gd name="T15" fmla="*/ 4 h 24"/>
                <a:gd name="T16" fmla="*/ 77 w 90"/>
                <a:gd name="T17" fmla="*/ 0 h 24"/>
                <a:gd name="T18" fmla="*/ 65 w 90"/>
                <a:gd name="T19" fmla="*/ 4 h 24"/>
                <a:gd name="T20" fmla="*/ 53 w 90"/>
                <a:gd name="T21" fmla="*/ 4 h 24"/>
                <a:gd name="T22" fmla="*/ 41 w 90"/>
                <a:gd name="T23" fmla="*/ 4 h 24"/>
                <a:gd name="T24" fmla="*/ 24 w 90"/>
                <a:gd name="T25" fmla="*/ 4 h 24"/>
                <a:gd name="T26" fmla="*/ 12 w 90"/>
                <a:gd name="T27" fmla="*/ 8 h 24"/>
                <a:gd name="T28" fmla="*/ 0 w 90"/>
                <a:gd name="T29" fmla="*/ 12 h 24"/>
                <a:gd name="T30" fmla="*/ 12 w 90"/>
                <a:gd name="T31" fmla="*/ 12 h 24"/>
                <a:gd name="T32" fmla="*/ 8 w 90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24"/>
                <a:gd name="T53" fmla="*/ 90 w 9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24">
                  <a:moveTo>
                    <a:pt x="8" y="24"/>
                  </a:moveTo>
                  <a:lnTo>
                    <a:pt x="16" y="24"/>
                  </a:lnTo>
                  <a:lnTo>
                    <a:pt x="33" y="20"/>
                  </a:lnTo>
                  <a:lnTo>
                    <a:pt x="45" y="16"/>
                  </a:lnTo>
                  <a:lnTo>
                    <a:pt x="57" y="20"/>
                  </a:lnTo>
                  <a:lnTo>
                    <a:pt x="69" y="20"/>
                  </a:lnTo>
                  <a:lnTo>
                    <a:pt x="81" y="16"/>
                  </a:lnTo>
                  <a:lnTo>
                    <a:pt x="90" y="4"/>
                  </a:lnTo>
                  <a:lnTo>
                    <a:pt x="77" y="0"/>
                  </a:lnTo>
                  <a:lnTo>
                    <a:pt x="65" y="4"/>
                  </a:lnTo>
                  <a:lnTo>
                    <a:pt x="53" y="4"/>
                  </a:lnTo>
                  <a:lnTo>
                    <a:pt x="41" y="4"/>
                  </a:lnTo>
                  <a:lnTo>
                    <a:pt x="24" y="4"/>
                  </a:lnTo>
                  <a:lnTo>
                    <a:pt x="12" y="8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75" name="Freeform 1112">
              <a:extLst>
                <a:ext uri="{FF2B5EF4-FFF2-40B4-BE49-F238E27FC236}">
                  <a16:creationId xmlns="" xmlns:a16="http://schemas.microsoft.com/office/drawing/2014/main" id="{2FF56791-883A-4ACC-A443-DACF4972E39C}"/>
                </a:ext>
              </a:extLst>
            </p:cNvPr>
            <p:cNvSpPr>
              <a:spLocks/>
            </p:cNvSpPr>
            <p:nvPr/>
          </p:nvSpPr>
          <p:spPr bwMode="gray">
            <a:xfrm>
              <a:off x="5539688" y="2067338"/>
              <a:ext cx="30600" cy="7198"/>
            </a:xfrm>
            <a:custGeom>
              <a:avLst/>
              <a:gdLst>
                <a:gd name="T0" fmla="*/ 61 w 85"/>
                <a:gd name="T1" fmla="*/ 0 h 20"/>
                <a:gd name="T2" fmla="*/ 48 w 85"/>
                <a:gd name="T3" fmla="*/ 0 h 20"/>
                <a:gd name="T4" fmla="*/ 36 w 85"/>
                <a:gd name="T5" fmla="*/ 4 h 20"/>
                <a:gd name="T6" fmla="*/ 24 w 85"/>
                <a:gd name="T7" fmla="*/ 4 h 20"/>
                <a:gd name="T8" fmla="*/ 12 w 85"/>
                <a:gd name="T9" fmla="*/ 8 h 20"/>
                <a:gd name="T10" fmla="*/ 0 w 85"/>
                <a:gd name="T11" fmla="*/ 8 h 20"/>
                <a:gd name="T12" fmla="*/ 8 w 85"/>
                <a:gd name="T13" fmla="*/ 16 h 20"/>
                <a:gd name="T14" fmla="*/ 20 w 85"/>
                <a:gd name="T15" fmla="*/ 20 h 20"/>
                <a:gd name="T16" fmla="*/ 32 w 85"/>
                <a:gd name="T17" fmla="*/ 20 h 20"/>
                <a:gd name="T18" fmla="*/ 44 w 85"/>
                <a:gd name="T19" fmla="*/ 20 h 20"/>
                <a:gd name="T20" fmla="*/ 61 w 85"/>
                <a:gd name="T21" fmla="*/ 20 h 20"/>
                <a:gd name="T22" fmla="*/ 73 w 85"/>
                <a:gd name="T23" fmla="*/ 20 h 20"/>
                <a:gd name="T24" fmla="*/ 85 w 85"/>
                <a:gd name="T25" fmla="*/ 16 h 20"/>
                <a:gd name="T26" fmla="*/ 77 w 85"/>
                <a:gd name="T27" fmla="*/ 8 h 20"/>
                <a:gd name="T28" fmla="*/ 61 w 85"/>
                <a:gd name="T29" fmla="*/ 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5"/>
                <a:gd name="T46" fmla="*/ 0 h 20"/>
                <a:gd name="T47" fmla="*/ 85 w 85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5" h="20">
                  <a:moveTo>
                    <a:pt x="61" y="0"/>
                  </a:moveTo>
                  <a:lnTo>
                    <a:pt x="48" y="0"/>
                  </a:lnTo>
                  <a:lnTo>
                    <a:pt x="36" y="4"/>
                  </a:lnTo>
                  <a:lnTo>
                    <a:pt x="24" y="4"/>
                  </a:lnTo>
                  <a:lnTo>
                    <a:pt x="12" y="8"/>
                  </a:lnTo>
                  <a:lnTo>
                    <a:pt x="0" y="8"/>
                  </a:lnTo>
                  <a:lnTo>
                    <a:pt x="8" y="16"/>
                  </a:lnTo>
                  <a:lnTo>
                    <a:pt x="20" y="20"/>
                  </a:lnTo>
                  <a:lnTo>
                    <a:pt x="32" y="20"/>
                  </a:lnTo>
                  <a:lnTo>
                    <a:pt x="44" y="20"/>
                  </a:lnTo>
                  <a:lnTo>
                    <a:pt x="61" y="20"/>
                  </a:lnTo>
                  <a:lnTo>
                    <a:pt x="73" y="20"/>
                  </a:lnTo>
                  <a:lnTo>
                    <a:pt x="85" y="16"/>
                  </a:lnTo>
                  <a:lnTo>
                    <a:pt x="77" y="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76" name="Freeform 1113">
              <a:extLst>
                <a:ext uri="{FF2B5EF4-FFF2-40B4-BE49-F238E27FC236}">
                  <a16:creationId xmlns="" xmlns:a16="http://schemas.microsoft.com/office/drawing/2014/main" id="{3452BC90-7A24-4847-B5E0-01681C166B08}"/>
                </a:ext>
              </a:extLst>
            </p:cNvPr>
            <p:cNvSpPr>
              <a:spLocks/>
            </p:cNvSpPr>
            <p:nvPr/>
          </p:nvSpPr>
          <p:spPr bwMode="gray">
            <a:xfrm>
              <a:off x="5552648" y="2051142"/>
              <a:ext cx="45360" cy="13317"/>
            </a:xfrm>
            <a:custGeom>
              <a:avLst/>
              <a:gdLst>
                <a:gd name="T0" fmla="*/ 37 w 126"/>
                <a:gd name="T1" fmla="*/ 0 h 37"/>
                <a:gd name="T2" fmla="*/ 12 w 126"/>
                <a:gd name="T3" fmla="*/ 0 h 37"/>
                <a:gd name="T4" fmla="*/ 0 w 126"/>
                <a:gd name="T5" fmla="*/ 0 h 37"/>
                <a:gd name="T6" fmla="*/ 8 w 126"/>
                <a:gd name="T7" fmla="*/ 4 h 37"/>
                <a:gd name="T8" fmla="*/ 25 w 126"/>
                <a:gd name="T9" fmla="*/ 9 h 37"/>
                <a:gd name="T10" fmla="*/ 37 w 126"/>
                <a:gd name="T11" fmla="*/ 9 h 37"/>
                <a:gd name="T12" fmla="*/ 49 w 126"/>
                <a:gd name="T13" fmla="*/ 21 h 37"/>
                <a:gd name="T14" fmla="*/ 61 w 126"/>
                <a:gd name="T15" fmla="*/ 21 h 37"/>
                <a:gd name="T16" fmla="*/ 77 w 126"/>
                <a:gd name="T17" fmla="*/ 33 h 37"/>
                <a:gd name="T18" fmla="*/ 90 w 126"/>
                <a:gd name="T19" fmla="*/ 33 h 37"/>
                <a:gd name="T20" fmla="*/ 102 w 126"/>
                <a:gd name="T21" fmla="*/ 37 h 37"/>
                <a:gd name="T22" fmla="*/ 126 w 126"/>
                <a:gd name="T23" fmla="*/ 25 h 37"/>
                <a:gd name="T24" fmla="*/ 102 w 126"/>
                <a:gd name="T25" fmla="*/ 21 h 37"/>
                <a:gd name="T26" fmla="*/ 90 w 126"/>
                <a:gd name="T27" fmla="*/ 9 h 37"/>
                <a:gd name="T28" fmla="*/ 77 w 126"/>
                <a:gd name="T29" fmla="*/ 9 h 37"/>
                <a:gd name="T30" fmla="*/ 61 w 126"/>
                <a:gd name="T31" fmla="*/ 9 h 37"/>
                <a:gd name="T32" fmla="*/ 49 w 126"/>
                <a:gd name="T33" fmla="*/ 4 h 37"/>
                <a:gd name="T34" fmla="*/ 37 w 126"/>
                <a:gd name="T35" fmla="*/ 0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6"/>
                <a:gd name="T55" fmla="*/ 0 h 37"/>
                <a:gd name="T56" fmla="*/ 126 w 126"/>
                <a:gd name="T57" fmla="*/ 37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6" h="37">
                  <a:moveTo>
                    <a:pt x="37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8" y="4"/>
                  </a:lnTo>
                  <a:lnTo>
                    <a:pt x="25" y="9"/>
                  </a:lnTo>
                  <a:lnTo>
                    <a:pt x="37" y="9"/>
                  </a:lnTo>
                  <a:lnTo>
                    <a:pt x="49" y="21"/>
                  </a:lnTo>
                  <a:lnTo>
                    <a:pt x="61" y="21"/>
                  </a:lnTo>
                  <a:lnTo>
                    <a:pt x="77" y="33"/>
                  </a:lnTo>
                  <a:lnTo>
                    <a:pt x="90" y="33"/>
                  </a:lnTo>
                  <a:lnTo>
                    <a:pt x="102" y="37"/>
                  </a:lnTo>
                  <a:lnTo>
                    <a:pt x="126" y="25"/>
                  </a:lnTo>
                  <a:lnTo>
                    <a:pt x="102" y="21"/>
                  </a:lnTo>
                  <a:lnTo>
                    <a:pt x="90" y="9"/>
                  </a:lnTo>
                  <a:lnTo>
                    <a:pt x="77" y="9"/>
                  </a:lnTo>
                  <a:lnTo>
                    <a:pt x="61" y="9"/>
                  </a:lnTo>
                  <a:lnTo>
                    <a:pt x="49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77" name="Freeform 1114">
              <a:extLst>
                <a:ext uri="{FF2B5EF4-FFF2-40B4-BE49-F238E27FC236}">
                  <a16:creationId xmlns="" xmlns:a16="http://schemas.microsoft.com/office/drawing/2014/main" id="{3DE65137-56A6-4715-9D30-23DA579A0BD0}"/>
                </a:ext>
              </a:extLst>
            </p:cNvPr>
            <p:cNvSpPr>
              <a:spLocks/>
            </p:cNvSpPr>
            <p:nvPr/>
          </p:nvSpPr>
          <p:spPr bwMode="gray">
            <a:xfrm>
              <a:off x="5573168" y="2043944"/>
              <a:ext cx="19080" cy="5759"/>
            </a:xfrm>
            <a:custGeom>
              <a:avLst/>
              <a:gdLst>
                <a:gd name="T0" fmla="*/ 29 w 53"/>
                <a:gd name="T1" fmla="*/ 4 h 16"/>
                <a:gd name="T2" fmla="*/ 12 w 53"/>
                <a:gd name="T3" fmla="*/ 8 h 16"/>
                <a:gd name="T4" fmla="*/ 0 w 53"/>
                <a:gd name="T5" fmla="*/ 8 h 16"/>
                <a:gd name="T6" fmla="*/ 8 w 53"/>
                <a:gd name="T7" fmla="*/ 12 h 16"/>
                <a:gd name="T8" fmla="*/ 20 w 53"/>
                <a:gd name="T9" fmla="*/ 16 h 16"/>
                <a:gd name="T10" fmla="*/ 33 w 53"/>
                <a:gd name="T11" fmla="*/ 16 h 16"/>
                <a:gd name="T12" fmla="*/ 45 w 53"/>
                <a:gd name="T13" fmla="*/ 12 h 16"/>
                <a:gd name="T14" fmla="*/ 53 w 53"/>
                <a:gd name="T15" fmla="*/ 0 h 16"/>
                <a:gd name="T16" fmla="*/ 37 w 53"/>
                <a:gd name="T17" fmla="*/ 4 h 16"/>
                <a:gd name="T18" fmla="*/ 29 w 53"/>
                <a:gd name="T19" fmla="*/ 4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16"/>
                <a:gd name="T32" fmla="*/ 53 w 53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16">
                  <a:moveTo>
                    <a:pt x="29" y="4"/>
                  </a:moveTo>
                  <a:lnTo>
                    <a:pt x="12" y="8"/>
                  </a:lnTo>
                  <a:lnTo>
                    <a:pt x="0" y="8"/>
                  </a:lnTo>
                  <a:lnTo>
                    <a:pt x="8" y="12"/>
                  </a:lnTo>
                  <a:lnTo>
                    <a:pt x="20" y="16"/>
                  </a:lnTo>
                  <a:lnTo>
                    <a:pt x="33" y="16"/>
                  </a:lnTo>
                  <a:lnTo>
                    <a:pt x="45" y="12"/>
                  </a:lnTo>
                  <a:lnTo>
                    <a:pt x="53" y="0"/>
                  </a:lnTo>
                  <a:lnTo>
                    <a:pt x="37" y="4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78" name="Freeform 1115">
              <a:extLst>
                <a:ext uri="{FF2B5EF4-FFF2-40B4-BE49-F238E27FC236}">
                  <a16:creationId xmlns="" xmlns:a16="http://schemas.microsoft.com/office/drawing/2014/main" id="{B6E82327-7463-4B72-8F83-73AEF34D06BE}"/>
                </a:ext>
              </a:extLst>
            </p:cNvPr>
            <p:cNvSpPr>
              <a:spLocks/>
            </p:cNvSpPr>
            <p:nvPr/>
          </p:nvSpPr>
          <p:spPr bwMode="gray">
            <a:xfrm>
              <a:off x="5590808" y="2051142"/>
              <a:ext cx="17640" cy="7558"/>
            </a:xfrm>
            <a:custGeom>
              <a:avLst/>
              <a:gdLst>
                <a:gd name="T0" fmla="*/ 24 w 49"/>
                <a:gd name="T1" fmla="*/ 0 h 21"/>
                <a:gd name="T2" fmla="*/ 12 w 49"/>
                <a:gd name="T3" fmla="*/ 0 h 21"/>
                <a:gd name="T4" fmla="*/ 0 w 49"/>
                <a:gd name="T5" fmla="*/ 9 h 21"/>
                <a:gd name="T6" fmla="*/ 4 w 49"/>
                <a:gd name="T7" fmla="*/ 13 h 21"/>
                <a:gd name="T8" fmla="*/ 16 w 49"/>
                <a:gd name="T9" fmla="*/ 17 h 21"/>
                <a:gd name="T10" fmla="*/ 28 w 49"/>
                <a:gd name="T11" fmla="*/ 21 h 21"/>
                <a:gd name="T12" fmla="*/ 41 w 49"/>
                <a:gd name="T13" fmla="*/ 21 h 21"/>
                <a:gd name="T14" fmla="*/ 49 w 49"/>
                <a:gd name="T15" fmla="*/ 9 h 21"/>
                <a:gd name="T16" fmla="*/ 37 w 49"/>
                <a:gd name="T17" fmla="*/ 4 h 21"/>
                <a:gd name="T18" fmla="*/ 24 w 49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21"/>
                <a:gd name="T32" fmla="*/ 49 w 49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21">
                  <a:moveTo>
                    <a:pt x="24" y="0"/>
                  </a:moveTo>
                  <a:lnTo>
                    <a:pt x="12" y="0"/>
                  </a:lnTo>
                  <a:lnTo>
                    <a:pt x="0" y="9"/>
                  </a:lnTo>
                  <a:lnTo>
                    <a:pt x="4" y="13"/>
                  </a:lnTo>
                  <a:lnTo>
                    <a:pt x="16" y="17"/>
                  </a:lnTo>
                  <a:lnTo>
                    <a:pt x="28" y="21"/>
                  </a:lnTo>
                  <a:lnTo>
                    <a:pt x="41" y="21"/>
                  </a:lnTo>
                  <a:lnTo>
                    <a:pt x="49" y="9"/>
                  </a:lnTo>
                  <a:lnTo>
                    <a:pt x="37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79" name="Freeform 1116">
              <a:extLst>
                <a:ext uri="{FF2B5EF4-FFF2-40B4-BE49-F238E27FC236}">
                  <a16:creationId xmlns="" xmlns:a16="http://schemas.microsoft.com/office/drawing/2014/main" id="{92256FA9-7425-45C2-97AF-1C6A8E6B2F30}"/>
                </a:ext>
              </a:extLst>
            </p:cNvPr>
            <p:cNvSpPr>
              <a:spLocks/>
            </p:cNvSpPr>
            <p:nvPr/>
          </p:nvSpPr>
          <p:spPr bwMode="gray">
            <a:xfrm>
              <a:off x="8284718" y="3145289"/>
              <a:ext cx="9000" cy="10078"/>
            </a:xfrm>
            <a:custGeom>
              <a:avLst/>
              <a:gdLst>
                <a:gd name="T0" fmla="*/ 0 w 25"/>
                <a:gd name="T1" fmla="*/ 8 h 28"/>
                <a:gd name="T2" fmla="*/ 13 w 25"/>
                <a:gd name="T3" fmla="*/ 16 h 28"/>
                <a:gd name="T4" fmla="*/ 13 w 25"/>
                <a:gd name="T5" fmla="*/ 28 h 28"/>
                <a:gd name="T6" fmla="*/ 21 w 25"/>
                <a:gd name="T7" fmla="*/ 20 h 28"/>
                <a:gd name="T8" fmla="*/ 25 w 25"/>
                <a:gd name="T9" fmla="*/ 8 h 28"/>
                <a:gd name="T10" fmla="*/ 13 w 25"/>
                <a:gd name="T11" fmla="*/ 0 h 28"/>
                <a:gd name="T12" fmla="*/ 0 w 25"/>
                <a:gd name="T13" fmla="*/ 8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8"/>
                <a:gd name="T23" fmla="*/ 25 w 25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8">
                  <a:moveTo>
                    <a:pt x="0" y="8"/>
                  </a:moveTo>
                  <a:lnTo>
                    <a:pt x="13" y="16"/>
                  </a:lnTo>
                  <a:lnTo>
                    <a:pt x="13" y="28"/>
                  </a:lnTo>
                  <a:lnTo>
                    <a:pt x="21" y="20"/>
                  </a:lnTo>
                  <a:lnTo>
                    <a:pt x="25" y="8"/>
                  </a:lnTo>
                  <a:lnTo>
                    <a:pt x="1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80" name="Freeform 1117">
              <a:extLst>
                <a:ext uri="{FF2B5EF4-FFF2-40B4-BE49-F238E27FC236}">
                  <a16:creationId xmlns="" xmlns:a16="http://schemas.microsoft.com/office/drawing/2014/main" id="{E40AE429-5455-4094-B9A1-923AC1891100}"/>
                </a:ext>
              </a:extLst>
            </p:cNvPr>
            <p:cNvSpPr>
              <a:spLocks/>
            </p:cNvSpPr>
            <p:nvPr/>
          </p:nvSpPr>
          <p:spPr bwMode="gray">
            <a:xfrm>
              <a:off x="8295158" y="3145289"/>
              <a:ext cx="11520" cy="7198"/>
            </a:xfrm>
            <a:custGeom>
              <a:avLst/>
              <a:gdLst>
                <a:gd name="T0" fmla="*/ 24 w 32"/>
                <a:gd name="T1" fmla="*/ 8 h 20"/>
                <a:gd name="T2" fmla="*/ 12 w 32"/>
                <a:gd name="T3" fmla="*/ 12 h 20"/>
                <a:gd name="T4" fmla="*/ 0 w 32"/>
                <a:gd name="T5" fmla="*/ 20 h 20"/>
                <a:gd name="T6" fmla="*/ 8 w 32"/>
                <a:gd name="T7" fmla="*/ 16 h 20"/>
                <a:gd name="T8" fmla="*/ 20 w 32"/>
                <a:gd name="T9" fmla="*/ 20 h 20"/>
                <a:gd name="T10" fmla="*/ 32 w 32"/>
                <a:gd name="T11" fmla="*/ 8 h 20"/>
                <a:gd name="T12" fmla="*/ 28 w 32"/>
                <a:gd name="T13" fmla="*/ 0 h 20"/>
                <a:gd name="T14" fmla="*/ 24 w 32"/>
                <a:gd name="T15" fmla="*/ 8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24" y="8"/>
                  </a:moveTo>
                  <a:lnTo>
                    <a:pt x="12" y="12"/>
                  </a:lnTo>
                  <a:lnTo>
                    <a:pt x="0" y="20"/>
                  </a:lnTo>
                  <a:lnTo>
                    <a:pt x="8" y="16"/>
                  </a:lnTo>
                  <a:lnTo>
                    <a:pt x="20" y="20"/>
                  </a:lnTo>
                  <a:lnTo>
                    <a:pt x="32" y="8"/>
                  </a:lnTo>
                  <a:lnTo>
                    <a:pt x="28" y="0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81" name="Freeform 1118">
              <a:extLst>
                <a:ext uri="{FF2B5EF4-FFF2-40B4-BE49-F238E27FC236}">
                  <a16:creationId xmlns="" xmlns:a16="http://schemas.microsoft.com/office/drawing/2014/main" id="{341057C7-89BC-48A7-ABEC-2769A8333CB3}"/>
                </a:ext>
              </a:extLst>
            </p:cNvPr>
            <p:cNvSpPr>
              <a:spLocks/>
            </p:cNvSpPr>
            <p:nvPr/>
          </p:nvSpPr>
          <p:spPr bwMode="gray">
            <a:xfrm>
              <a:off x="8214517" y="3153927"/>
              <a:ext cx="17640" cy="7558"/>
            </a:xfrm>
            <a:custGeom>
              <a:avLst/>
              <a:gdLst>
                <a:gd name="T0" fmla="*/ 49 w 49"/>
                <a:gd name="T1" fmla="*/ 21 h 21"/>
                <a:gd name="T2" fmla="*/ 37 w 49"/>
                <a:gd name="T3" fmla="*/ 16 h 21"/>
                <a:gd name="T4" fmla="*/ 24 w 49"/>
                <a:gd name="T5" fmla="*/ 8 h 21"/>
                <a:gd name="T6" fmla="*/ 12 w 49"/>
                <a:gd name="T7" fmla="*/ 0 h 21"/>
                <a:gd name="T8" fmla="*/ 0 w 49"/>
                <a:gd name="T9" fmla="*/ 0 h 21"/>
                <a:gd name="T10" fmla="*/ 12 w 49"/>
                <a:gd name="T11" fmla="*/ 4 h 21"/>
                <a:gd name="T12" fmla="*/ 24 w 49"/>
                <a:gd name="T13" fmla="*/ 12 h 21"/>
                <a:gd name="T14" fmla="*/ 37 w 49"/>
                <a:gd name="T15" fmla="*/ 21 h 21"/>
                <a:gd name="T16" fmla="*/ 49 w 49"/>
                <a:gd name="T17" fmla="*/ 21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21"/>
                <a:gd name="T29" fmla="*/ 49 w 49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21">
                  <a:moveTo>
                    <a:pt x="49" y="21"/>
                  </a:moveTo>
                  <a:lnTo>
                    <a:pt x="37" y="16"/>
                  </a:lnTo>
                  <a:lnTo>
                    <a:pt x="24" y="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2" y="4"/>
                  </a:lnTo>
                  <a:lnTo>
                    <a:pt x="24" y="12"/>
                  </a:lnTo>
                  <a:lnTo>
                    <a:pt x="37" y="21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82" name="Freeform 1119">
              <a:extLst>
                <a:ext uri="{FF2B5EF4-FFF2-40B4-BE49-F238E27FC236}">
                  <a16:creationId xmlns="" xmlns:a16="http://schemas.microsoft.com/office/drawing/2014/main" id="{BA2FE139-9F8D-41E4-BBA6-670BF5B2FA87}"/>
                </a:ext>
              </a:extLst>
            </p:cNvPr>
            <p:cNvSpPr>
              <a:spLocks/>
            </p:cNvSpPr>
            <p:nvPr/>
          </p:nvSpPr>
          <p:spPr bwMode="gray">
            <a:xfrm>
              <a:off x="8311358" y="3143849"/>
              <a:ext cx="7200" cy="11517"/>
            </a:xfrm>
            <a:custGeom>
              <a:avLst/>
              <a:gdLst>
                <a:gd name="T0" fmla="*/ 20 w 20"/>
                <a:gd name="T1" fmla="*/ 12 h 32"/>
                <a:gd name="T2" fmla="*/ 20 w 20"/>
                <a:gd name="T3" fmla="*/ 0 h 32"/>
                <a:gd name="T4" fmla="*/ 12 w 20"/>
                <a:gd name="T5" fmla="*/ 8 h 32"/>
                <a:gd name="T6" fmla="*/ 4 w 20"/>
                <a:gd name="T7" fmla="*/ 20 h 32"/>
                <a:gd name="T8" fmla="*/ 0 w 20"/>
                <a:gd name="T9" fmla="*/ 32 h 32"/>
                <a:gd name="T10" fmla="*/ 8 w 20"/>
                <a:gd name="T11" fmla="*/ 28 h 32"/>
                <a:gd name="T12" fmla="*/ 20 w 20"/>
                <a:gd name="T13" fmla="*/ 24 h 32"/>
                <a:gd name="T14" fmla="*/ 20 w 20"/>
                <a:gd name="T15" fmla="*/ 12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32"/>
                <a:gd name="T26" fmla="*/ 20 w 20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32">
                  <a:moveTo>
                    <a:pt x="20" y="12"/>
                  </a:moveTo>
                  <a:lnTo>
                    <a:pt x="20" y="0"/>
                  </a:lnTo>
                  <a:lnTo>
                    <a:pt x="12" y="8"/>
                  </a:lnTo>
                  <a:lnTo>
                    <a:pt x="4" y="20"/>
                  </a:lnTo>
                  <a:lnTo>
                    <a:pt x="0" y="32"/>
                  </a:lnTo>
                  <a:lnTo>
                    <a:pt x="8" y="28"/>
                  </a:lnTo>
                  <a:lnTo>
                    <a:pt x="20" y="24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83" name="Freeform 1120">
              <a:extLst>
                <a:ext uri="{FF2B5EF4-FFF2-40B4-BE49-F238E27FC236}">
                  <a16:creationId xmlns="" xmlns:a16="http://schemas.microsoft.com/office/drawing/2014/main" id="{551C0CEE-8FFA-44E3-927B-AD6EA1430277}"/>
                </a:ext>
              </a:extLst>
            </p:cNvPr>
            <p:cNvSpPr>
              <a:spLocks/>
            </p:cNvSpPr>
            <p:nvPr/>
          </p:nvSpPr>
          <p:spPr bwMode="gray">
            <a:xfrm>
              <a:off x="8185356" y="3139530"/>
              <a:ext cx="5760" cy="8638"/>
            </a:xfrm>
            <a:custGeom>
              <a:avLst/>
              <a:gdLst>
                <a:gd name="T0" fmla="*/ 16 w 16"/>
                <a:gd name="T1" fmla="*/ 0 h 24"/>
                <a:gd name="T2" fmla="*/ 4 w 16"/>
                <a:gd name="T3" fmla="*/ 12 h 24"/>
                <a:gd name="T4" fmla="*/ 0 w 16"/>
                <a:gd name="T5" fmla="*/ 24 h 24"/>
                <a:gd name="T6" fmla="*/ 4 w 16"/>
                <a:gd name="T7" fmla="*/ 16 h 24"/>
                <a:gd name="T8" fmla="*/ 16 w 16"/>
                <a:gd name="T9" fmla="*/ 12 h 24"/>
                <a:gd name="T10" fmla="*/ 16 w 16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4"/>
                <a:gd name="T20" fmla="*/ 16 w 1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4">
                  <a:moveTo>
                    <a:pt x="16" y="0"/>
                  </a:moveTo>
                  <a:lnTo>
                    <a:pt x="4" y="12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16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84" name="Freeform 1121">
              <a:extLst>
                <a:ext uri="{FF2B5EF4-FFF2-40B4-BE49-F238E27FC236}">
                  <a16:creationId xmlns="" xmlns:a16="http://schemas.microsoft.com/office/drawing/2014/main" id="{18FB79FB-235F-4387-B494-7EF1776336CF}"/>
                </a:ext>
              </a:extLst>
            </p:cNvPr>
            <p:cNvSpPr>
              <a:spLocks/>
            </p:cNvSpPr>
            <p:nvPr/>
          </p:nvSpPr>
          <p:spPr bwMode="gray">
            <a:xfrm>
              <a:off x="8346278" y="3130532"/>
              <a:ext cx="28080" cy="11877"/>
            </a:xfrm>
            <a:custGeom>
              <a:avLst/>
              <a:gdLst>
                <a:gd name="T0" fmla="*/ 57 w 78"/>
                <a:gd name="T1" fmla="*/ 8 h 33"/>
                <a:gd name="T2" fmla="*/ 57 w 78"/>
                <a:gd name="T3" fmla="*/ 16 h 33"/>
                <a:gd name="T4" fmla="*/ 45 w 78"/>
                <a:gd name="T5" fmla="*/ 25 h 33"/>
                <a:gd name="T6" fmla="*/ 37 w 78"/>
                <a:gd name="T7" fmla="*/ 25 h 33"/>
                <a:gd name="T8" fmla="*/ 25 w 78"/>
                <a:gd name="T9" fmla="*/ 25 h 33"/>
                <a:gd name="T10" fmla="*/ 12 w 78"/>
                <a:gd name="T11" fmla="*/ 33 h 33"/>
                <a:gd name="T12" fmla="*/ 0 w 78"/>
                <a:gd name="T13" fmla="*/ 33 h 33"/>
                <a:gd name="T14" fmla="*/ 12 w 78"/>
                <a:gd name="T15" fmla="*/ 33 h 33"/>
                <a:gd name="T16" fmla="*/ 25 w 78"/>
                <a:gd name="T17" fmla="*/ 33 h 33"/>
                <a:gd name="T18" fmla="*/ 37 w 78"/>
                <a:gd name="T19" fmla="*/ 29 h 33"/>
                <a:gd name="T20" fmla="*/ 49 w 78"/>
                <a:gd name="T21" fmla="*/ 29 h 33"/>
                <a:gd name="T22" fmla="*/ 61 w 78"/>
                <a:gd name="T23" fmla="*/ 25 h 33"/>
                <a:gd name="T24" fmla="*/ 73 w 78"/>
                <a:gd name="T25" fmla="*/ 25 h 33"/>
                <a:gd name="T26" fmla="*/ 78 w 78"/>
                <a:gd name="T27" fmla="*/ 12 h 33"/>
                <a:gd name="T28" fmla="*/ 69 w 78"/>
                <a:gd name="T29" fmla="*/ 0 h 33"/>
                <a:gd name="T30" fmla="*/ 57 w 78"/>
                <a:gd name="T31" fmla="*/ 8 h 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"/>
                <a:gd name="T49" fmla="*/ 0 h 33"/>
                <a:gd name="T50" fmla="*/ 78 w 78"/>
                <a:gd name="T51" fmla="*/ 33 h 3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" h="33">
                  <a:moveTo>
                    <a:pt x="57" y="8"/>
                  </a:moveTo>
                  <a:lnTo>
                    <a:pt x="57" y="16"/>
                  </a:lnTo>
                  <a:lnTo>
                    <a:pt x="45" y="25"/>
                  </a:lnTo>
                  <a:lnTo>
                    <a:pt x="37" y="25"/>
                  </a:lnTo>
                  <a:lnTo>
                    <a:pt x="25" y="25"/>
                  </a:lnTo>
                  <a:lnTo>
                    <a:pt x="12" y="33"/>
                  </a:lnTo>
                  <a:lnTo>
                    <a:pt x="0" y="33"/>
                  </a:lnTo>
                  <a:lnTo>
                    <a:pt x="12" y="33"/>
                  </a:lnTo>
                  <a:lnTo>
                    <a:pt x="25" y="33"/>
                  </a:lnTo>
                  <a:lnTo>
                    <a:pt x="37" y="29"/>
                  </a:lnTo>
                  <a:lnTo>
                    <a:pt x="49" y="29"/>
                  </a:lnTo>
                  <a:lnTo>
                    <a:pt x="61" y="25"/>
                  </a:lnTo>
                  <a:lnTo>
                    <a:pt x="73" y="25"/>
                  </a:lnTo>
                  <a:lnTo>
                    <a:pt x="78" y="12"/>
                  </a:lnTo>
                  <a:lnTo>
                    <a:pt x="69" y="0"/>
                  </a:lnTo>
                  <a:lnTo>
                    <a:pt x="57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85" name="Freeform 1122">
              <a:extLst>
                <a:ext uri="{FF2B5EF4-FFF2-40B4-BE49-F238E27FC236}">
                  <a16:creationId xmlns="" xmlns:a16="http://schemas.microsoft.com/office/drawing/2014/main" id="{2F19B1D9-B40F-4443-BFC7-9B48A1D932F6}"/>
                </a:ext>
              </a:extLst>
            </p:cNvPr>
            <p:cNvSpPr>
              <a:spLocks/>
            </p:cNvSpPr>
            <p:nvPr/>
          </p:nvSpPr>
          <p:spPr bwMode="gray">
            <a:xfrm>
              <a:off x="8377239" y="3139530"/>
              <a:ext cx="17640" cy="2879"/>
            </a:xfrm>
            <a:custGeom>
              <a:avLst/>
              <a:gdLst>
                <a:gd name="T0" fmla="*/ 12 w 49"/>
                <a:gd name="T1" fmla="*/ 0 h 8"/>
                <a:gd name="T2" fmla="*/ 0 w 49"/>
                <a:gd name="T3" fmla="*/ 4 h 8"/>
                <a:gd name="T4" fmla="*/ 12 w 49"/>
                <a:gd name="T5" fmla="*/ 4 h 8"/>
                <a:gd name="T6" fmla="*/ 24 w 49"/>
                <a:gd name="T7" fmla="*/ 8 h 8"/>
                <a:gd name="T8" fmla="*/ 24 w 49"/>
                <a:gd name="T9" fmla="*/ 8 h 8"/>
                <a:gd name="T10" fmla="*/ 36 w 49"/>
                <a:gd name="T11" fmla="*/ 4 h 8"/>
                <a:gd name="T12" fmla="*/ 49 w 49"/>
                <a:gd name="T13" fmla="*/ 0 h 8"/>
                <a:gd name="T14" fmla="*/ 24 w 49"/>
                <a:gd name="T15" fmla="*/ 0 h 8"/>
                <a:gd name="T16" fmla="*/ 12 w 49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8"/>
                <a:gd name="T29" fmla="*/ 49 w 49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8">
                  <a:moveTo>
                    <a:pt x="12" y="0"/>
                  </a:moveTo>
                  <a:lnTo>
                    <a:pt x="0" y="4"/>
                  </a:lnTo>
                  <a:lnTo>
                    <a:pt x="12" y="4"/>
                  </a:lnTo>
                  <a:lnTo>
                    <a:pt x="24" y="8"/>
                  </a:lnTo>
                  <a:lnTo>
                    <a:pt x="36" y="4"/>
                  </a:lnTo>
                  <a:lnTo>
                    <a:pt x="49" y="0"/>
                  </a:lnTo>
                  <a:lnTo>
                    <a:pt x="2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86" name="Freeform 1123">
              <a:extLst>
                <a:ext uri="{FF2B5EF4-FFF2-40B4-BE49-F238E27FC236}">
                  <a16:creationId xmlns="" xmlns:a16="http://schemas.microsoft.com/office/drawing/2014/main" id="{99035CDA-CAB5-4B76-B163-30114E9747A0}"/>
                </a:ext>
              </a:extLst>
            </p:cNvPr>
            <p:cNvSpPr>
              <a:spLocks/>
            </p:cNvSpPr>
            <p:nvPr/>
          </p:nvSpPr>
          <p:spPr bwMode="gray">
            <a:xfrm>
              <a:off x="7936234" y="3044152"/>
              <a:ext cx="17640" cy="19076"/>
            </a:xfrm>
            <a:custGeom>
              <a:avLst/>
              <a:gdLst>
                <a:gd name="T0" fmla="*/ 12 w 49"/>
                <a:gd name="T1" fmla="*/ 0 h 53"/>
                <a:gd name="T2" fmla="*/ 0 w 49"/>
                <a:gd name="T3" fmla="*/ 0 h 53"/>
                <a:gd name="T4" fmla="*/ 12 w 49"/>
                <a:gd name="T5" fmla="*/ 12 h 53"/>
                <a:gd name="T6" fmla="*/ 20 w 49"/>
                <a:gd name="T7" fmla="*/ 24 h 53"/>
                <a:gd name="T8" fmla="*/ 28 w 49"/>
                <a:gd name="T9" fmla="*/ 37 h 53"/>
                <a:gd name="T10" fmla="*/ 41 w 49"/>
                <a:gd name="T11" fmla="*/ 41 h 53"/>
                <a:gd name="T12" fmla="*/ 49 w 49"/>
                <a:gd name="T13" fmla="*/ 53 h 53"/>
                <a:gd name="T14" fmla="*/ 49 w 49"/>
                <a:gd name="T15" fmla="*/ 41 h 53"/>
                <a:gd name="T16" fmla="*/ 36 w 49"/>
                <a:gd name="T17" fmla="*/ 33 h 53"/>
                <a:gd name="T18" fmla="*/ 28 w 49"/>
                <a:gd name="T19" fmla="*/ 20 h 53"/>
                <a:gd name="T20" fmla="*/ 24 w 49"/>
                <a:gd name="T21" fmla="*/ 8 h 53"/>
                <a:gd name="T22" fmla="*/ 24 w 49"/>
                <a:gd name="T23" fmla="*/ 0 h 53"/>
                <a:gd name="T24" fmla="*/ 12 w 49"/>
                <a:gd name="T25" fmla="*/ 0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53"/>
                <a:gd name="T41" fmla="*/ 49 w 49"/>
                <a:gd name="T42" fmla="*/ 53 h 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53">
                  <a:moveTo>
                    <a:pt x="12" y="0"/>
                  </a:moveTo>
                  <a:lnTo>
                    <a:pt x="0" y="0"/>
                  </a:lnTo>
                  <a:lnTo>
                    <a:pt x="12" y="12"/>
                  </a:lnTo>
                  <a:lnTo>
                    <a:pt x="20" y="24"/>
                  </a:lnTo>
                  <a:lnTo>
                    <a:pt x="28" y="37"/>
                  </a:lnTo>
                  <a:lnTo>
                    <a:pt x="41" y="41"/>
                  </a:lnTo>
                  <a:lnTo>
                    <a:pt x="49" y="53"/>
                  </a:lnTo>
                  <a:lnTo>
                    <a:pt x="49" y="41"/>
                  </a:lnTo>
                  <a:lnTo>
                    <a:pt x="36" y="33"/>
                  </a:lnTo>
                  <a:lnTo>
                    <a:pt x="28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87" name="Freeform 1124">
              <a:extLst>
                <a:ext uri="{FF2B5EF4-FFF2-40B4-BE49-F238E27FC236}">
                  <a16:creationId xmlns="" xmlns:a16="http://schemas.microsoft.com/office/drawing/2014/main" id="{C3C3D40C-935D-4D69-B3D9-EBD5C37E17A9}"/>
                </a:ext>
              </a:extLst>
            </p:cNvPr>
            <p:cNvSpPr>
              <a:spLocks/>
            </p:cNvSpPr>
            <p:nvPr/>
          </p:nvSpPr>
          <p:spPr bwMode="gray">
            <a:xfrm>
              <a:off x="8084195" y="3112896"/>
              <a:ext cx="16200" cy="7558"/>
            </a:xfrm>
            <a:custGeom>
              <a:avLst/>
              <a:gdLst>
                <a:gd name="T0" fmla="*/ 24 w 45"/>
                <a:gd name="T1" fmla="*/ 4 h 21"/>
                <a:gd name="T2" fmla="*/ 12 w 45"/>
                <a:gd name="T3" fmla="*/ 0 h 21"/>
                <a:gd name="T4" fmla="*/ 0 w 45"/>
                <a:gd name="T5" fmla="*/ 8 h 21"/>
                <a:gd name="T6" fmla="*/ 12 w 45"/>
                <a:gd name="T7" fmla="*/ 12 h 21"/>
                <a:gd name="T8" fmla="*/ 16 w 45"/>
                <a:gd name="T9" fmla="*/ 21 h 21"/>
                <a:gd name="T10" fmla="*/ 24 w 45"/>
                <a:gd name="T11" fmla="*/ 21 h 21"/>
                <a:gd name="T12" fmla="*/ 32 w 45"/>
                <a:gd name="T13" fmla="*/ 17 h 21"/>
                <a:gd name="T14" fmla="*/ 45 w 45"/>
                <a:gd name="T15" fmla="*/ 12 h 21"/>
                <a:gd name="T16" fmla="*/ 24 w 45"/>
                <a:gd name="T17" fmla="*/ 4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21"/>
                <a:gd name="T29" fmla="*/ 45 w 45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21">
                  <a:moveTo>
                    <a:pt x="24" y="4"/>
                  </a:moveTo>
                  <a:lnTo>
                    <a:pt x="12" y="0"/>
                  </a:lnTo>
                  <a:lnTo>
                    <a:pt x="0" y="8"/>
                  </a:lnTo>
                  <a:lnTo>
                    <a:pt x="12" y="12"/>
                  </a:lnTo>
                  <a:lnTo>
                    <a:pt x="16" y="21"/>
                  </a:lnTo>
                  <a:lnTo>
                    <a:pt x="24" y="21"/>
                  </a:lnTo>
                  <a:lnTo>
                    <a:pt x="32" y="17"/>
                  </a:lnTo>
                  <a:lnTo>
                    <a:pt x="45" y="12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88" name="Freeform 1125">
              <a:extLst>
                <a:ext uri="{FF2B5EF4-FFF2-40B4-BE49-F238E27FC236}">
                  <a16:creationId xmlns="" xmlns:a16="http://schemas.microsoft.com/office/drawing/2014/main" id="{129FC0AD-1E8E-4193-ACEE-5EC5AC832684}"/>
                </a:ext>
              </a:extLst>
            </p:cNvPr>
            <p:cNvSpPr>
              <a:spLocks/>
            </p:cNvSpPr>
            <p:nvPr/>
          </p:nvSpPr>
          <p:spPr bwMode="gray">
            <a:xfrm>
              <a:off x="7728151" y="3177321"/>
              <a:ext cx="5760" cy="6119"/>
            </a:xfrm>
            <a:custGeom>
              <a:avLst/>
              <a:gdLst>
                <a:gd name="T0" fmla="*/ 0 w 16"/>
                <a:gd name="T1" fmla="*/ 13 h 17"/>
                <a:gd name="T2" fmla="*/ 8 w 16"/>
                <a:gd name="T3" fmla="*/ 17 h 17"/>
                <a:gd name="T4" fmla="*/ 16 w 16"/>
                <a:gd name="T5" fmla="*/ 0 h 17"/>
                <a:gd name="T6" fmla="*/ 4 w 16"/>
                <a:gd name="T7" fmla="*/ 0 h 17"/>
                <a:gd name="T8" fmla="*/ 0 w 16"/>
                <a:gd name="T9" fmla="*/ 1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7"/>
                <a:gd name="T17" fmla="*/ 16 w 1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7">
                  <a:moveTo>
                    <a:pt x="0" y="13"/>
                  </a:moveTo>
                  <a:lnTo>
                    <a:pt x="8" y="17"/>
                  </a:lnTo>
                  <a:lnTo>
                    <a:pt x="16" y="0"/>
                  </a:lnTo>
                  <a:lnTo>
                    <a:pt x="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89" name="Freeform 1126">
              <a:extLst>
                <a:ext uri="{FF2B5EF4-FFF2-40B4-BE49-F238E27FC236}">
                  <a16:creationId xmlns="" xmlns:a16="http://schemas.microsoft.com/office/drawing/2014/main" id="{7657CEF2-6E63-4082-9C94-7FE6248EE635}"/>
                </a:ext>
              </a:extLst>
            </p:cNvPr>
            <p:cNvSpPr>
              <a:spLocks/>
            </p:cNvSpPr>
            <p:nvPr/>
          </p:nvSpPr>
          <p:spPr bwMode="gray">
            <a:xfrm>
              <a:off x="7706191" y="3178761"/>
              <a:ext cx="19080" cy="21955"/>
            </a:xfrm>
            <a:custGeom>
              <a:avLst/>
              <a:gdLst>
                <a:gd name="T0" fmla="*/ 37 w 53"/>
                <a:gd name="T1" fmla="*/ 13 h 61"/>
                <a:gd name="T2" fmla="*/ 33 w 53"/>
                <a:gd name="T3" fmla="*/ 25 h 61"/>
                <a:gd name="T4" fmla="*/ 20 w 53"/>
                <a:gd name="T5" fmla="*/ 29 h 61"/>
                <a:gd name="T6" fmla="*/ 8 w 53"/>
                <a:gd name="T7" fmla="*/ 37 h 61"/>
                <a:gd name="T8" fmla="*/ 0 w 53"/>
                <a:gd name="T9" fmla="*/ 45 h 61"/>
                <a:gd name="T10" fmla="*/ 8 w 53"/>
                <a:gd name="T11" fmla="*/ 61 h 61"/>
                <a:gd name="T12" fmla="*/ 20 w 53"/>
                <a:gd name="T13" fmla="*/ 45 h 61"/>
                <a:gd name="T14" fmla="*/ 33 w 53"/>
                <a:gd name="T15" fmla="*/ 45 h 61"/>
                <a:gd name="T16" fmla="*/ 45 w 53"/>
                <a:gd name="T17" fmla="*/ 33 h 61"/>
                <a:gd name="T18" fmla="*/ 49 w 53"/>
                <a:gd name="T19" fmla="*/ 21 h 61"/>
                <a:gd name="T20" fmla="*/ 53 w 53"/>
                <a:gd name="T21" fmla="*/ 9 h 61"/>
                <a:gd name="T22" fmla="*/ 49 w 53"/>
                <a:gd name="T23" fmla="*/ 0 h 61"/>
                <a:gd name="T24" fmla="*/ 37 w 53"/>
                <a:gd name="T25" fmla="*/ 13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61"/>
                <a:gd name="T41" fmla="*/ 53 w 53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61">
                  <a:moveTo>
                    <a:pt x="37" y="13"/>
                  </a:moveTo>
                  <a:lnTo>
                    <a:pt x="33" y="25"/>
                  </a:lnTo>
                  <a:lnTo>
                    <a:pt x="20" y="29"/>
                  </a:lnTo>
                  <a:lnTo>
                    <a:pt x="8" y="37"/>
                  </a:lnTo>
                  <a:lnTo>
                    <a:pt x="0" y="45"/>
                  </a:lnTo>
                  <a:lnTo>
                    <a:pt x="8" y="61"/>
                  </a:lnTo>
                  <a:lnTo>
                    <a:pt x="20" y="45"/>
                  </a:lnTo>
                  <a:lnTo>
                    <a:pt x="33" y="45"/>
                  </a:lnTo>
                  <a:lnTo>
                    <a:pt x="45" y="33"/>
                  </a:lnTo>
                  <a:lnTo>
                    <a:pt x="49" y="21"/>
                  </a:lnTo>
                  <a:lnTo>
                    <a:pt x="53" y="9"/>
                  </a:lnTo>
                  <a:lnTo>
                    <a:pt x="49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90" name="Freeform 1127">
              <a:extLst>
                <a:ext uri="{FF2B5EF4-FFF2-40B4-BE49-F238E27FC236}">
                  <a16:creationId xmlns="" xmlns:a16="http://schemas.microsoft.com/office/drawing/2014/main" id="{59A4E522-CA00-4941-9FB0-18A5D9E95119}"/>
                </a:ext>
              </a:extLst>
            </p:cNvPr>
            <p:cNvSpPr>
              <a:spLocks/>
            </p:cNvSpPr>
            <p:nvPr/>
          </p:nvSpPr>
          <p:spPr bwMode="gray">
            <a:xfrm>
              <a:off x="8482720" y="3097060"/>
              <a:ext cx="26280" cy="20155"/>
            </a:xfrm>
            <a:custGeom>
              <a:avLst/>
              <a:gdLst>
                <a:gd name="T0" fmla="*/ 73 w 73"/>
                <a:gd name="T1" fmla="*/ 0 h 56"/>
                <a:gd name="T2" fmla="*/ 61 w 73"/>
                <a:gd name="T3" fmla="*/ 20 h 56"/>
                <a:gd name="T4" fmla="*/ 49 w 73"/>
                <a:gd name="T5" fmla="*/ 24 h 56"/>
                <a:gd name="T6" fmla="*/ 36 w 73"/>
                <a:gd name="T7" fmla="*/ 36 h 56"/>
                <a:gd name="T8" fmla="*/ 28 w 73"/>
                <a:gd name="T9" fmla="*/ 44 h 56"/>
                <a:gd name="T10" fmla="*/ 12 w 73"/>
                <a:gd name="T11" fmla="*/ 52 h 56"/>
                <a:gd name="T12" fmla="*/ 0 w 73"/>
                <a:gd name="T13" fmla="*/ 56 h 56"/>
                <a:gd name="T14" fmla="*/ 12 w 73"/>
                <a:gd name="T15" fmla="*/ 44 h 56"/>
                <a:gd name="T16" fmla="*/ 12 w 73"/>
                <a:gd name="T17" fmla="*/ 32 h 56"/>
                <a:gd name="T18" fmla="*/ 28 w 73"/>
                <a:gd name="T19" fmla="*/ 24 h 56"/>
                <a:gd name="T20" fmla="*/ 36 w 73"/>
                <a:gd name="T21" fmla="*/ 24 h 56"/>
                <a:gd name="T22" fmla="*/ 49 w 73"/>
                <a:gd name="T23" fmla="*/ 4 h 56"/>
                <a:gd name="T24" fmla="*/ 49 w 73"/>
                <a:gd name="T25" fmla="*/ 4 h 56"/>
                <a:gd name="T26" fmla="*/ 73 w 73"/>
                <a:gd name="T27" fmla="*/ 0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"/>
                <a:gd name="T43" fmla="*/ 0 h 56"/>
                <a:gd name="T44" fmla="*/ 73 w 73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" h="56">
                  <a:moveTo>
                    <a:pt x="73" y="0"/>
                  </a:moveTo>
                  <a:lnTo>
                    <a:pt x="61" y="20"/>
                  </a:lnTo>
                  <a:lnTo>
                    <a:pt x="49" y="24"/>
                  </a:lnTo>
                  <a:lnTo>
                    <a:pt x="36" y="36"/>
                  </a:lnTo>
                  <a:lnTo>
                    <a:pt x="28" y="44"/>
                  </a:lnTo>
                  <a:lnTo>
                    <a:pt x="12" y="52"/>
                  </a:lnTo>
                  <a:lnTo>
                    <a:pt x="0" y="56"/>
                  </a:lnTo>
                  <a:lnTo>
                    <a:pt x="12" y="44"/>
                  </a:lnTo>
                  <a:lnTo>
                    <a:pt x="12" y="32"/>
                  </a:lnTo>
                  <a:lnTo>
                    <a:pt x="28" y="24"/>
                  </a:lnTo>
                  <a:lnTo>
                    <a:pt x="36" y="24"/>
                  </a:lnTo>
                  <a:lnTo>
                    <a:pt x="49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91" name="Freeform 1129">
              <a:extLst>
                <a:ext uri="{FF2B5EF4-FFF2-40B4-BE49-F238E27FC236}">
                  <a16:creationId xmlns="" xmlns:a16="http://schemas.microsoft.com/office/drawing/2014/main" id="{EF57C4B0-6F32-4819-92CC-B03634D5BA80}"/>
                </a:ext>
              </a:extLst>
            </p:cNvPr>
            <p:cNvSpPr>
              <a:spLocks/>
            </p:cNvSpPr>
            <p:nvPr/>
          </p:nvSpPr>
          <p:spPr bwMode="gray">
            <a:xfrm>
              <a:off x="5551198" y="3801533"/>
              <a:ext cx="8634" cy="15842"/>
            </a:xfrm>
            <a:custGeom>
              <a:avLst/>
              <a:gdLst>
                <a:gd name="T0" fmla="*/ 8 w 24"/>
                <a:gd name="T1" fmla="*/ 28 h 44"/>
                <a:gd name="T2" fmla="*/ 4 w 24"/>
                <a:gd name="T3" fmla="*/ 40 h 44"/>
                <a:gd name="T4" fmla="*/ 8 w 24"/>
                <a:gd name="T5" fmla="*/ 44 h 44"/>
                <a:gd name="T6" fmla="*/ 12 w 24"/>
                <a:gd name="T7" fmla="*/ 44 h 44"/>
                <a:gd name="T8" fmla="*/ 20 w 24"/>
                <a:gd name="T9" fmla="*/ 32 h 44"/>
                <a:gd name="T10" fmla="*/ 24 w 24"/>
                <a:gd name="T11" fmla="*/ 20 h 44"/>
                <a:gd name="T12" fmla="*/ 20 w 24"/>
                <a:gd name="T13" fmla="*/ 12 h 44"/>
                <a:gd name="T14" fmla="*/ 20 w 24"/>
                <a:gd name="T15" fmla="*/ 0 h 44"/>
                <a:gd name="T16" fmla="*/ 20 w 24"/>
                <a:gd name="T17" fmla="*/ 0 h 44"/>
                <a:gd name="T18" fmla="*/ 12 w 24"/>
                <a:gd name="T19" fmla="*/ 4 h 44"/>
                <a:gd name="T20" fmla="*/ 0 w 24"/>
                <a:gd name="T21" fmla="*/ 16 h 44"/>
                <a:gd name="T22" fmla="*/ 0 w 24"/>
                <a:gd name="T23" fmla="*/ 20 h 44"/>
                <a:gd name="T24" fmla="*/ 4 w 24"/>
                <a:gd name="T25" fmla="*/ 20 h 44"/>
                <a:gd name="T26" fmla="*/ 8 w 24"/>
                <a:gd name="T27" fmla="*/ 28 h 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"/>
                <a:gd name="T43" fmla="*/ 0 h 44"/>
                <a:gd name="T44" fmla="*/ 24 w 24"/>
                <a:gd name="T45" fmla="*/ 44 h 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" h="44">
                  <a:moveTo>
                    <a:pt x="8" y="28"/>
                  </a:moveTo>
                  <a:lnTo>
                    <a:pt x="4" y="40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20" y="32"/>
                  </a:lnTo>
                  <a:lnTo>
                    <a:pt x="24" y="20"/>
                  </a:lnTo>
                  <a:lnTo>
                    <a:pt x="20" y="12"/>
                  </a:lnTo>
                  <a:lnTo>
                    <a:pt x="20" y="0"/>
                  </a:lnTo>
                  <a:lnTo>
                    <a:pt x="12" y="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92" name="Freeform 1130">
              <a:extLst>
                <a:ext uri="{FF2B5EF4-FFF2-40B4-BE49-F238E27FC236}">
                  <a16:creationId xmlns="" xmlns:a16="http://schemas.microsoft.com/office/drawing/2014/main" id="{B05BE2DA-472C-4272-BEF5-DACDD887E482}"/>
                </a:ext>
              </a:extLst>
            </p:cNvPr>
            <p:cNvSpPr>
              <a:spLocks/>
            </p:cNvSpPr>
            <p:nvPr/>
          </p:nvSpPr>
          <p:spPr bwMode="gray">
            <a:xfrm>
              <a:off x="5091456" y="3654990"/>
              <a:ext cx="14749" cy="27724"/>
            </a:xfrm>
            <a:custGeom>
              <a:avLst/>
              <a:gdLst>
                <a:gd name="T0" fmla="*/ 33 w 41"/>
                <a:gd name="T1" fmla="*/ 8 h 77"/>
                <a:gd name="T2" fmla="*/ 33 w 41"/>
                <a:gd name="T3" fmla="*/ 4 h 77"/>
                <a:gd name="T4" fmla="*/ 25 w 41"/>
                <a:gd name="T5" fmla="*/ 0 h 77"/>
                <a:gd name="T6" fmla="*/ 21 w 41"/>
                <a:gd name="T7" fmla="*/ 0 h 77"/>
                <a:gd name="T8" fmla="*/ 8 w 41"/>
                <a:gd name="T9" fmla="*/ 8 h 77"/>
                <a:gd name="T10" fmla="*/ 8 w 41"/>
                <a:gd name="T11" fmla="*/ 12 h 77"/>
                <a:gd name="T12" fmla="*/ 8 w 41"/>
                <a:gd name="T13" fmla="*/ 16 h 77"/>
                <a:gd name="T14" fmla="*/ 8 w 41"/>
                <a:gd name="T15" fmla="*/ 20 h 77"/>
                <a:gd name="T16" fmla="*/ 4 w 41"/>
                <a:gd name="T17" fmla="*/ 24 h 77"/>
                <a:gd name="T18" fmla="*/ 4 w 41"/>
                <a:gd name="T19" fmla="*/ 24 h 77"/>
                <a:gd name="T20" fmla="*/ 4 w 41"/>
                <a:gd name="T21" fmla="*/ 28 h 77"/>
                <a:gd name="T22" fmla="*/ 8 w 41"/>
                <a:gd name="T23" fmla="*/ 32 h 77"/>
                <a:gd name="T24" fmla="*/ 8 w 41"/>
                <a:gd name="T25" fmla="*/ 45 h 77"/>
                <a:gd name="T26" fmla="*/ 4 w 41"/>
                <a:gd name="T27" fmla="*/ 45 h 77"/>
                <a:gd name="T28" fmla="*/ 4 w 41"/>
                <a:gd name="T29" fmla="*/ 49 h 77"/>
                <a:gd name="T30" fmla="*/ 17 w 41"/>
                <a:gd name="T31" fmla="*/ 49 h 77"/>
                <a:gd name="T32" fmla="*/ 21 w 41"/>
                <a:gd name="T33" fmla="*/ 49 h 77"/>
                <a:gd name="T34" fmla="*/ 21 w 41"/>
                <a:gd name="T35" fmla="*/ 49 h 77"/>
                <a:gd name="T36" fmla="*/ 21 w 41"/>
                <a:gd name="T37" fmla="*/ 49 h 77"/>
                <a:gd name="T38" fmla="*/ 21 w 41"/>
                <a:gd name="T39" fmla="*/ 53 h 77"/>
                <a:gd name="T40" fmla="*/ 17 w 41"/>
                <a:gd name="T41" fmla="*/ 53 h 77"/>
                <a:gd name="T42" fmla="*/ 8 w 41"/>
                <a:gd name="T43" fmla="*/ 57 h 77"/>
                <a:gd name="T44" fmla="*/ 4 w 41"/>
                <a:gd name="T45" fmla="*/ 61 h 77"/>
                <a:gd name="T46" fmla="*/ 0 w 41"/>
                <a:gd name="T47" fmla="*/ 73 h 77"/>
                <a:gd name="T48" fmla="*/ 4 w 41"/>
                <a:gd name="T49" fmla="*/ 77 h 77"/>
                <a:gd name="T50" fmla="*/ 8 w 41"/>
                <a:gd name="T51" fmla="*/ 77 h 77"/>
                <a:gd name="T52" fmla="*/ 21 w 41"/>
                <a:gd name="T53" fmla="*/ 77 h 77"/>
                <a:gd name="T54" fmla="*/ 29 w 41"/>
                <a:gd name="T55" fmla="*/ 73 h 77"/>
                <a:gd name="T56" fmla="*/ 29 w 41"/>
                <a:gd name="T57" fmla="*/ 69 h 77"/>
                <a:gd name="T58" fmla="*/ 33 w 41"/>
                <a:gd name="T59" fmla="*/ 69 h 77"/>
                <a:gd name="T60" fmla="*/ 37 w 41"/>
                <a:gd name="T61" fmla="*/ 69 h 77"/>
                <a:gd name="T62" fmla="*/ 37 w 41"/>
                <a:gd name="T63" fmla="*/ 65 h 77"/>
                <a:gd name="T64" fmla="*/ 41 w 41"/>
                <a:gd name="T65" fmla="*/ 53 h 77"/>
                <a:gd name="T66" fmla="*/ 41 w 41"/>
                <a:gd name="T67" fmla="*/ 49 h 77"/>
                <a:gd name="T68" fmla="*/ 41 w 41"/>
                <a:gd name="T69" fmla="*/ 28 h 77"/>
                <a:gd name="T70" fmla="*/ 41 w 41"/>
                <a:gd name="T71" fmla="*/ 24 h 77"/>
                <a:gd name="T72" fmla="*/ 41 w 41"/>
                <a:gd name="T73" fmla="*/ 8 h 77"/>
                <a:gd name="T74" fmla="*/ 37 w 41"/>
                <a:gd name="T75" fmla="*/ 8 h 77"/>
                <a:gd name="T76" fmla="*/ 33 w 41"/>
                <a:gd name="T77" fmla="*/ 8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1"/>
                <a:gd name="T118" fmla="*/ 0 h 77"/>
                <a:gd name="T119" fmla="*/ 41 w 41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1" h="77">
                  <a:moveTo>
                    <a:pt x="33" y="8"/>
                  </a:moveTo>
                  <a:lnTo>
                    <a:pt x="33" y="4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8" y="8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4" y="28"/>
                  </a:lnTo>
                  <a:lnTo>
                    <a:pt x="8" y="32"/>
                  </a:lnTo>
                  <a:lnTo>
                    <a:pt x="8" y="45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17" y="49"/>
                  </a:lnTo>
                  <a:lnTo>
                    <a:pt x="21" y="49"/>
                  </a:lnTo>
                  <a:lnTo>
                    <a:pt x="21" y="53"/>
                  </a:lnTo>
                  <a:lnTo>
                    <a:pt x="17" y="53"/>
                  </a:lnTo>
                  <a:lnTo>
                    <a:pt x="8" y="57"/>
                  </a:lnTo>
                  <a:lnTo>
                    <a:pt x="4" y="61"/>
                  </a:lnTo>
                  <a:lnTo>
                    <a:pt x="0" y="73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21" y="77"/>
                  </a:lnTo>
                  <a:lnTo>
                    <a:pt x="29" y="73"/>
                  </a:lnTo>
                  <a:lnTo>
                    <a:pt x="29" y="69"/>
                  </a:lnTo>
                  <a:lnTo>
                    <a:pt x="33" y="69"/>
                  </a:lnTo>
                  <a:lnTo>
                    <a:pt x="37" y="69"/>
                  </a:lnTo>
                  <a:lnTo>
                    <a:pt x="37" y="65"/>
                  </a:lnTo>
                  <a:lnTo>
                    <a:pt x="41" y="53"/>
                  </a:lnTo>
                  <a:lnTo>
                    <a:pt x="41" y="49"/>
                  </a:lnTo>
                  <a:lnTo>
                    <a:pt x="41" y="28"/>
                  </a:lnTo>
                  <a:lnTo>
                    <a:pt x="41" y="24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93" name="Freeform 1131">
              <a:extLst>
                <a:ext uri="{FF2B5EF4-FFF2-40B4-BE49-F238E27FC236}">
                  <a16:creationId xmlns="" xmlns:a16="http://schemas.microsoft.com/office/drawing/2014/main" id="{23F3A39E-96DA-4C5C-A4BC-2A9175F73652}"/>
                </a:ext>
              </a:extLst>
            </p:cNvPr>
            <p:cNvSpPr>
              <a:spLocks/>
            </p:cNvSpPr>
            <p:nvPr/>
          </p:nvSpPr>
          <p:spPr bwMode="gray">
            <a:xfrm>
              <a:off x="5096133" y="3602062"/>
              <a:ext cx="33455" cy="39606"/>
            </a:xfrm>
            <a:custGeom>
              <a:avLst/>
              <a:gdLst>
                <a:gd name="T0" fmla="*/ 16 w 93"/>
                <a:gd name="T1" fmla="*/ 110 h 110"/>
                <a:gd name="T2" fmla="*/ 28 w 93"/>
                <a:gd name="T3" fmla="*/ 102 h 110"/>
                <a:gd name="T4" fmla="*/ 32 w 93"/>
                <a:gd name="T5" fmla="*/ 98 h 110"/>
                <a:gd name="T6" fmla="*/ 32 w 93"/>
                <a:gd name="T7" fmla="*/ 98 h 110"/>
                <a:gd name="T8" fmla="*/ 40 w 93"/>
                <a:gd name="T9" fmla="*/ 94 h 110"/>
                <a:gd name="T10" fmla="*/ 44 w 93"/>
                <a:gd name="T11" fmla="*/ 94 h 110"/>
                <a:gd name="T12" fmla="*/ 48 w 93"/>
                <a:gd name="T13" fmla="*/ 86 h 110"/>
                <a:gd name="T14" fmla="*/ 52 w 93"/>
                <a:gd name="T15" fmla="*/ 82 h 110"/>
                <a:gd name="T16" fmla="*/ 61 w 93"/>
                <a:gd name="T17" fmla="*/ 78 h 110"/>
                <a:gd name="T18" fmla="*/ 61 w 93"/>
                <a:gd name="T19" fmla="*/ 57 h 110"/>
                <a:gd name="T20" fmla="*/ 65 w 93"/>
                <a:gd name="T21" fmla="*/ 57 h 110"/>
                <a:gd name="T22" fmla="*/ 77 w 93"/>
                <a:gd name="T23" fmla="*/ 57 h 110"/>
                <a:gd name="T24" fmla="*/ 89 w 93"/>
                <a:gd name="T25" fmla="*/ 37 h 110"/>
                <a:gd name="T26" fmla="*/ 89 w 93"/>
                <a:gd name="T27" fmla="*/ 25 h 110"/>
                <a:gd name="T28" fmla="*/ 85 w 93"/>
                <a:gd name="T29" fmla="*/ 17 h 110"/>
                <a:gd name="T30" fmla="*/ 77 w 93"/>
                <a:gd name="T31" fmla="*/ 12 h 110"/>
                <a:gd name="T32" fmla="*/ 81 w 93"/>
                <a:gd name="T33" fmla="*/ 4 h 110"/>
                <a:gd name="T34" fmla="*/ 77 w 93"/>
                <a:gd name="T35" fmla="*/ 0 h 110"/>
                <a:gd name="T36" fmla="*/ 73 w 93"/>
                <a:gd name="T37" fmla="*/ 0 h 110"/>
                <a:gd name="T38" fmla="*/ 73 w 93"/>
                <a:gd name="T39" fmla="*/ 4 h 110"/>
                <a:gd name="T40" fmla="*/ 52 w 93"/>
                <a:gd name="T41" fmla="*/ 4 h 110"/>
                <a:gd name="T42" fmla="*/ 52 w 93"/>
                <a:gd name="T43" fmla="*/ 12 h 110"/>
                <a:gd name="T44" fmla="*/ 40 w 93"/>
                <a:gd name="T45" fmla="*/ 21 h 110"/>
                <a:gd name="T46" fmla="*/ 36 w 93"/>
                <a:gd name="T47" fmla="*/ 29 h 110"/>
                <a:gd name="T48" fmla="*/ 32 w 93"/>
                <a:gd name="T49" fmla="*/ 41 h 110"/>
                <a:gd name="T50" fmla="*/ 28 w 93"/>
                <a:gd name="T51" fmla="*/ 53 h 110"/>
                <a:gd name="T52" fmla="*/ 24 w 93"/>
                <a:gd name="T53" fmla="*/ 57 h 110"/>
                <a:gd name="T54" fmla="*/ 20 w 93"/>
                <a:gd name="T55" fmla="*/ 74 h 110"/>
                <a:gd name="T56" fmla="*/ 12 w 93"/>
                <a:gd name="T57" fmla="*/ 90 h 110"/>
                <a:gd name="T58" fmla="*/ 8 w 93"/>
                <a:gd name="T59" fmla="*/ 94 h 110"/>
                <a:gd name="T60" fmla="*/ 8 w 93"/>
                <a:gd name="T61" fmla="*/ 102 h 110"/>
                <a:gd name="T62" fmla="*/ 4 w 93"/>
                <a:gd name="T63" fmla="*/ 110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3"/>
                <a:gd name="T97" fmla="*/ 0 h 110"/>
                <a:gd name="T98" fmla="*/ 93 w 93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3" h="110">
                  <a:moveTo>
                    <a:pt x="12" y="110"/>
                  </a:moveTo>
                  <a:lnTo>
                    <a:pt x="16" y="110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28" y="94"/>
                  </a:lnTo>
                  <a:lnTo>
                    <a:pt x="32" y="98"/>
                  </a:lnTo>
                  <a:lnTo>
                    <a:pt x="36" y="98"/>
                  </a:lnTo>
                  <a:lnTo>
                    <a:pt x="40" y="94"/>
                  </a:lnTo>
                  <a:lnTo>
                    <a:pt x="44" y="94"/>
                  </a:lnTo>
                  <a:lnTo>
                    <a:pt x="44" y="86"/>
                  </a:lnTo>
                  <a:lnTo>
                    <a:pt x="48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61" y="78"/>
                  </a:lnTo>
                  <a:lnTo>
                    <a:pt x="52" y="69"/>
                  </a:lnTo>
                  <a:lnTo>
                    <a:pt x="61" y="57"/>
                  </a:lnTo>
                  <a:lnTo>
                    <a:pt x="65" y="57"/>
                  </a:lnTo>
                  <a:lnTo>
                    <a:pt x="77" y="57"/>
                  </a:lnTo>
                  <a:lnTo>
                    <a:pt x="77" y="49"/>
                  </a:lnTo>
                  <a:lnTo>
                    <a:pt x="89" y="37"/>
                  </a:lnTo>
                  <a:lnTo>
                    <a:pt x="93" y="33"/>
                  </a:lnTo>
                  <a:lnTo>
                    <a:pt x="89" y="25"/>
                  </a:lnTo>
                  <a:lnTo>
                    <a:pt x="89" y="17"/>
                  </a:lnTo>
                  <a:lnTo>
                    <a:pt x="85" y="17"/>
                  </a:lnTo>
                  <a:lnTo>
                    <a:pt x="81" y="12"/>
                  </a:lnTo>
                  <a:lnTo>
                    <a:pt x="77" y="12"/>
                  </a:lnTo>
                  <a:lnTo>
                    <a:pt x="81" y="4"/>
                  </a:lnTo>
                  <a:lnTo>
                    <a:pt x="77" y="4"/>
                  </a:lnTo>
                  <a:lnTo>
                    <a:pt x="77" y="0"/>
                  </a:lnTo>
                  <a:lnTo>
                    <a:pt x="73" y="0"/>
                  </a:lnTo>
                  <a:lnTo>
                    <a:pt x="73" y="4"/>
                  </a:lnTo>
                  <a:lnTo>
                    <a:pt x="57" y="4"/>
                  </a:lnTo>
                  <a:lnTo>
                    <a:pt x="52" y="4"/>
                  </a:lnTo>
                  <a:lnTo>
                    <a:pt x="52" y="12"/>
                  </a:lnTo>
                  <a:lnTo>
                    <a:pt x="40" y="21"/>
                  </a:lnTo>
                  <a:lnTo>
                    <a:pt x="40" y="25"/>
                  </a:lnTo>
                  <a:lnTo>
                    <a:pt x="36" y="29"/>
                  </a:lnTo>
                  <a:lnTo>
                    <a:pt x="32" y="33"/>
                  </a:lnTo>
                  <a:lnTo>
                    <a:pt x="32" y="41"/>
                  </a:lnTo>
                  <a:lnTo>
                    <a:pt x="32" y="49"/>
                  </a:lnTo>
                  <a:lnTo>
                    <a:pt x="28" y="53"/>
                  </a:lnTo>
                  <a:lnTo>
                    <a:pt x="24" y="57"/>
                  </a:lnTo>
                  <a:lnTo>
                    <a:pt x="20" y="65"/>
                  </a:lnTo>
                  <a:lnTo>
                    <a:pt x="20" y="74"/>
                  </a:lnTo>
                  <a:lnTo>
                    <a:pt x="16" y="78"/>
                  </a:lnTo>
                  <a:lnTo>
                    <a:pt x="12" y="90"/>
                  </a:lnTo>
                  <a:lnTo>
                    <a:pt x="12" y="94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8" y="102"/>
                  </a:lnTo>
                  <a:lnTo>
                    <a:pt x="0" y="110"/>
                  </a:lnTo>
                  <a:lnTo>
                    <a:pt x="4" y="110"/>
                  </a:lnTo>
                  <a:lnTo>
                    <a:pt x="12" y="11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94" name="Freeform 1132">
              <a:extLst>
                <a:ext uri="{FF2B5EF4-FFF2-40B4-BE49-F238E27FC236}">
                  <a16:creationId xmlns="" xmlns:a16="http://schemas.microsoft.com/office/drawing/2014/main" id="{AD26221C-4767-4019-9BA4-73B2E1779787}"/>
                </a:ext>
              </a:extLst>
            </p:cNvPr>
            <p:cNvSpPr>
              <a:spLocks/>
            </p:cNvSpPr>
            <p:nvPr/>
          </p:nvSpPr>
          <p:spPr bwMode="gray">
            <a:xfrm>
              <a:off x="5107645" y="3537612"/>
              <a:ext cx="146412" cy="123139"/>
            </a:xfrm>
            <a:custGeom>
              <a:avLst/>
              <a:gdLst>
                <a:gd name="T0" fmla="*/ 41 w 407"/>
                <a:gd name="T1" fmla="*/ 179 h 342"/>
                <a:gd name="T2" fmla="*/ 49 w 407"/>
                <a:gd name="T3" fmla="*/ 183 h 342"/>
                <a:gd name="T4" fmla="*/ 53 w 407"/>
                <a:gd name="T5" fmla="*/ 196 h 342"/>
                <a:gd name="T6" fmla="*/ 57 w 407"/>
                <a:gd name="T7" fmla="*/ 216 h 342"/>
                <a:gd name="T8" fmla="*/ 33 w 407"/>
                <a:gd name="T9" fmla="*/ 236 h 342"/>
                <a:gd name="T10" fmla="*/ 29 w 407"/>
                <a:gd name="T11" fmla="*/ 257 h 342"/>
                <a:gd name="T12" fmla="*/ 16 w 407"/>
                <a:gd name="T13" fmla="*/ 265 h 342"/>
                <a:gd name="T14" fmla="*/ 8 w 407"/>
                <a:gd name="T15" fmla="*/ 273 h 342"/>
                <a:gd name="T16" fmla="*/ 4 w 407"/>
                <a:gd name="T17" fmla="*/ 277 h 342"/>
                <a:gd name="T18" fmla="*/ 0 w 407"/>
                <a:gd name="T19" fmla="*/ 289 h 342"/>
                <a:gd name="T20" fmla="*/ 0 w 407"/>
                <a:gd name="T21" fmla="*/ 305 h 342"/>
                <a:gd name="T22" fmla="*/ 0 w 407"/>
                <a:gd name="T23" fmla="*/ 314 h 342"/>
                <a:gd name="T24" fmla="*/ 8 w 407"/>
                <a:gd name="T25" fmla="*/ 314 h 342"/>
                <a:gd name="T26" fmla="*/ 16 w 407"/>
                <a:gd name="T27" fmla="*/ 314 h 342"/>
                <a:gd name="T28" fmla="*/ 25 w 407"/>
                <a:gd name="T29" fmla="*/ 322 h 342"/>
                <a:gd name="T30" fmla="*/ 37 w 407"/>
                <a:gd name="T31" fmla="*/ 330 h 342"/>
                <a:gd name="T32" fmla="*/ 65 w 407"/>
                <a:gd name="T33" fmla="*/ 338 h 342"/>
                <a:gd name="T34" fmla="*/ 106 w 407"/>
                <a:gd name="T35" fmla="*/ 322 h 342"/>
                <a:gd name="T36" fmla="*/ 147 w 407"/>
                <a:gd name="T37" fmla="*/ 293 h 342"/>
                <a:gd name="T38" fmla="*/ 175 w 407"/>
                <a:gd name="T39" fmla="*/ 281 h 342"/>
                <a:gd name="T40" fmla="*/ 191 w 407"/>
                <a:gd name="T41" fmla="*/ 269 h 342"/>
                <a:gd name="T42" fmla="*/ 236 w 407"/>
                <a:gd name="T43" fmla="*/ 244 h 342"/>
                <a:gd name="T44" fmla="*/ 277 w 407"/>
                <a:gd name="T45" fmla="*/ 224 h 342"/>
                <a:gd name="T46" fmla="*/ 309 w 407"/>
                <a:gd name="T47" fmla="*/ 208 h 342"/>
                <a:gd name="T48" fmla="*/ 330 w 407"/>
                <a:gd name="T49" fmla="*/ 183 h 342"/>
                <a:gd name="T50" fmla="*/ 338 w 407"/>
                <a:gd name="T51" fmla="*/ 151 h 342"/>
                <a:gd name="T52" fmla="*/ 350 w 407"/>
                <a:gd name="T53" fmla="*/ 106 h 342"/>
                <a:gd name="T54" fmla="*/ 342 w 407"/>
                <a:gd name="T55" fmla="*/ 69 h 342"/>
                <a:gd name="T56" fmla="*/ 346 w 407"/>
                <a:gd name="T57" fmla="*/ 57 h 342"/>
                <a:gd name="T58" fmla="*/ 391 w 407"/>
                <a:gd name="T59" fmla="*/ 33 h 342"/>
                <a:gd name="T60" fmla="*/ 399 w 407"/>
                <a:gd name="T61" fmla="*/ 25 h 342"/>
                <a:gd name="T62" fmla="*/ 407 w 407"/>
                <a:gd name="T63" fmla="*/ 12 h 342"/>
                <a:gd name="T64" fmla="*/ 379 w 407"/>
                <a:gd name="T65" fmla="*/ 12 h 342"/>
                <a:gd name="T66" fmla="*/ 362 w 407"/>
                <a:gd name="T67" fmla="*/ 12 h 342"/>
                <a:gd name="T68" fmla="*/ 338 w 407"/>
                <a:gd name="T69" fmla="*/ 17 h 342"/>
                <a:gd name="T70" fmla="*/ 293 w 407"/>
                <a:gd name="T71" fmla="*/ 21 h 342"/>
                <a:gd name="T72" fmla="*/ 273 w 407"/>
                <a:gd name="T73" fmla="*/ 29 h 342"/>
                <a:gd name="T74" fmla="*/ 252 w 407"/>
                <a:gd name="T75" fmla="*/ 37 h 342"/>
                <a:gd name="T76" fmla="*/ 208 w 407"/>
                <a:gd name="T77" fmla="*/ 41 h 342"/>
                <a:gd name="T78" fmla="*/ 159 w 407"/>
                <a:gd name="T79" fmla="*/ 29 h 342"/>
                <a:gd name="T80" fmla="*/ 134 w 407"/>
                <a:gd name="T81" fmla="*/ 37 h 342"/>
                <a:gd name="T82" fmla="*/ 114 w 407"/>
                <a:gd name="T83" fmla="*/ 45 h 342"/>
                <a:gd name="T84" fmla="*/ 77 w 407"/>
                <a:gd name="T85" fmla="*/ 37 h 342"/>
                <a:gd name="T86" fmla="*/ 57 w 407"/>
                <a:gd name="T87" fmla="*/ 45 h 342"/>
                <a:gd name="T88" fmla="*/ 65 w 407"/>
                <a:gd name="T89" fmla="*/ 69 h 342"/>
                <a:gd name="T90" fmla="*/ 41 w 407"/>
                <a:gd name="T91" fmla="*/ 94 h 342"/>
                <a:gd name="T92" fmla="*/ 12 w 407"/>
                <a:gd name="T93" fmla="*/ 106 h 342"/>
                <a:gd name="T94" fmla="*/ 20 w 407"/>
                <a:gd name="T95" fmla="*/ 147 h 342"/>
                <a:gd name="T96" fmla="*/ 20 w 407"/>
                <a:gd name="T97" fmla="*/ 179 h 3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7"/>
                <a:gd name="T148" fmla="*/ 0 h 342"/>
                <a:gd name="T149" fmla="*/ 407 w 407"/>
                <a:gd name="T150" fmla="*/ 342 h 3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7" h="342">
                  <a:moveTo>
                    <a:pt x="25" y="183"/>
                  </a:moveTo>
                  <a:lnTo>
                    <a:pt x="41" y="183"/>
                  </a:lnTo>
                  <a:lnTo>
                    <a:pt x="41" y="179"/>
                  </a:lnTo>
                  <a:lnTo>
                    <a:pt x="45" y="179"/>
                  </a:lnTo>
                  <a:lnTo>
                    <a:pt x="45" y="183"/>
                  </a:lnTo>
                  <a:lnTo>
                    <a:pt x="49" y="183"/>
                  </a:lnTo>
                  <a:lnTo>
                    <a:pt x="45" y="191"/>
                  </a:lnTo>
                  <a:lnTo>
                    <a:pt x="49" y="191"/>
                  </a:lnTo>
                  <a:lnTo>
                    <a:pt x="53" y="196"/>
                  </a:lnTo>
                  <a:lnTo>
                    <a:pt x="57" y="196"/>
                  </a:lnTo>
                  <a:lnTo>
                    <a:pt x="57" y="204"/>
                  </a:lnTo>
                  <a:lnTo>
                    <a:pt x="61" y="212"/>
                  </a:lnTo>
                  <a:lnTo>
                    <a:pt x="57" y="216"/>
                  </a:lnTo>
                  <a:lnTo>
                    <a:pt x="45" y="228"/>
                  </a:lnTo>
                  <a:lnTo>
                    <a:pt x="45" y="236"/>
                  </a:lnTo>
                  <a:lnTo>
                    <a:pt x="33" y="236"/>
                  </a:lnTo>
                  <a:lnTo>
                    <a:pt x="29" y="236"/>
                  </a:lnTo>
                  <a:lnTo>
                    <a:pt x="20" y="248"/>
                  </a:lnTo>
                  <a:lnTo>
                    <a:pt x="29" y="257"/>
                  </a:lnTo>
                  <a:lnTo>
                    <a:pt x="20" y="257"/>
                  </a:lnTo>
                  <a:lnTo>
                    <a:pt x="20" y="261"/>
                  </a:lnTo>
                  <a:lnTo>
                    <a:pt x="16" y="265"/>
                  </a:lnTo>
                  <a:lnTo>
                    <a:pt x="12" y="265"/>
                  </a:lnTo>
                  <a:lnTo>
                    <a:pt x="12" y="273"/>
                  </a:lnTo>
                  <a:lnTo>
                    <a:pt x="8" y="273"/>
                  </a:lnTo>
                  <a:lnTo>
                    <a:pt x="4" y="277"/>
                  </a:lnTo>
                  <a:lnTo>
                    <a:pt x="0" y="277"/>
                  </a:lnTo>
                  <a:lnTo>
                    <a:pt x="4" y="277"/>
                  </a:lnTo>
                  <a:lnTo>
                    <a:pt x="4" y="281"/>
                  </a:lnTo>
                  <a:lnTo>
                    <a:pt x="4" y="289"/>
                  </a:lnTo>
                  <a:lnTo>
                    <a:pt x="0" y="289"/>
                  </a:lnTo>
                  <a:lnTo>
                    <a:pt x="0" y="293"/>
                  </a:lnTo>
                  <a:lnTo>
                    <a:pt x="0" y="297"/>
                  </a:lnTo>
                  <a:lnTo>
                    <a:pt x="0" y="301"/>
                  </a:lnTo>
                  <a:lnTo>
                    <a:pt x="0" y="305"/>
                  </a:lnTo>
                  <a:lnTo>
                    <a:pt x="4" y="305"/>
                  </a:lnTo>
                  <a:lnTo>
                    <a:pt x="4" y="309"/>
                  </a:lnTo>
                  <a:lnTo>
                    <a:pt x="0" y="309"/>
                  </a:lnTo>
                  <a:lnTo>
                    <a:pt x="0" y="314"/>
                  </a:lnTo>
                  <a:lnTo>
                    <a:pt x="4" y="314"/>
                  </a:lnTo>
                  <a:lnTo>
                    <a:pt x="8" y="314"/>
                  </a:lnTo>
                  <a:lnTo>
                    <a:pt x="8" y="309"/>
                  </a:lnTo>
                  <a:lnTo>
                    <a:pt x="16" y="314"/>
                  </a:lnTo>
                  <a:lnTo>
                    <a:pt x="20" y="314"/>
                  </a:lnTo>
                  <a:lnTo>
                    <a:pt x="20" y="318"/>
                  </a:lnTo>
                  <a:lnTo>
                    <a:pt x="25" y="318"/>
                  </a:lnTo>
                  <a:lnTo>
                    <a:pt x="25" y="322"/>
                  </a:lnTo>
                  <a:lnTo>
                    <a:pt x="33" y="326"/>
                  </a:lnTo>
                  <a:lnTo>
                    <a:pt x="37" y="326"/>
                  </a:lnTo>
                  <a:lnTo>
                    <a:pt x="37" y="330"/>
                  </a:lnTo>
                  <a:lnTo>
                    <a:pt x="49" y="334"/>
                  </a:lnTo>
                  <a:lnTo>
                    <a:pt x="49" y="338"/>
                  </a:lnTo>
                  <a:lnTo>
                    <a:pt x="53" y="338"/>
                  </a:lnTo>
                  <a:lnTo>
                    <a:pt x="65" y="338"/>
                  </a:lnTo>
                  <a:lnTo>
                    <a:pt x="73" y="342"/>
                  </a:lnTo>
                  <a:lnTo>
                    <a:pt x="81" y="334"/>
                  </a:lnTo>
                  <a:lnTo>
                    <a:pt x="94" y="330"/>
                  </a:lnTo>
                  <a:lnTo>
                    <a:pt x="106" y="322"/>
                  </a:lnTo>
                  <a:lnTo>
                    <a:pt x="114" y="314"/>
                  </a:lnTo>
                  <a:lnTo>
                    <a:pt x="126" y="309"/>
                  </a:lnTo>
                  <a:lnTo>
                    <a:pt x="134" y="301"/>
                  </a:lnTo>
                  <a:lnTo>
                    <a:pt x="147" y="293"/>
                  </a:lnTo>
                  <a:lnTo>
                    <a:pt x="151" y="293"/>
                  </a:lnTo>
                  <a:lnTo>
                    <a:pt x="159" y="289"/>
                  </a:lnTo>
                  <a:lnTo>
                    <a:pt x="163" y="285"/>
                  </a:lnTo>
                  <a:lnTo>
                    <a:pt x="175" y="281"/>
                  </a:lnTo>
                  <a:lnTo>
                    <a:pt x="175" y="277"/>
                  </a:lnTo>
                  <a:lnTo>
                    <a:pt x="187" y="273"/>
                  </a:lnTo>
                  <a:lnTo>
                    <a:pt x="191" y="269"/>
                  </a:lnTo>
                  <a:lnTo>
                    <a:pt x="199" y="265"/>
                  </a:lnTo>
                  <a:lnTo>
                    <a:pt x="212" y="257"/>
                  </a:lnTo>
                  <a:lnTo>
                    <a:pt x="224" y="253"/>
                  </a:lnTo>
                  <a:lnTo>
                    <a:pt x="236" y="244"/>
                  </a:lnTo>
                  <a:lnTo>
                    <a:pt x="248" y="240"/>
                  </a:lnTo>
                  <a:lnTo>
                    <a:pt x="261" y="232"/>
                  </a:lnTo>
                  <a:lnTo>
                    <a:pt x="277" y="224"/>
                  </a:lnTo>
                  <a:lnTo>
                    <a:pt x="289" y="216"/>
                  </a:lnTo>
                  <a:lnTo>
                    <a:pt x="301" y="212"/>
                  </a:lnTo>
                  <a:lnTo>
                    <a:pt x="305" y="208"/>
                  </a:lnTo>
                  <a:lnTo>
                    <a:pt x="309" y="208"/>
                  </a:lnTo>
                  <a:lnTo>
                    <a:pt x="313" y="204"/>
                  </a:lnTo>
                  <a:lnTo>
                    <a:pt x="322" y="200"/>
                  </a:lnTo>
                  <a:lnTo>
                    <a:pt x="326" y="196"/>
                  </a:lnTo>
                  <a:lnTo>
                    <a:pt x="330" y="183"/>
                  </a:lnTo>
                  <a:lnTo>
                    <a:pt x="338" y="175"/>
                  </a:lnTo>
                  <a:lnTo>
                    <a:pt x="338" y="163"/>
                  </a:lnTo>
                  <a:lnTo>
                    <a:pt x="338" y="159"/>
                  </a:lnTo>
                  <a:lnTo>
                    <a:pt x="338" y="151"/>
                  </a:lnTo>
                  <a:lnTo>
                    <a:pt x="342" y="139"/>
                  </a:lnTo>
                  <a:lnTo>
                    <a:pt x="342" y="126"/>
                  </a:lnTo>
                  <a:lnTo>
                    <a:pt x="346" y="122"/>
                  </a:lnTo>
                  <a:lnTo>
                    <a:pt x="350" y="106"/>
                  </a:lnTo>
                  <a:lnTo>
                    <a:pt x="346" y="98"/>
                  </a:lnTo>
                  <a:lnTo>
                    <a:pt x="342" y="86"/>
                  </a:lnTo>
                  <a:lnTo>
                    <a:pt x="342" y="73"/>
                  </a:lnTo>
                  <a:lnTo>
                    <a:pt x="342" y="69"/>
                  </a:lnTo>
                  <a:lnTo>
                    <a:pt x="342" y="65"/>
                  </a:lnTo>
                  <a:lnTo>
                    <a:pt x="346" y="57"/>
                  </a:lnTo>
                  <a:lnTo>
                    <a:pt x="358" y="53"/>
                  </a:lnTo>
                  <a:lnTo>
                    <a:pt x="370" y="49"/>
                  </a:lnTo>
                  <a:lnTo>
                    <a:pt x="383" y="41"/>
                  </a:lnTo>
                  <a:lnTo>
                    <a:pt x="391" y="33"/>
                  </a:lnTo>
                  <a:lnTo>
                    <a:pt x="395" y="29"/>
                  </a:lnTo>
                  <a:lnTo>
                    <a:pt x="399" y="25"/>
                  </a:lnTo>
                  <a:lnTo>
                    <a:pt x="403" y="21"/>
                  </a:lnTo>
                  <a:lnTo>
                    <a:pt x="407" y="17"/>
                  </a:lnTo>
                  <a:lnTo>
                    <a:pt x="407" y="12"/>
                  </a:lnTo>
                  <a:lnTo>
                    <a:pt x="399" y="0"/>
                  </a:lnTo>
                  <a:lnTo>
                    <a:pt x="395" y="0"/>
                  </a:lnTo>
                  <a:lnTo>
                    <a:pt x="383" y="8"/>
                  </a:lnTo>
                  <a:lnTo>
                    <a:pt x="379" y="12"/>
                  </a:lnTo>
                  <a:lnTo>
                    <a:pt x="366" y="12"/>
                  </a:lnTo>
                  <a:lnTo>
                    <a:pt x="362" y="12"/>
                  </a:lnTo>
                  <a:lnTo>
                    <a:pt x="358" y="12"/>
                  </a:lnTo>
                  <a:lnTo>
                    <a:pt x="358" y="17"/>
                  </a:lnTo>
                  <a:lnTo>
                    <a:pt x="338" y="17"/>
                  </a:lnTo>
                  <a:lnTo>
                    <a:pt x="322" y="12"/>
                  </a:lnTo>
                  <a:lnTo>
                    <a:pt x="309" y="12"/>
                  </a:lnTo>
                  <a:lnTo>
                    <a:pt x="305" y="17"/>
                  </a:lnTo>
                  <a:lnTo>
                    <a:pt x="293" y="21"/>
                  </a:lnTo>
                  <a:lnTo>
                    <a:pt x="281" y="25"/>
                  </a:lnTo>
                  <a:lnTo>
                    <a:pt x="277" y="29"/>
                  </a:lnTo>
                  <a:lnTo>
                    <a:pt x="273" y="29"/>
                  </a:lnTo>
                  <a:lnTo>
                    <a:pt x="269" y="33"/>
                  </a:lnTo>
                  <a:lnTo>
                    <a:pt x="265" y="33"/>
                  </a:lnTo>
                  <a:lnTo>
                    <a:pt x="252" y="37"/>
                  </a:lnTo>
                  <a:lnTo>
                    <a:pt x="240" y="41"/>
                  </a:lnTo>
                  <a:lnTo>
                    <a:pt x="232" y="41"/>
                  </a:lnTo>
                  <a:lnTo>
                    <a:pt x="220" y="45"/>
                  </a:lnTo>
                  <a:lnTo>
                    <a:pt x="208" y="41"/>
                  </a:lnTo>
                  <a:lnTo>
                    <a:pt x="191" y="41"/>
                  </a:lnTo>
                  <a:lnTo>
                    <a:pt x="183" y="37"/>
                  </a:lnTo>
                  <a:lnTo>
                    <a:pt x="171" y="29"/>
                  </a:lnTo>
                  <a:lnTo>
                    <a:pt x="159" y="29"/>
                  </a:lnTo>
                  <a:lnTo>
                    <a:pt x="147" y="33"/>
                  </a:lnTo>
                  <a:lnTo>
                    <a:pt x="143" y="33"/>
                  </a:lnTo>
                  <a:lnTo>
                    <a:pt x="134" y="37"/>
                  </a:lnTo>
                  <a:lnTo>
                    <a:pt x="122" y="41"/>
                  </a:lnTo>
                  <a:lnTo>
                    <a:pt x="114" y="45"/>
                  </a:lnTo>
                  <a:lnTo>
                    <a:pt x="102" y="45"/>
                  </a:lnTo>
                  <a:lnTo>
                    <a:pt x="90" y="45"/>
                  </a:lnTo>
                  <a:lnTo>
                    <a:pt x="90" y="49"/>
                  </a:lnTo>
                  <a:lnTo>
                    <a:pt x="77" y="37"/>
                  </a:lnTo>
                  <a:lnTo>
                    <a:pt x="65" y="33"/>
                  </a:lnTo>
                  <a:lnTo>
                    <a:pt x="57" y="45"/>
                  </a:lnTo>
                  <a:lnTo>
                    <a:pt x="57" y="57"/>
                  </a:lnTo>
                  <a:lnTo>
                    <a:pt x="61" y="65"/>
                  </a:lnTo>
                  <a:lnTo>
                    <a:pt x="65" y="69"/>
                  </a:lnTo>
                  <a:lnTo>
                    <a:pt x="65" y="73"/>
                  </a:lnTo>
                  <a:lnTo>
                    <a:pt x="45" y="73"/>
                  </a:lnTo>
                  <a:lnTo>
                    <a:pt x="45" y="90"/>
                  </a:lnTo>
                  <a:lnTo>
                    <a:pt x="41" y="94"/>
                  </a:lnTo>
                  <a:lnTo>
                    <a:pt x="33" y="102"/>
                  </a:lnTo>
                  <a:lnTo>
                    <a:pt x="25" y="98"/>
                  </a:lnTo>
                  <a:lnTo>
                    <a:pt x="20" y="94"/>
                  </a:lnTo>
                  <a:lnTo>
                    <a:pt x="12" y="106"/>
                  </a:lnTo>
                  <a:lnTo>
                    <a:pt x="8" y="118"/>
                  </a:lnTo>
                  <a:lnTo>
                    <a:pt x="16" y="130"/>
                  </a:lnTo>
                  <a:lnTo>
                    <a:pt x="20" y="143"/>
                  </a:lnTo>
                  <a:lnTo>
                    <a:pt x="20" y="147"/>
                  </a:lnTo>
                  <a:lnTo>
                    <a:pt x="16" y="159"/>
                  </a:lnTo>
                  <a:lnTo>
                    <a:pt x="16" y="163"/>
                  </a:lnTo>
                  <a:lnTo>
                    <a:pt x="20" y="175"/>
                  </a:lnTo>
                  <a:lnTo>
                    <a:pt x="20" y="179"/>
                  </a:lnTo>
                  <a:lnTo>
                    <a:pt x="20" y="183"/>
                  </a:lnTo>
                  <a:lnTo>
                    <a:pt x="25" y="18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95" name="Freeform 1133">
              <a:extLst>
                <a:ext uri="{FF2B5EF4-FFF2-40B4-BE49-F238E27FC236}">
                  <a16:creationId xmlns="" xmlns:a16="http://schemas.microsoft.com/office/drawing/2014/main" id="{07AEF2A1-530E-4D30-AF77-AE23E15CC833}"/>
                </a:ext>
              </a:extLst>
            </p:cNvPr>
            <p:cNvSpPr>
              <a:spLocks/>
            </p:cNvSpPr>
            <p:nvPr/>
          </p:nvSpPr>
          <p:spPr bwMode="gray">
            <a:xfrm>
              <a:off x="5078506" y="3635907"/>
              <a:ext cx="30578" cy="92174"/>
            </a:xfrm>
            <a:custGeom>
              <a:avLst/>
              <a:gdLst>
                <a:gd name="T0" fmla="*/ 49 w 85"/>
                <a:gd name="T1" fmla="*/ 232 h 256"/>
                <a:gd name="T2" fmla="*/ 49 w 85"/>
                <a:gd name="T3" fmla="*/ 220 h 256"/>
                <a:gd name="T4" fmla="*/ 53 w 85"/>
                <a:gd name="T5" fmla="*/ 195 h 256"/>
                <a:gd name="T6" fmla="*/ 57 w 85"/>
                <a:gd name="T7" fmla="*/ 183 h 256"/>
                <a:gd name="T8" fmla="*/ 65 w 85"/>
                <a:gd name="T9" fmla="*/ 159 h 256"/>
                <a:gd name="T10" fmla="*/ 69 w 85"/>
                <a:gd name="T11" fmla="*/ 154 h 256"/>
                <a:gd name="T12" fmla="*/ 69 w 85"/>
                <a:gd name="T13" fmla="*/ 150 h 256"/>
                <a:gd name="T14" fmla="*/ 69 w 85"/>
                <a:gd name="T15" fmla="*/ 142 h 256"/>
                <a:gd name="T16" fmla="*/ 69 w 85"/>
                <a:gd name="T17" fmla="*/ 134 h 256"/>
                <a:gd name="T18" fmla="*/ 69 w 85"/>
                <a:gd name="T19" fmla="*/ 122 h 256"/>
                <a:gd name="T20" fmla="*/ 65 w 85"/>
                <a:gd name="T21" fmla="*/ 126 h 256"/>
                <a:gd name="T22" fmla="*/ 44 w 85"/>
                <a:gd name="T23" fmla="*/ 130 h 256"/>
                <a:gd name="T24" fmla="*/ 36 w 85"/>
                <a:gd name="T25" fmla="*/ 126 h 256"/>
                <a:gd name="T26" fmla="*/ 44 w 85"/>
                <a:gd name="T27" fmla="*/ 110 h 256"/>
                <a:gd name="T28" fmla="*/ 57 w 85"/>
                <a:gd name="T29" fmla="*/ 106 h 256"/>
                <a:gd name="T30" fmla="*/ 57 w 85"/>
                <a:gd name="T31" fmla="*/ 102 h 256"/>
                <a:gd name="T32" fmla="*/ 53 w 85"/>
                <a:gd name="T33" fmla="*/ 102 h 256"/>
                <a:gd name="T34" fmla="*/ 40 w 85"/>
                <a:gd name="T35" fmla="*/ 98 h 256"/>
                <a:gd name="T36" fmla="*/ 44 w 85"/>
                <a:gd name="T37" fmla="*/ 85 h 256"/>
                <a:gd name="T38" fmla="*/ 40 w 85"/>
                <a:gd name="T39" fmla="*/ 77 h 256"/>
                <a:gd name="T40" fmla="*/ 44 w 85"/>
                <a:gd name="T41" fmla="*/ 73 h 256"/>
                <a:gd name="T42" fmla="*/ 44 w 85"/>
                <a:gd name="T43" fmla="*/ 65 h 256"/>
                <a:gd name="T44" fmla="*/ 57 w 85"/>
                <a:gd name="T45" fmla="*/ 53 h 256"/>
                <a:gd name="T46" fmla="*/ 69 w 85"/>
                <a:gd name="T47" fmla="*/ 57 h 256"/>
                <a:gd name="T48" fmla="*/ 73 w 85"/>
                <a:gd name="T49" fmla="*/ 61 h 256"/>
                <a:gd name="T50" fmla="*/ 77 w 85"/>
                <a:gd name="T51" fmla="*/ 57 h 256"/>
                <a:gd name="T52" fmla="*/ 77 w 85"/>
                <a:gd name="T53" fmla="*/ 49 h 256"/>
                <a:gd name="T54" fmla="*/ 77 w 85"/>
                <a:gd name="T55" fmla="*/ 45 h 256"/>
                <a:gd name="T56" fmla="*/ 81 w 85"/>
                <a:gd name="T57" fmla="*/ 41 h 256"/>
                <a:gd name="T58" fmla="*/ 81 w 85"/>
                <a:gd name="T59" fmla="*/ 41 h 256"/>
                <a:gd name="T60" fmla="*/ 85 w 85"/>
                <a:gd name="T61" fmla="*/ 36 h 256"/>
                <a:gd name="T62" fmla="*/ 81 w 85"/>
                <a:gd name="T63" fmla="*/ 32 h 256"/>
                <a:gd name="T64" fmla="*/ 81 w 85"/>
                <a:gd name="T65" fmla="*/ 24 h 256"/>
                <a:gd name="T66" fmla="*/ 81 w 85"/>
                <a:gd name="T67" fmla="*/ 16 h 256"/>
                <a:gd name="T68" fmla="*/ 85 w 85"/>
                <a:gd name="T69" fmla="*/ 8 h 256"/>
                <a:gd name="T70" fmla="*/ 85 w 85"/>
                <a:gd name="T71" fmla="*/ 4 h 256"/>
                <a:gd name="T72" fmla="*/ 81 w 85"/>
                <a:gd name="T73" fmla="*/ 4 h 256"/>
                <a:gd name="T74" fmla="*/ 77 w 85"/>
                <a:gd name="T75" fmla="*/ 8 h 256"/>
                <a:gd name="T76" fmla="*/ 65 w 85"/>
                <a:gd name="T77" fmla="*/ 16 h 256"/>
                <a:gd name="T78" fmla="*/ 53 w 85"/>
                <a:gd name="T79" fmla="*/ 16 h 256"/>
                <a:gd name="T80" fmla="*/ 49 w 85"/>
                <a:gd name="T81" fmla="*/ 28 h 256"/>
                <a:gd name="T82" fmla="*/ 44 w 85"/>
                <a:gd name="T83" fmla="*/ 32 h 256"/>
                <a:gd name="T84" fmla="*/ 36 w 85"/>
                <a:gd name="T85" fmla="*/ 57 h 256"/>
                <a:gd name="T86" fmla="*/ 32 w 85"/>
                <a:gd name="T87" fmla="*/ 69 h 256"/>
                <a:gd name="T88" fmla="*/ 28 w 85"/>
                <a:gd name="T89" fmla="*/ 85 h 256"/>
                <a:gd name="T90" fmla="*/ 24 w 85"/>
                <a:gd name="T91" fmla="*/ 98 h 256"/>
                <a:gd name="T92" fmla="*/ 20 w 85"/>
                <a:gd name="T93" fmla="*/ 102 h 256"/>
                <a:gd name="T94" fmla="*/ 12 w 85"/>
                <a:gd name="T95" fmla="*/ 114 h 256"/>
                <a:gd name="T96" fmla="*/ 16 w 85"/>
                <a:gd name="T97" fmla="*/ 122 h 256"/>
                <a:gd name="T98" fmla="*/ 8 w 85"/>
                <a:gd name="T99" fmla="*/ 126 h 256"/>
                <a:gd name="T100" fmla="*/ 0 w 85"/>
                <a:gd name="T101" fmla="*/ 142 h 256"/>
                <a:gd name="T102" fmla="*/ 0 w 85"/>
                <a:gd name="T103" fmla="*/ 146 h 256"/>
                <a:gd name="T104" fmla="*/ 4 w 85"/>
                <a:gd name="T105" fmla="*/ 159 h 256"/>
                <a:gd name="T106" fmla="*/ 12 w 85"/>
                <a:gd name="T107" fmla="*/ 171 h 256"/>
                <a:gd name="T108" fmla="*/ 16 w 85"/>
                <a:gd name="T109" fmla="*/ 191 h 256"/>
                <a:gd name="T110" fmla="*/ 24 w 85"/>
                <a:gd name="T111" fmla="*/ 216 h 256"/>
                <a:gd name="T112" fmla="*/ 28 w 85"/>
                <a:gd name="T113" fmla="*/ 224 h 256"/>
                <a:gd name="T114" fmla="*/ 36 w 85"/>
                <a:gd name="T115" fmla="*/ 244 h 256"/>
                <a:gd name="T116" fmla="*/ 36 w 85"/>
                <a:gd name="T117" fmla="*/ 252 h 256"/>
                <a:gd name="T118" fmla="*/ 36 w 85"/>
                <a:gd name="T119" fmla="*/ 256 h 256"/>
                <a:gd name="T120" fmla="*/ 40 w 85"/>
                <a:gd name="T121" fmla="*/ 252 h 256"/>
                <a:gd name="T122" fmla="*/ 44 w 85"/>
                <a:gd name="T123" fmla="*/ 244 h 2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5"/>
                <a:gd name="T187" fmla="*/ 0 h 256"/>
                <a:gd name="T188" fmla="*/ 85 w 85"/>
                <a:gd name="T189" fmla="*/ 256 h 2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5" h="256">
                  <a:moveTo>
                    <a:pt x="44" y="244"/>
                  </a:moveTo>
                  <a:lnTo>
                    <a:pt x="49" y="232"/>
                  </a:lnTo>
                  <a:lnTo>
                    <a:pt x="49" y="224"/>
                  </a:lnTo>
                  <a:lnTo>
                    <a:pt x="49" y="220"/>
                  </a:lnTo>
                  <a:lnTo>
                    <a:pt x="53" y="207"/>
                  </a:lnTo>
                  <a:lnTo>
                    <a:pt x="53" y="195"/>
                  </a:lnTo>
                  <a:lnTo>
                    <a:pt x="57" y="187"/>
                  </a:lnTo>
                  <a:lnTo>
                    <a:pt x="57" y="183"/>
                  </a:lnTo>
                  <a:lnTo>
                    <a:pt x="61" y="171"/>
                  </a:lnTo>
                  <a:lnTo>
                    <a:pt x="65" y="159"/>
                  </a:lnTo>
                  <a:lnTo>
                    <a:pt x="69" y="159"/>
                  </a:lnTo>
                  <a:lnTo>
                    <a:pt x="69" y="154"/>
                  </a:lnTo>
                  <a:lnTo>
                    <a:pt x="69" y="150"/>
                  </a:lnTo>
                  <a:lnTo>
                    <a:pt x="69" y="142"/>
                  </a:lnTo>
                  <a:lnTo>
                    <a:pt x="69" y="138"/>
                  </a:lnTo>
                  <a:lnTo>
                    <a:pt x="69" y="134"/>
                  </a:lnTo>
                  <a:lnTo>
                    <a:pt x="73" y="122"/>
                  </a:lnTo>
                  <a:lnTo>
                    <a:pt x="69" y="122"/>
                  </a:lnTo>
                  <a:lnTo>
                    <a:pt x="65" y="122"/>
                  </a:lnTo>
                  <a:lnTo>
                    <a:pt x="65" y="126"/>
                  </a:lnTo>
                  <a:lnTo>
                    <a:pt x="57" y="130"/>
                  </a:lnTo>
                  <a:lnTo>
                    <a:pt x="44" y="130"/>
                  </a:lnTo>
                  <a:lnTo>
                    <a:pt x="40" y="130"/>
                  </a:lnTo>
                  <a:lnTo>
                    <a:pt x="36" y="126"/>
                  </a:lnTo>
                  <a:lnTo>
                    <a:pt x="40" y="114"/>
                  </a:lnTo>
                  <a:lnTo>
                    <a:pt x="44" y="110"/>
                  </a:lnTo>
                  <a:lnTo>
                    <a:pt x="53" y="106"/>
                  </a:lnTo>
                  <a:lnTo>
                    <a:pt x="57" y="106"/>
                  </a:lnTo>
                  <a:lnTo>
                    <a:pt x="57" y="102"/>
                  </a:lnTo>
                  <a:lnTo>
                    <a:pt x="53" y="102"/>
                  </a:lnTo>
                  <a:lnTo>
                    <a:pt x="40" y="102"/>
                  </a:lnTo>
                  <a:lnTo>
                    <a:pt x="40" y="98"/>
                  </a:lnTo>
                  <a:lnTo>
                    <a:pt x="44" y="98"/>
                  </a:lnTo>
                  <a:lnTo>
                    <a:pt x="44" y="85"/>
                  </a:lnTo>
                  <a:lnTo>
                    <a:pt x="40" y="81"/>
                  </a:lnTo>
                  <a:lnTo>
                    <a:pt x="40" y="77"/>
                  </a:lnTo>
                  <a:lnTo>
                    <a:pt x="44" y="73"/>
                  </a:lnTo>
                  <a:lnTo>
                    <a:pt x="44" y="69"/>
                  </a:lnTo>
                  <a:lnTo>
                    <a:pt x="44" y="65"/>
                  </a:lnTo>
                  <a:lnTo>
                    <a:pt x="44" y="61"/>
                  </a:lnTo>
                  <a:lnTo>
                    <a:pt x="57" y="53"/>
                  </a:lnTo>
                  <a:lnTo>
                    <a:pt x="61" y="53"/>
                  </a:lnTo>
                  <a:lnTo>
                    <a:pt x="69" y="57"/>
                  </a:lnTo>
                  <a:lnTo>
                    <a:pt x="69" y="61"/>
                  </a:lnTo>
                  <a:lnTo>
                    <a:pt x="73" y="61"/>
                  </a:lnTo>
                  <a:lnTo>
                    <a:pt x="77" y="61"/>
                  </a:lnTo>
                  <a:lnTo>
                    <a:pt x="77" y="57"/>
                  </a:lnTo>
                  <a:lnTo>
                    <a:pt x="77" y="49"/>
                  </a:lnTo>
                  <a:lnTo>
                    <a:pt x="77" y="45"/>
                  </a:lnTo>
                  <a:lnTo>
                    <a:pt x="81" y="45"/>
                  </a:lnTo>
                  <a:lnTo>
                    <a:pt x="81" y="41"/>
                  </a:lnTo>
                  <a:lnTo>
                    <a:pt x="81" y="36"/>
                  </a:lnTo>
                  <a:lnTo>
                    <a:pt x="85" y="36"/>
                  </a:lnTo>
                  <a:lnTo>
                    <a:pt x="85" y="32"/>
                  </a:lnTo>
                  <a:lnTo>
                    <a:pt x="81" y="32"/>
                  </a:lnTo>
                  <a:lnTo>
                    <a:pt x="81" y="28"/>
                  </a:lnTo>
                  <a:lnTo>
                    <a:pt x="81" y="24"/>
                  </a:lnTo>
                  <a:lnTo>
                    <a:pt x="81" y="20"/>
                  </a:lnTo>
                  <a:lnTo>
                    <a:pt x="81" y="16"/>
                  </a:lnTo>
                  <a:lnTo>
                    <a:pt x="85" y="16"/>
                  </a:lnTo>
                  <a:lnTo>
                    <a:pt x="85" y="8"/>
                  </a:lnTo>
                  <a:lnTo>
                    <a:pt x="85" y="4"/>
                  </a:lnTo>
                  <a:lnTo>
                    <a:pt x="81" y="4"/>
                  </a:lnTo>
                  <a:lnTo>
                    <a:pt x="77" y="0"/>
                  </a:lnTo>
                  <a:lnTo>
                    <a:pt x="77" y="8"/>
                  </a:lnTo>
                  <a:lnTo>
                    <a:pt x="73" y="12"/>
                  </a:lnTo>
                  <a:lnTo>
                    <a:pt x="65" y="16"/>
                  </a:lnTo>
                  <a:lnTo>
                    <a:pt x="61" y="16"/>
                  </a:lnTo>
                  <a:lnTo>
                    <a:pt x="53" y="16"/>
                  </a:lnTo>
                  <a:lnTo>
                    <a:pt x="49" y="16"/>
                  </a:lnTo>
                  <a:lnTo>
                    <a:pt x="49" y="28"/>
                  </a:lnTo>
                  <a:lnTo>
                    <a:pt x="44" y="32"/>
                  </a:lnTo>
                  <a:lnTo>
                    <a:pt x="40" y="45"/>
                  </a:lnTo>
                  <a:lnTo>
                    <a:pt x="36" y="57"/>
                  </a:lnTo>
                  <a:lnTo>
                    <a:pt x="36" y="61"/>
                  </a:lnTo>
                  <a:lnTo>
                    <a:pt x="32" y="69"/>
                  </a:lnTo>
                  <a:lnTo>
                    <a:pt x="32" y="77"/>
                  </a:lnTo>
                  <a:lnTo>
                    <a:pt x="28" y="85"/>
                  </a:lnTo>
                  <a:lnTo>
                    <a:pt x="24" y="93"/>
                  </a:lnTo>
                  <a:lnTo>
                    <a:pt x="24" y="98"/>
                  </a:lnTo>
                  <a:lnTo>
                    <a:pt x="24" y="102"/>
                  </a:lnTo>
                  <a:lnTo>
                    <a:pt x="20" y="102"/>
                  </a:lnTo>
                  <a:lnTo>
                    <a:pt x="16" y="110"/>
                  </a:lnTo>
                  <a:lnTo>
                    <a:pt x="12" y="114"/>
                  </a:lnTo>
                  <a:lnTo>
                    <a:pt x="16" y="118"/>
                  </a:lnTo>
                  <a:lnTo>
                    <a:pt x="16" y="122"/>
                  </a:lnTo>
                  <a:lnTo>
                    <a:pt x="12" y="122"/>
                  </a:lnTo>
                  <a:lnTo>
                    <a:pt x="8" y="126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146"/>
                  </a:lnTo>
                  <a:lnTo>
                    <a:pt x="4" y="154"/>
                  </a:lnTo>
                  <a:lnTo>
                    <a:pt x="4" y="159"/>
                  </a:lnTo>
                  <a:lnTo>
                    <a:pt x="8" y="163"/>
                  </a:lnTo>
                  <a:lnTo>
                    <a:pt x="12" y="171"/>
                  </a:lnTo>
                  <a:lnTo>
                    <a:pt x="16" y="179"/>
                  </a:lnTo>
                  <a:lnTo>
                    <a:pt x="16" y="191"/>
                  </a:lnTo>
                  <a:lnTo>
                    <a:pt x="24" y="203"/>
                  </a:lnTo>
                  <a:lnTo>
                    <a:pt x="24" y="216"/>
                  </a:lnTo>
                  <a:lnTo>
                    <a:pt x="28" y="216"/>
                  </a:lnTo>
                  <a:lnTo>
                    <a:pt x="28" y="224"/>
                  </a:lnTo>
                  <a:lnTo>
                    <a:pt x="32" y="232"/>
                  </a:lnTo>
                  <a:lnTo>
                    <a:pt x="36" y="244"/>
                  </a:lnTo>
                  <a:lnTo>
                    <a:pt x="36" y="248"/>
                  </a:lnTo>
                  <a:lnTo>
                    <a:pt x="36" y="252"/>
                  </a:lnTo>
                  <a:lnTo>
                    <a:pt x="36" y="256"/>
                  </a:lnTo>
                  <a:lnTo>
                    <a:pt x="40" y="256"/>
                  </a:lnTo>
                  <a:lnTo>
                    <a:pt x="40" y="252"/>
                  </a:lnTo>
                  <a:lnTo>
                    <a:pt x="40" y="248"/>
                  </a:lnTo>
                  <a:lnTo>
                    <a:pt x="44" y="24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96" name="Freeform 1134">
              <a:extLst>
                <a:ext uri="{FF2B5EF4-FFF2-40B4-BE49-F238E27FC236}">
                  <a16:creationId xmlns="" xmlns:a16="http://schemas.microsoft.com/office/drawing/2014/main" id="{23F00DEC-5B4B-4E03-880F-A98310D3D0DC}"/>
                </a:ext>
              </a:extLst>
            </p:cNvPr>
            <p:cNvSpPr>
              <a:spLocks/>
            </p:cNvSpPr>
            <p:nvPr/>
          </p:nvSpPr>
          <p:spPr bwMode="gray">
            <a:xfrm>
              <a:off x="5176354" y="3536172"/>
              <a:ext cx="212244" cy="200911"/>
            </a:xfrm>
            <a:custGeom>
              <a:avLst/>
              <a:gdLst>
                <a:gd name="T0" fmla="*/ 566 w 590"/>
                <a:gd name="T1" fmla="*/ 468 h 558"/>
                <a:gd name="T2" fmla="*/ 558 w 590"/>
                <a:gd name="T3" fmla="*/ 431 h 558"/>
                <a:gd name="T4" fmla="*/ 537 w 590"/>
                <a:gd name="T5" fmla="*/ 403 h 558"/>
                <a:gd name="T6" fmla="*/ 542 w 590"/>
                <a:gd name="T7" fmla="*/ 370 h 558"/>
                <a:gd name="T8" fmla="*/ 529 w 590"/>
                <a:gd name="T9" fmla="*/ 358 h 558"/>
                <a:gd name="T10" fmla="*/ 521 w 590"/>
                <a:gd name="T11" fmla="*/ 342 h 558"/>
                <a:gd name="T12" fmla="*/ 509 w 590"/>
                <a:gd name="T13" fmla="*/ 334 h 558"/>
                <a:gd name="T14" fmla="*/ 460 w 590"/>
                <a:gd name="T15" fmla="*/ 301 h 558"/>
                <a:gd name="T16" fmla="*/ 448 w 590"/>
                <a:gd name="T17" fmla="*/ 285 h 558"/>
                <a:gd name="T18" fmla="*/ 419 w 590"/>
                <a:gd name="T19" fmla="*/ 257 h 558"/>
                <a:gd name="T20" fmla="*/ 407 w 590"/>
                <a:gd name="T21" fmla="*/ 224 h 558"/>
                <a:gd name="T22" fmla="*/ 407 w 590"/>
                <a:gd name="T23" fmla="*/ 187 h 558"/>
                <a:gd name="T24" fmla="*/ 428 w 590"/>
                <a:gd name="T25" fmla="*/ 163 h 558"/>
                <a:gd name="T26" fmla="*/ 444 w 590"/>
                <a:gd name="T27" fmla="*/ 143 h 558"/>
                <a:gd name="T28" fmla="*/ 436 w 590"/>
                <a:gd name="T29" fmla="*/ 106 h 558"/>
                <a:gd name="T30" fmla="*/ 407 w 590"/>
                <a:gd name="T31" fmla="*/ 94 h 558"/>
                <a:gd name="T32" fmla="*/ 395 w 590"/>
                <a:gd name="T33" fmla="*/ 94 h 558"/>
                <a:gd name="T34" fmla="*/ 379 w 590"/>
                <a:gd name="T35" fmla="*/ 61 h 558"/>
                <a:gd name="T36" fmla="*/ 371 w 590"/>
                <a:gd name="T37" fmla="*/ 29 h 558"/>
                <a:gd name="T38" fmla="*/ 346 w 590"/>
                <a:gd name="T39" fmla="*/ 16 h 558"/>
                <a:gd name="T40" fmla="*/ 314 w 590"/>
                <a:gd name="T41" fmla="*/ 4 h 558"/>
                <a:gd name="T42" fmla="*/ 277 w 590"/>
                <a:gd name="T43" fmla="*/ 0 h 558"/>
                <a:gd name="T44" fmla="*/ 236 w 590"/>
                <a:gd name="T45" fmla="*/ 0 h 558"/>
                <a:gd name="T46" fmla="*/ 216 w 590"/>
                <a:gd name="T47" fmla="*/ 21 h 558"/>
                <a:gd name="T48" fmla="*/ 204 w 590"/>
                <a:gd name="T49" fmla="*/ 33 h 558"/>
                <a:gd name="T50" fmla="*/ 179 w 590"/>
                <a:gd name="T51" fmla="*/ 53 h 558"/>
                <a:gd name="T52" fmla="*/ 151 w 590"/>
                <a:gd name="T53" fmla="*/ 69 h 558"/>
                <a:gd name="T54" fmla="*/ 151 w 590"/>
                <a:gd name="T55" fmla="*/ 90 h 558"/>
                <a:gd name="T56" fmla="*/ 151 w 590"/>
                <a:gd name="T57" fmla="*/ 130 h 558"/>
                <a:gd name="T58" fmla="*/ 147 w 590"/>
                <a:gd name="T59" fmla="*/ 167 h 558"/>
                <a:gd name="T60" fmla="*/ 131 w 590"/>
                <a:gd name="T61" fmla="*/ 204 h 558"/>
                <a:gd name="T62" fmla="*/ 110 w 590"/>
                <a:gd name="T63" fmla="*/ 216 h 558"/>
                <a:gd name="T64" fmla="*/ 57 w 590"/>
                <a:gd name="T65" fmla="*/ 244 h 558"/>
                <a:gd name="T66" fmla="*/ 21 w 590"/>
                <a:gd name="T67" fmla="*/ 261 h 558"/>
                <a:gd name="T68" fmla="*/ 13 w 590"/>
                <a:gd name="T69" fmla="*/ 313 h 558"/>
                <a:gd name="T70" fmla="*/ 17 w 590"/>
                <a:gd name="T71" fmla="*/ 330 h 558"/>
                <a:gd name="T72" fmla="*/ 13 w 590"/>
                <a:gd name="T73" fmla="*/ 334 h 558"/>
                <a:gd name="T74" fmla="*/ 33 w 590"/>
                <a:gd name="T75" fmla="*/ 350 h 558"/>
                <a:gd name="T76" fmla="*/ 41 w 590"/>
                <a:gd name="T77" fmla="*/ 358 h 558"/>
                <a:gd name="T78" fmla="*/ 82 w 590"/>
                <a:gd name="T79" fmla="*/ 366 h 558"/>
                <a:gd name="T80" fmla="*/ 135 w 590"/>
                <a:gd name="T81" fmla="*/ 391 h 558"/>
                <a:gd name="T82" fmla="*/ 188 w 590"/>
                <a:gd name="T83" fmla="*/ 419 h 558"/>
                <a:gd name="T84" fmla="*/ 245 w 590"/>
                <a:gd name="T85" fmla="*/ 464 h 558"/>
                <a:gd name="T86" fmla="*/ 289 w 590"/>
                <a:gd name="T87" fmla="*/ 497 h 558"/>
                <a:gd name="T88" fmla="*/ 318 w 590"/>
                <a:gd name="T89" fmla="*/ 521 h 558"/>
                <a:gd name="T90" fmla="*/ 358 w 590"/>
                <a:gd name="T91" fmla="*/ 549 h 558"/>
                <a:gd name="T92" fmla="*/ 407 w 590"/>
                <a:gd name="T93" fmla="*/ 554 h 558"/>
                <a:gd name="T94" fmla="*/ 460 w 590"/>
                <a:gd name="T95" fmla="*/ 558 h 558"/>
                <a:gd name="T96" fmla="*/ 476 w 590"/>
                <a:gd name="T97" fmla="*/ 549 h 558"/>
                <a:gd name="T98" fmla="*/ 493 w 590"/>
                <a:gd name="T99" fmla="*/ 525 h 558"/>
                <a:gd name="T100" fmla="*/ 517 w 590"/>
                <a:gd name="T101" fmla="*/ 493 h 558"/>
                <a:gd name="T102" fmla="*/ 566 w 590"/>
                <a:gd name="T103" fmla="*/ 497 h 558"/>
                <a:gd name="T104" fmla="*/ 590 w 590"/>
                <a:gd name="T105" fmla="*/ 501 h 5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90"/>
                <a:gd name="T160" fmla="*/ 0 h 558"/>
                <a:gd name="T161" fmla="*/ 590 w 590"/>
                <a:gd name="T162" fmla="*/ 558 h 5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90" h="558">
                  <a:moveTo>
                    <a:pt x="582" y="493"/>
                  </a:moveTo>
                  <a:lnTo>
                    <a:pt x="578" y="480"/>
                  </a:lnTo>
                  <a:lnTo>
                    <a:pt x="566" y="472"/>
                  </a:lnTo>
                  <a:lnTo>
                    <a:pt x="566" y="468"/>
                  </a:lnTo>
                  <a:lnTo>
                    <a:pt x="562" y="468"/>
                  </a:lnTo>
                  <a:lnTo>
                    <a:pt x="558" y="456"/>
                  </a:lnTo>
                  <a:lnTo>
                    <a:pt x="558" y="444"/>
                  </a:lnTo>
                  <a:lnTo>
                    <a:pt x="558" y="431"/>
                  </a:lnTo>
                  <a:lnTo>
                    <a:pt x="546" y="431"/>
                  </a:lnTo>
                  <a:lnTo>
                    <a:pt x="537" y="419"/>
                  </a:lnTo>
                  <a:lnTo>
                    <a:pt x="537" y="415"/>
                  </a:lnTo>
                  <a:lnTo>
                    <a:pt x="537" y="403"/>
                  </a:lnTo>
                  <a:lnTo>
                    <a:pt x="542" y="399"/>
                  </a:lnTo>
                  <a:lnTo>
                    <a:pt x="546" y="387"/>
                  </a:lnTo>
                  <a:lnTo>
                    <a:pt x="546" y="383"/>
                  </a:lnTo>
                  <a:lnTo>
                    <a:pt x="542" y="370"/>
                  </a:lnTo>
                  <a:lnTo>
                    <a:pt x="537" y="366"/>
                  </a:lnTo>
                  <a:lnTo>
                    <a:pt x="537" y="362"/>
                  </a:lnTo>
                  <a:lnTo>
                    <a:pt x="533" y="358"/>
                  </a:lnTo>
                  <a:lnTo>
                    <a:pt x="529" y="358"/>
                  </a:lnTo>
                  <a:lnTo>
                    <a:pt x="525" y="346"/>
                  </a:lnTo>
                  <a:lnTo>
                    <a:pt x="521" y="342"/>
                  </a:lnTo>
                  <a:lnTo>
                    <a:pt x="513" y="334"/>
                  </a:lnTo>
                  <a:lnTo>
                    <a:pt x="509" y="334"/>
                  </a:lnTo>
                  <a:lnTo>
                    <a:pt x="497" y="326"/>
                  </a:lnTo>
                  <a:lnTo>
                    <a:pt x="485" y="318"/>
                  </a:lnTo>
                  <a:lnTo>
                    <a:pt x="472" y="309"/>
                  </a:lnTo>
                  <a:lnTo>
                    <a:pt x="460" y="301"/>
                  </a:lnTo>
                  <a:lnTo>
                    <a:pt x="452" y="301"/>
                  </a:lnTo>
                  <a:lnTo>
                    <a:pt x="440" y="293"/>
                  </a:lnTo>
                  <a:lnTo>
                    <a:pt x="444" y="289"/>
                  </a:lnTo>
                  <a:lnTo>
                    <a:pt x="448" y="285"/>
                  </a:lnTo>
                  <a:lnTo>
                    <a:pt x="440" y="273"/>
                  </a:lnTo>
                  <a:lnTo>
                    <a:pt x="436" y="265"/>
                  </a:lnTo>
                  <a:lnTo>
                    <a:pt x="424" y="257"/>
                  </a:lnTo>
                  <a:lnTo>
                    <a:pt x="419" y="257"/>
                  </a:lnTo>
                  <a:lnTo>
                    <a:pt x="411" y="244"/>
                  </a:lnTo>
                  <a:lnTo>
                    <a:pt x="399" y="232"/>
                  </a:lnTo>
                  <a:lnTo>
                    <a:pt x="403" y="228"/>
                  </a:lnTo>
                  <a:lnTo>
                    <a:pt x="407" y="224"/>
                  </a:lnTo>
                  <a:lnTo>
                    <a:pt x="411" y="212"/>
                  </a:lnTo>
                  <a:lnTo>
                    <a:pt x="403" y="204"/>
                  </a:lnTo>
                  <a:lnTo>
                    <a:pt x="407" y="191"/>
                  </a:lnTo>
                  <a:lnTo>
                    <a:pt x="407" y="187"/>
                  </a:lnTo>
                  <a:lnTo>
                    <a:pt x="419" y="191"/>
                  </a:lnTo>
                  <a:lnTo>
                    <a:pt x="415" y="179"/>
                  </a:lnTo>
                  <a:lnTo>
                    <a:pt x="424" y="167"/>
                  </a:lnTo>
                  <a:lnTo>
                    <a:pt x="428" y="163"/>
                  </a:lnTo>
                  <a:lnTo>
                    <a:pt x="432" y="155"/>
                  </a:lnTo>
                  <a:lnTo>
                    <a:pt x="444" y="155"/>
                  </a:lnTo>
                  <a:lnTo>
                    <a:pt x="448" y="151"/>
                  </a:lnTo>
                  <a:lnTo>
                    <a:pt x="444" y="143"/>
                  </a:lnTo>
                  <a:lnTo>
                    <a:pt x="436" y="130"/>
                  </a:lnTo>
                  <a:lnTo>
                    <a:pt x="436" y="122"/>
                  </a:lnTo>
                  <a:lnTo>
                    <a:pt x="448" y="114"/>
                  </a:lnTo>
                  <a:lnTo>
                    <a:pt x="436" y="106"/>
                  </a:lnTo>
                  <a:lnTo>
                    <a:pt x="424" y="106"/>
                  </a:lnTo>
                  <a:lnTo>
                    <a:pt x="415" y="94"/>
                  </a:lnTo>
                  <a:lnTo>
                    <a:pt x="411" y="94"/>
                  </a:lnTo>
                  <a:lnTo>
                    <a:pt x="407" y="94"/>
                  </a:lnTo>
                  <a:lnTo>
                    <a:pt x="403" y="94"/>
                  </a:lnTo>
                  <a:lnTo>
                    <a:pt x="399" y="94"/>
                  </a:lnTo>
                  <a:lnTo>
                    <a:pt x="395" y="94"/>
                  </a:lnTo>
                  <a:lnTo>
                    <a:pt x="395" y="82"/>
                  </a:lnTo>
                  <a:lnTo>
                    <a:pt x="391" y="69"/>
                  </a:lnTo>
                  <a:lnTo>
                    <a:pt x="379" y="61"/>
                  </a:lnTo>
                  <a:lnTo>
                    <a:pt x="375" y="57"/>
                  </a:lnTo>
                  <a:lnTo>
                    <a:pt x="379" y="49"/>
                  </a:lnTo>
                  <a:lnTo>
                    <a:pt x="375" y="41"/>
                  </a:lnTo>
                  <a:lnTo>
                    <a:pt x="371" y="29"/>
                  </a:lnTo>
                  <a:lnTo>
                    <a:pt x="363" y="16"/>
                  </a:lnTo>
                  <a:lnTo>
                    <a:pt x="358" y="12"/>
                  </a:lnTo>
                  <a:lnTo>
                    <a:pt x="346" y="16"/>
                  </a:lnTo>
                  <a:lnTo>
                    <a:pt x="334" y="25"/>
                  </a:lnTo>
                  <a:lnTo>
                    <a:pt x="330" y="16"/>
                  </a:lnTo>
                  <a:lnTo>
                    <a:pt x="322" y="4"/>
                  </a:lnTo>
                  <a:lnTo>
                    <a:pt x="314" y="4"/>
                  </a:lnTo>
                  <a:lnTo>
                    <a:pt x="301" y="8"/>
                  </a:lnTo>
                  <a:lnTo>
                    <a:pt x="289" y="8"/>
                  </a:lnTo>
                  <a:lnTo>
                    <a:pt x="277" y="0"/>
                  </a:lnTo>
                  <a:lnTo>
                    <a:pt x="265" y="0"/>
                  </a:lnTo>
                  <a:lnTo>
                    <a:pt x="253" y="0"/>
                  </a:lnTo>
                  <a:lnTo>
                    <a:pt x="240" y="0"/>
                  </a:lnTo>
                  <a:lnTo>
                    <a:pt x="236" y="0"/>
                  </a:lnTo>
                  <a:lnTo>
                    <a:pt x="228" y="12"/>
                  </a:lnTo>
                  <a:lnTo>
                    <a:pt x="220" y="16"/>
                  </a:lnTo>
                  <a:lnTo>
                    <a:pt x="216" y="16"/>
                  </a:lnTo>
                  <a:lnTo>
                    <a:pt x="216" y="21"/>
                  </a:lnTo>
                  <a:lnTo>
                    <a:pt x="212" y="25"/>
                  </a:lnTo>
                  <a:lnTo>
                    <a:pt x="208" y="29"/>
                  </a:lnTo>
                  <a:lnTo>
                    <a:pt x="204" y="33"/>
                  </a:lnTo>
                  <a:lnTo>
                    <a:pt x="200" y="37"/>
                  </a:lnTo>
                  <a:lnTo>
                    <a:pt x="192" y="45"/>
                  </a:lnTo>
                  <a:lnTo>
                    <a:pt x="179" y="53"/>
                  </a:lnTo>
                  <a:lnTo>
                    <a:pt x="167" y="57"/>
                  </a:lnTo>
                  <a:lnTo>
                    <a:pt x="155" y="61"/>
                  </a:lnTo>
                  <a:lnTo>
                    <a:pt x="151" y="69"/>
                  </a:lnTo>
                  <a:lnTo>
                    <a:pt x="151" y="73"/>
                  </a:lnTo>
                  <a:lnTo>
                    <a:pt x="151" y="77"/>
                  </a:lnTo>
                  <a:lnTo>
                    <a:pt x="151" y="90"/>
                  </a:lnTo>
                  <a:lnTo>
                    <a:pt x="155" y="102"/>
                  </a:lnTo>
                  <a:lnTo>
                    <a:pt x="159" y="110"/>
                  </a:lnTo>
                  <a:lnTo>
                    <a:pt x="155" y="126"/>
                  </a:lnTo>
                  <a:lnTo>
                    <a:pt x="151" y="130"/>
                  </a:lnTo>
                  <a:lnTo>
                    <a:pt x="151" y="143"/>
                  </a:lnTo>
                  <a:lnTo>
                    <a:pt x="147" y="155"/>
                  </a:lnTo>
                  <a:lnTo>
                    <a:pt x="147" y="163"/>
                  </a:lnTo>
                  <a:lnTo>
                    <a:pt x="147" y="167"/>
                  </a:lnTo>
                  <a:lnTo>
                    <a:pt x="147" y="179"/>
                  </a:lnTo>
                  <a:lnTo>
                    <a:pt x="139" y="187"/>
                  </a:lnTo>
                  <a:lnTo>
                    <a:pt x="135" y="200"/>
                  </a:lnTo>
                  <a:lnTo>
                    <a:pt x="131" y="204"/>
                  </a:lnTo>
                  <a:lnTo>
                    <a:pt x="122" y="208"/>
                  </a:lnTo>
                  <a:lnTo>
                    <a:pt x="118" y="212"/>
                  </a:lnTo>
                  <a:lnTo>
                    <a:pt x="114" y="212"/>
                  </a:lnTo>
                  <a:lnTo>
                    <a:pt x="110" y="216"/>
                  </a:lnTo>
                  <a:lnTo>
                    <a:pt x="98" y="220"/>
                  </a:lnTo>
                  <a:lnTo>
                    <a:pt x="86" y="228"/>
                  </a:lnTo>
                  <a:lnTo>
                    <a:pt x="70" y="236"/>
                  </a:lnTo>
                  <a:lnTo>
                    <a:pt x="57" y="244"/>
                  </a:lnTo>
                  <a:lnTo>
                    <a:pt x="45" y="248"/>
                  </a:lnTo>
                  <a:lnTo>
                    <a:pt x="33" y="257"/>
                  </a:lnTo>
                  <a:lnTo>
                    <a:pt x="21" y="261"/>
                  </a:lnTo>
                  <a:lnTo>
                    <a:pt x="8" y="269"/>
                  </a:lnTo>
                  <a:lnTo>
                    <a:pt x="0" y="273"/>
                  </a:lnTo>
                  <a:lnTo>
                    <a:pt x="4" y="293"/>
                  </a:lnTo>
                  <a:lnTo>
                    <a:pt x="13" y="313"/>
                  </a:lnTo>
                  <a:lnTo>
                    <a:pt x="13" y="318"/>
                  </a:lnTo>
                  <a:lnTo>
                    <a:pt x="17" y="330"/>
                  </a:lnTo>
                  <a:lnTo>
                    <a:pt x="17" y="334"/>
                  </a:lnTo>
                  <a:lnTo>
                    <a:pt x="13" y="334"/>
                  </a:lnTo>
                  <a:lnTo>
                    <a:pt x="13" y="338"/>
                  </a:lnTo>
                  <a:lnTo>
                    <a:pt x="29" y="342"/>
                  </a:lnTo>
                  <a:lnTo>
                    <a:pt x="33" y="350"/>
                  </a:lnTo>
                  <a:lnTo>
                    <a:pt x="25" y="358"/>
                  </a:lnTo>
                  <a:lnTo>
                    <a:pt x="37" y="358"/>
                  </a:lnTo>
                  <a:lnTo>
                    <a:pt x="41" y="358"/>
                  </a:lnTo>
                  <a:lnTo>
                    <a:pt x="57" y="362"/>
                  </a:lnTo>
                  <a:lnTo>
                    <a:pt x="74" y="366"/>
                  </a:lnTo>
                  <a:lnTo>
                    <a:pt x="82" y="366"/>
                  </a:lnTo>
                  <a:lnTo>
                    <a:pt x="90" y="366"/>
                  </a:lnTo>
                  <a:lnTo>
                    <a:pt x="106" y="370"/>
                  </a:lnTo>
                  <a:lnTo>
                    <a:pt x="118" y="383"/>
                  </a:lnTo>
                  <a:lnTo>
                    <a:pt x="135" y="391"/>
                  </a:lnTo>
                  <a:lnTo>
                    <a:pt x="159" y="407"/>
                  </a:lnTo>
                  <a:lnTo>
                    <a:pt x="171" y="411"/>
                  </a:lnTo>
                  <a:lnTo>
                    <a:pt x="175" y="411"/>
                  </a:lnTo>
                  <a:lnTo>
                    <a:pt x="188" y="419"/>
                  </a:lnTo>
                  <a:lnTo>
                    <a:pt x="200" y="423"/>
                  </a:lnTo>
                  <a:lnTo>
                    <a:pt x="212" y="436"/>
                  </a:lnTo>
                  <a:lnTo>
                    <a:pt x="228" y="448"/>
                  </a:lnTo>
                  <a:lnTo>
                    <a:pt x="245" y="464"/>
                  </a:lnTo>
                  <a:lnTo>
                    <a:pt x="249" y="468"/>
                  </a:lnTo>
                  <a:lnTo>
                    <a:pt x="265" y="476"/>
                  </a:lnTo>
                  <a:lnTo>
                    <a:pt x="277" y="488"/>
                  </a:lnTo>
                  <a:lnTo>
                    <a:pt x="289" y="497"/>
                  </a:lnTo>
                  <a:lnTo>
                    <a:pt x="289" y="501"/>
                  </a:lnTo>
                  <a:lnTo>
                    <a:pt x="306" y="509"/>
                  </a:lnTo>
                  <a:lnTo>
                    <a:pt x="318" y="521"/>
                  </a:lnTo>
                  <a:lnTo>
                    <a:pt x="334" y="533"/>
                  </a:lnTo>
                  <a:lnTo>
                    <a:pt x="346" y="541"/>
                  </a:lnTo>
                  <a:lnTo>
                    <a:pt x="358" y="549"/>
                  </a:lnTo>
                  <a:lnTo>
                    <a:pt x="371" y="549"/>
                  </a:lnTo>
                  <a:lnTo>
                    <a:pt x="375" y="554"/>
                  </a:lnTo>
                  <a:lnTo>
                    <a:pt x="391" y="554"/>
                  </a:lnTo>
                  <a:lnTo>
                    <a:pt x="407" y="554"/>
                  </a:lnTo>
                  <a:lnTo>
                    <a:pt x="424" y="558"/>
                  </a:lnTo>
                  <a:lnTo>
                    <a:pt x="436" y="558"/>
                  </a:lnTo>
                  <a:lnTo>
                    <a:pt x="452" y="558"/>
                  </a:lnTo>
                  <a:lnTo>
                    <a:pt x="460" y="558"/>
                  </a:lnTo>
                  <a:lnTo>
                    <a:pt x="468" y="558"/>
                  </a:lnTo>
                  <a:lnTo>
                    <a:pt x="476" y="549"/>
                  </a:lnTo>
                  <a:lnTo>
                    <a:pt x="489" y="533"/>
                  </a:lnTo>
                  <a:lnTo>
                    <a:pt x="489" y="529"/>
                  </a:lnTo>
                  <a:lnTo>
                    <a:pt x="493" y="525"/>
                  </a:lnTo>
                  <a:lnTo>
                    <a:pt x="497" y="521"/>
                  </a:lnTo>
                  <a:lnTo>
                    <a:pt x="501" y="509"/>
                  </a:lnTo>
                  <a:lnTo>
                    <a:pt x="505" y="501"/>
                  </a:lnTo>
                  <a:lnTo>
                    <a:pt x="517" y="493"/>
                  </a:lnTo>
                  <a:lnTo>
                    <a:pt x="542" y="493"/>
                  </a:lnTo>
                  <a:lnTo>
                    <a:pt x="554" y="497"/>
                  </a:lnTo>
                  <a:lnTo>
                    <a:pt x="554" y="493"/>
                  </a:lnTo>
                  <a:lnTo>
                    <a:pt x="566" y="497"/>
                  </a:lnTo>
                  <a:lnTo>
                    <a:pt x="570" y="501"/>
                  </a:lnTo>
                  <a:lnTo>
                    <a:pt x="582" y="505"/>
                  </a:lnTo>
                  <a:lnTo>
                    <a:pt x="586" y="501"/>
                  </a:lnTo>
                  <a:lnTo>
                    <a:pt x="590" y="501"/>
                  </a:lnTo>
                  <a:lnTo>
                    <a:pt x="582" y="501"/>
                  </a:lnTo>
                  <a:lnTo>
                    <a:pt x="582" y="493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97" name="Freeform 1135">
              <a:extLst>
                <a:ext uri="{FF2B5EF4-FFF2-40B4-BE49-F238E27FC236}">
                  <a16:creationId xmlns="" xmlns:a16="http://schemas.microsoft.com/office/drawing/2014/main" id="{532DB2A8-0FD3-4D3B-AEB4-EDE2F1BA548A}"/>
                </a:ext>
              </a:extLst>
            </p:cNvPr>
            <p:cNvSpPr>
              <a:spLocks/>
            </p:cNvSpPr>
            <p:nvPr/>
          </p:nvSpPr>
          <p:spPr bwMode="gray">
            <a:xfrm>
              <a:off x="5092895" y="3634467"/>
              <a:ext cx="95330" cy="99375"/>
            </a:xfrm>
            <a:custGeom>
              <a:avLst/>
              <a:gdLst>
                <a:gd name="T0" fmla="*/ 29 w 265"/>
                <a:gd name="T1" fmla="*/ 272 h 276"/>
                <a:gd name="T2" fmla="*/ 53 w 265"/>
                <a:gd name="T3" fmla="*/ 276 h 276"/>
                <a:gd name="T4" fmla="*/ 70 w 265"/>
                <a:gd name="T5" fmla="*/ 276 h 276"/>
                <a:gd name="T6" fmla="*/ 82 w 265"/>
                <a:gd name="T7" fmla="*/ 268 h 276"/>
                <a:gd name="T8" fmla="*/ 102 w 265"/>
                <a:gd name="T9" fmla="*/ 248 h 276"/>
                <a:gd name="T10" fmla="*/ 118 w 265"/>
                <a:gd name="T11" fmla="*/ 232 h 276"/>
                <a:gd name="T12" fmla="*/ 147 w 265"/>
                <a:gd name="T13" fmla="*/ 228 h 276"/>
                <a:gd name="T14" fmla="*/ 159 w 265"/>
                <a:gd name="T15" fmla="*/ 215 h 276"/>
                <a:gd name="T16" fmla="*/ 179 w 265"/>
                <a:gd name="T17" fmla="*/ 195 h 276"/>
                <a:gd name="T18" fmla="*/ 184 w 265"/>
                <a:gd name="T19" fmla="*/ 191 h 276"/>
                <a:gd name="T20" fmla="*/ 192 w 265"/>
                <a:gd name="T21" fmla="*/ 106 h 276"/>
                <a:gd name="T22" fmla="*/ 200 w 265"/>
                <a:gd name="T23" fmla="*/ 106 h 276"/>
                <a:gd name="T24" fmla="*/ 216 w 265"/>
                <a:gd name="T25" fmla="*/ 102 h 276"/>
                <a:gd name="T26" fmla="*/ 236 w 265"/>
                <a:gd name="T27" fmla="*/ 93 h 276"/>
                <a:gd name="T28" fmla="*/ 257 w 265"/>
                <a:gd name="T29" fmla="*/ 85 h 276"/>
                <a:gd name="T30" fmla="*/ 265 w 265"/>
                <a:gd name="T31" fmla="*/ 77 h 276"/>
                <a:gd name="T32" fmla="*/ 261 w 265"/>
                <a:gd name="T33" fmla="*/ 69 h 276"/>
                <a:gd name="T34" fmla="*/ 245 w 265"/>
                <a:gd name="T35" fmla="*/ 61 h 276"/>
                <a:gd name="T36" fmla="*/ 245 w 265"/>
                <a:gd name="T37" fmla="*/ 61 h 276"/>
                <a:gd name="T38" fmla="*/ 249 w 265"/>
                <a:gd name="T39" fmla="*/ 57 h 276"/>
                <a:gd name="T40" fmla="*/ 245 w 265"/>
                <a:gd name="T41" fmla="*/ 45 h 276"/>
                <a:gd name="T42" fmla="*/ 245 w 265"/>
                <a:gd name="T43" fmla="*/ 40 h 276"/>
                <a:gd name="T44" fmla="*/ 232 w 265"/>
                <a:gd name="T45" fmla="*/ 0 h 276"/>
                <a:gd name="T46" fmla="*/ 216 w 265"/>
                <a:gd name="T47" fmla="*/ 8 h 276"/>
                <a:gd name="T48" fmla="*/ 216 w 265"/>
                <a:gd name="T49" fmla="*/ 12 h 276"/>
                <a:gd name="T50" fmla="*/ 200 w 265"/>
                <a:gd name="T51" fmla="*/ 20 h 276"/>
                <a:gd name="T52" fmla="*/ 188 w 265"/>
                <a:gd name="T53" fmla="*/ 24 h 276"/>
                <a:gd name="T54" fmla="*/ 167 w 265"/>
                <a:gd name="T55" fmla="*/ 40 h 276"/>
                <a:gd name="T56" fmla="*/ 147 w 265"/>
                <a:gd name="T57" fmla="*/ 53 h 276"/>
                <a:gd name="T58" fmla="*/ 122 w 265"/>
                <a:gd name="T59" fmla="*/ 65 h 276"/>
                <a:gd name="T60" fmla="*/ 106 w 265"/>
                <a:gd name="T61" fmla="*/ 69 h 276"/>
                <a:gd name="T62" fmla="*/ 90 w 265"/>
                <a:gd name="T63" fmla="*/ 69 h 276"/>
                <a:gd name="T64" fmla="*/ 78 w 265"/>
                <a:gd name="T65" fmla="*/ 61 h 276"/>
                <a:gd name="T66" fmla="*/ 74 w 265"/>
                <a:gd name="T67" fmla="*/ 57 h 276"/>
                <a:gd name="T68" fmla="*/ 66 w 265"/>
                <a:gd name="T69" fmla="*/ 53 h 276"/>
                <a:gd name="T70" fmla="*/ 61 w 265"/>
                <a:gd name="T71" fmla="*/ 49 h 276"/>
                <a:gd name="T72" fmla="*/ 57 w 265"/>
                <a:gd name="T73" fmla="*/ 45 h 276"/>
                <a:gd name="T74" fmla="*/ 49 w 265"/>
                <a:gd name="T75" fmla="*/ 40 h 276"/>
                <a:gd name="T76" fmla="*/ 49 w 265"/>
                <a:gd name="T77" fmla="*/ 45 h 276"/>
                <a:gd name="T78" fmla="*/ 41 w 265"/>
                <a:gd name="T79" fmla="*/ 45 h 276"/>
                <a:gd name="T80" fmla="*/ 37 w 265"/>
                <a:gd name="T81" fmla="*/ 49 h 276"/>
                <a:gd name="T82" fmla="*/ 37 w 265"/>
                <a:gd name="T83" fmla="*/ 53 h 276"/>
                <a:gd name="T84" fmla="*/ 37 w 265"/>
                <a:gd name="T85" fmla="*/ 61 h 276"/>
                <a:gd name="T86" fmla="*/ 37 w 265"/>
                <a:gd name="T87" fmla="*/ 81 h 276"/>
                <a:gd name="T88" fmla="*/ 37 w 265"/>
                <a:gd name="T89" fmla="*/ 106 h 276"/>
                <a:gd name="T90" fmla="*/ 33 w 265"/>
                <a:gd name="T91" fmla="*/ 122 h 276"/>
                <a:gd name="T92" fmla="*/ 29 w 265"/>
                <a:gd name="T93" fmla="*/ 138 h 276"/>
                <a:gd name="T94" fmla="*/ 29 w 265"/>
                <a:gd name="T95" fmla="*/ 146 h 276"/>
                <a:gd name="T96" fmla="*/ 29 w 265"/>
                <a:gd name="T97" fmla="*/ 154 h 276"/>
                <a:gd name="T98" fmla="*/ 29 w 265"/>
                <a:gd name="T99" fmla="*/ 158 h 276"/>
                <a:gd name="T100" fmla="*/ 25 w 265"/>
                <a:gd name="T101" fmla="*/ 163 h 276"/>
                <a:gd name="T102" fmla="*/ 17 w 265"/>
                <a:gd name="T103" fmla="*/ 187 h 276"/>
                <a:gd name="T104" fmla="*/ 13 w 265"/>
                <a:gd name="T105" fmla="*/ 199 h 276"/>
                <a:gd name="T106" fmla="*/ 9 w 265"/>
                <a:gd name="T107" fmla="*/ 224 h 276"/>
                <a:gd name="T108" fmla="*/ 9 w 265"/>
                <a:gd name="T109" fmla="*/ 236 h 276"/>
                <a:gd name="T110" fmla="*/ 0 w 265"/>
                <a:gd name="T111" fmla="*/ 252 h 276"/>
                <a:gd name="T112" fmla="*/ 4 w 265"/>
                <a:gd name="T113" fmla="*/ 256 h 276"/>
                <a:gd name="T114" fmla="*/ 0 w 265"/>
                <a:gd name="T115" fmla="*/ 268 h 276"/>
                <a:gd name="T116" fmla="*/ 17 w 265"/>
                <a:gd name="T117" fmla="*/ 268 h 27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5"/>
                <a:gd name="T178" fmla="*/ 0 h 276"/>
                <a:gd name="T179" fmla="*/ 265 w 265"/>
                <a:gd name="T180" fmla="*/ 276 h 27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5" h="276">
                  <a:moveTo>
                    <a:pt x="17" y="268"/>
                  </a:moveTo>
                  <a:lnTo>
                    <a:pt x="29" y="272"/>
                  </a:lnTo>
                  <a:lnTo>
                    <a:pt x="37" y="272"/>
                  </a:lnTo>
                  <a:lnTo>
                    <a:pt x="53" y="276"/>
                  </a:lnTo>
                  <a:lnTo>
                    <a:pt x="61" y="276"/>
                  </a:lnTo>
                  <a:lnTo>
                    <a:pt x="70" y="276"/>
                  </a:lnTo>
                  <a:lnTo>
                    <a:pt x="78" y="268"/>
                  </a:lnTo>
                  <a:lnTo>
                    <a:pt x="82" y="268"/>
                  </a:lnTo>
                  <a:lnTo>
                    <a:pt x="94" y="260"/>
                  </a:lnTo>
                  <a:lnTo>
                    <a:pt x="102" y="248"/>
                  </a:lnTo>
                  <a:lnTo>
                    <a:pt x="106" y="236"/>
                  </a:lnTo>
                  <a:lnTo>
                    <a:pt x="118" y="232"/>
                  </a:lnTo>
                  <a:lnTo>
                    <a:pt x="143" y="228"/>
                  </a:lnTo>
                  <a:lnTo>
                    <a:pt x="147" y="228"/>
                  </a:lnTo>
                  <a:lnTo>
                    <a:pt x="155" y="228"/>
                  </a:lnTo>
                  <a:lnTo>
                    <a:pt x="159" y="215"/>
                  </a:lnTo>
                  <a:lnTo>
                    <a:pt x="167" y="203"/>
                  </a:lnTo>
                  <a:lnTo>
                    <a:pt x="179" y="195"/>
                  </a:lnTo>
                  <a:lnTo>
                    <a:pt x="184" y="191"/>
                  </a:lnTo>
                  <a:lnTo>
                    <a:pt x="127" y="126"/>
                  </a:lnTo>
                  <a:lnTo>
                    <a:pt x="192" y="106"/>
                  </a:lnTo>
                  <a:lnTo>
                    <a:pt x="196" y="106"/>
                  </a:lnTo>
                  <a:lnTo>
                    <a:pt x="200" y="106"/>
                  </a:lnTo>
                  <a:lnTo>
                    <a:pt x="212" y="102"/>
                  </a:lnTo>
                  <a:lnTo>
                    <a:pt x="216" y="102"/>
                  </a:lnTo>
                  <a:lnTo>
                    <a:pt x="228" y="97"/>
                  </a:lnTo>
                  <a:lnTo>
                    <a:pt x="236" y="93"/>
                  </a:lnTo>
                  <a:lnTo>
                    <a:pt x="249" y="89"/>
                  </a:lnTo>
                  <a:lnTo>
                    <a:pt x="257" y="85"/>
                  </a:lnTo>
                  <a:lnTo>
                    <a:pt x="265" y="77"/>
                  </a:lnTo>
                  <a:lnTo>
                    <a:pt x="261" y="69"/>
                  </a:lnTo>
                  <a:lnTo>
                    <a:pt x="245" y="65"/>
                  </a:lnTo>
                  <a:lnTo>
                    <a:pt x="245" y="61"/>
                  </a:lnTo>
                  <a:lnTo>
                    <a:pt x="249" y="61"/>
                  </a:lnTo>
                  <a:lnTo>
                    <a:pt x="249" y="57"/>
                  </a:lnTo>
                  <a:lnTo>
                    <a:pt x="245" y="45"/>
                  </a:lnTo>
                  <a:lnTo>
                    <a:pt x="245" y="40"/>
                  </a:lnTo>
                  <a:lnTo>
                    <a:pt x="236" y="2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16" y="8"/>
                  </a:lnTo>
                  <a:lnTo>
                    <a:pt x="216" y="12"/>
                  </a:lnTo>
                  <a:lnTo>
                    <a:pt x="204" y="16"/>
                  </a:lnTo>
                  <a:lnTo>
                    <a:pt x="200" y="20"/>
                  </a:lnTo>
                  <a:lnTo>
                    <a:pt x="192" y="24"/>
                  </a:lnTo>
                  <a:lnTo>
                    <a:pt x="188" y="24"/>
                  </a:lnTo>
                  <a:lnTo>
                    <a:pt x="175" y="32"/>
                  </a:lnTo>
                  <a:lnTo>
                    <a:pt x="167" y="40"/>
                  </a:lnTo>
                  <a:lnTo>
                    <a:pt x="155" y="45"/>
                  </a:lnTo>
                  <a:lnTo>
                    <a:pt x="147" y="53"/>
                  </a:lnTo>
                  <a:lnTo>
                    <a:pt x="135" y="61"/>
                  </a:lnTo>
                  <a:lnTo>
                    <a:pt x="122" y="65"/>
                  </a:lnTo>
                  <a:lnTo>
                    <a:pt x="114" y="73"/>
                  </a:lnTo>
                  <a:lnTo>
                    <a:pt x="106" y="69"/>
                  </a:lnTo>
                  <a:lnTo>
                    <a:pt x="94" y="69"/>
                  </a:lnTo>
                  <a:lnTo>
                    <a:pt x="90" y="69"/>
                  </a:lnTo>
                  <a:lnTo>
                    <a:pt x="90" y="65"/>
                  </a:lnTo>
                  <a:lnTo>
                    <a:pt x="78" y="61"/>
                  </a:lnTo>
                  <a:lnTo>
                    <a:pt x="78" y="57"/>
                  </a:lnTo>
                  <a:lnTo>
                    <a:pt x="74" y="57"/>
                  </a:lnTo>
                  <a:lnTo>
                    <a:pt x="66" y="53"/>
                  </a:lnTo>
                  <a:lnTo>
                    <a:pt x="66" y="49"/>
                  </a:lnTo>
                  <a:lnTo>
                    <a:pt x="61" y="49"/>
                  </a:lnTo>
                  <a:lnTo>
                    <a:pt x="61" y="45"/>
                  </a:lnTo>
                  <a:lnTo>
                    <a:pt x="57" y="45"/>
                  </a:lnTo>
                  <a:lnTo>
                    <a:pt x="49" y="40"/>
                  </a:lnTo>
                  <a:lnTo>
                    <a:pt x="49" y="45"/>
                  </a:lnTo>
                  <a:lnTo>
                    <a:pt x="45" y="45"/>
                  </a:lnTo>
                  <a:lnTo>
                    <a:pt x="41" y="45"/>
                  </a:lnTo>
                  <a:lnTo>
                    <a:pt x="41" y="49"/>
                  </a:lnTo>
                  <a:lnTo>
                    <a:pt x="37" y="49"/>
                  </a:lnTo>
                  <a:lnTo>
                    <a:pt x="37" y="53"/>
                  </a:lnTo>
                  <a:lnTo>
                    <a:pt x="37" y="61"/>
                  </a:lnTo>
                  <a:lnTo>
                    <a:pt x="37" y="65"/>
                  </a:lnTo>
                  <a:lnTo>
                    <a:pt x="37" y="81"/>
                  </a:lnTo>
                  <a:lnTo>
                    <a:pt x="37" y="85"/>
                  </a:lnTo>
                  <a:lnTo>
                    <a:pt x="37" y="106"/>
                  </a:lnTo>
                  <a:lnTo>
                    <a:pt x="37" y="110"/>
                  </a:lnTo>
                  <a:lnTo>
                    <a:pt x="33" y="122"/>
                  </a:lnTo>
                  <a:lnTo>
                    <a:pt x="33" y="126"/>
                  </a:lnTo>
                  <a:lnTo>
                    <a:pt x="29" y="138"/>
                  </a:lnTo>
                  <a:lnTo>
                    <a:pt x="29" y="142"/>
                  </a:lnTo>
                  <a:lnTo>
                    <a:pt x="29" y="146"/>
                  </a:lnTo>
                  <a:lnTo>
                    <a:pt x="29" y="154"/>
                  </a:lnTo>
                  <a:lnTo>
                    <a:pt x="29" y="158"/>
                  </a:lnTo>
                  <a:lnTo>
                    <a:pt x="29" y="163"/>
                  </a:lnTo>
                  <a:lnTo>
                    <a:pt x="25" y="163"/>
                  </a:lnTo>
                  <a:lnTo>
                    <a:pt x="21" y="175"/>
                  </a:lnTo>
                  <a:lnTo>
                    <a:pt x="17" y="187"/>
                  </a:lnTo>
                  <a:lnTo>
                    <a:pt x="17" y="191"/>
                  </a:lnTo>
                  <a:lnTo>
                    <a:pt x="13" y="199"/>
                  </a:lnTo>
                  <a:lnTo>
                    <a:pt x="13" y="211"/>
                  </a:lnTo>
                  <a:lnTo>
                    <a:pt x="9" y="224"/>
                  </a:lnTo>
                  <a:lnTo>
                    <a:pt x="9" y="228"/>
                  </a:lnTo>
                  <a:lnTo>
                    <a:pt x="9" y="236"/>
                  </a:lnTo>
                  <a:lnTo>
                    <a:pt x="4" y="248"/>
                  </a:lnTo>
                  <a:lnTo>
                    <a:pt x="0" y="252"/>
                  </a:lnTo>
                  <a:lnTo>
                    <a:pt x="0" y="256"/>
                  </a:lnTo>
                  <a:lnTo>
                    <a:pt x="4" y="256"/>
                  </a:lnTo>
                  <a:lnTo>
                    <a:pt x="0" y="268"/>
                  </a:lnTo>
                  <a:lnTo>
                    <a:pt x="4" y="268"/>
                  </a:lnTo>
                  <a:lnTo>
                    <a:pt x="17" y="268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98" name="Freeform 1137">
              <a:extLst>
                <a:ext uri="{FF2B5EF4-FFF2-40B4-BE49-F238E27FC236}">
                  <a16:creationId xmlns="" xmlns:a16="http://schemas.microsoft.com/office/drawing/2014/main" id="{BD32E350-7DFB-4044-B163-5BC096EB781D}"/>
                </a:ext>
              </a:extLst>
            </p:cNvPr>
            <p:cNvSpPr>
              <a:spLocks/>
            </p:cNvSpPr>
            <p:nvPr/>
          </p:nvSpPr>
          <p:spPr bwMode="gray">
            <a:xfrm>
              <a:off x="5344710" y="3713679"/>
              <a:ext cx="41010" cy="36366"/>
            </a:xfrm>
            <a:custGeom>
              <a:avLst/>
              <a:gdLst>
                <a:gd name="T0" fmla="*/ 49 w 114"/>
                <a:gd name="T1" fmla="*/ 0 h 101"/>
                <a:gd name="T2" fmla="*/ 37 w 114"/>
                <a:gd name="T3" fmla="*/ 8 h 101"/>
                <a:gd name="T4" fmla="*/ 33 w 114"/>
                <a:gd name="T5" fmla="*/ 16 h 101"/>
                <a:gd name="T6" fmla="*/ 29 w 114"/>
                <a:gd name="T7" fmla="*/ 28 h 101"/>
                <a:gd name="T8" fmla="*/ 25 w 114"/>
                <a:gd name="T9" fmla="*/ 32 h 101"/>
                <a:gd name="T10" fmla="*/ 25 w 114"/>
                <a:gd name="T11" fmla="*/ 32 h 101"/>
                <a:gd name="T12" fmla="*/ 21 w 114"/>
                <a:gd name="T13" fmla="*/ 36 h 101"/>
                <a:gd name="T14" fmla="*/ 21 w 114"/>
                <a:gd name="T15" fmla="*/ 40 h 101"/>
                <a:gd name="T16" fmla="*/ 8 w 114"/>
                <a:gd name="T17" fmla="*/ 56 h 101"/>
                <a:gd name="T18" fmla="*/ 8 w 114"/>
                <a:gd name="T19" fmla="*/ 56 h 101"/>
                <a:gd name="T20" fmla="*/ 0 w 114"/>
                <a:gd name="T21" fmla="*/ 65 h 101"/>
                <a:gd name="T22" fmla="*/ 4 w 114"/>
                <a:gd name="T23" fmla="*/ 65 h 101"/>
                <a:gd name="T24" fmla="*/ 8 w 114"/>
                <a:gd name="T25" fmla="*/ 65 h 101"/>
                <a:gd name="T26" fmla="*/ 21 w 114"/>
                <a:gd name="T27" fmla="*/ 65 h 101"/>
                <a:gd name="T28" fmla="*/ 33 w 114"/>
                <a:gd name="T29" fmla="*/ 69 h 101"/>
                <a:gd name="T30" fmla="*/ 45 w 114"/>
                <a:gd name="T31" fmla="*/ 69 h 101"/>
                <a:gd name="T32" fmla="*/ 57 w 114"/>
                <a:gd name="T33" fmla="*/ 73 h 101"/>
                <a:gd name="T34" fmla="*/ 61 w 114"/>
                <a:gd name="T35" fmla="*/ 77 h 101"/>
                <a:gd name="T36" fmla="*/ 61 w 114"/>
                <a:gd name="T37" fmla="*/ 89 h 101"/>
                <a:gd name="T38" fmla="*/ 69 w 114"/>
                <a:gd name="T39" fmla="*/ 101 h 101"/>
                <a:gd name="T40" fmla="*/ 86 w 114"/>
                <a:gd name="T41" fmla="*/ 101 h 101"/>
                <a:gd name="T42" fmla="*/ 90 w 114"/>
                <a:gd name="T43" fmla="*/ 101 h 101"/>
                <a:gd name="T44" fmla="*/ 114 w 114"/>
                <a:gd name="T45" fmla="*/ 101 h 101"/>
                <a:gd name="T46" fmla="*/ 110 w 114"/>
                <a:gd name="T47" fmla="*/ 89 h 101"/>
                <a:gd name="T48" fmla="*/ 106 w 114"/>
                <a:gd name="T49" fmla="*/ 81 h 101"/>
                <a:gd name="T50" fmla="*/ 98 w 114"/>
                <a:gd name="T51" fmla="*/ 69 h 101"/>
                <a:gd name="T52" fmla="*/ 98 w 114"/>
                <a:gd name="T53" fmla="*/ 65 h 101"/>
                <a:gd name="T54" fmla="*/ 94 w 114"/>
                <a:gd name="T55" fmla="*/ 65 h 101"/>
                <a:gd name="T56" fmla="*/ 94 w 114"/>
                <a:gd name="T57" fmla="*/ 52 h 101"/>
                <a:gd name="T58" fmla="*/ 82 w 114"/>
                <a:gd name="T59" fmla="*/ 48 h 101"/>
                <a:gd name="T60" fmla="*/ 78 w 114"/>
                <a:gd name="T61" fmla="*/ 36 h 101"/>
                <a:gd name="T62" fmla="*/ 90 w 114"/>
                <a:gd name="T63" fmla="*/ 32 h 101"/>
                <a:gd name="T64" fmla="*/ 98 w 114"/>
                <a:gd name="T65" fmla="*/ 32 h 101"/>
                <a:gd name="T66" fmla="*/ 90 w 114"/>
                <a:gd name="T67" fmla="*/ 20 h 101"/>
                <a:gd name="T68" fmla="*/ 86 w 114"/>
                <a:gd name="T69" fmla="*/ 12 h 101"/>
                <a:gd name="T70" fmla="*/ 86 w 114"/>
                <a:gd name="T71" fmla="*/ 8 h 101"/>
                <a:gd name="T72" fmla="*/ 86 w 114"/>
                <a:gd name="T73" fmla="*/ 4 h 101"/>
                <a:gd name="T74" fmla="*/ 74 w 114"/>
                <a:gd name="T75" fmla="*/ 0 h 101"/>
                <a:gd name="T76" fmla="*/ 49 w 114"/>
                <a:gd name="T77" fmla="*/ 0 h 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4"/>
                <a:gd name="T118" fmla="*/ 0 h 101"/>
                <a:gd name="T119" fmla="*/ 114 w 114"/>
                <a:gd name="T120" fmla="*/ 101 h 1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4" h="101">
                  <a:moveTo>
                    <a:pt x="49" y="0"/>
                  </a:moveTo>
                  <a:lnTo>
                    <a:pt x="37" y="8"/>
                  </a:lnTo>
                  <a:lnTo>
                    <a:pt x="33" y="16"/>
                  </a:lnTo>
                  <a:lnTo>
                    <a:pt x="29" y="28"/>
                  </a:lnTo>
                  <a:lnTo>
                    <a:pt x="25" y="32"/>
                  </a:lnTo>
                  <a:lnTo>
                    <a:pt x="21" y="36"/>
                  </a:lnTo>
                  <a:lnTo>
                    <a:pt x="21" y="40"/>
                  </a:lnTo>
                  <a:lnTo>
                    <a:pt x="8" y="56"/>
                  </a:lnTo>
                  <a:lnTo>
                    <a:pt x="0" y="65"/>
                  </a:lnTo>
                  <a:lnTo>
                    <a:pt x="4" y="65"/>
                  </a:lnTo>
                  <a:lnTo>
                    <a:pt x="8" y="65"/>
                  </a:lnTo>
                  <a:lnTo>
                    <a:pt x="21" y="65"/>
                  </a:lnTo>
                  <a:lnTo>
                    <a:pt x="33" y="69"/>
                  </a:lnTo>
                  <a:lnTo>
                    <a:pt x="45" y="69"/>
                  </a:lnTo>
                  <a:lnTo>
                    <a:pt x="57" y="73"/>
                  </a:lnTo>
                  <a:lnTo>
                    <a:pt x="61" y="77"/>
                  </a:lnTo>
                  <a:lnTo>
                    <a:pt x="61" y="89"/>
                  </a:lnTo>
                  <a:lnTo>
                    <a:pt x="69" y="101"/>
                  </a:lnTo>
                  <a:lnTo>
                    <a:pt x="86" y="101"/>
                  </a:lnTo>
                  <a:lnTo>
                    <a:pt x="90" y="101"/>
                  </a:lnTo>
                  <a:lnTo>
                    <a:pt x="114" y="101"/>
                  </a:lnTo>
                  <a:lnTo>
                    <a:pt x="110" y="89"/>
                  </a:lnTo>
                  <a:lnTo>
                    <a:pt x="106" y="81"/>
                  </a:lnTo>
                  <a:lnTo>
                    <a:pt x="98" y="69"/>
                  </a:lnTo>
                  <a:lnTo>
                    <a:pt x="98" y="65"/>
                  </a:lnTo>
                  <a:lnTo>
                    <a:pt x="94" y="65"/>
                  </a:lnTo>
                  <a:lnTo>
                    <a:pt x="94" y="52"/>
                  </a:lnTo>
                  <a:lnTo>
                    <a:pt x="82" y="48"/>
                  </a:lnTo>
                  <a:lnTo>
                    <a:pt x="78" y="36"/>
                  </a:lnTo>
                  <a:lnTo>
                    <a:pt x="90" y="32"/>
                  </a:lnTo>
                  <a:lnTo>
                    <a:pt x="98" y="32"/>
                  </a:lnTo>
                  <a:lnTo>
                    <a:pt x="90" y="20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74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799" name="Freeform 1138">
              <a:extLst>
                <a:ext uri="{FF2B5EF4-FFF2-40B4-BE49-F238E27FC236}">
                  <a16:creationId xmlns="" xmlns:a16="http://schemas.microsoft.com/office/drawing/2014/main" id="{D20B3D32-0294-4A7B-AF5B-E3C696D220DF}"/>
                </a:ext>
              </a:extLst>
            </p:cNvPr>
            <p:cNvSpPr>
              <a:spLocks/>
            </p:cNvSpPr>
            <p:nvPr/>
          </p:nvSpPr>
          <p:spPr bwMode="gray">
            <a:xfrm>
              <a:off x="5378525" y="3716559"/>
              <a:ext cx="5756" cy="7201"/>
            </a:xfrm>
            <a:custGeom>
              <a:avLst/>
              <a:gdLst>
                <a:gd name="T0" fmla="*/ 16 w 16"/>
                <a:gd name="T1" fmla="*/ 16 h 20"/>
                <a:gd name="T2" fmla="*/ 12 w 16"/>
                <a:gd name="T3" fmla="*/ 8 h 20"/>
                <a:gd name="T4" fmla="*/ 4 w 16"/>
                <a:gd name="T5" fmla="*/ 0 h 20"/>
                <a:gd name="T6" fmla="*/ 0 w 16"/>
                <a:gd name="T7" fmla="*/ 0 h 20"/>
                <a:gd name="T8" fmla="*/ 8 w 16"/>
                <a:gd name="T9" fmla="*/ 4 h 20"/>
                <a:gd name="T10" fmla="*/ 0 w 16"/>
                <a:gd name="T11" fmla="*/ 8 h 20"/>
                <a:gd name="T12" fmla="*/ 4 w 16"/>
                <a:gd name="T13" fmla="*/ 20 h 20"/>
                <a:gd name="T14" fmla="*/ 16 w 16"/>
                <a:gd name="T15" fmla="*/ 1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20"/>
                <a:gd name="T26" fmla="*/ 16 w 16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20">
                  <a:moveTo>
                    <a:pt x="16" y="16"/>
                  </a:moveTo>
                  <a:lnTo>
                    <a:pt x="12" y="8"/>
                  </a:lnTo>
                  <a:lnTo>
                    <a:pt x="4" y="0"/>
                  </a:lnTo>
                  <a:lnTo>
                    <a:pt x="0" y="0"/>
                  </a:lnTo>
                  <a:lnTo>
                    <a:pt x="8" y="4"/>
                  </a:lnTo>
                  <a:lnTo>
                    <a:pt x="0" y="8"/>
                  </a:lnTo>
                  <a:lnTo>
                    <a:pt x="4" y="2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800" name="Freeform 1139">
              <a:extLst>
                <a:ext uri="{FF2B5EF4-FFF2-40B4-BE49-F238E27FC236}">
                  <a16:creationId xmlns="" xmlns:a16="http://schemas.microsoft.com/office/drawing/2014/main" id="{15E9F482-57F0-4A49-87DA-E2FBC3E81F22}"/>
                </a:ext>
              </a:extLst>
            </p:cNvPr>
            <p:cNvSpPr>
              <a:spLocks/>
            </p:cNvSpPr>
            <p:nvPr/>
          </p:nvSpPr>
          <p:spPr bwMode="gray">
            <a:xfrm>
              <a:off x="5437162" y="3807293"/>
              <a:ext cx="17627" cy="35285"/>
            </a:xfrm>
            <a:custGeom>
              <a:avLst/>
              <a:gdLst>
                <a:gd name="T0" fmla="*/ 4 w 49"/>
                <a:gd name="T1" fmla="*/ 89 h 98"/>
                <a:gd name="T2" fmla="*/ 8 w 49"/>
                <a:gd name="T3" fmla="*/ 93 h 98"/>
                <a:gd name="T4" fmla="*/ 20 w 49"/>
                <a:gd name="T5" fmla="*/ 98 h 98"/>
                <a:gd name="T6" fmla="*/ 20 w 49"/>
                <a:gd name="T7" fmla="*/ 98 h 98"/>
                <a:gd name="T8" fmla="*/ 24 w 49"/>
                <a:gd name="T9" fmla="*/ 93 h 98"/>
                <a:gd name="T10" fmla="*/ 36 w 49"/>
                <a:gd name="T11" fmla="*/ 93 h 98"/>
                <a:gd name="T12" fmla="*/ 40 w 49"/>
                <a:gd name="T13" fmla="*/ 85 h 98"/>
                <a:gd name="T14" fmla="*/ 40 w 49"/>
                <a:gd name="T15" fmla="*/ 81 h 98"/>
                <a:gd name="T16" fmla="*/ 49 w 49"/>
                <a:gd name="T17" fmla="*/ 69 h 98"/>
                <a:gd name="T18" fmla="*/ 49 w 49"/>
                <a:gd name="T19" fmla="*/ 69 h 98"/>
                <a:gd name="T20" fmla="*/ 49 w 49"/>
                <a:gd name="T21" fmla="*/ 65 h 98"/>
                <a:gd name="T22" fmla="*/ 49 w 49"/>
                <a:gd name="T23" fmla="*/ 65 h 98"/>
                <a:gd name="T24" fmla="*/ 49 w 49"/>
                <a:gd name="T25" fmla="*/ 57 h 98"/>
                <a:gd name="T26" fmla="*/ 44 w 49"/>
                <a:gd name="T27" fmla="*/ 45 h 98"/>
                <a:gd name="T28" fmla="*/ 40 w 49"/>
                <a:gd name="T29" fmla="*/ 37 h 98"/>
                <a:gd name="T30" fmla="*/ 49 w 49"/>
                <a:gd name="T31" fmla="*/ 28 h 98"/>
                <a:gd name="T32" fmla="*/ 49 w 49"/>
                <a:gd name="T33" fmla="*/ 12 h 98"/>
                <a:gd name="T34" fmla="*/ 44 w 49"/>
                <a:gd name="T35" fmla="*/ 12 h 98"/>
                <a:gd name="T36" fmla="*/ 44 w 49"/>
                <a:gd name="T37" fmla="*/ 8 h 98"/>
                <a:gd name="T38" fmla="*/ 40 w 49"/>
                <a:gd name="T39" fmla="*/ 12 h 98"/>
                <a:gd name="T40" fmla="*/ 36 w 49"/>
                <a:gd name="T41" fmla="*/ 8 h 98"/>
                <a:gd name="T42" fmla="*/ 32 w 49"/>
                <a:gd name="T43" fmla="*/ 0 h 98"/>
                <a:gd name="T44" fmla="*/ 20 w 49"/>
                <a:gd name="T45" fmla="*/ 0 h 98"/>
                <a:gd name="T46" fmla="*/ 12 w 49"/>
                <a:gd name="T47" fmla="*/ 12 h 98"/>
                <a:gd name="T48" fmla="*/ 12 w 49"/>
                <a:gd name="T49" fmla="*/ 16 h 98"/>
                <a:gd name="T50" fmla="*/ 8 w 49"/>
                <a:gd name="T51" fmla="*/ 24 h 98"/>
                <a:gd name="T52" fmla="*/ 8 w 49"/>
                <a:gd name="T53" fmla="*/ 37 h 98"/>
                <a:gd name="T54" fmla="*/ 0 w 49"/>
                <a:gd name="T55" fmla="*/ 41 h 98"/>
                <a:gd name="T56" fmla="*/ 0 w 49"/>
                <a:gd name="T57" fmla="*/ 37 h 98"/>
                <a:gd name="T58" fmla="*/ 0 w 49"/>
                <a:gd name="T59" fmla="*/ 65 h 98"/>
                <a:gd name="T60" fmla="*/ 0 w 49"/>
                <a:gd name="T61" fmla="*/ 69 h 98"/>
                <a:gd name="T62" fmla="*/ 4 w 49"/>
                <a:gd name="T63" fmla="*/ 81 h 98"/>
                <a:gd name="T64" fmla="*/ 4 w 49"/>
                <a:gd name="T65" fmla="*/ 85 h 98"/>
                <a:gd name="T66" fmla="*/ 0 w 49"/>
                <a:gd name="T67" fmla="*/ 85 h 98"/>
                <a:gd name="T68" fmla="*/ 4 w 49"/>
                <a:gd name="T69" fmla="*/ 89 h 98"/>
                <a:gd name="T70" fmla="*/ 4 w 49"/>
                <a:gd name="T71" fmla="*/ 89 h 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"/>
                <a:gd name="T109" fmla="*/ 0 h 98"/>
                <a:gd name="T110" fmla="*/ 49 w 49"/>
                <a:gd name="T111" fmla="*/ 98 h 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" h="98">
                  <a:moveTo>
                    <a:pt x="4" y="89"/>
                  </a:moveTo>
                  <a:lnTo>
                    <a:pt x="8" y="93"/>
                  </a:lnTo>
                  <a:lnTo>
                    <a:pt x="20" y="98"/>
                  </a:lnTo>
                  <a:lnTo>
                    <a:pt x="24" y="93"/>
                  </a:lnTo>
                  <a:lnTo>
                    <a:pt x="36" y="93"/>
                  </a:lnTo>
                  <a:lnTo>
                    <a:pt x="40" y="85"/>
                  </a:lnTo>
                  <a:lnTo>
                    <a:pt x="40" y="81"/>
                  </a:lnTo>
                  <a:lnTo>
                    <a:pt x="49" y="69"/>
                  </a:lnTo>
                  <a:lnTo>
                    <a:pt x="49" y="65"/>
                  </a:lnTo>
                  <a:lnTo>
                    <a:pt x="49" y="57"/>
                  </a:lnTo>
                  <a:lnTo>
                    <a:pt x="44" y="45"/>
                  </a:lnTo>
                  <a:lnTo>
                    <a:pt x="40" y="37"/>
                  </a:lnTo>
                  <a:lnTo>
                    <a:pt x="49" y="28"/>
                  </a:lnTo>
                  <a:lnTo>
                    <a:pt x="49" y="12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0" y="12"/>
                  </a:lnTo>
                  <a:lnTo>
                    <a:pt x="36" y="8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8" y="37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0" y="65"/>
                  </a:lnTo>
                  <a:lnTo>
                    <a:pt x="0" y="69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0" y="85"/>
                  </a:lnTo>
                  <a:lnTo>
                    <a:pt x="4" y="8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801" name="Freeform 1140">
              <a:extLst>
                <a:ext uri="{FF2B5EF4-FFF2-40B4-BE49-F238E27FC236}">
                  <a16:creationId xmlns="" xmlns:a16="http://schemas.microsoft.com/office/drawing/2014/main" id="{00A9804D-1FA8-42AC-926E-76C3BECE5384}"/>
                </a:ext>
              </a:extLst>
            </p:cNvPr>
            <p:cNvSpPr>
              <a:spLocks/>
            </p:cNvSpPr>
            <p:nvPr/>
          </p:nvSpPr>
          <p:spPr bwMode="gray">
            <a:xfrm>
              <a:off x="5429608" y="3805853"/>
              <a:ext cx="2878" cy="8641"/>
            </a:xfrm>
            <a:custGeom>
              <a:avLst/>
              <a:gdLst>
                <a:gd name="T0" fmla="*/ 0 w 8"/>
                <a:gd name="T1" fmla="*/ 12 h 24"/>
                <a:gd name="T2" fmla="*/ 8 w 8"/>
                <a:gd name="T3" fmla="*/ 24 h 24"/>
                <a:gd name="T4" fmla="*/ 8 w 8"/>
                <a:gd name="T5" fmla="*/ 12 h 24"/>
                <a:gd name="T6" fmla="*/ 8 w 8"/>
                <a:gd name="T7" fmla="*/ 0 h 24"/>
                <a:gd name="T8" fmla="*/ 0 w 8"/>
                <a:gd name="T9" fmla="*/ 0 h 24"/>
                <a:gd name="T10" fmla="*/ 0 w 8"/>
                <a:gd name="T11" fmla="*/ 12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4"/>
                <a:gd name="T20" fmla="*/ 8 w 8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4">
                  <a:moveTo>
                    <a:pt x="0" y="12"/>
                  </a:moveTo>
                  <a:lnTo>
                    <a:pt x="8" y="24"/>
                  </a:lnTo>
                  <a:lnTo>
                    <a:pt x="8" y="1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802" name="Freeform 1142">
              <a:extLst>
                <a:ext uri="{FF2B5EF4-FFF2-40B4-BE49-F238E27FC236}">
                  <a16:creationId xmlns="" xmlns:a16="http://schemas.microsoft.com/office/drawing/2014/main" id="{2E48D177-9CBB-470C-93C9-DC38F8C7AD01}"/>
                </a:ext>
              </a:extLst>
            </p:cNvPr>
            <p:cNvSpPr>
              <a:spLocks/>
            </p:cNvSpPr>
            <p:nvPr/>
          </p:nvSpPr>
          <p:spPr bwMode="gray">
            <a:xfrm>
              <a:off x="5492561" y="4110460"/>
              <a:ext cx="24822" cy="9001"/>
            </a:xfrm>
            <a:custGeom>
              <a:avLst/>
              <a:gdLst>
                <a:gd name="T0" fmla="*/ 45 w 69"/>
                <a:gd name="T1" fmla="*/ 0 h 25"/>
                <a:gd name="T2" fmla="*/ 33 w 69"/>
                <a:gd name="T3" fmla="*/ 0 h 25"/>
                <a:gd name="T4" fmla="*/ 21 w 69"/>
                <a:gd name="T5" fmla="*/ 0 h 25"/>
                <a:gd name="T6" fmla="*/ 8 w 69"/>
                <a:gd name="T7" fmla="*/ 0 h 25"/>
                <a:gd name="T8" fmla="*/ 0 w 69"/>
                <a:gd name="T9" fmla="*/ 12 h 25"/>
                <a:gd name="T10" fmla="*/ 13 w 69"/>
                <a:gd name="T11" fmla="*/ 21 h 25"/>
                <a:gd name="T12" fmla="*/ 25 w 69"/>
                <a:gd name="T13" fmla="*/ 25 h 25"/>
                <a:gd name="T14" fmla="*/ 33 w 69"/>
                <a:gd name="T15" fmla="*/ 21 h 25"/>
                <a:gd name="T16" fmla="*/ 45 w 69"/>
                <a:gd name="T17" fmla="*/ 21 h 25"/>
                <a:gd name="T18" fmla="*/ 53 w 69"/>
                <a:gd name="T19" fmla="*/ 16 h 25"/>
                <a:gd name="T20" fmla="*/ 69 w 69"/>
                <a:gd name="T21" fmla="*/ 8 h 25"/>
                <a:gd name="T22" fmla="*/ 57 w 69"/>
                <a:gd name="T23" fmla="*/ 4 h 25"/>
                <a:gd name="T24" fmla="*/ 45 w 69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25"/>
                <a:gd name="T41" fmla="*/ 69 w 69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25">
                  <a:moveTo>
                    <a:pt x="45" y="0"/>
                  </a:moveTo>
                  <a:lnTo>
                    <a:pt x="33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13" y="21"/>
                  </a:lnTo>
                  <a:lnTo>
                    <a:pt x="25" y="25"/>
                  </a:lnTo>
                  <a:lnTo>
                    <a:pt x="33" y="21"/>
                  </a:lnTo>
                  <a:lnTo>
                    <a:pt x="45" y="21"/>
                  </a:lnTo>
                  <a:lnTo>
                    <a:pt x="53" y="16"/>
                  </a:lnTo>
                  <a:lnTo>
                    <a:pt x="69" y="8"/>
                  </a:lnTo>
                  <a:lnTo>
                    <a:pt x="57" y="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803" name="Freeform 1143">
              <a:extLst>
                <a:ext uri="{FF2B5EF4-FFF2-40B4-BE49-F238E27FC236}">
                  <a16:creationId xmlns="" xmlns:a16="http://schemas.microsoft.com/office/drawing/2014/main" id="{A881CC9D-B107-46B1-B163-5C4A38A90475}"/>
                </a:ext>
              </a:extLst>
            </p:cNvPr>
            <p:cNvSpPr>
              <a:spLocks/>
            </p:cNvSpPr>
            <p:nvPr/>
          </p:nvSpPr>
          <p:spPr bwMode="gray">
            <a:xfrm>
              <a:off x="5259813" y="3970038"/>
              <a:ext cx="226993" cy="141862"/>
            </a:xfrm>
            <a:custGeom>
              <a:avLst/>
              <a:gdLst>
                <a:gd name="T0" fmla="*/ 611 w 631"/>
                <a:gd name="T1" fmla="*/ 105 h 394"/>
                <a:gd name="T2" fmla="*/ 598 w 631"/>
                <a:gd name="T3" fmla="*/ 73 h 394"/>
                <a:gd name="T4" fmla="*/ 586 w 631"/>
                <a:gd name="T5" fmla="*/ 44 h 394"/>
                <a:gd name="T6" fmla="*/ 456 w 631"/>
                <a:gd name="T7" fmla="*/ 20 h 394"/>
                <a:gd name="T8" fmla="*/ 326 w 631"/>
                <a:gd name="T9" fmla="*/ 69 h 394"/>
                <a:gd name="T10" fmla="*/ 289 w 631"/>
                <a:gd name="T11" fmla="*/ 122 h 394"/>
                <a:gd name="T12" fmla="*/ 261 w 631"/>
                <a:gd name="T13" fmla="*/ 122 h 394"/>
                <a:gd name="T14" fmla="*/ 224 w 631"/>
                <a:gd name="T15" fmla="*/ 109 h 394"/>
                <a:gd name="T16" fmla="*/ 171 w 631"/>
                <a:gd name="T17" fmla="*/ 105 h 394"/>
                <a:gd name="T18" fmla="*/ 135 w 631"/>
                <a:gd name="T19" fmla="*/ 97 h 394"/>
                <a:gd name="T20" fmla="*/ 90 w 631"/>
                <a:gd name="T21" fmla="*/ 101 h 394"/>
                <a:gd name="T22" fmla="*/ 61 w 631"/>
                <a:gd name="T23" fmla="*/ 93 h 394"/>
                <a:gd name="T24" fmla="*/ 37 w 631"/>
                <a:gd name="T25" fmla="*/ 105 h 394"/>
                <a:gd name="T26" fmla="*/ 33 w 631"/>
                <a:gd name="T27" fmla="*/ 142 h 394"/>
                <a:gd name="T28" fmla="*/ 21 w 631"/>
                <a:gd name="T29" fmla="*/ 154 h 394"/>
                <a:gd name="T30" fmla="*/ 13 w 631"/>
                <a:gd name="T31" fmla="*/ 175 h 394"/>
                <a:gd name="T32" fmla="*/ 4 w 631"/>
                <a:gd name="T33" fmla="*/ 207 h 394"/>
                <a:gd name="T34" fmla="*/ 0 w 631"/>
                <a:gd name="T35" fmla="*/ 231 h 394"/>
                <a:gd name="T36" fmla="*/ 17 w 631"/>
                <a:gd name="T37" fmla="*/ 248 h 394"/>
                <a:gd name="T38" fmla="*/ 21 w 631"/>
                <a:gd name="T39" fmla="*/ 284 h 394"/>
                <a:gd name="T40" fmla="*/ 37 w 631"/>
                <a:gd name="T41" fmla="*/ 317 h 394"/>
                <a:gd name="T42" fmla="*/ 37 w 631"/>
                <a:gd name="T43" fmla="*/ 345 h 394"/>
                <a:gd name="T44" fmla="*/ 53 w 631"/>
                <a:gd name="T45" fmla="*/ 382 h 394"/>
                <a:gd name="T46" fmla="*/ 78 w 631"/>
                <a:gd name="T47" fmla="*/ 394 h 394"/>
                <a:gd name="T48" fmla="*/ 114 w 631"/>
                <a:gd name="T49" fmla="*/ 386 h 394"/>
                <a:gd name="T50" fmla="*/ 139 w 631"/>
                <a:gd name="T51" fmla="*/ 382 h 394"/>
                <a:gd name="T52" fmla="*/ 143 w 631"/>
                <a:gd name="T53" fmla="*/ 378 h 394"/>
                <a:gd name="T54" fmla="*/ 151 w 631"/>
                <a:gd name="T55" fmla="*/ 374 h 394"/>
                <a:gd name="T56" fmla="*/ 175 w 631"/>
                <a:gd name="T57" fmla="*/ 358 h 394"/>
                <a:gd name="T58" fmla="*/ 212 w 631"/>
                <a:gd name="T59" fmla="*/ 345 h 394"/>
                <a:gd name="T60" fmla="*/ 244 w 631"/>
                <a:gd name="T61" fmla="*/ 345 h 394"/>
                <a:gd name="T62" fmla="*/ 281 w 631"/>
                <a:gd name="T63" fmla="*/ 333 h 394"/>
                <a:gd name="T64" fmla="*/ 314 w 631"/>
                <a:gd name="T65" fmla="*/ 313 h 394"/>
                <a:gd name="T66" fmla="*/ 350 w 631"/>
                <a:gd name="T67" fmla="*/ 309 h 394"/>
                <a:gd name="T68" fmla="*/ 375 w 631"/>
                <a:gd name="T69" fmla="*/ 297 h 394"/>
                <a:gd name="T70" fmla="*/ 419 w 631"/>
                <a:gd name="T71" fmla="*/ 264 h 394"/>
                <a:gd name="T72" fmla="*/ 456 w 631"/>
                <a:gd name="T73" fmla="*/ 256 h 394"/>
                <a:gd name="T74" fmla="*/ 489 w 631"/>
                <a:gd name="T75" fmla="*/ 244 h 394"/>
                <a:gd name="T76" fmla="*/ 513 w 631"/>
                <a:gd name="T77" fmla="*/ 236 h 394"/>
                <a:gd name="T78" fmla="*/ 550 w 631"/>
                <a:gd name="T79" fmla="*/ 219 h 394"/>
                <a:gd name="T80" fmla="*/ 578 w 631"/>
                <a:gd name="T81" fmla="*/ 203 h 394"/>
                <a:gd name="T82" fmla="*/ 582 w 631"/>
                <a:gd name="T83" fmla="*/ 170 h 394"/>
                <a:gd name="T84" fmla="*/ 619 w 631"/>
                <a:gd name="T85" fmla="*/ 150 h 394"/>
                <a:gd name="T86" fmla="*/ 631 w 631"/>
                <a:gd name="T87" fmla="*/ 146 h 3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31"/>
                <a:gd name="T133" fmla="*/ 0 h 394"/>
                <a:gd name="T134" fmla="*/ 631 w 631"/>
                <a:gd name="T135" fmla="*/ 394 h 3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31" h="394">
                  <a:moveTo>
                    <a:pt x="631" y="142"/>
                  </a:moveTo>
                  <a:lnTo>
                    <a:pt x="623" y="122"/>
                  </a:lnTo>
                  <a:lnTo>
                    <a:pt x="611" y="105"/>
                  </a:lnTo>
                  <a:lnTo>
                    <a:pt x="611" y="101"/>
                  </a:lnTo>
                  <a:lnTo>
                    <a:pt x="598" y="73"/>
                  </a:lnTo>
                  <a:lnTo>
                    <a:pt x="594" y="61"/>
                  </a:lnTo>
                  <a:lnTo>
                    <a:pt x="586" y="44"/>
                  </a:lnTo>
                  <a:lnTo>
                    <a:pt x="566" y="0"/>
                  </a:lnTo>
                  <a:lnTo>
                    <a:pt x="529" y="8"/>
                  </a:lnTo>
                  <a:lnTo>
                    <a:pt x="456" y="20"/>
                  </a:lnTo>
                  <a:lnTo>
                    <a:pt x="395" y="24"/>
                  </a:lnTo>
                  <a:lnTo>
                    <a:pt x="338" y="57"/>
                  </a:lnTo>
                  <a:lnTo>
                    <a:pt x="326" y="69"/>
                  </a:lnTo>
                  <a:lnTo>
                    <a:pt x="297" y="105"/>
                  </a:lnTo>
                  <a:lnTo>
                    <a:pt x="293" y="118"/>
                  </a:lnTo>
                  <a:lnTo>
                    <a:pt x="289" y="122"/>
                  </a:lnTo>
                  <a:lnTo>
                    <a:pt x="277" y="126"/>
                  </a:lnTo>
                  <a:lnTo>
                    <a:pt x="265" y="126"/>
                  </a:lnTo>
                  <a:lnTo>
                    <a:pt x="261" y="122"/>
                  </a:lnTo>
                  <a:lnTo>
                    <a:pt x="253" y="105"/>
                  </a:lnTo>
                  <a:lnTo>
                    <a:pt x="249" y="105"/>
                  </a:lnTo>
                  <a:lnTo>
                    <a:pt x="224" y="109"/>
                  </a:lnTo>
                  <a:lnTo>
                    <a:pt x="208" y="105"/>
                  </a:lnTo>
                  <a:lnTo>
                    <a:pt x="187" y="105"/>
                  </a:lnTo>
                  <a:lnTo>
                    <a:pt x="171" y="105"/>
                  </a:lnTo>
                  <a:lnTo>
                    <a:pt x="163" y="97"/>
                  </a:lnTo>
                  <a:lnTo>
                    <a:pt x="155" y="97"/>
                  </a:lnTo>
                  <a:lnTo>
                    <a:pt x="135" y="97"/>
                  </a:lnTo>
                  <a:lnTo>
                    <a:pt x="114" y="97"/>
                  </a:lnTo>
                  <a:lnTo>
                    <a:pt x="102" y="97"/>
                  </a:lnTo>
                  <a:lnTo>
                    <a:pt x="90" y="101"/>
                  </a:lnTo>
                  <a:lnTo>
                    <a:pt x="78" y="105"/>
                  </a:lnTo>
                  <a:lnTo>
                    <a:pt x="65" y="101"/>
                  </a:lnTo>
                  <a:lnTo>
                    <a:pt x="61" y="93"/>
                  </a:lnTo>
                  <a:lnTo>
                    <a:pt x="49" y="89"/>
                  </a:lnTo>
                  <a:lnTo>
                    <a:pt x="45" y="93"/>
                  </a:lnTo>
                  <a:lnTo>
                    <a:pt x="37" y="105"/>
                  </a:lnTo>
                  <a:lnTo>
                    <a:pt x="29" y="118"/>
                  </a:lnTo>
                  <a:lnTo>
                    <a:pt x="29" y="130"/>
                  </a:lnTo>
                  <a:lnTo>
                    <a:pt x="33" y="142"/>
                  </a:lnTo>
                  <a:lnTo>
                    <a:pt x="37" y="146"/>
                  </a:lnTo>
                  <a:lnTo>
                    <a:pt x="25" y="154"/>
                  </a:lnTo>
                  <a:lnTo>
                    <a:pt x="21" y="154"/>
                  </a:lnTo>
                  <a:lnTo>
                    <a:pt x="13" y="162"/>
                  </a:lnTo>
                  <a:lnTo>
                    <a:pt x="8" y="162"/>
                  </a:lnTo>
                  <a:lnTo>
                    <a:pt x="13" y="175"/>
                  </a:lnTo>
                  <a:lnTo>
                    <a:pt x="13" y="187"/>
                  </a:lnTo>
                  <a:lnTo>
                    <a:pt x="8" y="195"/>
                  </a:lnTo>
                  <a:lnTo>
                    <a:pt x="4" y="207"/>
                  </a:lnTo>
                  <a:lnTo>
                    <a:pt x="8" y="219"/>
                  </a:lnTo>
                  <a:lnTo>
                    <a:pt x="13" y="231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13" y="236"/>
                  </a:lnTo>
                  <a:lnTo>
                    <a:pt x="17" y="248"/>
                  </a:lnTo>
                  <a:lnTo>
                    <a:pt x="17" y="260"/>
                  </a:lnTo>
                  <a:lnTo>
                    <a:pt x="21" y="272"/>
                  </a:lnTo>
                  <a:lnTo>
                    <a:pt x="21" y="284"/>
                  </a:lnTo>
                  <a:lnTo>
                    <a:pt x="29" y="293"/>
                  </a:lnTo>
                  <a:lnTo>
                    <a:pt x="29" y="305"/>
                  </a:lnTo>
                  <a:lnTo>
                    <a:pt x="37" y="317"/>
                  </a:lnTo>
                  <a:lnTo>
                    <a:pt x="41" y="329"/>
                  </a:lnTo>
                  <a:lnTo>
                    <a:pt x="41" y="333"/>
                  </a:lnTo>
                  <a:lnTo>
                    <a:pt x="37" y="345"/>
                  </a:lnTo>
                  <a:lnTo>
                    <a:pt x="37" y="358"/>
                  </a:lnTo>
                  <a:lnTo>
                    <a:pt x="45" y="370"/>
                  </a:lnTo>
                  <a:lnTo>
                    <a:pt x="53" y="382"/>
                  </a:lnTo>
                  <a:lnTo>
                    <a:pt x="53" y="390"/>
                  </a:lnTo>
                  <a:lnTo>
                    <a:pt x="65" y="386"/>
                  </a:lnTo>
                  <a:lnTo>
                    <a:pt x="78" y="394"/>
                  </a:lnTo>
                  <a:lnTo>
                    <a:pt x="90" y="394"/>
                  </a:lnTo>
                  <a:lnTo>
                    <a:pt x="102" y="394"/>
                  </a:lnTo>
                  <a:lnTo>
                    <a:pt x="114" y="386"/>
                  </a:lnTo>
                  <a:lnTo>
                    <a:pt x="126" y="382"/>
                  </a:lnTo>
                  <a:lnTo>
                    <a:pt x="139" y="386"/>
                  </a:lnTo>
                  <a:lnTo>
                    <a:pt x="139" y="382"/>
                  </a:lnTo>
                  <a:lnTo>
                    <a:pt x="143" y="382"/>
                  </a:lnTo>
                  <a:lnTo>
                    <a:pt x="143" y="378"/>
                  </a:lnTo>
                  <a:lnTo>
                    <a:pt x="143" y="382"/>
                  </a:lnTo>
                  <a:lnTo>
                    <a:pt x="143" y="386"/>
                  </a:lnTo>
                  <a:lnTo>
                    <a:pt x="151" y="374"/>
                  </a:lnTo>
                  <a:lnTo>
                    <a:pt x="151" y="370"/>
                  </a:lnTo>
                  <a:lnTo>
                    <a:pt x="163" y="370"/>
                  </a:lnTo>
                  <a:lnTo>
                    <a:pt x="175" y="358"/>
                  </a:lnTo>
                  <a:lnTo>
                    <a:pt x="187" y="349"/>
                  </a:lnTo>
                  <a:lnTo>
                    <a:pt x="200" y="345"/>
                  </a:lnTo>
                  <a:lnTo>
                    <a:pt x="212" y="345"/>
                  </a:lnTo>
                  <a:lnTo>
                    <a:pt x="224" y="345"/>
                  </a:lnTo>
                  <a:lnTo>
                    <a:pt x="236" y="345"/>
                  </a:lnTo>
                  <a:lnTo>
                    <a:pt x="244" y="345"/>
                  </a:lnTo>
                  <a:lnTo>
                    <a:pt x="261" y="337"/>
                  </a:lnTo>
                  <a:lnTo>
                    <a:pt x="269" y="337"/>
                  </a:lnTo>
                  <a:lnTo>
                    <a:pt x="281" y="333"/>
                  </a:lnTo>
                  <a:lnTo>
                    <a:pt x="293" y="329"/>
                  </a:lnTo>
                  <a:lnTo>
                    <a:pt x="305" y="317"/>
                  </a:lnTo>
                  <a:lnTo>
                    <a:pt x="314" y="313"/>
                  </a:lnTo>
                  <a:lnTo>
                    <a:pt x="326" y="305"/>
                  </a:lnTo>
                  <a:lnTo>
                    <a:pt x="338" y="309"/>
                  </a:lnTo>
                  <a:lnTo>
                    <a:pt x="350" y="309"/>
                  </a:lnTo>
                  <a:lnTo>
                    <a:pt x="362" y="305"/>
                  </a:lnTo>
                  <a:lnTo>
                    <a:pt x="367" y="305"/>
                  </a:lnTo>
                  <a:lnTo>
                    <a:pt x="375" y="297"/>
                  </a:lnTo>
                  <a:lnTo>
                    <a:pt x="387" y="284"/>
                  </a:lnTo>
                  <a:lnTo>
                    <a:pt x="399" y="276"/>
                  </a:lnTo>
                  <a:lnTo>
                    <a:pt x="419" y="264"/>
                  </a:lnTo>
                  <a:lnTo>
                    <a:pt x="432" y="260"/>
                  </a:lnTo>
                  <a:lnTo>
                    <a:pt x="444" y="256"/>
                  </a:lnTo>
                  <a:lnTo>
                    <a:pt x="456" y="256"/>
                  </a:lnTo>
                  <a:lnTo>
                    <a:pt x="468" y="252"/>
                  </a:lnTo>
                  <a:lnTo>
                    <a:pt x="480" y="244"/>
                  </a:lnTo>
                  <a:lnTo>
                    <a:pt x="489" y="244"/>
                  </a:lnTo>
                  <a:lnTo>
                    <a:pt x="501" y="240"/>
                  </a:lnTo>
                  <a:lnTo>
                    <a:pt x="513" y="236"/>
                  </a:lnTo>
                  <a:lnTo>
                    <a:pt x="525" y="231"/>
                  </a:lnTo>
                  <a:lnTo>
                    <a:pt x="537" y="227"/>
                  </a:lnTo>
                  <a:lnTo>
                    <a:pt x="550" y="219"/>
                  </a:lnTo>
                  <a:lnTo>
                    <a:pt x="562" y="215"/>
                  </a:lnTo>
                  <a:lnTo>
                    <a:pt x="574" y="211"/>
                  </a:lnTo>
                  <a:lnTo>
                    <a:pt x="578" y="203"/>
                  </a:lnTo>
                  <a:lnTo>
                    <a:pt x="578" y="191"/>
                  </a:lnTo>
                  <a:lnTo>
                    <a:pt x="578" y="179"/>
                  </a:lnTo>
                  <a:lnTo>
                    <a:pt x="582" y="170"/>
                  </a:lnTo>
                  <a:lnTo>
                    <a:pt x="594" y="162"/>
                  </a:lnTo>
                  <a:lnTo>
                    <a:pt x="607" y="154"/>
                  </a:lnTo>
                  <a:lnTo>
                    <a:pt x="619" y="150"/>
                  </a:lnTo>
                  <a:lnTo>
                    <a:pt x="631" y="146"/>
                  </a:lnTo>
                  <a:lnTo>
                    <a:pt x="631" y="14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804" name="Freeform 1145">
              <a:extLst>
                <a:ext uri="{FF2B5EF4-FFF2-40B4-BE49-F238E27FC236}">
                  <a16:creationId xmlns="" xmlns:a16="http://schemas.microsoft.com/office/drawing/2014/main" id="{DFB0A90E-3C89-453C-9C02-2C7607BC0EE8}"/>
                </a:ext>
              </a:extLst>
            </p:cNvPr>
            <p:cNvSpPr>
              <a:spLocks/>
            </p:cNvSpPr>
            <p:nvPr/>
          </p:nvSpPr>
          <p:spPr bwMode="gray">
            <a:xfrm>
              <a:off x="5242186" y="4013965"/>
              <a:ext cx="3238" cy="4321"/>
            </a:xfrm>
            <a:custGeom>
              <a:avLst/>
              <a:gdLst>
                <a:gd name="T0" fmla="*/ 5 w 9"/>
                <a:gd name="T1" fmla="*/ 0 h 12"/>
                <a:gd name="T2" fmla="*/ 9 w 9"/>
                <a:gd name="T3" fmla="*/ 12 h 12"/>
                <a:gd name="T4" fmla="*/ 0 w 9"/>
                <a:gd name="T5" fmla="*/ 0 h 12"/>
                <a:gd name="T6" fmla="*/ 5 w 9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2"/>
                <a:gd name="T14" fmla="*/ 9 w 9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2">
                  <a:moveTo>
                    <a:pt x="5" y="0"/>
                  </a:moveTo>
                  <a:lnTo>
                    <a:pt x="9" y="12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805" name="Freeform 1146">
              <a:extLst>
                <a:ext uri="{FF2B5EF4-FFF2-40B4-BE49-F238E27FC236}">
                  <a16:creationId xmlns="" xmlns:a16="http://schemas.microsoft.com/office/drawing/2014/main" id="{1931720D-45D9-4C2E-98BE-2AAB51AA1010}"/>
                </a:ext>
              </a:extLst>
            </p:cNvPr>
            <p:cNvSpPr>
              <a:spLocks/>
            </p:cNvSpPr>
            <p:nvPr/>
          </p:nvSpPr>
          <p:spPr bwMode="gray">
            <a:xfrm>
              <a:off x="5240747" y="4019726"/>
              <a:ext cx="8993" cy="4321"/>
            </a:xfrm>
            <a:custGeom>
              <a:avLst/>
              <a:gdLst>
                <a:gd name="T0" fmla="*/ 25 w 25"/>
                <a:gd name="T1" fmla="*/ 12 h 12"/>
                <a:gd name="T2" fmla="*/ 13 w 25"/>
                <a:gd name="T3" fmla="*/ 8 h 12"/>
                <a:gd name="T4" fmla="*/ 0 w 25"/>
                <a:gd name="T5" fmla="*/ 0 h 12"/>
                <a:gd name="T6" fmla="*/ 13 w 25"/>
                <a:gd name="T7" fmla="*/ 4 h 12"/>
                <a:gd name="T8" fmla="*/ 25 w 25"/>
                <a:gd name="T9" fmla="*/ 4 h 12"/>
                <a:gd name="T10" fmla="*/ 25 w 25"/>
                <a:gd name="T11" fmla="*/ 12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2"/>
                <a:gd name="T20" fmla="*/ 25 w 2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2">
                  <a:moveTo>
                    <a:pt x="25" y="12"/>
                  </a:moveTo>
                  <a:lnTo>
                    <a:pt x="13" y="8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5" y="4"/>
                  </a:lnTo>
                  <a:lnTo>
                    <a:pt x="25" y="12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806" name="Freeform 1147">
              <a:extLst>
                <a:ext uri="{FF2B5EF4-FFF2-40B4-BE49-F238E27FC236}">
                  <a16:creationId xmlns="" xmlns:a16="http://schemas.microsoft.com/office/drawing/2014/main" id="{C3326891-84A4-4DF6-86E4-E76B827EE2D6}"/>
                </a:ext>
              </a:extLst>
            </p:cNvPr>
            <p:cNvSpPr>
              <a:spLocks/>
            </p:cNvSpPr>
            <p:nvPr/>
          </p:nvSpPr>
          <p:spPr bwMode="gray">
            <a:xfrm>
              <a:off x="5084262" y="3665072"/>
              <a:ext cx="458303" cy="363295"/>
            </a:xfrm>
            <a:custGeom>
              <a:avLst/>
              <a:gdLst>
                <a:gd name="T0" fmla="*/ 1245 w 1274"/>
                <a:gd name="T1" fmla="*/ 615 h 1009"/>
                <a:gd name="T2" fmla="*/ 1168 w 1274"/>
                <a:gd name="T3" fmla="*/ 606 h 1009"/>
                <a:gd name="T4" fmla="*/ 1091 w 1274"/>
                <a:gd name="T5" fmla="*/ 598 h 1009"/>
                <a:gd name="T6" fmla="*/ 1042 w 1274"/>
                <a:gd name="T7" fmla="*/ 537 h 1009"/>
                <a:gd name="T8" fmla="*/ 1017 w 1274"/>
                <a:gd name="T9" fmla="*/ 513 h 1009"/>
                <a:gd name="T10" fmla="*/ 1001 w 1274"/>
                <a:gd name="T11" fmla="*/ 493 h 1009"/>
                <a:gd name="T12" fmla="*/ 977 w 1274"/>
                <a:gd name="T13" fmla="*/ 480 h 1009"/>
                <a:gd name="T14" fmla="*/ 952 w 1274"/>
                <a:gd name="T15" fmla="*/ 432 h 1009"/>
                <a:gd name="T16" fmla="*/ 932 w 1274"/>
                <a:gd name="T17" fmla="*/ 399 h 1009"/>
                <a:gd name="T18" fmla="*/ 948 w 1274"/>
                <a:gd name="T19" fmla="*/ 387 h 1009"/>
                <a:gd name="T20" fmla="*/ 932 w 1274"/>
                <a:gd name="T21" fmla="*/ 358 h 1009"/>
                <a:gd name="T22" fmla="*/ 944 w 1274"/>
                <a:gd name="T23" fmla="*/ 358 h 1009"/>
                <a:gd name="T24" fmla="*/ 932 w 1274"/>
                <a:gd name="T25" fmla="*/ 346 h 1009"/>
                <a:gd name="T26" fmla="*/ 912 w 1274"/>
                <a:gd name="T27" fmla="*/ 334 h 1009"/>
                <a:gd name="T28" fmla="*/ 895 w 1274"/>
                <a:gd name="T29" fmla="*/ 326 h 1009"/>
                <a:gd name="T30" fmla="*/ 879 w 1274"/>
                <a:gd name="T31" fmla="*/ 301 h 1009"/>
                <a:gd name="T32" fmla="*/ 863 w 1274"/>
                <a:gd name="T33" fmla="*/ 297 h 1009"/>
                <a:gd name="T34" fmla="*/ 863 w 1274"/>
                <a:gd name="T35" fmla="*/ 285 h 1009"/>
                <a:gd name="T36" fmla="*/ 855 w 1274"/>
                <a:gd name="T37" fmla="*/ 269 h 1009"/>
                <a:gd name="T38" fmla="*/ 814 w 1274"/>
                <a:gd name="T39" fmla="*/ 236 h 1009"/>
                <a:gd name="T40" fmla="*/ 781 w 1274"/>
                <a:gd name="T41" fmla="*/ 208 h 1009"/>
                <a:gd name="T42" fmla="*/ 728 w 1274"/>
                <a:gd name="T43" fmla="*/ 200 h 1009"/>
                <a:gd name="T44" fmla="*/ 692 w 1274"/>
                <a:gd name="T45" fmla="*/ 200 h 1009"/>
                <a:gd name="T46" fmla="*/ 627 w 1274"/>
                <a:gd name="T47" fmla="*/ 191 h 1009"/>
                <a:gd name="T48" fmla="*/ 574 w 1274"/>
                <a:gd name="T49" fmla="*/ 163 h 1009"/>
                <a:gd name="T50" fmla="*/ 533 w 1274"/>
                <a:gd name="T51" fmla="*/ 130 h 1009"/>
                <a:gd name="T52" fmla="*/ 468 w 1274"/>
                <a:gd name="T53" fmla="*/ 78 h 1009"/>
                <a:gd name="T54" fmla="*/ 415 w 1274"/>
                <a:gd name="T55" fmla="*/ 49 h 1009"/>
                <a:gd name="T56" fmla="*/ 338 w 1274"/>
                <a:gd name="T57" fmla="*/ 8 h 1009"/>
                <a:gd name="T58" fmla="*/ 293 w 1274"/>
                <a:gd name="T59" fmla="*/ 0 h 1009"/>
                <a:gd name="T60" fmla="*/ 240 w 1274"/>
                <a:gd name="T61" fmla="*/ 17 h 1009"/>
                <a:gd name="T62" fmla="*/ 151 w 1274"/>
                <a:gd name="T63" fmla="*/ 41 h 1009"/>
                <a:gd name="T64" fmla="*/ 183 w 1274"/>
                <a:gd name="T65" fmla="*/ 130 h 1009"/>
                <a:gd name="T66" fmla="*/ 130 w 1274"/>
                <a:gd name="T67" fmla="*/ 151 h 1009"/>
                <a:gd name="T68" fmla="*/ 94 w 1274"/>
                <a:gd name="T69" fmla="*/ 191 h 1009"/>
                <a:gd name="T70" fmla="*/ 41 w 1274"/>
                <a:gd name="T71" fmla="*/ 183 h 1009"/>
                <a:gd name="T72" fmla="*/ 16 w 1274"/>
                <a:gd name="T73" fmla="*/ 212 h 1009"/>
                <a:gd name="T74" fmla="*/ 0 w 1274"/>
                <a:gd name="T75" fmla="*/ 265 h 1009"/>
                <a:gd name="T76" fmla="*/ 41 w 1274"/>
                <a:gd name="T77" fmla="*/ 273 h 1009"/>
                <a:gd name="T78" fmla="*/ 81 w 1274"/>
                <a:gd name="T79" fmla="*/ 334 h 1009"/>
                <a:gd name="T80" fmla="*/ 122 w 1274"/>
                <a:gd name="T81" fmla="*/ 395 h 1009"/>
                <a:gd name="T82" fmla="*/ 155 w 1274"/>
                <a:gd name="T83" fmla="*/ 444 h 1009"/>
                <a:gd name="T84" fmla="*/ 171 w 1274"/>
                <a:gd name="T85" fmla="*/ 497 h 1009"/>
                <a:gd name="T86" fmla="*/ 220 w 1274"/>
                <a:gd name="T87" fmla="*/ 529 h 1009"/>
                <a:gd name="T88" fmla="*/ 252 w 1274"/>
                <a:gd name="T89" fmla="*/ 578 h 1009"/>
                <a:gd name="T90" fmla="*/ 277 w 1274"/>
                <a:gd name="T91" fmla="*/ 635 h 1009"/>
                <a:gd name="T92" fmla="*/ 281 w 1274"/>
                <a:gd name="T93" fmla="*/ 692 h 1009"/>
                <a:gd name="T94" fmla="*/ 309 w 1274"/>
                <a:gd name="T95" fmla="*/ 753 h 1009"/>
                <a:gd name="T96" fmla="*/ 358 w 1274"/>
                <a:gd name="T97" fmla="*/ 781 h 1009"/>
                <a:gd name="T98" fmla="*/ 403 w 1274"/>
                <a:gd name="T99" fmla="*/ 855 h 1009"/>
                <a:gd name="T100" fmla="*/ 427 w 1274"/>
                <a:gd name="T101" fmla="*/ 899 h 1009"/>
                <a:gd name="T102" fmla="*/ 472 w 1274"/>
                <a:gd name="T103" fmla="*/ 952 h 1009"/>
                <a:gd name="T104" fmla="*/ 496 w 1274"/>
                <a:gd name="T105" fmla="*/ 1001 h 1009"/>
                <a:gd name="T106" fmla="*/ 525 w 1274"/>
                <a:gd name="T107" fmla="*/ 993 h 1009"/>
                <a:gd name="T108" fmla="*/ 533 w 1274"/>
                <a:gd name="T109" fmla="*/ 940 h 1009"/>
                <a:gd name="T110" fmla="*/ 578 w 1274"/>
                <a:gd name="T111" fmla="*/ 948 h 1009"/>
                <a:gd name="T112" fmla="*/ 675 w 1274"/>
                <a:gd name="T113" fmla="*/ 952 h 1009"/>
                <a:gd name="T114" fmla="*/ 749 w 1274"/>
                <a:gd name="T115" fmla="*/ 969 h 1009"/>
                <a:gd name="T116" fmla="*/ 785 w 1274"/>
                <a:gd name="T117" fmla="*/ 952 h 1009"/>
                <a:gd name="T118" fmla="*/ 1017 w 1274"/>
                <a:gd name="T119" fmla="*/ 855 h 1009"/>
                <a:gd name="T120" fmla="*/ 1188 w 1274"/>
                <a:gd name="T121" fmla="*/ 798 h 1009"/>
                <a:gd name="T122" fmla="*/ 1274 w 1274"/>
                <a:gd name="T123" fmla="*/ 663 h 10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74"/>
                <a:gd name="T187" fmla="*/ 0 h 1009"/>
                <a:gd name="T188" fmla="*/ 1274 w 1274"/>
                <a:gd name="T189" fmla="*/ 1009 h 10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74" h="1009">
                  <a:moveTo>
                    <a:pt x="1270" y="647"/>
                  </a:moveTo>
                  <a:lnTo>
                    <a:pt x="1266" y="639"/>
                  </a:lnTo>
                  <a:lnTo>
                    <a:pt x="1257" y="627"/>
                  </a:lnTo>
                  <a:lnTo>
                    <a:pt x="1249" y="611"/>
                  </a:lnTo>
                  <a:lnTo>
                    <a:pt x="1245" y="615"/>
                  </a:lnTo>
                  <a:lnTo>
                    <a:pt x="1233" y="615"/>
                  </a:lnTo>
                  <a:lnTo>
                    <a:pt x="1204" y="611"/>
                  </a:lnTo>
                  <a:lnTo>
                    <a:pt x="1188" y="611"/>
                  </a:lnTo>
                  <a:lnTo>
                    <a:pt x="1184" y="611"/>
                  </a:lnTo>
                  <a:lnTo>
                    <a:pt x="1168" y="606"/>
                  </a:lnTo>
                  <a:lnTo>
                    <a:pt x="1148" y="606"/>
                  </a:lnTo>
                  <a:lnTo>
                    <a:pt x="1135" y="602"/>
                  </a:lnTo>
                  <a:lnTo>
                    <a:pt x="1123" y="602"/>
                  </a:lnTo>
                  <a:lnTo>
                    <a:pt x="1107" y="598"/>
                  </a:lnTo>
                  <a:lnTo>
                    <a:pt x="1091" y="598"/>
                  </a:lnTo>
                  <a:lnTo>
                    <a:pt x="1074" y="578"/>
                  </a:lnTo>
                  <a:lnTo>
                    <a:pt x="1066" y="566"/>
                  </a:lnTo>
                  <a:lnTo>
                    <a:pt x="1054" y="554"/>
                  </a:lnTo>
                  <a:lnTo>
                    <a:pt x="1050" y="545"/>
                  </a:lnTo>
                  <a:lnTo>
                    <a:pt x="1042" y="537"/>
                  </a:lnTo>
                  <a:lnTo>
                    <a:pt x="1038" y="537"/>
                  </a:lnTo>
                  <a:lnTo>
                    <a:pt x="1030" y="521"/>
                  </a:lnTo>
                  <a:lnTo>
                    <a:pt x="1030" y="513"/>
                  </a:lnTo>
                  <a:lnTo>
                    <a:pt x="1017" y="509"/>
                  </a:lnTo>
                  <a:lnTo>
                    <a:pt x="1017" y="513"/>
                  </a:lnTo>
                  <a:lnTo>
                    <a:pt x="1017" y="501"/>
                  </a:lnTo>
                  <a:lnTo>
                    <a:pt x="1013" y="497"/>
                  </a:lnTo>
                  <a:lnTo>
                    <a:pt x="1005" y="488"/>
                  </a:lnTo>
                  <a:lnTo>
                    <a:pt x="1001" y="493"/>
                  </a:lnTo>
                  <a:lnTo>
                    <a:pt x="989" y="488"/>
                  </a:lnTo>
                  <a:lnTo>
                    <a:pt x="985" y="484"/>
                  </a:lnTo>
                  <a:lnTo>
                    <a:pt x="981" y="480"/>
                  </a:lnTo>
                  <a:lnTo>
                    <a:pt x="977" y="480"/>
                  </a:lnTo>
                  <a:lnTo>
                    <a:pt x="973" y="468"/>
                  </a:lnTo>
                  <a:lnTo>
                    <a:pt x="973" y="464"/>
                  </a:lnTo>
                  <a:lnTo>
                    <a:pt x="964" y="452"/>
                  </a:lnTo>
                  <a:lnTo>
                    <a:pt x="964" y="444"/>
                  </a:lnTo>
                  <a:lnTo>
                    <a:pt x="952" y="432"/>
                  </a:lnTo>
                  <a:lnTo>
                    <a:pt x="940" y="419"/>
                  </a:lnTo>
                  <a:lnTo>
                    <a:pt x="940" y="407"/>
                  </a:lnTo>
                  <a:lnTo>
                    <a:pt x="932" y="403"/>
                  </a:lnTo>
                  <a:lnTo>
                    <a:pt x="932" y="399"/>
                  </a:lnTo>
                  <a:lnTo>
                    <a:pt x="932" y="391"/>
                  </a:lnTo>
                  <a:lnTo>
                    <a:pt x="944" y="391"/>
                  </a:lnTo>
                  <a:lnTo>
                    <a:pt x="948" y="387"/>
                  </a:lnTo>
                  <a:lnTo>
                    <a:pt x="944" y="375"/>
                  </a:lnTo>
                  <a:lnTo>
                    <a:pt x="940" y="375"/>
                  </a:lnTo>
                  <a:lnTo>
                    <a:pt x="932" y="366"/>
                  </a:lnTo>
                  <a:lnTo>
                    <a:pt x="932" y="358"/>
                  </a:lnTo>
                  <a:lnTo>
                    <a:pt x="932" y="354"/>
                  </a:lnTo>
                  <a:lnTo>
                    <a:pt x="936" y="358"/>
                  </a:lnTo>
                  <a:lnTo>
                    <a:pt x="944" y="358"/>
                  </a:lnTo>
                  <a:lnTo>
                    <a:pt x="940" y="354"/>
                  </a:lnTo>
                  <a:lnTo>
                    <a:pt x="932" y="350"/>
                  </a:lnTo>
                  <a:lnTo>
                    <a:pt x="932" y="346"/>
                  </a:lnTo>
                  <a:lnTo>
                    <a:pt x="924" y="346"/>
                  </a:lnTo>
                  <a:lnTo>
                    <a:pt x="920" y="342"/>
                  </a:lnTo>
                  <a:lnTo>
                    <a:pt x="912" y="338"/>
                  </a:lnTo>
                  <a:lnTo>
                    <a:pt x="912" y="334"/>
                  </a:lnTo>
                  <a:lnTo>
                    <a:pt x="907" y="326"/>
                  </a:lnTo>
                  <a:lnTo>
                    <a:pt x="903" y="330"/>
                  </a:lnTo>
                  <a:lnTo>
                    <a:pt x="899" y="330"/>
                  </a:lnTo>
                  <a:lnTo>
                    <a:pt x="895" y="326"/>
                  </a:lnTo>
                  <a:lnTo>
                    <a:pt x="895" y="322"/>
                  </a:lnTo>
                  <a:lnTo>
                    <a:pt x="891" y="322"/>
                  </a:lnTo>
                  <a:lnTo>
                    <a:pt x="879" y="309"/>
                  </a:lnTo>
                  <a:lnTo>
                    <a:pt x="879" y="301"/>
                  </a:lnTo>
                  <a:lnTo>
                    <a:pt x="875" y="301"/>
                  </a:lnTo>
                  <a:lnTo>
                    <a:pt x="875" y="297"/>
                  </a:lnTo>
                  <a:lnTo>
                    <a:pt x="871" y="297"/>
                  </a:lnTo>
                  <a:lnTo>
                    <a:pt x="863" y="297"/>
                  </a:lnTo>
                  <a:lnTo>
                    <a:pt x="859" y="289"/>
                  </a:lnTo>
                  <a:lnTo>
                    <a:pt x="863" y="285"/>
                  </a:lnTo>
                  <a:lnTo>
                    <a:pt x="863" y="289"/>
                  </a:lnTo>
                  <a:lnTo>
                    <a:pt x="863" y="281"/>
                  </a:lnTo>
                  <a:lnTo>
                    <a:pt x="859" y="277"/>
                  </a:lnTo>
                  <a:lnTo>
                    <a:pt x="859" y="269"/>
                  </a:lnTo>
                  <a:lnTo>
                    <a:pt x="855" y="269"/>
                  </a:lnTo>
                  <a:lnTo>
                    <a:pt x="850" y="257"/>
                  </a:lnTo>
                  <a:lnTo>
                    <a:pt x="842" y="244"/>
                  </a:lnTo>
                  <a:lnTo>
                    <a:pt x="838" y="236"/>
                  </a:lnTo>
                  <a:lnTo>
                    <a:pt x="814" y="236"/>
                  </a:lnTo>
                  <a:lnTo>
                    <a:pt x="810" y="236"/>
                  </a:lnTo>
                  <a:lnTo>
                    <a:pt x="793" y="236"/>
                  </a:lnTo>
                  <a:lnTo>
                    <a:pt x="785" y="224"/>
                  </a:lnTo>
                  <a:lnTo>
                    <a:pt x="785" y="212"/>
                  </a:lnTo>
                  <a:lnTo>
                    <a:pt x="781" y="208"/>
                  </a:lnTo>
                  <a:lnTo>
                    <a:pt x="769" y="204"/>
                  </a:lnTo>
                  <a:lnTo>
                    <a:pt x="757" y="204"/>
                  </a:lnTo>
                  <a:lnTo>
                    <a:pt x="745" y="200"/>
                  </a:lnTo>
                  <a:lnTo>
                    <a:pt x="732" y="200"/>
                  </a:lnTo>
                  <a:lnTo>
                    <a:pt x="728" y="200"/>
                  </a:lnTo>
                  <a:lnTo>
                    <a:pt x="724" y="200"/>
                  </a:lnTo>
                  <a:lnTo>
                    <a:pt x="716" y="200"/>
                  </a:lnTo>
                  <a:lnTo>
                    <a:pt x="708" y="200"/>
                  </a:lnTo>
                  <a:lnTo>
                    <a:pt x="692" y="200"/>
                  </a:lnTo>
                  <a:lnTo>
                    <a:pt x="680" y="200"/>
                  </a:lnTo>
                  <a:lnTo>
                    <a:pt x="663" y="196"/>
                  </a:lnTo>
                  <a:lnTo>
                    <a:pt x="647" y="196"/>
                  </a:lnTo>
                  <a:lnTo>
                    <a:pt x="631" y="196"/>
                  </a:lnTo>
                  <a:lnTo>
                    <a:pt x="627" y="191"/>
                  </a:lnTo>
                  <a:lnTo>
                    <a:pt x="614" y="191"/>
                  </a:lnTo>
                  <a:lnTo>
                    <a:pt x="602" y="183"/>
                  </a:lnTo>
                  <a:lnTo>
                    <a:pt x="590" y="175"/>
                  </a:lnTo>
                  <a:lnTo>
                    <a:pt x="574" y="163"/>
                  </a:lnTo>
                  <a:lnTo>
                    <a:pt x="562" y="151"/>
                  </a:lnTo>
                  <a:lnTo>
                    <a:pt x="545" y="143"/>
                  </a:lnTo>
                  <a:lnTo>
                    <a:pt x="545" y="139"/>
                  </a:lnTo>
                  <a:lnTo>
                    <a:pt x="533" y="130"/>
                  </a:lnTo>
                  <a:lnTo>
                    <a:pt x="521" y="118"/>
                  </a:lnTo>
                  <a:lnTo>
                    <a:pt x="505" y="110"/>
                  </a:lnTo>
                  <a:lnTo>
                    <a:pt x="501" y="106"/>
                  </a:lnTo>
                  <a:lnTo>
                    <a:pt x="484" y="90"/>
                  </a:lnTo>
                  <a:lnTo>
                    <a:pt x="468" y="78"/>
                  </a:lnTo>
                  <a:lnTo>
                    <a:pt x="456" y="65"/>
                  </a:lnTo>
                  <a:lnTo>
                    <a:pt x="444" y="61"/>
                  </a:lnTo>
                  <a:lnTo>
                    <a:pt x="431" y="53"/>
                  </a:lnTo>
                  <a:lnTo>
                    <a:pt x="427" y="53"/>
                  </a:lnTo>
                  <a:lnTo>
                    <a:pt x="415" y="49"/>
                  </a:lnTo>
                  <a:lnTo>
                    <a:pt x="391" y="33"/>
                  </a:lnTo>
                  <a:lnTo>
                    <a:pt x="374" y="25"/>
                  </a:lnTo>
                  <a:lnTo>
                    <a:pt x="362" y="12"/>
                  </a:lnTo>
                  <a:lnTo>
                    <a:pt x="346" y="8"/>
                  </a:lnTo>
                  <a:lnTo>
                    <a:pt x="338" y="8"/>
                  </a:lnTo>
                  <a:lnTo>
                    <a:pt x="330" y="8"/>
                  </a:lnTo>
                  <a:lnTo>
                    <a:pt x="313" y="4"/>
                  </a:lnTo>
                  <a:lnTo>
                    <a:pt x="297" y="0"/>
                  </a:lnTo>
                  <a:lnTo>
                    <a:pt x="293" y="0"/>
                  </a:lnTo>
                  <a:lnTo>
                    <a:pt x="281" y="0"/>
                  </a:lnTo>
                  <a:lnTo>
                    <a:pt x="273" y="4"/>
                  </a:lnTo>
                  <a:lnTo>
                    <a:pt x="260" y="8"/>
                  </a:lnTo>
                  <a:lnTo>
                    <a:pt x="252" y="12"/>
                  </a:lnTo>
                  <a:lnTo>
                    <a:pt x="240" y="17"/>
                  </a:lnTo>
                  <a:lnTo>
                    <a:pt x="236" y="17"/>
                  </a:lnTo>
                  <a:lnTo>
                    <a:pt x="224" y="21"/>
                  </a:lnTo>
                  <a:lnTo>
                    <a:pt x="220" y="21"/>
                  </a:lnTo>
                  <a:lnTo>
                    <a:pt x="216" y="21"/>
                  </a:lnTo>
                  <a:lnTo>
                    <a:pt x="151" y="41"/>
                  </a:lnTo>
                  <a:lnTo>
                    <a:pt x="208" y="106"/>
                  </a:lnTo>
                  <a:lnTo>
                    <a:pt x="203" y="110"/>
                  </a:lnTo>
                  <a:lnTo>
                    <a:pt x="191" y="118"/>
                  </a:lnTo>
                  <a:lnTo>
                    <a:pt x="183" y="130"/>
                  </a:lnTo>
                  <a:lnTo>
                    <a:pt x="179" y="143"/>
                  </a:lnTo>
                  <a:lnTo>
                    <a:pt x="171" y="143"/>
                  </a:lnTo>
                  <a:lnTo>
                    <a:pt x="167" y="143"/>
                  </a:lnTo>
                  <a:lnTo>
                    <a:pt x="142" y="147"/>
                  </a:lnTo>
                  <a:lnTo>
                    <a:pt x="130" y="151"/>
                  </a:lnTo>
                  <a:lnTo>
                    <a:pt x="126" y="163"/>
                  </a:lnTo>
                  <a:lnTo>
                    <a:pt x="118" y="175"/>
                  </a:lnTo>
                  <a:lnTo>
                    <a:pt x="106" y="183"/>
                  </a:lnTo>
                  <a:lnTo>
                    <a:pt x="102" y="183"/>
                  </a:lnTo>
                  <a:lnTo>
                    <a:pt x="94" y="191"/>
                  </a:lnTo>
                  <a:lnTo>
                    <a:pt x="85" y="191"/>
                  </a:lnTo>
                  <a:lnTo>
                    <a:pt x="77" y="191"/>
                  </a:lnTo>
                  <a:lnTo>
                    <a:pt x="61" y="187"/>
                  </a:lnTo>
                  <a:lnTo>
                    <a:pt x="53" y="187"/>
                  </a:lnTo>
                  <a:lnTo>
                    <a:pt x="41" y="183"/>
                  </a:lnTo>
                  <a:lnTo>
                    <a:pt x="28" y="183"/>
                  </a:lnTo>
                  <a:lnTo>
                    <a:pt x="24" y="183"/>
                  </a:lnTo>
                  <a:lnTo>
                    <a:pt x="20" y="196"/>
                  </a:lnTo>
                  <a:lnTo>
                    <a:pt x="20" y="208"/>
                  </a:lnTo>
                  <a:lnTo>
                    <a:pt x="16" y="212"/>
                  </a:lnTo>
                  <a:lnTo>
                    <a:pt x="16" y="224"/>
                  </a:lnTo>
                  <a:lnTo>
                    <a:pt x="16" y="236"/>
                  </a:lnTo>
                  <a:lnTo>
                    <a:pt x="12" y="244"/>
                  </a:lnTo>
                  <a:lnTo>
                    <a:pt x="8" y="257"/>
                  </a:lnTo>
                  <a:lnTo>
                    <a:pt x="0" y="265"/>
                  </a:lnTo>
                  <a:lnTo>
                    <a:pt x="4" y="269"/>
                  </a:lnTo>
                  <a:lnTo>
                    <a:pt x="16" y="265"/>
                  </a:lnTo>
                  <a:lnTo>
                    <a:pt x="28" y="265"/>
                  </a:lnTo>
                  <a:lnTo>
                    <a:pt x="41" y="269"/>
                  </a:lnTo>
                  <a:lnTo>
                    <a:pt x="41" y="273"/>
                  </a:lnTo>
                  <a:lnTo>
                    <a:pt x="53" y="285"/>
                  </a:lnTo>
                  <a:lnTo>
                    <a:pt x="57" y="297"/>
                  </a:lnTo>
                  <a:lnTo>
                    <a:pt x="65" y="309"/>
                  </a:lnTo>
                  <a:lnTo>
                    <a:pt x="77" y="322"/>
                  </a:lnTo>
                  <a:lnTo>
                    <a:pt x="81" y="334"/>
                  </a:lnTo>
                  <a:lnTo>
                    <a:pt x="90" y="346"/>
                  </a:lnTo>
                  <a:lnTo>
                    <a:pt x="102" y="358"/>
                  </a:lnTo>
                  <a:lnTo>
                    <a:pt x="106" y="370"/>
                  </a:lnTo>
                  <a:lnTo>
                    <a:pt x="114" y="383"/>
                  </a:lnTo>
                  <a:lnTo>
                    <a:pt x="122" y="395"/>
                  </a:lnTo>
                  <a:lnTo>
                    <a:pt x="130" y="407"/>
                  </a:lnTo>
                  <a:lnTo>
                    <a:pt x="138" y="419"/>
                  </a:lnTo>
                  <a:lnTo>
                    <a:pt x="146" y="436"/>
                  </a:lnTo>
                  <a:lnTo>
                    <a:pt x="155" y="444"/>
                  </a:lnTo>
                  <a:lnTo>
                    <a:pt x="163" y="456"/>
                  </a:lnTo>
                  <a:lnTo>
                    <a:pt x="163" y="464"/>
                  </a:lnTo>
                  <a:lnTo>
                    <a:pt x="159" y="476"/>
                  </a:lnTo>
                  <a:lnTo>
                    <a:pt x="167" y="488"/>
                  </a:lnTo>
                  <a:lnTo>
                    <a:pt x="171" y="497"/>
                  </a:lnTo>
                  <a:lnTo>
                    <a:pt x="179" y="509"/>
                  </a:lnTo>
                  <a:lnTo>
                    <a:pt x="191" y="513"/>
                  </a:lnTo>
                  <a:lnTo>
                    <a:pt x="199" y="521"/>
                  </a:lnTo>
                  <a:lnTo>
                    <a:pt x="212" y="525"/>
                  </a:lnTo>
                  <a:lnTo>
                    <a:pt x="220" y="529"/>
                  </a:lnTo>
                  <a:lnTo>
                    <a:pt x="224" y="533"/>
                  </a:lnTo>
                  <a:lnTo>
                    <a:pt x="236" y="541"/>
                  </a:lnTo>
                  <a:lnTo>
                    <a:pt x="240" y="554"/>
                  </a:lnTo>
                  <a:lnTo>
                    <a:pt x="248" y="566"/>
                  </a:lnTo>
                  <a:lnTo>
                    <a:pt x="252" y="578"/>
                  </a:lnTo>
                  <a:lnTo>
                    <a:pt x="256" y="590"/>
                  </a:lnTo>
                  <a:lnTo>
                    <a:pt x="269" y="602"/>
                  </a:lnTo>
                  <a:lnTo>
                    <a:pt x="269" y="615"/>
                  </a:lnTo>
                  <a:lnTo>
                    <a:pt x="273" y="623"/>
                  </a:lnTo>
                  <a:lnTo>
                    <a:pt x="277" y="635"/>
                  </a:lnTo>
                  <a:lnTo>
                    <a:pt x="273" y="647"/>
                  </a:lnTo>
                  <a:lnTo>
                    <a:pt x="269" y="659"/>
                  </a:lnTo>
                  <a:lnTo>
                    <a:pt x="273" y="672"/>
                  </a:lnTo>
                  <a:lnTo>
                    <a:pt x="277" y="684"/>
                  </a:lnTo>
                  <a:lnTo>
                    <a:pt x="281" y="692"/>
                  </a:lnTo>
                  <a:lnTo>
                    <a:pt x="277" y="704"/>
                  </a:lnTo>
                  <a:lnTo>
                    <a:pt x="285" y="716"/>
                  </a:lnTo>
                  <a:lnTo>
                    <a:pt x="293" y="729"/>
                  </a:lnTo>
                  <a:lnTo>
                    <a:pt x="301" y="741"/>
                  </a:lnTo>
                  <a:lnTo>
                    <a:pt x="309" y="753"/>
                  </a:lnTo>
                  <a:lnTo>
                    <a:pt x="317" y="761"/>
                  </a:lnTo>
                  <a:lnTo>
                    <a:pt x="330" y="765"/>
                  </a:lnTo>
                  <a:lnTo>
                    <a:pt x="342" y="769"/>
                  </a:lnTo>
                  <a:lnTo>
                    <a:pt x="354" y="777"/>
                  </a:lnTo>
                  <a:lnTo>
                    <a:pt x="358" y="781"/>
                  </a:lnTo>
                  <a:lnTo>
                    <a:pt x="366" y="794"/>
                  </a:lnTo>
                  <a:lnTo>
                    <a:pt x="378" y="806"/>
                  </a:lnTo>
                  <a:lnTo>
                    <a:pt x="387" y="818"/>
                  </a:lnTo>
                  <a:lnTo>
                    <a:pt x="399" y="842"/>
                  </a:lnTo>
                  <a:lnTo>
                    <a:pt x="403" y="855"/>
                  </a:lnTo>
                  <a:lnTo>
                    <a:pt x="403" y="867"/>
                  </a:lnTo>
                  <a:lnTo>
                    <a:pt x="407" y="871"/>
                  </a:lnTo>
                  <a:lnTo>
                    <a:pt x="415" y="883"/>
                  </a:lnTo>
                  <a:lnTo>
                    <a:pt x="419" y="895"/>
                  </a:lnTo>
                  <a:lnTo>
                    <a:pt x="427" y="899"/>
                  </a:lnTo>
                  <a:lnTo>
                    <a:pt x="431" y="912"/>
                  </a:lnTo>
                  <a:lnTo>
                    <a:pt x="444" y="924"/>
                  </a:lnTo>
                  <a:lnTo>
                    <a:pt x="456" y="932"/>
                  </a:lnTo>
                  <a:lnTo>
                    <a:pt x="468" y="940"/>
                  </a:lnTo>
                  <a:lnTo>
                    <a:pt x="472" y="952"/>
                  </a:lnTo>
                  <a:lnTo>
                    <a:pt x="472" y="965"/>
                  </a:lnTo>
                  <a:lnTo>
                    <a:pt x="476" y="969"/>
                  </a:lnTo>
                  <a:lnTo>
                    <a:pt x="484" y="977"/>
                  </a:lnTo>
                  <a:lnTo>
                    <a:pt x="492" y="993"/>
                  </a:lnTo>
                  <a:lnTo>
                    <a:pt x="496" y="1001"/>
                  </a:lnTo>
                  <a:lnTo>
                    <a:pt x="496" y="1009"/>
                  </a:lnTo>
                  <a:lnTo>
                    <a:pt x="501" y="1009"/>
                  </a:lnTo>
                  <a:lnTo>
                    <a:pt x="509" y="1001"/>
                  </a:lnTo>
                  <a:lnTo>
                    <a:pt x="513" y="1001"/>
                  </a:lnTo>
                  <a:lnTo>
                    <a:pt x="525" y="993"/>
                  </a:lnTo>
                  <a:lnTo>
                    <a:pt x="521" y="989"/>
                  </a:lnTo>
                  <a:lnTo>
                    <a:pt x="517" y="977"/>
                  </a:lnTo>
                  <a:lnTo>
                    <a:pt x="517" y="965"/>
                  </a:lnTo>
                  <a:lnTo>
                    <a:pt x="525" y="952"/>
                  </a:lnTo>
                  <a:lnTo>
                    <a:pt x="533" y="940"/>
                  </a:lnTo>
                  <a:lnTo>
                    <a:pt x="537" y="936"/>
                  </a:lnTo>
                  <a:lnTo>
                    <a:pt x="549" y="940"/>
                  </a:lnTo>
                  <a:lnTo>
                    <a:pt x="553" y="948"/>
                  </a:lnTo>
                  <a:lnTo>
                    <a:pt x="566" y="952"/>
                  </a:lnTo>
                  <a:lnTo>
                    <a:pt x="578" y="948"/>
                  </a:lnTo>
                  <a:lnTo>
                    <a:pt x="590" y="944"/>
                  </a:lnTo>
                  <a:lnTo>
                    <a:pt x="602" y="944"/>
                  </a:lnTo>
                  <a:lnTo>
                    <a:pt x="651" y="944"/>
                  </a:lnTo>
                  <a:lnTo>
                    <a:pt x="659" y="952"/>
                  </a:lnTo>
                  <a:lnTo>
                    <a:pt x="675" y="952"/>
                  </a:lnTo>
                  <a:lnTo>
                    <a:pt x="696" y="952"/>
                  </a:lnTo>
                  <a:lnTo>
                    <a:pt x="712" y="956"/>
                  </a:lnTo>
                  <a:lnTo>
                    <a:pt x="737" y="952"/>
                  </a:lnTo>
                  <a:lnTo>
                    <a:pt x="741" y="952"/>
                  </a:lnTo>
                  <a:lnTo>
                    <a:pt x="749" y="969"/>
                  </a:lnTo>
                  <a:lnTo>
                    <a:pt x="753" y="973"/>
                  </a:lnTo>
                  <a:lnTo>
                    <a:pt x="765" y="973"/>
                  </a:lnTo>
                  <a:lnTo>
                    <a:pt x="777" y="969"/>
                  </a:lnTo>
                  <a:lnTo>
                    <a:pt x="781" y="965"/>
                  </a:lnTo>
                  <a:lnTo>
                    <a:pt x="785" y="952"/>
                  </a:lnTo>
                  <a:lnTo>
                    <a:pt x="814" y="916"/>
                  </a:lnTo>
                  <a:lnTo>
                    <a:pt x="826" y="904"/>
                  </a:lnTo>
                  <a:lnTo>
                    <a:pt x="883" y="871"/>
                  </a:lnTo>
                  <a:lnTo>
                    <a:pt x="944" y="867"/>
                  </a:lnTo>
                  <a:lnTo>
                    <a:pt x="1017" y="855"/>
                  </a:lnTo>
                  <a:lnTo>
                    <a:pt x="1054" y="847"/>
                  </a:lnTo>
                  <a:lnTo>
                    <a:pt x="1099" y="830"/>
                  </a:lnTo>
                  <a:lnTo>
                    <a:pt x="1115" y="826"/>
                  </a:lnTo>
                  <a:lnTo>
                    <a:pt x="1176" y="806"/>
                  </a:lnTo>
                  <a:lnTo>
                    <a:pt x="1188" y="798"/>
                  </a:lnTo>
                  <a:lnTo>
                    <a:pt x="1233" y="781"/>
                  </a:lnTo>
                  <a:lnTo>
                    <a:pt x="1245" y="753"/>
                  </a:lnTo>
                  <a:lnTo>
                    <a:pt x="1253" y="720"/>
                  </a:lnTo>
                  <a:lnTo>
                    <a:pt x="1266" y="688"/>
                  </a:lnTo>
                  <a:lnTo>
                    <a:pt x="1274" y="663"/>
                  </a:lnTo>
                  <a:lnTo>
                    <a:pt x="1270" y="64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807" name="Freeform 1148">
              <a:extLst>
                <a:ext uri="{FF2B5EF4-FFF2-40B4-BE49-F238E27FC236}">
                  <a16:creationId xmlns="" xmlns:a16="http://schemas.microsoft.com/office/drawing/2014/main" id="{3BD1D7FB-9909-4D5D-98C2-4658B905768D}"/>
                </a:ext>
              </a:extLst>
            </p:cNvPr>
            <p:cNvSpPr>
              <a:spLocks/>
            </p:cNvSpPr>
            <p:nvPr/>
          </p:nvSpPr>
          <p:spPr bwMode="gray">
            <a:xfrm>
              <a:off x="5535010" y="3786770"/>
              <a:ext cx="21944" cy="10082"/>
            </a:xfrm>
            <a:custGeom>
              <a:avLst/>
              <a:gdLst>
                <a:gd name="T0" fmla="*/ 33 w 61"/>
                <a:gd name="T1" fmla="*/ 4 h 28"/>
                <a:gd name="T2" fmla="*/ 25 w 61"/>
                <a:gd name="T3" fmla="*/ 12 h 28"/>
                <a:gd name="T4" fmla="*/ 13 w 61"/>
                <a:gd name="T5" fmla="*/ 20 h 28"/>
                <a:gd name="T6" fmla="*/ 0 w 61"/>
                <a:gd name="T7" fmla="*/ 28 h 28"/>
                <a:gd name="T8" fmla="*/ 13 w 61"/>
                <a:gd name="T9" fmla="*/ 24 h 28"/>
                <a:gd name="T10" fmla="*/ 25 w 61"/>
                <a:gd name="T11" fmla="*/ 20 h 28"/>
                <a:gd name="T12" fmla="*/ 37 w 61"/>
                <a:gd name="T13" fmla="*/ 16 h 28"/>
                <a:gd name="T14" fmla="*/ 49 w 61"/>
                <a:gd name="T15" fmla="*/ 12 h 28"/>
                <a:gd name="T16" fmla="*/ 61 w 61"/>
                <a:gd name="T17" fmla="*/ 0 h 28"/>
                <a:gd name="T18" fmla="*/ 57 w 61"/>
                <a:gd name="T19" fmla="*/ 0 h 28"/>
                <a:gd name="T20" fmla="*/ 45 w 61"/>
                <a:gd name="T21" fmla="*/ 0 h 28"/>
                <a:gd name="T22" fmla="*/ 33 w 61"/>
                <a:gd name="T23" fmla="*/ 4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28"/>
                <a:gd name="T38" fmla="*/ 61 w 61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28">
                  <a:moveTo>
                    <a:pt x="33" y="4"/>
                  </a:moveTo>
                  <a:lnTo>
                    <a:pt x="25" y="12"/>
                  </a:lnTo>
                  <a:lnTo>
                    <a:pt x="13" y="20"/>
                  </a:lnTo>
                  <a:lnTo>
                    <a:pt x="0" y="28"/>
                  </a:lnTo>
                  <a:lnTo>
                    <a:pt x="13" y="24"/>
                  </a:lnTo>
                  <a:lnTo>
                    <a:pt x="25" y="20"/>
                  </a:lnTo>
                  <a:lnTo>
                    <a:pt x="37" y="16"/>
                  </a:lnTo>
                  <a:lnTo>
                    <a:pt x="49" y="12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45" y="0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808" name="Freeform 1150">
              <a:extLst>
                <a:ext uri="{FF2B5EF4-FFF2-40B4-BE49-F238E27FC236}">
                  <a16:creationId xmlns="" xmlns:a16="http://schemas.microsoft.com/office/drawing/2014/main" id="{C4B5FCF7-AEC7-4396-A57D-C4856F83736E}"/>
                </a:ext>
              </a:extLst>
            </p:cNvPr>
            <p:cNvSpPr>
              <a:spLocks/>
            </p:cNvSpPr>
            <p:nvPr/>
          </p:nvSpPr>
          <p:spPr bwMode="gray">
            <a:xfrm>
              <a:off x="5290750" y="3476043"/>
              <a:ext cx="418372" cy="354957"/>
            </a:xfrm>
            <a:custGeom>
              <a:avLst/>
              <a:gdLst>
                <a:gd name="T0" fmla="*/ 1090 w 1155"/>
                <a:gd name="T1" fmla="*/ 899 h 980"/>
                <a:gd name="T2" fmla="*/ 1147 w 1155"/>
                <a:gd name="T3" fmla="*/ 866 h 980"/>
                <a:gd name="T4" fmla="*/ 1143 w 1155"/>
                <a:gd name="T5" fmla="*/ 842 h 980"/>
                <a:gd name="T6" fmla="*/ 1123 w 1155"/>
                <a:gd name="T7" fmla="*/ 781 h 980"/>
                <a:gd name="T8" fmla="*/ 1050 w 1155"/>
                <a:gd name="T9" fmla="*/ 729 h 980"/>
                <a:gd name="T10" fmla="*/ 1006 w 1155"/>
                <a:gd name="T11" fmla="*/ 672 h 980"/>
                <a:gd name="T12" fmla="*/ 1066 w 1155"/>
                <a:gd name="T13" fmla="*/ 591 h 980"/>
                <a:gd name="T14" fmla="*/ 1042 w 1155"/>
                <a:gd name="T15" fmla="*/ 567 h 980"/>
                <a:gd name="T16" fmla="*/ 1006 w 1155"/>
                <a:gd name="T17" fmla="*/ 522 h 980"/>
                <a:gd name="T18" fmla="*/ 1002 w 1155"/>
                <a:gd name="T19" fmla="*/ 437 h 980"/>
                <a:gd name="T20" fmla="*/ 985 w 1155"/>
                <a:gd name="T21" fmla="*/ 389 h 980"/>
                <a:gd name="T22" fmla="*/ 1022 w 1155"/>
                <a:gd name="T23" fmla="*/ 328 h 980"/>
                <a:gd name="T24" fmla="*/ 1022 w 1155"/>
                <a:gd name="T25" fmla="*/ 259 h 980"/>
                <a:gd name="T26" fmla="*/ 965 w 1155"/>
                <a:gd name="T27" fmla="*/ 198 h 980"/>
                <a:gd name="T28" fmla="*/ 905 w 1155"/>
                <a:gd name="T29" fmla="*/ 150 h 980"/>
                <a:gd name="T30" fmla="*/ 832 w 1155"/>
                <a:gd name="T31" fmla="*/ 134 h 980"/>
                <a:gd name="T32" fmla="*/ 771 w 1155"/>
                <a:gd name="T33" fmla="*/ 105 h 980"/>
                <a:gd name="T34" fmla="*/ 695 w 1155"/>
                <a:gd name="T35" fmla="*/ 113 h 980"/>
                <a:gd name="T36" fmla="*/ 638 w 1155"/>
                <a:gd name="T37" fmla="*/ 158 h 980"/>
                <a:gd name="T38" fmla="*/ 594 w 1155"/>
                <a:gd name="T39" fmla="*/ 178 h 980"/>
                <a:gd name="T40" fmla="*/ 574 w 1155"/>
                <a:gd name="T41" fmla="*/ 198 h 980"/>
                <a:gd name="T42" fmla="*/ 549 w 1155"/>
                <a:gd name="T43" fmla="*/ 202 h 980"/>
                <a:gd name="T44" fmla="*/ 485 w 1155"/>
                <a:gd name="T45" fmla="*/ 219 h 980"/>
                <a:gd name="T46" fmla="*/ 396 w 1155"/>
                <a:gd name="T47" fmla="*/ 194 h 980"/>
                <a:gd name="T48" fmla="*/ 343 w 1155"/>
                <a:gd name="T49" fmla="*/ 158 h 980"/>
                <a:gd name="T50" fmla="*/ 291 w 1155"/>
                <a:gd name="T51" fmla="*/ 101 h 980"/>
                <a:gd name="T52" fmla="*/ 254 w 1155"/>
                <a:gd name="T53" fmla="*/ 77 h 980"/>
                <a:gd name="T54" fmla="*/ 259 w 1155"/>
                <a:gd name="T55" fmla="*/ 24 h 980"/>
                <a:gd name="T56" fmla="*/ 186 w 1155"/>
                <a:gd name="T57" fmla="*/ 28 h 980"/>
                <a:gd name="T58" fmla="*/ 121 w 1155"/>
                <a:gd name="T59" fmla="*/ 61 h 980"/>
                <a:gd name="T60" fmla="*/ 57 w 1155"/>
                <a:gd name="T61" fmla="*/ 20 h 980"/>
                <a:gd name="T62" fmla="*/ 12 w 1155"/>
                <a:gd name="T63" fmla="*/ 24 h 980"/>
                <a:gd name="T64" fmla="*/ 16 w 1155"/>
                <a:gd name="T65" fmla="*/ 85 h 980"/>
                <a:gd name="T66" fmla="*/ 32 w 1155"/>
                <a:gd name="T67" fmla="*/ 142 h 980"/>
                <a:gd name="T68" fmla="*/ 61 w 1155"/>
                <a:gd name="T69" fmla="*/ 215 h 980"/>
                <a:gd name="T70" fmla="*/ 81 w 1155"/>
                <a:gd name="T71" fmla="*/ 259 h 980"/>
                <a:gd name="T72" fmla="*/ 117 w 1155"/>
                <a:gd name="T73" fmla="*/ 271 h 980"/>
                <a:gd name="T74" fmla="*/ 113 w 1155"/>
                <a:gd name="T75" fmla="*/ 320 h 980"/>
                <a:gd name="T76" fmla="*/ 85 w 1155"/>
                <a:gd name="T77" fmla="*/ 368 h 980"/>
                <a:gd name="T78" fmla="*/ 105 w 1155"/>
                <a:gd name="T79" fmla="*/ 421 h 980"/>
                <a:gd name="T80" fmla="*/ 141 w 1155"/>
                <a:gd name="T81" fmla="*/ 466 h 980"/>
                <a:gd name="T82" fmla="*/ 194 w 1155"/>
                <a:gd name="T83" fmla="*/ 498 h 980"/>
                <a:gd name="T84" fmla="*/ 218 w 1155"/>
                <a:gd name="T85" fmla="*/ 526 h 980"/>
                <a:gd name="T86" fmla="*/ 218 w 1155"/>
                <a:gd name="T87" fmla="*/ 579 h 980"/>
                <a:gd name="T88" fmla="*/ 246 w 1155"/>
                <a:gd name="T89" fmla="*/ 632 h 980"/>
                <a:gd name="T90" fmla="*/ 279 w 1155"/>
                <a:gd name="T91" fmla="*/ 664 h 980"/>
                <a:gd name="T92" fmla="*/ 303 w 1155"/>
                <a:gd name="T93" fmla="*/ 627 h 980"/>
                <a:gd name="T94" fmla="*/ 339 w 1155"/>
                <a:gd name="T95" fmla="*/ 656 h 980"/>
                <a:gd name="T96" fmla="*/ 372 w 1155"/>
                <a:gd name="T97" fmla="*/ 672 h 980"/>
                <a:gd name="T98" fmla="*/ 404 w 1155"/>
                <a:gd name="T99" fmla="*/ 717 h 980"/>
                <a:gd name="T100" fmla="*/ 440 w 1155"/>
                <a:gd name="T101" fmla="*/ 793 h 980"/>
                <a:gd name="T102" fmla="*/ 501 w 1155"/>
                <a:gd name="T103" fmla="*/ 818 h 980"/>
                <a:gd name="T104" fmla="*/ 565 w 1155"/>
                <a:gd name="T105" fmla="*/ 858 h 980"/>
                <a:gd name="T106" fmla="*/ 642 w 1155"/>
                <a:gd name="T107" fmla="*/ 891 h 980"/>
                <a:gd name="T108" fmla="*/ 703 w 1155"/>
                <a:gd name="T109" fmla="*/ 858 h 980"/>
                <a:gd name="T110" fmla="*/ 767 w 1155"/>
                <a:gd name="T111" fmla="*/ 854 h 980"/>
                <a:gd name="T112" fmla="*/ 800 w 1155"/>
                <a:gd name="T113" fmla="*/ 935 h 980"/>
                <a:gd name="T114" fmla="*/ 876 w 1155"/>
                <a:gd name="T115" fmla="*/ 951 h 980"/>
                <a:gd name="T116" fmla="*/ 957 w 1155"/>
                <a:gd name="T117" fmla="*/ 963 h 980"/>
                <a:gd name="T118" fmla="*/ 1034 w 1155"/>
                <a:gd name="T119" fmla="*/ 980 h 98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5"/>
                <a:gd name="T181" fmla="*/ 0 h 980"/>
                <a:gd name="T182" fmla="*/ 1155 w 1155"/>
                <a:gd name="T183" fmla="*/ 980 h 98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5" h="980">
                  <a:moveTo>
                    <a:pt x="1054" y="947"/>
                  </a:moveTo>
                  <a:lnTo>
                    <a:pt x="1054" y="935"/>
                  </a:lnTo>
                  <a:lnTo>
                    <a:pt x="1062" y="927"/>
                  </a:lnTo>
                  <a:lnTo>
                    <a:pt x="1062" y="915"/>
                  </a:lnTo>
                  <a:lnTo>
                    <a:pt x="1070" y="903"/>
                  </a:lnTo>
                  <a:lnTo>
                    <a:pt x="1086" y="895"/>
                  </a:lnTo>
                  <a:lnTo>
                    <a:pt x="1090" y="899"/>
                  </a:lnTo>
                  <a:lnTo>
                    <a:pt x="1098" y="887"/>
                  </a:lnTo>
                  <a:lnTo>
                    <a:pt x="1107" y="887"/>
                  </a:lnTo>
                  <a:lnTo>
                    <a:pt x="1119" y="883"/>
                  </a:lnTo>
                  <a:lnTo>
                    <a:pt x="1131" y="878"/>
                  </a:lnTo>
                  <a:lnTo>
                    <a:pt x="1143" y="878"/>
                  </a:lnTo>
                  <a:lnTo>
                    <a:pt x="1143" y="883"/>
                  </a:lnTo>
                  <a:lnTo>
                    <a:pt x="1147" y="866"/>
                  </a:lnTo>
                  <a:lnTo>
                    <a:pt x="1151" y="858"/>
                  </a:lnTo>
                  <a:lnTo>
                    <a:pt x="1151" y="854"/>
                  </a:lnTo>
                  <a:lnTo>
                    <a:pt x="1151" y="850"/>
                  </a:lnTo>
                  <a:lnTo>
                    <a:pt x="1155" y="850"/>
                  </a:lnTo>
                  <a:lnTo>
                    <a:pt x="1155" y="846"/>
                  </a:lnTo>
                  <a:lnTo>
                    <a:pt x="1143" y="842"/>
                  </a:lnTo>
                  <a:lnTo>
                    <a:pt x="1131" y="842"/>
                  </a:lnTo>
                  <a:lnTo>
                    <a:pt x="1123" y="830"/>
                  </a:lnTo>
                  <a:lnTo>
                    <a:pt x="1123" y="818"/>
                  </a:lnTo>
                  <a:lnTo>
                    <a:pt x="1123" y="810"/>
                  </a:lnTo>
                  <a:lnTo>
                    <a:pt x="1123" y="793"/>
                  </a:lnTo>
                  <a:lnTo>
                    <a:pt x="1123" y="789"/>
                  </a:lnTo>
                  <a:lnTo>
                    <a:pt x="1123" y="781"/>
                  </a:lnTo>
                  <a:lnTo>
                    <a:pt x="1115" y="777"/>
                  </a:lnTo>
                  <a:lnTo>
                    <a:pt x="1103" y="769"/>
                  </a:lnTo>
                  <a:lnTo>
                    <a:pt x="1090" y="765"/>
                  </a:lnTo>
                  <a:lnTo>
                    <a:pt x="1078" y="761"/>
                  </a:lnTo>
                  <a:lnTo>
                    <a:pt x="1066" y="753"/>
                  </a:lnTo>
                  <a:lnTo>
                    <a:pt x="1054" y="741"/>
                  </a:lnTo>
                  <a:lnTo>
                    <a:pt x="1050" y="729"/>
                  </a:lnTo>
                  <a:lnTo>
                    <a:pt x="1046" y="729"/>
                  </a:lnTo>
                  <a:lnTo>
                    <a:pt x="1042" y="717"/>
                  </a:lnTo>
                  <a:lnTo>
                    <a:pt x="1038" y="704"/>
                  </a:lnTo>
                  <a:lnTo>
                    <a:pt x="1026" y="692"/>
                  </a:lnTo>
                  <a:lnTo>
                    <a:pt x="1018" y="680"/>
                  </a:lnTo>
                  <a:lnTo>
                    <a:pt x="1006" y="672"/>
                  </a:lnTo>
                  <a:lnTo>
                    <a:pt x="1014" y="664"/>
                  </a:lnTo>
                  <a:lnTo>
                    <a:pt x="1022" y="656"/>
                  </a:lnTo>
                  <a:lnTo>
                    <a:pt x="1030" y="644"/>
                  </a:lnTo>
                  <a:lnTo>
                    <a:pt x="1062" y="607"/>
                  </a:lnTo>
                  <a:lnTo>
                    <a:pt x="1062" y="599"/>
                  </a:lnTo>
                  <a:lnTo>
                    <a:pt x="1066" y="595"/>
                  </a:lnTo>
                  <a:lnTo>
                    <a:pt x="1066" y="591"/>
                  </a:lnTo>
                  <a:lnTo>
                    <a:pt x="1062" y="579"/>
                  </a:lnTo>
                  <a:lnTo>
                    <a:pt x="1062" y="575"/>
                  </a:lnTo>
                  <a:lnTo>
                    <a:pt x="1058" y="571"/>
                  </a:lnTo>
                  <a:lnTo>
                    <a:pt x="1054" y="571"/>
                  </a:lnTo>
                  <a:lnTo>
                    <a:pt x="1050" y="567"/>
                  </a:lnTo>
                  <a:lnTo>
                    <a:pt x="1042" y="567"/>
                  </a:lnTo>
                  <a:lnTo>
                    <a:pt x="1038" y="567"/>
                  </a:lnTo>
                  <a:lnTo>
                    <a:pt x="1026" y="567"/>
                  </a:lnTo>
                  <a:lnTo>
                    <a:pt x="1022" y="567"/>
                  </a:lnTo>
                  <a:lnTo>
                    <a:pt x="1018" y="563"/>
                  </a:lnTo>
                  <a:lnTo>
                    <a:pt x="1006" y="555"/>
                  </a:lnTo>
                  <a:lnTo>
                    <a:pt x="1006" y="534"/>
                  </a:lnTo>
                  <a:lnTo>
                    <a:pt x="1006" y="522"/>
                  </a:lnTo>
                  <a:lnTo>
                    <a:pt x="1006" y="510"/>
                  </a:lnTo>
                  <a:lnTo>
                    <a:pt x="1002" y="498"/>
                  </a:lnTo>
                  <a:lnTo>
                    <a:pt x="998" y="486"/>
                  </a:lnTo>
                  <a:lnTo>
                    <a:pt x="993" y="474"/>
                  </a:lnTo>
                  <a:lnTo>
                    <a:pt x="989" y="461"/>
                  </a:lnTo>
                  <a:lnTo>
                    <a:pt x="993" y="449"/>
                  </a:lnTo>
                  <a:lnTo>
                    <a:pt x="1002" y="437"/>
                  </a:lnTo>
                  <a:lnTo>
                    <a:pt x="1010" y="425"/>
                  </a:lnTo>
                  <a:lnTo>
                    <a:pt x="1002" y="425"/>
                  </a:lnTo>
                  <a:lnTo>
                    <a:pt x="998" y="425"/>
                  </a:lnTo>
                  <a:lnTo>
                    <a:pt x="985" y="417"/>
                  </a:lnTo>
                  <a:lnTo>
                    <a:pt x="989" y="405"/>
                  </a:lnTo>
                  <a:lnTo>
                    <a:pt x="985" y="389"/>
                  </a:lnTo>
                  <a:lnTo>
                    <a:pt x="993" y="376"/>
                  </a:lnTo>
                  <a:lnTo>
                    <a:pt x="1006" y="368"/>
                  </a:lnTo>
                  <a:lnTo>
                    <a:pt x="1002" y="356"/>
                  </a:lnTo>
                  <a:lnTo>
                    <a:pt x="1014" y="344"/>
                  </a:lnTo>
                  <a:lnTo>
                    <a:pt x="1022" y="340"/>
                  </a:lnTo>
                  <a:lnTo>
                    <a:pt x="1022" y="328"/>
                  </a:lnTo>
                  <a:lnTo>
                    <a:pt x="1022" y="316"/>
                  </a:lnTo>
                  <a:lnTo>
                    <a:pt x="1026" y="304"/>
                  </a:lnTo>
                  <a:lnTo>
                    <a:pt x="1030" y="291"/>
                  </a:lnTo>
                  <a:lnTo>
                    <a:pt x="1034" y="287"/>
                  </a:lnTo>
                  <a:lnTo>
                    <a:pt x="1030" y="275"/>
                  </a:lnTo>
                  <a:lnTo>
                    <a:pt x="1026" y="263"/>
                  </a:lnTo>
                  <a:lnTo>
                    <a:pt x="1022" y="259"/>
                  </a:lnTo>
                  <a:lnTo>
                    <a:pt x="1030" y="251"/>
                  </a:lnTo>
                  <a:lnTo>
                    <a:pt x="1026" y="235"/>
                  </a:lnTo>
                  <a:lnTo>
                    <a:pt x="1026" y="227"/>
                  </a:lnTo>
                  <a:lnTo>
                    <a:pt x="1026" y="215"/>
                  </a:lnTo>
                  <a:lnTo>
                    <a:pt x="985" y="215"/>
                  </a:lnTo>
                  <a:lnTo>
                    <a:pt x="973" y="211"/>
                  </a:lnTo>
                  <a:lnTo>
                    <a:pt x="965" y="198"/>
                  </a:lnTo>
                  <a:lnTo>
                    <a:pt x="957" y="186"/>
                  </a:lnTo>
                  <a:lnTo>
                    <a:pt x="953" y="186"/>
                  </a:lnTo>
                  <a:lnTo>
                    <a:pt x="941" y="182"/>
                  </a:lnTo>
                  <a:lnTo>
                    <a:pt x="929" y="178"/>
                  </a:lnTo>
                  <a:lnTo>
                    <a:pt x="917" y="166"/>
                  </a:lnTo>
                  <a:lnTo>
                    <a:pt x="917" y="154"/>
                  </a:lnTo>
                  <a:lnTo>
                    <a:pt x="905" y="150"/>
                  </a:lnTo>
                  <a:lnTo>
                    <a:pt x="893" y="146"/>
                  </a:lnTo>
                  <a:lnTo>
                    <a:pt x="884" y="146"/>
                  </a:lnTo>
                  <a:lnTo>
                    <a:pt x="872" y="142"/>
                  </a:lnTo>
                  <a:lnTo>
                    <a:pt x="860" y="146"/>
                  </a:lnTo>
                  <a:lnTo>
                    <a:pt x="856" y="146"/>
                  </a:lnTo>
                  <a:lnTo>
                    <a:pt x="848" y="134"/>
                  </a:lnTo>
                  <a:lnTo>
                    <a:pt x="832" y="134"/>
                  </a:lnTo>
                  <a:lnTo>
                    <a:pt x="824" y="130"/>
                  </a:lnTo>
                  <a:lnTo>
                    <a:pt x="816" y="125"/>
                  </a:lnTo>
                  <a:lnTo>
                    <a:pt x="804" y="125"/>
                  </a:lnTo>
                  <a:lnTo>
                    <a:pt x="796" y="113"/>
                  </a:lnTo>
                  <a:lnTo>
                    <a:pt x="783" y="105"/>
                  </a:lnTo>
                  <a:lnTo>
                    <a:pt x="775" y="105"/>
                  </a:lnTo>
                  <a:lnTo>
                    <a:pt x="771" y="105"/>
                  </a:lnTo>
                  <a:lnTo>
                    <a:pt x="763" y="101"/>
                  </a:lnTo>
                  <a:lnTo>
                    <a:pt x="751" y="105"/>
                  </a:lnTo>
                  <a:lnTo>
                    <a:pt x="739" y="105"/>
                  </a:lnTo>
                  <a:lnTo>
                    <a:pt x="731" y="117"/>
                  </a:lnTo>
                  <a:lnTo>
                    <a:pt x="719" y="113"/>
                  </a:lnTo>
                  <a:lnTo>
                    <a:pt x="707" y="113"/>
                  </a:lnTo>
                  <a:lnTo>
                    <a:pt x="695" y="113"/>
                  </a:lnTo>
                  <a:lnTo>
                    <a:pt x="687" y="113"/>
                  </a:lnTo>
                  <a:lnTo>
                    <a:pt x="670" y="121"/>
                  </a:lnTo>
                  <a:lnTo>
                    <a:pt x="666" y="121"/>
                  </a:lnTo>
                  <a:lnTo>
                    <a:pt x="654" y="134"/>
                  </a:lnTo>
                  <a:lnTo>
                    <a:pt x="642" y="146"/>
                  </a:lnTo>
                  <a:lnTo>
                    <a:pt x="638" y="158"/>
                  </a:lnTo>
                  <a:lnTo>
                    <a:pt x="634" y="158"/>
                  </a:lnTo>
                  <a:lnTo>
                    <a:pt x="622" y="162"/>
                  </a:lnTo>
                  <a:lnTo>
                    <a:pt x="610" y="166"/>
                  </a:lnTo>
                  <a:lnTo>
                    <a:pt x="598" y="166"/>
                  </a:lnTo>
                  <a:lnTo>
                    <a:pt x="590" y="166"/>
                  </a:lnTo>
                  <a:lnTo>
                    <a:pt x="594" y="178"/>
                  </a:lnTo>
                  <a:lnTo>
                    <a:pt x="594" y="190"/>
                  </a:lnTo>
                  <a:lnTo>
                    <a:pt x="598" y="198"/>
                  </a:lnTo>
                  <a:lnTo>
                    <a:pt x="598" y="202"/>
                  </a:lnTo>
                  <a:lnTo>
                    <a:pt x="586" y="202"/>
                  </a:lnTo>
                  <a:lnTo>
                    <a:pt x="574" y="198"/>
                  </a:lnTo>
                  <a:lnTo>
                    <a:pt x="586" y="198"/>
                  </a:lnTo>
                  <a:lnTo>
                    <a:pt x="598" y="198"/>
                  </a:lnTo>
                  <a:lnTo>
                    <a:pt x="586" y="198"/>
                  </a:lnTo>
                  <a:lnTo>
                    <a:pt x="574" y="198"/>
                  </a:lnTo>
                  <a:lnTo>
                    <a:pt x="561" y="198"/>
                  </a:lnTo>
                  <a:lnTo>
                    <a:pt x="549" y="202"/>
                  </a:lnTo>
                  <a:lnTo>
                    <a:pt x="545" y="202"/>
                  </a:lnTo>
                  <a:lnTo>
                    <a:pt x="541" y="202"/>
                  </a:lnTo>
                  <a:lnTo>
                    <a:pt x="533" y="206"/>
                  </a:lnTo>
                  <a:lnTo>
                    <a:pt x="521" y="206"/>
                  </a:lnTo>
                  <a:lnTo>
                    <a:pt x="509" y="211"/>
                  </a:lnTo>
                  <a:lnTo>
                    <a:pt x="497" y="215"/>
                  </a:lnTo>
                  <a:lnTo>
                    <a:pt x="485" y="219"/>
                  </a:lnTo>
                  <a:lnTo>
                    <a:pt x="473" y="219"/>
                  </a:lnTo>
                  <a:lnTo>
                    <a:pt x="464" y="219"/>
                  </a:lnTo>
                  <a:lnTo>
                    <a:pt x="452" y="215"/>
                  </a:lnTo>
                  <a:lnTo>
                    <a:pt x="444" y="215"/>
                  </a:lnTo>
                  <a:lnTo>
                    <a:pt x="420" y="206"/>
                  </a:lnTo>
                  <a:lnTo>
                    <a:pt x="408" y="198"/>
                  </a:lnTo>
                  <a:lnTo>
                    <a:pt x="396" y="194"/>
                  </a:lnTo>
                  <a:lnTo>
                    <a:pt x="392" y="190"/>
                  </a:lnTo>
                  <a:lnTo>
                    <a:pt x="380" y="182"/>
                  </a:lnTo>
                  <a:lnTo>
                    <a:pt x="372" y="174"/>
                  </a:lnTo>
                  <a:lnTo>
                    <a:pt x="359" y="162"/>
                  </a:lnTo>
                  <a:lnTo>
                    <a:pt x="355" y="162"/>
                  </a:lnTo>
                  <a:lnTo>
                    <a:pt x="355" y="158"/>
                  </a:lnTo>
                  <a:lnTo>
                    <a:pt x="343" y="158"/>
                  </a:lnTo>
                  <a:lnTo>
                    <a:pt x="331" y="158"/>
                  </a:lnTo>
                  <a:lnTo>
                    <a:pt x="319" y="154"/>
                  </a:lnTo>
                  <a:lnTo>
                    <a:pt x="307" y="150"/>
                  </a:lnTo>
                  <a:lnTo>
                    <a:pt x="295" y="138"/>
                  </a:lnTo>
                  <a:lnTo>
                    <a:pt x="295" y="125"/>
                  </a:lnTo>
                  <a:lnTo>
                    <a:pt x="291" y="113"/>
                  </a:lnTo>
                  <a:lnTo>
                    <a:pt x="291" y="101"/>
                  </a:lnTo>
                  <a:lnTo>
                    <a:pt x="291" y="89"/>
                  </a:lnTo>
                  <a:lnTo>
                    <a:pt x="287" y="89"/>
                  </a:lnTo>
                  <a:lnTo>
                    <a:pt x="275" y="93"/>
                  </a:lnTo>
                  <a:lnTo>
                    <a:pt x="267" y="81"/>
                  </a:lnTo>
                  <a:lnTo>
                    <a:pt x="254" y="77"/>
                  </a:lnTo>
                  <a:lnTo>
                    <a:pt x="242" y="65"/>
                  </a:lnTo>
                  <a:lnTo>
                    <a:pt x="242" y="53"/>
                  </a:lnTo>
                  <a:lnTo>
                    <a:pt x="254" y="53"/>
                  </a:lnTo>
                  <a:lnTo>
                    <a:pt x="250" y="40"/>
                  </a:lnTo>
                  <a:lnTo>
                    <a:pt x="246" y="28"/>
                  </a:lnTo>
                  <a:lnTo>
                    <a:pt x="259" y="24"/>
                  </a:lnTo>
                  <a:lnTo>
                    <a:pt x="246" y="12"/>
                  </a:lnTo>
                  <a:lnTo>
                    <a:pt x="234" y="0"/>
                  </a:lnTo>
                  <a:lnTo>
                    <a:pt x="222" y="8"/>
                  </a:lnTo>
                  <a:lnTo>
                    <a:pt x="210" y="12"/>
                  </a:lnTo>
                  <a:lnTo>
                    <a:pt x="198" y="20"/>
                  </a:lnTo>
                  <a:lnTo>
                    <a:pt x="186" y="28"/>
                  </a:lnTo>
                  <a:lnTo>
                    <a:pt x="174" y="40"/>
                  </a:lnTo>
                  <a:lnTo>
                    <a:pt x="162" y="49"/>
                  </a:lnTo>
                  <a:lnTo>
                    <a:pt x="149" y="61"/>
                  </a:lnTo>
                  <a:lnTo>
                    <a:pt x="141" y="57"/>
                  </a:lnTo>
                  <a:lnTo>
                    <a:pt x="129" y="61"/>
                  </a:lnTo>
                  <a:lnTo>
                    <a:pt x="121" y="61"/>
                  </a:lnTo>
                  <a:lnTo>
                    <a:pt x="105" y="57"/>
                  </a:lnTo>
                  <a:lnTo>
                    <a:pt x="97" y="53"/>
                  </a:lnTo>
                  <a:lnTo>
                    <a:pt x="85" y="53"/>
                  </a:lnTo>
                  <a:lnTo>
                    <a:pt x="81" y="53"/>
                  </a:lnTo>
                  <a:lnTo>
                    <a:pt x="77" y="40"/>
                  </a:lnTo>
                  <a:lnTo>
                    <a:pt x="65" y="32"/>
                  </a:lnTo>
                  <a:lnTo>
                    <a:pt x="57" y="20"/>
                  </a:lnTo>
                  <a:lnTo>
                    <a:pt x="53" y="20"/>
                  </a:lnTo>
                  <a:lnTo>
                    <a:pt x="44" y="8"/>
                  </a:lnTo>
                  <a:lnTo>
                    <a:pt x="36" y="0"/>
                  </a:lnTo>
                  <a:lnTo>
                    <a:pt x="24" y="4"/>
                  </a:lnTo>
                  <a:lnTo>
                    <a:pt x="24" y="12"/>
                  </a:lnTo>
                  <a:lnTo>
                    <a:pt x="20" y="20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8" y="36"/>
                  </a:lnTo>
                  <a:lnTo>
                    <a:pt x="8" y="53"/>
                  </a:lnTo>
                  <a:lnTo>
                    <a:pt x="16" y="61"/>
                  </a:lnTo>
                  <a:lnTo>
                    <a:pt x="12" y="73"/>
                  </a:lnTo>
                  <a:lnTo>
                    <a:pt x="16" y="85"/>
                  </a:lnTo>
                  <a:lnTo>
                    <a:pt x="16" y="89"/>
                  </a:lnTo>
                  <a:lnTo>
                    <a:pt x="24" y="93"/>
                  </a:lnTo>
                  <a:lnTo>
                    <a:pt x="20" y="105"/>
                  </a:lnTo>
                  <a:lnTo>
                    <a:pt x="16" y="117"/>
                  </a:lnTo>
                  <a:lnTo>
                    <a:pt x="12" y="130"/>
                  </a:lnTo>
                  <a:lnTo>
                    <a:pt x="24" y="134"/>
                  </a:lnTo>
                  <a:lnTo>
                    <a:pt x="32" y="142"/>
                  </a:lnTo>
                  <a:lnTo>
                    <a:pt x="32" y="162"/>
                  </a:lnTo>
                  <a:lnTo>
                    <a:pt x="44" y="170"/>
                  </a:lnTo>
                  <a:lnTo>
                    <a:pt x="44" y="182"/>
                  </a:lnTo>
                  <a:lnTo>
                    <a:pt x="53" y="194"/>
                  </a:lnTo>
                  <a:lnTo>
                    <a:pt x="57" y="206"/>
                  </a:lnTo>
                  <a:lnTo>
                    <a:pt x="61" y="215"/>
                  </a:lnTo>
                  <a:lnTo>
                    <a:pt x="57" y="223"/>
                  </a:lnTo>
                  <a:lnTo>
                    <a:pt x="61" y="227"/>
                  </a:lnTo>
                  <a:lnTo>
                    <a:pt x="73" y="235"/>
                  </a:lnTo>
                  <a:lnTo>
                    <a:pt x="77" y="247"/>
                  </a:lnTo>
                  <a:lnTo>
                    <a:pt x="77" y="259"/>
                  </a:lnTo>
                  <a:lnTo>
                    <a:pt x="81" y="259"/>
                  </a:lnTo>
                  <a:lnTo>
                    <a:pt x="85" y="259"/>
                  </a:lnTo>
                  <a:lnTo>
                    <a:pt x="89" y="259"/>
                  </a:lnTo>
                  <a:lnTo>
                    <a:pt x="93" y="259"/>
                  </a:lnTo>
                  <a:lnTo>
                    <a:pt x="97" y="259"/>
                  </a:lnTo>
                  <a:lnTo>
                    <a:pt x="105" y="271"/>
                  </a:lnTo>
                  <a:lnTo>
                    <a:pt x="117" y="271"/>
                  </a:lnTo>
                  <a:lnTo>
                    <a:pt x="129" y="279"/>
                  </a:lnTo>
                  <a:lnTo>
                    <a:pt x="117" y="287"/>
                  </a:lnTo>
                  <a:lnTo>
                    <a:pt x="117" y="296"/>
                  </a:lnTo>
                  <a:lnTo>
                    <a:pt x="125" y="308"/>
                  </a:lnTo>
                  <a:lnTo>
                    <a:pt x="129" y="316"/>
                  </a:lnTo>
                  <a:lnTo>
                    <a:pt x="125" y="320"/>
                  </a:lnTo>
                  <a:lnTo>
                    <a:pt x="113" y="320"/>
                  </a:lnTo>
                  <a:lnTo>
                    <a:pt x="109" y="328"/>
                  </a:lnTo>
                  <a:lnTo>
                    <a:pt x="105" y="332"/>
                  </a:lnTo>
                  <a:lnTo>
                    <a:pt x="97" y="344"/>
                  </a:lnTo>
                  <a:lnTo>
                    <a:pt x="101" y="356"/>
                  </a:lnTo>
                  <a:lnTo>
                    <a:pt x="89" y="352"/>
                  </a:lnTo>
                  <a:lnTo>
                    <a:pt x="89" y="356"/>
                  </a:lnTo>
                  <a:lnTo>
                    <a:pt x="85" y="368"/>
                  </a:lnTo>
                  <a:lnTo>
                    <a:pt x="93" y="376"/>
                  </a:lnTo>
                  <a:lnTo>
                    <a:pt x="89" y="389"/>
                  </a:lnTo>
                  <a:lnTo>
                    <a:pt x="85" y="393"/>
                  </a:lnTo>
                  <a:lnTo>
                    <a:pt x="81" y="397"/>
                  </a:lnTo>
                  <a:lnTo>
                    <a:pt x="93" y="409"/>
                  </a:lnTo>
                  <a:lnTo>
                    <a:pt x="101" y="421"/>
                  </a:lnTo>
                  <a:lnTo>
                    <a:pt x="105" y="421"/>
                  </a:lnTo>
                  <a:lnTo>
                    <a:pt x="117" y="429"/>
                  </a:lnTo>
                  <a:lnTo>
                    <a:pt x="121" y="437"/>
                  </a:lnTo>
                  <a:lnTo>
                    <a:pt x="129" y="449"/>
                  </a:lnTo>
                  <a:lnTo>
                    <a:pt x="125" y="453"/>
                  </a:lnTo>
                  <a:lnTo>
                    <a:pt x="121" y="457"/>
                  </a:lnTo>
                  <a:lnTo>
                    <a:pt x="133" y="466"/>
                  </a:lnTo>
                  <a:lnTo>
                    <a:pt x="141" y="466"/>
                  </a:lnTo>
                  <a:lnTo>
                    <a:pt x="154" y="474"/>
                  </a:lnTo>
                  <a:lnTo>
                    <a:pt x="166" y="482"/>
                  </a:lnTo>
                  <a:lnTo>
                    <a:pt x="178" y="490"/>
                  </a:lnTo>
                  <a:lnTo>
                    <a:pt x="190" y="498"/>
                  </a:lnTo>
                  <a:lnTo>
                    <a:pt x="194" y="498"/>
                  </a:lnTo>
                  <a:lnTo>
                    <a:pt x="202" y="506"/>
                  </a:lnTo>
                  <a:lnTo>
                    <a:pt x="206" y="510"/>
                  </a:lnTo>
                  <a:lnTo>
                    <a:pt x="210" y="522"/>
                  </a:lnTo>
                  <a:lnTo>
                    <a:pt x="214" y="522"/>
                  </a:lnTo>
                  <a:lnTo>
                    <a:pt x="218" y="526"/>
                  </a:lnTo>
                  <a:lnTo>
                    <a:pt x="218" y="530"/>
                  </a:lnTo>
                  <a:lnTo>
                    <a:pt x="222" y="534"/>
                  </a:lnTo>
                  <a:lnTo>
                    <a:pt x="226" y="547"/>
                  </a:lnTo>
                  <a:lnTo>
                    <a:pt x="226" y="551"/>
                  </a:lnTo>
                  <a:lnTo>
                    <a:pt x="222" y="563"/>
                  </a:lnTo>
                  <a:lnTo>
                    <a:pt x="218" y="567"/>
                  </a:lnTo>
                  <a:lnTo>
                    <a:pt x="218" y="579"/>
                  </a:lnTo>
                  <a:lnTo>
                    <a:pt x="218" y="583"/>
                  </a:lnTo>
                  <a:lnTo>
                    <a:pt x="226" y="595"/>
                  </a:lnTo>
                  <a:lnTo>
                    <a:pt x="238" y="595"/>
                  </a:lnTo>
                  <a:lnTo>
                    <a:pt x="238" y="607"/>
                  </a:lnTo>
                  <a:lnTo>
                    <a:pt x="238" y="619"/>
                  </a:lnTo>
                  <a:lnTo>
                    <a:pt x="242" y="632"/>
                  </a:lnTo>
                  <a:lnTo>
                    <a:pt x="246" y="632"/>
                  </a:lnTo>
                  <a:lnTo>
                    <a:pt x="246" y="636"/>
                  </a:lnTo>
                  <a:lnTo>
                    <a:pt x="259" y="644"/>
                  </a:lnTo>
                  <a:lnTo>
                    <a:pt x="263" y="656"/>
                  </a:lnTo>
                  <a:lnTo>
                    <a:pt x="263" y="664"/>
                  </a:lnTo>
                  <a:lnTo>
                    <a:pt x="271" y="664"/>
                  </a:lnTo>
                  <a:lnTo>
                    <a:pt x="275" y="664"/>
                  </a:lnTo>
                  <a:lnTo>
                    <a:pt x="279" y="664"/>
                  </a:lnTo>
                  <a:lnTo>
                    <a:pt x="275" y="660"/>
                  </a:lnTo>
                  <a:lnTo>
                    <a:pt x="279" y="660"/>
                  </a:lnTo>
                  <a:lnTo>
                    <a:pt x="291" y="660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95" y="627"/>
                  </a:lnTo>
                  <a:lnTo>
                    <a:pt x="303" y="627"/>
                  </a:lnTo>
                  <a:lnTo>
                    <a:pt x="295" y="640"/>
                  </a:lnTo>
                  <a:lnTo>
                    <a:pt x="307" y="644"/>
                  </a:lnTo>
                  <a:lnTo>
                    <a:pt x="319" y="652"/>
                  </a:lnTo>
                  <a:lnTo>
                    <a:pt x="327" y="656"/>
                  </a:lnTo>
                  <a:lnTo>
                    <a:pt x="339" y="656"/>
                  </a:lnTo>
                  <a:lnTo>
                    <a:pt x="351" y="648"/>
                  </a:lnTo>
                  <a:lnTo>
                    <a:pt x="355" y="648"/>
                  </a:lnTo>
                  <a:lnTo>
                    <a:pt x="359" y="648"/>
                  </a:lnTo>
                  <a:lnTo>
                    <a:pt x="364" y="660"/>
                  </a:lnTo>
                  <a:lnTo>
                    <a:pt x="364" y="664"/>
                  </a:lnTo>
                  <a:lnTo>
                    <a:pt x="372" y="672"/>
                  </a:lnTo>
                  <a:lnTo>
                    <a:pt x="384" y="684"/>
                  </a:lnTo>
                  <a:lnTo>
                    <a:pt x="384" y="688"/>
                  </a:lnTo>
                  <a:lnTo>
                    <a:pt x="388" y="688"/>
                  </a:lnTo>
                  <a:lnTo>
                    <a:pt x="396" y="700"/>
                  </a:lnTo>
                  <a:lnTo>
                    <a:pt x="396" y="712"/>
                  </a:lnTo>
                  <a:lnTo>
                    <a:pt x="396" y="717"/>
                  </a:lnTo>
                  <a:lnTo>
                    <a:pt x="404" y="717"/>
                  </a:lnTo>
                  <a:lnTo>
                    <a:pt x="412" y="729"/>
                  </a:lnTo>
                  <a:lnTo>
                    <a:pt x="420" y="741"/>
                  </a:lnTo>
                  <a:lnTo>
                    <a:pt x="420" y="753"/>
                  </a:lnTo>
                  <a:lnTo>
                    <a:pt x="420" y="761"/>
                  </a:lnTo>
                  <a:lnTo>
                    <a:pt x="428" y="773"/>
                  </a:lnTo>
                  <a:lnTo>
                    <a:pt x="432" y="781"/>
                  </a:lnTo>
                  <a:lnTo>
                    <a:pt x="440" y="793"/>
                  </a:lnTo>
                  <a:lnTo>
                    <a:pt x="452" y="802"/>
                  </a:lnTo>
                  <a:lnTo>
                    <a:pt x="464" y="802"/>
                  </a:lnTo>
                  <a:lnTo>
                    <a:pt x="477" y="802"/>
                  </a:lnTo>
                  <a:lnTo>
                    <a:pt x="489" y="810"/>
                  </a:lnTo>
                  <a:lnTo>
                    <a:pt x="501" y="818"/>
                  </a:lnTo>
                  <a:lnTo>
                    <a:pt x="513" y="826"/>
                  </a:lnTo>
                  <a:lnTo>
                    <a:pt x="517" y="834"/>
                  </a:lnTo>
                  <a:lnTo>
                    <a:pt x="525" y="842"/>
                  </a:lnTo>
                  <a:lnTo>
                    <a:pt x="537" y="850"/>
                  </a:lnTo>
                  <a:lnTo>
                    <a:pt x="549" y="854"/>
                  </a:lnTo>
                  <a:lnTo>
                    <a:pt x="561" y="858"/>
                  </a:lnTo>
                  <a:lnTo>
                    <a:pt x="565" y="858"/>
                  </a:lnTo>
                  <a:lnTo>
                    <a:pt x="574" y="870"/>
                  </a:lnTo>
                  <a:lnTo>
                    <a:pt x="586" y="878"/>
                  </a:lnTo>
                  <a:lnTo>
                    <a:pt x="598" y="874"/>
                  </a:lnTo>
                  <a:lnTo>
                    <a:pt x="610" y="878"/>
                  </a:lnTo>
                  <a:lnTo>
                    <a:pt x="618" y="883"/>
                  </a:lnTo>
                  <a:lnTo>
                    <a:pt x="634" y="887"/>
                  </a:lnTo>
                  <a:lnTo>
                    <a:pt x="642" y="891"/>
                  </a:lnTo>
                  <a:lnTo>
                    <a:pt x="654" y="883"/>
                  </a:lnTo>
                  <a:lnTo>
                    <a:pt x="658" y="878"/>
                  </a:lnTo>
                  <a:lnTo>
                    <a:pt x="670" y="870"/>
                  </a:lnTo>
                  <a:lnTo>
                    <a:pt x="683" y="874"/>
                  </a:lnTo>
                  <a:lnTo>
                    <a:pt x="691" y="862"/>
                  </a:lnTo>
                  <a:lnTo>
                    <a:pt x="703" y="858"/>
                  </a:lnTo>
                  <a:lnTo>
                    <a:pt x="707" y="858"/>
                  </a:lnTo>
                  <a:lnTo>
                    <a:pt x="715" y="850"/>
                  </a:lnTo>
                  <a:lnTo>
                    <a:pt x="727" y="846"/>
                  </a:lnTo>
                  <a:lnTo>
                    <a:pt x="739" y="846"/>
                  </a:lnTo>
                  <a:lnTo>
                    <a:pt x="751" y="846"/>
                  </a:lnTo>
                  <a:lnTo>
                    <a:pt x="763" y="850"/>
                  </a:lnTo>
                  <a:lnTo>
                    <a:pt x="767" y="854"/>
                  </a:lnTo>
                  <a:lnTo>
                    <a:pt x="775" y="866"/>
                  </a:lnTo>
                  <a:lnTo>
                    <a:pt x="779" y="878"/>
                  </a:lnTo>
                  <a:lnTo>
                    <a:pt x="779" y="887"/>
                  </a:lnTo>
                  <a:lnTo>
                    <a:pt x="783" y="899"/>
                  </a:lnTo>
                  <a:lnTo>
                    <a:pt x="788" y="911"/>
                  </a:lnTo>
                  <a:lnTo>
                    <a:pt x="792" y="923"/>
                  </a:lnTo>
                  <a:lnTo>
                    <a:pt x="800" y="935"/>
                  </a:lnTo>
                  <a:lnTo>
                    <a:pt x="812" y="939"/>
                  </a:lnTo>
                  <a:lnTo>
                    <a:pt x="824" y="943"/>
                  </a:lnTo>
                  <a:lnTo>
                    <a:pt x="828" y="943"/>
                  </a:lnTo>
                  <a:lnTo>
                    <a:pt x="840" y="951"/>
                  </a:lnTo>
                  <a:lnTo>
                    <a:pt x="852" y="951"/>
                  </a:lnTo>
                  <a:lnTo>
                    <a:pt x="864" y="947"/>
                  </a:lnTo>
                  <a:lnTo>
                    <a:pt x="876" y="951"/>
                  </a:lnTo>
                  <a:lnTo>
                    <a:pt x="888" y="951"/>
                  </a:lnTo>
                  <a:lnTo>
                    <a:pt x="901" y="959"/>
                  </a:lnTo>
                  <a:lnTo>
                    <a:pt x="909" y="959"/>
                  </a:lnTo>
                  <a:lnTo>
                    <a:pt x="921" y="955"/>
                  </a:lnTo>
                  <a:lnTo>
                    <a:pt x="933" y="959"/>
                  </a:lnTo>
                  <a:lnTo>
                    <a:pt x="945" y="959"/>
                  </a:lnTo>
                  <a:lnTo>
                    <a:pt x="957" y="963"/>
                  </a:lnTo>
                  <a:lnTo>
                    <a:pt x="969" y="963"/>
                  </a:lnTo>
                  <a:lnTo>
                    <a:pt x="981" y="963"/>
                  </a:lnTo>
                  <a:lnTo>
                    <a:pt x="989" y="955"/>
                  </a:lnTo>
                  <a:lnTo>
                    <a:pt x="998" y="968"/>
                  </a:lnTo>
                  <a:lnTo>
                    <a:pt x="1010" y="972"/>
                  </a:lnTo>
                  <a:lnTo>
                    <a:pt x="1022" y="972"/>
                  </a:lnTo>
                  <a:lnTo>
                    <a:pt x="1034" y="980"/>
                  </a:lnTo>
                  <a:lnTo>
                    <a:pt x="1046" y="972"/>
                  </a:lnTo>
                  <a:lnTo>
                    <a:pt x="1054" y="972"/>
                  </a:lnTo>
                  <a:lnTo>
                    <a:pt x="1054" y="959"/>
                  </a:lnTo>
                  <a:lnTo>
                    <a:pt x="1054" y="94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809" name="Freeform 1151">
              <a:extLst>
                <a:ext uri="{FF2B5EF4-FFF2-40B4-BE49-F238E27FC236}">
                  <a16:creationId xmlns="" xmlns:a16="http://schemas.microsoft.com/office/drawing/2014/main" id="{A1B37C26-4E37-418D-BBE8-911507733275}"/>
                </a:ext>
              </a:extLst>
            </p:cNvPr>
            <p:cNvSpPr>
              <a:spLocks/>
            </p:cNvSpPr>
            <p:nvPr/>
          </p:nvSpPr>
          <p:spPr bwMode="gray">
            <a:xfrm>
              <a:off x="5608061" y="3934951"/>
              <a:ext cx="2898" cy="8693"/>
            </a:xfrm>
            <a:custGeom>
              <a:avLst/>
              <a:gdLst>
                <a:gd name="T0" fmla="*/ 0 w 8"/>
                <a:gd name="T1" fmla="*/ 24 h 24"/>
                <a:gd name="T2" fmla="*/ 0 w 8"/>
                <a:gd name="T3" fmla="*/ 12 h 24"/>
                <a:gd name="T4" fmla="*/ 8 w 8"/>
                <a:gd name="T5" fmla="*/ 0 h 24"/>
                <a:gd name="T6" fmla="*/ 8 w 8"/>
                <a:gd name="T7" fmla="*/ 12 h 24"/>
                <a:gd name="T8" fmla="*/ 0 w 8"/>
                <a:gd name="T9" fmla="*/ 24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4"/>
                <a:gd name="T17" fmla="*/ 8 w 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4">
                  <a:moveTo>
                    <a:pt x="0" y="24"/>
                  </a:moveTo>
                  <a:lnTo>
                    <a:pt x="0" y="12"/>
                  </a:lnTo>
                  <a:lnTo>
                    <a:pt x="8" y="0"/>
                  </a:lnTo>
                  <a:lnTo>
                    <a:pt x="8" y="12"/>
                  </a:lnTo>
                  <a:lnTo>
                    <a:pt x="0" y="24"/>
                  </a:lnTo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810" name="Freeform 1152">
              <a:extLst>
                <a:ext uri="{FF2B5EF4-FFF2-40B4-BE49-F238E27FC236}">
                  <a16:creationId xmlns="" xmlns:a16="http://schemas.microsoft.com/office/drawing/2014/main" id="{EB210FE7-8C0C-40EC-AC42-6B233E297446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4477" y="3808905"/>
              <a:ext cx="103959" cy="77873"/>
            </a:xfrm>
            <a:custGeom>
              <a:avLst/>
              <a:gdLst>
                <a:gd name="T0" fmla="*/ 58 w 71"/>
                <a:gd name="T1" fmla="*/ 38 h 53"/>
                <a:gd name="T2" fmla="*/ 57 w 71"/>
                <a:gd name="T3" fmla="*/ 32 h 53"/>
                <a:gd name="T4" fmla="*/ 64 w 71"/>
                <a:gd name="T5" fmla="*/ 30 h 53"/>
                <a:gd name="T6" fmla="*/ 62 w 71"/>
                <a:gd name="T7" fmla="*/ 27 h 53"/>
                <a:gd name="T8" fmla="*/ 61 w 71"/>
                <a:gd name="T9" fmla="*/ 24 h 53"/>
                <a:gd name="T10" fmla="*/ 62 w 71"/>
                <a:gd name="T11" fmla="*/ 17 h 53"/>
                <a:gd name="T12" fmla="*/ 64 w 71"/>
                <a:gd name="T13" fmla="*/ 17 h 53"/>
                <a:gd name="T14" fmla="*/ 66 w 71"/>
                <a:gd name="T15" fmla="*/ 18 h 53"/>
                <a:gd name="T16" fmla="*/ 71 w 71"/>
                <a:gd name="T17" fmla="*/ 16 h 53"/>
                <a:gd name="T18" fmla="*/ 71 w 71"/>
                <a:gd name="T19" fmla="*/ 12 h 53"/>
                <a:gd name="T20" fmla="*/ 71 w 71"/>
                <a:gd name="T21" fmla="*/ 10 h 53"/>
                <a:gd name="T22" fmla="*/ 69 w 71"/>
                <a:gd name="T23" fmla="*/ 6 h 53"/>
                <a:gd name="T24" fmla="*/ 67 w 71"/>
                <a:gd name="T25" fmla="*/ 5 h 53"/>
                <a:gd name="T26" fmla="*/ 67 w 71"/>
                <a:gd name="T27" fmla="*/ 0 h 53"/>
                <a:gd name="T28" fmla="*/ 66 w 71"/>
                <a:gd name="T29" fmla="*/ 2 h 53"/>
                <a:gd name="T30" fmla="*/ 62 w 71"/>
                <a:gd name="T31" fmla="*/ 6 h 53"/>
                <a:gd name="T32" fmla="*/ 59 w 71"/>
                <a:gd name="T33" fmla="*/ 8 h 53"/>
                <a:gd name="T34" fmla="*/ 58 w 71"/>
                <a:gd name="T35" fmla="*/ 8 h 53"/>
                <a:gd name="T36" fmla="*/ 58 w 71"/>
                <a:gd name="T37" fmla="*/ 9 h 53"/>
                <a:gd name="T38" fmla="*/ 56 w 71"/>
                <a:gd name="T39" fmla="*/ 11 h 53"/>
                <a:gd name="T40" fmla="*/ 55 w 71"/>
                <a:gd name="T41" fmla="*/ 12 h 53"/>
                <a:gd name="T42" fmla="*/ 55 w 71"/>
                <a:gd name="T43" fmla="*/ 13 h 53"/>
                <a:gd name="T44" fmla="*/ 51 w 71"/>
                <a:gd name="T45" fmla="*/ 16 h 53"/>
                <a:gd name="T46" fmla="*/ 51 w 71"/>
                <a:gd name="T47" fmla="*/ 17 h 53"/>
                <a:gd name="T48" fmla="*/ 47 w 71"/>
                <a:gd name="T49" fmla="*/ 19 h 53"/>
                <a:gd name="T50" fmla="*/ 45 w 71"/>
                <a:gd name="T51" fmla="*/ 23 h 53"/>
                <a:gd name="T52" fmla="*/ 40 w 71"/>
                <a:gd name="T53" fmla="*/ 28 h 53"/>
                <a:gd name="T54" fmla="*/ 37 w 71"/>
                <a:gd name="T55" fmla="*/ 28 h 53"/>
                <a:gd name="T56" fmla="*/ 34 w 71"/>
                <a:gd name="T57" fmla="*/ 31 h 53"/>
                <a:gd name="T58" fmla="*/ 28 w 71"/>
                <a:gd name="T59" fmla="*/ 31 h 53"/>
                <a:gd name="T60" fmla="*/ 22 w 71"/>
                <a:gd name="T61" fmla="*/ 30 h 53"/>
                <a:gd name="T62" fmla="*/ 18 w 71"/>
                <a:gd name="T63" fmla="*/ 30 h 53"/>
                <a:gd name="T64" fmla="*/ 15 w 71"/>
                <a:gd name="T65" fmla="*/ 29 h 53"/>
                <a:gd name="T66" fmla="*/ 11 w 71"/>
                <a:gd name="T67" fmla="*/ 32 h 53"/>
                <a:gd name="T68" fmla="*/ 5 w 71"/>
                <a:gd name="T69" fmla="*/ 33 h 53"/>
                <a:gd name="T70" fmla="*/ 3 w 71"/>
                <a:gd name="T71" fmla="*/ 29 h 53"/>
                <a:gd name="T72" fmla="*/ 0 w 71"/>
                <a:gd name="T73" fmla="*/ 28 h 53"/>
                <a:gd name="T74" fmla="*/ 2 w 71"/>
                <a:gd name="T75" fmla="*/ 34 h 53"/>
                <a:gd name="T76" fmla="*/ 5 w 71"/>
                <a:gd name="T77" fmla="*/ 36 h 53"/>
                <a:gd name="T78" fmla="*/ 9 w 71"/>
                <a:gd name="T79" fmla="*/ 41 h 53"/>
                <a:gd name="T80" fmla="*/ 15 w 71"/>
                <a:gd name="T81" fmla="*/ 49 h 53"/>
                <a:gd name="T82" fmla="*/ 23 w 71"/>
                <a:gd name="T83" fmla="*/ 50 h 53"/>
                <a:gd name="T84" fmla="*/ 29 w 71"/>
                <a:gd name="T85" fmla="*/ 51 h 53"/>
                <a:gd name="T86" fmla="*/ 38 w 71"/>
                <a:gd name="T87" fmla="*/ 52 h 53"/>
                <a:gd name="T88" fmla="*/ 43 w 71"/>
                <a:gd name="T89" fmla="*/ 52 h 53"/>
                <a:gd name="T90" fmla="*/ 53 w 71"/>
                <a:gd name="T91" fmla="*/ 53 h 53"/>
                <a:gd name="T92" fmla="*/ 54 w 71"/>
                <a:gd name="T93" fmla="*/ 47 h 5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1"/>
                <a:gd name="T142" fmla="*/ 0 h 53"/>
                <a:gd name="T143" fmla="*/ 71 w 71"/>
                <a:gd name="T144" fmla="*/ 53 h 5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1" h="53">
                  <a:moveTo>
                    <a:pt x="56" y="42"/>
                  </a:moveTo>
                  <a:cubicBezTo>
                    <a:pt x="58" y="38"/>
                    <a:pt x="58" y="38"/>
                    <a:pt x="58" y="38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2" y="22"/>
                    <a:pt x="62" y="21"/>
                  </a:cubicBezTo>
                  <a:cubicBezTo>
                    <a:pt x="62" y="20"/>
                    <a:pt x="62" y="17"/>
                    <a:pt x="62" y="17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47"/>
                    <a:pt x="54" y="47"/>
                    <a:pt x="54" y="47"/>
                  </a:cubicBezTo>
                  <a:lnTo>
                    <a:pt x="56" y="42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811" name="Freeform 1153">
              <a:extLst>
                <a:ext uri="{FF2B5EF4-FFF2-40B4-BE49-F238E27FC236}">
                  <a16:creationId xmlns="" xmlns:a16="http://schemas.microsoft.com/office/drawing/2014/main" id="{CC556682-BC10-47DA-BAA1-CB9A9F60C5B0}"/>
                </a:ext>
              </a:extLst>
            </p:cNvPr>
            <p:cNvSpPr>
              <a:spLocks/>
            </p:cNvSpPr>
            <p:nvPr/>
          </p:nvSpPr>
          <p:spPr bwMode="gray">
            <a:xfrm>
              <a:off x="5463532" y="3832448"/>
              <a:ext cx="169522" cy="190518"/>
            </a:xfrm>
            <a:custGeom>
              <a:avLst/>
              <a:gdLst>
                <a:gd name="T0" fmla="*/ 113 w 116"/>
                <a:gd name="T1" fmla="*/ 39 h 130"/>
                <a:gd name="T2" fmla="*/ 108 w 116"/>
                <a:gd name="T3" fmla="*/ 34 h 130"/>
                <a:gd name="T4" fmla="*/ 103 w 116"/>
                <a:gd name="T5" fmla="*/ 28 h 130"/>
                <a:gd name="T6" fmla="*/ 95 w 116"/>
                <a:gd name="T7" fmla="*/ 22 h 130"/>
                <a:gd name="T8" fmla="*/ 90 w 116"/>
                <a:gd name="T9" fmla="*/ 20 h 130"/>
                <a:gd name="T10" fmla="*/ 84 w 116"/>
                <a:gd name="T11" fmla="*/ 20 h 130"/>
                <a:gd name="T12" fmla="*/ 78 w 116"/>
                <a:gd name="T13" fmla="*/ 18 h 130"/>
                <a:gd name="T14" fmla="*/ 72 w 116"/>
                <a:gd name="T15" fmla="*/ 13 h 130"/>
                <a:gd name="T16" fmla="*/ 68 w 116"/>
                <a:gd name="T17" fmla="*/ 7 h 130"/>
                <a:gd name="T18" fmla="*/ 65 w 116"/>
                <a:gd name="T19" fmla="*/ 2 h 130"/>
                <a:gd name="T20" fmla="*/ 65 w 116"/>
                <a:gd name="T21" fmla="*/ 0 h 130"/>
                <a:gd name="T22" fmla="*/ 63 w 116"/>
                <a:gd name="T23" fmla="*/ 1 h 130"/>
                <a:gd name="T24" fmla="*/ 59 w 116"/>
                <a:gd name="T25" fmla="*/ 3 h 130"/>
                <a:gd name="T26" fmla="*/ 58 w 116"/>
                <a:gd name="T27" fmla="*/ 0 h 130"/>
                <a:gd name="T28" fmla="*/ 56 w 116"/>
                <a:gd name="T29" fmla="*/ 5 h 130"/>
                <a:gd name="T30" fmla="*/ 56 w 116"/>
                <a:gd name="T31" fmla="*/ 9 h 130"/>
                <a:gd name="T32" fmla="*/ 58 w 116"/>
                <a:gd name="T33" fmla="*/ 12 h 130"/>
                <a:gd name="T34" fmla="*/ 54 w 116"/>
                <a:gd name="T35" fmla="*/ 15 h 130"/>
                <a:gd name="T36" fmla="*/ 53 w 116"/>
                <a:gd name="T37" fmla="*/ 19 h 130"/>
                <a:gd name="T38" fmla="*/ 50 w 116"/>
                <a:gd name="T39" fmla="*/ 26 h 130"/>
                <a:gd name="T40" fmla="*/ 47 w 116"/>
                <a:gd name="T41" fmla="*/ 36 h 130"/>
                <a:gd name="T42" fmla="*/ 50 w 116"/>
                <a:gd name="T43" fmla="*/ 40 h 130"/>
                <a:gd name="T44" fmla="*/ 53 w 116"/>
                <a:gd name="T45" fmla="*/ 45 h 130"/>
                <a:gd name="T46" fmla="*/ 52 w 116"/>
                <a:gd name="T47" fmla="*/ 55 h 130"/>
                <a:gd name="T48" fmla="*/ 47 w 116"/>
                <a:gd name="T49" fmla="*/ 71 h 130"/>
                <a:gd name="T50" fmla="*/ 33 w 116"/>
                <a:gd name="T51" fmla="*/ 82 h 130"/>
                <a:gd name="T52" fmla="*/ 15 w 116"/>
                <a:gd name="T53" fmla="*/ 89 h 130"/>
                <a:gd name="T54" fmla="*/ 0 w 116"/>
                <a:gd name="T55" fmla="*/ 94 h 130"/>
                <a:gd name="T56" fmla="*/ 7 w 116"/>
                <a:gd name="T57" fmla="*/ 109 h 130"/>
                <a:gd name="T58" fmla="*/ 8 w 116"/>
                <a:gd name="T59" fmla="*/ 112 h 130"/>
                <a:gd name="T60" fmla="*/ 11 w 116"/>
                <a:gd name="T61" fmla="*/ 119 h 130"/>
                <a:gd name="T62" fmla="*/ 14 w 116"/>
                <a:gd name="T63" fmla="*/ 124 h 130"/>
                <a:gd name="T64" fmla="*/ 16 w 116"/>
                <a:gd name="T65" fmla="*/ 129 h 130"/>
                <a:gd name="T66" fmla="*/ 19 w 116"/>
                <a:gd name="T67" fmla="*/ 129 h 130"/>
                <a:gd name="T68" fmla="*/ 25 w 116"/>
                <a:gd name="T69" fmla="*/ 127 h 130"/>
                <a:gd name="T70" fmla="*/ 31 w 116"/>
                <a:gd name="T71" fmla="*/ 124 h 130"/>
                <a:gd name="T72" fmla="*/ 34 w 116"/>
                <a:gd name="T73" fmla="*/ 124 h 130"/>
                <a:gd name="T74" fmla="*/ 40 w 116"/>
                <a:gd name="T75" fmla="*/ 125 h 130"/>
                <a:gd name="T76" fmla="*/ 46 w 116"/>
                <a:gd name="T77" fmla="*/ 123 h 130"/>
                <a:gd name="T78" fmla="*/ 49 w 116"/>
                <a:gd name="T79" fmla="*/ 119 h 130"/>
                <a:gd name="T80" fmla="*/ 50 w 116"/>
                <a:gd name="T81" fmla="*/ 113 h 130"/>
                <a:gd name="T82" fmla="*/ 56 w 116"/>
                <a:gd name="T83" fmla="*/ 111 h 130"/>
                <a:gd name="T84" fmla="*/ 61 w 116"/>
                <a:gd name="T85" fmla="*/ 110 h 130"/>
                <a:gd name="T86" fmla="*/ 67 w 116"/>
                <a:gd name="T87" fmla="*/ 108 h 130"/>
                <a:gd name="T88" fmla="*/ 69 w 116"/>
                <a:gd name="T89" fmla="*/ 102 h 130"/>
                <a:gd name="T90" fmla="*/ 71 w 116"/>
                <a:gd name="T91" fmla="*/ 98 h 130"/>
                <a:gd name="T92" fmla="*/ 77 w 116"/>
                <a:gd name="T93" fmla="*/ 95 h 130"/>
                <a:gd name="T94" fmla="*/ 83 w 116"/>
                <a:gd name="T95" fmla="*/ 95 h 130"/>
                <a:gd name="T96" fmla="*/ 86 w 116"/>
                <a:gd name="T97" fmla="*/ 91 h 130"/>
                <a:gd name="T98" fmla="*/ 85 w 116"/>
                <a:gd name="T99" fmla="*/ 86 h 130"/>
                <a:gd name="T100" fmla="*/ 86 w 116"/>
                <a:gd name="T101" fmla="*/ 81 h 130"/>
                <a:gd name="T102" fmla="*/ 86 w 116"/>
                <a:gd name="T103" fmla="*/ 75 h 130"/>
                <a:gd name="T104" fmla="*/ 90 w 116"/>
                <a:gd name="T105" fmla="*/ 70 h 130"/>
                <a:gd name="T106" fmla="*/ 96 w 116"/>
                <a:gd name="T107" fmla="*/ 73 h 130"/>
                <a:gd name="T108" fmla="*/ 97 w 116"/>
                <a:gd name="T109" fmla="*/ 69 h 130"/>
                <a:gd name="T110" fmla="*/ 101 w 116"/>
                <a:gd name="T111" fmla="*/ 64 h 130"/>
                <a:gd name="T112" fmla="*/ 105 w 116"/>
                <a:gd name="T113" fmla="*/ 58 h 130"/>
                <a:gd name="T114" fmla="*/ 110 w 116"/>
                <a:gd name="T115" fmla="*/ 54 h 130"/>
                <a:gd name="T116" fmla="*/ 113 w 116"/>
                <a:gd name="T117" fmla="*/ 48 h 130"/>
                <a:gd name="T118" fmla="*/ 116 w 116"/>
                <a:gd name="T119" fmla="*/ 43 h 130"/>
                <a:gd name="T120" fmla="*/ 116 w 116"/>
                <a:gd name="T121" fmla="*/ 39 h 1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6"/>
                <a:gd name="T184" fmla="*/ 0 h 130"/>
                <a:gd name="T185" fmla="*/ 116 w 116"/>
                <a:gd name="T186" fmla="*/ 130 h 1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6" h="130">
                  <a:moveTo>
                    <a:pt x="116" y="39"/>
                  </a:moveTo>
                  <a:cubicBezTo>
                    <a:pt x="113" y="39"/>
                    <a:pt x="113" y="39"/>
                    <a:pt x="113" y="39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6" y="4"/>
                    <a:pt x="56" y="5"/>
                  </a:cubicBezTo>
                  <a:cubicBezTo>
                    <a:pt x="56" y="6"/>
                    <a:pt x="55" y="8"/>
                    <a:pt x="55" y="8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11" y="119"/>
                    <a:pt x="11" y="119"/>
                    <a:pt x="11" y="119"/>
                  </a:cubicBezTo>
                  <a:cubicBezTo>
                    <a:pt x="11" y="119"/>
                    <a:pt x="11" y="119"/>
                    <a:pt x="11" y="119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9" y="129"/>
                    <a:pt x="19" y="129"/>
                    <a:pt x="19" y="129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7" y="108"/>
                    <a:pt x="67" y="108"/>
                    <a:pt x="67" y="108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7" y="95"/>
                    <a:pt x="77" y="95"/>
                    <a:pt x="77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6" y="81"/>
                    <a:pt x="86" y="81"/>
                    <a:pt x="86" y="81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01" y="64"/>
                    <a:pt x="101" y="64"/>
                    <a:pt x="101" y="64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1"/>
                    <a:pt x="116" y="41"/>
                    <a:pt x="116" y="41"/>
                  </a:cubicBezTo>
                  <a:lnTo>
                    <a:pt x="116" y="3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7F858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812" name="Freeform 424">
              <a:extLst>
                <a:ext uri="{FF2B5EF4-FFF2-40B4-BE49-F238E27FC236}">
                  <a16:creationId xmlns="" xmlns:a16="http://schemas.microsoft.com/office/drawing/2014/main" id="{664E9C18-2B81-4E1D-A54A-E096413D866D}"/>
                </a:ext>
              </a:extLst>
            </p:cNvPr>
            <p:cNvSpPr>
              <a:spLocks/>
            </p:cNvSpPr>
            <p:nvPr/>
          </p:nvSpPr>
          <p:spPr bwMode="gray">
            <a:xfrm>
              <a:off x="1624689" y="3217657"/>
              <a:ext cx="1254448" cy="610914"/>
            </a:xfrm>
            <a:custGeom>
              <a:avLst/>
              <a:gdLst>
                <a:gd name="T0" fmla="*/ 147 w 856"/>
                <a:gd name="T1" fmla="*/ 299 h 417"/>
                <a:gd name="T2" fmla="*/ 242 w 856"/>
                <a:gd name="T3" fmla="*/ 318 h 417"/>
                <a:gd name="T4" fmla="*/ 300 w 856"/>
                <a:gd name="T5" fmla="*/ 345 h 417"/>
                <a:gd name="T6" fmla="*/ 351 w 856"/>
                <a:gd name="T7" fmla="*/ 348 h 417"/>
                <a:gd name="T8" fmla="*/ 374 w 856"/>
                <a:gd name="T9" fmla="*/ 383 h 417"/>
                <a:gd name="T10" fmla="*/ 406 w 856"/>
                <a:gd name="T11" fmla="*/ 398 h 417"/>
                <a:gd name="T12" fmla="*/ 417 w 856"/>
                <a:gd name="T13" fmla="*/ 366 h 417"/>
                <a:gd name="T14" fmla="*/ 438 w 856"/>
                <a:gd name="T15" fmla="*/ 355 h 417"/>
                <a:gd name="T16" fmla="*/ 457 w 856"/>
                <a:gd name="T17" fmla="*/ 343 h 417"/>
                <a:gd name="T18" fmla="*/ 494 w 856"/>
                <a:gd name="T19" fmla="*/ 347 h 417"/>
                <a:gd name="T20" fmla="*/ 529 w 856"/>
                <a:gd name="T21" fmla="*/ 353 h 417"/>
                <a:gd name="T22" fmla="*/ 513 w 856"/>
                <a:gd name="T23" fmla="*/ 333 h 417"/>
                <a:gd name="T24" fmla="*/ 541 w 856"/>
                <a:gd name="T25" fmla="*/ 333 h 417"/>
                <a:gd name="T26" fmla="*/ 560 w 856"/>
                <a:gd name="T27" fmla="*/ 333 h 417"/>
                <a:gd name="T28" fmla="*/ 580 w 856"/>
                <a:gd name="T29" fmla="*/ 337 h 417"/>
                <a:gd name="T30" fmla="*/ 611 w 856"/>
                <a:gd name="T31" fmla="*/ 344 h 417"/>
                <a:gd name="T32" fmla="*/ 627 w 856"/>
                <a:gd name="T33" fmla="*/ 387 h 417"/>
                <a:gd name="T34" fmla="*/ 649 w 856"/>
                <a:gd name="T35" fmla="*/ 417 h 417"/>
                <a:gd name="T36" fmla="*/ 659 w 856"/>
                <a:gd name="T37" fmla="*/ 382 h 417"/>
                <a:gd name="T38" fmla="*/ 649 w 856"/>
                <a:gd name="T39" fmla="*/ 352 h 417"/>
                <a:gd name="T40" fmla="*/ 650 w 856"/>
                <a:gd name="T41" fmla="*/ 306 h 417"/>
                <a:gd name="T42" fmla="*/ 685 w 856"/>
                <a:gd name="T43" fmla="*/ 276 h 417"/>
                <a:gd name="T44" fmla="*/ 708 w 856"/>
                <a:gd name="T45" fmla="*/ 257 h 417"/>
                <a:gd name="T46" fmla="*/ 712 w 856"/>
                <a:gd name="T47" fmla="*/ 238 h 417"/>
                <a:gd name="T48" fmla="*/ 728 w 856"/>
                <a:gd name="T49" fmla="*/ 240 h 417"/>
                <a:gd name="T50" fmla="*/ 718 w 856"/>
                <a:gd name="T51" fmla="*/ 220 h 417"/>
                <a:gd name="T52" fmla="*/ 709 w 856"/>
                <a:gd name="T53" fmla="*/ 202 h 417"/>
                <a:gd name="T54" fmla="*/ 707 w 856"/>
                <a:gd name="T55" fmla="*/ 199 h 417"/>
                <a:gd name="T56" fmla="*/ 723 w 856"/>
                <a:gd name="T57" fmla="*/ 179 h 417"/>
                <a:gd name="T58" fmla="*/ 723 w 856"/>
                <a:gd name="T59" fmla="*/ 215 h 417"/>
                <a:gd name="T60" fmla="*/ 731 w 856"/>
                <a:gd name="T61" fmla="*/ 175 h 417"/>
                <a:gd name="T62" fmla="*/ 751 w 856"/>
                <a:gd name="T63" fmla="*/ 171 h 417"/>
                <a:gd name="T64" fmla="*/ 761 w 856"/>
                <a:gd name="T65" fmla="*/ 153 h 417"/>
                <a:gd name="T66" fmla="*/ 801 w 856"/>
                <a:gd name="T67" fmla="*/ 141 h 417"/>
                <a:gd name="T68" fmla="*/ 801 w 856"/>
                <a:gd name="T69" fmla="*/ 126 h 417"/>
                <a:gd name="T70" fmla="*/ 819 w 856"/>
                <a:gd name="T71" fmla="*/ 103 h 417"/>
                <a:gd name="T72" fmla="*/ 855 w 856"/>
                <a:gd name="T73" fmla="*/ 81 h 417"/>
                <a:gd name="T74" fmla="*/ 807 w 856"/>
                <a:gd name="T75" fmla="*/ 61 h 417"/>
                <a:gd name="T76" fmla="*/ 728 w 856"/>
                <a:gd name="T77" fmla="*/ 88 h 417"/>
                <a:gd name="T78" fmla="*/ 691 w 856"/>
                <a:gd name="T79" fmla="*/ 111 h 417"/>
                <a:gd name="T80" fmla="*/ 657 w 856"/>
                <a:gd name="T81" fmla="*/ 136 h 417"/>
                <a:gd name="T82" fmla="*/ 624 w 856"/>
                <a:gd name="T83" fmla="*/ 125 h 417"/>
                <a:gd name="T84" fmla="*/ 614 w 856"/>
                <a:gd name="T85" fmla="*/ 92 h 417"/>
                <a:gd name="T86" fmla="*/ 581 w 856"/>
                <a:gd name="T87" fmla="*/ 85 h 417"/>
                <a:gd name="T88" fmla="*/ 570 w 856"/>
                <a:gd name="T89" fmla="*/ 127 h 417"/>
                <a:gd name="T90" fmla="*/ 547 w 856"/>
                <a:gd name="T91" fmla="*/ 111 h 417"/>
                <a:gd name="T92" fmla="*/ 561 w 856"/>
                <a:gd name="T93" fmla="*/ 69 h 417"/>
                <a:gd name="T94" fmla="*/ 598 w 856"/>
                <a:gd name="T95" fmla="*/ 54 h 417"/>
                <a:gd name="T96" fmla="*/ 541 w 856"/>
                <a:gd name="T97" fmla="*/ 46 h 417"/>
                <a:gd name="T98" fmla="*/ 501 w 856"/>
                <a:gd name="T99" fmla="*/ 46 h 417"/>
                <a:gd name="T100" fmla="*/ 515 w 856"/>
                <a:gd name="T101" fmla="*/ 25 h 417"/>
                <a:gd name="T102" fmla="*/ 456 w 856"/>
                <a:gd name="T103" fmla="*/ 14 h 417"/>
                <a:gd name="T104" fmla="*/ 35 w 856"/>
                <a:gd name="T105" fmla="*/ 20 h 417"/>
                <a:gd name="T106" fmla="*/ 25 w 856"/>
                <a:gd name="T107" fmla="*/ 35 h 417"/>
                <a:gd name="T108" fmla="*/ 4 w 856"/>
                <a:gd name="T109" fmla="*/ 29 h 417"/>
                <a:gd name="T110" fmla="*/ 17 w 856"/>
                <a:gd name="T111" fmla="*/ 59 h 417"/>
                <a:gd name="T112" fmla="*/ 6 w 856"/>
                <a:gd name="T113" fmla="*/ 113 h 417"/>
                <a:gd name="T114" fmla="*/ 8 w 856"/>
                <a:gd name="T115" fmla="*/ 168 h 417"/>
                <a:gd name="T116" fmla="*/ 45 w 856"/>
                <a:gd name="T117" fmla="*/ 203 h 417"/>
                <a:gd name="T118" fmla="*/ 35 w 856"/>
                <a:gd name="T119" fmla="*/ 219 h 417"/>
                <a:gd name="T120" fmla="*/ 70 w 856"/>
                <a:gd name="T121" fmla="*/ 266 h 4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56"/>
                <a:gd name="T184" fmla="*/ 0 h 417"/>
                <a:gd name="T185" fmla="*/ 856 w 856"/>
                <a:gd name="T186" fmla="*/ 417 h 4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56" h="417">
                  <a:moveTo>
                    <a:pt x="116" y="297"/>
                  </a:moveTo>
                  <a:cubicBezTo>
                    <a:pt x="119" y="297"/>
                    <a:pt x="119" y="297"/>
                    <a:pt x="119" y="297"/>
                  </a:cubicBezTo>
                  <a:cubicBezTo>
                    <a:pt x="122" y="297"/>
                    <a:pt x="122" y="297"/>
                    <a:pt x="122" y="297"/>
                  </a:cubicBezTo>
                  <a:cubicBezTo>
                    <a:pt x="124" y="297"/>
                    <a:pt x="124" y="297"/>
                    <a:pt x="124" y="297"/>
                  </a:cubicBezTo>
                  <a:cubicBezTo>
                    <a:pt x="124" y="297"/>
                    <a:pt x="124" y="297"/>
                    <a:pt x="124" y="297"/>
                  </a:cubicBezTo>
                  <a:cubicBezTo>
                    <a:pt x="126" y="297"/>
                    <a:pt x="126" y="297"/>
                    <a:pt x="126" y="297"/>
                  </a:cubicBezTo>
                  <a:cubicBezTo>
                    <a:pt x="128" y="297"/>
                    <a:pt x="128" y="297"/>
                    <a:pt x="128" y="297"/>
                  </a:cubicBezTo>
                  <a:cubicBezTo>
                    <a:pt x="131" y="296"/>
                    <a:pt x="131" y="296"/>
                    <a:pt x="131" y="296"/>
                  </a:cubicBezTo>
                  <a:cubicBezTo>
                    <a:pt x="134" y="296"/>
                    <a:pt x="134" y="296"/>
                    <a:pt x="134" y="296"/>
                  </a:cubicBezTo>
                  <a:cubicBezTo>
                    <a:pt x="135" y="296"/>
                    <a:pt x="135" y="296"/>
                    <a:pt x="135" y="296"/>
                  </a:cubicBezTo>
                  <a:cubicBezTo>
                    <a:pt x="136" y="296"/>
                    <a:pt x="136" y="296"/>
                    <a:pt x="136" y="296"/>
                  </a:cubicBezTo>
                  <a:cubicBezTo>
                    <a:pt x="138" y="296"/>
                    <a:pt x="138" y="296"/>
                    <a:pt x="138" y="296"/>
                  </a:cubicBezTo>
                  <a:cubicBezTo>
                    <a:pt x="141" y="295"/>
                    <a:pt x="141" y="295"/>
                    <a:pt x="141" y="295"/>
                  </a:cubicBezTo>
                  <a:cubicBezTo>
                    <a:pt x="144" y="295"/>
                    <a:pt x="144" y="295"/>
                    <a:pt x="144" y="295"/>
                  </a:cubicBezTo>
                  <a:cubicBezTo>
                    <a:pt x="145" y="295"/>
                    <a:pt x="145" y="295"/>
                    <a:pt x="145" y="295"/>
                  </a:cubicBezTo>
                  <a:cubicBezTo>
                    <a:pt x="148" y="295"/>
                    <a:pt x="148" y="295"/>
                    <a:pt x="148" y="295"/>
                  </a:cubicBezTo>
                  <a:cubicBezTo>
                    <a:pt x="148" y="295"/>
                    <a:pt x="148" y="295"/>
                    <a:pt x="148" y="295"/>
                  </a:cubicBezTo>
                  <a:cubicBezTo>
                    <a:pt x="148" y="295"/>
                    <a:pt x="148" y="295"/>
                    <a:pt x="148" y="295"/>
                  </a:cubicBezTo>
                  <a:cubicBezTo>
                    <a:pt x="148" y="295"/>
                    <a:pt x="148" y="295"/>
                    <a:pt x="148" y="295"/>
                  </a:cubicBezTo>
                  <a:cubicBezTo>
                    <a:pt x="147" y="298"/>
                    <a:pt x="147" y="298"/>
                    <a:pt x="147" y="298"/>
                  </a:cubicBezTo>
                  <a:cubicBezTo>
                    <a:pt x="147" y="299"/>
                    <a:pt x="147" y="299"/>
                    <a:pt x="147" y="299"/>
                  </a:cubicBezTo>
                  <a:cubicBezTo>
                    <a:pt x="150" y="299"/>
                    <a:pt x="150" y="299"/>
                    <a:pt x="150" y="299"/>
                  </a:cubicBezTo>
                  <a:cubicBezTo>
                    <a:pt x="153" y="300"/>
                    <a:pt x="153" y="300"/>
                    <a:pt x="153" y="300"/>
                  </a:cubicBezTo>
                  <a:cubicBezTo>
                    <a:pt x="156" y="302"/>
                    <a:pt x="156" y="302"/>
                    <a:pt x="156" y="302"/>
                  </a:cubicBezTo>
                  <a:cubicBezTo>
                    <a:pt x="159" y="302"/>
                    <a:pt x="159" y="302"/>
                    <a:pt x="159" y="302"/>
                  </a:cubicBezTo>
                  <a:cubicBezTo>
                    <a:pt x="162" y="304"/>
                    <a:pt x="162" y="304"/>
                    <a:pt x="162" y="304"/>
                  </a:cubicBezTo>
                  <a:cubicBezTo>
                    <a:pt x="165" y="304"/>
                    <a:pt x="165" y="304"/>
                    <a:pt x="165" y="304"/>
                  </a:cubicBezTo>
                  <a:cubicBezTo>
                    <a:pt x="168" y="306"/>
                    <a:pt x="168" y="306"/>
                    <a:pt x="168" y="306"/>
                  </a:cubicBezTo>
                  <a:cubicBezTo>
                    <a:pt x="171" y="306"/>
                    <a:pt x="171" y="306"/>
                    <a:pt x="171" y="306"/>
                  </a:cubicBezTo>
                  <a:cubicBezTo>
                    <a:pt x="174" y="308"/>
                    <a:pt x="174" y="308"/>
                    <a:pt x="174" y="308"/>
                  </a:cubicBezTo>
                  <a:cubicBezTo>
                    <a:pt x="177" y="308"/>
                    <a:pt x="177" y="308"/>
                    <a:pt x="177" y="308"/>
                  </a:cubicBezTo>
                  <a:cubicBezTo>
                    <a:pt x="178" y="309"/>
                    <a:pt x="178" y="309"/>
                    <a:pt x="178" y="309"/>
                  </a:cubicBezTo>
                  <a:cubicBezTo>
                    <a:pt x="181" y="310"/>
                    <a:pt x="181" y="310"/>
                    <a:pt x="181" y="310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7" y="312"/>
                    <a:pt x="187" y="312"/>
                    <a:pt x="187" y="312"/>
                  </a:cubicBezTo>
                  <a:cubicBezTo>
                    <a:pt x="190" y="313"/>
                    <a:pt x="190" y="313"/>
                    <a:pt x="190" y="313"/>
                  </a:cubicBezTo>
                  <a:cubicBezTo>
                    <a:pt x="192" y="314"/>
                    <a:pt x="192" y="314"/>
                    <a:pt x="192" y="314"/>
                  </a:cubicBezTo>
                  <a:cubicBezTo>
                    <a:pt x="196" y="315"/>
                    <a:pt x="196" y="315"/>
                    <a:pt x="196" y="315"/>
                  </a:cubicBezTo>
                  <a:cubicBezTo>
                    <a:pt x="200" y="317"/>
                    <a:pt x="200" y="317"/>
                    <a:pt x="200" y="317"/>
                  </a:cubicBezTo>
                  <a:cubicBezTo>
                    <a:pt x="201" y="317"/>
                    <a:pt x="201" y="317"/>
                    <a:pt x="201" y="317"/>
                  </a:cubicBezTo>
                  <a:cubicBezTo>
                    <a:pt x="204" y="318"/>
                    <a:pt x="204" y="318"/>
                    <a:pt x="204" y="318"/>
                  </a:cubicBezTo>
                  <a:cubicBezTo>
                    <a:pt x="242" y="318"/>
                    <a:pt x="242" y="318"/>
                    <a:pt x="242" y="318"/>
                  </a:cubicBezTo>
                  <a:cubicBezTo>
                    <a:pt x="245" y="316"/>
                    <a:pt x="245" y="316"/>
                    <a:pt x="245" y="316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47" y="310"/>
                    <a:pt x="247" y="310"/>
                    <a:pt x="247" y="310"/>
                  </a:cubicBezTo>
                  <a:cubicBezTo>
                    <a:pt x="270" y="310"/>
                    <a:pt x="270" y="310"/>
                    <a:pt x="270" y="310"/>
                  </a:cubicBezTo>
                  <a:cubicBezTo>
                    <a:pt x="270" y="311"/>
                    <a:pt x="270" y="311"/>
                    <a:pt x="270" y="311"/>
                  </a:cubicBezTo>
                  <a:cubicBezTo>
                    <a:pt x="271" y="311"/>
                    <a:pt x="271" y="311"/>
                    <a:pt x="271" y="311"/>
                  </a:cubicBezTo>
                  <a:cubicBezTo>
                    <a:pt x="273" y="313"/>
                    <a:pt x="273" y="313"/>
                    <a:pt x="273" y="313"/>
                  </a:cubicBezTo>
                  <a:cubicBezTo>
                    <a:pt x="276" y="316"/>
                    <a:pt x="276" y="316"/>
                    <a:pt x="276" y="316"/>
                  </a:cubicBezTo>
                  <a:cubicBezTo>
                    <a:pt x="279" y="317"/>
                    <a:pt x="279" y="317"/>
                    <a:pt x="279" y="317"/>
                  </a:cubicBezTo>
                  <a:cubicBezTo>
                    <a:pt x="281" y="320"/>
                    <a:pt x="281" y="320"/>
                    <a:pt x="281" y="320"/>
                  </a:cubicBezTo>
                  <a:cubicBezTo>
                    <a:pt x="284" y="323"/>
                    <a:pt x="284" y="323"/>
                    <a:pt x="284" y="323"/>
                  </a:cubicBezTo>
                  <a:cubicBezTo>
                    <a:pt x="287" y="325"/>
                    <a:pt x="287" y="325"/>
                    <a:pt x="287" y="325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92" y="328"/>
                    <a:pt x="292" y="328"/>
                    <a:pt x="292" y="328"/>
                  </a:cubicBezTo>
                  <a:cubicBezTo>
                    <a:pt x="294" y="331"/>
                    <a:pt x="294" y="331"/>
                    <a:pt x="294" y="331"/>
                  </a:cubicBezTo>
                  <a:cubicBezTo>
                    <a:pt x="295" y="334"/>
                    <a:pt x="295" y="334"/>
                    <a:pt x="295" y="334"/>
                  </a:cubicBezTo>
                  <a:cubicBezTo>
                    <a:pt x="297" y="337"/>
                    <a:pt x="297" y="337"/>
                    <a:pt x="297" y="337"/>
                  </a:cubicBezTo>
                  <a:cubicBezTo>
                    <a:pt x="297" y="340"/>
                    <a:pt x="297" y="340"/>
                    <a:pt x="297" y="340"/>
                  </a:cubicBezTo>
                  <a:cubicBezTo>
                    <a:pt x="298" y="342"/>
                    <a:pt x="298" y="342"/>
                    <a:pt x="298" y="342"/>
                  </a:cubicBezTo>
                  <a:cubicBezTo>
                    <a:pt x="299" y="344"/>
                    <a:pt x="299" y="344"/>
                    <a:pt x="299" y="344"/>
                  </a:cubicBezTo>
                  <a:cubicBezTo>
                    <a:pt x="300" y="345"/>
                    <a:pt x="300" y="345"/>
                    <a:pt x="300" y="345"/>
                  </a:cubicBezTo>
                  <a:cubicBezTo>
                    <a:pt x="301" y="346"/>
                    <a:pt x="301" y="346"/>
                    <a:pt x="301" y="346"/>
                  </a:cubicBezTo>
                  <a:cubicBezTo>
                    <a:pt x="302" y="347"/>
                    <a:pt x="302" y="347"/>
                    <a:pt x="302" y="347"/>
                  </a:cubicBezTo>
                  <a:cubicBezTo>
                    <a:pt x="302" y="347"/>
                    <a:pt x="302" y="347"/>
                    <a:pt x="302" y="347"/>
                  </a:cubicBezTo>
                  <a:cubicBezTo>
                    <a:pt x="304" y="348"/>
                    <a:pt x="304" y="348"/>
                    <a:pt x="304" y="348"/>
                  </a:cubicBezTo>
                  <a:cubicBezTo>
                    <a:pt x="306" y="350"/>
                    <a:pt x="306" y="350"/>
                    <a:pt x="306" y="350"/>
                  </a:cubicBezTo>
                  <a:cubicBezTo>
                    <a:pt x="309" y="351"/>
                    <a:pt x="309" y="351"/>
                    <a:pt x="309" y="351"/>
                  </a:cubicBezTo>
                  <a:cubicBezTo>
                    <a:pt x="312" y="353"/>
                    <a:pt x="312" y="353"/>
                    <a:pt x="312" y="353"/>
                  </a:cubicBezTo>
                  <a:cubicBezTo>
                    <a:pt x="317" y="355"/>
                    <a:pt x="317" y="355"/>
                    <a:pt x="317" y="355"/>
                  </a:cubicBezTo>
                  <a:cubicBezTo>
                    <a:pt x="319" y="356"/>
                    <a:pt x="319" y="356"/>
                    <a:pt x="319" y="356"/>
                  </a:cubicBezTo>
                  <a:cubicBezTo>
                    <a:pt x="319" y="356"/>
                    <a:pt x="319" y="356"/>
                    <a:pt x="319" y="356"/>
                  </a:cubicBezTo>
                  <a:cubicBezTo>
                    <a:pt x="322" y="353"/>
                    <a:pt x="322" y="353"/>
                    <a:pt x="322" y="353"/>
                  </a:cubicBezTo>
                  <a:cubicBezTo>
                    <a:pt x="327" y="344"/>
                    <a:pt x="327" y="344"/>
                    <a:pt x="327" y="344"/>
                  </a:cubicBezTo>
                  <a:cubicBezTo>
                    <a:pt x="332" y="342"/>
                    <a:pt x="332" y="342"/>
                    <a:pt x="332" y="342"/>
                  </a:cubicBezTo>
                  <a:cubicBezTo>
                    <a:pt x="335" y="342"/>
                    <a:pt x="335" y="342"/>
                    <a:pt x="335" y="342"/>
                  </a:cubicBezTo>
                  <a:cubicBezTo>
                    <a:pt x="338" y="342"/>
                    <a:pt x="338" y="342"/>
                    <a:pt x="338" y="342"/>
                  </a:cubicBezTo>
                  <a:cubicBezTo>
                    <a:pt x="340" y="343"/>
                    <a:pt x="340" y="343"/>
                    <a:pt x="340" y="343"/>
                  </a:cubicBezTo>
                  <a:cubicBezTo>
                    <a:pt x="343" y="343"/>
                    <a:pt x="343" y="343"/>
                    <a:pt x="343" y="343"/>
                  </a:cubicBezTo>
                  <a:cubicBezTo>
                    <a:pt x="346" y="345"/>
                    <a:pt x="346" y="345"/>
                    <a:pt x="346" y="345"/>
                  </a:cubicBezTo>
                  <a:cubicBezTo>
                    <a:pt x="347" y="345"/>
                    <a:pt x="347" y="345"/>
                    <a:pt x="347" y="345"/>
                  </a:cubicBezTo>
                  <a:cubicBezTo>
                    <a:pt x="348" y="346"/>
                    <a:pt x="348" y="346"/>
                    <a:pt x="348" y="346"/>
                  </a:cubicBezTo>
                  <a:cubicBezTo>
                    <a:pt x="351" y="348"/>
                    <a:pt x="351" y="348"/>
                    <a:pt x="351" y="348"/>
                  </a:cubicBezTo>
                  <a:cubicBezTo>
                    <a:pt x="353" y="350"/>
                    <a:pt x="353" y="350"/>
                    <a:pt x="353" y="350"/>
                  </a:cubicBezTo>
                  <a:cubicBezTo>
                    <a:pt x="353" y="350"/>
                    <a:pt x="353" y="350"/>
                    <a:pt x="353" y="350"/>
                  </a:cubicBezTo>
                  <a:cubicBezTo>
                    <a:pt x="355" y="351"/>
                    <a:pt x="355" y="351"/>
                    <a:pt x="355" y="351"/>
                  </a:cubicBezTo>
                  <a:cubicBezTo>
                    <a:pt x="357" y="354"/>
                    <a:pt x="357" y="354"/>
                    <a:pt x="357" y="354"/>
                  </a:cubicBezTo>
                  <a:cubicBezTo>
                    <a:pt x="358" y="357"/>
                    <a:pt x="358" y="357"/>
                    <a:pt x="358" y="357"/>
                  </a:cubicBezTo>
                  <a:cubicBezTo>
                    <a:pt x="358" y="357"/>
                    <a:pt x="358" y="357"/>
                    <a:pt x="358" y="357"/>
                  </a:cubicBezTo>
                  <a:cubicBezTo>
                    <a:pt x="359" y="360"/>
                    <a:pt x="359" y="360"/>
                    <a:pt x="359" y="360"/>
                  </a:cubicBezTo>
                  <a:cubicBezTo>
                    <a:pt x="359" y="361"/>
                    <a:pt x="359" y="361"/>
                    <a:pt x="359" y="361"/>
                  </a:cubicBezTo>
                  <a:cubicBezTo>
                    <a:pt x="360" y="361"/>
                    <a:pt x="360" y="361"/>
                    <a:pt x="360" y="361"/>
                  </a:cubicBezTo>
                  <a:cubicBezTo>
                    <a:pt x="361" y="364"/>
                    <a:pt x="361" y="364"/>
                    <a:pt x="361" y="364"/>
                  </a:cubicBezTo>
                  <a:cubicBezTo>
                    <a:pt x="362" y="367"/>
                    <a:pt x="362" y="367"/>
                    <a:pt x="362" y="367"/>
                  </a:cubicBezTo>
                  <a:cubicBezTo>
                    <a:pt x="365" y="369"/>
                    <a:pt x="365" y="369"/>
                    <a:pt x="365" y="369"/>
                  </a:cubicBezTo>
                  <a:cubicBezTo>
                    <a:pt x="367" y="371"/>
                    <a:pt x="367" y="371"/>
                    <a:pt x="367" y="371"/>
                  </a:cubicBezTo>
                  <a:cubicBezTo>
                    <a:pt x="367" y="372"/>
                    <a:pt x="367" y="372"/>
                    <a:pt x="367" y="372"/>
                  </a:cubicBezTo>
                  <a:cubicBezTo>
                    <a:pt x="370" y="375"/>
                    <a:pt x="370" y="375"/>
                    <a:pt x="370" y="375"/>
                  </a:cubicBezTo>
                  <a:cubicBezTo>
                    <a:pt x="371" y="377"/>
                    <a:pt x="371" y="377"/>
                    <a:pt x="371" y="377"/>
                  </a:cubicBezTo>
                  <a:cubicBezTo>
                    <a:pt x="374" y="378"/>
                    <a:pt x="374" y="378"/>
                    <a:pt x="374" y="378"/>
                  </a:cubicBezTo>
                  <a:cubicBezTo>
                    <a:pt x="374" y="380"/>
                    <a:pt x="374" y="380"/>
                    <a:pt x="374" y="380"/>
                  </a:cubicBezTo>
                  <a:cubicBezTo>
                    <a:pt x="374" y="380"/>
                    <a:pt x="374" y="380"/>
                    <a:pt x="374" y="380"/>
                  </a:cubicBezTo>
                  <a:cubicBezTo>
                    <a:pt x="374" y="380"/>
                    <a:pt x="374" y="380"/>
                    <a:pt x="374" y="380"/>
                  </a:cubicBezTo>
                  <a:cubicBezTo>
                    <a:pt x="374" y="383"/>
                    <a:pt x="374" y="383"/>
                    <a:pt x="374" y="383"/>
                  </a:cubicBezTo>
                  <a:cubicBezTo>
                    <a:pt x="375" y="386"/>
                    <a:pt x="375" y="386"/>
                    <a:pt x="375" y="386"/>
                  </a:cubicBezTo>
                  <a:cubicBezTo>
                    <a:pt x="376" y="389"/>
                    <a:pt x="376" y="389"/>
                    <a:pt x="376" y="389"/>
                  </a:cubicBezTo>
                  <a:cubicBezTo>
                    <a:pt x="377" y="389"/>
                    <a:pt x="377" y="389"/>
                    <a:pt x="377" y="389"/>
                  </a:cubicBezTo>
                  <a:cubicBezTo>
                    <a:pt x="378" y="392"/>
                    <a:pt x="378" y="392"/>
                    <a:pt x="378" y="392"/>
                  </a:cubicBezTo>
                  <a:cubicBezTo>
                    <a:pt x="379" y="395"/>
                    <a:pt x="379" y="395"/>
                    <a:pt x="379" y="395"/>
                  </a:cubicBezTo>
                  <a:cubicBezTo>
                    <a:pt x="379" y="395"/>
                    <a:pt x="379" y="395"/>
                    <a:pt x="379" y="395"/>
                  </a:cubicBezTo>
                  <a:cubicBezTo>
                    <a:pt x="380" y="397"/>
                    <a:pt x="380" y="397"/>
                    <a:pt x="380" y="397"/>
                  </a:cubicBezTo>
                  <a:cubicBezTo>
                    <a:pt x="381" y="397"/>
                    <a:pt x="381" y="397"/>
                    <a:pt x="381" y="397"/>
                  </a:cubicBezTo>
                  <a:cubicBezTo>
                    <a:pt x="384" y="398"/>
                    <a:pt x="384" y="398"/>
                    <a:pt x="384" y="398"/>
                  </a:cubicBezTo>
                  <a:cubicBezTo>
                    <a:pt x="386" y="399"/>
                    <a:pt x="386" y="399"/>
                    <a:pt x="386" y="399"/>
                  </a:cubicBezTo>
                  <a:cubicBezTo>
                    <a:pt x="389" y="400"/>
                    <a:pt x="389" y="400"/>
                    <a:pt x="389" y="400"/>
                  </a:cubicBezTo>
                  <a:cubicBezTo>
                    <a:pt x="392" y="402"/>
                    <a:pt x="392" y="402"/>
                    <a:pt x="392" y="402"/>
                  </a:cubicBezTo>
                  <a:cubicBezTo>
                    <a:pt x="395" y="403"/>
                    <a:pt x="395" y="403"/>
                    <a:pt x="395" y="403"/>
                  </a:cubicBezTo>
                  <a:cubicBezTo>
                    <a:pt x="398" y="403"/>
                    <a:pt x="398" y="403"/>
                    <a:pt x="398" y="403"/>
                  </a:cubicBezTo>
                  <a:cubicBezTo>
                    <a:pt x="401" y="403"/>
                    <a:pt x="401" y="403"/>
                    <a:pt x="401" y="403"/>
                  </a:cubicBezTo>
                  <a:cubicBezTo>
                    <a:pt x="403" y="405"/>
                    <a:pt x="403" y="405"/>
                    <a:pt x="403" y="405"/>
                  </a:cubicBezTo>
                  <a:cubicBezTo>
                    <a:pt x="404" y="405"/>
                    <a:pt x="404" y="405"/>
                    <a:pt x="404" y="405"/>
                  </a:cubicBezTo>
                  <a:cubicBezTo>
                    <a:pt x="406" y="405"/>
                    <a:pt x="406" y="405"/>
                    <a:pt x="406" y="405"/>
                  </a:cubicBezTo>
                  <a:cubicBezTo>
                    <a:pt x="409" y="404"/>
                    <a:pt x="409" y="404"/>
                    <a:pt x="409" y="404"/>
                  </a:cubicBezTo>
                  <a:cubicBezTo>
                    <a:pt x="407" y="401"/>
                    <a:pt x="407" y="401"/>
                    <a:pt x="407" y="401"/>
                  </a:cubicBezTo>
                  <a:cubicBezTo>
                    <a:pt x="406" y="398"/>
                    <a:pt x="406" y="398"/>
                    <a:pt x="406" y="398"/>
                  </a:cubicBezTo>
                  <a:cubicBezTo>
                    <a:pt x="405" y="395"/>
                    <a:pt x="405" y="395"/>
                    <a:pt x="405" y="395"/>
                  </a:cubicBezTo>
                  <a:cubicBezTo>
                    <a:pt x="404" y="394"/>
                    <a:pt x="404" y="394"/>
                    <a:pt x="404" y="394"/>
                  </a:cubicBezTo>
                  <a:cubicBezTo>
                    <a:pt x="403" y="391"/>
                    <a:pt x="403" y="391"/>
                    <a:pt x="403" y="391"/>
                  </a:cubicBezTo>
                  <a:cubicBezTo>
                    <a:pt x="403" y="388"/>
                    <a:pt x="403" y="388"/>
                    <a:pt x="403" y="388"/>
                  </a:cubicBezTo>
                  <a:cubicBezTo>
                    <a:pt x="405" y="385"/>
                    <a:pt x="405" y="385"/>
                    <a:pt x="405" y="385"/>
                  </a:cubicBezTo>
                  <a:cubicBezTo>
                    <a:pt x="401" y="384"/>
                    <a:pt x="401" y="384"/>
                    <a:pt x="401" y="384"/>
                  </a:cubicBezTo>
                  <a:cubicBezTo>
                    <a:pt x="400" y="381"/>
                    <a:pt x="400" y="381"/>
                    <a:pt x="400" y="381"/>
                  </a:cubicBezTo>
                  <a:cubicBezTo>
                    <a:pt x="403" y="382"/>
                    <a:pt x="403" y="382"/>
                    <a:pt x="403" y="382"/>
                  </a:cubicBezTo>
                  <a:cubicBezTo>
                    <a:pt x="405" y="382"/>
                    <a:pt x="405" y="382"/>
                    <a:pt x="405" y="382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5" y="374"/>
                    <a:pt x="405" y="374"/>
                    <a:pt x="405" y="374"/>
                  </a:cubicBezTo>
                  <a:cubicBezTo>
                    <a:pt x="404" y="374"/>
                    <a:pt x="404" y="374"/>
                    <a:pt x="404" y="374"/>
                  </a:cubicBezTo>
                  <a:cubicBezTo>
                    <a:pt x="406" y="374"/>
                    <a:pt x="406" y="374"/>
                    <a:pt x="406" y="374"/>
                  </a:cubicBezTo>
                  <a:cubicBezTo>
                    <a:pt x="409" y="374"/>
                    <a:pt x="409" y="374"/>
                    <a:pt x="409" y="374"/>
                  </a:cubicBezTo>
                  <a:cubicBezTo>
                    <a:pt x="411" y="371"/>
                    <a:pt x="411" y="371"/>
                    <a:pt x="411" y="371"/>
                  </a:cubicBezTo>
                  <a:cubicBezTo>
                    <a:pt x="411" y="370"/>
                    <a:pt x="411" y="370"/>
                    <a:pt x="411" y="370"/>
                  </a:cubicBezTo>
                  <a:cubicBezTo>
                    <a:pt x="411" y="369"/>
                    <a:pt x="411" y="369"/>
                    <a:pt x="411" y="369"/>
                  </a:cubicBezTo>
                  <a:cubicBezTo>
                    <a:pt x="414" y="368"/>
                    <a:pt x="414" y="368"/>
                    <a:pt x="414" y="368"/>
                  </a:cubicBezTo>
                  <a:cubicBezTo>
                    <a:pt x="414" y="365"/>
                    <a:pt x="414" y="365"/>
                    <a:pt x="414" y="365"/>
                  </a:cubicBezTo>
                  <a:cubicBezTo>
                    <a:pt x="414" y="364"/>
                    <a:pt x="414" y="364"/>
                    <a:pt x="414" y="364"/>
                  </a:cubicBezTo>
                  <a:cubicBezTo>
                    <a:pt x="417" y="366"/>
                    <a:pt x="417" y="366"/>
                    <a:pt x="417" y="366"/>
                  </a:cubicBezTo>
                  <a:cubicBezTo>
                    <a:pt x="420" y="365"/>
                    <a:pt x="420" y="365"/>
                    <a:pt x="420" y="365"/>
                  </a:cubicBezTo>
                  <a:cubicBezTo>
                    <a:pt x="420" y="365"/>
                    <a:pt x="420" y="365"/>
                    <a:pt x="420" y="365"/>
                  </a:cubicBezTo>
                  <a:cubicBezTo>
                    <a:pt x="417" y="363"/>
                    <a:pt x="417" y="363"/>
                    <a:pt x="417" y="363"/>
                  </a:cubicBezTo>
                  <a:cubicBezTo>
                    <a:pt x="417" y="361"/>
                    <a:pt x="417" y="361"/>
                    <a:pt x="417" y="361"/>
                  </a:cubicBezTo>
                  <a:cubicBezTo>
                    <a:pt x="418" y="361"/>
                    <a:pt x="418" y="361"/>
                    <a:pt x="418" y="361"/>
                  </a:cubicBezTo>
                  <a:cubicBezTo>
                    <a:pt x="419" y="362"/>
                    <a:pt x="419" y="362"/>
                    <a:pt x="419" y="362"/>
                  </a:cubicBezTo>
                  <a:cubicBezTo>
                    <a:pt x="419" y="360"/>
                    <a:pt x="419" y="360"/>
                    <a:pt x="419" y="360"/>
                  </a:cubicBezTo>
                  <a:cubicBezTo>
                    <a:pt x="420" y="360"/>
                    <a:pt x="420" y="360"/>
                    <a:pt x="420" y="360"/>
                  </a:cubicBezTo>
                  <a:cubicBezTo>
                    <a:pt x="422" y="361"/>
                    <a:pt x="422" y="361"/>
                    <a:pt x="422" y="361"/>
                  </a:cubicBezTo>
                  <a:cubicBezTo>
                    <a:pt x="424" y="362"/>
                    <a:pt x="424" y="362"/>
                    <a:pt x="424" y="362"/>
                  </a:cubicBezTo>
                  <a:cubicBezTo>
                    <a:pt x="423" y="362"/>
                    <a:pt x="423" y="362"/>
                    <a:pt x="423" y="362"/>
                  </a:cubicBezTo>
                  <a:cubicBezTo>
                    <a:pt x="423" y="362"/>
                    <a:pt x="423" y="362"/>
                    <a:pt x="423" y="362"/>
                  </a:cubicBezTo>
                  <a:cubicBezTo>
                    <a:pt x="426" y="361"/>
                    <a:pt x="426" y="361"/>
                    <a:pt x="426" y="361"/>
                  </a:cubicBezTo>
                  <a:cubicBezTo>
                    <a:pt x="423" y="363"/>
                    <a:pt x="423" y="363"/>
                    <a:pt x="423" y="363"/>
                  </a:cubicBezTo>
                  <a:cubicBezTo>
                    <a:pt x="423" y="364"/>
                    <a:pt x="423" y="364"/>
                    <a:pt x="423" y="364"/>
                  </a:cubicBezTo>
                  <a:cubicBezTo>
                    <a:pt x="426" y="362"/>
                    <a:pt x="426" y="362"/>
                    <a:pt x="426" y="362"/>
                  </a:cubicBezTo>
                  <a:cubicBezTo>
                    <a:pt x="429" y="361"/>
                    <a:pt x="429" y="361"/>
                    <a:pt x="429" y="361"/>
                  </a:cubicBezTo>
                  <a:cubicBezTo>
                    <a:pt x="431" y="360"/>
                    <a:pt x="431" y="360"/>
                    <a:pt x="431" y="360"/>
                  </a:cubicBezTo>
                  <a:cubicBezTo>
                    <a:pt x="434" y="358"/>
                    <a:pt x="434" y="358"/>
                    <a:pt x="434" y="358"/>
                  </a:cubicBezTo>
                  <a:cubicBezTo>
                    <a:pt x="435" y="358"/>
                    <a:pt x="435" y="358"/>
                    <a:pt x="435" y="358"/>
                  </a:cubicBezTo>
                  <a:cubicBezTo>
                    <a:pt x="438" y="355"/>
                    <a:pt x="438" y="355"/>
                    <a:pt x="438" y="355"/>
                  </a:cubicBezTo>
                  <a:cubicBezTo>
                    <a:pt x="439" y="353"/>
                    <a:pt x="439" y="353"/>
                    <a:pt x="439" y="353"/>
                  </a:cubicBezTo>
                  <a:cubicBezTo>
                    <a:pt x="440" y="352"/>
                    <a:pt x="440" y="352"/>
                    <a:pt x="440" y="352"/>
                  </a:cubicBezTo>
                  <a:cubicBezTo>
                    <a:pt x="442" y="350"/>
                    <a:pt x="442" y="350"/>
                    <a:pt x="442" y="350"/>
                  </a:cubicBezTo>
                  <a:cubicBezTo>
                    <a:pt x="442" y="350"/>
                    <a:pt x="442" y="350"/>
                    <a:pt x="442" y="350"/>
                  </a:cubicBezTo>
                  <a:cubicBezTo>
                    <a:pt x="442" y="350"/>
                    <a:pt x="442" y="350"/>
                    <a:pt x="442" y="350"/>
                  </a:cubicBezTo>
                  <a:cubicBezTo>
                    <a:pt x="441" y="347"/>
                    <a:pt x="441" y="347"/>
                    <a:pt x="441" y="347"/>
                  </a:cubicBezTo>
                  <a:cubicBezTo>
                    <a:pt x="440" y="344"/>
                    <a:pt x="440" y="344"/>
                    <a:pt x="440" y="344"/>
                  </a:cubicBezTo>
                  <a:cubicBezTo>
                    <a:pt x="441" y="344"/>
                    <a:pt x="441" y="344"/>
                    <a:pt x="441" y="344"/>
                  </a:cubicBezTo>
                  <a:cubicBezTo>
                    <a:pt x="442" y="345"/>
                    <a:pt x="442" y="345"/>
                    <a:pt x="442" y="345"/>
                  </a:cubicBezTo>
                  <a:cubicBezTo>
                    <a:pt x="445" y="344"/>
                    <a:pt x="445" y="344"/>
                    <a:pt x="445" y="344"/>
                  </a:cubicBezTo>
                  <a:cubicBezTo>
                    <a:pt x="446" y="347"/>
                    <a:pt x="446" y="347"/>
                    <a:pt x="446" y="347"/>
                  </a:cubicBezTo>
                  <a:cubicBezTo>
                    <a:pt x="449" y="347"/>
                    <a:pt x="449" y="347"/>
                    <a:pt x="449" y="347"/>
                  </a:cubicBezTo>
                  <a:cubicBezTo>
                    <a:pt x="447" y="347"/>
                    <a:pt x="447" y="347"/>
                    <a:pt x="447" y="347"/>
                  </a:cubicBezTo>
                  <a:cubicBezTo>
                    <a:pt x="447" y="347"/>
                    <a:pt x="447" y="347"/>
                    <a:pt x="447" y="347"/>
                  </a:cubicBezTo>
                  <a:cubicBezTo>
                    <a:pt x="444" y="350"/>
                    <a:pt x="444" y="350"/>
                    <a:pt x="444" y="350"/>
                  </a:cubicBezTo>
                  <a:cubicBezTo>
                    <a:pt x="444" y="350"/>
                    <a:pt x="444" y="350"/>
                    <a:pt x="444" y="350"/>
                  </a:cubicBezTo>
                  <a:cubicBezTo>
                    <a:pt x="447" y="348"/>
                    <a:pt x="447" y="348"/>
                    <a:pt x="447" y="348"/>
                  </a:cubicBezTo>
                  <a:cubicBezTo>
                    <a:pt x="450" y="346"/>
                    <a:pt x="450" y="346"/>
                    <a:pt x="450" y="346"/>
                  </a:cubicBezTo>
                  <a:cubicBezTo>
                    <a:pt x="453" y="345"/>
                    <a:pt x="453" y="345"/>
                    <a:pt x="453" y="345"/>
                  </a:cubicBezTo>
                  <a:cubicBezTo>
                    <a:pt x="456" y="345"/>
                    <a:pt x="456" y="345"/>
                    <a:pt x="456" y="345"/>
                  </a:cubicBezTo>
                  <a:cubicBezTo>
                    <a:pt x="457" y="343"/>
                    <a:pt x="457" y="343"/>
                    <a:pt x="457" y="343"/>
                  </a:cubicBezTo>
                  <a:cubicBezTo>
                    <a:pt x="456" y="342"/>
                    <a:pt x="456" y="342"/>
                    <a:pt x="456" y="342"/>
                  </a:cubicBezTo>
                  <a:cubicBezTo>
                    <a:pt x="458" y="340"/>
                    <a:pt x="458" y="340"/>
                    <a:pt x="458" y="340"/>
                  </a:cubicBezTo>
                  <a:cubicBezTo>
                    <a:pt x="457" y="342"/>
                    <a:pt x="457" y="342"/>
                    <a:pt x="457" y="342"/>
                  </a:cubicBezTo>
                  <a:cubicBezTo>
                    <a:pt x="457" y="343"/>
                    <a:pt x="457" y="343"/>
                    <a:pt x="457" y="343"/>
                  </a:cubicBezTo>
                  <a:cubicBezTo>
                    <a:pt x="463" y="343"/>
                    <a:pt x="463" y="343"/>
                    <a:pt x="463" y="343"/>
                  </a:cubicBezTo>
                  <a:cubicBezTo>
                    <a:pt x="465" y="342"/>
                    <a:pt x="465" y="342"/>
                    <a:pt x="465" y="342"/>
                  </a:cubicBezTo>
                  <a:cubicBezTo>
                    <a:pt x="465" y="340"/>
                    <a:pt x="465" y="340"/>
                    <a:pt x="465" y="340"/>
                  </a:cubicBezTo>
                  <a:cubicBezTo>
                    <a:pt x="466" y="340"/>
                    <a:pt x="466" y="340"/>
                    <a:pt x="466" y="340"/>
                  </a:cubicBezTo>
                  <a:cubicBezTo>
                    <a:pt x="465" y="342"/>
                    <a:pt x="465" y="342"/>
                    <a:pt x="465" y="342"/>
                  </a:cubicBezTo>
                  <a:cubicBezTo>
                    <a:pt x="465" y="342"/>
                    <a:pt x="465" y="342"/>
                    <a:pt x="465" y="342"/>
                  </a:cubicBezTo>
                  <a:cubicBezTo>
                    <a:pt x="468" y="343"/>
                    <a:pt x="468" y="343"/>
                    <a:pt x="468" y="343"/>
                  </a:cubicBezTo>
                  <a:cubicBezTo>
                    <a:pt x="471" y="344"/>
                    <a:pt x="471" y="344"/>
                    <a:pt x="471" y="344"/>
                  </a:cubicBezTo>
                  <a:cubicBezTo>
                    <a:pt x="474" y="346"/>
                    <a:pt x="474" y="346"/>
                    <a:pt x="474" y="346"/>
                  </a:cubicBezTo>
                  <a:cubicBezTo>
                    <a:pt x="477" y="346"/>
                    <a:pt x="477" y="346"/>
                    <a:pt x="477" y="346"/>
                  </a:cubicBezTo>
                  <a:cubicBezTo>
                    <a:pt x="480" y="347"/>
                    <a:pt x="480" y="347"/>
                    <a:pt x="480" y="347"/>
                  </a:cubicBezTo>
                  <a:cubicBezTo>
                    <a:pt x="483" y="346"/>
                    <a:pt x="483" y="346"/>
                    <a:pt x="483" y="346"/>
                  </a:cubicBezTo>
                  <a:cubicBezTo>
                    <a:pt x="484" y="346"/>
                    <a:pt x="484" y="346"/>
                    <a:pt x="484" y="346"/>
                  </a:cubicBezTo>
                  <a:cubicBezTo>
                    <a:pt x="486" y="343"/>
                    <a:pt x="486" y="343"/>
                    <a:pt x="486" y="343"/>
                  </a:cubicBezTo>
                  <a:cubicBezTo>
                    <a:pt x="488" y="344"/>
                    <a:pt x="488" y="344"/>
                    <a:pt x="488" y="344"/>
                  </a:cubicBezTo>
                  <a:cubicBezTo>
                    <a:pt x="491" y="345"/>
                    <a:pt x="491" y="345"/>
                    <a:pt x="491" y="345"/>
                  </a:cubicBezTo>
                  <a:cubicBezTo>
                    <a:pt x="494" y="347"/>
                    <a:pt x="494" y="347"/>
                    <a:pt x="494" y="347"/>
                  </a:cubicBezTo>
                  <a:cubicBezTo>
                    <a:pt x="496" y="346"/>
                    <a:pt x="496" y="346"/>
                    <a:pt x="496" y="346"/>
                  </a:cubicBezTo>
                  <a:cubicBezTo>
                    <a:pt x="496" y="347"/>
                    <a:pt x="496" y="347"/>
                    <a:pt x="496" y="347"/>
                  </a:cubicBezTo>
                  <a:cubicBezTo>
                    <a:pt x="498" y="350"/>
                    <a:pt x="498" y="350"/>
                    <a:pt x="498" y="350"/>
                  </a:cubicBezTo>
                  <a:cubicBezTo>
                    <a:pt x="500" y="353"/>
                    <a:pt x="500" y="353"/>
                    <a:pt x="500" y="353"/>
                  </a:cubicBezTo>
                  <a:cubicBezTo>
                    <a:pt x="503" y="353"/>
                    <a:pt x="503" y="353"/>
                    <a:pt x="503" y="353"/>
                  </a:cubicBezTo>
                  <a:cubicBezTo>
                    <a:pt x="505" y="353"/>
                    <a:pt x="505" y="353"/>
                    <a:pt x="505" y="353"/>
                  </a:cubicBezTo>
                  <a:cubicBezTo>
                    <a:pt x="506" y="352"/>
                    <a:pt x="506" y="352"/>
                    <a:pt x="506" y="352"/>
                  </a:cubicBezTo>
                  <a:cubicBezTo>
                    <a:pt x="509" y="350"/>
                    <a:pt x="509" y="350"/>
                    <a:pt x="509" y="350"/>
                  </a:cubicBezTo>
                  <a:cubicBezTo>
                    <a:pt x="511" y="353"/>
                    <a:pt x="511" y="353"/>
                    <a:pt x="511" y="353"/>
                  </a:cubicBezTo>
                  <a:cubicBezTo>
                    <a:pt x="512" y="354"/>
                    <a:pt x="512" y="354"/>
                    <a:pt x="512" y="354"/>
                  </a:cubicBezTo>
                  <a:cubicBezTo>
                    <a:pt x="514" y="352"/>
                    <a:pt x="514" y="352"/>
                    <a:pt x="514" y="352"/>
                  </a:cubicBezTo>
                  <a:cubicBezTo>
                    <a:pt x="514" y="349"/>
                    <a:pt x="514" y="349"/>
                    <a:pt x="514" y="349"/>
                  </a:cubicBezTo>
                  <a:cubicBezTo>
                    <a:pt x="512" y="346"/>
                    <a:pt x="512" y="346"/>
                    <a:pt x="512" y="346"/>
                  </a:cubicBezTo>
                  <a:cubicBezTo>
                    <a:pt x="515" y="348"/>
                    <a:pt x="515" y="348"/>
                    <a:pt x="515" y="348"/>
                  </a:cubicBezTo>
                  <a:cubicBezTo>
                    <a:pt x="518" y="349"/>
                    <a:pt x="518" y="349"/>
                    <a:pt x="518" y="349"/>
                  </a:cubicBezTo>
                  <a:cubicBezTo>
                    <a:pt x="521" y="352"/>
                    <a:pt x="521" y="352"/>
                    <a:pt x="521" y="352"/>
                  </a:cubicBezTo>
                  <a:cubicBezTo>
                    <a:pt x="524" y="353"/>
                    <a:pt x="524" y="353"/>
                    <a:pt x="524" y="353"/>
                  </a:cubicBezTo>
                  <a:cubicBezTo>
                    <a:pt x="524" y="356"/>
                    <a:pt x="524" y="356"/>
                    <a:pt x="524" y="356"/>
                  </a:cubicBezTo>
                  <a:cubicBezTo>
                    <a:pt x="524" y="357"/>
                    <a:pt x="524" y="357"/>
                    <a:pt x="524" y="357"/>
                  </a:cubicBezTo>
                  <a:cubicBezTo>
                    <a:pt x="526" y="354"/>
                    <a:pt x="526" y="354"/>
                    <a:pt x="526" y="354"/>
                  </a:cubicBezTo>
                  <a:cubicBezTo>
                    <a:pt x="529" y="353"/>
                    <a:pt x="529" y="353"/>
                    <a:pt x="529" y="353"/>
                  </a:cubicBezTo>
                  <a:cubicBezTo>
                    <a:pt x="529" y="352"/>
                    <a:pt x="529" y="352"/>
                    <a:pt x="529" y="352"/>
                  </a:cubicBezTo>
                  <a:cubicBezTo>
                    <a:pt x="527" y="350"/>
                    <a:pt x="527" y="350"/>
                    <a:pt x="527" y="350"/>
                  </a:cubicBezTo>
                  <a:cubicBezTo>
                    <a:pt x="524" y="350"/>
                    <a:pt x="524" y="350"/>
                    <a:pt x="524" y="350"/>
                  </a:cubicBezTo>
                  <a:cubicBezTo>
                    <a:pt x="521" y="348"/>
                    <a:pt x="521" y="348"/>
                    <a:pt x="521" y="348"/>
                  </a:cubicBezTo>
                  <a:cubicBezTo>
                    <a:pt x="521" y="348"/>
                    <a:pt x="521" y="348"/>
                    <a:pt x="521" y="348"/>
                  </a:cubicBezTo>
                  <a:cubicBezTo>
                    <a:pt x="520" y="345"/>
                    <a:pt x="520" y="345"/>
                    <a:pt x="520" y="345"/>
                  </a:cubicBezTo>
                  <a:cubicBezTo>
                    <a:pt x="523" y="342"/>
                    <a:pt x="523" y="342"/>
                    <a:pt x="523" y="342"/>
                  </a:cubicBezTo>
                  <a:cubicBezTo>
                    <a:pt x="523" y="340"/>
                    <a:pt x="523" y="340"/>
                    <a:pt x="523" y="340"/>
                  </a:cubicBezTo>
                  <a:cubicBezTo>
                    <a:pt x="522" y="340"/>
                    <a:pt x="522" y="340"/>
                    <a:pt x="522" y="340"/>
                  </a:cubicBezTo>
                  <a:cubicBezTo>
                    <a:pt x="519" y="340"/>
                    <a:pt x="519" y="340"/>
                    <a:pt x="519" y="340"/>
                  </a:cubicBezTo>
                  <a:cubicBezTo>
                    <a:pt x="517" y="340"/>
                    <a:pt x="517" y="340"/>
                    <a:pt x="517" y="340"/>
                  </a:cubicBezTo>
                  <a:cubicBezTo>
                    <a:pt x="520" y="338"/>
                    <a:pt x="520" y="338"/>
                    <a:pt x="520" y="338"/>
                  </a:cubicBezTo>
                  <a:cubicBezTo>
                    <a:pt x="520" y="337"/>
                    <a:pt x="520" y="337"/>
                    <a:pt x="520" y="337"/>
                  </a:cubicBezTo>
                  <a:cubicBezTo>
                    <a:pt x="517" y="337"/>
                    <a:pt x="517" y="337"/>
                    <a:pt x="517" y="337"/>
                  </a:cubicBezTo>
                  <a:cubicBezTo>
                    <a:pt x="515" y="338"/>
                    <a:pt x="515" y="338"/>
                    <a:pt x="515" y="338"/>
                  </a:cubicBezTo>
                  <a:cubicBezTo>
                    <a:pt x="513" y="338"/>
                    <a:pt x="513" y="338"/>
                    <a:pt x="513" y="338"/>
                  </a:cubicBezTo>
                  <a:cubicBezTo>
                    <a:pt x="512" y="338"/>
                    <a:pt x="512" y="338"/>
                    <a:pt x="512" y="338"/>
                  </a:cubicBezTo>
                  <a:cubicBezTo>
                    <a:pt x="509" y="338"/>
                    <a:pt x="509" y="338"/>
                    <a:pt x="509" y="338"/>
                  </a:cubicBezTo>
                  <a:cubicBezTo>
                    <a:pt x="510" y="335"/>
                    <a:pt x="510" y="335"/>
                    <a:pt x="510" y="335"/>
                  </a:cubicBezTo>
                  <a:cubicBezTo>
                    <a:pt x="511" y="334"/>
                    <a:pt x="511" y="334"/>
                    <a:pt x="511" y="334"/>
                  </a:cubicBezTo>
                  <a:cubicBezTo>
                    <a:pt x="513" y="333"/>
                    <a:pt x="513" y="333"/>
                    <a:pt x="513" y="333"/>
                  </a:cubicBezTo>
                  <a:cubicBezTo>
                    <a:pt x="515" y="334"/>
                    <a:pt x="515" y="334"/>
                    <a:pt x="515" y="334"/>
                  </a:cubicBezTo>
                  <a:cubicBezTo>
                    <a:pt x="518" y="336"/>
                    <a:pt x="518" y="336"/>
                    <a:pt x="518" y="336"/>
                  </a:cubicBezTo>
                  <a:cubicBezTo>
                    <a:pt x="518" y="335"/>
                    <a:pt x="518" y="335"/>
                    <a:pt x="518" y="335"/>
                  </a:cubicBezTo>
                  <a:cubicBezTo>
                    <a:pt x="521" y="336"/>
                    <a:pt x="521" y="336"/>
                    <a:pt x="521" y="336"/>
                  </a:cubicBezTo>
                  <a:cubicBezTo>
                    <a:pt x="521" y="337"/>
                    <a:pt x="521" y="337"/>
                    <a:pt x="521" y="337"/>
                  </a:cubicBezTo>
                  <a:cubicBezTo>
                    <a:pt x="522" y="336"/>
                    <a:pt x="522" y="336"/>
                    <a:pt x="522" y="336"/>
                  </a:cubicBezTo>
                  <a:cubicBezTo>
                    <a:pt x="525" y="335"/>
                    <a:pt x="525" y="335"/>
                    <a:pt x="525" y="335"/>
                  </a:cubicBezTo>
                  <a:cubicBezTo>
                    <a:pt x="525" y="334"/>
                    <a:pt x="525" y="334"/>
                    <a:pt x="525" y="334"/>
                  </a:cubicBezTo>
                  <a:cubicBezTo>
                    <a:pt x="525" y="334"/>
                    <a:pt x="525" y="334"/>
                    <a:pt x="525" y="334"/>
                  </a:cubicBezTo>
                  <a:cubicBezTo>
                    <a:pt x="526" y="334"/>
                    <a:pt x="526" y="334"/>
                    <a:pt x="526" y="334"/>
                  </a:cubicBezTo>
                  <a:cubicBezTo>
                    <a:pt x="526" y="334"/>
                    <a:pt x="526" y="334"/>
                    <a:pt x="526" y="334"/>
                  </a:cubicBezTo>
                  <a:cubicBezTo>
                    <a:pt x="529" y="333"/>
                    <a:pt x="529" y="333"/>
                    <a:pt x="529" y="333"/>
                  </a:cubicBezTo>
                  <a:cubicBezTo>
                    <a:pt x="532" y="333"/>
                    <a:pt x="532" y="333"/>
                    <a:pt x="532" y="333"/>
                  </a:cubicBezTo>
                  <a:cubicBezTo>
                    <a:pt x="532" y="333"/>
                    <a:pt x="532" y="333"/>
                    <a:pt x="532" y="333"/>
                  </a:cubicBezTo>
                  <a:cubicBezTo>
                    <a:pt x="531" y="333"/>
                    <a:pt x="531" y="333"/>
                    <a:pt x="531" y="333"/>
                  </a:cubicBezTo>
                  <a:cubicBezTo>
                    <a:pt x="531" y="333"/>
                    <a:pt x="531" y="333"/>
                    <a:pt x="531" y="333"/>
                  </a:cubicBezTo>
                  <a:cubicBezTo>
                    <a:pt x="532" y="333"/>
                    <a:pt x="532" y="333"/>
                    <a:pt x="532" y="333"/>
                  </a:cubicBezTo>
                  <a:cubicBezTo>
                    <a:pt x="535" y="333"/>
                    <a:pt x="535" y="333"/>
                    <a:pt x="535" y="333"/>
                  </a:cubicBezTo>
                  <a:cubicBezTo>
                    <a:pt x="536" y="333"/>
                    <a:pt x="536" y="333"/>
                    <a:pt x="536" y="333"/>
                  </a:cubicBezTo>
                  <a:cubicBezTo>
                    <a:pt x="539" y="333"/>
                    <a:pt x="539" y="333"/>
                    <a:pt x="539" y="333"/>
                  </a:cubicBezTo>
                  <a:cubicBezTo>
                    <a:pt x="541" y="333"/>
                    <a:pt x="541" y="333"/>
                    <a:pt x="541" y="333"/>
                  </a:cubicBezTo>
                  <a:cubicBezTo>
                    <a:pt x="543" y="331"/>
                    <a:pt x="543" y="331"/>
                    <a:pt x="543" y="331"/>
                  </a:cubicBezTo>
                  <a:cubicBezTo>
                    <a:pt x="544" y="328"/>
                    <a:pt x="544" y="328"/>
                    <a:pt x="544" y="328"/>
                  </a:cubicBezTo>
                  <a:cubicBezTo>
                    <a:pt x="544" y="327"/>
                    <a:pt x="544" y="327"/>
                    <a:pt x="544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9"/>
                    <a:pt x="545" y="329"/>
                    <a:pt x="545" y="329"/>
                  </a:cubicBezTo>
                  <a:cubicBezTo>
                    <a:pt x="545" y="331"/>
                    <a:pt x="545" y="331"/>
                    <a:pt x="545" y="331"/>
                  </a:cubicBezTo>
                  <a:cubicBezTo>
                    <a:pt x="548" y="334"/>
                    <a:pt x="548" y="334"/>
                    <a:pt x="548" y="334"/>
                  </a:cubicBezTo>
                  <a:cubicBezTo>
                    <a:pt x="545" y="335"/>
                    <a:pt x="545" y="335"/>
                    <a:pt x="545" y="335"/>
                  </a:cubicBezTo>
                  <a:cubicBezTo>
                    <a:pt x="548" y="336"/>
                    <a:pt x="548" y="336"/>
                    <a:pt x="548" y="336"/>
                  </a:cubicBezTo>
                  <a:cubicBezTo>
                    <a:pt x="551" y="335"/>
                    <a:pt x="551" y="335"/>
                    <a:pt x="551" y="335"/>
                  </a:cubicBezTo>
                  <a:cubicBezTo>
                    <a:pt x="553" y="333"/>
                    <a:pt x="553" y="333"/>
                    <a:pt x="553" y="333"/>
                  </a:cubicBezTo>
                  <a:cubicBezTo>
                    <a:pt x="553" y="332"/>
                    <a:pt x="553" y="332"/>
                    <a:pt x="553" y="332"/>
                  </a:cubicBezTo>
                  <a:cubicBezTo>
                    <a:pt x="554" y="333"/>
                    <a:pt x="554" y="333"/>
                    <a:pt x="554" y="333"/>
                  </a:cubicBezTo>
                  <a:cubicBezTo>
                    <a:pt x="557" y="333"/>
                    <a:pt x="557" y="333"/>
                    <a:pt x="557" y="333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8" y="330"/>
                    <a:pt x="558" y="330"/>
                    <a:pt x="558" y="330"/>
                  </a:cubicBezTo>
                  <a:cubicBezTo>
                    <a:pt x="558" y="331"/>
                    <a:pt x="558" y="331"/>
                    <a:pt x="558" y="331"/>
                  </a:cubicBezTo>
                  <a:cubicBezTo>
                    <a:pt x="559" y="330"/>
                    <a:pt x="559" y="330"/>
                    <a:pt x="559" y="330"/>
                  </a:cubicBezTo>
                  <a:cubicBezTo>
                    <a:pt x="559" y="330"/>
                    <a:pt x="559" y="330"/>
                    <a:pt x="559" y="330"/>
                  </a:cubicBezTo>
                  <a:cubicBezTo>
                    <a:pt x="560" y="333"/>
                    <a:pt x="560" y="333"/>
                    <a:pt x="560" y="333"/>
                  </a:cubicBezTo>
                  <a:cubicBezTo>
                    <a:pt x="559" y="333"/>
                    <a:pt x="559" y="333"/>
                    <a:pt x="559" y="333"/>
                  </a:cubicBezTo>
                  <a:cubicBezTo>
                    <a:pt x="558" y="333"/>
                    <a:pt x="558" y="333"/>
                    <a:pt x="558" y="333"/>
                  </a:cubicBezTo>
                  <a:cubicBezTo>
                    <a:pt x="560" y="333"/>
                    <a:pt x="560" y="333"/>
                    <a:pt x="560" y="333"/>
                  </a:cubicBezTo>
                  <a:cubicBezTo>
                    <a:pt x="563" y="333"/>
                    <a:pt x="563" y="333"/>
                    <a:pt x="563" y="333"/>
                  </a:cubicBezTo>
                  <a:cubicBezTo>
                    <a:pt x="566" y="333"/>
                    <a:pt x="566" y="333"/>
                    <a:pt x="566" y="333"/>
                  </a:cubicBezTo>
                  <a:cubicBezTo>
                    <a:pt x="568" y="332"/>
                    <a:pt x="568" y="332"/>
                    <a:pt x="568" y="332"/>
                  </a:cubicBezTo>
                  <a:cubicBezTo>
                    <a:pt x="571" y="331"/>
                    <a:pt x="571" y="331"/>
                    <a:pt x="571" y="331"/>
                  </a:cubicBezTo>
                  <a:cubicBezTo>
                    <a:pt x="572" y="332"/>
                    <a:pt x="572" y="332"/>
                    <a:pt x="572" y="332"/>
                  </a:cubicBezTo>
                  <a:cubicBezTo>
                    <a:pt x="573" y="333"/>
                    <a:pt x="573" y="333"/>
                    <a:pt x="573" y="333"/>
                  </a:cubicBezTo>
                  <a:cubicBezTo>
                    <a:pt x="572" y="333"/>
                    <a:pt x="572" y="333"/>
                    <a:pt x="572" y="333"/>
                  </a:cubicBezTo>
                  <a:cubicBezTo>
                    <a:pt x="568" y="333"/>
                    <a:pt x="568" y="333"/>
                    <a:pt x="568" y="333"/>
                  </a:cubicBezTo>
                  <a:cubicBezTo>
                    <a:pt x="570" y="333"/>
                    <a:pt x="570" y="333"/>
                    <a:pt x="570" y="333"/>
                  </a:cubicBezTo>
                  <a:cubicBezTo>
                    <a:pt x="573" y="334"/>
                    <a:pt x="573" y="334"/>
                    <a:pt x="573" y="334"/>
                  </a:cubicBezTo>
                  <a:cubicBezTo>
                    <a:pt x="576" y="336"/>
                    <a:pt x="576" y="336"/>
                    <a:pt x="576" y="336"/>
                  </a:cubicBezTo>
                  <a:cubicBezTo>
                    <a:pt x="579" y="337"/>
                    <a:pt x="579" y="337"/>
                    <a:pt x="579" y="337"/>
                  </a:cubicBezTo>
                  <a:cubicBezTo>
                    <a:pt x="578" y="336"/>
                    <a:pt x="578" y="336"/>
                    <a:pt x="578" y="336"/>
                  </a:cubicBezTo>
                  <a:cubicBezTo>
                    <a:pt x="577" y="335"/>
                    <a:pt x="577" y="335"/>
                    <a:pt x="577" y="335"/>
                  </a:cubicBezTo>
                  <a:cubicBezTo>
                    <a:pt x="579" y="335"/>
                    <a:pt x="579" y="335"/>
                    <a:pt x="579" y="335"/>
                  </a:cubicBezTo>
                  <a:cubicBezTo>
                    <a:pt x="579" y="335"/>
                    <a:pt x="579" y="335"/>
                    <a:pt x="579" y="335"/>
                  </a:cubicBezTo>
                  <a:cubicBezTo>
                    <a:pt x="579" y="336"/>
                    <a:pt x="579" y="336"/>
                    <a:pt x="579" y="336"/>
                  </a:cubicBezTo>
                  <a:cubicBezTo>
                    <a:pt x="580" y="337"/>
                    <a:pt x="580" y="337"/>
                    <a:pt x="580" y="337"/>
                  </a:cubicBezTo>
                  <a:cubicBezTo>
                    <a:pt x="583" y="339"/>
                    <a:pt x="583" y="339"/>
                    <a:pt x="583" y="339"/>
                  </a:cubicBezTo>
                  <a:cubicBezTo>
                    <a:pt x="580" y="338"/>
                    <a:pt x="580" y="338"/>
                    <a:pt x="580" y="338"/>
                  </a:cubicBezTo>
                  <a:cubicBezTo>
                    <a:pt x="581" y="340"/>
                    <a:pt x="581" y="340"/>
                    <a:pt x="581" y="340"/>
                  </a:cubicBezTo>
                  <a:cubicBezTo>
                    <a:pt x="581" y="340"/>
                    <a:pt x="581" y="340"/>
                    <a:pt x="581" y="340"/>
                  </a:cubicBezTo>
                  <a:cubicBezTo>
                    <a:pt x="584" y="342"/>
                    <a:pt x="584" y="342"/>
                    <a:pt x="584" y="342"/>
                  </a:cubicBezTo>
                  <a:cubicBezTo>
                    <a:pt x="584" y="344"/>
                    <a:pt x="584" y="344"/>
                    <a:pt x="584" y="344"/>
                  </a:cubicBezTo>
                  <a:cubicBezTo>
                    <a:pt x="586" y="344"/>
                    <a:pt x="586" y="344"/>
                    <a:pt x="586" y="344"/>
                  </a:cubicBezTo>
                  <a:cubicBezTo>
                    <a:pt x="589" y="344"/>
                    <a:pt x="589" y="344"/>
                    <a:pt x="589" y="344"/>
                  </a:cubicBezTo>
                  <a:cubicBezTo>
                    <a:pt x="590" y="344"/>
                    <a:pt x="590" y="344"/>
                    <a:pt x="590" y="344"/>
                  </a:cubicBezTo>
                  <a:cubicBezTo>
                    <a:pt x="590" y="344"/>
                    <a:pt x="590" y="344"/>
                    <a:pt x="590" y="344"/>
                  </a:cubicBezTo>
                  <a:cubicBezTo>
                    <a:pt x="590" y="344"/>
                    <a:pt x="590" y="344"/>
                    <a:pt x="590" y="344"/>
                  </a:cubicBezTo>
                  <a:cubicBezTo>
                    <a:pt x="591" y="343"/>
                    <a:pt x="591" y="343"/>
                    <a:pt x="591" y="343"/>
                  </a:cubicBezTo>
                  <a:cubicBezTo>
                    <a:pt x="594" y="342"/>
                    <a:pt x="594" y="342"/>
                    <a:pt x="594" y="342"/>
                  </a:cubicBezTo>
                  <a:cubicBezTo>
                    <a:pt x="597" y="341"/>
                    <a:pt x="597" y="341"/>
                    <a:pt x="597" y="341"/>
                  </a:cubicBezTo>
                  <a:cubicBezTo>
                    <a:pt x="597" y="340"/>
                    <a:pt x="597" y="340"/>
                    <a:pt x="597" y="340"/>
                  </a:cubicBezTo>
                  <a:cubicBezTo>
                    <a:pt x="598" y="340"/>
                    <a:pt x="598" y="340"/>
                    <a:pt x="598" y="340"/>
                  </a:cubicBezTo>
                  <a:cubicBezTo>
                    <a:pt x="601" y="338"/>
                    <a:pt x="601" y="338"/>
                    <a:pt x="601" y="338"/>
                  </a:cubicBezTo>
                  <a:cubicBezTo>
                    <a:pt x="604" y="338"/>
                    <a:pt x="604" y="338"/>
                    <a:pt x="604" y="338"/>
                  </a:cubicBezTo>
                  <a:cubicBezTo>
                    <a:pt x="606" y="340"/>
                    <a:pt x="606" y="340"/>
                    <a:pt x="606" y="340"/>
                  </a:cubicBezTo>
                  <a:cubicBezTo>
                    <a:pt x="609" y="341"/>
                    <a:pt x="609" y="341"/>
                    <a:pt x="609" y="341"/>
                  </a:cubicBezTo>
                  <a:cubicBezTo>
                    <a:pt x="611" y="344"/>
                    <a:pt x="611" y="344"/>
                    <a:pt x="611" y="344"/>
                  </a:cubicBezTo>
                  <a:cubicBezTo>
                    <a:pt x="613" y="347"/>
                    <a:pt x="613" y="347"/>
                    <a:pt x="613" y="347"/>
                  </a:cubicBezTo>
                  <a:cubicBezTo>
                    <a:pt x="616" y="349"/>
                    <a:pt x="616" y="349"/>
                    <a:pt x="616" y="349"/>
                  </a:cubicBezTo>
                  <a:cubicBezTo>
                    <a:pt x="617" y="351"/>
                    <a:pt x="617" y="351"/>
                    <a:pt x="617" y="351"/>
                  </a:cubicBezTo>
                  <a:cubicBezTo>
                    <a:pt x="619" y="352"/>
                    <a:pt x="619" y="352"/>
                    <a:pt x="619" y="352"/>
                  </a:cubicBezTo>
                  <a:cubicBezTo>
                    <a:pt x="622" y="354"/>
                    <a:pt x="622" y="354"/>
                    <a:pt x="622" y="354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363"/>
                    <a:pt x="624" y="363"/>
                    <a:pt x="624" y="363"/>
                  </a:cubicBezTo>
                  <a:cubicBezTo>
                    <a:pt x="623" y="366"/>
                    <a:pt x="623" y="366"/>
                    <a:pt x="623" y="366"/>
                  </a:cubicBezTo>
                  <a:cubicBezTo>
                    <a:pt x="622" y="369"/>
                    <a:pt x="622" y="369"/>
                    <a:pt x="622" y="369"/>
                  </a:cubicBezTo>
                  <a:cubicBezTo>
                    <a:pt x="622" y="372"/>
                    <a:pt x="622" y="372"/>
                    <a:pt x="622" y="372"/>
                  </a:cubicBezTo>
                  <a:cubicBezTo>
                    <a:pt x="621" y="374"/>
                    <a:pt x="621" y="374"/>
                    <a:pt x="621" y="374"/>
                  </a:cubicBezTo>
                  <a:cubicBezTo>
                    <a:pt x="623" y="377"/>
                    <a:pt x="623" y="377"/>
                    <a:pt x="623" y="377"/>
                  </a:cubicBezTo>
                  <a:cubicBezTo>
                    <a:pt x="625" y="374"/>
                    <a:pt x="625" y="374"/>
                    <a:pt x="625" y="374"/>
                  </a:cubicBezTo>
                  <a:cubicBezTo>
                    <a:pt x="623" y="371"/>
                    <a:pt x="623" y="371"/>
                    <a:pt x="623" y="371"/>
                  </a:cubicBezTo>
                  <a:cubicBezTo>
                    <a:pt x="623" y="371"/>
                    <a:pt x="623" y="371"/>
                    <a:pt x="623" y="371"/>
                  </a:cubicBezTo>
                  <a:cubicBezTo>
                    <a:pt x="625" y="374"/>
                    <a:pt x="625" y="374"/>
                    <a:pt x="625" y="374"/>
                  </a:cubicBezTo>
                  <a:cubicBezTo>
                    <a:pt x="626" y="377"/>
                    <a:pt x="626" y="377"/>
                    <a:pt x="626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25" y="381"/>
                    <a:pt x="625" y="381"/>
                    <a:pt x="625" y="381"/>
                  </a:cubicBezTo>
                  <a:cubicBezTo>
                    <a:pt x="626" y="384"/>
                    <a:pt x="626" y="384"/>
                    <a:pt x="626" y="384"/>
                  </a:cubicBezTo>
                  <a:cubicBezTo>
                    <a:pt x="627" y="387"/>
                    <a:pt x="627" y="387"/>
                    <a:pt x="627" y="387"/>
                  </a:cubicBezTo>
                  <a:cubicBezTo>
                    <a:pt x="628" y="389"/>
                    <a:pt x="628" y="389"/>
                    <a:pt x="628" y="389"/>
                  </a:cubicBezTo>
                  <a:cubicBezTo>
                    <a:pt x="631" y="390"/>
                    <a:pt x="631" y="390"/>
                    <a:pt x="631" y="390"/>
                  </a:cubicBezTo>
                  <a:cubicBezTo>
                    <a:pt x="630" y="388"/>
                    <a:pt x="630" y="388"/>
                    <a:pt x="630" y="388"/>
                  </a:cubicBezTo>
                  <a:cubicBezTo>
                    <a:pt x="632" y="388"/>
                    <a:pt x="632" y="388"/>
                    <a:pt x="632" y="388"/>
                  </a:cubicBezTo>
                  <a:cubicBezTo>
                    <a:pt x="633" y="391"/>
                    <a:pt x="633" y="391"/>
                    <a:pt x="633" y="391"/>
                  </a:cubicBezTo>
                  <a:cubicBezTo>
                    <a:pt x="633" y="394"/>
                    <a:pt x="633" y="394"/>
                    <a:pt x="633" y="394"/>
                  </a:cubicBezTo>
                  <a:cubicBezTo>
                    <a:pt x="636" y="393"/>
                    <a:pt x="636" y="393"/>
                    <a:pt x="636" y="393"/>
                  </a:cubicBezTo>
                  <a:cubicBezTo>
                    <a:pt x="637" y="392"/>
                    <a:pt x="637" y="392"/>
                    <a:pt x="637" y="392"/>
                  </a:cubicBezTo>
                  <a:cubicBezTo>
                    <a:pt x="635" y="395"/>
                    <a:pt x="635" y="395"/>
                    <a:pt x="635" y="395"/>
                  </a:cubicBezTo>
                  <a:cubicBezTo>
                    <a:pt x="636" y="398"/>
                    <a:pt x="636" y="398"/>
                    <a:pt x="636" y="398"/>
                  </a:cubicBezTo>
                  <a:cubicBezTo>
                    <a:pt x="636" y="401"/>
                    <a:pt x="636" y="401"/>
                    <a:pt x="636" y="401"/>
                  </a:cubicBezTo>
                  <a:cubicBezTo>
                    <a:pt x="638" y="404"/>
                    <a:pt x="638" y="404"/>
                    <a:pt x="638" y="404"/>
                  </a:cubicBezTo>
                  <a:cubicBezTo>
                    <a:pt x="638" y="404"/>
                    <a:pt x="638" y="404"/>
                    <a:pt x="638" y="404"/>
                  </a:cubicBezTo>
                  <a:cubicBezTo>
                    <a:pt x="640" y="405"/>
                    <a:pt x="640" y="405"/>
                    <a:pt x="640" y="405"/>
                  </a:cubicBezTo>
                  <a:cubicBezTo>
                    <a:pt x="643" y="407"/>
                    <a:pt x="643" y="407"/>
                    <a:pt x="643" y="407"/>
                  </a:cubicBezTo>
                  <a:cubicBezTo>
                    <a:pt x="645" y="409"/>
                    <a:pt x="645" y="409"/>
                    <a:pt x="645" y="409"/>
                  </a:cubicBezTo>
                  <a:cubicBezTo>
                    <a:pt x="646" y="412"/>
                    <a:pt x="646" y="412"/>
                    <a:pt x="646" y="412"/>
                  </a:cubicBezTo>
                  <a:cubicBezTo>
                    <a:pt x="649" y="415"/>
                    <a:pt x="649" y="415"/>
                    <a:pt x="649" y="415"/>
                  </a:cubicBezTo>
                  <a:cubicBezTo>
                    <a:pt x="646" y="415"/>
                    <a:pt x="646" y="415"/>
                    <a:pt x="646" y="415"/>
                  </a:cubicBezTo>
                  <a:cubicBezTo>
                    <a:pt x="646" y="415"/>
                    <a:pt x="646" y="415"/>
                    <a:pt x="646" y="415"/>
                  </a:cubicBezTo>
                  <a:cubicBezTo>
                    <a:pt x="649" y="417"/>
                    <a:pt x="649" y="417"/>
                    <a:pt x="649" y="417"/>
                  </a:cubicBezTo>
                  <a:cubicBezTo>
                    <a:pt x="652" y="417"/>
                    <a:pt x="652" y="417"/>
                    <a:pt x="652" y="417"/>
                  </a:cubicBezTo>
                  <a:cubicBezTo>
                    <a:pt x="655" y="416"/>
                    <a:pt x="655" y="416"/>
                    <a:pt x="655" y="416"/>
                  </a:cubicBezTo>
                  <a:cubicBezTo>
                    <a:pt x="657" y="415"/>
                    <a:pt x="657" y="415"/>
                    <a:pt x="657" y="415"/>
                  </a:cubicBezTo>
                  <a:cubicBezTo>
                    <a:pt x="658" y="412"/>
                    <a:pt x="658" y="412"/>
                    <a:pt x="658" y="412"/>
                  </a:cubicBezTo>
                  <a:cubicBezTo>
                    <a:pt x="659" y="411"/>
                    <a:pt x="659" y="411"/>
                    <a:pt x="659" y="411"/>
                  </a:cubicBezTo>
                  <a:cubicBezTo>
                    <a:pt x="659" y="408"/>
                    <a:pt x="659" y="408"/>
                    <a:pt x="659" y="408"/>
                  </a:cubicBezTo>
                  <a:cubicBezTo>
                    <a:pt x="660" y="407"/>
                    <a:pt x="660" y="407"/>
                    <a:pt x="660" y="407"/>
                  </a:cubicBezTo>
                  <a:cubicBezTo>
                    <a:pt x="661" y="404"/>
                    <a:pt x="661" y="404"/>
                    <a:pt x="661" y="404"/>
                  </a:cubicBezTo>
                  <a:cubicBezTo>
                    <a:pt x="662" y="401"/>
                    <a:pt x="662" y="401"/>
                    <a:pt x="662" y="401"/>
                  </a:cubicBezTo>
                  <a:cubicBezTo>
                    <a:pt x="662" y="399"/>
                    <a:pt x="662" y="399"/>
                    <a:pt x="662" y="399"/>
                  </a:cubicBezTo>
                  <a:cubicBezTo>
                    <a:pt x="662" y="396"/>
                    <a:pt x="662" y="396"/>
                    <a:pt x="662" y="396"/>
                  </a:cubicBezTo>
                  <a:cubicBezTo>
                    <a:pt x="663" y="393"/>
                    <a:pt x="663" y="393"/>
                    <a:pt x="663" y="393"/>
                  </a:cubicBezTo>
                  <a:cubicBezTo>
                    <a:pt x="663" y="393"/>
                    <a:pt x="663" y="393"/>
                    <a:pt x="663" y="393"/>
                  </a:cubicBezTo>
                  <a:cubicBezTo>
                    <a:pt x="662" y="390"/>
                    <a:pt x="662" y="390"/>
                    <a:pt x="662" y="390"/>
                  </a:cubicBezTo>
                  <a:cubicBezTo>
                    <a:pt x="662" y="389"/>
                    <a:pt x="662" y="389"/>
                    <a:pt x="662" y="389"/>
                  </a:cubicBezTo>
                  <a:cubicBezTo>
                    <a:pt x="662" y="388"/>
                    <a:pt x="662" y="388"/>
                    <a:pt x="662" y="388"/>
                  </a:cubicBezTo>
                  <a:cubicBezTo>
                    <a:pt x="661" y="386"/>
                    <a:pt x="661" y="386"/>
                    <a:pt x="661" y="386"/>
                  </a:cubicBezTo>
                  <a:cubicBezTo>
                    <a:pt x="660" y="384"/>
                    <a:pt x="660" y="384"/>
                    <a:pt x="660" y="384"/>
                  </a:cubicBezTo>
                  <a:cubicBezTo>
                    <a:pt x="659" y="385"/>
                    <a:pt x="659" y="385"/>
                    <a:pt x="659" y="385"/>
                  </a:cubicBezTo>
                  <a:cubicBezTo>
                    <a:pt x="659" y="384"/>
                    <a:pt x="659" y="384"/>
                    <a:pt x="659" y="384"/>
                  </a:cubicBezTo>
                  <a:cubicBezTo>
                    <a:pt x="659" y="382"/>
                    <a:pt x="659" y="382"/>
                    <a:pt x="659" y="382"/>
                  </a:cubicBezTo>
                  <a:cubicBezTo>
                    <a:pt x="658" y="378"/>
                    <a:pt x="658" y="378"/>
                    <a:pt x="658" y="378"/>
                  </a:cubicBezTo>
                  <a:cubicBezTo>
                    <a:pt x="657" y="376"/>
                    <a:pt x="657" y="376"/>
                    <a:pt x="657" y="376"/>
                  </a:cubicBezTo>
                  <a:cubicBezTo>
                    <a:pt x="654" y="370"/>
                    <a:pt x="654" y="370"/>
                    <a:pt x="654" y="370"/>
                  </a:cubicBezTo>
                  <a:cubicBezTo>
                    <a:pt x="653" y="367"/>
                    <a:pt x="653" y="367"/>
                    <a:pt x="653" y="367"/>
                  </a:cubicBezTo>
                  <a:cubicBezTo>
                    <a:pt x="652" y="366"/>
                    <a:pt x="652" y="366"/>
                    <a:pt x="652" y="366"/>
                  </a:cubicBezTo>
                  <a:cubicBezTo>
                    <a:pt x="651" y="363"/>
                    <a:pt x="651" y="363"/>
                    <a:pt x="651" y="363"/>
                  </a:cubicBezTo>
                  <a:cubicBezTo>
                    <a:pt x="651" y="360"/>
                    <a:pt x="651" y="360"/>
                    <a:pt x="651" y="360"/>
                  </a:cubicBezTo>
                  <a:cubicBezTo>
                    <a:pt x="654" y="362"/>
                    <a:pt x="654" y="362"/>
                    <a:pt x="654" y="362"/>
                  </a:cubicBezTo>
                  <a:cubicBezTo>
                    <a:pt x="654" y="365"/>
                    <a:pt x="654" y="365"/>
                    <a:pt x="654" y="365"/>
                  </a:cubicBezTo>
                  <a:cubicBezTo>
                    <a:pt x="654" y="368"/>
                    <a:pt x="654" y="368"/>
                    <a:pt x="654" y="368"/>
                  </a:cubicBezTo>
                  <a:cubicBezTo>
                    <a:pt x="655" y="371"/>
                    <a:pt x="655" y="371"/>
                    <a:pt x="655" y="371"/>
                  </a:cubicBezTo>
                  <a:cubicBezTo>
                    <a:pt x="656" y="373"/>
                    <a:pt x="656" y="373"/>
                    <a:pt x="656" y="373"/>
                  </a:cubicBezTo>
                  <a:cubicBezTo>
                    <a:pt x="657" y="374"/>
                    <a:pt x="657" y="374"/>
                    <a:pt x="657" y="374"/>
                  </a:cubicBezTo>
                  <a:cubicBezTo>
                    <a:pt x="655" y="371"/>
                    <a:pt x="655" y="371"/>
                    <a:pt x="655" y="371"/>
                  </a:cubicBezTo>
                  <a:cubicBezTo>
                    <a:pt x="654" y="368"/>
                    <a:pt x="654" y="368"/>
                    <a:pt x="654" y="368"/>
                  </a:cubicBezTo>
                  <a:cubicBezTo>
                    <a:pt x="655" y="365"/>
                    <a:pt x="655" y="365"/>
                    <a:pt x="655" y="365"/>
                  </a:cubicBezTo>
                  <a:cubicBezTo>
                    <a:pt x="655" y="362"/>
                    <a:pt x="655" y="362"/>
                    <a:pt x="655" y="362"/>
                  </a:cubicBezTo>
                  <a:cubicBezTo>
                    <a:pt x="653" y="359"/>
                    <a:pt x="653" y="359"/>
                    <a:pt x="653" y="359"/>
                  </a:cubicBezTo>
                  <a:cubicBezTo>
                    <a:pt x="651" y="357"/>
                    <a:pt x="651" y="357"/>
                    <a:pt x="651" y="357"/>
                  </a:cubicBezTo>
                  <a:cubicBezTo>
                    <a:pt x="650" y="355"/>
                    <a:pt x="650" y="355"/>
                    <a:pt x="650" y="355"/>
                  </a:cubicBezTo>
                  <a:cubicBezTo>
                    <a:pt x="649" y="352"/>
                    <a:pt x="649" y="352"/>
                    <a:pt x="649" y="352"/>
                  </a:cubicBezTo>
                  <a:cubicBezTo>
                    <a:pt x="647" y="349"/>
                    <a:pt x="647" y="349"/>
                    <a:pt x="647" y="349"/>
                  </a:cubicBezTo>
                  <a:cubicBezTo>
                    <a:pt x="646" y="346"/>
                    <a:pt x="646" y="346"/>
                    <a:pt x="646" y="346"/>
                  </a:cubicBezTo>
                  <a:cubicBezTo>
                    <a:pt x="645" y="344"/>
                    <a:pt x="645" y="344"/>
                    <a:pt x="645" y="344"/>
                  </a:cubicBezTo>
                  <a:cubicBezTo>
                    <a:pt x="644" y="340"/>
                    <a:pt x="644" y="340"/>
                    <a:pt x="644" y="340"/>
                  </a:cubicBezTo>
                  <a:cubicBezTo>
                    <a:pt x="644" y="340"/>
                    <a:pt x="644" y="340"/>
                    <a:pt x="644" y="340"/>
                  </a:cubicBezTo>
                  <a:cubicBezTo>
                    <a:pt x="643" y="336"/>
                    <a:pt x="643" y="336"/>
                    <a:pt x="643" y="336"/>
                  </a:cubicBezTo>
                  <a:cubicBezTo>
                    <a:pt x="642" y="333"/>
                    <a:pt x="642" y="333"/>
                    <a:pt x="642" y="333"/>
                  </a:cubicBezTo>
                  <a:cubicBezTo>
                    <a:pt x="642" y="333"/>
                    <a:pt x="642" y="333"/>
                    <a:pt x="642" y="333"/>
                  </a:cubicBezTo>
                  <a:cubicBezTo>
                    <a:pt x="641" y="330"/>
                    <a:pt x="641" y="330"/>
                    <a:pt x="641" y="330"/>
                  </a:cubicBezTo>
                  <a:cubicBezTo>
                    <a:pt x="641" y="328"/>
                    <a:pt x="641" y="328"/>
                    <a:pt x="641" y="328"/>
                  </a:cubicBezTo>
                  <a:cubicBezTo>
                    <a:pt x="641" y="325"/>
                    <a:pt x="641" y="325"/>
                    <a:pt x="641" y="325"/>
                  </a:cubicBezTo>
                  <a:cubicBezTo>
                    <a:pt x="641" y="322"/>
                    <a:pt x="641" y="322"/>
                    <a:pt x="641" y="322"/>
                  </a:cubicBezTo>
                  <a:cubicBezTo>
                    <a:pt x="644" y="320"/>
                    <a:pt x="644" y="320"/>
                    <a:pt x="644" y="320"/>
                  </a:cubicBezTo>
                  <a:cubicBezTo>
                    <a:pt x="641" y="317"/>
                    <a:pt x="641" y="317"/>
                    <a:pt x="641" y="317"/>
                  </a:cubicBezTo>
                  <a:cubicBezTo>
                    <a:pt x="644" y="318"/>
                    <a:pt x="644" y="318"/>
                    <a:pt x="644" y="318"/>
                  </a:cubicBezTo>
                  <a:cubicBezTo>
                    <a:pt x="645" y="317"/>
                    <a:pt x="645" y="317"/>
                    <a:pt x="645" y="317"/>
                  </a:cubicBezTo>
                  <a:cubicBezTo>
                    <a:pt x="644" y="314"/>
                    <a:pt x="644" y="314"/>
                    <a:pt x="644" y="314"/>
                  </a:cubicBezTo>
                  <a:cubicBezTo>
                    <a:pt x="647" y="312"/>
                    <a:pt x="647" y="312"/>
                    <a:pt x="647" y="312"/>
                  </a:cubicBezTo>
                  <a:cubicBezTo>
                    <a:pt x="647" y="309"/>
                    <a:pt x="647" y="309"/>
                    <a:pt x="647" y="309"/>
                  </a:cubicBezTo>
                  <a:cubicBezTo>
                    <a:pt x="649" y="308"/>
                    <a:pt x="649" y="308"/>
                    <a:pt x="649" y="308"/>
                  </a:cubicBezTo>
                  <a:cubicBezTo>
                    <a:pt x="650" y="306"/>
                    <a:pt x="650" y="306"/>
                    <a:pt x="650" y="306"/>
                  </a:cubicBezTo>
                  <a:cubicBezTo>
                    <a:pt x="652" y="303"/>
                    <a:pt x="652" y="303"/>
                    <a:pt x="652" y="303"/>
                  </a:cubicBezTo>
                  <a:cubicBezTo>
                    <a:pt x="652" y="302"/>
                    <a:pt x="652" y="302"/>
                    <a:pt x="652" y="302"/>
                  </a:cubicBezTo>
                  <a:cubicBezTo>
                    <a:pt x="651" y="299"/>
                    <a:pt x="651" y="299"/>
                    <a:pt x="651" y="299"/>
                  </a:cubicBezTo>
                  <a:cubicBezTo>
                    <a:pt x="653" y="302"/>
                    <a:pt x="653" y="302"/>
                    <a:pt x="653" y="302"/>
                  </a:cubicBezTo>
                  <a:cubicBezTo>
                    <a:pt x="656" y="302"/>
                    <a:pt x="656" y="302"/>
                    <a:pt x="656" y="302"/>
                  </a:cubicBezTo>
                  <a:cubicBezTo>
                    <a:pt x="656" y="299"/>
                    <a:pt x="656" y="299"/>
                    <a:pt x="656" y="299"/>
                  </a:cubicBezTo>
                  <a:cubicBezTo>
                    <a:pt x="659" y="299"/>
                    <a:pt x="659" y="299"/>
                    <a:pt x="659" y="299"/>
                  </a:cubicBezTo>
                  <a:cubicBezTo>
                    <a:pt x="661" y="297"/>
                    <a:pt x="661" y="297"/>
                    <a:pt x="661" y="297"/>
                  </a:cubicBezTo>
                  <a:cubicBezTo>
                    <a:pt x="663" y="297"/>
                    <a:pt x="663" y="297"/>
                    <a:pt x="663" y="297"/>
                  </a:cubicBezTo>
                  <a:cubicBezTo>
                    <a:pt x="663" y="296"/>
                    <a:pt x="663" y="296"/>
                    <a:pt x="663" y="296"/>
                  </a:cubicBezTo>
                  <a:cubicBezTo>
                    <a:pt x="664" y="293"/>
                    <a:pt x="664" y="293"/>
                    <a:pt x="664" y="293"/>
                  </a:cubicBezTo>
                  <a:cubicBezTo>
                    <a:pt x="664" y="293"/>
                    <a:pt x="664" y="293"/>
                    <a:pt x="664" y="293"/>
                  </a:cubicBezTo>
                  <a:cubicBezTo>
                    <a:pt x="667" y="294"/>
                    <a:pt x="667" y="294"/>
                    <a:pt x="667" y="294"/>
                  </a:cubicBezTo>
                  <a:cubicBezTo>
                    <a:pt x="669" y="291"/>
                    <a:pt x="669" y="291"/>
                    <a:pt x="669" y="291"/>
                  </a:cubicBezTo>
                  <a:cubicBezTo>
                    <a:pt x="672" y="290"/>
                    <a:pt x="672" y="290"/>
                    <a:pt x="672" y="290"/>
                  </a:cubicBezTo>
                  <a:cubicBezTo>
                    <a:pt x="673" y="288"/>
                    <a:pt x="673" y="288"/>
                    <a:pt x="673" y="288"/>
                  </a:cubicBezTo>
                  <a:cubicBezTo>
                    <a:pt x="674" y="285"/>
                    <a:pt x="674" y="285"/>
                    <a:pt x="674" y="285"/>
                  </a:cubicBezTo>
                  <a:cubicBezTo>
                    <a:pt x="677" y="282"/>
                    <a:pt x="677" y="282"/>
                    <a:pt x="677" y="282"/>
                  </a:cubicBezTo>
                  <a:cubicBezTo>
                    <a:pt x="679" y="280"/>
                    <a:pt x="679" y="280"/>
                    <a:pt x="679" y="280"/>
                  </a:cubicBezTo>
                  <a:cubicBezTo>
                    <a:pt x="682" y="277"/>
                    <a:pt x="682" y="277"/>
                    <a:pt x="682" y="277"/>
                  </a:cubicBezTo>
                  <a:cubicBezTo>
                    <a:pt x="685" y="276"/>
                    <a:pt x="685" y="276"/>
                    <a:pt x="685" y="276"/>
                  </a:cubicBezTo>
                  <a:cubicBezTo>
                    <a:pt x="685" y="276"/>
                    <a:pt x="685" y="276"/>
                    <a:pt x="685" y="276"/>
                  </a:cubicBezTo>
                  <a:cubicBezTo>
                    <a:pt x="688" y="275"/>
                    <a:pt x="688" y="275"/>
                    <a:pt x="688" y="275"/>
                  </a:cubicBezTo>
                  <a:cubicBezTo>
                    <a:pt x="691" y="275"/>
                    <a:pt x="691" y="275"/>
                    <a:pt x="691" y="275"/>
                  </a:cubicBezTo>
                  <a:cubicBezTo>
                    <a:pt x="693" y="274"/>
                    <a:pt x="693" y="274"/>
                    <a:pt x="693" y="274"/>
                  </a:cubicBezTo>
                  <a:cubicBezTo>
                    <a:pt x="694" y="271"/>
                    <a:pt x="694" y="271"/>
                    <a:pt x="694" y="271"/>
                  </a:cubicBezTo>
                  <a:cubicBezTo>
                    <a:pt x="694" y="274"/>
                    <a:pt x="694" y="274"/>
                    <a:pt x="694" y="274"/>
                  </a:cubicBezTo>
                  <a:cubicBezTo>
                    <a:pt x="695" y="271"/>
                    <a:pt x="695" y="271"/>
                    <a:pt x="695" y="271"/>
                  </a:cubicBezTo>
                  <a:cubicBezTo>
                    <a:pt x="697" y="268"/>
                    <a:pt x="697" y="268"/>
                    <a:pt x="697" y="268"/>
                  </a:cubicBezTo>
                  <a:cubicBezTo>
                    <a:pt x="700" y="266"/>
                    <a:pt x="700" y="266"/>
                    <a:pt x="700" y="266"/>
                  </a:cubicBezTo>
                  <a:cubicBezTo>
                    <a:pt x="702" y="263"/>
                    <a:pt x="702" y="263"/>
                    <a:pt x="702" y="263"/>
                  </a:cubicBezTo>
                  <a:cubicBezTo>
                    <a:pt x="705" y="263"/>
                    <a:pt x="705" y="263"/>
                    <a:pt x="705" y="263"/>
                  </a:cubicBezTo>
                  <a:cubicBezTo>
                    <a:pt x="708" y="262"/>
                    <a:pt x="708" y="262"/>
                    <a:pt x="708" y="262"/>
                  </a:cubicBezTo>
                  <a:cubicBezTo>
                    <a:pt x="711" y="261"/>
                    <a:pt x="711" y="261"/>
                    <a:pt x="711" y="261"/>
                  </a:cubicBezTo>
                  <a:cubicBezTo>
                    <a:pt x="711" y="261"/>
                    <a:pt x="711" y="261"/>
                    <a:pt x="711" y="261"/>
                  </a:cubicBezTo>
                  <a:cubicBezTo>
                    <a:pt x="714" y="261"/>
                    <a:pt x="714" y="261"/>
                    <a:pt x="714" y="261"/>
                  </a:cubicBezTo>
                  <a:cubicBezTo>
                    <a:pt x="717" y="259"/>
                    <a:pt x="717" y="259"/>
                    <a:pt x="717" y="259"/>
                  </a:cubicBezTo>
                  <a:cubicBezTo>
                    <a:pt x="718" y="257"/>
                    <a:pt x="718" y="257"/>
                    <a:pt x="718" y="257"/>
                  </a:cubicBezTo>
                  <a:cubicBezTo>
                    <a:pt x="714" y="257"/>
                    <a:pt x="714" y="257"/>
                    <a:pt x="714" y="257"/>
                  </a:cubicBezTo>
                  <a:cubicBezTo>
                    <a:pt x="712" y="258"/>
                    <a:pt x="712" y="258"/>
                    <a:pt x="712" y="258"/>
                  </a:cubicBezTo>
                  <a:cubicBezTo>
                    <a:pt x="709" y="257"/>
                    <a:pt x="709" y="257"/>
                    <a:pt x="709" y="257"/>
                  </a:cubicBezTo>
                  <a:cubicBezTo>
                    <a:pt x="708" y="257"/>
                    <a:pt x="708" y="257"/>
                    <a:pt x="708" y="257"/>
                  </a:cubicBezTo>
                  <a:cubicBezTo>
                    <a:pt x="712" y="257"/>
                    <a:pt x="712" y="257"/>
                    <a:pt x="712" y="257"/>
                  </a:cubicBezTo>
                  <a:cubicBezTo>
                    <a:pt x="714" y="254"/>
                    <a:pt x="714" y="254"/>
                    <a:pt x="714" y="254"/>
                  </a:cubicBezTo>
                  <a:cubicBezTo>
                    <a:pt x="713" y="251"/>
                    <a:pt x="713" y="251"/>
                    <a:pt x="713" y="251"/>
                  </a:cubicBezTo>
                  <a:cubicBezTo>
                    <a:pt x="710" y="250"/>
                    <a:pt x="710" y="250"/>
                    <a:pt x="710" y="250"/>
                  </a:cubicBezTo>
                  <a:cubicBezTo>
                    <a:pt x="713" y="250"/>
                    <a:pt x="713" y="250"/>
                    <a:pt x="713" y="250"/>
                  </a:cubicBezTo>
                  <a:cubicBezTo>
                    <a:pt x="716" y="248"/>
                    <a:pt x="716" y="248"/>
                    <a:pt x="716" y="248"/>
                  </a:cubicBezTo>
                  <a:cubicBezTo>
                    <a:pt x="716" y="251"/>
                    <a:pt x="716" y="251"/>
                    <a:pt x="716" y="251"/>
                  </a:cubicBezTo>
                  <a:cubicBezTo>
                    <a:pt x="719" y="251"/>
                    <a:pt x="719" y="251"/>
                    <a:pt x="719" y="251"/>
                  </a:cubicBezTo>
                  <a:cubicBezTo>
                    <a:pt x="720" y="251"/>
                    <a:pt x="720" y="251"/>
                    <a:pt x="720" y="251"/>
                  </a:cubicBezTo>
                  <a:cubicBezTo>
                    <a:pt x="723" y="248"/>
                    <a:pt x="723" y="248"/>
                    <a:pt x="723" y="248"/>
                  </a:cubicBezTo>
                  <a:cubicBezTo>
                    <a:pt x="726" y="247"/>
                    <a:pt x="726" y="247"/>
                    <a:pt x="726" y="247"/>
                  </a:cubicBezTo>
                  <a:cubicBezTo>
                    <a:pt x="727" y="244"/>
                    <a:pt x="727" y="244"/>
                    <a:pt x="727" y="244"/>
                  </a:cubicBezTo>
                  <a:cubicBezTo>
                    <a:pt x="726" y="241"/>
                    <a:pt x="726" y="241"/>
                    <a:pt x="726" y="241"/>
                  </a:cubicBezTo>
                  <a:cubicBezTo>
                    <a:pt x="723" y="242"/>
                    <a:pt x="723" y="242"/>
                    <a:pt x="723" y="242"/>
                  </a:cubicBezTo>
                  <a:cubicBezTo>
                    <a:pt x="723" y="245"/>
                    <a:pt x="723" y="245"/>
                    <a:pt x="723" y="245"/>
                  </a:cubicBezTo>
                  <a:cubicBezTo>
                    <a:pt x="722" y="242"/>
                    <a:pt x="722" y="242"/>
                    <a:pt x="722" y="242"/>
                  </a:cubicBezTo>
                  <a:cubicBezTo>
                    <a:pt x="719" y="240"/>
                    <a:pt x="719" y="240"/>
                    <a:pt x="719" y="240"/>
                  </a:cubicBezTo>
                  <a:cubicBezTo>
                    <a:pt x="716" y="240"/>
                    <a:pt x="716" y="240"/>
                    <a:pt x="716" y="240"/>
                  </a:cubicBezTo>
                  <a:cubicBezTo>
                    <a:pt x="713" y="241"/>
                    <a:pt x="713" y="241"/>
                    <a:pt x="713" y="241"/>
                  </a:cubicBezTo>
                  <a:cubicBezTo>
                    <a:pt x="712" y="241"/>
                    <a:pt x="712" y="241"/>
                    <a:pt x="712" y="241"/>
                  </a:cubicBezTo>
                  <a:cubicBezTo>
                    <a:pt x="712" y="238"/>
                    <a:pt x="712" y="238"/>
                    <a:pt x="712" y="238"/>
                  </a:cubicBezTo>
                  <a:cubicBezTo>
                    <a:pt x="712" y="235"/>
                    <a:pt x="712" y="235"/>
                    <a:pt x="712" y="235"/>
                  </a:cubicBezTo>
                  <a:cubicBezTo>
                    <a:pt x="712" y="238"/>
                    <a:pt x="712" y="238"/>
                    <a:pt x="712" y="238"/>
                  </a:cubicBezTo>
                  <a:cubicBezTo>
                    <a:pt x="715" y="240"/>
                    <a:pt x="715" y="240"/>
                    <a:pt x="715" y="240"/>
                  </a:cubicBezTo>
                  <a:cubicBezTo>
                    <a:pt x="718" y="238"/>
                    <a:pt x="718" y="238"/>
                    <a:pt x="718" y="238"/>
                  </a:cubicBezTo>
                  <a:cubicBezTo>
                    <a:pt x="721" y="238"/>
                    <a:pt x="721" y="238"/>
                    <a:pt x="721" y="238"/>
                  </a:cubicBezTo>
                  <a:cubicBezTo>
                    <a:pt x="719" y="235"/>
                    <a:pt x="719" y="235"/>
                    <a:pt x="719" y="235"/>
                  </a:cubicBezTo>
                  <a:cubicBezTo>
                    <a:pt x="722" y="237"/>
                    <a:pt x="722" y="237"/>
                    <a:pt x="722" y="237"/>
                  </a:cubicBezTo>
                  <a:cubicBezTo>
                    <a:pt x="725" y="238"/>
                    <a:pt x="725" y="238"/>
                    <a:pt x="725" y="238"/>
                  </a:cubicBezTo>
                  <a:cubicBezTo>
                    <a:pt x="725" y="236"/>
                    <a:pt x="725" y="236"/>
                    <a:pt x="725" y="236"/>
                  </a:cubicBezTo>
                  <a:cubicBezTo>
                    <a:pt x="723" y="233"/>
                    <a:pt x="723" y="233"/>
                    <a:pt x="723" y="233"/>
                  </a:cubicBezTo>
                  <a:cubicBezTo>
                    <a:pt x="722" y="231"/>
                    <a:pt x="722" y="231"/>
                    <a:pt x="722" y="231"/>
                  </a:cubicBezTo>
                  <a:cubicBezTo>
                    <a:pt x="722" y="230"/>
                    <a:pt x="722" y="230"/>
                    <a:pt x="722" y="230"/>
                  </a:cubicBezTo>
                  <a:cubicBezTo>
                    <a:pt x="722" y="231"/>
                    <a:pt x="722" y="231"/>
                    <a:pt x="722" y="231"/>
                  </a:cubicBezTo>
                  <a:cubicBezTo>
                    <a:pt x="723" y="231"/>
                    <a:pt x="723" y="231"/>
                    <a:pt x="723" y="231"/>
                  </a:cubicBezTo>
                  <a:cubicBezTo>
                    <a:pt x="724" y="231"/>
                    <a:pt x="724" y="231"/>
                    <a:pt x="724" y="231"/>
                  </a:cubicBezTo>
                  <a:cubicBezTo>
                    <a:pt x="724" y="231"/>
                    <a:pt x="724" y="231"/>
                    <a:pt x="724" y="231"/>
                  </a:cubicBezTo>
                  <a:cubicBezTo>
                    <a:pt x="725" y="234"/>
                    <a:pt x="725" y="234"/>
                    <a:pt x="725" y="234"/>
                  </a:cubicBezTo>
                  <a:cubicBezTo>
                    <a:pt x="726" y="236"/>
                    <a:pt x="726" y="236"/>
                    <a:pt x="726" y="236"/>
                  </a:cubicBezTo>
                  <a:cubicBezTo>
                    <a:pt x="727" y="240"/>
                    <a:pt x="727" y="240"/>
                    <a:pt x="727" y="240"/>
                  </a:cubicBezTo>
                  <a:cubicBezTo>
                    <a:pt x="729" y="242"/>
                    <a:pt x="729" y="242"/>
                    <a:pt x="729" y="242"/>
                  </a:cubicBezTo>
                  <a:cubicBezTo>
                    <a:pt x="728" y="240"/>
                    <a:pt x="728" y="240"/>
                    <a:pt x="728" y="240"/>
                  </a:cubicBezTo>
                  <a:cubicBezTo>
                    <a:pt x="726" y="236"/>
                    <a:pt x="726" y="236"/>
                    <a:pt x="726" y="236"/>
                  </a:cubicBezTo>
                  <a:cubicBezTo>
                    <a:pt x="725" y="234"/>
                    <a:pt x="725" y="234"/>
                    <a:pt x="725" y="234"/>
                  </a:cubicBezTo>
                  <a:cubicBezTo>
                    <a:pt x="725" y="231"/>
                    <a:pt x="725" y="231"/>
                    <a:pt x="725" y="231"/>
                  </a:cubicBezTo>
                  <a:cubicBezTo>
                    <a:pt x="724" y="228"/>
                    <a:pt x="724" y="228"/>
                    <a:pt x="724" y="228"/>
                  </a:cubicBezTo>
                  <a:cubicBezTo>
                    <a:pt x="723" y="225"/>
                    <a:pt x="723" y="225"/>
                    <a:pt x="723" y="225"/>
                  </a:cubicBezTo>
                  <a:cubicBezTo>
                    <a:pt x="720" y="224"/>
                    <a:pt x="720" y="224"/>
                    <a:pt x="720" y="224"/>
                  </a:cubicBezTo>
                  <a:cubicBezTo>
                    <a:pt x="718" y="225"/>
                    <a:pt x="718" y="225"/>
                    <a:pt x="718" y="225"/>
                  </a:cubicBezTo>
                  <a:cubicBezTo>
                    <a:pt x="718" y="226"/>
                    <a:pt x="718" y="226"/>
                    <a:pt x="718" y="226"/>
                  </a:cubicBezTo>
                  <a:cubicBezTo>
                    <a:pt x="716" y="225"/>
                    <a:pt x="716" y="225"/>
                    <a:pt x="716" y="225"/>
                  </a:cubicBezTo>
                  <a:cubicBezTo>
                    <a:pt x="713" y="222"/>
                    <a:pt x="713" y="222"/>
                    <a:pt x="713" y="222"/>
                  </a:cubicBezTo>
                  <a:cubicBezTo>
                    <a:pt x="710" y="219"/>
                    <a:pt x="710" y="219"/>
                    <a:pt x="710" y="219"/>
                  </a:cubicBezTo>
                  <a:cubicBezTo>
                    <a:pt x="708" y="218"/>
                    <a:pt x="708" y="218"/>
                    <a:pt x="708" y="218"/>
                  </a:cubicBezTo>
                  <a:cubicBezTo>
                    <a:pt x="707" y="218"/>
                    <a:pt x="707" y="218"/>
                    <a:pt x="707" y="218"/>
                  </a:cubicBezTo>
                  <a:cubicBezTo>
                    <a:pt x="705" y="218"/>
                    <a:pt x="705" y="218"/>
                    <a:pt x="705" y="218"/>
                  </a:cubicBezTo>
                  <a:cubicBezTo>
                    <a:pt x="704" y="217"/>
                    <a:pt x="704" y="217"/>
                    <a:pt x="704" y="217"/>
                  </a:cubicBezTo>
                  <a:cubicBezTo>
                    <a:pt x="707" y="218"/>
                    <a:pt x="707" y="218"/>
                    <a:pt x="707" y="218"/>
                  </a:cubicBezTo>
                  <a:cubicBezTo>
                    <a:pt x="710" y="218"/>
                    <a:pt x="710" y="218"/>
                    <a:pt x="710" y="218"/>
                  </a:cubicBezTo>
                  <a:cubicBezTo>
                    <a:pt x="713" y="219"/>
                    <a:pt x="713" y="219"/>
                    <a:pt x="713" y="219"/>
                  </a:cubicBezTo>
                  <a:cubicBezTo>
                    <a:pt x="715" y="222"/>
                    <a:pt x="715" y="222"/>
                    <a:pt x="715" y="222"/>
                  </a:cubicBezTo>
                  <a:cubicBezTo>
                    <a:pt x="718" y="223"/>
                    <a:pt x="718" y="223"/>
                    <a:pt x="718" y="223"/>
                  </a:cubicBezTo>
                  <a:cubicBezTo>
                    <a:pt x="718" y="220"/>
                    <a:pt x="718" y="220"/>
                    <a:pt x="718" y="220"/>
                  </a:cubicBezTo>
                  <a:cubicBezTo>
                    <a:pt x="715" y="219"/>
                    <a:pt x="715" y="219"/>
                    <a:pt x="715" y="219"/>
                  </a:cubicBezTo>
                  <a:cubicBezTo>
                    <a:pt x="712" y="216"/>
                    <a:pt x="712" y="216"/>
                    <a:pt x="712" y="216"/>
                  </a:cubicBezTo>
                  <a:cubicBezTo>
                    <a:pt x="714" y="217"/>
                    <a:pt x="714" y="217"/>
                    <a:pt x="714" y="217"/>
                  </a:cubicBezTo>
                  <a:cubicBezTo>
                    <a:pt x="717" y="218"/>
                    <a:pt x="717" y="218"/>
                    <a:pt x="717" y="218"/>
                  </a:cubicBezTo>
                  <a:cubicBezTo>
                    <a:pt x="719" y="216"/>
                    <a:pt x="719" y="216"/>
                    <a:pt x="719" y="216"/>
                  </a:cubicBezTo>
                  <a:cubicBezTo>
                    <a:pt x="716" y="213"/>
                    <a:pt x="716" y="213"/>
                    <a:pt x="716" y="213"/>
                  </a:cubicBezTo>
                  <a:cubicBezTo>
                    <a:pt x="710" y="208"/>
                    <a:pt x="710" y="208"/>
                    <a:pt x="710" y="208"/>
                  </a:cubicBezTo>
                  <a:cubicBezTo>
                    <a:pt x="709" y="205"/>
                    <a:pt x="709" y="205"/>
                    <a:pt x="709" y="205"/>
                  </a:cubicBezTo>
                  <a:cubicBezTo>
                    <a:pt x="706" y="203"/>
                    <a:pt x="706" y="203"/>
                    <a:pt x="706" y="203"/>
                  </a:cubicBezTo>
                  <a:cubicBezTo>
                    <a:pt x="708" y="204"/>
                    <a:pt x="708" y="204"/>
                    <a:pt x="708" y="204"/>
                  </a:cubicBezTo>
                  <a:cubicBezTo>
                    <a:pt x="711" y="207"/>
                    <a:pt x="711" y="207"/>
                    <a:pt x="711" y="207"/>
                  </a:cubicBezTo>
                  <a:cubicBezTo>
                    <a:pt x="714" y="210"/>
                    <a:pt x="714" y="210"/>
                    <a:pt x="714" y="210"/>
                  </a:cubicBezTo>
                  <a:cubicBezTo>
                    <a:pt x="716" y="212"/>
                    <a:pt x="716" y="212"/>
                    <a:pt x="716" y="212"/>
                  </a:cubicBezTo>
                  <a:cubicBezTo>
                    <a:pt x="718" y="209"/>
                    <a:pt x="718" y="209"/>
                    <a:pt x="718" y="209"/>
                  </a:cubicBezTo>
                  <a:cubicBezTo>
                    <a:pt x="719" y="208"/>
                    <a:pt x="719" y="208"/>
                    <a:pt x="719" y="208"/>
                  </a:cubicBezTo>
                  <a:cubicBezTo>
                    <a:pt x="716" y="206"/>
                    <a:pt x="716" y="206"/>
                    <a:pt x="716" y="206"/>
                  </a:cubicBezTo>
                  <a:cubicBezTo>
                    <a:pt x="716" y="206"/>
                    <a:pt x="716" y="206"/>
                    <a:pt x="716" y="206"/>
                  </a:cubicBezTo>
                  <a:cubicBezTo>
                    <a:pt x="715" y="205"/>
                    <a:pt x="715" y="205"/>
                    <a:pt x="715" y="205"/>
                  </a:cubicBezTo>
                  <a:cubicBezTo>
                    <a:pt x="714" y="203"/>
                    <a:pt x="714" y="203"/>
                    <a:pt x="714" y="203"/>
                  </a:cubicBezTo>
                  <a:cubicBezTo>
                    <a:pt x="711" y="203"/>
                    <a:pt x="711" y="203"/>
                    <a:pt x="711" y="203"/>
                  </a:cubicBezTo>
                  <a:cubicBezTo>
                    <a:pt x="709" y="202"/>
                    <a:pt x="709" y="202"/>
                    <a:pt x="709" y="202"/>
                  </a:cubicBezTo>
                  <a:cubicBezTo>
                    <a:pt x="708" y="202"/>
                    <a:pt x="708" y="202"/>
                    <a:pt x="708" y="202"/>
                  </a:cubicBezTo>
                  <a:cubicBezTo>
                    <a:pt x="706" y="200"/>
                    <a:pt x="706" y="200"/>
                    <a:pt x="706" y="200"/>
                  </a:cubicBezTo>
                  <a:cubicBezTo>
                    <a:pt x="704" y="200"/>
                    <a:pt x="704" y="200"/>
                    <a:pt x="704" y="200"/>
                  </a:cubicBezTo>
                  <a:cubicBezTo>
                    <a:pt x="703" y="199"/>
                    <a:pt x="703" y="199"/>
                    <a:pt x="703" y="199"/>
                  </a:cubicBezTo>
                  <a:cubicBezTo>
                    <a:pt x="704" y="197"/>
                    <a:pt x="704" y="197"/>
                    <a:pt x="704" y="197"/>
                  </a:cubicBezTo>
                  <a:cubicBezTo>
                    <a:pt x="705" y="195"/>
                    <a:pt x="705" y="195"/>
                    <a:pt x="705" y="195"/>
                  </a:cubicBezTo>
                  <a:cubicBezTo>
                    <a:pt x="705" y="195"/>
                    <a:pt x="705" y="195"/>
                    <a:pt x="705" y="195"/>
                  </a:cubicBezTo>
                  <a:cubicBezTo>
                    <a:pt x="706" y="195"/>
                    <a:pt x="706" y="195"/>
                    <a:pt x="706" y="195"/>
                  </a:cubicBezTo>
                  <a:cubicBezTo>
                    <a:pt x="706" y="194"/>
                    <a:pt x="706" y="194"/>
                    <a:pt x="706" y="194"/>
                  </a:cubicBezTo>
                  <a:cubicBezTo>
                    <a:pt x="707" y="193"/>
                    <a:pt x="707" y="193"/>
                    <a:pt x="707" y="193"/>
                  </a:cubicBezTo>
                  <a:cubicBezTo>
                    <a:pt x="707" y="193"/>
                    <a:pt x="707" y="193"/>
                    <a:pt x="707" y="193"/>
                  </a:cubicBezTo>
                  <a:cubicBezTo>
                    <a:pt x="707" y="193"/>
                    <a:pt x="707" y="193"/>
                    <a:pt x="707" y="193"/>
                  </a:cubicBezTo>
                  <a:cubicBezTo>
                    <a:pt x="707" y="192"/>
                    <a:pt x="707" y="192"/>
                    <a:pt x="707" y="192"/>
                  </a:cubicBezTo>
                  <a:cubicBezTo>
                    <a:pt x="707" y="190"/>
                    <a:pt x="707" y="190"/>
                    <a:pt x="707" y="190"/>
                  </a:cubicBezTo>
                  <a:cubicBezTo>
                    <a:pt x="708" y="191"/>
                    <a:pt x="708" y="191"/>
                    <a:pt x="708" y="191"/>
                  </a:cubicBezTo>
                  <a:cubicBezTo>
                    <a:pt x="707" y="192"/>
                    <a:pt x="707" y="192"/>
                    <a:pt x="707" y="192"/>
                  </a:cubicBezTo>
                  <a:cubicBezTo>
                    <a:pt x="707" y="192"/>
                    <a:pt x="707" y="192"/>
                    <a:pt x="707" y="192"/>
                  </a:cubicBezTo>
                  <a:cubicBezTo>
                    <a:pt x="707" y="193"/>
                    <a:pt x="707" y="193"/>
                    <a:pt x="707" y="193"/>
                  </a:cubicBezTo>
                  <a:cubicBezTo>
                    <a:pt x="706" y="195"/>
                    <a:pt x="706" y="195"/>
                    <a:pt x="706" y="195"/>
                  </a:cubicBezTo>
                  <a:cubicBezTo>
                    <a:pt x="704" y="198"/>
                    <a:pt x="704" y="198"/>
                    <a:pt x="704" y="198"/>
                  </a:cubicBezTo>
                  <a:cubicBezTo>
                    <a:pt x="707" y="199"/>
                    <a:pt x="707" y="199"/>
                    <a:pt x="707" y="199"/>
                  </a:cubicBezTo>
                  <a:cubicBezTo>
                    <a:pt x="710" y="201"/>
                    <a:pt x="710" y="201"/>
                    <a:pt x="710" y="201"/>
                  </a:cubicBezTo>
                  <a:cubicBezTo>
                    <a:pt x="710" y="200"/>
                    <a:pt x="710" y="200"/>
                    <a:pt x="710" y="200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6" y="203"/>
                    <a:pt x="716" y="203"/>
                    <a:pt x="716" y="203"/>
                  </a:cubicBezTo>
                  <a:cubicBezTo>
                    <a:pt x="715" y="200"/>
                    <a:pt x="715" y="200"/>
                    <a:pt x="715" y="200"/>
                  </a:cubicBezTo>
                  <a:cubicBezTo>
                    <a:pt x="713" y="197"/>
                    <a:pt x="713" y="197"/>
                    <a:pt x="713" y="197"/>
                  </a:cubicBezTo>
                  <a:cubicBezTo>
                    <a:pt x="712" y="194"/>
                    <a:pt x="712" y="194"/>
                    <a:pt x="712" y="194"/>
                  </a:cubicBezTo>
                  <a:cubicBezTo>
                    <a:pt x="713" y="197"/>
                    <a:pt x="713" y="197"/>
                    <a:pt x="713" y="197"/>
                  </a:cubicBezTo>
                  <a:cubicBezTo>
                    <a:pt x="716" y="200"/>
                    <a:pt x="716" y="200"/>
                    <a:pt x="716" y="200"/>
                  </a:cubicBezTo>
                  <a:cubicBezTo>
                    <a:pt x="715" y="197"/>
                    <a:pt x="715" y="197"/>
                    <a:pt x="715" y="197"/>
                  </a:cubicBezTo>
                  <a:cubicBezTo>
                    <a:pt x="715" y="194"/>
                    <a:pt x="715" y="194"/>
                    <a:pt x="715" y="194"/>
                  </a:cubicBezTo>
                  <a:cubicBezTo>
                    <a:pt x="715" y="191"/>
                    <a:pt x="715" y="191"/>
                    <a:pt x="715" y="191"/>
                  </a:cubicBezTo>
                  <a:cubicBezTo>
                    <a:pt x="715" y="188"/>
                    <a:pt x="715" y="188"/>
                    <a:pt x="715" y="188"/>
                  </a:cubicBezTo>
                  <a:cubicBezTo>
                    <a:pt x="715" y="185"/>
                    <a:pt x="715" y="185"/>
                    <a:pt x="715" y="185"/>
                  </a:cubicBezTo>
                  <a:cubicBezTo>
                    <a:pt x="718" y="183"/>
                    <a:pt x="718" y="183"/>
                    <a:pt x="718" y="183"/>
                  </a:cubicBezTo>
                  <a:cubicBezTo>
                    <a:pt x="717" y="182"/>
                    <a:pt x="717" y="182"/>
                    <a:pt x="717" y="182"/>
                  </a:cubicBezTo>
                  <a:cubicBezTo>
                    <a:pt x="718" y="182"/>
                    <a:pt x="718" y="182"/>
                    <a:pt x="718" y="182"/>
                  </a:cubicBezTo>
                  <a:cubicBezTo>
                    <a:pt x="719" y="181"/>
                    <a:pt x="719" y="181"/>
                    <a:pt x="719" y="181"/>
                  </a:cubicBezTo>
                  <a:cubicBezTo>
                    <a:pt x="719" y="181"/>
                    <a:pt x="719" y="181"/>
                    <a:pt x="719" y="181"/>
                  </a:cubicBezTo>
                  <a:cubicBezTo>
                    <a:pt x="721" y="179"/>
                    <a:pt x="721" y="179"/>
                    <a:pt x="721" y="179"/>
                  </a:cubicBezTo>
                  <a:cubicBezTo>
                    <a:pt x="723" y="179"/>
                    <a:pt x="723" y="179"/>
                    <a:pt x="723" y="179"/>
                  </a:cubicBezTo>
                  <a:cubicBezTo>
                    <a:pt x="722" y="182"/>
                    <a:pt x="722" y="182"/>
                    <a:pt x="722" y="182"/>
                  </a:cubicBezTo>
                  <a:cubicBezTo>
                    <a:pt x="719" y="185"/>
                    <a:pt x="719" y="185"/>
                    <a:pt x="719" y="185"/>
                  </a:cubicBezTo>
                  <a:cubicBezTo>
                    <a:pt x="719" y="187"/>
                    <a:pt x="719" y="187"/>
                    <a:pt x="719" y="187"/>
                  </a:cubicBezTo>
                  <a:cubicBezTo>
                    <a:pt x="720" y="188"/>
                    <a:pt x="720" y="188"/>
                    <a:pt x="720" y="188"/>
                  </a:cubicBezTo>
                  <a:cubicBezTo>
                    <a:pt x="717" y="189"/>
                    <a:pt x="717" y="189"/>
                    <a:pt x="717" y="189"/>
                  </a:cubicBezTo>
                  <a:cubicBezTo>
                    <a:pt x="719" y="190"/>
                    <a:pt x="719" y="190"/>
                    <a:pt x="719" y="190"/>
                  </a:cubicBezTo>
                  <a:cubicBezTo>
                    <a:pt x="721" y="193"/>
                    <a:pt x="721" y="193"/>
                    <a:pt x="721" y="193"/>
                  </a:cubicBezTo>
                  <a:cubicBezTo>
                    <a:pt x="718" y="193"/>
                    <a:pt x="718" y="193"/>
                    <a:pt x="718" y="193"/>
                  </a:cubicBezTo>
                  <a:cubicBezTo>
                    <a:pt x="721" y="194"/>
                    <a:pt x="721" y="194"/>
                    <a:pt x="721" y="194"/>
                  </a:cubicBezTo>
                  <a:cubicBezTo>
                    <a:pt x="722" y="196"/>
                    <a:pt x="722" y="196"/>
                    <a:pt x="722" y="196"/>
                  </a:cubicBezTo>
                  <a:cubicBezTo>
                    <a:pt x="719" y="195"/>
                    <a:pt x="719" y="195"/>
                    <a:pt x="719" y="195"/>
                  </a:cubicBezTo>
                  <a:cubicBezTo>
                    <a:pt x="718" y="198"/>
                    <a:pt x="718" y="198"/>
                    <a:pt x="718" y="198"/>
                  </a:cubicBezTo>
                  <a:cubicBezTo>
                    <a:pt x="721" y="201"/>
                    <a:pt x="721" y="201"/>
                    <a:pt x="721" y="201"/>
                  </a:cubicBezTo>
                  <a:cubicBezTo>
                    <a:pt x="723" y="201"/>
                    <a:pt x="723" y="201"/>
                    <a:pt x="723" y="201"/>
                  </a:cubicBezTo>
                  <a:cubicBezTo>
                    <a:pt x="725" y="204"/>
                    <a:pt x="725" y="204"/>
                    <a:pt x="725" y="204"/>
                  </a:cubicBezTo>
                  <a:cubicBezTo>
                    <a:pt x="725" y="207"/>
                    <a:pt x="725" y="207"/>
                    <a:pt x="725" y="207"/>
                  </a:cubicBezTo>
                  <a:cubicBezTo>
                    <a:pt x="727" y="206"/>
                    <a:pt x="727" y="206"/>
                    <a:pt x="727" y="206"/>
                  </a:cubicBezTo>
                  <a:cubicBezTo>
                    <a:pt x="728" y="206"/>
                    <a:pt x="728" y="206"/>
                    <a:pt x="728" y="206"/>
                  </a:cubicBezTo>
                  <a:cubicBezTo>
                    <a:pt x="727" y="209"/>
                    <a:pt x="727" y="209"/>
                    <a:pt x="727" y="209"/>
                  </a:cubicBezTo>
                  <a:cubicBezTo>
                    <a:pt x="725" y="213"/>
                    <a:pt x="725" y="213"/>
                    <a:pt x="725" y="213"/>
                  </a:cubicBezTo>
                  <a:cubicBezTo>
                    <a:pt x="723" y="215"/>
                    <a:pt x="723" y="215"/>
                    <a:pt x="723" y="215"/>
                  </a:cubicBezTo>
                  <a:cubicBezTo>
                    <a:pt x="722" y="218"/>
                    <a:pt x="722" y="218"/>
                    <a:pt x="722" y="218"/>
                  </a:cubicBezTo>
                  <a:cubicBezTo>
                    <a:pt x="723" y="220"/>
                    <a:pt x="723" y="220"/>
                    <a:pt x="723" y="220"/>
                  </a:cubicBezTo>
                  <a:cubicBezTo>
                    <a:pt x="725" y="217"/>
                    <a:pt x="725" y="217"/>
                    <a:pt x="725" y="217"/>
                  </a:cubicBezTo>
                  <a:cubicBezTo>
                    <a:pt x="726" y="215"/>
                    <a:pt x="726" y="215"/>
                    <a:pt x="726" y="215"/>
                  </a:cubicBezTo>
                  <a:cubicBezTo>
                    <a:pt x="729" y="212"/>
                    <a:pt x="729" y="212"/>
                    <a:pt x="729" y="212"/>
                  </a:cubicBezTo>
                  <a:cubicBezTo>
                    <a:pt x="730" y="209"/>
                    <a:pt x="730" y="209"/>
                    <a:pt x="730" y="209"/>
                  </a:cubicBezTo>
                  <a:cubicBezTo>
                    <a:pt x="732" y="206"/>
                    <a:pt x="732" y="206"/>
                    <a:pt x="732" y="206"/>
                  </a:cubicBezTo>
                  <a:cubicBezTo>
                    <a:pt x="732" y="206"/>
                    <a:pt x="732" y="206"/>
                    <a:pt x="732" y="206"/>
                  </a:cubicBezTo>
                  <a:cubicBezTo>
                    <a:pt x="734" y="202"/>
                    <a:pt x="734" y="202"/>
                    <a:pt x="734" y="202"/>
                  </a:cubicBezTo>
                  <a:cubicBezTo>
                    <a:pt x="735" y="200"/>
                    <a:pt x="735" y="200"/>
                    <a:pt x="735" y="200"/>
                  </a:cubicBezTo>
                  <a:cubicBezTo>
                    <a:pt x="736" y="198"/>
                    <a:pt x="736" y="198"/>
                    <a:pt x="736" y="198"/>
                  </a:cubicBezTo>
                  <a:cubicBezTo>
                    <a:pt x="737" y="198"/>
                    <a:pt x="737" y="198"/>
                    <a:pt x="737" y="198"/>
                  </a:cubicBezTo>
                  <a:cubicBezTo>
                    <a:pt x="735" y="195"/>
                    <a:pt x="735" y="195"/>
                    <a:pt x="735" y="195"/>
                  </a:cubicBezTo>
                  <a:cubicBezTo>
                    <a:pt x="735" y="195"/>
                    <a:pt x="735" y="195"/>
                    <a:pt x="735" y="195"/>
                  </a:cubicBezTo>
                  <a:cubicBezTo>
                    <a:pt x="735" y="192"/>
                    <a:pt x="735" y="192"/>
                    <a:pt x="735" y="192"/>
                  </a:cubicBezTo>
                  <a:cubicBezTo>
                    <a:pt x="733" y="189"/>
                    <a:pt x="733" y="189"/>
                    <a:pt x="733" y="189"/>
                  </a:cubicBezTo>
                  <a:cubicBezTo>
                    <a:pt x="731" y="186"/>
                    <a:pt x="731" y="186"/>
                    <a:pt x="731" y="186"/>
                  </a:cubicBezTo>
                  <a:cubicBezTo>
                    <a:pt x="731" y="183"/>
                    <a:pt x="731" y="183"/>
                    <a:pt x="731" y="183"/>
                  </a:cubicBezTo>
                  <a:cubicBezTo>
                    <a:pt x="729" y="180"/>
                    <a:pt x="729" y="180"/>
                    <a:pt x="729" y="180"/>
                  </a:cubicBezTo>
                  <a:cubicBezTo>
                    <a:pt x="729" y="177"/>
                    <a:pt x="729" y="177"/>
                    <a:pt x="729" y="177"/>
                  </a:cubicBezTo>
                  <a:cubicBezTo>
                    <a:pt x="731" y="175"/>
                    <a:pt x="731" y="175"/>
                    <a:pt x="731" y="175"/>
                  </a:cubicBezTo>
                  <a:cubicBezTo>
                    <a:pt x="734" y="174"/>
                    <a:pt x="734" y="174"/>
                    <a:pt x="734" y="174"/>
                  </a:cubicBezTo>
                  <a:cubicBezTo>
                    <a:pt x="736" y="171"/>
                    <a:pt x="736" y="171"/>
                    <a:pt x="736" y="171"/>
                  </a:cubicBezTo>
                  <a:cubicBezTo>
                    <a:pt x="737" y="171"/>
                    <a:pt x="737" y="171"/>
                    <a:pt x="737" y="171"/>
                  </a:cubicBezTo>
                  <a:cubicBezTo>
                    <a:pt x="737" y="171"/>
                    <a:pt x="737" y="171"/>
                    <a:pt x="737" y="171"/>
                  </a:cubicBezTo>
                  <a:cubicBezTo>
                    <a:pt x="734" y="174"/>
                    <a:pt x="734" y="174"/>
                    <a:pt x="734" y="174"/>
                  </a:cubicBezTo>
                  <a:cubicBezTo>
                    <a:pt x="731" y="175"/>
                    <a:pt x="731" y="175"/>
                    <a:pt x="731" y="175"/>
                  </a:cubicBezTo>
                  <a:cubicBezTo>
                    <a:pt x="729" y="178"/>
                    <a:pt x="729" y="178"/>
                    <a:pt x="729" y="178"/>
                  </a:cubicBezTo>
                  <a:cubicBezTo>
                    <a:pt x="729" y="180"/>
                    <a:pt x="729" y="180"/>
                    <a:pt x="729" y="180"/>
                  </a:cubicBezTo>
                  <a:cubicBezTo>
                    <a:pt x="732" y="183"/>
                    <a:pt x="732" y="183"/>
                    <a:pt x="732" y="183"/>
                  </a:cubicBezTo>
                  <a:cubicBezTo>
                    <a:pt x="735" y="185"/>
                    <a:pt x="735" y="185"/>
                    <a:pt x="735" y="185"/>
                  </a:cubicBezTo>
                  <a:cubicBezTo>
                    <a:pt x="738" y="185"/>
                    <a:pt x="738" y="185"/>
                    <a:pt x="738" y="185"/>
                  </a:cubicBezTo>
                  <a:cubicBezTo>
                    <a:pt x="738" y="188"/>
                    <a:pt x="738" y="188"/>
                    <a:pt x="738" y="188"/>
                  </a:cubicBezTo>
                  <a:cubicBezTo>
                    <a:pt x="740" y="189"/>
                    <a:pt x="740" y="189"/>
                    <a:pt x="740" y="189"/>
                  </a:cubicBezTo>
                  <a:cubicBezTo>
                    <a:pt x="742" y="186"/>
                    <a:pt x="742" y="186"/>
                    <a:pt x="742" y="186"/>
                  </a:cubicBezTo>
                  <a:cubicBezTo>
                    <a:pt x="743" y="183"/>
                    <a:pt x="743" y="183"/>
                    <a:pt x="743" y="183"/>
                  </a:cubicBezTo>
                  <a:cubicBezTo>
                    <a:pt x="746" y="183"/>
                    <a:pt x="746" y="183"/>
                    <a:pt x="746" y="183"/>
                  </a:cubicBezTo>
                  <a:cubicBezTo>
                    <a:pt x="746" y="180"/>
                    <a:pt x="746" y="180"/>
                    <a:pt x="746" y="180"/>
                  </a:cubicBezTo>
                  <a:cubicBezTo>
                    <a:pt x="748" y="178"/>
                    <a:pt x="748" y="178"/>
                    <a:pt x="748" y="178"/>
                  </a:cubicBezTo>
                  <a:cubicBezTo>
                    <a:pt x="750" y="175"/>
                    <a:pt x="750" y="175"/>
                    <a:pt x="750" y="175"/>
                  </a:cubicBezTo>
                  <a:cubicBezTo>
                    <a:pt x="750" y="172"/>
                    <a:pt x="750" y="172"/>
                    <a:pt x="750" y="172"/>
                  </a:cubicBezTo>
                  <a:cubicBezTo>
                    <a:pt x="751" y="171"/>
                    <a:pt x="751" y="171"/>
                    <a:pt x="751" y="171"/>
                  </a:cubicBezTo>
                  <a:cubicBezTo>
                    <a:pt x="752" y="171"/>
                    <a:pt x="752" y="171"/>
                    <a:pt x="752" y="171"/>
                  </a:cubicBezTo>
                  <a:cubicBezTo>
                    <a:pt x="752" y="168"/>
                    <a:pt x="752" y="168"/>
                    <a:pt x="752" y="168"/>
                  </a:cubicBezTo>
                  <a:cubicBezTo>
                    <a:pt x="753" y="165"/>
                    <a:pt x="753" y="165"/>
                    <a:pt x="753" y="165"/>
                  </a:cubicBezTo>
                  <a:cubicBezTo>
                    <a:pt x="750" y="164"/>
                    <a:pt x="750" y="164"/>
                    <a:pt x="750" y="164"/>
                  </a:cubicBezTo>
                  <a:cubicBezTo>
                    <a:pt x="748" y="162"/>
                    <a:pt x="748" y="162"/>
                    <a:pt x="748" y="162"/>
                  </a:cubicBezTo>
                  <a:cubicBezTo>
                    <a:pt x="750" y="159"/>
                    <a:pt x="750" y="159"/>
                    <a:pt x="750" y="159"/>
                  </a:cubicBezTo>
                  <a:cubicBezTo>
                    <a:pt x="750" y="159"/>
                    <a:pt x="750" y="159"/>
                    <a:pt x="750" y="159"/>
                  </a:cubicBezTo>
                  <a:cubicBezTo>
                    <a:pt x="750" y="159"/>
                    <a:pt x="750" y="159"/>
                    <a:pt x="750" y="159"/>
                  </a:cubicBezTo>
                  <a:cubicBezTo>
                    <a:pt x="752" y="158"/>
                    <a:pt x="752" y="158"/>
                    <a:pt x="752" y="158"/>
                  </a:cubicBezTo>
                  <a:cubicBezTo>
                    <a:pt x="753" y="155"/>
                    <a:pt x="753" y="155"/>
                    <a:pt x="753" y="155"/>
                  </a:cubicBezTo>
                  <a:cubicBezTo>
                    <a:pt x="754" y="154"/>
                    <a:pt x="754" y="154"/>
                    <a:pt x="754" y="154"/>
                  </a:cubicBezTo>
                  <a:cubicBezTo>
                    <a:pt x="754" y="151"/>
                    <a:pt x="754" y="151"/>
                    <a:pt x="754" y="151"/>
                  </a:cubicBezTo>
                  <a:cubicBezTo>
                    <a:pt x="753" y="148"/>
                    <a:pt x="753" y="148"/>
                    <a:pt x="753" y="148"/>
                  </a:cubicBezTo>
                  <a:cubicBezTo>
                    <a:pt x="754" y="151"/>
                    <a:pt x="754" y="151"/>
                    <a:pt x="754" y="151"/>
                  </a:cubicBezTo>
                  <a:cubicBezTo>
                    <a:pt x="754" y="154"/>
                    <a:pt x="754" y="154"/>
                    <a:pt x="754" y="154"/>
                  </a:cubicBezTo>
                  <a:cubicBezTo>
                    <a:pt x="753" y="157"/>
                    <a:pt x="753" y="157"/>
                    <a:pt x="753" y="157"/>
                  </a:cubicBezTo>
                  <a:cubicBezTo>
                    <a:pt x="752" y="158"/>
                    <a:pt x="752" y="158"/>
                    <a:pt x="752" y="158"/>
                  </a:cubicBezTo>
                  <a:cubicBezTo>
                    <a:pt x="755" y="157"/>
                    <a:pt x="755" y="157"/>
                    <a:pt x="755" y="157"/>
                  </a:cubicBezTo>
                  <a:cubicBezTo>
                    <a:pt x="757" y="154"/>
                    <a:pt x="757" y="154"/>
                    <a:pt x="757" y="154"/>
                  </a:cubicBezTo>
                  <a:cubicBezTo>
                    <a:pt x="757" y="153"/>
                    <a:pt x="757" y="153"/>
                    <a:pt x="757" y="153"/>
                  </a:cubicBezTo>
                  <a:cubicBezTo>
                    <a:pt x="761" y="153"/>
                    <a:pt x="761" y="153"/>
                    <a:pt x="761" y="153"/>
                  </a:cubicBezTo>
                  <a:cubicBezTo>
                    <a:pt x="763" y="151"/>
                    <a:pt x="763" y="151"/>
                    <a:pt x="763" y="151"/>
                  </a:cubicBezTo>
                  <a:cubicBezTo>
                    <a:pt x="766" y="150"/>
                    <a:pt x="766" y="150"/>
                    <a:pt x="766" y="150"/>
                  </a:cubicBezTo>
                  <a:cubicBezTo>
                    <a:pt x="769" y="149"/>
                    <a:pt x="769" y="149"/>
                    <a:pt x="769" y="149"/>
                  </a:cubicBezTo>
                  <a:cubicBezTo>
                    <a:pt x="772" y="149"/>
                    <a:pt x="772" y="149"/>
                    <a:pt x="772" y="149"/>
                  </a:cubicBezTo>
                  <a:cubicBezTo>
                    <a:pt x="775" y="149"/>
                    <a:pt x="775" y="149"/>
                    <a:pt x="775" y="149"/>
                  </a:cubicBezTo>
                  <a:cubicBezTo>
                    <a:pt x="777" y="148"/>
                    <a:pt x="777" y="148"/>
                    <a:pt x="777" y="148"/>
                  </a:cubicBezTo>
                  <a:cubicBezTo>
                    <a:pt x="776" y="147"/>
                    <a:pt x="776" y="147"/>
                    <a:pt x="776" y="147"/>
                  </a:cubicBezTo>
                  <a:cubicBezTo>
                    <a:pt x="777" y="148"/>
                    <a:pt x="777" y="148"/>
                    <a:pt x="777" y="148"/>
                  </a:cubicBezTo>
                  <a:cubicBezTo>
                    <a:pt x="780" y="148"/>
                    <a:pt x="780" y="148"/>
                    <a:pt x="780" y="148"/>
                  </a:cubicBezTo>
                  <a:cubicBezTo>
                    <a:pt x="783" y="147"/>
                    <a:pt x="783" y="147"/>
                    <a:pt x="783" y="147"/>
                  </a:cubicBezTo>
                  <a:cubicBezTo>
                    <a:pt x="784" y="148"/>
                    <a:pt x="784" y="148"/>
                    <a:pt x="784" y="148"/>
                  </a:cubicBezTo>
                  <a:cubicBezTo>
                    <a:pt x="787" y="147"/>
                    <a:pt x="787" y="147"/>
                    <a:pt x="787" y="147"/>
                  </a:cubicBezTo>
                  <a:cubicBezTo>
                    <a:pt x="790" y="146"/>
                    <a:pt x="790" y="146"/>
                    <a:pt x="790" y="146"/>
                  </a:cubicBezTo>
                  <a:cubicBezTo>
                    <a:pt x="790" y="143"/>
                    <a:pt x="790" y="143"/>
                    <a:pt x="790" y="143"/>
                  </a:cubicBezTo>
                  <a:cubicBezTo>
                    <a:pt x="791" y="140"/>
                    <a:pt x="791" y="140"/>
                    <a:pt x="791" y="140"/>
                  </a:cubicBezTo>
                  <a:cubicBezTo>
                    <a:pt x="793" y="141"/>
                    <a:pt x="793" y="141"/>
                    <a:pt x="793" y="141"/>
                  </a:cubicBezTo>
                  <a:cubicBezTo>
                    <a:pt x="794" y="142"/>
                    <a:pt x="794" y="142"/>
                    <a:pt x="794" y="142"/>
                  </a:cubicBezTo>
                  <a:cubicBezTo>
                    <a:pt x="794" y="145"/>
                    <a:pt x="794" y="145"/>
                    <a:pt x="794" y="145"/>
                  </a:cubicBezTo>
                  <a:cubicBezTo>
                    <a:pt x="795" y="145"/>
                    <a:pt x="795" y="145"/>
                    <a:pt x="795" y="145"/>
                  </a:cubicBezTo>
                  <a:cubicBezTo>
                    <a:pt x="798" y="144"/>
                    <a:pt x="798" y="144"/>
                    <a:pt x="798" y="144"/>
                  </a:cubicBezTo>
                  <a:cubicBezTo>
                    <a:pt x="801" y="141"/>
                    <a:pt x="801" y="141"/>
                    <a:pt x="801" y="141"/>
                  </a:cubicBezTo>
                  <a:cubicBezTo>
                    <a:pt x="802" y="141"/>
                    <a:pt x="802" y="141"/>
                    <a:pt x="802" y="141"/>
                  </a:cubicBezTo>
                  <a:cubicBezTo>
                    <a:pt x="802" y="143"/>
                    <a:pt x="802" y="143"/>
                    <a:pt x="802" y="143"/>
                  </a:cubicBezTo>
                  <a:cubicBezTo>
                    <a:pt x="805" y="143"/>
                    <a:pt x="805" y="143"/>
                    <a:pt x="805" y="143"/>
                  </a:cubicBezTo>
                  <a:cubicBezTo>
                    <a:pt x="808" y="142"/>
                    <a:pt x="808" y="142"/>
                    <a:pt x="808" y="142"/>
                  </a:cubicBezTo>
                  <a:cubicBezTo>
                    <a:pt x="811" y="142"/>
                    <a:pt x="811" y="142"/>
                    <a:pt x="811" y="142"/>
                  </a:cubicBezTo>
                  <a:cubicBezTo>
                    <a:pt x="812" y="142"/>
                    <a:pt x="812" y="142"/>
                    <a:pt x="812" y="142"/>
                  </a:cubicBezTo>
                  <a:cubicBezTo>
                    <a:pt x="812" y="139"/>
                    <a:pt x="812" y="139"/>
                    <a:pt x="812" y="139"/>
                  </a:cubicBezTo>
                  <a:cubicBezTo>
                    <a:pt x="812" y="136"/>
                    <a:pt x="812" y="136"/>
                    <a:pt x="812" y="136"/>
                  </a:cubicBezTo>
                  <a:cubicBezTo>
                    <a:pt x="809" y="134"/>
                    <a:pt x="809" y="134"/>
                    <a:pt x="809" y="134"/>
                  </a:cubicBezTo>
                  <a:cubicBezTo>
                    <a:pt x="811" y="137"/>
                    <a:pt x="811" y="137"/>
                    <a:pt x="811" y="137"/>
                  </a:cubicBezTo>
                  <a:cubicBezTo>
                    <a:pt x="812" y="137"/>
                    <a:pt x="812" y="137"/>
                    <a:pt x="812" y="137"/>
                  </a:cubicBezTo>
                  <a:cubicBezTo>
                    <a:pt x="812" y="139"/>
                    <a:pt x="812" y="139"/>
                    <a:pt x="812" y="139"/>
                  </a:cubicBezTo>
                  <a:cubicBezTo>
                    <a:pt x="809" y="141"/>
                    <a:pt x="809" y="141"/>
                    <a:pt x="809" y="141"/>
                  </a:cubicBezTo>
                  <a:cubicBezTo>
                    <a:pt x="806" y="141"/>
                    <a:pt x="806" y="141"/>
                    <a:pt x="806" y="141"/>
                  </a:cubicBezTo>
                  <a:cubicBezTo>
                    <a:pt x="804" y="140"/>
                    <a:pt x="804" y="140"/>
                    <a:pt x="804" y="140"/>
                  </a:cubicBezTo>
                  <a:cubicBezTo>
                    <a:pt x="803" y="137"/>
                    <a:pt x="803" y="137"/>
                    <a:pt x="803" y="137"/>
                  </a:cubicBezTo>
                  <a:cubicBezTo>
                    <a:pt x="802" y="134"/>
                    <a:pt x="802" y="134"/>
                    <a:pt x="802" y="134"/>
                  </a:cubicBezTo>
                  <a:cubicBezTo>
                    <a:pt x="799" y="131"/>
                    <a:pt x="799" y="131"/>
                    <a:pt x="799" y="131"/>
                  </a:cubicBezTo>
                  <a:cubicBezTo>
                    <a:pt x="796" y="131"/>
                    <a:pt x="796" y="131"/>
                    <a:pt x="796" y="131"/>
                  </a:cubicBezTo>
                  <a:cubicBezTo>
                    <a:pt x="798" y="128"/>
                    <a:pt x="798" y="128"/>
                    <a:pt x="798" y="128"/>
                  </a:cubicBezTo>
                  <a:cubicBezTo>
                    <a:pt x="801" y="126"/>
                    <a:pt x="801" y="126"/>
                    <a:pt x="801" y="126"/>
                  </a:cubicBezTo>
                  <a:cubicBezTo>
                    <a:pt x="800" y="123"/>
                    <a:pt x="800" y="123"/>
                    <a:pt x="800" y="123"/>
                  </a:cubicBezTo>
                  <a:cubicBezTo>
                    <a:pt x="799" y="121"/>
                    <a:pt x="799" y="121"/>
                    <a:pt x="799" y="121"/>
                  </a:cubicBezTo>
                  <a:cubicBezTo>
                    <a:pt x="799" y="120"/>
                    <a:pt x="799" y="120"/>
                    <a:pt x="799" y="120"/>
                  </a:cubicBezTo>
                  <a:cubicBezTo>
                    <a:pt x="801" y="117"/>
                    <a:pt x="801" y="117"/>
                    <a:pt x="801" y="117"/>
                  </a:cubicBezTo>
                  <a:cubicBezTo>
                    <a:pt x="801" y="117"/>
                    <a:pt x="801" y="117"/>
                    <a:pt x="801" y="117"/>
                  </a:cubicBezTo>
                  <a:cubicBezTo>
                    <a:pt x="803" y="114"/>
                    <a:pt x="803" y="114"/>
                    <a:pt x="803" y="114"/>
                  </a:cubicBezTo>
                  <a:cubicBezTo>
                    <a:pt x="805" y="111"/>
                    <a:pt x="805" y="111"/>
                    <a:pt x="805" y="111"/>
                  </a:cubicBezTo>
                  <a:cubicBezTo>
                    <a:pt x="807" y="108"/>
                    <a:pt x="807" y="108"/>
                    <a:pt x="807" y="108"/>
                  </a:cubicBezTo>
                  <a:cubicBezTo>
                    <a:pt x="808" y="105"/>
                    <a:pt x="808" y="105"/>
                    <a:pt x="808" y="105"/>
                  </a:cubicBezTo>
                  <a:cubicBezTo>
                    <a:pt x="811" y="103"/>
                    <a:pt x="811" y="103"/>
                    <a:pt x="811" y="103"/>
                  </a:cubicBezTo>
                  <a:cubicBezTo>
                    <a:pt x="812" y="102"/>
                    <a:pt x="812" y="102"/>
                    <a:pt x="812" y="102"/>
                  </a:cubicBezTo>
                  <a:cubicBezTo>
                    <a:pt x="812" y="105"/>
                    <a:pt x="812" y="105"/>
                    <a:pt x="812" y="105"/>
                  </a:cubicBezTo>
                  <a:cubicBezTo>
                    <a:pt x="814" y="105"/>
                    <a:pt x="814" y="105"/>
                    <a:pt x="814" y="105"/>
                  </a:cubicBezTo>
                  <a:cubicBezTo>
                    <a:pt x="815" y="102"/>
                    <a:pt x="815" y="102"/>
                    <a:pt x="815" y="102"/>
                  </a:cubicBezTo>
                  <a:cubicBezTo>
                    <a:pt x="814" y="101"/>
                    <a:pt x="814" y="101"/>
                    <a:pt x="814" y="101"/>
                  </a:cubicBezTo>
                  <a:cubicBezTo>
                    <a:pt x="815" y="98"/>
                    <a:pt x="815" y="98"/>
                    <a:pt x="815" y="98"/>
                  </a:cubicBezTo>
                  <a:cubicBezTo>
                    <a:pt x="815" y="101"/>
                    <a:pt x="815" y="101"/>
                    <a:pt x="815" y="101"/>
                  </a:cubicBezTo>
                  <a:cubicBezTo>
                    <a:pt x="818" y="103"/>
                    <a:pt x="818" y="103"/>
                    <a:pt x="818" y="103"/>
                  </a:cubicBezTo>
                  <a:cubicBezTo>
                    <a:pt x="818" y="100"/>
                    <a:pt x="818" y="100"/>
                    <a:pt x="818" y="100"/>
                  </a:cubicBezTo>
                  <a:cubicBezTo>
                    <a:pt x="818" y="103"/>
                    <a:pt x="818" y="103"/>
                    <a:pt x="818" y="103"/>
                  </a:cubicBezTo>
                  <a:cubicBezTo>
                    <a:pt x="819" y="103"/>
                    <a:pt x="819" y="103"/>
                    <a:pt x="819" y="103"/>
                  </a:cubicBezTo>
                  <a:cubicBezTo>
                    <a:pt x="820" y="100"/>
                    <a:pt x="820" y="100"/>
                    <a:pt x="820" y="100"/>
                  </a:cubicBezTo>
                  <a:cubicBezTo>
                    <a:pt x="823" y="101"/>
                    <a:pt x="823" y="101"/>
                    <a:pt x="823" y="101"/>
                  </a:cubicBezTo>
                  <a:cubicBezTo>
                    <a:pt x="825" y="98"/>
                    <a:pt x="825" y="98"/>
                    <a:pt x="825" y="98"/>
                  </a:cubicBezTo>
                  <a:cubicBezTo>
                    <a:pt x="826" y="95"/>
                    <a:pt x="826" y="95"/>
                    <a:pt x="826" y="95"/>
                  </a:cubicBezTo>
                  <a:cubicBezTo>
                    <a:pt x="826" y="92"/>
                    <a:pt x="826" y="92"/>
                    <a:pt x="826" y="92"/>
                  </a:cubicBezTo>
                  <a:cubicBezTo>
                    <a:pt x="829" y="90"/>
                    <a:pt x="829" y="90"/>
                    <a:pt x="829" y="90"/>
                  </a:cubicBezTo>
                  <a:cubicBezTo>
                    <a:pt x="829" y="92"/>
                    <a:pt x="829" y="92"/>
                    <a:pt x="829" y="92"/>
                  </a:cubicBezTo>
                  <a:cubicBezTo>
                    <a:pt x="832" y="94"/>
                    <a:pt x="832" y="94"/>
                    <a:pt x="832" y="94"/>
                  </a:cubicBezTo>
                  <a:cubicBezTo>
                    <a:pt x="833" y="96"/>
                    <a:pt x="833" y="96"/>
                    <a:pt x="833" y="96"/>
                  </a:cubicBezTo>
                  <a:cubicBezTo>
                    <a:pt x="833" y="92"/>
                    <a:pt x="833" y="92"/>
                    <a:pt x="833" y="92"/>
                  </a:cubicBezTo>
                  <a:cubicBezTo>
                    <a:pt x="839" y="91"/>
                    <a:pt x="839" y="91"/>
                    <a:pt x="839" y="91"/>
                  </a:cubicBezTo>
                  <a:cubicBezTo>
                    <a:pt x="840" y="92"/>
                    <a:pt x="840" y="92"/>
                    <a:pt x="840" y="92"/>
                  </a:cubicBezTo>
                  <a:cubicBezTo>
                    <a:pt x="843" y="91"/>
                    <a:pt x="843" y="91"/>
                    <a:pt x="843" y="91"/>
                  </a:cubicBezTo>
                  <a:cubicBezTo>
                    <a:pt x="845" y="91"/>
                    <a:pt x="845" y="91"/>
                    <a:pt x="845" y="91"/>
                  </a:cubicBezTo>
                  <a:cubicBezTo>
                    <a:pt x="849" y="88"/>
                    <a:pt x="849" y="88"/>
                    <a:pt x="849" y="88"/>
                  </a:cubicBezTo>
                  <a:cubicBezTo>
                    <a:pt x="852" y="87"/>
                    <a:pt x="852" y="87"/>
                    <a:pt x="852" y="87"/>
                  </a:cubicBezTo>
                  <a:cubicBezTo>
                    <a:pt x="854" y="87"/>
                    <a:pt x="854" y="87"/>
                    <a:pt x="854" y="87"/>
                  </a:cubicBezTo>
                  <a:cubicBezTo>
                    <a:pt x="856" y="84"/>
                    <a:pt x="856" y="84"/>
                    <a:pt x="856" y="84"/>
                  </a:cubicBezTo>
                  <a:cubicBezTo>
                    <a:pt x="855" y="82"/>
                    <a:pt x="855" y="82"/>
                    <a:pt x="855" y="82"/>
                  </a:cubicBezTo>
                  <a:cubicBezTo>
                    <a:pt x="855" y="81"/>
                    <a:pt x="855" y="81"/>
                    <a:pt x="855" y="81"/>
                  </a:cubicBezTo>
                  <a:cubicBezTo>
                    <a:pt x="855" y="81"/>
                    <a:pt x="855" y="81"/>
                    <a:pt x="855" y="81"/>
                  </a:cubicBezTo>
                  <a:cubicBezTo>
                    <a:pt x="853" y="78"/>
                    <a:pt x="853" y="78"/>
                    <a:pt x="853" y="78"/>
                  </a:cubicBezTo>
                  <a:cubicBezTo>
                    <a:pt x="852" y="78"/>
                    <a:pt x="852" y="78"/>
                    <a:pt x="852" y="78"/>
                  </a:cubicBezTo>
                  <a:cubicBezTo>
                    <a:pt x="849" y="77"/>
                    <a:pt x="849" y="77"/>
                    <a:pt x="849" y="77"/>
                  </a:cubicBezTo>
                  <a:cubicBezTo>
                    <a:pt x="850" y="74"/>
                    <a:pt x="850" y="74"/>
                    <a:pt x="850" y="74"/>
                  </a:cubicBezTo>
                  <a:cubicBezTo>
                    <a:pt x="850" y="71"/>
                    <a:pt x="850" y="71"/>
                    <a:pt x="850" y="71"/>
                  </a:cubicBezTo>
                  <a:cubicBezTo>
                    <a:pt x="850" y="71"/>
                    <a:pt x="850" y="71"/>
                    <a:pt x="850" y="71"/>
                  </a:cubicBezTo>
                  <a:cubicBezTo>
                    <a:pt x="847" y="70"/>
                    <a:pt x="847" y="70"/>
                    <a:pt x="847" y="70"/>
                  </a:cubicBezTo>
                  <a:cubicBezTo>
                    <a:pt x="844" y="68"/>
                    <a:pt x="844" y="68"/>
                    <a:pt x="844" y="68"/>
                  </a:cubicBezTo>
                  <a:cubicBezTo>
                    <a:pt x="845" y="63"/>
                    <a:pt x="843" y="50"/>
                    <a:pt x="844" y="43"/>
                  </a:cubicBezTo>
                  <a:cubicBezTo>
                    <a:pt x="834" y="35"/>
                    <a:pt x="839" y="38"/>
                    <a:pt x="828" y="41"/>
                  </a:cubicBezTo>
                  <a:cubicBezTo>
                    <a:pt x="825" y="39"/>
                    <a:pt x="825" y="39"/>
                    <a:pt x="825" y="39"/>
                  </a:cubicBezTo>
                  <a:cubicBezTo>
                    <a:pt x="826" y="37"/>
                    <a:pt x="826" y="37"/>
                    <a:pt x="826" y="37"/>
                  </a:cubicBezTo>
                  <a:cubicBezTo>
                    <a:pt x="823" y="36"/>
                    <a:pt x="823" y="36"/>
                    <a:pt x="823" y="36"/>
                  </a:cubicBezTo>
                  <a:cubicBezTo>
                    <a:pt x="821" y="38"/>
                    <a:pt x="821" y="38"/>
                    <a:pt x="821" y="38"/>
                  </a:cubicBezTo>
                  <a:cubicBezTo>
                    <a:pt x="818" y="41"/>
                    <a:pt x="818" y="41"/>
                    <a:pt x="818" y="41"/>
                  </a:cubicBezTo>
                  <a:cubicBezTo>
                    <a:pt x="811" y="50"/>
                    <a:pt x="811" y="50"/>
                    <a:pt x="811" y="50"/>
                  </a:cubicBezTo>
                  <a:cubicBezTo>
                    <a:pt x="811" y="52"/>
                    <a:pt x="811" y="52"/>
                    <a:pt x="811" y="52"/>
                  </a:cubicBezTo>
                  <a:cubicBezTo>
                    <a:pt x="811" y="55"/>
                    <a:pt x="811" y="55"/>
                    <a:pt x="811" y="55"/>
                  </a:cubicBezTo>
                  <a:cubicBezTo>
                    <a:pt x="810" y="55"/>
                    <a:pt x="810" y="55"/>
                    <a:pt x="810" y="55"/>
                  </a:cubicBezTo>
                  <a:cubicBezTo>
                    <a:pt x="808" y="58"/>
                    <a:pt x="808" y="58"/>
                    <a:pt x="808" y="58"/>
                  </a:cubicBezTo>
                  <a:cubicBezTo>
                    <a:pt x="807" y="61"/>
                    <a:pt x="807" y="61"/>
                    <a:pt x="807" y="61"/>
                  </a:cubicBezTo>
                  <a:cubicBezTo>
                    <a:pt x="807" y="63"/>
                    <a:pt x="807" y="63"/>
                    <a:pt x="807" y="63"/>
                  </a:cubicBezTo>
                  <a:cubicBezTo>
                    <a:pt x="806" y="66"/>
                    <a:pt x="806" y="66"/>
                    <a:pt x="806" y="66"/>
                  </a:cubicBezTo>
                  <a:cubicBezTo>
                    <a:pt x="804" y="69"/>
                    <a:pt x="804" y="69"/>
                    <a:pt x="804" y="69"/>
                  </a:cubicBezTo>
                  <a:cubicBezTo>
                    <a:pt x="801" y="72"/>
                    <a:pt x="801" y="72"/>
                    <a:pt x="801" y="72"/>
                  </a:cubicBezTo>
                  <a:cubicBezTo>
                    <a:pt x="799" y="74"/>
                    <a:pt x="799" y="74"/>
                    <a:pt x="799" y="74"/>
                  </a:cubicBezTo>
                  <a:cubicBezTo>
                    <a:pt x="798" y="77"/>
                    <a:pt x="798" y="77"/>
                    <a:pt x="798" y="77"/>
                  </a:cubicBezTo>
                  <a:cubicBezTo>
                    <a:pt x="795" y="76"/>
                    <a:pt x="795" y="76"/>
                    <a:pt x="795" y="76"/>
                  </a:cubicBezTo>
                  <a:cubicBezTo>
                    <a:pt x="793" y="77"/>
                    <a:pt x="793" y="77"/>
                    <a:pt x="793" y="77"/>
                  </a:cubicBezTo>
                  <a:cubicBezTo>
                    <a:pt x="790" y="78"/>
                    <a:pt x="790" y="78"/>
                    <a:pt x="790" y="78"/>
                  </a:cubicBezTo>
                  <a:cubicBezTo>
                    <a:pt x="789" y="81"/>
                    <a:pt x="789" y="81"/>
                    <a:pt x="789" y="81"/>
                  </a:cubicBezTo>
                  <a:cubicBezTo>
                    <a:pt x="781" y="81"/>
                    <a:pt x="772" y="81"/>
                    <a:pt x="764" y="81"/>
                  </a:cubicBezTo>
                  <a:cubicBezTo>
                    <a:pt x="761" y="82"/>
                    <a:pt x="759" y="81"/>
                    <a:pt x="756" y="82"/>
                  </a:cubicBezTo>
                  <a:cubicBezTo>
                    <a:pt x="742" y="82"/>
                    <a:pt x="742" y="82"/>
                    <a:pt x="742" y="82"/>
                  </a:cubicBezTo>
                  <a:cubicBezTo>
                    <a:pt x="742" y="81"/>
                    <a:pt x="742" y="81"/>
                    <a:pt x="742" y="81"/>
                  </a:cubicBezTo>
                  <a:cubicBezTo>
                    <a:pt x="742" y="82"/>
                    <a:pt x="742" y="82"/>
                    <a:pt x="742" y="82"/>
                  </a:cubicBezTo>
                  <a:cubicBezTo>
                    <a:pt x="739" y="82"/>
                    <a:pt x="739" y="82"/>
                    <a:pt x="739" y="82"/>
                  </a:cubicBezTo>
                  <a:cubicBezTo>
                    <a:pt x="737" y="82"/>
                    <a:pt x="737" y="82"/>
                    <a:pt x="737" y="82"/>
                  </a:cubicBezTo>
                  <a:cubicBezTo>
                    <a:pt x="737" y="82"/>
                    <a:pt x="737" y="82"/>
                    <a:pt x="737" y="82"/>
                  </a:cubicBezTo>
                  <a:cubicBezTo>
                    <a:pt x="734" y="84"/>
                    <a:pt x="734" y="84"/>
                    <a:pt x="734" y="84"/>
                  </a:cubicBezTo>
                  <a:cubicBezTo>
                    <a:pt x="731" y="86"/>
                    <a:pt x="731" y="86"/>
                    <a:pt x="731" y="86"/>
                  </a:cubicBezTo>
                  <a:cubicBezTo>
                    <a:pt x="728" y="88"/>
                    <a:pt x="728" y="88"/>
                    <a:pt x="728" y="88"/>
                  </a:cubicBezTo>
                  <a:cubicBezTo>
                    <a:pt x="728" y="89"/>
                    <a:pt x="727" y="90"/>
                    <a:pt x="726" y="91"/>
                  </a:cubicBezTo>
                  <a:cubicBezTo>
                    <a:pt x="725" y="92"/>
                    <a:pt x="725" y="92"/>
                    <a:pt x="725" y="92"/>
                  </a:cubicBezTo>
                  <a:cubicBezTo>
                    <a:pt x="726" y="91"/>
                    <a:pt x="726" y="91"/>
                    <a:pt x="726" y="91"/>
                  </a:cubicBezTo>
                  <a:cubicBezTo>
                    <a:pt x="725" y="92"/>
                    <a:pt x="725" y="92"/>
                    <a:pt x="725" y="92"/>
                  </a:cubicBezTo>
                  <a:cubicBezTo>
                    <a:pt x="725" y="92"/>
                    <a:pt x="725" y="92"/>
                    <a:pt x="725" y="92"/>
                  </a:cubicBezTo>
                  <a:cubicBezTo>
                    <a:pt x="723" y="94"/>
                    <a:pt x="723" y="94"/>
                    <a:pt x="723" y="94"/>
                  </a:cubicBezTo>
                  <a:cubicBezTo>
                    <a:pt x="717" y="98"/>
                    <a:pt x="717" y="98"/>
                    <a:pt x="717" y="98"/>
                  </a:cubicBezTo>
                  <a:cubicBezTo>
                    <a:pt x="719" y="101"/>
                    <a:pt x="719" y="101"/>
                    <a:pt x="719" y="101"/>
                  </a:cubicBezTo>
                  <a:cubicBezTo>
                    <a:pt x="721" y="100"/>
                    <a:pt x="721" y="100"/>
                    <a:pt x="721" y="100"/>
                  </a:cubicBezTo>
                  <a:cubicBezTo>
                    <a:pt x="722" y="100"/>
                    <a:pt x="722" y="100"/>
                    <a:pt x="722" y="100"/>
                  </a:cubicBezTo>
                  <a:cubicBezTo>
                    <a:pt x="719" y="102"/>
                    <a:pt x="719" y="102"/>
                    <a:pt x="719" y="102"/>
                  </a:cubicBezTo>
                  <a:cubicBezTo>
                    <a:pt x="719" y="105"/>
                    <a:pt x="719" y="105"/>
                    <a:pt x="719" y="105"/>
                  </a:cubicBezTo>
                  <a:cubicBezTo>
                    <a:pt x="719" y="108"/>
                    <a:pt x="719" y="108"/>
                    <a:pt x="719" y="108"/>
                  </a:cubicBezTo>
                  <a:cubicBezTo>
                    <a:pt x="716" y="109"/>
                    <a:pt x="716" y="109"/>
                    <a:pt x="716" y="109"/>
                  </a:cubicBezTo>
                  <a:cubicBezTo>
                    <a:pt x="712" y="112"/>
                    <a:pt x="712" y="112"/>
                    <a:pt x="712" y="112"/>
                  </a:cubicBezTo>
                  <a:cubicBezTo>
                    <a:pt x="709" y="113"/>
                    <a:pt x="709" y="113"/>
                    <a:pt x="709" y="113"/>
                  </a:cubicBezTo>
                  <a:cubicBezTo>
                    <a:pt x="706" y="113"/>
                    <a:pt x="706" y="113"/>
                    <a:pt x="706" y="113"/>
                  </a:cubicBezTo>
                  <a:cubicBezTo>
                    <a:pt x="705" y="113"/>
                    <a:pt x="705" y="113"/>
                    <a:pt x="705" y="113"/>
                  </a:cubicBezTo>
                  <a:cubicBezTo>
                    <a:pt x="700" y="113"/>
                    <a:pt x="700" y="113"/>
                    <a:pt x="700" y="113"/>
                  </a:cubicBezTo>
                  <a:cubicBezTo>
                    <a:pt x="697" y="112"/>
                    <a:pt x="697" y="112"/>
                    <a:pt x="697" y="112"/>
                  </a:cubicBezTo>
                  <a:cubicBezTo>
                    <a:pt x="691" y="111"/>
                    <a:pt x="691" y="111"/>
                    <a:pt x="691" y="111"/>
                  </a:cubicBezTo>
                  <a:cubicBezTo>
                    <a:pt x="686" y="111"/>
                    <a:pt x="686" y="111"/>
                    <a:pt x="686" y="111"/>
                  </a:cubicBezTo>
                  <a:cubicBezTo>
                    <a:pt x="680" y="112"/>
                    <a:pt x="680" y="112"/>
                    <a:pt x="680" y="112"/>
                  </a:cubicBezTo>
                  <a:cubicBezTo>
                    <a:pt x="677" y="113"/>
                    <a:pt x="677" y="113"/>
                    <a:pt x="677" y="113"/>
                  </a:cubicBezTo>
                  <a:cubicBezTo>
                    <a:pt x="677" y="113"/>
                    <a:pt x="677" y="113"/>
                    <a:pt x="677" y="113"/>
                  </a:cubicBezTo>
                  <a:cubicBezTo>
                    <a:pt x="677" y="116"/>
                    <a:pt x="677" y="116"/>
                    <a:pt x="677" y="116"/>
                  </a:cubicBezTo>
                  <a:cubicBezTo>
                    <a:pt x="679" y="119"/>
                    <a:pt x="679" y="119"/>
                    <a:pt x="679" y="119"/>
                  </a:cubicBezTo>
                  <a:cubicBezTo>
                    <a:pt x="679" y="120"/>
                    <a:pt x="679" y="120"/>
                    <a:pt x="679" y="120"/>
                  </a:cubicBezTo>
                  <a:cubicBezTo>
                    <a:pt x="679" y="120"/>
                    <a:pt x="679" y="120"/>
                    <a:pt x="679" y="120"/>
                  </a:cubicBezTo>
                  <a:cubicBezTo>
                    <a:pt x="679" y="120"/>
                    <a:pt x="679" y="120"/>
                    <a:pt x="679" y="120"/>
                  </a:cubicBezTo>
                  <a:cubicBezTo>
                    <a:pt x="677" y="117"/>
                    <a:pt x="677" y="117"/>
                    <a:pt x="677" y="117"/>
                  </a:cubicBezTo>
                  <a:cubicBezTo>
                    <a:pt x="677" y="116"/>
                    <a:pt x="677" y="116"/>
                    <a:pt x="677" y="116"/>
                  </a:cubicBezTo>
                  <a:cubicBezTo>
                    <a:pt x="680" y="117"/>
                    <a:pt x="680" y="117"/>
                    <a:pt x="680" y="117"/>
                  </a:cubicBezTo>
                  <a:cubicBezTo>
                    <a:pt x="680" y="120"/>
                    <a:pt x="680" y="120"/>
                    <a:pt x="680" y="120"/>
                  </a:cubicBezTo>
                  <a:cubicBezTo>
                    <a:pt x="677" y="123"/>
                    <a:pt x="677" y="123"/>
                    <a:pt x="677" y="123"/>
                  </a:cubicBezTo>
                  <a:cubicBezTo>
                    <a:pt x="674" y="126"/>
                    <a:pt x="674" y="126"/>
                    <a:pt x="674" y="126"/>
                  </a:cubicBezTo>
                  <a:cubicBezTo>
                    <a:pt x="669" y="130"/>
                    <a:pt x="669" y="130"/>
                    <a:pt x="669" y="130"/>
                  </a:cubicBezTo>
                  <a:cubicBezTo>
                    <a:pt x="667" y="131"/>
                    <a:pt x="667" y="131"/>
                    <a:pt x="667" y="131"/>
                  </a:cubicBezTo>
                  <a:cubicBezTo>
                    <a:pt x="664" y="132"/>
                    <a:pt x="664" y="132"/>
                    <a:pt x="664" y="132"/>
                  </a:cubicBezTo>
                  <a:cubicBezTo>
                    <a:pt x="661" y="134"/>
                    <a:pt x="661" y="134"/>
                    <a:pt x="661" y="134"/>
                  </a:cubicBezTo>
                  <a:cubicBezTo>
                    <a:pt x="659" y="135"/>
                    <a:pt x="659" y="135"/>
                    <a:pt x="659" y="135"/>
                  </a:cubicBezTo>
                  <a:cubicBezTo>
                    <a:pt x="657" y="136"/>
                    <a:pt x="657" y="136"/>
                    <a:pt x="657" y="136"/>
                  </a:cubicBezTo>
                  <a:cubicBezTo>
                    <a:pt x="655" y="136"/>
                    <a:pt x="655" y="136"/>
                    <a:pt x="655" y="136"/>
                  </a:cubicBezTo>
                  <a:cubicBezTo>
                    <a:pt x="644" y="141"/>
                    <a:pt x="644" y="141"/>
                    <a:pt x="644" y="141"/>
                  </a:cubicBezTo>
                  <a:cubicBezTo>
                    <a:pt x="638" y="145"/>
                    <a:pt x="638" y="145"/>
                    <a:pt x="638" y="145"/>
                  </a:cubicBezTo>
                  <a:cubicBezTo>
                    <a:pt x="632" y="145"/>
                    <a:pt x="632" y="145"/>
                    <a:pt x="632" y="145"/>
                  </a:cubicBezTo>
                  <a:cubicBezTo>
                    <a:pt x="629" y="146"/>
                    <a:pt x="629" y="146"/>
                    <a:pt x="629" y="146"/>
                  </a:cubicBezTo>
                  <a:cubicBezTo>
                    <a:pt x="626" y="147"/>
                    <a:pt x="626" y="147"/>
                    <a:pt x="626" y="147"/>
                  </a:cubicBezTo>
                  <a:cubicBezTo>
                    <a:pt x="623" y="145"/>
                    <a:pt x="623" y="145"/>
                    <a:pt x="623" y="145"/>
                  </a:cubicBezTo>
                  <a:cubicBezTo>
                    <a:pt x="620" y="146"/>
                    <a:pt x="620" y="146"/>
                    <a:pt x="620" y="146"/>
                  </a:cubicBezTo>
                  <a:cubicBezTo>
                    <a:pt x="623" y="145"/>
                    <a:pt x="623" y="145"/>
                    <a:pt x="623" y="145"/>
                  </a:cubicBezTo>
                  <a:cubicBezTo>
                    <a:pt x="620" y="144"/>
                    <a:pt x="620" y="144"/>
                    <a:pt x="620" y="144"/>
                  </a:cubicBezTo>
                  <a:cubicBezTo>
                    <a:pt x="615" y="141"/>
                    <a:pt x="615" y="141"/>
                    <a:pt x="615" y="141"/>
                  </a:cubicBezTo>
                  <a:cubicBezTo>
                    <a:pt x="612" y="141"/>
                    <a:pt x="612" y="141"/>
                    <a:pt x="612" y="141"/>
                  </a:cubicBezTo>
                  <a:cubicBezTo>
                    <a:pt x="612" y="141"/>
                    <a:pt x="612" y="141"/>
                    <a:pt x="612" y="141"/>
                  </a:cubicBezTo>
                  <a:cubicBezTo>
                    <a:pt x="616" y="135"/>
                    <a:pt x="616" y="135"/>
                    <a:pt x="616" y="135"/>
                  </a:cubicBezTo>
                  <a:cubicBezTo>
                    <a:pt x="617" y="132"/>
                    <a:pt x="617" y="132"/>
                    <a:pt x="617" y="132"/>
                  </a:cubicBezTo>
                  <a:cubicBezTo>
                    <a:pt x="617" y="131"/>
                    <a:pt x="617" y="131"/>
                    <a:pt x="617" y="131"/>
                  </a:cubicBezTo>
                  <a:cubicBezTo>
                    <a:pt x="617" y="130"/>
                    <a:pt x="617" y="130"/>
                    <a:pt x="617" y="130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21" y="128"/>
                    <a:pt x="621" y="128"/>
                    <a:pt x="621" y="128"/>
                  </a:cubicBezTo>
                  <a:cubicBezTo>
                    <a:pt x="622" y="125"/>
                    <a:pt x="622" y="125"/>
                    <a:pt x="622" y="125"/>
                  </a:cubicBezTo>
                  <a:cubicBezTo>
                    <a:pt x="624" y="125"/>
                    <a:pt x="624" y="125"/>
                    <a:pt x="624" y="125"/>
                  </a:cubicBezTo>
                  <a:cubicBezTo>
                    <a:pt x="624" y="126"/>
                    <a:pt x="624" y="126"/>
                    <a:pt x="624" y="126"/>
                  </a:cubicBezTo>
                  <a:cubicBezTo>
                    <a:pt x="625" y="126"/>
                    <a:pt x="625" y="126"/>
                    <a:pt x="625" y="126"/>
                  </a:cubicBezTo>
                  <a:cubicBezTo>
                    <a:pt x="625" y="125"/>
                    <a:pt x="625" y="125"/>
                    <a:pt x="625" y="125"/>
                  </a:cubicBezTo>
                  <a:cubicBezTo>
                    <a:pt x="626" y="124"/>
                    <a:pt x="626" y="124"/>
                    <a:pt x="626" y="124"/>
                  </a:cubicBezTo>
                  <a:cubicBezTo>
                    <a:pt x="626" y="121"/>
                    <a:pt x="626" y="121"/>
                    <a:pt x="626" y="121"/>
                  </a:cubicBezTo>
                  <a:cubicBezTo>
                    <a:pt x="627" y="120"/>
                    <a:pt x="627" y="119"/>
                    <a:pt x="627" y="118"/>
                  </a:cubicBezTo>
                  <a:cubicBezTo>
                    <a:pt x="627" y="117"/>
                    <a:pt x="627" y="117"/>
                    <a:pt x="627" y="117"/>
                  </a:cubicBezTo>
                  <a:cubicBezTo>
                    <a:pt x="626" y="114"/>
                    <a:pt x="626" y="114"/>
                    <a:pt x="626" y="114"/>
                  </a:cubicBezTo>
                  <a:cubicBezTo>
                    <a:pt x="624" y="103"/>
                    <a:pt x="624" y="103"/>
                    <a:pt x="624" y="103"/>
                  </a:cubicBezTo>
                  <a:cubicBezTo>
                    <a:pt x="622" y="100"/>
                    <a:pt x="622" y="100"/>
                    <a:pt x="622" y="100"/>
                  </a:cubicBezTo>
                  <a:cubicBezTo>
                    <a:pt x="619" y="99"/>
                    <a:pt x="619" y="99"/>
                    <a:pt x="619" y="99"/>
                  </a:cubicBezTo>
                  <a:cubicBezTo>
                    <a:pt x="613" y="102"/>
                    <a:pt x="613" y="102"/>
                    <a:pt x="613" y="102"/>
                  </a:cubicBezTo>
                  <a:cubicBezTo>
                    <a:pt x="612" y="105"/>
                    <a:pt x="612" y="105"/>
                    <a:pt x="612" y="105"/>
                  </a:cubicBezTo>
                  <a:cubicBezTo>
                    <a:pt x="609" y="107"/>
                    <a:pt x="609" y="107"/>
                    <a:pt x="609" y="107"/>
                  </a:cubicBezTo>
                  <a:cubicBezTo>
                    <a:pt x="606" y="106"/>
                    <a:pt x="606" y="106"/>
                    <a:pt x="606" y="106"/>
                  </a:cubicBezTo>
                  <a:cubicBezTo>
                    <a:pt x="606" y="106"/>
                    <a:pt x="606" y="106"/>
                    <a:pt x="606" y="106"/>
                  </a:cubicBezTo>
                  <a:cubicBezTo>
                    <a:pt x="605" y="103"/>
                    <a:pt x="605" y="103"/>
                    <a:pt x="605" y="103"/>
                  </a:cubicBezTo>
                  <a:cubicBezTo>
                    <a:pt x="607" y="100"/>
                    <a:pt x="607" y="100"/>
                    <a:pt x="607" y="100"/>
                  </a:cubicBezTo>
                  <a:cubicBezTo>
                    <a:pt x="610" y="98"/>
                    <a:pt x="610" y="98"/>
                    <a:pt x="610" y="98"/>
                  </a:cubicBezTo>
                  <a:cubicBezTo>
                    <a:pt x="612" y="95"/>
                    <a:pt x="612" y="95"/>
                    <a:pt x="612" y="95"/>
                  </a:cubicBezTo>
                  <a:cubicBezTo>
                    <a:pt x="614" y="92"/>
                    <a:pt x="614" y="92"/>
                    <a:pt x="614" y="92"/>
                  </a:cubicBezTo>
                  <a:cubicBezTo>
                    <a:pt x="614" y="91"/>
                    <a:pt x="614" y="91"/>
                    <a:pt x="614" y="91"/>
                  </a:cubicBezTo>
                  <a:cubicBezTo>
                    <a:pt x="615" y="88"/>
                    <a:pt x="615" y="88"/>
                    <a:pt x="615" y="88"/>
                  </a:cubicBezTo>
                  <a:cubicBezTo>
                    <a:pt x="614" y="85"/>
                    <a:pt x="614" y="85"/>
                    <a:pt x="614" y="85"/>
                  </a:cubicBezTo>
                  <a:cubicBezTo>
                    <a:pt x="612" y="82"/>
                    <a:pt x="612" y="82"/>
                    <a:pt x="612" y="82"/>
                  </a:cubicBezTo>
                  <a:cubicBezTo>
                    <a:pt x="615" y="81"/>
                    <a:pt x="615" y="81"/>
                    <a:pt x="615" y="81"/>
                  </a:cubicBezTo>
                  <a:cubicBezTo>
                    <a:pt x="613" y="78"/>
                    <a:pt x="613" y="78"/>
                    <a:pt x="613" y="78"/>
                  </a:cubicBezTo>
                  <a:cubicBezTo>
                    <a:pt x="611" y="75"/>
                    <a:pt x="611" y="75"/>
                    <a:pt x="611" y="75"/>
                  </a:cubicBezTo>
                  <a:cubicBezTo>
                    <a:pt x="608" y="74"/>
                    <a:pt x="608" y="74"/>
                    <a:pt x="608" y="74"/>
                  </a:cubicBezTo>
                  <a:cubicBezTo>
                    <a:pt x="606" y="73"/>
                    <a:pt x="606" y="73"/>
                    <a:pt x="606" y="73"/>
                  </a:cubicBezTo>
                  <a:cubicBezTo>
                    <a:pt x="602" y="71"/>
                    <a:pt x="602" y="71"/>
                    <a:pt x="602" y="71"/>
                  </a:cubicBezTo>
                  <a:cubicBezTo>
                    <a:pt x="599" y="69"/>
                    <a:pt x="599" y="69"/>
                    <a:pt x="599" y="69"/>
                  </a:cubicBezTo>
                  <a:cubicBezTo>
                    <a:pt x="598" y="69"/>
                    <a:pt x="598" y="69"/>
                    <a:pt x="598" y="69"/>
                  </a:cubicBezTo>
                  <a:cubicBezTo>
                    <a:pt x="596" y="69"/>
                    <a:pt x="596" y="69"/>
                    <a:pt x="596" y="69"/>
                  </a:cubicBezTo>
                  <a:cubicBezTo>
                    <a:pt x="592" y="68"/>
                    <a:pt x="592" y="68"/>
                    <a:pt x="592" y="68"/>
                  </a:cubicBezTo>
                  <a:cubicBezTo>
                    <a:pt x="587" y="71"/>
                    <a:pt x="587" y="71"/>
                    <a:pt x="587" y="71"/>
                  </a:cubicBezTo>
                  <a:cubicBezTo>
                    <a:pt x="589" y="74"/>
                    <a:pt x="589" y="74"/>
                    <a:pt x="589" y="74"/>
                  </a:cubicBezTo>
                  <a:cubicBezTo>
                    <a:pt x="589" y="75"/>
                    <a:pt x="589" y="75"/>
                    <a:pt x="589" y="75"/>
                  </a:cubicBezTo>
                  <a:cubicBezTo>
                    <a:pt x="587" y="75"/>
                    <a:pt x="587" y="75"/>
                    <a:pt x="587" y="75"/>
                  </a:cubicBezTo>
                  <a:cubicBezTo>
                    <a:pt x="584" y="76"/>
                    <a:pt x="584" y="76"/>
                    <a:pt x="584" y="76"/>
                  </a:cubicBezTo>
                  <a:cubicBezTo>
                    <a:pt x="583" y="82"/>
                    <a:pt x="583" y="82"/>
                    <a:pt x="583" y="82"/>
                  </a:cubicBezTo>
                  <a:cubicBezTo>
                    <a:pt x="581" y="85"/>
                    <a:pt x="581" y="85"/>
                    <a:pt x="581" y="85"/>
                  </a:cubicBezTo>
                  <a:cubicBezTo>
                    <a:pt x="581" y="82"/>
                    <a:pt x="581" y="82"/>
                    <a:pt x="581" y="82"/>
                  </a:cubicBezTo>
                  <a:cubicBezTo>
                    <a:pt x="579" y="85"/>
                    <a:pt x="579" y="85"/>
                    <a:pt x="579" y="85"/>
                  </a:cubicBezTo>
                  <a:cubicBezTo>
                    <a:pt x="579" y="79"/>
                    <a:pt x="579" y="79"/>
                    <a:pt x="579" y="79"/>
                  </a:cubicBezTo>
                  <a:cubicBezTo>
                    <a:pt x="577" y="82"/>
                    <a:pt x="577" y="82"/>
                    <a:pt x="577" y="82"/>
                  </a:cubicBezTo>
                  <a:cubicBezTo>
                    <a:pt x="573" y="84"/>
                    <a:pt x="573" y="84"/>
                    <a:pt x="573" y="84"/>
                  </a:cubicBezTo>
                  <a:cubicBezTo>
                    <a:pt x="570" y="87"/>
                    <a:pt x="570" y="87"/>
                    <a:pt x="570" y="87"/>
                  </a:cubicBezTo>
                  <a:cubicBezTo>
                    <a:pt x="571" y="90"/>
                    <a:pt x="571" y="90"/>
                    <a:pt x="571" y="90"/>
                  </a:cubicBezTo>
                  <a:cubicBezTo>
                    <a:pt x="570" y="93"/>
                    <a:pt x="570" y="93"/>
                    <a:pt x="570" y="93"/>
                  </a:cubicBezTo>
                  <a:cubicBezTo>
                    <a:pt x="569" y="96"/>
                    <a:pt x="569" y="96"/>
                    <a:pt x="569" y="96"/>
                  </a:cubicBezTo>
                  <a:cubicBezTo>
                    <a:pt x="566" y="99"/>
                    <a:pt x="566" y="99"/>
                    <a:pt x="566" y="99"/>
                  </a:cubicBezTo>
                  <a:cubicBezTo>
                    <a:pt x="568" y="102"/>
                    <a:pt x="568" y="102"/>
                    <a:pt x="568" y="102"/>
                  </a:cubicBezTo>
                  <a:cubicBezTo>
                    <a:pt x="567" y="105"/>
                    <a:pt x="567" y="105"/>
                    <a:pt x="567" y="105"/>
                  </a:cubicBezTo>
                  <a:cubicBezTo>
                    <a:pt x="566" y="108"/>
                    <a:pt x="566" y="108"/>
                    <a:pt x="566" y="108"/>
                  </a:cubicBezTo>
                  <a:cubicBezTo>
                    <a:pt x="568" y="111"/>
                    <a:pt x="568" y="111"/>
                    <a:pt x="568" y="111"/>
                  </a:cubicBezTo>
                  <a:cubicBezTo>
                    <a:pt x="570" y="113"/>
                    <a:pt x="570" y="113"/>
                    <a:pt x="570" y="113"/>
                  </a:cubicBezTo>
                  <a:cubicBezTo>
                    <a:pt x="570" y="114"/>
                    <a:pt x="570" y="114"/>
                    <a:pt x="570" y="114"/>
                  </a:cubicBezTo>
                  <a:cubicBezTo>
                    <a:pt x="570" y="117"/>
                    <a:pt x="570" y="117"/>
                    <a:pt x="570" y="117"/>
                  </a:cubicBezTo>
                  <a:cubicBezTo>
                    <a:pt x="571" y="118"/>
                    <a:pt x="571" y="118"/>
                    <a:pt x="571" y="118"/>
                  </a:cubicBezTo>
                  <a:cubicBezTo>
                    <a:pt x="571" y="121"/>
                    <a:pt x="571" y="121"/>
                    <a:pt x="571" y="121"/>
                  </a:cubicBezTo>
                  <a:cubicBezTo>
                    <a:pt x="571" y="124"/>
                    <a:pt x="571" y="124"/>
                    <a:pt x="571" y="124"/>
                  </a:cubicBezTo>
                  <a:cubicBezTo>
                    <a:pt x="570" y="127"/>
                    <a:pt x="570" y="127"/>
                    <a:pt x="570" y="127"/>
                  </a:cubicBezTo>
                  <a:cubicBezTo>
                    <a:pt x="569" y="130"/>
                    <a:pt x="569" y="130"/>
                    <a:pt x="569" y="130"/>
                  </a:cubicBezTo>
                  <a:cubicBezTo>
                    <a:pt x="568" y="133"/>
                    <a:pt x="568" y="133"/>
                    <a:pt x="568" y="133"/>
                  </a:cubicBezTo>
                  <a:cubicBezTo>
                    <a:pt x="566" y="136"/>
                    <a:pt x="566" y="136"/>
                    <a:pt x="566" y="136"/>
                  </a:cubicBezTo>
                  <a:cubicBezTo>
                    <a:pt x="564" y="139"/>
                    <a:pt x="564" y="139"/>
                    <a:pt x="564" y="139"/>
                  </a:cubicBezTo>
                  <a:cubicBezTo>
                    <a:pt x="562" y="140"/>
                    <a:pt x="562" y="140"/>
                    <a:pt x="562" y="140"/>
                  </a:cubicBezTo>
                  <a:cubicBezTo>
                    <a:pt x="559" y="142"/>
                    <a:pt x="559" y="142"/>
                    <a:pt x="559" y="142"/>
                  </a:cubicBezTo>
                  <a:cubicBezTo>
                    <a:pt x="556" y="143"/>
                    <a:pt x="556" y="143"/>
                    <a:pt x="556" y="143"/>
                  </a:cubicBezTo>
                  <a:cubicBezTo>
                    <a:pt x="553" y="142"/>
                    <a:pt x="553" y="142"/>
                    <a:pt x="553" y="142"/>
                  </a:cubicBezTo>
                  <a:cubicBezTo>
                    <a:pt x="552" y="141"/>
                    <a:pt x="552" y="141"/>
                    <a:pt x="552" y="141"/>
                  </a:cubicBezTo>
                  <a:cubicBezTo>
                    <a:pt x="552" y="141"/>
                    <a:pt x="552" y="141"/>
                    <a:pt x="552" y="141"/>
                  </a:cubicBezTo>
                  <a:cubicBezTo>
                    <a:pt x="550" y="138"/>
                    <a:pt x="550" y="138"/>
                    <a:pt x="550" y="138"/>
                  </a:cubicBezTo>
                  <a:cubicBezTo>
                    <a:pt x="550" y="136"/>
                    <a:pt x="550" y="136"/>
                    <a:pt x="550" y="136"/>
                  </a:cubicBezTo>
                  <a:cubicBezTo>
                    <a:pt x="548" y="133"/>
                    <a:pt x="548" y="133"/>
                    <a:pt x="548" y="133"/>
                  </a:cubicBezTo>
                  <a:cubicBezTo>
                    <a:pt x="547" y="130"/>
                    <a:pt x="547" y="130"/>
                    <a:pt x="547" y="130"/>
                  </a:cubicBezTo>
                  <a:cubicBezTo>
                    <a:pt x="547" y="127"/>
                    <a:pt x="547" y="127"/>
                    <a:pt x="547" y="127"/>
                  </a:cubicBezTo>
                  <a:cubicBezTo>
                    <a:pt x="547" y="126"/>
                    <a:pt x="547" y="126"/>
                    <a:pt x="547" y="126"/>
                  </a:cubicBezTo>
                  <a:cubicBezTo>
                    <a:pt x="548" y="123"/>
                    <a:pt x="548" y="123"/>
                    <a:pt x="548" y="123"/>
                  </a:cubicBezTo>
                  <a:cubicBezTo>
                    <a:pt x="547" y="120"/>
                    <a:pt x="547" y="120"/>
                    <a:pt x="547" y="120"/>
                  </a:cubicBezTo>
                  <a:cubicBezTo>
                    <a:pt x="547" y="117"/>
                    <a:pt x="547" y="117"/>
                    <a:pt x="547" y="117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47" y="111"/>
                    <a:pt x="547" y="111"/>
                    <a:pt x="547" y="111"/>
                  </a:cubicBezTo>
                  <a:cubicBezTo>
                    <a:pt x="548" y="108"/>
                    <a:pt x="548" y="108"/>
                    <a:pt x="548" y="108"/>
                  </a:cubicBezTo>
                  <a:cubicBezTo>
                    <a:pt x="549" y="105"/>
                    <a:pt x="549" y="105"/>
                    <a:pt x="549" y="105"/>
                  </a:cubicBezTo>
                  <a:cubicBezTo>
                    <a:pt x="549" y="102"/>
                    <a:pt x="549" y="102"/>
                    <a:pt x="549" y="102"/>
                  </a:cubicBezTo>
                  <a:cubicBezTo>
                    <a:pt x="550" y="99"/>
                    <a:pt x="550" y="99"/>
                    <a:pt x="550" y="99"/>
                  </a:cubicBezTo>
                  <a:cubicBezTo>
                    <a:pt x="552" y="96"/>
                    <a:pt x="552" y="96"/>
                    <a:pt x="552" y="96"/>
                  </a:cubicBezTo>
                  <a:cubicBezTo>
                    <a:pt x="552" y="93"/>
                    <a:pt x="552" y="93"/>
                    <a:pt x="552" y="93"/>
                  </a:cubicBezTo>
                  <a:cubicBezTo>
                    <a:pt x="552" y="90"/>
                    <a:pt x="552" y="90"/>
                    <a:pt x="552" y="90"/>
                  </a:cubicBezTo>
                  <a:cubicBezTo>
                    <a:pt x="554" y="87"/>
                    <a:pt x="554" y="87"/>
                    <a:pt x="554" y="87"/>
                  </a:cubicBezTo>
                  <a:cubicBezTo>
                    <a:pt x="552" y="84"/>
                    <a:pt x="552" y="84"/>
                    <a:pt x="552" y="84"/>
                  </a:cubicBezTo>
                  <a:cubicBezTo>
                    <a:pt x="549" y="86"/>
                    <a:pt x="549" y="86"/>
                    <a:pt x="549" y="86"/>
                  </a:cubicBezTo>
                  <a:cubicBezTo>
                    <a:pt x="547" y="88"/>
                    <a:pt x="547" y="88"/>
                    <a:pt x="547" y="88"/>
                  </a:cubicBezTo>
                  <a:cubicBezTo>
                    <a:pt x="544" y="89"/>
                    <a:pt x="544" y="89"/>
                    <a:pt x="544" y="89"/>
                  </a:cubicBezTo>
                  <a:cubicBezTo>
                    <a:pt x="547" y="83"/>
                    <a:pt x="547" y="83"/>
                    <a:pt x="547" y="83"/>
                  </a:cubicBezTo>
                  <a:cubicBezTo>
                    <a:pt x="550" y="82"/>
                    <a:pt x="550" y="82"/>
                    <a:pt x="550" y="82"/>
                  </a:cubicBezTo>
                  <a:cubicBezTo>
                    <a:pt x="551" y="80"/>
                    <a:pt x="551" y="80"/>
                    <a:pt x="551" y="80"/>
                  </a:cubicBezTo>
                  <a:cubicBezTo>
                    <a:pt x="552" y="77"/>
                    <a:pt x="552" y="77"/>
                    <a:pt x="552" y="77"/>
                  </a:cubicBezTo>
                  <a:cubicBezTo>
                    <a:pt x="555" y="73"/>
                    <a:pt x="555" y="73"/>
                    <a:pt x="555" y="73"/>
                  </a:cubicBezTo>
                  <a:cubicBezTo>
                    <a:pt x="556" y="72"/>
                    <a:pt x="556" y="72"/>
                    <a:pt x="556" y="72"/>
                  </a:cubicBezTo>
                  <a:cubicBezTo>
                    <a:pt x="556" y="71"/>
                    <a:pt x="556" y="71"/>
                    <a:pt x="556" y="71"/>
                  </a:cubicBezTo>
                  <a:cubicBezTo>
                    <a:pt x="560" y="66"/>
                    <a:pt x="560" y="66"/>
                    <a:pt x="560" y="66"/>
                  </a:cubicBezTo>
                  <a:cubicBezTo>
                    <a:pt x="561" y="69"/>
                    <a:pt x="561" y="69"/>
                    <a:pt x="561" y="69"/>
                  </a:cubicBezTo>
                  <a:cubicBezTo>
                    <a:pt x="563" y="66"/>
                    <a:pt x="563" y="66"/>
                    <a:pt x="563" y="66"/>
                  </a:cubicBezTo>
                  <a:cubicBezTo>
                    <a:pt x="566" y="66"/>
                    <a:pt x="566" y="66"/>
                    <a:pt x="566" y="66"/>
                  </a:cubicBezTo>
                  <a:cubicBezTo>
                    <a:pt x="566" y="69"/>
                    <a:pt x="566" y="69"/>
                    <a:pt x="566" y="69"/>
                  </a:cubicBezTo>
                  <a:cubicBezTo>
                    <a:pt x="569" y="67"/>
                    <a:pt x="569" y="67"/>
                    <a:pt x="569" y="67"/>
                  </a:cubicBezTo>
                  <a:cubicBezTo>
                    <a:pt x="571" y="64"/>
                    <a:pt x="571" y="64"/>
                    <a:pt x="571" y="64"/>
                  </a:cubicBezTo>
                  <a:cubicBezTo>
                    <a:pt x="574" y="64"/>
                    <a:pt x="574" y="64"/>
                    <a:pt x="574" y="64"/>
                  </a:cubicBezTo>
                  <a:cubicBezTo>
                    <a:pt x="577" y="64"/>
                    <a:pt x="577" y="64"/>
                    <a:pt x="577" y="64"/>
                  </a:cubicBezTo>
                  <a:cubicBezTo>
                    <a:pt x="583" y="61"/>
                    <a:pt x="583" y="61"/>
                    <a:pt x="583" y="61"/>
                  </a:cubicBezTo>
                  <a:cubicBezTo>
                    <a:pt x="586" y="62"/>
                    <a:pt x="586" y="62"/>
                    <a:pt x="586" y="62"/>
                  </a:cubicBezTo>
                  <a:cubicBezTo>
                    <a:pt x="589" y="63"/>
                    <a:pt x="589" y="63"/>
                    <a:pt x="589" y="63"/>
                  </a:cubicBezTo>
                  <a:cubicBezTo>
                    <a:pt x="591" y="65"/>
                    <a:pt x="591" y="65"/>
                    <a:pt x="591" y="65"/>
                  </a:cubicBezTo>
                  <a:cubicBezTo>
                    <a:pt x="594" y="64"/>
                    <a:pt x="594" y="64"/>
                    <a:pt x="594" y="64"/>
                  </a:cubicBezTo>
                  <a:cubicBezTo>
                    <a:pt x="597" y="63"/>
                    <a:pt x="597" y="63"/>
                    <a:pt x="597" y="63"/>
                  </a:cubicBezTo>
                  <a:cubicBezTo>
                    <a:pt x="600" y="63"/>
                    <a:pt x="600" y="63"/>
                    <a:pt x="600" y="63"/>
                  </a:cubicBezTo>
                  <a:cubicBezTo>
                    <a:pt x="601" y="63"/>
                    <a:pt x="601" y="63"/>
                    <a:pt x="601" y="63"/>
                  </a:cubicBezTo>
                  <a:cubicBezTo>
                    <a:pt x="605" y="64"/>
                    <a:pt x="605" y="64"/>
                    <a:pt x="605" y="64"/>
                  </a:cubicBezTo>
                  <a:cubicBezTo>
                    <a:pt x="603" y="60"/>
                    <a:pt x="603" y="60"/>
                    <a:pt x="603" y="60"/>
                  </a:cubicBezTo>
                  <a:cubicBezTo>
                    <a:pt x="600" y="60"/>
                    <a:pt x="600" y="60"/>
                    <a:pt x="600" y="60"/>
                  </a:cubicBezTo>
                  <a:cubicBezTo>
                    <a:pt x="601" y="57"/>
                    <a:pt x="601" y="57"/>
                    <a:pt x="601" y="57"/>
                  </a:cubicBezTo>
                  <a:cubicBezTo>
                    <a:pt x="598" y="54"/>
                    <a:pt x="598" y="54"/>
                    <a:pt x="598" y="54"/>
                  </a:cubicBezTo>
                  <a:cubicBezTo>
                    <a:pt x="598" y="54"/>
                    <a:pt x="598" y="54"/>
                    <a:pt x="598" y="54"/>
                  </a:cubicBezTo>
                  <a:cubicBezTo>
                    <a:pt x="598" y="54"/>
                    <a:pt x="598" y="54"/>
                    <a:pt x="598" y="54"/>
                  </a:cubicBezTo>
                  <a:cubicBezTo>
                    <a:pt x="598" y="54"/>
                    <a:pt x="598" y="54"/>
                    <a:pt x="598" y="54"/>
                  </a:cubicBezTo>
                  <a:cubicBezTo>
                    <a:pt x="598" y="54"/>
                    <a:pt x="598" y="54"/>
                    <a:pt x="598" y="54"/>
                  </a:cubicBezTo>
                  <a:cubicBezTo>
                    <a:pt x="595" y="54"/>
                    <a:pt x="595" y="54"/>
                    <a:pt x="595" y="54"/>
                  </a:cubicBezTo>
                  <a:cubicBezTo>
                    <a:pt x="592" y="55"/>
                    <a:pt x="592" y="55"/>
                    <a:pt x="592" y="55"/>
                  </a:cubicBezTo>
                  <a:cubicBezTo>
                    <a:pt x="589" y="54"/>
                    <a:pt x="589" y="54"/>
                    <a:pt x="589" y="54"/>
                  </a:cubicBezTo>
                  <a:cubicBezTo>
                    <a:pt x="589" y="53"/>
                    <a:pt x="589" y="53"/>
                    <a:pt x="589" y="53"/>
                  </a:cubicBezTo>
                  <a:cubicBezTo>
                    <a:pt x="589" y="49"/>
                    <a:pt x="589" y="49"/>
                    <a:pt x="589" y="49"/>
                  </a:cubicBezTo>
                  <a:cubicBezTo>
                    <a:pt x="586" y="49"/>
                    <a:pt x="586" y="49"/>
                    <a:pt x="586" y="49"/>
                  </a:cubicBezTo>
                  <a:cubicBezTo>
                    <a:pt x="583" y="50"/>
                    <a:pt x="583" y="50"/>
                    <a:pt x="583" y="50"/>
                  </a:cubicBezTo>
                  <a:cubicBezTo>
                    <a:pt x="580" y="50"/>
                    <a:pt x="580" y="50"/>
                    <a:pt x="580" y="50"/>
                  </a:cubicBezTo>
                  <a:cubicBezTo>
                    <a:pt x="579" y="50"/>
                    <a:pt x="579" y="50"/>
                    <a:pt x="579" y="50"/>
                  </a:cubicBezTo>
                  <a:cubicBezTo>
                    <a:pt x="571" y="51"/>
                    <a:pt x="571" y="51"/>
                    <a:pt x="571" y="51"/>
                  </a:cubicBezTo>
                  <a:cubicBezTo>
                    <a:pt x="566" y="55"/>
                    <a:pt x="566" y="55"/>
                    <a:pt x="566" y="55"/>
                  </a:cubicBezTo>
                  <a:cubicBezTo>
                    <a:pt x="562" y="54"/>
                    <a:pt x="562" y="54"/>
                    <a:pt x="562" y="54"/>
                  </a:cubicBezTo>
                  <a:cubicBezTo>
                    <a:pt x="560" y="53"/>
                    <a:pt x="560" y="53"/>
                    <a:pt x="560" y="53"/>
                  </a:cubicBezTo>
                  <a:cubicBezTo>
                    <a:pt x="557" y="54"/>
                    <a:pt x="557" y="54"/>
                    <a:pt x="557" y="54"/>
                  </a:cubicBezTo>
                  <a:cubicBezTo>
                    <a:pt x="554" y="54"/>
                    <a:pt x="554" y="54"/>
                    <a:pt x="554" y="54"/>
                  </a:cubicBezTo>
                  <a:cubicBezTo>
                    <a:pt x="549" y="48"/>
                    <a:pt x="549" y="48"/>
                    <a:pt x="549" y="48"/>
                  </a:cubicBezTo>
                  <a:cubicBezTo>
                    <a:pt x="547" y="46"/>
                    <a:pt x="547" y="46"/>
                    <a:pt x="547" y="46"/>
                  </a:cubicBezTo>
                  <a:cubicBezTo>
                    <a:pt x="541" y="46"/>
                    <a:pt x="541" y="46"/>
                    <a:pt x="541" y="46"/>
                  </a:cubicBezTo>
                  <a:cubicBezTo>
                    <a:pt x="538" y="46"/>
                    <a:pt x="538" y="46"/>
                    <a:pt x="538" y="46"/>
                  </a:cubicBezTo>
                  <a:cubicBezTo>
                    <a:pt x="537" y="43"/>
                    <a:pt x="537" y="43"/>
                    <a:pt x="537" y="43"/>
                  </a:cubicBezTo>
                  <a:cubicBezTo>
                    <a:pt x="536" y="42"/>
                    <a:pt x="536" y="42"/>
                    <a:pt x="536" y="42"/>
                  </a:cubicBezTo>
                  <a:cubicBezTo>
                    <a:pt x="536" y="42"/>
                    <a:pt x="536" y="42"/>
                    <a:pt x="536" y="42"/>
                  </a:cubicBezTo>
                  <a:cubicBezTo>
                    <a:pt x="536" y="42"/>
                    <a:pt x="536" y="42"/>
                    <a:pt x="536" y="42"/>
                  </a:cubicBezTo>
                  <a:cubicBezTo>
                    <a:pt x="536" y="42"/>
                    <a:pt x="536" y="42"/>
                    <a:pt x="536" y="42"/>
                  </a:cubicBezTo>
                  <a:cubicBezTo>
                    <a:pt x="536" y="42"/>
                    <a:pt x="536" y="42"/>
                    <a:pt x="536" y="42"/>
                  </a:cubicBezTo>
                  <a:cubicBezTo>
                    <a:pt x="535" y="41"/>
                    <a:pt x="535" y="41"/>
                    <a:pt x="535" y="41"/>
                  </a:cubicBezTo>
                  <a:cubicBezTo>
                    <a:pt x="532" y="42"/>
                    <a:pt x="532" y="42"/>
                    <a:pt x="532" y="42"/>
                  </a:cubicBezTo>
                  <a:cubicBezTo>
                    <a:pt x="530" y="45"/>
                    <a:pt x="530" y="45"/>
                    <a:pt x="530" y="45"/>
                  </a:cubicBezTo>
                  <a:cubicBezTo>
                    <a:pt x="524" y="48"/>
                    <a:pt x="524" y="48"/>
                    <a:pt x="524" y="48"/>
                  </a:cubicBezTo>
                  <a:cubicBezTo>
                    <a:pt x="521" y="48"/>
                    <a:pt x="521" y="48"/>
                    <a:pt x="521" y="48"/>
                  </a:cubicBezTo>
                  <a:cubicBezTo>
                    <a:pt x="518" y="48"/>
                    <a:pt x="518" y="48"/>
                    <a:pt x="518" y="48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15" y="50"/>
                    <a:pt x="515" y="50"/>
                  </a:cubicBezTo>
                  <a:cubicBezTo>
                    <a:pt x="509" y="52"/>
                    <a:pt x="509" y="52"/>
                    <a:pt x="509" y="52"/>
                  </a:cubicBezTo>
                  <a:cubicBezTo>
                    <a:pt x="507" y="52"/>
                    <a:pt x="507" y="52"/>
                    <a:pt x="507" y="52"/>
                  </a:cubicBezTo>
                  <a:cubicBezTo>
                    <a:pt x="504" y="51"/>
                    <a:pt x="504" y="51"/>
                    <a:pt x="504" y="51"/>
                  </a:cubicBezTo>
                  <a:cubicBezTo>
                    <a:pt x="501" y="52"/>
                    <a:pt x="501" y="52"/>
                    <a:pt x="501" y="52"/>
                  </a:cubicBezTo>
                  <a:cubicBezTo>
                    <a:pt x="502" y="49"/>
                    <a:pt x="502" y="49"/>
                    <a:pt x="502" y="49"/>
                  </a:cubicBezTo>
                  <a:cubicBezTo>
                    <a:pt x="501" y="46"/>
                    <a:pt x="501" y="46"/>
                    <a:pt x="501" y="46"/>
                  </a:cubicBezTo>
                  <a:cubicBezTo>
                    <a:pt x="498" y="47"/>
                    <a:pt x="498" y="47"/>
                    <a:pt x="498" y="47"/>
                  </a:cubicBezTo>
                  <a:cubicBezTo>
                    <a:pt x="497" y="48"/>
                    <a:pt x="497" y="48"/>
                    <a:pt x="497" y="48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7" y="50"/>
                    <a:pt x="487" y="50"/>
                    <a:pt x="487" y="50"/>
                  </a:cubicBezTo>
                  <a:cubicBezTo>
                    <a:pt x="484" y="49"/>
                    <a:pt x="484" y="49"/>
                    <a:pt x="484" y="49"/>
                  </a:cubicBezTo>
                  <a:cubicBezTo>
                    <a:pt x="486" y="47"/>
                    <a:pt x="486" y="47"/>
                    <a:pt x="486" y="47"/>
                  </a:cubicBezTo>
                  <a:cubicBezTo>
                    <a:pt x="489" y="45"/>
                    <a:pt x="489" y="45"/>
                    <a:pt x="489" y="45"/>
                  </a:cubicBezTo>
                  <a:cubicBezTo>
                    <a:pt x="492" y="43"/>
                    <a:pt x="492" y="43"/>
                    <a:pt x="492" y="43"/>
                  </a:cubicBezTo>
                  <a:cubicBezTo>
                    <a:pt x="495" y="41"/>
                    <a:pt x="495" y="41"/>
                    <a:pt x="495" y="41"/>
                  </a:cubicBezTo>
                  <a:cubicBezTo>
                    <a:pt x="497" y="38"/>
                    <a:pt x="497" y="38"/>
                    <a:pt x="497" y="38"/>
                  </a:cubicBezTo>
                  <a:cubicBezTo>
                    <a:pt x="500" y="35"/>
                    <a:pt x="500" y="35"/>
                    <a:pt x="500" y="35"/>
                  </a:cubicBezTo>
                  <a:cubicBezTo>
                    <a:pt x="503" y="33"/>
                    <a:pt x="503" y="33"/>
                    <a:pt x="503" y="33"/>
                  </a:cubicBezTo>
                  <a:cubicBezTo>
                    <a:pt x="506" y="32"/>
                    <a:pt x="506" y="32"/>
                    <a:pt x="506" y="32"/>
                  </a:cubicBezTo>
                  <a:cubicBezTo>
                    <a:pt x="515" y="29"/>
                    <a:pt x="515" y="29"/>
                    <a:pt x="515" y="29"/>
                  </a:cubicBezTo>
                  <a:cubicBezTo>
                    <a:pt x="515" y="29"/>
                    <a:pt x="515" y="29"/>
                    <a:pt x="515" y="29"/>
                  </a:cubicBezTo>
                  <a:cubicBezTo>
                    <a:pt x="521" y="26"/>
                    <a:pt x="521" y="26"/>
                    <a:pt x="521" y="26"/>
                  </a:cubicBezTo>
                  <a:cubicBezTo>
                    <a:pt x="521" y="26"/>
                    <a:pt x="521" y="26"/>
                    <a:pt x="521" y="26"/>
                  </a:cubicBezTo>
                  <a:cubicBezTo>
                    <a:pt x="521" y="26"/>
                    <a:pt x="521" y="26"/>
                    <a:pt x="521" y="26"/>
                  </a:cubicBezTo>
                  <a:cubicBezTo>
                    <a:pt x="520" y="26"/>
                    <a:pt x="520" y="26"/>
                    <a:pt x="520" y="26"/>
                  </a:cubicBezTo>
                  <a:cubicBezTo>
                    <a:pt x="518" y="26"/>
                    <a:pt x="518" y="26"/>
                    <a:pt x="518" y="26"/>
                  </a:cubicBezTo>
                  <a:cubicBezTo>
                    <a:pt x="515" y="25"/>
                    <a:pt x="515" y="25"/>
                    <a:pt x="515" y="25"/>
                  </a:cubicBezTo>
                  <a:cubicBezTo>
                    <a:pt x="512" y="24"/>
                    <a:pt x="512" y="24"/>
                    <a:pt x="512" y="24"/>
                  </a:cubicBezTo>
                  <a:cubicBezTo>
                    <a:pt x="509" y="24"/>
                    <a:pt x="509" y="24"/>
                    <a:pt x="509" y="24"/>
                  </a:cubicBezTo>
                  <a:cubicBezTo>
                    <a:pt x="506" y="24"/>
                    <a:pt x="506" y="24"/>
                    <a:pt x="506" y="24"/>
                  </a:cubicBezTo>
                  <a:cubicBezTo>
                    <a:pt x="503" y="24"/>
                    <a:pt x="503" y="24"/>
                    <a:pt x="503" y="24"/>
                  </a:cubicBezTo>
                  <a:cubicBezTo>
                    <a:pt x="502" y="22"/>
                    <a:pt x="502" y="22"/>
                    <a:pt x="502" y="22"/>
                  </a:cubicBezTo>
                  <a:cubicBezTo>
                    <a:pt x="502" y="22"/>
                    <a:pt x="502" y="22"/>
                    <a:pt x="502" y="22"/>
                  </a:cubicBezTo>
                  <a:cubicBezTo>
                    <a:pt x="499" y="22"/>
                    <a:pt x="499" y="22"/>
                    <a:pt x="499" y="22"/>
                  </a:cubicBezTo>
                  <a:cubicBezTo>
                    <a:pt x="496" y="24"/>
                    <a:pt x="496" y="24"/>
                    <a:pt x="496" y="24"/>
                  </a:cubicBezTo>
                  <a:cubicBezTo>
                    <a:pt x="493" y="25"/>
                    <a:pt x="493" y="25"/>
                    <a:pt x="493" y="25"/>
                  </a:cubicBezTo>
                  <a:cubicBezTo>
                    <a:pt x="493" y="25"/>
                    <a:pt x="493" y="25"/>
                    <a:pt x="493" y="25"/>
                  </a:cubicBezTo>
                  <a:cubicBezTo>
                    <a:pt x="490" y="24"/>
                    <a:pt x="490" y="24"/>
                    <a:pt x="490" y="24"/>
                  </a:cubicBezTo>
                  <a:cubicBezTo>
                    <a:pt x="489" y="24"/>
                    <a:pt x="489" y="24"/>
                    <a:pt x="489" y="24"/>
                  </a:cubicBezTo>
                  <a:cubicBezTo>
                    <a:pt x="489" y="22"/>
                    <a:pt x="489" y="22"/>
                    <a:pt x="489" y="22"/>
                  </a:cubicBezTo>
                  <a:cubicBezTo>
                    <a:pt x="486" y="22"/>
                    <a:pt x="486" y="22"/>
                    <a:pt x="486" y="22"/>
                  </a:cubicBezTo>
                  <a:cubicBezTo>
                    <a:pt x="483" y="19"/>
                    <a:pt x="483" y="19"/>
                    <a:pt x="483" y="19"/>
                  </a:cubicBezTo>
                  <a:cubicBezTo>
                    <a:pt x="480" y="21"/>
                    <a:pt x="480" y="21"/>
                    <a:pt x="480" y="21"/>
                  </a:cubicBezTo>
                  <a:cubicBezTo>
                    <a:pt x="474" y="18"/>
                    <a:pt x="472" y="12"/>
                    <a:pt x="465" y="14"/>
                  </a:cubicBezTo>
                  <a:cubicBezTo>
                    <a:pt x="465" y="14"/>
                    <a:pt x="465" y="14"/>
                    <a:pt x="465" y="14"/>
                  </a:cubicBezTo>
                  <a:cubicBezTo>
                    <a:pt x="462" y="16"/>
                    <a:pt x="462" y="16"/>
                    <a:pt x="462" y="16"/>
                  </a:cubicBezTo>
                  <a:cubicBezTo>
                    <a:pt x="459" y="16"/>
                    <a:pt x="459" y="16"/>
                    <a:pt x="459" y="16"/>
                  </a:cubicBezTo>
                  <a:cubicBezTo>
                    <a:pt x="456" y="14"/>
                    <a:pt x="456" y="14"/>
                    <a:pt x="456" y="14"/>
                  </a:cubicBezTo>
                  <a:cubicBezTo>
                    <a:pt x="453" y="14"/>
                    <a:pt x="453" y="14"/>
                    <a:pt x="453" y="14"/>
                  </a:cubicBezTo>
                  <a:cubicBezTo>
                    <a:pt x="450" y="12"/>
                    <a:pt x="450" y="12"/>
                    <a:pt x="450" y="12"/>
                  </a:cubicBezTo>
                  <a:cubicBezTo>
                    <a:pt x="447" y="12"/>
                    <a:pt x="447" y="12"/>
                    <a:pt x="447" y="12"/>
                  </a:cubicBezTo>
                  <a:cubicBezTo>
                    <a:pt x="445" y="10"/>
                    <a:pt x="445" y="10"/>
                    <a:pt x="445" y="10"/>
                  </a:cubicBezTo>
                  <a:cubicBezTo>
                    <a:pt x="445" y="9"/>
                    <a:pt x="445" y="9"/>
                    <a:pt x="445" y="9"/>
                  </a:cubicBezTo>
                  <a:cubicBezTo>
                    <a:pt x="444" y="6"/>
                    <a:pt x="444" y="6"/>
                    <a:pt x="444" y="6"/>
                  </a:cubicBezTo>
                  <a:cubicBezTo>
                    <a:pt x="444" y="3"/>
                    <a:pt x="444" y="3"/>
                    <a:pt x="444" y="3"/>
                  </a:cubicBezTo>
                  <a:cubicBezTo>
                    <a:pt x="442" y="0"/>
                    <a:pt x="442" y="0"/>
                    <a:pt x="442" y="0"/>
                  </a:cubicBezTo>
                  <a:cubicBezTo>
                    <a:pt x="439" y="0"/>
                    <a:pt x="439" y="0"/>
                    <a:pt x="439" y="0"/>
                  </a:cubicBezTo>
                  <a:cubicBezTo>
                    <a:pt x="439" y="0"/>
                    <a:pt x="439" y="0"/>
                    <a:pt x="439" y="0"/>
                  </a:cubicBezTo>
                  <a:cubicBezTo>
                    <a:pt x="439" y="4"/>
                    <a:pt x="439" y="4"/>
                    <a:pt x="439" y="4"/>
                  </a:cubicBezTo>
                  <a:cubicBezTo>
                    <a:pt x="437" y="7"/>
                    <a:pt x="437" y="7"/>
                    <a:pt x="437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9" y="154"/>
                    <a:pt x="9" y="154"/>
                    <a:pt x="9" y="154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6" y="162"/>
                    <a:pt x="6" y="162"/>
                    <a:pt x="6" y="162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11" y="171"/>
                    <a:pt x="11" y="171"/>
                    <a:pt x="11" y="171"/>
                  </a:cubicBezTo>
                  <a:cubicBezTo>
                    <a:pt x="12" y="172"/>
                    <a:pt x="12" y="172"/>
                    <a:pt x="12" y="172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14" y="178"/>
                    <a:pt x="14" y="178"/>
                    <a:pt x="14" y="178"/>
                  </a:cubicBezTo>
                  <a:cubicBezTo>
                    <a:pt x="14" y="181"/>
                    <a:pt x="14" y="181"/>
                    <a:pt x="14" y="181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15" y="187"/>
                    <a:pt x="15" y="187"/>
                    <a:pt x="15" y="187"/>
                  </a:cubicBezTo>
                  <a:cubicBezTo>
                    <a:pt x="15" y="190"/>
                    <a:pt x="15" y="190"/>
                    <a:pt x="15" y="190"/>
                  </a:cubicBezTo>
                  <a:cubicBezTo>
                    <a:pt x="18" y="193"/>
                    <a:pt x="18" y="193"/>
                    <a:pt x="18" y="193"/>
                  </a:cubicBezTo>
                  <a:cubicBezTo>
                    <a:pt x="21" y="196"/>
                    <a:pt x="21" y="196"/>
                    <a:pt x="21" y="196"/>
                  </a:cubicBezTo>
                  <a:cubicBezTo>
                    <a:pt x="24" y="198"/>
                    <a:pt x="24" y="198"/>
                    <a:pt x="24" y="198"/>
                  </a:cubicBezTo>
                  <a:cubicBezTo>
                    <a:pt x="25" y="201"/>
                    <a:pt x="25" y="201"/>
                    <a:pt x="25" y="201"/>
                  </a:cubicBezTo>
                  <a:cubicBezTo>
                    <a:pt x="26" y="202"/>
                    <a:pt x="26" y="202"/>
                    <a:pt x="26" y="202"/>
                  </a:cubicBezTo>
                  <a:cubicBezTo>
                    <a:pt x="27" y="205"/>
                    <a:pt x="27" y="205"/>
                    <a:pt x="27" y="205"/>
                  </a:cubicBezTo>
                  <a:cubicBezTo>
                    <a:pt x="30" y="208"/>
                    <a:pt x="30" y="208"/>
                    <a:pt x="30" y="208"/>
                  </a:cubicBezTo>
                  <a:cubicBezTo>
                    <a:pt x="33" y="206"/>
                    <a:pt x="33" y="206"/>
                    <a:pt x="33" y="206"/>
                  </a:cubicBezTo>
                  <a:cubicBezTo>
                    <a:pt x="36" y="204"/>
                    <a:pt x="36" y="204"/>
                    <a:pt x="36" y="204"/>
                  </a:cubicBezTo>
                  <a:cubicBezTo>
                    <a:pt x="39" y="205"/>
                    <a:pt x="39" y="205"/>
                    <a:pt x="39" y="205"/>
                  </a:cubicBezTo>
                  <a:cubicBezTo>
                    <a:pt x="39" y="204"/>
                    <a:pt x="39" y="204"/>
                    <a:pt x="39" y="204"/>
                  </a:cubicBezTo>
                  <a:cubicBezTo>
                    <a:pt x="42" y="205"/>
                    <a:pt x="42" y="205"/>
                    <a:pt x="42" y="205"/>
                  </a:cubicBezTo>
                  <a:cubicBezTo>
                    <a:pt x="45" y="203"/>
                    <a:pt x="45" y="203"/>
                    <a:pt x="45" y="203"/>
                  </a:cubicBezTo>
                  <a:cubicBezTo>
                    <a:pt x="46" y="204"/>
                    <a:pt x="46" y="204"/>
                    <a:pt x="46" y="204"/>
                  </a:cubicBezTo>
                  <a:cubicBezTo>
                    <a:pt x="47" y="205"/>
                    <a:pt x="47" y="205"/>
                    <a:pt x="47" y="205"/>
                  </a:cubicBezTo>
                  <a:cubicBezTo>
                    <a:pt x="47" y="205"/>
                    <a:pt x="47" y="205"/>
                    <a:pt x="47" y="205"/>
                  </a:cubicBezTo>
                  <a:cubicBezTo>
                    <a:pt x="48" y="205"/>
                    <a:pt x="48" y="205"/>
                    <a:pt x="48" y="205"/>
                  </a:cubicBezTo>
                  <a:cubicBezTo>
                    <a:pt x="49" y="206"/>
                    <a:pt x="49" y="206"/>
                    <a:pt x="49" y="206"/>
                  </a:cubicBezTo>
                  <a:cubicBezTo>
                    <a:pt x="48" y="205"/>
                    <a:pt x="48" y="205"/>
                    <a:pt x="48" y="205"/>
                  </a:cubicBezTo>
                  <a:cubicBezTo>
                    <a:pt x="48" y="205"/>
                    <a:pt x="48" y="205"/>
                    <a:pt x="48" y="205"/>
                  </a:cubicBezTo>
                  <a:cubicBezTo>
                    <a:pt x="47" y="205"/>
                    <a:pt x="47" y="205"/>
                    <a:pt x="47" y="205"/>
                  </a:cubicBezTo>
                  <a:cubicBezTo>
                    <a:pt x="44" y="206"/>
                    <a:pt x="44" y="206"/>
                    <a:pt x="44" y="206"/>
                  </a:cubicBezTo>
                  <a:cubicBezTo>
                    <a:pt x="42" y="205"/>
                    <a:pt x="42" y="205"/>
                    <a:pt x="42" y="205"/>
                  </a:cubicBezTo>
                  <a:cubicBezTo>
                    <a:pt x="39" y="205"/>
                    <a:pt x="39" y="205"/>
                    <a:pt x="39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5" y="206"/>
                    <a:pt x="35" y="206"/>
                    <a:pt x="35" y="206"/>
                  </a:cubicBezTo>
                  <a:cubicBezTo>
                    <a:pt x="36" y="209"/>
                    <a:pt x="36" y="209"/>
                    <a:pt x="36" y="209"/>
                  </a:cubicBezTo>
                  <a:cubicBezTo>
                    <a:pt x="38" y="212"/>
                    <a:pt x="38" y="212"/>
                    <a:pt x="38" y="212"/>
                  </a:cubicBezTo>
                  <a:cubicBezTo>
                    <a:pt x="39" y="215"/>
                    <a:pt x="39" y="215"/>
                    <a:pt x="39" y="215"/>
                  </a:cubicBezTo>
                  <a:cubicBezTo>
                    <a:pt x="36" y="213"/>
                    <a:pt x="36" y="213"/>
                    <a:pt x="36" y="213"/>
                  </a:cubicBezTo>
                  <a:cubicBezTo>
                    <a:pt x="33" y="210"/>
                    <a:pt x="33" y="210"/>
                    <a:pt x="33" y="210"/>
                  </a:cubicBezTo>
                  <a:cubicBezTo>
                    <a:pt x="33" y="213"/>
                    <a:pt x="33" y="213"/>
                    <a:pt x="33" y="213"/>
                  </a:cubicBezTo>
                  <a:cubicBezTo>
                    <a:pt x="34" y="216"/>
                    <a:pt x="34" y="216"/>
                    <a:pt x="34" y="216"/>
                  </a:cubicBezTo>
                  <a:cubicBezTo>
                    <a:pt x="35" y="219"/>
                    <a:pt x="35" y="219"/>
                    <a:pt x="35" y="219"/>
                  </a:cubicBezTo>
                  <a:cubicBezTo>
                    <a:pt x="37" y="222"/>
                    <a:pt x="37" y="222"/>
                    <a:pt x="37" y="222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0" y="224"/>
                    <a:pt x="40" y="224"/>
                    <a:pt x="40" y="224"/>
                  </a:cubicBezTo>
                  <a:cubicBezTo>
                    <a:pt x="43" y="225"/>
                    <a:pt x="43" y="225"/>
                    <a:pt x="43" y="225"/>
                  </a:cubicBezTo>
                  <a:cubicBezTo>
                    <a:pt x="44" y="227"/>
                    <a:pt x="44" y="227"/>
                    <a:pt x="44" y="227"/>
                  </a:cubicBezTo>
                  <a:cubicBezTo>
                    <a:pt x="43" y="229"/>
                    <a:pt x="43" y="229"/>
                    <a:pt x="43" y="229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42" y="235"/>
                    <a:pt x="42" y="235"/>
                    <a:pt x="42" y="235"/>
                  </a:cubicBezTo>
                  <a:cubicBezTo>
                    <a:pt x="45" y="237"/>
                    <a:pt x="45" y="237"/>
                    <a:pt x="45" y="237"/>
                  </a:cubicBezTo>
                  <a:cubicBezTo>
                    <a:pt x="48" y="240"/>
                    <a:pt x="48" y="240"/>
                    <a:pt x="48" y="240"/>
                  </a:cubicBezTo>
                  <a:cubicBezTo>
                    <a:pt x="50" y="243"/>
                    <a:pt x="50" y="243"/>
                    <a:pt x="50" y="243"/>
                  </a:cubicBezTo>
                  <a:cubicBezTo>
                    <a:pt x="52" y="246"/>
                    <a:pt x="52" y="246"/>
                    <a:pt x="52" y="246"/>
                  </a:cubicBezTo>
                  <a:cubicBezTo>
                    <a:pt x="55" y="248"/>
                    <a:pt x="55" y="248"/>
                    <a:pt x="55" y="248"/>
                  </a:cubicBezTo>
                  <a:cubicBezTo>
                    <a:pt x="58" y="251"/>
                    <a:pt x="58" y="251"/>
                    <a:pt x="58" y="251"/>
                  </a:cubicBezTo>
                  <a:cubicBezTo>
                    <a:pt x="58" y="253"/>
                    <a:pt x="58" y="253"/>
                    <a:pt x="58" y="253"/>
                  </a:cubicBezTo>
                  <a:cubicBezTo>
                    <a:pt x="61" y="256"/>
                    <a:pt x="61" y="256"/>
                    <a:pt x="61" y="256"/>
                  </a:cubicBezTo>
                  <a:cubicBezTo>
                    <a:pt x="61" y="259"/>
                    <a:pt x="61" y="259"/>
                    <a:pt x="61" y="259"/>
                  </a:cubicBezTo>
                  <a:cubicBezTo>
                    <a:pt x="61" y="261"/>
                    <a:pt x="61" y="261"/>
                    <a:pt x="61" y="261"/>
                  </a:cubicBezTo>
                  <a:cubicBezTo>
                    <a:pt x="61" y="264"/>
                    <a:pt x="61" y="264"/>
                    <a:pt x="61" y="264"/>
                  </a:cubicBezTo>
                  <a:cubicBezTo>
                    <a:pt x="64" y="266"/>
                    <a:pt x="64" y="266"/>
                    <a:pt x="64" y="266"/>
                  </a:cubicBezTo>
                  <a:cubicBezTo>
                    <a:pt x="70" y="266"/>
                    <a:pt x="70" y="266"/>
                    <a:pt x="70" y="266"/>
                  </a:cubicBezTo>
                  <a:cubicBezTo>
                    <a:pt x="73" y="266"/>
                    <a:pt x="73" y="266"/>
                    <a:pt x="73" y="266"/>
                  </a:cubicBezTo>
                  <a:cubicBezTo>
                    <a:pt x="76" y="267"/>
                    <a:pt x="76" y="267"/>
                    <a:pt x="76" y="267"/>
                  </a:cubicBezTo>
                  <a:cubicBezTo>
                    <a:pt x="79" y="268"/>
                    <a:pt x="79" y="268"/>
                    <a:pt x="79" y="268"/>
                  </a:cubicBezTo>
                  <a:cubicBezTo>
                    <a:pt x="82" y="271"/>
                    <a:pt x="82" y="271"/>
                    <a:pt x="82" y="271"/>
                  </a:cubicBezTo>
                  <a:cubicBezTo>
                    <a:pt x="85" y="272"/>
                    <a:pt x="85" y="272"/>
                    <a:pt x="85" y="272"/>
                  </a:cubicBezTo>
                  <a:cubicBezTo>
                    <a:pt x="88" y="274"/>
                    <a:pt x="88" y="274"/>
                    <a:pt x="88" y="274"/>
                  </a:cubicBezTo>
                  <a:cubicBezTo>
                    <a:pt x="91" y="273"/>
                    <a:pt x="91" y="273"/>
                    <a:pt x="91" y="273"/>
                  </a:cubicBezTo>
                  <a:cubicBezTo>
                    <a:pt x="94" y="275"/>
                    <a:pt x="94" y="275"/>
                    <a:pt x="94" y="275"/>
                  </a:cubicBezTo>
                  <a:cubicBezTo>
                    <a:pt x="95" y="278"/>
                    <a:pt x="95" y="278"/>
                    <a:pt x="95" y="278"/>
                  </a:cubicBezTo>
                  <a:cubicBezTo>
                    <a:pt x="97" y="277"/>
                    <a:pt x="97" y="277"/>
                    <a:pt x="97" y="277"/>
                  </a:cubicBezTo>
                  <a:cubicBezTo>
                    <a:pt x="99" y="279"/>
                    <a:pt x="99" y="279"/>
                    <a:pt x="99" y="279"/>
                  </a:cubicBezTo>
                  <a:cubicBezTo>
                    <a:pt x="105" y="283"/>
                    <a:pt x="105" y="283"/>
                    <a:pt x="105" y="283"/>
                  </a:cubicBezTo>
                  <a:cubicBezTo>
                    <a:pt x="108" y="286"/>
                    <a:pt x="108" y="286"/>
                    <a:pt x="108" y="286"/>
                  </a:cubicBezTo>
                  <a:cubicBezTo>
                    <a:pt x="110" y="289"/>
                    <a:pt x="110" y="289"/>
                    <a:pt x="110" y="289"/>
                  </a:cubicBezTo>
                  <a:cubicBezTo>
                    <a:pt x="111" y="292"/>
                    <a:pt x="111" y="292"/>
                    <a:pt x="111" y="292"/>
                  </a:cubicBezTo>
                  <a:cubicBezTo>
                    <a:pt x="111" y="295"/>
                    <a:pt x="111" y="295"/>
                    <a:pt x="111" y="295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13" y="298"/>
                    <a:pt x="113" y="298"/>
                    <a:pt x="113" y="298"/>
                  </a:cubicBezTo>
                  <a:cubicBezTo>
                    <a:pt x="114" y="298"/>
                    <a:pt x="114" y="298"/>
                    <a:pt x="114" y="298"/>
                  </a:cubicBezTo>
                  <a:lnTo>
                    <a:pt x="116" y="297"/>
                  </a:lnTo>
                  <a:close/>
                </a:path>
              </a:pathLst>
            </a:custGeom>
            <a:solidFill>
              <a:srgbClr val="7030A0"/>
            </a:solidFill>
            <a:ln w="3175" cap="rnd" cmpd="sng">
              <a:solidFill>
                <a:srgbClr val="9A8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813" name="Freeform 273">
              <a:extLst>
                <a:ext uri="{FF2B5EF4-FFF2-40B4-BE49-F238E27FC236}">
                  <a16:creationId xmlns="" xmlns:a16="http://schemas.microsoft.com/office/drawing/2014/main" id="{45FAE518-9988-48C3-B20C-40C2B149C6BA}"/>
                </a:ext>
              </a:extLst>
            </p:cNvPr>
            <p:cNvSpPr>
              <a:spLocks/>
            </p:cNvSpPr>
            <p:nvPr/>
          </p:nvSpPr>
          <p:spPr bwMode="gray">
            <a:xfrm>
              <a:off x="4463726" y="3054631"/>
              <a:ext cx="197578" cy="220902"/>
            </a:xfrm>
            <a:custGeom>
              <a:avLst/>
              <a:gdLst>
                <a:gd name="T0" fmla="*/ 44 w 549"/>
                <a:gd name="T1" fmla="*/ 195 h 614"/>
                <a:gd name="T2" fmla="*/ 48 w 549"/>
                <a:gd name="T3" fmla="*/ 236 h 614"/>
                <a:gd name="T4" fmla="*/ 12 w 549"/>
                <a:gd name="T5" fmla="*/ 252 h 614"/>
                <a:gd name="T6" fmla="*/ 12 w 549"/>
                <a:gd name="T7" fmla="*/ 280 h 614"/>
                <a:gd name="T8" fmla="*/ 0 w 549"/>
                <a:gd name="T9" fmla="*/ 321 h 614"/>
                <a:gd name="T10" fmla="*/ 4 w 549"/>
                <a:gd name="T11" fmla="*/ 349 h 614"/>
                <a:gd name="T12" fmla="*/ 28 w 549"/>
                <a:gd name="T13" fmla="*/ 378 h 614"/>
                <a:gd name="T14" fmla="*/ 28 w 549"/>
                <a:gd name="T15" fmla="*/ 419 h 614"/>
                <a:gd name="T16" fmla="*/ 24 w 549"/>
                <a:gd name="T17" fmla="*/ 447 h 614"/>
                <a:gd name="T18" fmla="*/ 65 w 549"/>
                <a:gd name="T19" fmla="*/ 467 h 614"/>
                <a:gd name="T20" fmla="*/ 122 w 549"/>
                <a:gd name="T21" fmla="*/ 480 h 614"/>
                <a:gd name="T22" fmla="*/ 109 w 549"/>
                <a:gd name="T23" fmla="*/ 516 h 614"/>
                <a:gd name="T24" fmla="*/ 97 w 549"/>
                <a:gd name="T25" fmla="*/ 549 h 614"/>
                <a:gd name="T26" fmla="*/ 97 w 549"/>
                <a:gd name="T27" fmla="*/ 573 h 614"/>
                <a:gd name="T28" fmla="*/ 101 w 549"/>
                <a:gd name="T29" fmla="*/ 594 h 614"/>
                <a:gd name="T30" fmla="*/ 154 w 549"/>
                <a:gd name="T31" fmla="*/ 594 h 614"/>
                <a:gd name="T32" fmla="*/ 158 w 549"/>
                <a:gd name="T33" fmla="*/ 577 h 614"/>
                <a:gd name="T34" fmla="*/ 195 w 549"/>
                <a:gd name="T35" fmla="*/ 585 h 614"/>
                <a:gd name="T36" fmla="*/ 256 w 549"/>
                <a:gd name="T37" fmla="*/ 606 h 614"/>
                <a:gd name="T38" fmla="*/ 297 w 549"/>
                <a:gd name="T39" fmla="*/ 598 h 614"/>
                <a:gd name="T40" fmla="*/ 366 w 549"/>
                <a:gd name="T41" fmla="*/ 590 h 614"/>
                <a:gd name="T42" fmla="*/ 411 w 549"/>
                <a:gd name="T43" fmla="*/ 585 h 614"/>
                <a:gd name="T44" fmla="*/ 427 w 549"/>
                <a:gd name="T45" fmla="*/ 573 h 614"/>
                <a:gd name="T46" fmla="*/ 435 w 549"/>
                <a:gd name="T47" fmla="*/ 537 h 614"/>
                <a:gd name="T48" fmla="*/ 468 w 549"/>
                <a:gd name="T49" fmla="*/ 520 h 614"/>
                <a:gd name="T50" fmla="*/ 451 w 549"/>
                <a:gd name="T51" fmla="*/ 484 h 614"/>
                <a:gd name="T52" fmla="*/ 402 w 549"/>
                <a:gd name="T53" fmla="*/ 443 h 614"/>
                <a:gd name="T54" fmla="*/ 382 w 549"/>
                <a:gd name="T55" fmla="*/ 398 h 614"/>
                <a:gd name="T56" fmla="*/ 382 w 549"/>
                <a:gd name="T57" fmla="*/ 390 h 614"/>
                <a:gd name="T58" fmla="*/ 427 w 549"/>
                <a:gd name="T59" fmla="*/ 366 h 614"/>
                <a:gd name="T60" fmla="*/ 488 w 549"/>
                <a:gd name="T61" fmla="*/ 341 h 614"/>
                <a:gd name="T62" fmla="*/ 516 w 549"/>
                <a:gd name="T63" fmla="*/ 321 h 614"/>
                <a:gd name="T64" fmla="*/ 537 w 549"/>
                <a:gd name="T65" fmla="*/ 337 h 614"/>
                <a:gd name="T66" fmla="*/ 545 w 549"/>
                <a:gd name="T67" fmla="*/ 301 h 614"/>
                <a:gd name="T68" fmla="*/ 525 w 549"/>
                <a:gd name="T69" fmla="*/ 268 h 614"/>
                <a:gd name="T70" fmla="*/ 529 w 549"/>
                <a:gd name="T71" fmla="*/ 236 h 614"/>
                <a:gd name="T72" fmla="*/ 520 w 549"/>
                <a:gd name="T73" fmla="*/ 199 h 614"/>
                <a:gd name="T74" fmla="*/ 496 w 549"/>
                <a:gd name="T75" fmla="*/ 174 h 614"/>
                <a:gd name="T76" fmla="*/ 512 w 549"/>
                <a:gd name="T77" fmla="*/ 142 h 614"/>
                <a:gd name="T78" fmla="*/ 504 w 549"/>
                <a:gd name="T79" fmla="*/ 105 h 614"/>
                <a:gd name="T80" fmla="*/ 476 w 549"/>
                <a:gd name="T81" fmla="*/ 93 h 614"/>
                <a:gd name="T82" fmla="*/ 431 w 549"/>
                <a:gd name="T83" fmla="*/ 56 h 614"/>
                <a:gd name="T84" fmla="*/ 394 w 549"/>
                <a:gd name="T85" fmla="*/ 48 h 614"/>
                <a:gd name="T86" fmla="*/ 370 w 549"/>
                <a:gd name="T87" fmla="*/ 65 h 614"/>
                <a:gd name="T88" fmla="*/ 297 w 549"/>
                <a:gd name="T89" fmla="*/ 85 h 614"/>
                <a:gd name="T90" fmla="*/ 297 w 549"/>
                <a:gd name="T91" fmla="*/ 52 h 614"/>
                <a:gd name="T92" fmla="*/ 244 w 549"/>
                <a:gd name="T93" fmla="*/ 44 h 614"/>
                <a:gd name="T94" fmla="*/ 236 w 549"/>
                <a:gd name="T95" fmla="*/ 20 h 614"/>
                <a:gd name="T96" fmla="*/ 191 w 549"/>
                <a:gd name="T97" fmla="*/ 8 h 614"/>
                <a:gd name="T98" fmla="*/ 146 w 549"/>
                <a:gd name="T99" fmla="*/ 0 h 614"/>
                <a:gd name="T100" fmla="*/ 183 w 549"/>
                <a:gd name="T101" fmla="*/ 40 h 614"/>
                <a:gd name="T102" fmla="*/ 175 w 549"/>
                <a:gd name="T103" fmla="*/ 81 h 614"/>
                <a:gd name="T104" fmla="*/ 236 w 549"/>
                <a:gd name="T105" fmla="*/ 118 h 614"/>
                <a:gd name="T106" fmla="*/ 175 w 549"/>
                <a:gd name="T107" fmla="*/ 97 h 614"/>
                <a:gd name="T108" fmla="*/ 154 w 549"/>
                <a:gd name="T109" fmla="*/ 134 h 614"/>
                <a:gd name="T110" fmla="*/ 130 w 549"/>
                <a:gd name="T111" fmla="*/ 130 h 614"/>
                <a:gd name="T112" fmla="*/ 65 w 549"/>
                <a:gd name="T113" fmla="*/ 122 h 61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49"/>
                <a:gd name="T172" fmla="*/ 0 h 614"/>
                <a:gd name="T173" fmla="*/ 549 w 549"/>
                <a:gd name="T174" fmla="*/ 614 h 61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49" h="614">
                  <a:moveTo>
                    <a:pt x="73" y="174"/>
                  </a:moveTo>
                  <a:lnTo>
                    <a:pt x="69" y="174"/>
                  </a:lnTo>
                  <a:lnTo>
                    <a:pt x="69" y="179"/>
                  </a:lnTo>
                  <a:lnTo>
                    <a:pt x="65" y="187"/>
                  </a:lnTo>
                  <a:lnTo>
                    <a:pt x="57" y="191"/>
                  </a:lnTo>
                  <a:lnTo>
                    <a:pt x="48" y="191"/>
                  </a:lnTo>
                  <a:lnTo>
                    <a:pt x="44" y="195"/>
                  </a:lnTo>
                  <a:lnTo>
                    <a:pt x="44" y="203"/>
                  </a:lnTo>
                  <a:lnTo>
                    <a:pt x="57" y="211"/>
                  </a:lnTo>
                  <a:lnTo>
                    <a:pt x="65" y="211"/>
                  </a:lnTo>
                  <a:lnTo>
                    <a:pt x="65" y="219"/>
                  </a:lnTo>
                  <a:lnTo>
                    <a:pt x="65" y="227"/>
                  </a:lnTo>
                  <a:lnTo>
                    <a:pt x="61" y="227"/>
                  </a:lnTo>
                  <a:lnTo>
                    <a:pt x="48" y="236"/>
                  </a:lnTo>
                  <a:lnTo>
                    <a:pt x="53" y="248"/>
                  </a:lnTo>
                  <a:lnTo>
                    <a:pt x="48" y="252"/>
                  </a:lnTo>
                  <a:lnTo>
                    <a:pt x="36" y="252"/>
                  </a:lnTo>
                  <a:lnTo>
                    <a:pt x="28" y="256"/>
                  </a:lnTo>
                  <a:lnTo>
                    <a:pt x="16" y="256"/>
                  </a:lnTo>
                  <a:lnTo>
                    <a:pt x="12" y="252"/>
                  </a:lnTo>
                  <a:lnTo>
                    <a:pt x="12" y="260"/>
                  </a:lnTo>
                  <a:lnTo>
                    <a:pt x="4" y="256"/>
                  </a:lnTo>
                  <a:lnTo>
                    <a:pt x="0" y="260"/>
                  </a:lnTo>
                  <a:lnTo>
                    <a:pt x="4" y="264"/>
                  </a:lnTo>
                  <a:lnTo>
                    <a:pt x="0" y="264"/>
                  </a:lnTo>
                  <a:lnTo>
                    <a:pt x="4" y="268"/>
                  </a:lnTo>
                  <a:lnTo>
                    <a:pt x="12" y="280"/>
                  </a:lnTo>
                  <a:lnTo>
                    <a:pt x="16" y="292"/>
                  </a:lnTo>
                  <a:lnTo>
                    <a:pt x="16" y="297"/>
                  </a:lnTo>
                  <a:lnTo>
                    <a:pt x="12" y="297"/>
                  </a:lnTo>
                  <a:lnTo>
                    <a:pt x="8" y="309"/>
                  </a:lnTo>
                  <a:lnTo>
                    <a:pt x="0" y="321"/>
                  </a:lnTo>
                  <a:lnTo>
                    <a:pt x="8" y="333"/>
                  </a:lnTo>
                  <a:lnTo>
                    <a:pt x="4" y="337"/>
                  </a:lnTo>
                  <a:lnTo>
                    <a:pt x="4" y="345"/>
                  </a:lnTo>
                  <a:lnTo>
                    <a:pt x="4" y="349"/>
                  </a:lnTo>
                  <a:lnTo>
                    <a:pt x="8" y="349"/>
                  </a:lnTo>
                  <a:lnTo>
                    <a:pt x="16" y="358"/>
                  </a:lnTo>
                  <a:lnTo>
                    <a:pt x="24" y="370"/>
                  </a:lnTo>
                  <a:lnTo>
                    <a:pt x="24" y="374"/>
                  </a:lnTo>
                  <a:lnTo>
                    <a:pt x="28" y="378"/>
                  </a:lnTo>
                  <a:lnTo>
                    <a:pt x="16" y="386"/>
                  </a:lnTo>
                  <a:lnTo>
                    <a:pt x="12" y="394"/>
                  </a:lnTo>
                  <a:lnTo>
                    <a:pt x="12" y="406"/>
                  </a:lnTo>
                  <a:lnTo>
                    <a:pt x="16" y="415"/>
                  </a:lnTo>
                  <a:lnTo>
                    <a:pt x="20" y="415"/>
                  </a:lnTo>
                  <a:lnTo>
                    <a:pt x="28" y="419"/>
                  </a:lnTo>
                  <a:lnTo>
                    <a:pt x="32" y="427"/>
                  </a:lnTo>
                  <a:lnTo>
                    <a:pt x="24" y="435"/>
                  </a:lnTo>
                  <a:lnTo>
                    <a:pt x="24" y="439"/>
                  </a:lnTo>
                  <a:lnTo>
                    <a:pt x="24" y="443"/>
                  </a:lnTo>
                  <a:lnTo>
                    <a:pt x="24" y="447"/>
                  </a:lnTo>
                  <a:lnTo>
                    <a:pt x="36" y="451"/>
                  </a:lnTo>
                  <a:lnTo>
                    <a:pt x="44" y="463"/>
                  </a:lnTo>
                  <a:lnTo>
                    <a:pt x="44" y="467"/>
                  </a:lnTo>
                  <a:lnTo>
                    <a:pt x="57" y="467"/>
                  </a:lnTo>
                  <a:lnTo>
                    <a:pt x="61" y="467"/>
                  </a:lnTo>
                  <a:lnTo>
                    <a:pt x="65" y="467"/>
                  </a:lnTo>
                  <a:lnTo>
                    <a:pt x="65" y="476"/>
                  </a:lnTo>
                  <a:lnTo>
                    <a:pt x="77" y="472"/>
                  </a:lnTo>
                  <a:lnTo>
                    <a:pt x="85" y="472"/>
                  </a:lnTo>
                  <a:lnTo>
                    <a:pt x="93" y="472"/>
                  </a:lnTo>
                  <a:lnTo>
                    <a:pt x="101" y="480"/>
                  </a:lnTo>
                  <a:lnTo>
                    <a:pt x="122" y="480"/>
                  </a:lnTo>
                  <a:lnTo>
                    <a:pt x="134" y="484"/>
                  </a:lnTo>
                  <a:lnTo>
                    <a:pt x="138" y="484"/>
                  </a:lnTo>
                  <a:lnTo>
                    <a:pt x="130" y="496"/>
                  </a:lnTo>
                  <a:lnTo>
                    <a:pt x="122" y="504"/>
                  </a:lnTo>
                  <a:lnTo>
                    <a:pt x="109" y="516"/>
                  </a:lnTo>
                  <a:lnTo>
                    <a:pt x="109" y="520"/>
                  </a:lnTo>
                  <a:lnTo>
                    <a:pt x="105" y="528"/>
                  </a:lnTo>
                  <a:lnTo>
                    <a:pt x="109" y="533"/>
                  </a:lnTo>
                  <a:lnTo>
                    <a:pt x="105" y="537"/>
                  </a:lnTo>
                  <a:lnTo>
                    <a:pt x="101" y="545"/>
                  </a:lnTo>
                  <a:lnTo>
                    <a:pt x="97" y="549"/>
                  </a:lnTo>
                  <a:lnTo>
                    <a:pt x="97" y="553"/>
                  </a:lnTo>
                  <a:lnTo>
                    <a:pt x="97" y="557"/>
                  </a:lnTo>
                  <a:lnTo>
                    <a:pt x="97" y="561"/>
                  </a:lnTo>
                  <a:lnTo>
                    <a:pt x="101" y="561"/>
                  </a:lnTo>
                  <a:lnTo>
                    <a:pt x="97" y="573"/>
                  </a:lnTo>
                  <a:lnTo>
                    <a:pt x="93" y="577"/>
                  </a:lnTo>
                  <a:lnTo>
                    <a:pt x="97" y="590"/>
                  </a:lnTo>
                  <a:lnTo>
                    <a:pt x="97" y="594"/>
                  </a:lnTo>
                  <a:lnTo>
                    <a:pt x="101" y="590"/>
                  </a:lnTo>
                  <a:lnTo>
                    <a:pt x="101" y="594"/>
                  </a:lnTo>
                  <a:lnTo>
                    <a:pt x="105" y="594"/>
                  </a:lnTo>
                  <a:lnTo>
                    <a:pt x="114" y="594"/>
                  </a:lnTo>
                  <a:lnTo>
                    <a:pt x="126" y="594"/>
                  </a:lnTo>
                  <a:lnTo>
                    <a:pt x="138" y="590"/>
                  </a:lnTo>
                  <a:lnTo>
                    <a:pt x="150" y="594"/>
                  </a:lnTo>
                  <a:lnTo>
                    <a:pt x="154" y="594"/>
                  </a:lnTo>
                  <a:lnTo>
                    <a:pt x="158" y="590"/>
                  </a:lnTo>
                  <a:lnTo>
                    <a:pt x="158" y="594"/>
                  </a:lnTo>
                  <a:lnTo>
                    <a:pt x="158" y="585"/>
                  </a:lnTo>
                  <a:lnTo>
                    <a:pt x="150" y="585"/>
                  </a:lnTo>
                  <a:lnTo>
                    <a:pt x="158" y="577"/>
                  </a:lnTo>
                  <a:lnTo>
                    <a:pt x="166" y="581"/>
                  </a:lnTo>
                  <a:lnTo>
                    <a:pt x="166" y="585"/>
                  </a:lnTo>
                  <a:lnTo>
                    <a:pt x="171" y="585"/>
                  </a:lnTo>
                  <a:lnTo>
                    <a:pt x="175" y="590"/>
                  </a:lnTo>
                  <a:lnTo>
                    <a:pt x="187" y="585"/>
                  </a:lnTo>
                  <a:lnTo>
                    <a:pt x="191" y="585"/>
                  </a:lnTo>
                  <a:lnTo>
                    <a:pt x="195" y="585"/>
                  </a:lnTo>
                  <a:lnTo>
                    <a:pt x="207" y="590"/>
                  </a:lnTo>
                  <a:lnTo>
                    <a:pt x="219" y="598"/>
                  </a:lnTo>
                  <a:lnTo>
                    <a:pt x="227" y="598"/>
                  </a:lnTo>
                  <a:lnTo>
                    <a:pt x="227" y="594"/>
                  </a:lnTo>
                  <a:lnTo>
                    <a:pt x="240" y="598"/>
                  </a:lnTo>
                  <a:lnTo>
                    <a:pt x="244" y="598"/>
                  </a:lnTo>
                  <a:lnTo>
                    <a:pt x="256" y="606"/>
                  </a:lnTo>
                  <a:lnTo>
                    <a:pt x="252" y="614"/>
                  </a:lnTo>
                  <a:lnTo>
                    <a:pt x="264" y="610"/>
                  </a:lnTo>
                  <a:lnTo>
                    <a:pt x="272" y="598"/>
                  </a:lnTo>
                  <a:lnTo>
                    <a:pt x="280" y="594"/>
                  </a:lnTo>
                  <a:lnTo>
                    <a:pt x="284" y="594"/>
                  </a:lnTo>
                  <a:lnTo>
                    <a:pt x="297" y="598"/>
                  </a:lnTo>
                  <a:lnTo>
                    <a:pt x="301" y="602"/>
                  </a:lnTo>
                  <a:lnTo>
                    <a:pt x="313" y="606"/>
                  </a:lnTo>
                  <a:lnTo>
                    <a:pt x="321" y="606"/>
                  </a:lnTo>
                  <a:lnTo>
                    <a:pt x="329" y="598"/>
                  </a:lnTo>
                  <a:lnTo>
                    <a:pt x="341" y="594"/>
                  </a:lnTo>
                  <a:lnTo>
                    <a:pt x="354" y="594"/>
                  </a:lnTo>
                  <a:lnTo>
                    <a:pt x="366" y="590"/>
                  </a:lnTo>
                  <a:lnTo>
                    <a:pt x="374" y="590"/>
                  </a:lnTo>
                  <a:lnTo>
                    <a:pt x="378" y="590"/>
                  </a:lnTo>
                  <a:lnTo>
                    <a:pt x="374" y="581"/>
                  </a:lnTo>
                  <a:lnTo>
                    <a:pt x="386" y="585"/>
                  </a:lnTo>
                  <a:lnTo>
                    <a:pt x="398" y="590"/>
                  </a:lnTo>
                  <a:lnTo>
                    <a:pt x="411" y="585"/>
                  </a:lnTo>
                  <a:lnTo>
                    <a:pt x="419" y="598"/>
                  </a:lnTo>
                  <a:lnTo>
                    <a:pt x="427" y="598"/>
                  </a:lnTo>
                  <a:lnTo>
                    <a:pt x="431" y="590"/>
                  </a:lnTo>
                  <a:lnTo>
                    <a:pt x="423" y="577"/>
                  </a:lnTo>
                  <a:lnTo>
                    <a:pt x="427" y="573"/>
                  </a:lnTo>
                  <a:lnTo>
                    <a:pt x="419" y="561"/>
                  </a:lnTo>
                  <a:lnTo>
                    <a:pt x="411" y="549"/>
                  </a:lnTo>
                  <a:lnTo>
                    <a:pt x="419" y="545"/>
                  </a:lnTo>
                  <a:lnTo>
                    <a:pt x="427" y="541"/>
                  </a:lnTo>
                  <a:lnTo>
                    <a:pt x="435" y="537"/>
                  </a:lnTo>
                  <a:lnTo>
                    <a:pt x="447" y="533"/>
                  </a:lnTo>
                  <a:lnTo>
                    <a:pt x="451" y="528"/>
                  </a:lnTo>
                  <a:lnTo>
                    <a:pt x="451" y="524"/>
                  </a:lnTo>
                  <a:lnTo>
                    <a:pt x="451" y="516"/>
                  </a:lnTo>
                  <a:lnTo>
                    <a:pt x="455" y="516"/>
                  </a:lnTo>
                  <a:lnTo>
                    <a:pt x="468" y="520"/>
                  </a:lnTo>
                  <a:lnTo>
                    <a:pt x="476" y="508"/>
                  </a:lnTo>
                  <a:lnTo>
                    <a:pt x="476" y="500"/>
                  </a:lnTo>
                  <a:lnTo>
                    <a:pt x="472" y="496"/>
                  </a:lnTo>
                  <a:lnTo>
                    <a:pt x="468" y="492"/>
                  </a:lnTo>
                  <a:lnTo>
                    <a:pt x="455" y="484"/>
                  </a:lnTo>
                  <a:lnTo>
                    <a:pt x="451" y="484"/>
                  </a:lnTo>
                  <a:lnTo>
                    <a:pt x="451" y="480"/>
                  </a:lnTo>
                  <a:lnTo>
                    <a:pt x="439" y="476"/>
                  </a:lnTo>
                  <a:lnTo>
                    <a:pt x="431" y="463"/>
                  </a:lnTo>
                  <a:lnTo>
                    <a:pt x="419" y="459"/>
                  </a:lnTo>
                  <a:lnTo>
                    <a:pt x="415" y="455"/>
                  </a:lnTo>
                  <a:lnTo>
                    <a:pt x="407" y="451"/>
                  </a:lnTo>
                  <a:lnTo>
                    <a:pt x="402" y="443"/>
                  </a:lnTo>
                  <a:lnTo>
                    <a:pt x="394" y="431"/>
                  </a:lnTo>
                  <a:lnTo>
                    <a:pt x="394" y="419"/>
                  </a:lnTo>
                  <a:lnTo>
                    <a:pt x="394" y="415"/>
                  </a:lnTo>
                  <a:lnTo>
                    <a:pt x="390" y="406"/>
                  </a:lnTo>
                  <a:lnTo>
                    <a:pt x="382" y="398"/>
                  </a:lnTo>
                  <a:lnTo>
                    <a:pt x="378" y="398"/>
                  </a:lnTo>
                  <a:lnTo>
                    <a:pt x="374" y="390"/>
                  </a:lnTo>
                  <a:lnTo>
                    <a:pt x="370" y="378"/>
                  </a:lnTo>
                  <a:lnTo>
                    <a:pt x="374" y="378"/>
                  </a:lnTo>
                  <a:lnTo>
                    <a:pt x="382" y="390"/>
                  </a:lnTo>
                  <a:lnTo>
                    <a:pt x="382" y="386"/>
                  </a:lnTo>
                  <a:lnTo>
                    <a:pt x="394" y="374"/>
                  </a:lnTo>
                  <a:lnTo>
                    <a:pt x="398" y="374"/>
                  </a:lnTo>
                  <a:lnTo>
                    <a:pt x="411" y="370"/>
                  </a:lnTo>
                  <a:lnTo>
                    <a:pt x="423" y="374"/>
                  </a:lnTo>
                  <a:lnTo>
                    <a:pt x="427" y="366"/>
                  </a:lnTo>
                  <a:lnTo>
                    <a:pt x="439" y="362"/>
                  </a:lnTo>
                  <a:lnTo>
                    <a:pt x="439" y="358"/>
                  </a:lnTo>
                  <a:lnTo>
                    <a:pt x="451" y="358"/>
                  </a:lnTo>
                  <a:lnTo>
                    <a:pt x="464" y="349"/>
                  </a:lnTo>
                  <a:lnTo>
                    <a:pt x="472" y="345"/>
                  </a:lnTo>
                  <a:lnTo>
                    <a:pt x="480" y="345"/>
                  </a:lnTo>
                  <a:lnTo>
                    <a:pt x="488" y="341"/>
                  </a:lnTo>
                  <a:lnTo>
                    <a:pt x="500" y="337"/>
                  </a:lnTo>
                  <a:lnTo>
                    <a:pt x="500" y="333"/>
                  </a:lnTo>
                  <a:lnTo>
                    <a:pt x="508" y="333"/>
                  </a:lnTo>
                  <a:lnTo>
                    <a:pt x="504" y="321"/>
                  </a:lnTo>
                  <a:lnTo>
                    <a:pt x="516" y="321"/>
                  </a:lnTo>
                  <a:lnTo>
                    <a:pt x="520" y="325"/>
                  </a:lnTo>
                  <a:lnTo>
                    <a:pt x="520" y="333"/>
                  </a:lnTo>
                  <a:lnTo>
                    <a:pt x="525" y="333"/>
                  </a:lnTo>
                  <a:lnTo>
                    <a:pt x="525" y="337"/>
                  </a:lnTo>
                  <a:lnTo>
                    <a:pt x="537" y="337"/>
                  </a:lnTo>
                  <a:lnTo>
                    <a:pt x="537" y="333"/>
                  </a:lnTo>
                  <a:lnTo>
                    <a:pt x="541" y="329"/>
                  </a:lnTo>
                  <a:lnTo>
                    <a:pt x="545" y="321"/>
                  </a:lnTo>
                  <a:lnTo>
                    <a:pt x="545" y="313"/>
                  </a:lnTo>
                  <a:lnTo>
                    <a:pt x="549" y="305"/>
                  </a:lnTo>
                  <a:lnTo>
                    <a:pt x="545" y="301"/>
                  </a:lnTo>
                  <a:lnTo>
                    <a:pt x="545" y="297"/>
                  </a:lnTo>
                  <a:lnTo>
                    <a:pt x="545" y="292"/>
                  </a:lnTo>
                  <a:lnTo>
                    <a:pt x="533" y="284"/>
                  </a:lnTo>
                  <a:lnTo>
                    <a:pt x="529" y="284"/>
                  </a:lnTo>
                  <a:lnTo>
                    <a:pt x="529" y="280"/>
                  </a:lnTo>
                  <a:lnTo>
                    <a:pt x="529" y="272"/>
                  </a:lnTo>
                  <a:lnTo>
                    <a:pt x="525" y="268"/>
                  </a:lnTo>
                  <a:lnTo>
                    <a:pt x="525" y="256"/>
                  </a:lnTo>
                  <a:lnTo>
                    <a:pt x="529" y="252"/>
                  </a:lnTo>
                  <a:lnTo>
                    <a:pt x="529" y="248"/>
                  </a:lnTo>
                  <a:lnTo>
                    <a:pt x="529" y="244"/>
                  </a:lnTo>
                  <a:lnTo>
                    <a:pt x="533" y="240"/>
                  </a:lnTo>
                  <a:lnTo>
                    <a:pt x="529" y="236"/>
                  </a:lnTo>
                  <a:lnTo>
                    <a:pt x="529" y="223"/>
                  </a:lnTo>
                  <a:lnTo>
                    <a:pt x="520" y="219"/>
                  </a:lnTo>
                  <a:lnTo>
                    <a:pt x="520" y="215"/>
                  </a:lnTo>
                  <a:lnTo>
                    <a:pt x="525" y="203"/>
                  </a:lnTo>
                  <a:lnTo>
                    <a:pt x="525" y="199"/>
                  </a:lnTo>
                  <a:lnTo>
                    <a:pt x="520" y="199"/>
                  </a:lnTo>
                  <a:lnTo>
                    <a:pt x="512" y="191"/>
                  </a:lnTo>
                  <a:lnTo>
                    <a:pt x="500" y="183"/>
                  </a:lnTo>
                  <a:lnTo>
                    <a:pt x="500" y="179"/>
                  </a:lnTo>
                  <a:lnTo>
                    <a:pt x="496" y="174"/>
                  </a:lnTo>
                  <a:lnTo>
                    <a:pt x="504" y="162"/>
                  </a:lnTo>
                  <a:lnTo>
                    <a:pt x="508" y="158"/>
                  </a:lnTo>
                  <a:lnTo>
                    <a:pt x="508" y="154"/>
                  </a:lnTo>
                  <a:lnTo>
                    <a:pt x="508" y="150"/>
                  </a:lnTo>
                  <a:lnTo>
                    <a:pt x="512" y="142"/>
                  </a:lnTo>
                  <a:lnTo>
                    <a:pt x="512" y="138"/>
                  </a:lnTo>
                  <a:lnTo>
                    <a:pt x="508" y="130"/>
                  </a:lnTo>
                  <a:lnTo>
                    <a:pt x="508" y="126"/>
                  </a:lnTo>
                  <a:lnTo>
                    <a:pt x="504" y="113"/>
                  </a:lnTo>
                  <a:lnTo>
                    <a:pt x="504" y="105"/>
                  </a:lnTo>
                  <a:lnTo>
                    <a:pt x="492" y="101"/>
                  </a:lnTo>
                  <a:lnTo>
                    <a:pt x="476" y="97"/>
                  </a:lnTo>
                  <a:lnTo>
                    <a:pt x="476" y="93"/>
                  </a:lnTo>
                  <a:lnTo>
                    <a:pt x="472" y="81"/>
                  </a:lnTo>
                  <a:lnTo>
                    <a:pt x="472" y="77"/>
                  </a:lnTo>
                  <a:lnTo>
                    <a:pt x="468" y="69"/>
                  </a:lnTo>
                  <a:lnTo>
                    <a:pt x="455" y="73"/>
                  </a:lnTo>
                  <a:lnTo>
                    <a:pt x="443" y="65"/>
                  </a:lnTo>
                  <a:lnTo>
                    <a:pt x="431" y="56"/>
                  </a:lnTo>
                  <a:lnTo>
                    <a:pt x="419" y="48"/>
                  </a:lnTo>
                  <a:lnTo>
                    <a:pt x="407" y="48"/>
                  </a:lnTo>
                  <a:lnTo>
                    <a:pt x="394" y="52"/>
                  </a:lnTo>
                  <a:lnTo>
                    <a:pt x="394" y="56"/>
                  </a:lnTo>
                  <a:lnTo>
                    <a:pt x="394" y="48"/>
                  </a:lnTo>
                  <a:lnTo>
                    <a:pt x="407" y="44"/>
                  </a:lnTo>
                  <a:lnTo>
                    <a:pt x="419" y="48"/>
                  </a:lnTo>
                  <a:lnTo>
                    <a:pt x="394" y="44"/>
                  </a:lnTo>
                  <a:lnTo>
                    <a:pt x="386" y="56"/>
                  </a:lnTo>
                  <a:lnTo>
                    <a:pt x="374" y="65"/>
                  </a:lnTo>
                  <a:lnTo>
                    <a:pt x="370" y="73"/>
                  </a:lnTo>
                  <a:lnTo>
                    <a:pt x="370" y="65"/>
                  </a:lnTo>
                  <a:lnTo>
                    <a:pt x="358" y="69"/>
                  </a:lnTo>
                  <a:lnTo>
                    <a:pt x="346" y="69"/>
                  </a:lnTo>
                  <a:lnTo>
                    <a:pt x="333" y="81"/>
                  </a:lnTo>
                  <a:lnTo>
                    <a:pt x="329" y="89"/>
                  </a:lnTo>
                  <a:lnTo>
                    <a:pt x="321" y="89"/>
                  </a:lnTo>
                  <a:lnTo>
                    <a:pt x="309" y="81"/>
                  </a:lnTo>
                  <a:lnTo>
                    <a:pt x="297" y="85"/>
                  </a:lnTo>
                  <a:lnTo>
                    <a:pt x="297" y="73"/>
                  </a:lnTo>
                  <a:lnTo>
                    <a:pt x="309" y="61"/>
                  </a:lnTo>
                  <a:lnTo>
                    <a:pt x="313" y="48"/>
                  </a:lnTo>
                  <a:lnTo>
                    <a:pt x="309" y="48"/>
                  </a:lnTo>
                  <a:lnTo>
                    <a:pt x="297" y="52"/>
                  </a:lnTo>
                  <a:lnTo>
                    <a:pt x="289" y="56"/>
                  </a:lnTo>
                  <a:lnTo>
                    <a:pt x="272" y="48"/>
                  </a:lnTo>
                  <a:lnTo>
                    <a:pt x="260" y="44"/>
                  </a:lnTo>
                  <a:lnTo>
                    <a:pt x="260" y="48"/>
                  </a:lnTo>
                  <a:lnTo>
                    <a:pt x="252" y="52"/>
                  </a:lnTo>
                  <a:lnTo>
                    <a:pt x="244" y="44"/>
                  </a:lnTo>
                  <a:lnTo>
                    <a:pt x="244" y="36"/>
                  </a:lnTo>
                  <a:lnTo>
                    <a:pt x="244" y="28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4" y="24"/>
                  </a:lnTo>
                  <a:lnTo>
                    <a:pt x="236" y="20"/>
                  </a:lnTo>
                  <a:lnTo>
                    <a:pt x="223" y="12"/>
                  </a:lnTo>
                  <a:lnTo>
                    <a:pt x="211" y="12"/>
                  </a:lnTo>
                  <a:lnTo>
                    <a:pt x="207" y="12"/>
                  </a:lnTo>
                  <a:lnTo>
                    <a:pt x="203" y="16"/>
                  </a:lnTo>
                  <a:lnTo>
                    <a:pt x="191" y="8"/>
                  </a:lnTo>
                  <a:lnTo>
                    <a:pt x="179" y="8"/>
                  </a:lnTo>
                  <a:lnTo>
                    <a:pt x="175" y="8"/>
                  </a:lnTo>
                  <a:lnTo>
                    <a:pt x="175" y="4"/>
                  </a:lnTo>
                  <a:lnTo>
                    <a:pt x="166" y="8"/>
                  </a:lnTo>
                  <a:lnTo>
                    <a:pt x="162" y="4"/>
                  </a:lnTo>
                  <a:lnTo>
                    <a:pt x="158" y="8"/>
                  </a:lnTo>
                  <a:lnTo>
                    <a:pt x="146" y="0"/>
                  </a:lnTo>
                  <a:lnTo>
                    <a:pt x="150" y="12"/>
                  </a:lnTo>
                  <a:lnTo>
                    <a:pt x="162" y="8"/>
                  </a:lnTo>
                  <a:lnTo>
                    <a:pt x="162" y="12"/>
                  </a:lnTo>
                  <a:lnTo>
                    <a:pt x="171" y="24"/>
                  </a:lnTo>
                  <a:lnTo>
                    <a:pt x="183" y="36"/>
                  </a:lnTo>
                  <a:lnTo>
                    <a:pt x="183" y="40"/>
                  </a:lnTo>
                  <a:lnTo>
                    <a:pt x="183" y="36"/>
                  </a:lnTo>
                  <a:lnTo>
                    <a:pt x="171" y="48"/>
                  </a:lnTo>
                  <a:lnTo>
                    <a:pt x="162" y="61"/>
                  </a:lnTo>
                  <a:lnTo>
                    <a:pt x="175" y="56"/>
                  </a:lnTo>
                  <a:lnTo>
                    <a:pt x="175" y="61"/>
                  </a:lnTo>
                  <a:lnTo>
                    <a:pt x="179" y="69"/>
                  </a:lnTo>
                  <a:lnTo>
                    <a:pt x="175" y="81"/>
                  </a:lnTo>
                  <a:lnTo>
                    <a:pt x="187" y="89"/>
                  </a:lnTo>
                  <a:lnTo>
                    <a:pt x="191" y="89"/>
                  </a:lnTo>
                  <a:lnTo>
                    <a:pt x="203" y="93"/>
                  </a:lnTo>
                  <a:lnTo>
                    <a:pt x="215" y="105"/>
                  </a:lnTo>
                  <a:lnTo>
                    <a:pt x="223" y="118"/>
                  </a:lnTo>
                  <a:lnTo>
                    <a:pt x="227" y="118"/>
                  </a:lnTo>
                  <a:lnTo>
                    <a:pt x="236" y="118"/>
                  </a:lnTo>
                  <a:lnTo>
                    <a:pt x="232" y="122"/>
                  </a:lnTo>
                  <a:lnTo>
                    <a:pt x="227" y="118"/>
                  </a:lnTo>
                  <a:lnTo>
                    <a:pt x="219" y="113"/>
                  </a:lnTo>
                  <a:lnTo>
                    <a:pt x="207" y="105"/>
                  </a:lnTo>
                  <a:lnTo>
                    <a:pt x="195" y="93"/>
                  </a:lnTo>
                  <a:lnTo>
                    <a:pt x="183" y="97"/>
                  </a:lnTo>
                  <a:lnTo>
                    <a:pt x="175" y="97"/>
                  </a:lnTo>
                  <a:lnTo>
                    <a:pt x="166" y="93"/>
                  </a:lnTo>
                  <a:lnTo>
                    <a:pt x="158" y="97"/>
                  </a:lnTo>
                  <a:lnTo>
                    <a:pt x="150" y="109"/>
                  </a:lnTo>
                  <a:lnTo>
                    <a:pt x="154" y="113"/>
                  </a:lnTo>
                  <a:lnTo>
                    <a:pt x="158" y="122"/>
                  </a:lnTo>
                  <a:lnTo>
                    <a:pt x="154" y="134"/>
                  </a:lnTo>
                  <a:lnTo>
                    <a:pt x="150" y="130"/>
                  </a:lnTo>
                  <a:lnTo>
                    <a:pt x="150" y="118"/>
                  </a:lnTo>
                  <a:lnTo>
                    <a:pt x="138" y="113"/>
                  </a:lnTo>
                  <a:lnTo>
                    <a:pt x="142" y="130"/>
                  </a:lnTo>
                  <a:lnTo>
                    <a:pt x="130" y="130"/>
                  </a:lnTo>
                  <a:lnTo>
                    <a:pt x="130" y="118"/>
                  </a:lnTo>
                  <a:lnTo>
                    <a:pt x="118" y="105"/>
                  </a:lnTo>
                  <a:lnTo>
                    <a:pt x="109" y="105"/>
                  </a:lnTo>
                  <a:lnTo>
                    <a:pt x="97" y="109"/>
                  </a:lnTo>
                  <a:lnTo>
                    <a:pt x="85" y="105"/>
                  </a:lnTo>
                  <a:lnTo>
                    <a:pt x="73" y="109"/>
                  </a:lnTo>
                  <a:lnTo>
                    <a:pt x="65" y="122"/>
                  </a:lnTo>
                  <a:lnTo>
                    <a:pt x="65" y="134"/>
                  </a:lnTo>
                  <a:lnTo>
                    <a:pt x="77" y="138"/>
                  </a:lnTo>
                  <a:lnTo>
                    <a:pt x="85" y="142"/>
                  </a:lnTo>
                  <a:lnTo>
                    <a:pt x="77" y="146"/>
                  </a:lnTo>
                  <a:lnTo>
                    <a:pt x="77" y="162"/>
                  </a:lnTo>
                  <a:lnTo>
                    <a:pt x="73" y="174"/>
                  </a:lnTo>
                  <a:close/>
                </a:path>
              </a:pathLst>
            </a:custGeom>
            <a:solidFill>
              <a:srgbClr val="7030A0"/>
            </a:solidFill>
            <a:ln w="3175" cap="rnd" cmpd="sng">
              <a:solidFill>
                <a:srgbClr val="9A8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814" name="Freeform 244">
              <a:extLst>
                <a:ext uri="{FF2B5EF4-FFF2-40B4-BE49-F238E27FC236}">
                  <a16:creationId xmlns="" xmlns:a16="http://schemas.microsoft.com/office/drawing/2014/main" id="{83D01E53-ADCC-4D10-B827-A3CF640DDA49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4070" y="3371952"/>
              <a:ext cx="272434" cy="197876"/>
            </a:xfrm>
            <a:custGeom>
              <a:avLst/>
              <a:gdLst>
                <a:gd name="T0" fmla="*/ 696 w 757"/>
                <a:gd name="T1" fmla="*/ 94 h 550"/>
                <a:gd name="T2" fmla="*/ 659 w 757"/>
                <a:gd name="T3" fmla="*/ 90 h 550"/>
                <a:gd name="T4" fmla="*/ 631 w 757"/>
                <a:gd name="T5" fmla="*/ 74 h 550"/>
                <a:gd name="T6" fmla="*/ 598 w 757"/>
                <a:gd name="T7" fmla="*/ 66 h 550"/>
                <a:gd name="T8" fmla="*/ 558 w 757"/>
                <a:gd name="T9" fmla="*/ 78 h 550"/>
                <a:gd name="T10" fmla="*/ 525 w 757"/>
                <a:gd name="T11" fmla="*/ 70 h 550"/>
                <a:gd name="T12" fmla="*/ 480 w 757"/>
                <a:gd name="T13" fmla="*/ 45 h 550"/>
                <a:gd name="T14" fmla="*/ 448 w 757"/>
                <a:gd name="T15" fmla="*/ 29 h 550"/>
                <a:gd name="T16" fmla="*/ 423 w 757"/>
                <a:gd name="T17" fmla="*/ 33 h 550"/>
                <a:gd name="T18" fmla="*/ 374 w 757"/>
                <a:gd name="T19" fmla="*/ 29 h 550"/>
                <a:gd name="T20" fmla="*/ 338 w 757"/>
                <a:gd name="T21" fmla="*/ 17 h 550"/>
                <a:gd name="T22" fmla="*/ 277 w 757"/>
                <a:gd name="T23" fmla="*/ 25 h 550"/>
                <a:gd name="T24" fmla="*/ 224 w 757"/>
                <a:gd name="T25" fmla="*/ 13 h 550"/>
                <a:gd name="T26" fmla="*/ 151 w 757"/>
                <a:gd name="T27" fmla="*/ 13 h 550"/>
                <a:gd name="T28" fmla="*/ 114 w 757"/>
                <a:gd name="T29" fmla="*/ 9 h 550"/>
                <a:gd name="T30" fmla="*/ 69 w 757"/>
                <a:gd name="T31" fmla="*/ 9 h 550"/>
                <a:gd name="T32" fmla="*/ 65 w 757"/>
                <a:gd name="T33" fmla="*/ 25 h 550"/>
                <a:gd name="T34" fmla="*/ 33 w 757"/>
                <a:gd name="T35" fmla="*/ 33 h 550"/>
                <a:gd name="T36" fmla="*/ 4 w 757"/>
                <a:gd name="T37" fmla="*/ 66 h 550"/>
                <a:gd name="T38" fmla="*/ 29 w 757"/>
                <a:gd name="T39" fmla="*/ 78 h 550"/>
                <a:gd name="T40" fmla="*/ 20 w 757"/>
                <a:gd name="T41" fmla="*/ 110 h 550"/>
                <a:gd name="T42" fmla="*/ 20 w 757"/>
                <a:gd name="T43" fmla="*/ 118 h 550"/>
                <a:gd name="T44" fmla="*/ 61 w 757"/>
                <a:gd name="T45" fmla="*/ 114 h 550"/>
                <a:gd name="T46" fmla="*/ 69 w 757"/>
                <a:gd name="T47" fmla="*/ 139 h 550"/>
                <a:gd name="T48" fmla="*/ 118 w 757"/>
                <a:gd name="T49" fmla="*/ 135 h 550"/>
                <a:gd name="T50" fmla="*/ 151 w 757"/>
                <a:gd name="T51" fmla="*/ 131 h 550"/>
                <a:gd name="T52" fmla="*/ 179 w 757"/>
                <a:gd name="T53" fmla="*/ 163 h 550"/>
                <a:gd name="T54" fmla="*/ 147 w 757"/>
                <a:gd name="T55" fmla="*/ 196 h 550"/>
                <a:gd name="T56" fmla="*/ 147 w 757"/>
                <a:gd name="T57" fmla="*/ 220 h 550"/>
                <a:gd name="T58" fmla="*/ 138 w 757"/>
                <a:gd name="T59" fmla="*/ 253 h 550"/>
                <a:gd name="T60" fmla="*/ 134 w 757"/>
                <a:gd name="T61" fmla="*/ 285 h 550"/>
                <a:gd name="T62" fmla="*/ 118 w 757"/>
                <a:gd name="T63" fmla="*/ 310 h 550"/>
                <a:gd name="T64" fmla="*/ 130 w 757"/>
                <a:gd name="T65" fmla="*/ 334 h 550"/>
                <a:gd name="T66" fmla="*/ 130 w 757"/>
                <a:gd name="T67" fmla="*/ 350 h 550"/>
                <a:gd name="T68" fmla="*/ 114 w 757"/>
                <a:gd name="T69" fmla="*/ 379 h 550"/>
                <a:gd name="T70" fmla="*/ 138 w 757"/>
                <a:gd name="T71" fmla="*/ 395 h 550"/>
                <a:gd name="T72" fmla="*/ 110 w 757"/>
                <a:gd name="T73" fmla="*/ 428 h 550"/>
                <a:gd name="T74" fmla="*/ 110 w 757"/>
                <a:gd name="T75" fmla="*/ 464 h 550"/>
                <a:gd name="T76" fmla="*/ 134 w 757"/>
                <a:gd name="T77" fmla="*/ 460 h 550"/>
                <a:gd name="T78" fmla="*/ 163 w 757"/>
                <a:gd name="T79" fmla="*/ 481 h 550"/>
                <a:gd name="T80" fmla="*/ 179 w 757"/>
                <a:gd name="T81" fmla="*/ 509 h 550"/>
                <a:gd name="T82" fmla="*/ 195 w 757"/>
                <a:gd name="T83" fmla="*/ 538 h 550"/>
                <a:gd name="T84" fmla="*/ 236 w 757"/>
                <a:gd name="T85" fmla="*/ 542 h 550"/>
                <a:gd name="T86" fmla="*/ 265 w 757"/>
                <a:gd name="T87" fmla="*/ 517 h 550"/>
                <a:gd name="T88" fmla="*/ 317 w 757"/>
                <a:gd name="T89" fmla="*/ 497 h 550"/>
                <a:gd name="T90" fmla="*/ 374 w 757"/>
                <a:gd name="T91" fmla="*/ 497 h 550"/>
                <a:gd name="T92" fmla="*/ 427 w 757"/>
                <a:gd name="T93" fmla="*/ 497 h 550"/>
                <a:gd name="T94" fmla="*/ 464 w 757"/>
                <a:gd name="T95" fmla="*/ 452 h 550"/>
                <a:gd name="T96" fmla="*/ 509 w 757"/>
                <a:gd name="T97" fmla="*/ 420 h 550"/>
                <a:gd name="T98" fmla="*/ 545 w 757"/>
                <a:gd name="T99" fmla="*/ 375 h 550"/>
                <a:gd name="T100" fmla="*/ 553 w 757"/>
                <a:gd name="T101" fmla="*/ 350 h 550"/>
                <a:gd name="T102" fmla="*/ 537 w 757"/>
                <a:gd name="T103" fmla="*/ 306 h 550"/>
                <a:gd name="T104" fmla="*/ 558 w 757"/>
                <a:gd name="T105" fmla="*/ 269 h 550"/>
                <a:gd name="T106" fmla="*/ 594 w 757"/>
                <a:gd name="T107" fmla="*/ 228 h 550"/>
                <a:gd name="T108" fmla="*/ 623 w 757"/>
                <a:gd name="T109" fmla="*/ 196 h 550"/>
                <a:gd name="T110" fmla="*/ 663 w 757"/>
                <a:gd name="T111" fmla="*/ 184 h 550"/>
                <a:gd name="T112" fmla="*/ 733 w 757"/>
                <a:gd name="T113" fmla="*/ 147 h 550"/>
                <a:gd name="T114" fmla="*/ 757 w 757"/>
                <a:gd name="T115" fmla="*/ 106 h 5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57"/>
                <a:gd name="T175" fmla="*/ 0 h 550"/>
                <a:gd name="T176" fmla="*/ 757 w 757"/>
                <a:gd name="T177" fmla="*/ 550 h 55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57" h="550">
                  <a:moveTo>
                    <a:pt x="728" y="94"/>
                  </a:moveTo>
                  <a:lnTo>
                    <a:pt x="728" y="94"/>
                  </a:lnTo>
                  <a:lnTo>
                    <a:pt x="716" y="102"/>
                  </a:lnTo>
                  <a:lnTo>
                    <a:pt x="704" y="98"/>
                  </a:lnTo>
                  <a:lnTo>
                    <a:pt x="696" y="94"/>
                  </a:lnTo>
                  <a:lnTo>
                    <a:pt x="688" y="94"/>
                  </a:lnTo>
                  <a:lnTo>
                    <a:pt x="676" y="94"/>
                  </a:lnTo>
                  <a:lnTo>
                    <a:pt x="671" y="94"/>
                  </a:lnTo>
                  <a:lnTo>
                    <a:pt x="663" y="90"/>
                  </a:lnTo>
                  <a:lnTo>
                    <a:pt x="659" y="90"/>
                  </a:lnTo>
                  <a:lnTo>
                    <a:pt x="647" y="94"/>
                  </a:lnTo>
                  <a:lnTo>
                    <a:pt x="643" y="82"/>
                  </a:lnTo>
                  <a:lnTo>
                    <a:pt x="631" y="74"/>
                  </a:lnTo>
                  <a:lnTo>
                    <a:pt x="619" y="70"/>
                  </a:lnTo>
                  <a:lnTo>
                    <a:pt x="606" y="66"/>
                  </a:lnTo>
                  <a:lnTo>
                    <a:pt x="602" y="66"/>
                  </a:lnTo>
                  <a:lnTo>
                    <a:pt x="598" y="66"/>
                  </a:lnTo>
                  <a:lnTo>
                    <a:pt x="598" y="78"/>
                  </a:lnTo>
                  <a:lnTo>
                    <a:pt x="586" y="78"/>
                  </a:lnTo>
                  <a:lnTo>
                    <a:pt x="578" y="74"/>
                  </a:lnTo>
                  <a:lnTo>
                    <a:pt x="566" y="74"/>
                  </a:lnTo>
                  <a:lnTo>
                    <a:pt x="558" y="78"/>
                  </a:lnTo>
                  <a:lnTo>
                    <a:pt x="549" y="74"/>
                  </a:lnTo>
                  <a:lnTo>
                    <a:pt x="537" y="66"/>
                  </a:lnTo>
                  <a:lnTo>
                    <a:pt x="525" y="70"/>
                  </a:lnTo>
                  <a:lnTo>
                    <a:pt x="513" y="61"/>
                  </a:lnTo>
                  <a:lnTo>
                    <a:pt x="505" y="57"/>
                  </a:lnTo>
                  <a:lnTo>
                    <a:pt x="492" y="53"/>
                  </a:lnTo>
                  <a:lnTo>
                    <a:pt x="480" y="45"/>
                  </a:lnTo>
                  <a:lnTo>
                    <a:pt x="472" y="45"/>
                  </a:lnTo>
                  <a:lnTo>
                    <a:pt x="464" y="33"/>
                  </a:lnTo>
                  <a:lnTo>
                    <a:pt x="452" y="33"/>
                  </a:lnTo>
                  <a:lnTo>
                    <a:pt x="452" y="29"/>
                  </a:lnTo>
                  <a:lnTo>
                    <a:pt x="448" y="29"/>
                  </a:lnTo>
                  <a:lnTo>
                    <a:pt x="448" y="25"/>
                  </a:lnTo>
                  <a:lnTo>
                    <a:pt x="440" y="29"/>
                  </a:lnTo>
                  <a:lnTo>
                    <a:pt x="435" y="29"/>
                  </a:lnTo>
                  <a:lnTo>
                    <a:pt x="423" y="33"/>
                  </a:lnTo>
                  <a:lnTo>
                    <a:pt x="411" y="29"/>
                  </a:lnTo>
                  <a:lnTo>
                    <a:pt x="403" y="25"/>
                  </a:lnTo>
                  <a:lnTo>
                    <a:pt x="391" y="21"/>
                  </a:lnTo>
                  <a:lnTo>
                    <a:pt x="378" y="25"/>
                  </a:lnTo>
                  <a:lnTo>
                    <a:pt x="374" y="29"/>
                  </a:lnTo>
                  <a:lnTo>
                    <a:pt x="370" y="29"/>
                  </a:lnTo>
                  <a:lnTo>
                    <a:pt x="366" y="29"/>
                  </a:lnTo>
                  <a:lnTo>
                    <a:pt x="362" y="25"/>
                  </a:lnTo>
                  <a:lnTo>
                    <a:pt x="350" y="21"/>
                  </a:lnTo>
                  <a:lnTo>
                    <a:pt x="338" y="17"/>
                  </a:lnTo>
                  <a:lnTo>
                    <a:pt x="326" y="17"/>
                  </a:lnTo>
                  <a:lnTo>
                    <a:pt x="313" y="25"/>
                  </a:lnTo>
                  <a:lnTo>
                    <a:pt x="313" y="21"/>
                  </a:lnTo>
                  <a:lnTo>
                    <a:pt x="305" y="25"/>
                  </a:lnTo>
                  <a:lnTo>
                    <a:pt x="277" y="25"/>
                  </a:lnTo>
                  <a:lnTo>
                    <a:pt x="256" y="21"/>
                  </a:lnTo>
                  <a:lnTo>
                    <a:pt x="252" y="21"/>
                  </a:lnTo>
                  <a:lnTo>
                    <a:pt x="248" y="17"/>
                  </a:lnTo>
                  <a:lnTo>
                    <a:pt x="236" y="17"/>
                  </a:lnTo>
                  <a:lnTo>
                    <a:pt x="224" y="13"/>
                  </a:lnTo>
                  <a:lnTo>
                    <a:pt x="216" y="13"/>
                  </a:lnTo>
                  <a:lnTo>
                    <a:pt x="203" y="9"/>
                  </a:lnTo>
                  <a:lnTo>
                    <a:pt x="191" y="13"/>
                  </a:lnTo>
                  <a:lnTo>
                    <a:pt x="163" y="13"/>
                  </a:lnTo>
                  <a:lnTo>
                    <a:pt x="151" y="13"/>
                  </a:lnTo>
                  <a:lnTo>
                    <a:pt x="147" y="13"/>
                  </a:lnTo>
                  <a:lnTo>
                    <a:pt x="142" y="13"/>
                  </a:lnTo>
                  <a:lnTo>
                    <a:pt x="130" y="17"/>
                  </a:lnTo>
                  <a:lnTo>
                    <a:pt x="126" y="13"/>
                  </a:lnTo>
                  <a:lnTo>
                    <a:pt x="114" y="9"/>
                  </a:lnTo>
                  <a:lnTo>
                    <a:pt x="102" y="0"/>
                  </a:lnTo>
                  <a:lnTo>
                    <a:pt x="94" y="0"/>
                  </a:lnTo>
                  <a:lnTo>
                    <a:pt x="90" y="0"/>
                  </a:lnTo>
                  <a:lnTo>
                    <a:pt x="77" y="0"/>
                  </a:lnTo>
                  <a:lnTo>
                    <a:pt x="69" y="9"/>
                  </a:lnTo>
                  <a:lnTo>
                    <a:pt x="61" y="17"/>
                  </a:lnTo>
                  <a:lnTo>
                    <a:pt x="65" y="17"/>
                  </a:lnTo>
                  <a:lnTo>
                    <a:pt x="61" y="17"/>
                  </a:lnTo>
                  <a:lnTo>
                    <a:pt x="65" y="25"/>
                  </a:lnTo>
                  <a:lnTo>
                    <a:pt x="65" y="21"/>
                  </a:lnTo>
                  <a:lnTo>
                    <a:pt x="65" y="25"/>
                  </a:lnTo>
                  <a:lnTo>
                    <a:pt x="57" y="25"/>
                  </a:lnTo>
                  <a:lnTo>
                    <a:pt x="45" y="25"/>
                  </a:lnTo>
                  <a:lnTo>
                    <a:pt x="33" y="33"/>
                  </a:lnTo>
                  <a:lnTo>
                    <a:pt x="24" y="29"/>
                  </a:lnTo>
                  <a:lnTo>
                    <a:pt x="12" y="41"/>
                  </a:lnTo>
                  <a:lnTo>
                    <a:pt x="0" y="49"/>
                  </a:lnTo>
                  <a:lnTo>
                    <a:pt x="8" y="61"/>
                  </a:lnTo>
                  <a:lnTo>
                    <a:pt x="4" y="66"/>
                  </a:lnTo>
                  <a:lnTo>
                    <a:pt x="8" y="70"/>
                  </a:lnTo>
                  <a:lnTo>
                    <a:pt x="20" y="66"/>
                  </a:lnTo>
                  <a:lnTo>
                    <a:pt x="20" y="70"/>
                  </a:lnTo>
                  <a:lnTo>
                    <a:pt x="16" y="82"/>
                  </a:lnTo>
                  <a:lnTo>
                    <a:pt x="29" y="78"/>
                  </a:lnTo>
                  <a:lnTo>
                    <a:pt x="24" y="86"/>
                  </a:lnTo>
                  <a:lnTo>
                    <a:pt x="20" y="98"/>
                  </a:lnTo>
                  <a:lnTo>
                    <a:pt x="33" y="94"/>
                  </a:lnTo>
                  <a:lnTo>
                    <a:pt x="33" y="98"/>
                  </a:lnTo>
                  <a:lnTo>
                    <a:pt x="20" y="110"/>
                  </a:lnTo>
                  <a:lnTo>
                    <a:pt x="33" y="106"/>
                  </a:lnTo>
                  <a:lnTo>
                    <a:pt x="37" y="102"/>
                  </a:lnTo>
                  <a:lnTo>
                    <a:pt x="33" y="106"/>
                  </a:lnTo>
                  <a:lnTo>
                    <a:pt x="20" y="118"/>
                  </a:lnTo>
                  <a:lnTo>
                    <a:pt x="29" y="131"/>
                  </a:lnTo>
                  <a:lnTo>
                    <a:pt x="33" y="123"/>
                  </a:lnTo>
                  <a:lnTo>
                    <a:pt x="45" y="118"/>
                  </a:lnTo>
                  <a:lnTo>
                    <a:pt x="57" y="114"/>
                  </a:lnTo>
                  <a:lnTo>
                    <a:pt x="61" y="114"/>
                  </a:lnTo>
                  <a:lnTo>
                    <a:pt x="65" y="127"/>
                  </a:lnTo>
                  <a:lnTo>
                    <a:pt x="61" y="135"/>
                  </a:lnTo>
                  <a:lnTo>
                    <a:pt x="65" y="139"/>
                  </a:lnTo>
                  <a:lnTo>
                    <a:pt x="69" y="139"/>
                  </a:lnTo>
                  <a:lnTo>
                    <a:pt x="81" y="135"/>
                  </a:lnTo>
                  <a:lnTo>
                    <a:pt x="94" y="135"/>
                  </a:lnTo>
                  <a:lnTo>
                    <a:pt x="106" y="135"/>
                  </a:lnTo>
                  <a:lnTo>
                    <a:pt x="110" y="139"/>
                  </a:lnTo>
                  <a:lnTo>
                    <a:pt x="118" y="135"/>
                  </a:lnTo>
                  <a:lnTo>
                    <a:pt x="122" y="135"/>
                  </a:lnTo>
                  <a:lnTo>
                    <a:pt x="134" y="131"/>
                  </a:lnTo>
                  <a:lnTo>
                    <a:pt x="134" y="127"/>
                  </a:lnTo>
                  <a:lnTo>
                    <a:pt x="138" y="131"/>
                  </a:lnTo>
                  <a:lnTo>
                    <a:pt x="151" y="131"/>
                  </a:lnTo>
                  <a:lnTo>
                    <a:pt x="163" y="131"/>
                  </a:lnTo>
                  <a:lnTo>
                    <a:pt x="163" y="147"/>
                  </a:lnTo>
                  <a:lnTo>
                    <a:pt x="171" y="151"/>
                  </a:lnTo>
                  <a:lnTo>
                    <a:pt x="183" y="159"/>
                  </a:lnTo>
                  <a:lnTo>
                    <a:pt x="179" y="163"/>
                  </a:lnTo>
                  <a:lnTo>
                    <a:pt x="167" y="175"/>
                  </a:lnTo>
                  <a:lnTo>
                    <a:pt x="155" y="184"/>
                  </a:lnTo>
                  <a:lnTo>
                    <a:pt x="147" y="196"/>
                  </a:lnTo>
                  <a:lnTo>
                    <a:pt x="138" y="196"/>
                  </a:lnTo>
                  <a:lnTo>
                    <a:pt x="138" y="200"/>
                  </a:lnTo>
                  <a:lnTo>
                    <a:pt x="147" y="208"/>
                  </a:lnTo>
                  <a:lnTo>
                    <a:pt x="147" y="220"/>
                  </a:lnTo>
                  <a:lnTo>
                    <a:pt x="147" y="228"/>
                  </a:lnTo>
                  <a:lnTo>
                    <a:pt x="142" y="241"/>
                  </a:lnTo>
                  <a:lnTo>
                    <a:pt x="142" y="249"/>
                  </a:lnTo>
                  <a:lnTo>
                    <a:pt x="138" y="253"/>
                  </a:lnTo>
                  <a:lnTo>
                    <a:pt x="138" y="265"/>
                  </a:lnTo>
                  <a:lnTo>
                    <a:pt x="142" y="269"/>
                  </a:lnTo>
                  <a:lnTo>
                    <a:pt x="138" y="281"/>
                  </a:lnTo>
                  <a:lnTo>
                    <a:pt x="134" y="281"/>
                  </a:lnTo>
                  <a:lnTo>
                    <a:pt x="134" y="285"/>
                  </a:lnTo>
                  <a:lnTo>
                    <a:pt x="134" y="293"/>
                  </a:lnTo>
                  <a:lnTo>
                    <a:pt x="130" y="293"/>
                  </a:lnTo>
                  <a:lnTo>
                    <a:pt x="102" y="293"/>
                  </a:lnTo>
                  <a:lnTo>
                    <a:pt x="110" y="306"/>
                  </a:lnTo>
                  <a:lnTo>
                    <a:pt x="118" y="310"/>
                  </a:lnTo>
                  <a:lnTo>
                    <a:pt x="114" y="314"/>
                  </a:lnTo>
                  <a:lnTo>
                    <a:pt x="118" y="322"/>
                  </a:lnTo>
                  <a:lnTo>
                    <a:pt x="126" y="334"/>
                  </a:lnTo>
                  <a:lnTo>
                    <a:pt x="130" y="334"/>
                  </a:lnTo>
                  <a:lnTo>
                    <a:pt x="134" y="338"/>
                  </a:lnTo>
                  <a:lnTo>
                    <a:pt x="138" y="338"/>
                  </a:lnTo>
                  <a:lnTo>
                    <a:pt x="130" y="346"/>
                  </a:lnTo>
                  <a:lnTo>
                    <a:pt x="130" y="350"/>
                  </a:lnTo>
                  <a:lnTo>
                    <a:pt x="122" y="359"/>
                  </a:lnTo>
                  <a:lnTo>
                    <a:pt x="118" y="363"/>
                  </a:lnTo>
                  <a:lnTo>
                    <a:pt x="114" y="375"/>
                  </a:lnTo>
                  <a:lnTo>
                    <a:pt x="114" y="379"/>
                  </a:lnTo>
                  <a:lnTo>
                    <a:pt x="118" y="383"/>
                  </a:lnTo>
                  <a:lnTo>
                    <a:pt x="126" y="395"/>
                  </a:lnTo>
                  <a:lnTo>
                    <a:pt x="126" y="399"/>
                  </a:lnTo>
                  <a:lnTo>
                    <a:pt x="138" y="395"/>
                  </a:lnTo>
                  <a:lnTo>
                    <a:pt x="134" y="407"/>
                  </a:lnTo>
                  <a:lnTo>
                    <a:pt x="122" y="411"/>
                  </a:lnTo>
                  <a:lnTo>
                    <a:pt x="118" y="411"/>
                  </a:lnTo>
                  <a:lnTo>
                    <a:pt x="118" y="415"/>
                  </a:lnTo>
                  <a:lnTo>
                    <a:pt x="110" y="428"/>
                  </a:lnTo>
                  <a:lnTo>
                    <a:pt x="102" y="440"/>
                  </a:lnTo>
                  <a:lnTo>
                    <a:pt x="102" y="444"/>
                  </a:lnTo>
                  <a:lnTo>
                    <a:pt x="106" y="456"/>
                  </a:lnTo>
                  <a:lnTo>
                    <a:pt x="110" y="464"/>
                  </a:lnTo>
                  <a:lnTo>
                    <a:pt x="110" y="468"/>
                  </a:lnTo>
                  <a:lnTo>
                    <a:pt x="122" y="464"/>
                  </a:lnTo>
                  <a:lnTo>
                    <a:pt x="134" y="460"/>
                  </a:lnTo>
                  <a:lnTo>
                    <a:pt x="142" y="460"/>
                  </a:lnTo>
                  <a:lnTo>
                    <a:pt x="138" y="464"/>
                  </a:lnTo>
                  <a:lnTo>
                    <a:pt x="138" y="468"/>
                  </a:lnTo>
                  <a:lnTo>
                    <a:pt x="151" y="472"/>
                  </a:lnTo>
                  <a:lnTo>
                    <a:pt x="163" y="481"/>
                  </a:lnTo>
                  <a:lnTo>
                    <a:pt x="175" y="489"/>
                  </a:lnTo>
                  <a:lnTo>
                    <a:pt x="179" y="489"/>
                  </a:lnTo>
                  <a:lnTo>
                    <a:pt x="171" y="497"/>
                  </a:lnTo>
                  <a:lnTo>
                    <a:pt x="167" y="501"/>
                  </a:lnTo>
                  <a:lnTo>
                    <a:pt x="179" y="509"/>
                  </a:lnTo>
                  <a:lnTo>
                    <a:pt x="183" y="513"/>
                  </a:lnTo>
                  <a:lnTo>
                    <a:pt x="183" y="517"/>
                  </a:lnTo>
                  <a:lnTo>
                    <a:pt x="179" y="521"/>
                  </a:lnTo>
                  <a:lnTo>
                    <a:pt x="183" y="525"/>
                  </a:lnTo>
                  <a:lnTo>
                    <a:pt x="195" y="538"/>
                  </a:lnTo>
                  <a:lnTo>
                    <a:pt x="203" y="546"/>
                  </a:lnTo>
                  <a:lnTo>
                    <a:pt x="220" y="550"/>
                  </a:lnTo>
                  <a:lnTo>
                    <a:pt x="224" y="550"/>
                  </a:lnTo>
                  <a:lnTo>
                    <a:pt x="232" y="542"/>
                  </a:lnTo>
                  <a:lnTo>
                    <a:pt x="236" y="542"/>
                  </a:lnTo>
                  <a:lnTo>
                    <a:pt x="240" y="529"/>
                  </a:lnTo>
                  <a:lnTo>
                    <a:pt x="244" y="525"/>
                  </a:lnTo>
                  <a:lnTo>
                    <a:pt x="256" y="517"/>
                  </a:lnTo>
                  <a:lnTo>
                    <a:pt x="265" y="517"/>
                  </a:lnTo>
                  <a:lnTo>
                    <a:pt x="277" y="517"/>
                  </a:lnTo>
                  <a:lnTo>
                    <a:pt x="289" y="505"/>
                  </a:lnTo>
                  <a:lnTo>
                    <a:pt x="293" y="501"/>
                  </a:lnTo>
                  <a:lnTo>
                    <a:pt x="305" y="501"/>
                  </a:lnTo>
                  <a:lnTo>
                    <a:pt x="317" y="497"/>
                  </a:lnTo>
                  <a:lnTo>
                    <a:pt x="342" y="497"/>
                  </a:lnTo>
                  <a:lnTo>
                    <a:pt x="342" y="501"/>
                  </a:lnTo>
                  <a:lnTo>
                    <a:pt x="354" y="497"/>
                  </a:lnTo>
                  <a:lnTo>
                    <a:pt x="366" y="497"/>
                  </a:lnTo>
                  <a:lnTo>
                    <a:pt x="374" y="497"/>
                  </a:lnTo>
                  <a:lnTo>
                    <a:pt x="387" y="501"/>
                  </a:lnTo>
                  <a:lnTo>
                    <a:pt x="395" y="501"/>
                  </a:lnTo>
                  <a:lnTo>
                    <a:pt x="407" y="493"/>
                  </a:lnTo>
                  <a:lnTo>
                    <a:pt x="419" y="493"/>
                  </a:lnTo>
                  <a:lnTo>
                    <a:pt x="427" y="497"/>
                  </a:lnTo>
                  <a:lnTo>
                    <a:pt x="440" y="485"/>
                  </a:lnTo>
                  <a:lnTo>
                    <a:pt x="444" y="472"/>
                  </a:lnTo>
                  <a:lnTo>
                    <a:pt x="448" y="464"/>
                  </a:lnTo>
                  <a:lnTo>
                    <a:pt x="456" y="456"/>
                  </a:lnTo>
                  <a:lnTo>
                    <a:pt x="464" y="452"/>
                  </a:lnTo>
                  <a:lnTo>
                    <a:pt x="472" y="448"/>
                  </a:lnTo>
                  <a:lnTo>
                    <a:pt x="484" y="440"/>
                  </a:lnTo>
                  <a:lnTo>
                    <a:pt x="496" y="440"/>
                  </a:lnTo>
                  <a:lnTo>
                    <a:pt x="509" y="432"/>
                  </a:lnTo>
                  <a:lnTo>
                    <a:pt x="509" y="420"/>
                  </a:lnTo>
                  <a:lnTo>
                    <a:pt x="513" y="415"/>
                  </a:lnTo>
                  <a:lnTo>
                    <a:pt x="517" y="403"/>
                  </a:lnTo>
                  <a:lnTo>
                    <a:pt x="525" y="395"/>
                  </a:lnTo>
                  <a:lnTo>
                    <a:pt x="533" y="383"/>
                  </a:lnTo>
                  <a:lnTo>
                    <a:pt x="545" y="375"/>
                  </a:lnTo>
                  <a:lnTo>
                    <a:pt x="558" y="367"/>
                  </a:lnTo>
                  <a:lnTo>
                    <a:pt x="570" y="363"/>
                  </a:lnTo>
                  <a:lnTo>
                    <a:pt x="558" y="350"/>
                  </a:lnTo>
                  <a:lnTo>
                    <a:pt x="553" y="350"/>
                  </a:lnTo>
                  <a:lnTo>
                    <a:pt x="549" y="342"/>
                  </a:lnTo>
                  <a:lnTo>
                    <a:pt x="541" y="330"/>
                  </a:lnTo>
                  <a:lnTo>
                    <a:pt x="537" y="318"/>
                  </a:lnTo>
                  <a:lnTo>
                    <a:pt x="537" y="310"/>
                  </a:lnTo>
                  <a:lnTo>
                    <a:pt x="537" y="306"/>
                  </a:lnTo>
                  <a:lnTo>
                    <a:pt x="545" y="293"/>
                  </a:lnTo>
                  <a:lnTo>
                    <a:pt x="545" y="289"/>
                  </a:lnTo>
                  <a:lnTo>
                    <a:pt x="558" y="277"/>
                  </a:lnTo>
                  <a:lnTo>
                    <a:pt x="558" y="269"/>
                  </a:lnTo>
                  <a:lnTo>
                    <a:pt x="570" y="257"/>
                  </a:lnTo>
                  <a:lnTo>
                    <a:pt x="582" y="245"/>
                  </a:lnTo>
                  <a:lnTo>
                    <a:pt x="586" y="232"/>
                  </a:lnTo>
                  <a:lnTo>
                    <a:pt x="594" y="228"/>
                  </a:lnTo>
                  <a:lnTo>
                    <a:pt x="610" y="220"/>
                  </a:lnTo>
                  <a:lnTo>
                    <a:pt x="598" y="212"/>
                  </a:lnTo>
                  <a:lnTo>
                    <a:pt x="610" y="200"/>
                  </a:lnTo>
                  <a:lnTo>
                    <a:pt x="623" y="196"/>
                  </a:lnTo>
                  <a:lnTo>
                    <a:pt x="631" y="192"/>
                  </a:lnTo>
                  <a:lnTo>
                    <a:pt x="643" y="188"/>
                  </a:lnTo>
                  <a:lnTo>
                    <a:pt x="655" y="184"/>
                  </a:lnTo>
                  <a:lnTo>
                    <a:pt x="663" y="184"/>
                  </a:lnTo>
                  <a:lnTo>
                    <a:pt x="676" y="179"/>
                  </a:lnTo>
                  <a:lnTo>
                    <a:pt x="688" y="175"/>
                  </a:lnTo>
                  <a:lnTo>
                    <a:pt x="688" y="171"/>
                  </a:lnTo>
                  <a:lnTo>
                    <a:pt x="700" y="163"/>
                  </a:lnTo>
                  <a:lnTo>
                    <a:pt x="733" y="147"/>
                  </a:lnTo>
                  <a:lnTo>
                    <a:pt x="745" y="139"/>
                  </a:lnTo>
                  <a:lnTo>
                    <a:pt x="749" y="127"/>
                  </a:lnTo>
                  <a:lnTo>
                    <a:pt x="749" y="123"/>
                  </a:lnTo>
                  <a:lnTo>
                    <a:pt x="745" y="110"/>
                  </a:lnTo>
                  <a:lnTo>
                    <a:pt x="757" y="106"/>
                  </a:lnTo>
                  <a:lnTo>
                    <a:pt x="749" y="94"/>
                  </a:lnTo>
                  <a:lnTo>
                    <a:pt x="741" y="94"/>
                  </a:lnTo>
                  <a:lnTo>
                    <a:pt x="728" y="94"/>
                  </a:lnTo>
                  <a:close/>
                </a:path>
              </a:pathLst>
            </a:custGeom>
            <a:solidFill>
              <a:srgbClr val="7030A0"/>
            </a:solidFill>
            <a:ln w="3175" cap="rnd" cmpd="sng">
              <a:solidFill>
                <a:srgbClr val="9A8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815" name="Freeform 251">
              <a:extLst>
                <a:ext uri="{FF2B5EF4-FFF2-40B4-BE49-F238E27FC236}">
                  <a16:creationId xmlns="" xmlns:a16="http://schemas.microsoft.com/office/drawing/2014/main" id="{280F4750-684C-4609-B469-5C23A8B402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230880" y="3168679"/>
              <a:ext cx="282511" cy="239970"/>
            </a:xfrm>
            <a:custGeom>
              <a:avLst/>
              <a:gdLst>
                <a:gd name="T0" fmla="*/ 704 w 785"/>
                <a:gd name="T1" fmla="*/ 517 h 667"/>
                <a:gd name="T2" fmla="*/ 695 w 785"/>
                <a:gd name="T3" fmla="*/ 472 h 667"/>
                <a:gd name="T4" fmla="*/ 716 w 785"/>
                <a:gd name="T5" fmla="*/ 435 h 667"/>
                <a:gd name="T6" fmla="*/ 708 w 785"/>
                <a:gd name="T7" fmla="*/ 391 h 667"/>
                <a:gd name="T8" fmla="*/ 663 w 785"/>
                <a:gd name="T9" fmla="*/ 374 h 667"/>
                <a:gd name="T10" fmla="*/ 655 w 785"/>
                <a:gd name="T11" fmla="*/ 378 h 667"/>
                <a:gd name="T12" fmla="*/ 671 w 785"/>
                <a:gd name="T13" fmla="*/ 342 h 667"/>
                <a:gd name="T14" fmla="*/ 712 w 785"/>
                <a:gd name="T15" fmla="*/ 297 h 667"/>
                <a:gd name="T16" fmla="*/ 720 w 785"/>
                <a:gd name="T17" fmla="*/ 281 h 667"/>
                <a:gd name="T18" fmla="*/ 744 w 785"/>
                <a:gd name="T19" fmla="*/ 277 h 667"/>
                <a:gd name="T20" fmla="*/ 744 w 785"/>
                <a:gd name="T21" fmla="*/ 244 h 667"/>
                <a:gd name="T22" fmla="*/ 756 w 785"/>
                <a:gd name="T23" fmla="*/ 216 h 667"/>
                <a:gd name="T24" fmla="*/ 785 w 785"/>
                <a:gd name="T25" fmla="*/ 167 h 667"/>
                <a:gd name="T26" fmla="*/ 740 w 785"/>
                <a:gd name="T27" fmla="*/ 155 h 667"/>
                <a:gd name="T28" fmla="*/ 691 w 785"/>
                <a:gd name="T29" fmla="*/ 150 h 667"/>
                <a:gd name="T30" fmla="*/ 659 w 785"/>
                <a:gd name="T31" fmla="*/ 130 h 667"/>
                <a:gd name="T32" fmla="*/ 630 w 785"/>
                <a:gd name="T33" fmla="*/ 122 h 667"/>
                <a:gd name="T34" fmla="*/ 586 w 785"/>
                <a:gd name="T35" fmla="*/ 102 h 667"/>
                <a:gd name="T36" fmla="*/ 561 w 785"/>
                <a:gd name="T37" fmla="*/ 89 h 667"/>
                <a:gd name="T38" fmla="*/ 541 w 785"/>
                <a:gd name="T39" fmla="*/ 89 h 667"/>
                <a:gd name="T40" fmla="*/ 508 w 785"/>
                <a:gd name="T41" fmla="*/ 57 h 667"/>
                <a:gd name="T42" fmla="*/ 484 w 785"/>
                <a:gd name="T43" fmla="*/ 41 h 667"/>
                <a:gd name="T44" fmla="*/ 476 w 785"/>
                <a:gd name="T45" fmla="*/ 24 h 667"/>
                <a:gd name="T46" fmla="*/ 439 w 785"/>
                <a:gd name="T47" fmla="*/ 0 h 667"/>
                <a:gd name="T48" fmla="*/ 382 w 785"/>
                <a:gd name="T49" fmla="*/ 24 h 667"/>
                <a:gd name="T50" fmla="*/ 370 w 785"/>
                <a:gd name="T51" fmla="*/ 81 h 667"/>
                <a:gd name="T52" fmla="*/ 297 w 785"/>
                <a:gd name="T53" fmla="*/ 118 h 667"/>
                <a:gd name="T54" fmla="*/ 293 w 785"/>
                <a:gd name="T55" fmla="*/ 138 h 667"/>
                <a:gd name="T56" fmla="*/ 219 w 785"/>
                <a:gd name="T57" fmla="*/ 138 h 667"/>
                <a:gd name="T58" fmla="*/ 171 w 785"/>
                <a:gd name="T59" fmla="*/ 110 h 667"/>
                <a:gd name="T60" fmla="*/ 203 w 785"/>
                <a:gd name="T61" fmla="*/ 195 h 667"/>
                <a:gd name="T62" fmla="*/ 166 w 785"/>
                <a:gd name="T63" fmla="*/ 199 h 667"/>
                <a:gd name="T64" fmla="*/ 101 w 785"/>
                <a:gd name="T65" fmla="*/ 175 h 667"/>
                <a:gd name="T66" fmla="*/ 24 w 785"/>
                <a:gd name="T67" fmla="*/ 191 h 667"/>
                <a:gd name="T68" fmla="*/ 24 w 785"/>
                <a:gd name="T69" fmla="*/ 211 h 667"/>
                <a:gd name="T70" fmla="*/ 4 w 785"/>
                <a:gd name="T71" fmla="*/ 240 h 667"/>
                <a:gd name="T72" fmla="*/ 73 w 785"/>
                <a:gd name="T73" fmla="*/ 260 h 667"/>
                <a:gd name="T74" fmla="*/ 146 w 785"/>
                <a:gd name="T75" fmla="*/ 281 h 667"/>
                <a:gd name="T76" fmla="*/ 183 w 785"/>
                <a:gd name="T77" fmla="*/ 305 h 667"/>
                <a:gd name="T78" fmla="*/ 166 w 785"/>
                <a:gd name="T79" fmla="*/ 321 h 667"/>
                <a:gd name="T80" fmla="*/ 207 w 785"/>
                <a:gd name="T81" fmla="*/ 370 h 667"/>
                <a:gd name="T82" fmla="*/ 215 w 785"/>
                <a:gd name="T83" fmla="*/ 419 h 667"/>
                <a:gd name="T84" fmla="*/ 256 w 785"/>
                <a:gd name="T85" fmla="*/ 480 h 667"/>
                <a:gd name="T86" fmla="*/ 215 w 785"/>
                <a:gd name="T87" fmla="*/ 460 h 667"/>
                <a:gd name="T88" fmla="*/ 207 w 785"/>
                <a:gd name="T89" fmla="*/ 529 h 667"/>
                <a:gd name="T90" fmla="*/ 179 w 785"/>
                <a:gd name="T91" fmla="*/ 594 h 667"/>
                <a:gd name="T92" fmla="*/ 236 w 785"/>
                <a:gd name="T93" fmla="*/ 622 h 667"/>
                <a:gd name="T94" fmla="*/ 280 w 785"/>
                <a:gd name="T95" fmla="*/ 639 h 667"/>
                <a:gd name="T96" fmla="*/ 333 w 785"/>
                <a:gd name="T97" fmla="*/ 631 h 667"/>
                <a:gd name="T98" fmla="*/ 378 w 785"/>
                <a:gd name="T99" fmla="*/ 643 h 667"/>
                <a:gd name="T100" fmla="*/ 407 w 785"/>
                <a:gd name="T101" fmla="*/ 659 h 667"/>
                <a:gd name="T102" fmla="*/ 472 w 785"/>
                <a:gd name="T103" fmla="*/ 659 h 667"/>
                <a:gd name="T104" fmla="*/ 472 w 785"/>
                <a:gd name="T105" fmla="*/ 622 h 667"/>
                <a:gd name="T106" fmla="*/ 533 w 785"/>
                <a:gd name="T107" fmla="*/ 578 h 667"/>
                <a:gd name="T108" fmla="*/ 590 w 785"/>
                <a:gd name="T109" fmla="*/ 590 h 667"/>
                <a:gd name="T110" fmla="*/ 630 w 785"/>
                <a:gd name="T111" fmla="*/ 606 h 667"/>
                <a:gd name="T112" fmla="*/ 708 w 785"/>
                <a:gd name="T113" fmla="*/ 578 h 667"/>
                <a:gd name="T114" fmla="*/ 740 w 785"/>
                <a:gd name="T115" fmla="*/ 561 h 6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85"/>
                <a:gd name="T175" fmla="*/ 0 h 667"/>
                <a:gd name="T176" fmla="*/ 785 w 785"/>
                <a:gd name="T177" fmla="*/ 667 h 66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85" h="667">
                  <a:moveTo>
                    <a:pt x="752" y="541"/>
                  </a:moveTo>
                  <a:lnTo>
                    <a:pt x="752" y="537"/>
                  </a:lnTo>
                  <a:lnTo>
                    <a:pt x="744" y="533"/>
                  </a:lnTo>
                  <a:lnTo>
                    <a:pt x="732" y="537"/>
                  </a:lnTo>
                  <a:lnTo>
                    <a:pt x="720" y="529"/>
                  </a:lnTo>
                  <a:lnTo>
                    <a:pt x="708" y="525"/>
                  </a:lnTo>
                  <a:lnTo>
                    <a:pt x="704" y="517"/>
                  </a:lnTo>
                  <a:lnTo>
                    <a:pt x="704" y="513"/>
                  </a:lnTo>
                  <a:lnTo>
                    <a:pt x="704" y="500"/>
                  </a:lnTo>
                  <a:lnTo>
                    <a:pt x="708" y="496"/>
                  </a:lnTo>
                  <a:lnTo>
                    <a:pt x="712" y="492"/>
                  </a:lnTo>
                  <a:lnTo>
                    <a:pt x="704" y="480"/>
                  </a:lnTo>
                  <a:lnTo>
                    <a:pt x="695" y="476"/>
                  </a:lnTo>
                  <a:lnTo>
                    <a:pt x="695" y="472"/>
                  </a:lnTo>
                  <a:lnTo>
                    <a:pt x="687" y="464"/>
                  </a:lnTo>
                  <a:lnTo>
                    <a:pt x="687" y="460"/>
                  </a:lnTo>
                  <a:lnTo>
                    <a:pt x="691" y="460"/>
                  </a:lnTo>
                  <a:lnTo>
                    <a:pt x="704" y="460"/>
                  </a:lnTo>
                  <a:lnTo>
                    <a:pt x="708" y="456"/>
                  </a:lnTo>
                  <a:lnTo>
                    <a:pt x="720" y="443"/>
                  </a:lnTo>
                  <a:lnTo>
                    <a:pt x="716" y="435"/>
                  </a:lnTo>
                  <a:lnTo>
                    <a:pt x="708" y="423"/>
                  </a:lnTo>
                  <a:lnTo>
                    <a:pt x="704" y="419"/>
                  </a:lnTo>
                  <a:lnTo>
                    <a:pt x="700" y="411"/>
                  </a:lnTo>
                  <a:lnTo>
                    <a:pt x="704" y="407"/>
                  </a:lnTo>
                  <a:lnTo>
                    <a:pt x="712" y="403"/>
                  </a:lnTo>
                  <a:lnTo>
                    <a:pt x="708" y="391"/>
                  </a:lnTo>
                  <a:lnTo>
                    <a:pt x="695" y="378"/>
                  </a:lnTo>
                  <a:lnTo>
                    <a:pt x="695" y="366"/>
                  </a:lnTo>
                  <a:lnTo>
                    <a:pt x="700" y="366"/>
                  </a:lnTo>
                  <a:lnTo>
                    <a:pt x="687" y="362"/>
                  </a:lnTo>
                  <a:lnTo>
                    <a:pt x="675" y="366"/>
                  </a:lnTo>
                  <a:lnTo>
                    <a:pt x="663" y="374"/>
                  </a:lnTo>
                  <a:lnTo>
                    <a:pt x="663" y="382"/>
                  </a:lnTo>
                  <a:lnTo>
                    <a:pt x="659" y="382"/>
                  </a:lnTo>
                  <a:lnTo>
                    <a:pt x="655" y="382"/>
                  </a:lnTo>
                  <a:lnTo>
                    <a:pt x="647" y="386"/>
                  </a:lnTo>
                  <a:lnTo>
                    <a:pt x="651" y="382"/>
                  </a:lnTo>
                  <a:lnTo>
                    <a:pt x="655" y="378"/>
                  </a:lnTo>
                  <a:lnTo>
                    <a:pt x="659" y="370"/>
                  </a:lnTo>
                  <a:lnTo>
                    <a:pt x="655" y="362"/>
                  </a:lnTo>
                  <a:lnTo>
                    <a:pt x="659" y="354"/>
                  </a:lnTo>
                  <a:lnTo>
                    <a:pt x="671" y="342"/>
                  </a:lnTo>
                  <a:lnTo>
                    <a:pt x="675" y="334"/>
                  </a:lnTo>
                  <a:lnTo>
                    <a:pt x="675" y="329"/>
                  </a:lnTo>
                  <a:lnTo>
                    <a:pt x="687" y="317"/>
                  </a:lnTo>
                  <a:lnTo>
                    <a:pt x="691" y="317"/>
                  </a:lnTo>
                  <a:lnTo>
                    <a:pt x="691" y="313"/>
                  </a:lnTo>
                  <a:lnTo>
                    <a:pt x="700" y="305"/>
                  </a:lnTo>
                  <a:lnTo>
                    <a:pt x="712" y="297"/>
                  </a:lnTo>
                  <a:lnTo>
                    <a:pt x="712" y="293"/>
                  </a:lnTo>
                  <a:lnTo>
                    <a:pt x="708" y="281"/>
                  </a:lnTo>
                  <a:lnTo>
                    <a:pt x="712" y="281"/>
                  </a:lnTo>
                  <a:lnTo>
                    <a:pt x="720" y="281"/>
                  </a:lnTo>
                  <a:lnTo>
                    <a:pt x="728" y="289"/>
                  </a:lnTo>
                  <a:lnTo>
                    <a:pt x="732" y="289"/>
                  </a:lnTo>
                  <a:lnTo>
                    <a:pt x="736" y="285"/>
                  </a:lnTo>
                  <a:lnTo>
                    <a:pt x="740" y="281"/>
                  </a:lnTo>
                  <a:lnTo>
                    <a:pt x="740" y="277"/>
                  </a:lnTo>
                  <a:lnTo>
                    <a:pt x="744" y="277"/>
                  </a:lnTo>
                  <a:lnTo>
                    <a:pt x="744" y="273"/>
                  </a:lnTo>
                  <a:lnTo>
                    <a:pt x="740" y="260"/>
                  </a:lnTo>
                  <a:lnTo>
                    <a:pt x="744" y="256"/>
                  </a:lnTo>
                  <a:lnTo>
                    <a:pt x="748" y="244"/>
                  </a:lnTo>
                  <a:lnTo>
                    <a:pt x="744" y="244"/>
                  </a:lnTo>
                  <a:lnTo>
                    <a:pt x="744" y="240"/>
                  </a:lnTo>
                  <a:lnTo>
                    <a:pt x="744" y="236"/>
                  </a:lnTo>
                  <a:lnTo>
                    <a:pt x="744" y="232"/>
                  </a:lnTo>
                  <a:lnTo>
                    <a:pt x="748" y="228"/>
                  </a:lnTo>
                  <a:lnTo>
                    <a:pt x="752" y="220"/>
                  </a:lnTo>
                  <a:lnTo>
                    <a:pt x="756" y="216"/>
                  </a:lnTo>
                  <a:lnTo>
                    <a:pt x="752" y="211"/>
                  </a:lnTo>
                  <a:lnTo>
                    <a:pt x="756" y="203"/>
                  </a:lnTo>
                  <a:lnTo>
                    <a:pt x="756" y="199"/>
                  </a:lnTo>
                  <a:lnTo>
                    <a:pt x="769" y="187"/>
                  </a:lnTo>
                  <a:lnTo>
                    <a:pt x="777" y="179"/>
                  </a:lnTo>
                  <a:lnTo>
                    <a:pt x="785" y="167"/>
                  </a:lnTo>
                  <a:lnTo>
                    <a:pt x="781" y="167"/>
                  </a:lnTo>
                  <a:lnTo>
                    <a:pt x="769" y="163"/>
                  </a:lnTo>
                  <a:lnTo>
                    <a:pt x="748" y="163"/>
                  </a:lnTo>
                  <a:lnTo>
                    <a:pt x="740" y="155"/>
                  </a:lnTo>
                  <a:lnTo>
                    <a:pt x="732" y="155"/>
                  </a:lnTo>
                  <a:lnTo>
                    <a:pt x="724" y="155"/>
                  </a:lnTo>
                  <a:lnTo>
                    <a:pt x="712" y="159"/>
                  </a:lnTo>
                  <a:lnTo>
                    <a:pt x="712" y="150"/>
                  </a:lnTo>
                  <a:lnTo>
                    <a:pt x="708" y="150"/>
                  </a:lnTo>
                  <a:lnTo>
                    <a:pt x="704" y="150"/>
                  </a:lnTo>
                  <a:lnTo>
                    <a:pt x="691" y="150"/>
                  </a:lnTo>
                  <a:lnTo>
                    <a:pt x="691" y="146"/>
                  </a:lnTo>
                  <a:lnTo>
                    <a:pt x="683" y="134"/>
                  </a:lnTo>
                  <a:lnTo>
                    <a:pt x="671" y="130"/>
                  </a:lnTo>
                  <a:lnTo>
                    <a:pt x="663" y="126"/>
                  </a:lnTo>
                  <a:lnTo>
                    <a:pt x="659" y="130"/>
                  </a:lnTo>
                  <a:lnTo>
                    <a:pt x="655" y="130"/>
                  </a:lnTo>
                  <a:lnTo>
                    <a:pt x="647" y="126"/>
                  </a:lnTo>
                  <a:lnTo>
                    <a:pt x="638" y="126"/>
                  </a:lnTo>
                  <a:lnTo>
                    <a:pt x="638" y="122"/>
                  </a:lnTo>
                  <a:lnTo>
                    <a:pt x="634" y="122"/>
                  </a:lnTo>
                  <a:lnTo>
                    <a:pt x="634" y="126"/>
                  </a:lnTo>
                  <a:lnTo>
                    <a:pt x="630" y="122"/>
                  </a:lnTo>
                  <a:lnTo>
                    <a:pt x="618" y="126"/>
                  </a:lnTo>
                  <a:lnTo>
                    <a:pt x="614" y="118"/>
                  </a:lnTo>
                  <a:lnTo>
                    <a:pt x="610" y="118"/>
                  </a:lnTo>
                  <a:lnTo>
                    <a:pt x="598" y="110"/>
                  </a:lnTo>
                  <a:lnTo>
                    <a:pt x="590" y="102"/>
                  </a:lnTo>
                  <a:lnTo>
                    <a:pt x="586" y="102"/>
                  </a:lnTo>
                  <a:lnTo>
                    <a:pt x="582" y="98"/>
                  </a:lnTo>
                  <a:lnTo>
                    <a:pt x="577" y="89"/>
                  </a:lnTo>
                  <a:lnTo>
                    <a:pt x="582" y="77"/>
                  </a:lnTo>
                  <a:lnTo>
                    <a:pt x="577" y="73"/>
                  </a:lnTo>
                  <a:lnTo>
                    <a:pt x="577" y="77"/>
                  </a:lnTo>
                  <a:lnTo>
                    <a:pt x="569" y="89"/>
                  </a:lnTo>
                  <a:lnTo>
                    <a:pt x="561" y="89"/>
                  </a:lnTo>
                  <a:lnTo>
                    <a:pt x="557" y="93"/>
                  </a:lnTo>
                  <a:lnTo>
                    <a:pt x="553" y="89"/>
                  </a:lnTo>
                  <a:lnTo>
                    <a:pt x="541" y="89"/>
                  </a:lnTo>
                  <a:lnTo>
                    <a:pt x="537" y="89"/>
                  </a:lnTo>
                  <a:lnTo>
                    <a:pt x="541" y="89"/>
                  </a:lnTo>
                  <a:lnTo>
                    <a:pt x="537" y="77"/>
                  </a:lnTo>
                  <a:lnTo>
                    <a:pt x="537" y="65"/>
                  </a:lnTo>
                  <a:lnTo>
                    <a:pt x="529" y="61"/>
                  </a:lnTo>
                  <a:lnTo>
                    <a:pt x="525" y="61"/>
                  </a:lnTo>
                  <a:lnTo>
                    <a:pt x="520" y="61"/>
                  </a:lnTo>
                  <a:lnTo>
                    <a:pt x="508" y="57"/>
                  </a:lnTo>
                  <a:lnTo>
                    <a:pt x="508" y="53"/>
                  </a:lnTo>
                  <a:lnTo>
                    <a:pt x="504" y="49"/>
                  </a:lnTo>
                  <a:lnTo>
                    <a:pt x="496" y="49"/>
                  </a:lnTo>
                  <a:lnTo>
                    <a:pt x="484" y="41"/>
                  </a:lnTo>
                  <a:lnTo>
                    <a:pt x="484" y="32"/>
                  </a:lnTo>
                  <a:lnTo>
                    <a:pt x="480" y="32"/>
                  </a:lnTo>
                  <a:lnTo>
                    <a:pt x="480" y="28"/>
                  </a:lnTo>
                  <a:lnTo>
                    <a:pt x="480" y="24"/>
                  </a:lnTo>
                  <a:lnTo>
                    <a:pt x="476" y="24"/>
                  </a:lnTo>
                  <a:lnTo>
                    <a:pt x="472" y="28"/>
                  </a:lnTo>
                  <a:lnTo>
                    <a:pt x="464" y="32"/>
                  </a:lnTo>
                  <a:lnTo>
                    <a:pt x="459" y="32"/>
                  </a:lnTo>
                  <a:lnTo>
                    <a:pt x="455" y="28"/>
                  </a:lnTo>
                  <a:lnTo>
                    <a:pt x="443" y="16"/>
                  </a:lnTo>
                  <a:lnTo>
                    <a:pt x="443" y="4"/>
                  </a:lnTo>
                  <a:lnTo>
                    <a:pt x="439" y="0"/>
                  </a:lnTo>
                  <a:lnTo>
                    <a:pt x="435" y="4"/>
                  </a:lnTo>
                  <a:lnTo>
                    <a:pt x="427" y="4"/>
                  </a:lnTo>
                  <a:lnTo>
                    <a:pt x="411" y="8"/>
                  </a:lnTo>
                  <a:lnTo>
                    <a:pt x="398" y="12"/>
                  </a:lnTo>
                  <a:lnTo>
                    <a:pt x="394" y="12"/>
                  </a:lnTo>
                  <a:lnTo>
                    <a:pt x="382" y="24"/>
                  </a:lnTo>
                  <a:lnTo>
                    <a:pt x="382" y="37"/>
                  </a:lnTo>
                  <a:lnTo>
                    <a:pt x="382" y="49"/>
                  </a:lnTo>
                  <a:lnTo>
                    <a:pt x="382" y="57"/>
                  </a:lnTo>
                  <a:lnTo>
                    <a:pt x="382" y="61"/>
                  </a:lnTo>
                  <a:lnTo>
                    <a:pt x="386" y="73"/>
                  </a:lnTo>
                  <a:lnTo>
                    <a:pt x="378" y="69"/>
                  </a:lnTo>
                  <a:lnTo>
                    <a:pt x="370" y="81"/>
                  </a:lnTo>
                  <a:lnTo>
                    <a:pt x="362" y="89"/>
                  </a:lnTo>
                  <a:lnTo>
                    <a:pt x="354" y="93"/>
                  </a:lnTo>
                  <a:lnTo>
                    <a:pt x="341" y="93"/>
                  </a:lnTo>
                  <a:lnTo>
                    <a:pt x="333" y="98"/>
                  </a:lnTo>
                  <a:lnTo>
                    <a:pt x="317" y="102"/>
                  </a:lnTo>
                  <a:lnTo>
                    <a:pt x="305" y="110"/>
                  </a:lnTo>
                  <a:lnTo>
                    <a:pt x="297" y="118"/>
                  </a:lnTo>
                  <a:lnTo>
                    <a:pt x="305" y="130"/>
                  </a:lnTo>
                  <a:lnTo>
                    <a:pt x="317" y="130"/>
                  </a:lnTo>
                  <a:lnTo>
                    <a:pt x="317" y="126"/>
                  </a:lnTo>
                  <a:lnTo>
                    <a:pt x="317" y="130"/>
                  </a:lnTo>
                  <a:lnTo>
                    <a:pt x="305" y="134"/>
                  </a:lnTo>
                  <a:lnTo>
                    <a:pt x="293" y="138"/>
                  </a:lnTo>
                  <a:lnTo>
                    <a:pt x="289" y="142"/>
                  </a:lnTo>
                  <a:lnTo>
                    <a:pt x="280" y="142"/>
                  </a:lnTo>
                  <a:lnTo>
                    <a:pt x="268" y="142"/>
                  </a:lnTo>
                  <a:lnTo>
                    <a:pt x="256" y="138"/>
                  </a:lnTo>
                  <a:lnTo>
                    <a:pt x="244" y="138"/>
                  </a:lnTo>
                  <a:lnTo>
                    <a:pt x="232" y="134"/>
                  </a:lnTo>
                  <a:lnTo>
                    <a:pt x="219" y="138"/>
                  </a:lnTo>
                  <a:lnTo>
                    <a:pt x="215" y="134"/>
                  </a:lnTo>
                  <a:lnTo>
                    <a:pt x="207" y="122"/>
                  </a:lnTo>
                  <a:lnTo>
                    <a:pt x="207" y="110"/>
                  </a:lnTo>
                  <a:lnTo>
                    <a:pt x="195" y="114"/>
                  </a:lnTo>
                  <a:lnTo>
                    <a:pt x="191" y="114"/>
                  </a:lnTo>
                  <a:lnTo>
                    <a:pt x="183" y="114"/>
                  </a:lnTo>
                  <a:lnTo>
                    <a:pt x="171" y="110"/>
                  </a:lnTo>
                  <a:lnTo>
                    <a:pt x="175" y="122"/>
                  </a:lnTo>
                  <a:lnTo>
                    <a:pt x="179" y="134"/>
                  </a:lnTo>
                  <a:lnTo>
                    <a:pt x="187" y="146"/>
                  </a:lnTo>
                  <a:lnTo>
                    <a:pt x="191" y="159"/>
                  </a:lnTo>
                  <a:lnTo>
                    <a:pt x="195" y="171"/>
                  </a:lnTo>
                  <a:lnTo>
                    <a:pt x="195" y="183"/>
                  </a:lnTo>
                  <a:lnTo>
                    <a:pt x="203" y="195"/>
                  </a:lnTo>
                  <a:lnTo>
                    <a:pt x="191" y="195"/>
                  </a:lnTo>
                  <a:lnTo>
                    <a:pt x="179" y="195"/>
                  </a:lnTo>
                  <a:lnTo>
                    <a:pt x="166" y="199"/>
                  </a:lnTo>
                  <a:lnTo>
                    <a:pt x="171" y="203"/>
                  </a:lnTo>
                  <a:lnTo>
                    <a:pt x="166" y="199"/>
                  </a:lnTo>
                  <a:lnTo>
                    <a:pt x="158" y="195"/>
                  </a:lnTo>
                  <a:lnTo>
                    <a:pt x="146" y="191"/>
                  </a:lnTo>
                  <a:lnTo>
                    <a:pt x="142" y="191"/>
                  </a:lnTo>
                  <a:lnTo>
                    <a:pt x="134" y="199"/>
                  </a:lnTo>
                  <a:lnTo>
                    <a:pt x="122" y="199"/>
                  </a:lnTo>
                  <a:lnTo>
                    <a:pt x="109" y="187"/>
                  </a:lnTo>
                  <a:lnTo>
                    <a:pt x="101" y="175"/>
                  </a:lnTo>
                  <a:lnTo>
                    <a:pt x="89" y="179"/>
                  </a:lnTo>
                  <a:lnTo>
                    <a:pt x="77" y="179"/>
                  </a:lnTo>
                  <a:lnTo>
                    <a:pt x="69" y="191"/>
                  </a:lnTo>
                  <a:lnTo>
                    <a:pt x="57" y="187"/>
                  </a:lnTo>
                  <a:lnTo>
                    <a:pt x="48" y="187"/>
                  </a:lnTo>
                  <a:lnTo>
                    <a:pt x="36" y="191"/>
                  </a:lnTo>
                  <a:lnTo>
                    <a:pt x="24" y="191"/>
                  </a:lnTo>
                  <a:lnTo>
                    <a:pt x="12" y="195"/>
                  </a:lnTo>
                  <a:lnTo>
                    <a:pt x="0" y="207"/>
                  </a:lnTo>
                  <a:lnTo>
                    <a:pt x="0" y="220"/>
                  </a:lnTo>
                  <a:lnTo>
                    <a:pt x="12" y="216"/>
                  </a:lnTo>
                  <a:lnTo>
                    <a:pt x="24" y="211"/>
                  </a:lnTo>
                  <a:lnTo>
                    <a:pt x="24" y="220"/>
                  </a:lnTo>
                  <a:lnTo>
                    <a:pt x="12" y="216"/>
                  </a:lnTo>
                  <a:lnTo>
                    <a:pt x="16" y="228"/>
                  </a:lnTo>
                  <a:lnTo>
                    <a:pt x="24" y="236"/>
                  </a:lnTo>
                  <a:lnTo>
                    <a:pt x="16" y="236"/>
                  </a:lnTo>
                  <a:lnTo>
                    <a:pt x="4" y="240"/>
                  </a:lnTo>
                  <a:lnTo>
                    <a:pt x="8" y="240"/>
                  </a:lnTo>
                  <a:lnTo>
                    <a:pt x="20" y="248"/>
                  </a:lnTo>
                  <a:lnTo>
                    <a:pt x="32" y="260"/>
                  </a:lnTo>
                  <a:lnTo>
                    <a:pt x="44" y="256"/>
                  </a:lnTo>
                  <a:lnTo>
                    <a:pt x="57" y="260"/>
                  </a:lnTo>
                  <a:lnTo>
                    <a:pt x="69" y="260"/>
                  </a:lnTo>
                  <a:lnTo>
                    <a:pt x="73" y="260"/>
                  </a:lnTo>
                  <a:lnTo>
                    <a:pt x="81" y="264"/>
                  </a:lnTo>
                  <a:lnTo>
                    <a:pt x="93" y="273"/>
                  </a:lnTo>
                  <a:lnTo>
                    <a:pt x="101" y="285"/>
                  </a:lnTo>
                  <a:lnTo>
                    <a:pt x="109" y="273"/>
                  </a:lnTo>
                  <a:lnTo>
                    <a:pt x="122" y="281"/>
                  </a:lnTo>
                  <a:lnTo>
                    <a:pt x="134" y="281"/>
                  </a:lnTo>
                  <a:lnTo>
                    <a:pt x="146" y="281"/>
                  </a:lnTo>
                  <a:lnTo>
                    <a:pt x="138" y="285"/>
                  </a:lnTo>
                  <a:lnTo>
                    <a:pt x="138" y="289"/>
                  </a:lnTo>
                  <a:lnTo>
                    <a:pt x="142" y="297"/>
                  </a:lnTo>
                  <a:lnTo>
                    <a:pt x="154" y="297"/>
                  </a:lnTo>
                  <a:lnTo>
                    <a:pt x="158" y="297"/>
                  </a:lnTo>
                  <a:lnTo>
                    <a:pt x="171" y="297"/>
                  </a:lnTo>
                  <a:lnTo>
                    <a:pt x="183" y="305"/>
                  </a:lnTo>
                  <a:lnTo>
                    <a:pt x="171" y="297"/>
                  </a:lnTo>
                  <a:lnTo>
                    <a:pt x="158" y="297"/>
                  </a:lnTo>
                  <a:lnTo>
                    <a:pt x="154" y="309"/>
                  </a:lnTo>
                  <a:lnTo>
                    <a:pt x="166" y="317"/>
                  </a:lnTo>
                  <a:lnTo>
                    <a:pt x="166" y="321"/>
                  </a:lnTo>
                  <a:lnTo>
                    <a:pt x="158" y="334"/>
                  </a:lnTo>
                  <a:lnTo>
                    <a:pt x="171" y="342"/>
                  </a:lnTo>
                  <a:lnTo>
                    <a:pt x="171" y="346"/>
                  </a:lnTo>
                  <a:lnTo>
                    <a:pt x="179" y="358"/>
                  </a:lnTo>
                  <a:lnTo>
                    <a:pt x="187" y="362"/>
                  </a:lnTo>
                  <a:lnTo>
                    <a:pt x="195" y="366"/>
                  </a:lnTo>
                  <a:lnTo>
                    <a:pt x="207" y="370"/>
                  </a:lnTo>
                  <a:lnTo>
                    <a:pt x="219" y="370"/>
                  </a:lnTo>
                  <a:lnTo>
                    <a:pt x="219" y="378"/>
                  </a:lnTo>
                  <a:lnTo>
                    <a:pt x="219" y="391"/>
                  </a:lnTo>
                  <a:lnTo>
                    <a:pt x="223" y="403"/>
                  </a:lnTo>
                  <a:lnTo>
                    <a:pt x="219" y="411"/>
                  </a:lnTo>
                  <a:lnTo>
                    <a:pt x="211" y="419"/>
                  </a:lnTo>
                  <a:lnTo>
                    <a:pt x="215" y="419"/>
                  </a:lnTo>
                  <a:lnTo>
                    <a:pt x="227" y="427"/>
                  </a:lnTo>
                  <a:lnTo>
                    <a:pt x="240" y="435"/>
                  </a:lnTo>
                  <a:lnTo>
                    <a:pt x="244" y="447"/>
                  </a:lnTo>
                  <a:lnTo>
                    <a:pt x="248" y="460"/>
                  </a:lnTo>
                  <a:lnTo>
                    <a:pt x="256" y="472"/>
                  </a:lnTo>
                  <a:lnTo>
                    <a:pt x="256" y="480"/>
                  </a:lnTo>
                  <a:lnTo>
                    <a:pt x="252" y="472"/>
                  </a:lnTo>
                  <a:lnTo>
                    <a:pt x="244" y="460"/>
                  </a:lnTo>
                  <a:lnTo>
                    <a:pt x="240" y="447"/>
                  </a:lnTo>
                  <a:lnTo>
                    <a:pt x="232" y="435"/>
                  </a:lnTo>
                  <a:lnTo>
                    <a:pt x="219" y="435"/>
                  </a:lnTo>
                  <a:lnTo>
                    <a:pt x="219" y="447"/>
                  </a:lnTo>
                  <a:lnTo>
                    <a:pt x="215" y="460"/>
                  </a:lnTo>
                  <a:lnTo>
                    <a:pt x="215" y="472"/>
                  </a:lnTo>
                  <a:lnTo>
                    <a:pt x="215" y="476"/>
                  </a:lnTo>
                  <a:lnTo>
                    <a:pt x="211" y="488"/>
                  </a:lnTo>
                  <a:lnTo>
                    <a:pt x="215" y="496"/>
                  </a:lnTo>
                  <a:lnTo>
                    <a:pt x="211" y="508"/>
                  </a:lnTo>
                  <a:lnTo>
                    <a:pt x="211" y="521"/>
                  </a:lnTo>
                  <a:lnTo>
                    <a:pt x="207" y="529"/>
                  </a:lnTo>
                  <a:lnTo>
                    <a:pt x="207" y="545"/>
                  </a:lnTo>
                  <a:lnTo>
                    <a:pt x="203" y="557"/>
                  </a:lnTo>
                  <a:lnTo>
                    <a:pt x="199" y="565"/>
                  </a:lnTo>
                  <a:lnTo>
                    <a:pt x="195" y="578"/>
                  </a:lnTo>
                  <a:lnTo>
                    <a:pt x="191" y="586"/>
                  </a:lnTo>
                  <a:lnTo>
                    <a:pt x="179" y="590"/>
                  </a:lnTo>
                  <a:lnTo>
                    <a:pt x="179" y="594"/>
                  </a:lnTo>
                  <a:lnTo>
                    <a:pt x="183" y="594"/>
                  </a:lnTo>
                  <a:lnTo>
                    <a:pt x="183" y="598"/>
                  </a:lnTo>
                  <a:lnTo>
                    <a:pt x="195" y="598"/>
                  </a:lnTo>
                  <a:lnTo>
                    <a:pt x="203" y="610"/>
                  </a:lnTo>
                  <a:lnTo>
                    <a:pt x="211" y="610"/>
                  </a:lnTo>
                  <a:lnTo>
                    <a:pt x="223" y="618"/>
                  </a:lnTo>
                  <a:lnTo>
                    <a:pt x="236" y="622"/>
                  </a:lnTo>
                  <a:lnTo>
                    <a:pt x="244" y="626"/>
                  </a:lnTo>
                  <a:lnTo>
                    <a:pt x="256" y="635"/>
                  </a:lnTo>
                  <a:lnTo>
                    <a:pt x="268" y="631"/>
                  </a:lnTo>
                  <a:lnTo>
                    <a:pt x="280" y="639"/>
                  </a:lnTo>
                  <a:lnTo>
                    <a:pt x="289" y="643"/>
                  </a:lnTo>
                  <a:lnTo>
                    <a:pt x="297" y="639"/>
                  </a:lnTo>
                  <a:lnTo>
                    <a:pt x="309" y="639"/>
                  </a:lnTo>
                  <a:lnTo>
                    <a:pt x="317" y="643"/>
                  </a:lnTo>
                  <a:lnTo>
                    <a:pt x="329" y="643"/>
                  </a:lnTo>
                  <a:lnTo>
                    <a:pt x="329" y="631"/>
                  </a:lnTo>
                  <a:lnTo>
                    <a:pt x="333" y="631"/>
                  </a:lnTo>
                  <a:lnTo>
                    <a:pt x="337" y="631"/>
                  </a:lnTo>
                  <a:lnTo>
                    <a:pt x="350" y="635"/>
                  </a:lnTo>
                  <a:lnTo>
                    <a:pt x="362" y="639"/>
                  </a:lnTo>
                  <a:lnTo>
                    <a:pt x="374" y="647"/>
                  </a:lnTo>
                  <a:lnTo>
                    <a:pt x="378" y="643"/>
                  </a:lnTo>
                  <a:lnTo>
                    <a:pt x="390" y="647"/>
                  </a:lnTo>
                  <a:lnTo>
                    <a:pt x="394" y="651"/>
                  </a:lnTo>
                  <a:lnTo>
                    <a:pt x="390" y="655"/>
                  </a:lnTo>
                  <a:lnTo>
                    <a:pt x="394" y="655"/>
                  </a:lnTo>
                  <a:lnTo>
                    <a:pt x="402" y="659"/>
                  </a:lnTo>
                  <a:lnTo>
                    <a:pt x="407" y="659"/>
                  </a:lnTo>
                  <a:lnTo>
                    <a:pt x="419" y="659"/>
                  </a:lnTo>
                  <a:lnTo>
                    <a:pt x="427" y="659"/>
                  </a:lnTo>
                  <a:lnTo>
                    <a:pt x="435" y="663"/>
                  </a:lnTo>
                  <a:lnTo>
                    <a:pt x="447" y="667"/>
                  </a:lnTo>
                  <a:lnTo>
                    <a:pt x="459" y="659"/>
                  </a:lnTo>
                  <a:lnTo>
                    <a:pt x="472" y="659"/>
                  </a:lnTo>
                  <a:lnTo>
                    <a:pt x="480" y="659"/>
                  </a:lnTo>
                  <a:lnTo>
                    <a:pt x="472" y="643"/>
                  </a:lnTo>
                  <a:lnTo>
                    <a:pt x="472" y="631"/>
                  </a:lnTo>
                  <a:lnTo>
                    <a:pt x="468" y="631"/>
                  </a:lnTo>
                  <a:lnTo>
                    <a:pt x="468" y="626"/>
                  </a:lnTo>
                  <a:lnTo>
                    <a:pt x="472" y="626"/>
                  </a:lnTo>
                  <a:lnTo>
                    <a:pt x="472" y="622"/>
                  </a:lnTo>
                  <a:lnTo>
                    <a:pt x="472" y="614"/>
                  </a:lnTo>
                  <a:lnTo>
                    <a:pt x="484" y="602"/>
                  </a:lnTo>
                  <a:lnTo>
                    <a:pt x="488" y="602"/>
                  </a:lnTo>
                  <a:lnTo>
                    <a:pt x="496" y="598"/>
                  </a:lnTo>
                  <a:lnTo>
                    <a:pt x="508" y="590"/>
                  </a:lnTo>
                  <a:lnTo>
                    <a:pt x="520" y="582"/>
                  </a:lnTo>
                  <a:lnTo>
                    <a:pt x="533" y="578"/>
                  </a:lnTo>
                  <a:lnTo>
                    <a:pt x="545" y="582"/>
                  </a:lnTo>
                  <a:lnTo>
                    <a:pt x="553" y="586"/>
                  </a:lnTo>
                  <a:lnTo>
                    <a:pt x="565" y="590"/>
                  </a:lnTo>
                  <a:lnTo>
                    <a:pt x="573" y="590"/>
                  </a:lnTo>
                  <a:lnTo>
                    <a:pt x="573" y="578"/>
                  </a:lnTo>
                  <a:lnTo>
                    <a:pt x="577" y="590"/>
                  </a:lnTo>
                  <a:lnTo>
                    <a:pt x="590" y="590"/>
                  </a:lnTo>
                  <a:lnTo>
                    <a:pt x="594" y="594"/>
                  </a:lnTo>
                  <a:lnTo>
                    <a:pt x="606" y="590"/>
                  </a:lnTo>
                  <a:lnTo>
                    <a:pt x="618" y="602"/>
                  </a:lnTo>
                  <a:lnTo>
                    <a:pt x="630" y="606"/>
                  </a:lnTo>
                  <a:lnTo>
                    <a:pt x="643" y="610"/>
                  </a:lnTo>
                  <a:lnTo>
                    <a:pt x="655" y="614"/>
                  </a:lnTo>
                  <a:lnTo>
                    <a:pt x="667" y="610"/>
                  </a:lnTo>
                  <a:lnTo>
                    <a:pt x="679" y="606"/>
                  </a:lnTo>
                  <a:lnTo>
                    <a:pt x="691" y="598"/>
                  </a:lnTo>
                  <a:lnTo>
                    <a:pt x="695" y="586"/>
                  </a:lnTo>
                  <a:lnTo>
                    <a:pt x="708" y="578"/>
                  </a:lnTo>
                  <a:lnTo>
                    <a:pt x="712" y="578"/>
                  </a:lnTo>
                  <a:lnTo>
                    <a:pt x="720" y="570"/>
                  </a:lnTo>
                  <a:lnTo>
                    <a:pt x="732" y="565"/>
                  </a:lnTo>
                  <a:lnTo>
                    <a:pt x="736" y="561"/>
                  </a:lnTo>
                  <a:lnTo>
                    <a:pt x="740" y="561"/>
                  </a:lnTo>
                  <a:lnTo>
                    <a:pt x="740" y="553"/>
                  </a:lnTo>
                  <a:lnTo>
                    <a:pt x="752" y="541"/>
                  </a:lnTo>
                  <a:close/>
                  <a:moveTo>
                    <a:pt x="407" y="659"/>
                  </a:moveTo>
                  <a:lnTo>
                    <a:pt x="407" y="659"/>
                  </a:lnTo>
                  <a:lnTo>
                    <a:pt x="411" y="659"/>
                  </a:lnTo>
                  <a:lnTo>
                    <a:pt x="407" y="659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9A8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816" name="Freeform 699">
              <a:extLst>
                <a:ext uri="{FF2B5EF4-FFF2-40B4-BE49-F238E27FC236}">
                  <a16:creationId xmlns="" xmlns:a16="http://schemas.microsoft.com/office/drawing/2014/main" id="{0EE5E20E-D3DA-4F6A-9DCE-56EB7279CEDA}"/>
                </a:ext>
              </a:extLst>
            </p:cNvPr>
            <p:cNvSpPr>
              <a:spLocks/>
            </p:cNvSpPr>
            <p:nvPr/>
          </p:nvSpPr>
          <p:spPr bwMode="gray">
            <a:xfrm>
              <a:off x="2735842" y="4868079"/>
              <a:ext cx="432116" cy="774512"/>
            </a:xfrm>
            <a:custGeom>
              <a:avLst/>
              <a:gdLst>
                <a:gd name="T0" fmla="*/ 936 w 1200"/>
                <a:gd name="T1" fmla="*/ 643 h 2152"/>
                <a:gd name="T2" fmla="*/ 956 w 1200"/>
                <a:gd name="T3" fmla="*/ 553 h 2152"/>
                <a:gd name="T4" fmla="*/ 1017 w 1200"/>
                <a:gd name="T5" fmla="*/ 480 h 2152"/>
                <a:gd name="T6" fmla="*/ 1107 w 1200"/>
                <a:gd name="T7" fmla="*/ 390 h 2152"/>
                <a:gd name="T8" fmla="*/ 1196 w 1200"/>
                <a:gd name="T9" fmla="*/ 309 h 2152"/>
                <a:gd name="T10" fmla="*/ 1139 w 1200"/>
                <a:gd name="T11" fmla="*/ 248 h 2152"/>
                <a:gd name="T12" fmla="*/ 1091 w 1200"/>
                <a:gd name="T13" fmla="*/ 333 h 2152"/>
                <a:gd name="T14" fmla="*/ 993 w 1200"/>
                <a:gd name="T15" fmla="*/ 366 h 2152"/>
                <a:gd name="T16" fmla="*/ 916 w 1200"/>
                <a:gd name="T17" fmla="*/ 329 h 2152"/>
                <a:gd name="T18" fmla="*/ 956 w 1200"/>
                <a:gd name="T19" fmla="*/ 224 h 2152"/>
                <a:gd name="T20" fmla="*/ 838 w 1200"/>
                <a:gd name="T21" fmla="*/ 158 h 2152"/>
                <a:gd name="T22" fmla="*/ 749 w 1200"/>
                <a:gd name="T23" fmla="*/ 114 h 2152"/>
                <a:gd name="T24" fmla="*/ 659 w 1200"/>
                <a:gd name="T25" fmla="*/ 28 h 2152"/>
                <a:gd name="T26" fmla="*/ 570 w 1200"/>
                <a:gd name="T27" fmla="*/ 36 h 2152"/>
                <a:gd name="T28" fmla="*/ 505 w 1200"/>
                <a:gd name="T29" fmla="*/ 20 h 2152"/>
                <a:gd name="T30" fmla="*/ 419 w 1200"/>
                <a:gd name="T31" fmla="*/ 24 h 2152"/>
                <a:gd name="T32" fmla="*/ 378 w 1200"/>
                <a:gd name="T33" fmla="*/ 130 h 2152"/>
                <a:gd name="T34" fmla="*/ 309 w 1200"/>
                <a:gd name="T35" fmla="*/ 207 h 2152"/>
                <a:gd name="T36" fmla="*/ 317 w 1200"/>
                <a:gd name="T37" fmla="*/ 325 h 2152"/>
                <a:gd name="T38" fmla="*/ 232 w 1200"/>
                <a:gd name="T39" fmla="*/ 435 h 2152"/>
                <a:gd name="T40" fmla="*/ 224 w 1200"/>
                <a:gd name="T41" fmla="*/ 541 h 2152"/>
                <a:gd name="T42" fmla="*/ 187 w 1200"/>
                <a:gd name="T43" fmla="*/ 655 h 2152"/>
                <a:gd name="T44" fmla="*/ 207 w 1200"/>
                <a:gd name="T45" fmla="*/ 740 h 2152"/>
                <a:gd name="T46" fmla="*/ 199 w 1200"/>
                <a:gd name="T47" fmla="*/ 846 h 2152"/>
                <a:gd name="T48" fmla="*/ 175 w 1200"/>
                <a:gd name="T49" fmla="*/ 952 h 2152"/>
                <a:gd name="T50" fmla="*/ 142 w 1200"/>
                <a:gd name="T51" fmla="*/ 1050 h 2152"/>
                <a:gd name="T52" fmla="*/ 130 w 1200"/>
                <a:gd name="T53" fmla="*/ 1139 h 2152"/>
                <a:gd name="T54" fmla="*/ 110 w 1200"/>
                <a:gd name="T55" fmla="*/ 1241 h 2152"/>
                <a:gd name="T56" fmla="*/ 106 w 1200"/>
                <a:gd name="T57" fmla="*/ 1359 h 2152"/>
                <a:gd name="T58" fmla="*/ 102 w 1200"/>
                <a:gd name="T59" fmla="*/ 1469 h 2152"/>
                <a:gd name="T60" fmla="*/ 138 w 1200"/>
                <a:gd name="T61" fmla="*/ 1538 h 2152"/>
                <a:gd name="T62" fmla="*/ 134 w 1200"/>
                <a:gd name="T63" fmla="*/ 1603 h 2152"/>
                <a:gd name="T64" fmla="*/ 110 w 1200"/>
                <a:gd name="T65" fmla="*/ 1680 h 2152"/>
                <a:gd name="T66" fmla="*/ 77 w 1200"/>
                <a:gd name="T67" fmla="*/ 1762 h 2152"/>
                <a:gd name="T68" fmla="*/ 49 w 1200"/>
                <a:gd name="T69" fmla="*/ 1875 h 2152"/>
                <a:gd name="T70" fmla="*/ 12 w 1200"/>
                <a:gd name="T71" fmla="*/ 1981 h 2152"/>
                <a:gd name="T72" fmla="*/ 77 w 1200"/>
                <a:gd name="T73" fmla="*/ 2063 h 2152"/>
                <a:gd name="T74" fmla="*/ 240 w 1200"/>
                <a:gd name="T75" fmla="*/ 2132 h 2152"/>
                <a:gd name="T76" fmla="*/ 309 w 1200"/>
                <a:gd name="T77" fmla="*/ 2152 h 2152"/>
                <a:gd name="T78" fmla="*/ 240 w 1200"/>
                <a:gd name="T79" fmla="*/ 2091 h 2152"/>
                <a:gd name="T80" fmla="*/ 252 w 1200"/>
                <a:gd name="T81" fmla="*/ 2046 h 2152"/>
                <a:gd name="T82" fmla="*/ 301 w 1200"/>
                <a:gd name="T83" fmla="*/ 1965 h 2152"/>
                <a:gd name="T84" fmla="*/ 297 w 1200"/>
                <a:gd name="T85" fmla="*/ 1949 h 2152"/>
                <a:gd name="T86" fmla="*/ 350 w 1200"/>
                <a:gd name="T87" fmla="*/ 1941 h 2152"/>
                <a:gd name="T88" fmla="*/ 435 w 1200"/>
                <a:gd name="T89" fmla="*/ 1835 h 2152"/>
                <a:gd name="T90" fmla="*/ 472 w 1200"/>
                <a:gd name="T91" fmla="*/ 1766 h 2152"/>
                <a:gd name="T92" fmla="*/ 362 w 1200"/>
                <a:gd name="T93" fmla="*/ 1688 h 2152"/>
                <a:gd name="T94" fmla="*/ 439 w 1200"/>
                <a:gd name="T95" fmla="*/ 1578 h 2152"/>
                <a:gd name="T96" fmla="*/ 500 w 1200"/>
                <a:gd name="T97" fmla="*/ 1526 h 2152"/>
                <a:gd name="T98" fmla="*/ 537 w 1200"/>
                <a:gd name="T99" fmla="*/ 1428 h 2152"/>
                <a:gd name="T100" fmla="*/ 602 w 1200"/>
                <a:gd name="T101" fmla="*/ 1395 h 2152"/>
                <a:gd name="T102" fmla="*/ 537 w 1200"/>
                <a:gd name="T103" fmla="*/ 1375 h 2152"/>
                <a:gd name="T104" fmla="*/ 521 w 1200"/>
                <a:gd name="T105" fmla="*/ 1269 h 2152"/>
                <a:gd name="T106" fmla="*/ 663 w 1200"/>
                <a:gd name="T107" fmla="*/ 1286 h 2152"/>
                <a:gd name="T108" fmla="*/ 692 w 1200"/>
                <a:gd name="T109" fmla="*/ 1180 h 2152"/>
                <a:gd name="T110" fmla="*/ 749 w 1200"/>
                <a:gd name="T111" fmla="*/ 1143 h 2152"/>
                <a:gd name="T112" fmla="*/ 887 w 1200"/>
                <a:gd name="T113" fmla="*/ 1119 h 2152"/>
                <a:gd name="T114" fmla="*/ 1009 w 1200"/>
                <a:gd name="T115" fmla="*/ 1009 h 2152"/>
                <a:gd name="T116" fmla="*/ 977 w 1200"/>
                <a:gd name="T117" fmla="*/ 919 h 2152"/>
                <a:gd name="T118" fmla="*/ 903 w 1200"/>
                <a:gd name="T119" fmla="*/ 818 h 2152"/>
                <a:gd name="T120" fmla="*/ 920 w 1200"/>
                <a:gd name="T121" fmla="*/ 740 h 21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0"/>
                <a:gd name="T184" fmla="*/ 0 h 2152"/>
                <a:gd name="T185" fmla="*/ 1200 w 1200"/>
                <a:gd name="T186" fmla="*/ 2152 h 21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0" h="2152">
                  <a:moveTo>
                    <a:pt x="928" y="732"/>
                  </a:moveTo>
                  <a:lnTo>
                    <a:pt x="928" y="724"/>
                  </a:lnTo>
                  <a:lnTo>
                    <a:pt x="924" y="700"/>
                  </a:lnTo>
                  <a:lnTo>
                    <a:pt x="928" y="696"/>
                  </a:lnTo>
                  <a:lnTo>
                    <a:pt x="928" y="691"/>
                  </a:lnTo>
                  <a:lnTo>
                    <a:pt x="932" y="679"/>
                  </a:lnTo>
                  <a:lnTo>
                    <a:pt x="928" y="679"/>
                  </a:lnTo>
                  <a:lnTo>
                    <a:pt x="928" y="671"/>
                  </a:lnTo>
                  <a:lnTo>
                    <a:pt x="928" y="667"/>
                  </a:lnTo>
                  <a:lnTo>
                    <a:pt x="928" y="655"/>
                  </a:lnTo>
                  <a:lnTo>
                    <a:pt x="936" y="643"/>
                  </a:lnTo>
                  <a:lnTo>
                    <a:pt x="936" y="630"/>
                  </a:lnTo>
                  <a:lnTo>
                    <a:pt x="940" y="622"/>
                  </a:lnTo>
                  <a:lnTo>
                    <a:pt x="944" y="614"/>
                  </a:lnTo>
                  <a:lnTo>
                    <a:pt x="944" y="606"/>
                  </a:lnTo>
                  <a:lnTo>
                    <a:pt x="944" y="594"/>
                  </a:lnTo>
                  <a:lnTo>
                    <a:pt x="952" y="582"/>
                  </a:lnTo>
                  <a:lnTo>
                    <a:pt x="948" y="582"/>
                  </a:lnTo>
                  <a:lnTo>
                    <a:pt x="948" y="578"/>
                  </a:lnTo>
                  <a:lnTo>
                    <a:pt x="944" y="565"/>
                  </a:lnTo>
                  <a:lnTo>
                    <a:pt x="956" y="553"/>
                  </a:lnTo>
                  <a:lnTo>
                    <a:pt x="960" y="545"/>
                  </a:lnTo>
                  <a:lnTo>
                    <a:pt x="964" y="541"/>
                  </a:lnTo>
                  <a:lnTo>
                    <a:pt x="977" y="533"/>
                  </a:lnTo>
                  <a:lnTo>
                    <a:pt x="981" y="521"/>
                  </a:lnTo>
                  <a:lnTo>
                    <a:pt x="993" y="516"/>
                  </a:lnTo>
                  <a:lnTo>
                    <a:pt x="993" y="512"/>
                  </a:lnTo>
                  <a:lnTo>
                    <a:pt x="997" y="512"/>
                  </a:lnTo>
                  <a:lnTo>
                    <a:pt x="1005" y="500"/>
                  </a:lnTo>
                  <a:lnTo>
                    <a:pt x="1013" y="492"/>
                  </a:lnTo>
                  <a:lnTo>
                    <a:pt x="1017" y="480"/>
                  </a:lnTo>
                  <a:lnTo>
                    <a:pt x="1034" y="472"/>
                  </a:lnTo>
                  <a:lnTo>
                    <a:pt x="1042" y="460"/>
                  </a:lnTo>
                  <a:lnTo>
                    <a:pt x="1050" y="447"/>
                  </a:lnTo>
                  <a:lnTo>
                    <a:pt x="1058" y="435"/>
                  </a:lnTo>
                  <a:lnTo>
                    <a:pt x="1066" y="423"/>
                  </a:lnTo>
                  <a:lnTo>
                    <a:pt x="1078" y="423"/>
                  </a:lnTo>
                  <a:lnTo>
                    <a:pt x="1078" y="411"/>
                  </a:lnTo>
                  <a:lnTo>
                    <a:pt x="1082" y="407"/>
                  </a:lnTo>
                  <a:lnTo>
                    <a:pt x="1091" y="403"/>
                  </a:lnTo>
                  <a:lnTo>
                    <a:pt x="1099" y="398"/>
                  </a:lnTo>
                  <a:lnTo>
                    <a:pt x="1107" y="390"/>
                  </a:lnTo>
                  <a:lnTo>
                    <a:pt x="1119" y="386"/>
                  </a:lnTo>
                  <a:lnTo>
                    <a:pt x="1127" y="382"/>
                  </a:lnTo>
                  <a:lnTo>
                    <a:pt x="1131" y="370"/>
                  </a:lnTo>
                  <a:lnTo>
                    <a:pt x="1143" y="370"/>
                  </a:lnTo>
                  <a:lnTo>
                    <a:pt x="1152" y="362"/>
                  </a:lnTo>
                  <a:lnTo>
                    <a:pt x="1164" y="358"/>
                  </a:lnTo>
                  <a:lnTo>
                    <a:pt x="1176" y="350"/>
                  </a:lnTo>
                  <a:lnTo>
                    <a:pt x="1188" y="346"/>
                  </a:lnTo>
                  <a:lnTo>
                    <a:pt x="1196" y="333"/>
                  </a:lnTo>
                  <a:lnTo>
                    <a:pt x="1196" y="321"/>
                  </a:lnTo>
                  <a:lnTo>
                    <a:pt x="1196" y="309"/>
                  </a:lnTo>
                  <a:lnTo>
                    <a:pt x="1196" y="297"/>
                  </a:lnTo>
                  <a:lnTo>
                    <a:pt x="1200" y="289"/>
                  </a:lnTo>
                  <a:lnTo>
                    <a:pt x="1196" y="280"/>
                  </a:lnTo>
                  <a:lnTo>
                    <a:pt x="1188" y="268"/>
                  </a:lnTo>
                  <a:lnTo>
                    <a:pt x="1188" y="256"/>
                  </a:lnTo>
                  <a:lnTo>
                    <a:pt x="1180" y="244"/>
                  </a:lnTo>
                  <a:lnTo>
                    <a:pt x="1168" y="240"/>
                  </a:lnTo>
                  <a:lnTo>
                    <a:pt x="1160" y="244"/>
                  </a:lnTo>
                  <a:lnTo>
                    <a:pt x="1143" y="244"/>
                  </a:lnTo>
                  <a:lnTo>
                    <a:pt x="1139" y="248"/>
                  </a:lnTo>
                  <a:lnTo>
                    <a:pt x="1143" y="260"/>
                  </a:lnTo>
                  <a:lnTo>
                    <a:pt x="1139" y="272"/>
                  </a:lnTo>
                  <a:lnTo>
                    <a:pt x="1139" y="285"/>
                  </a:lnTo>
                  <a:lnTo>
                    <a:pt x="1139" y="297"/>
                  </a:lnTo>
                  <a:lnTo>
                    <a:pt x="1131" y="309"/>
                  </a:lnTo>
                  <a:lnTo>
                    <a:pt x="1119" y="321"/>
                  </a:lnTo>
                  <a:lnTo>
                    <a:pt x="1107" y="333"/>
                  </a:lnTo>
                  <a:lnTo>
                    <a:pt x="1103" y="329"/>
                  </a:lnTo>
                  <a:lnTo>
                    <a:pt x="1091" y="333"/>
                  </a:lnTo>
                  <a:lnTo>
                    <a:pt x="1082" y="346"/>
                  </a:lnTo>
                  <a:lnTo>
                    <a:pt x="1078" y="358"/>
                  </a:lnTo>
                  <a:lnTo>
                    <a:pt x="1070" y="362"/>
                  </a:lnTo>
                  <a:lnTo>
                    <a:pt x="1062" y="354"/>
                  </a:lnTo>
                  <a:lnTo>
                    <a:pt x="1058" y="354"/>
                  </a:lnTo>
                  <a:lnTo>
                    <a:pt x="1042" y="358"/>
                  </a:lnTo>
                  <a:lnTo>
                    <a:pt x="1034" y="370"/>
                  </a:lnTo>
                  <a:lnTo>
                    <a:pt x="1021" y="366"/>
                  </a:lnTo>
                  <a:lnTo>
                    <a:pt x="1013" y="366"/>
                  </a:lnTo>
                  <a:lnTo>
                    <a:pt x="1005" y="362"/>
                  </a:lnTo>
                  <a:lnTo>
                    <a:pt x="993" y="366"/>
                  </a:lnTo>
                  <a:lnTo>
                    <a:pt x="981" y="362"/>
                  </a:lnTo>
                  <a:lnTo>
                    <a:pt x="973" y="362"/>
                  </a:lnTo>
                  <a:lnTo>
                    <a:pt x="960" y="358"/>
                  </a:lnTo>
                  <a:lnTo>
                    <a:pt x="948" y="354"/>
                  </a:lnTo>
                  <a:lnTo>
                    <a:pt x="936" y="354"/>
                  </a:lnTo>
                  <a:lnTo>
                    <a:pt x="928" y="354"/>
                  </a:lnTo>
                  <a:lnTo>
                    <a:pt x="911" y="354"/>
                  </a:lnTo>
                  <a:lnTo>
                    <a:pt x="903" y="354"/>
                  </a:lnTo>
                  <a:lnTo>
                    <a:pt x="903" y="350"/>
                  </a:lnTo>
                  <a:lnTo>
                    <a:pt x="903" y="337"/>
                  </a:lnTo>
                  <a:lnTo>
                    <a:pt x="916" y="329"/>
                  </a:lnTo>
                  <a:lnTo>
                    <a:pt x="920" y="321"/>
                  </a:lnTo>
                  <a:lnTo>
                    <a:pt x="928" y="309"/>
                  </a:lnTo>
                  <a:lnTo>
                    <a:pt x="924" y="305"/>
                  </a:lnTo>
                  <a:lnTo>
                    <a:pt x="928" y="293"/>
                  </a:lnTo>
                  <a:lnTo>
                    <a:pt x="932" y="276"/>
                  </a:lnTo>
                  <a:lnTo>
                    <a:pt x="944" y="272"/>
                  </a:lnTo>
                  <a:lnTo>
                    <a:pt x="948" y="260"/>
                  </a:lnTo>
                  <a:lnTo>
                    <a:pt x="956" y="248"/>
                  </a:lnTo>
                  <a:lnTo>
                    <a:pt x="964" y="236"/>
                  </a:lnTo>
                  <a:lnTo>
                    <a:pt x="956" y="224"/>
                  </a:lnTo>
                  <a:lnTo>
                    <a:pt x="956" y="219"/>
                  </a:lnTo>
                  <a:lnTo>
                    <a:pt x="940" y="211"/>
                  </a:lnTo>
                  <a:lnTo>
                    <a:pt x="928" y="207"/>
                  </a:lnTo>
                  <a:lnTo>
                    <a:pt x="920" y="203"/>
                  </a:lnTo>
                  <a:lnTo>
                    <a:pt x="911" y="195"/>
                  </a:lnTo>
                  <a:lnTo>
                    <a:pt x="899" y="195"/>
                  </a:lnTo>
                  <a:lnTo>
                    <a:pt x="887" y="187"/>
                  </a:lnTo>
                  <a:lnTo>
                    <a:pt x="875" y="183"/>
                  </a:lnTo>
                  <a:lnTo>
                    <a:pt x="863" y="175"/>
                  </a:lnTo>
                  <a:lnTo>
                    <a:pt x="850" y="167"/>
                  </a:lnTo>
                  <a:lnTo>
                    <a:pt x="838" y="158"/>
                  </a:lnTo>
                  <a:lnTo>
                    <a:pt x="830" y="150"/>
                  </a:lnTo>
                  <a:lnTo>
                    <a:pt x="818" y="142"/>
                  </a:lnTo>
                  <a:lnTo>
                    <a:pt x="810" y="142"/>
                  </a:lnTo>
                  <a:lnTo>
                    <a:pt x="798" y="142"/>
                  </a:lnTo>
                  <a:lnTo>
                    <a:pt x="793" y="142"/>
                  </a:lnTo>
                  <a:lnTo>
                    <a:pt x="781" y="134"/>
                  </a:lnTo>
                  <a:lnTo>
                    <a:pt x="769" y="134"/>
                  </a:lnTo>
                  <a:lnTo>
                    <a:pt x="757" y="126"/>
                  </a:lnTo>
                  <a:lnTo>
                    <a:pt x="749" y="114"/>
                  </a:lnTo>
                  <a:lnTo>
                    <a:pt x="736" y="106"/>
                  </a:lnTo>
                  <a:lnTo>
                    <a:pt x="724" y="97"/>
                  </a:lnTo>
                  <a:lnTo>
                    <a:pt x="712" y="89"/>
                  </a:lnTo>
                  <a:lnTo>
                    <a:pt x="700" y="81"/>
                  </a:lnTo>
                  <a:lnTo>
                    <a:pt x="692" y="69"/>
                  </a:lnTo>
                  <a:lnTo>
                    <a:pt x="684" y="57"/>
                  </a:lnTo>
                  <a:lnTo>
                    <a:pt x="675" y="45"/>
                  </a:lnTo>
                  <a:lnTo>
                    <a:pt x="671" y="45"/>
                  </a:lnTo>
                  <a:lnTo>
                    <a:pt x="671" y="40"/>
                  </a:lnTo>
                  <a:lnTo>
                    <a:pt x="659" y="28"/>
                  </a:lnTo>
                  <a:lnTo>
                    <a:pt x="655" y="24"/>
                  </a:lnTo>
                  <a:lnTo>
                    <a:pt x="647" y="12"/>
                  </a:lnTo>
                  <a:lnTo>
                    <a:pt x="635" y="12"/>
                  </a:lnTo>
                  <a:lnTo>
                    <a:pt x="623" y="16"/>
                  </a:lnTo>
                  <a:lnTo>
                    <a:pt x="598" y="16"/>
                  </a:lnTo>
                  <a:lnTo>
                    <a:pt x="594" y="16"/>
                  </a:lnTo>
                  <a:lnTo>
                    <a:pt x="586" y="16"/>
                  </a:lnTo>
                  <a:lnTo>
                    <a:pt x="574" y="24"/>
                  </a:lnTo>
                  <a:lnTo>
                    <a:pt x="570" y="36"/>
                  </a:lnTo>
                  <a:lnTo>
                    <a:pt x="562" y="49"/>
                  </a:lnTo>
                  <a:lnTo>
                    <a:pt x="557" y="61"/>
                  </a:lnTo>
                  <a:lnTo>
                    <a:pt x="557" y="69"/>
                  </a:lnTo>
                  <a:lnTo>
                    <a:pt x="549" y="61"/>
                  </a:lnTo>
                  <a:lnTo>
                    <a:pt x="549" y="57"/>
                  </a:lnTo>
                  <a:lnTo>
                    <a:pt x="549" y="49"/>
                  </a:lnTo>
                  <a:lnTo>
                    <a:pt x="541" y="36"/>
                  </a:lnTo>
                  <a:lnTo>
                    <a:pt x="537" y="24"/>
                  </a:lnTo>
                  <a:lnTo>
                    <a:pt x="529" y="24"/>
                  </a:lnTo>
                  <a:lnTo>
                    <a:pt x="517" y="20"/>
                  </a:lnTo>
                  <a:lnTo>
                    <a:pt x="505" y="20"/>
                  </a:lnTo>
                  <a:lnTo>
                    <a:pt x="492" y="20"/>
                  </a:lnTo>
                  <a:lnTo>
                    <a:pt x="480" y="20"/>
                  </a:lnTo>
                  <a:lnTo>
                    <a:pt x="476" y="20"/>
                  </a:lnTo>
                  <a:lnTo>
                    <a:pt x="464" y="20"/>
                  </a:lnTo>
                  <a:lnTo>
                    <a:pt x="456" y="8"/>
                  </a:lnTo>
                  <a:lnTo>
                    <a:pt x="444" y="0"/>
                  </a:lnTo>
                  <a:lnTo>
                    <a:pt x="439" y="12"/>
                  </a:lnTo>
                  <a:lnTo>
                    <a:pt x="435" y="20"/>
                  </a:lnTo>
                  <a:lnTo>
                    <a:pt x="431" y="20"/>
                  </a:lnTo>
                  <a:lnTo>
                    <a:pt x="419" y="24"/>
                  </a:lnTo>
                  <a:lnTo>
                    <a:pt x="411" y="36"/>
                  </a:lnTo>
                  <a:lnTo>
                    <a:pt x="407" y="40"/>
                  </a:lnTo>
                  <a:lnTo>
                    <a:pt x="395" y="53"/>
                  </a:lnTo>
                  <a:lnTo>
                    <a:pt x="382" y="65"/>
                  </a:lnTo>
                  <a:lnTo>
                    <a:pt x="395" y="77"/>
                  </a:lnTo>
                  <a:lnTo>
                    <a:pt x="391" y="89"/>
                  </a:lnTo>
                  <a:lnTo>
                    <a:pt x="387" y="101"/>
                  </a:lnTo>
                  <a:lnTo>
                    <a:pt x="382" y="114"/>
                  </a:lnTo>
                  <a:lnTo>
                    <a:pt x="378" y="122"/>
                  </a:lnTo>
                  <a:lnTo>
                    <a:pt x="378" y="126"/>
                  </a:lnTo>
                  <a:lnTo>
                    <a:pt x="378" y="130"/>
                  </a:lnTo>
                  <a:lnTo>
                    <a:pt x="370" y="142"/>
                  </a:lnTo>
                  <a:lnTo>
                    <a:pt x="362" y="150"/>
                  </a:lnTo>
                  <a:lnTo>
                    <a:pt x="358" y="150"/>
                  </a:lnTo>
                  <a:lnTo>
                    <a:pt x="354" y="150"/>
                  </a:lnTo>
                  <a:lnTo>
                    <a:pt x="342" y="158"/>
                  </a:lnTo>
                  <a:lnTo>
                    <a:pt x="330" y="163"/>
                  </a:lnTo>
                  <a:lnTo>
                    <a:pt x="317" y="171"/>
                  </a:lnTo>
                  <a:lnTo>
                    <a:pt x="305" y="183"/>
                  </a:lnTo>
                  <a:lnTo>
                    <a:pt x="301" y="195"/>
                  </a:lnTo>
                  <a:lnTo>
                    <a:pt x="309" y="207"/>
                  </a:lnTo>
                  <a:lnTo>
                    <a:pt x="305" y="215"/>
                  </a:lnTo>
                  <a:lnTo>
                    <a:pt x="301" y="224"/>
                  </a:lnTo>
                  <a:lnTo>
                    <a:pt x="301" y="232"/>
                  </a:lnTo>
                  <a:lnTo>
                    <a:pt x="301" y="244"/>
                  </a:lnTo>
                  <a:lnTo>
                    <a:pt x="305" y="256"/>
                  </a:lnTo>
                  <a:lnTo>
                    <a:pt x="309" y="268"/>
                  </a:lnTo>
                  <a:lnTo>
                    <a:pt x="309" y="280"/>
                  </a:lnTo>
                  <a:lnTo>
                    <a:pt x="301" y="293"/>
                  </a:lnTo>
                  <a:lnTo>
                    <a:pt x="301" y="305"/>
                  </a:lnTo>
                  <a:lnTo>
                    <a:pt x="309" y="313"/>
                  </a:lnTo>
                  <a:lnTo>
                    <a:pt x="317" y="325"/>
                  </a:lnTo>
                  <a:lnTo>
                    <a:pt x="317" y="329"/>
                  </a:lnTo>
                  <a:lnTo>
                    <a:pt x="305" y="337"/>
                  </a:lnTo>
                  <a:lnTo>
                    <a:pt x="293" y="342"/>
                  </a:lnTo>
                  <a:lnTo>
                    <a:pt x="281" y="350"/>
                  </a:lnTo>
                  <a:lnTo>
                    <a:pt x="277" y="362"/>
                  </a:lnTo>
                  <a:lnTo>
                    <a:pt x="264" y="386"/>
                  </a:lnTo>
                  <a:lnTo>
                    <a:pt x="264" y="390"/>
                  </a:lnTo>
                  <a:lnTo>
                    <a:pt x="256" y="403"/>
                  </a:lnTo>
                  <a:lnTo>
                    <a:pt x="244" y="415"/>
                  </a:lnTo>
                  <a:lnTo>
                    <a:pt x="236" y="427"/>
                  </a:lnTo>
                  <a:lnTo>
                    <a:pt x="232" y="435"/>
                  </a:lnTo>
                  <a:lnTo>
                    <a:pt x="232" y="447"/>
                  </a:lnTo>
                  <a:lnTo>
                    <a:pt x="228" y="460"/>
                  </a:lnTo>
                  <a:lnTo>
                    <a:pt x="224" y="472"/>
                  </a:lnTo>
                  <a:lnTo>
                    <a:pt x="216" y="484"/>
                  </a:lnTo>
                  <a:lnTo>
                    <a:pt x="212" y="484"/>
                  </a:lnTo>
                  <a:lnTo>
                    <a:pt x="216" y="496"/>
                  </a:lnTo>
                  <a:lnTo>
                    <a:pt x="216" y="500"/>
                  </a:lnTo>
                  <a:lnTo>
                    <a:pt x="220" y="512"/>
                  </a:lnTo>
                  <a:lnTo>
                    <a:pt x="220" y="521"/>
                  </a:lnTo>
                  <a:lnTo>
                    <a:pt x="220" y="533"/>
                  </a:lnTo>
                  <a:lnTo>
                    <a:pt x="224" y="541"/>
                  </a:lnTo>
                  <a:lnTo>
                    <a:pt x="224" y="545"/>
                  </a:lnTo>
                  <a:lnTo>
                    <a:pt x="216" y="557"/>
                  </a:lnTo>
                  <a:lnTo>
                    <a:pt x="203" y="561"/>
                  </a:lnTo>
                  <a:lnTo>
                    <a:pt x="195" y="573"/>
                  </a:lnTo>
                  <a:lnTo>
                    <a:pt x="195" y="590"/>
                  </a:lnTo>
                  <a:lnTo>
                    <a:pt x="195" y="598"/>
                  </a:lnTo>
                  <a:lnTo>
                    <a:pt x="183" y="606"/>
                  </a:lnTo>
                  <a:lnTo>
                    <a:pt x="179" y="618"/>
                  </a:lnTo>
                  <a:lnTo>
                    <a:pt x="179" y="630"/>
                  </a:lnTo>
                  <a:lnTo>
                    <a:pt x="183" y="643"/>
                  </a:lnTo>
                  <a:lnTo>
                    <a:pt x="187" y="655"/>
                  </a:lnTo>
                  <a:lnTo>
                    <a:pt x="191" y="667"/>
                  </a:lnTo>
                  <a:lnTo>
                    <a:pt x="195" y="679"/>
                  </a:lnTo>
                  <a:lnTo>
                    <a:pt x="199" y="683"/>
                  </a:lnTo>
                  <a:lnTo>
                    <a:pt x="203" y="696"/>
                  </a:lnTo>
                  <a:lnTo>
                    <a:pt x="203" y="708"/>
                  </a:lnTo>
                  <a:lnTo>
                    <a:pt x="207" y="716"/>
                  </a:lnTo>
                  <a:lnTo>
                    <a:pt x="207" y="720"/>
                  </a:lnTo>
                  <a:lnTo>
                    <a:pt x="216" y="724"/>
                  </a:lnTo>
                  <a:lnTo>
                    <a:pt x="207" y="736"/>
                  </a:lnTo>
                  <a:lnTo>
                    <a:pt x="207" y="740"/>
                  </a:lnTo>
                  <a:lnTo>
                    <a:pt x="216" y="752"/>
                  </a:lnTo>
                  <a:lnTo>
                    <a:pt x="228" y="757"/>
                  </a:lnTo>
                  <a:lnTo>
                    <a:pt x="224" y="769"/>
                  </a:lnTo>
                  <a:lnTo>
                    <a:pt x="224" y="781"/>
                  </a:lnTo>
                  <a:lnTo>
                    <a:pt x="220" y="793"/>
                  </a:lnTo>
                  <a:lnTo>
                    <a:pt x="224" y="805"/>
                  </a:lnTo>
                  <a:lnTo>
                    <a:pt x="216" y="818"/>
                  </a:lnTo>
                  <a:lnTo>
                    <a:pt x="212" y="818"/>
                  </a:lnTo>
                  <a:lnTo>
                    <a:pt x="212" y="822"/>
                  </a:lnTo>
                  <a:lnTo>
                    <a:pt x="199" y="846"/>
                  </a:lnTo>
                  <a:lnTo>
                    <a:pt x="195" y="858"/>
                  </a:lnTo>
                  <a:lnTo>
                    <a:pt x="191" y="870"/>
                  </a:lnTo>
                  <a:lnTo>
                    <a:pt x="183" y="883"/>
                  </a:lnTo>
                  <a:lnTo>
                    <a:pt x="183" y="887"/>
                  </a:lnTo>
                  <a:lnTo>
                    <a:pt x="187" y="899"/>
                  </a:lnTo>
                  <a:lnTo>
                    <a:pt x="187" y="911"/>
                  </a:lnTo>
                  <a:lnTo>
                    <a:pt x="191" y="923"/>
                  </a:lnTo>
                  <a:lnTo>
                    <a:pt x="191" y="936"/>
                  </a:lnTo>
                  <a:lnTo>
                    <a:pt x="187" y="944"/>
                  </a:lnTo>
                  <a:lnTo>
                    <a:pt x="187" y="948"/>
                  </a:lnTo>
                  <a:lnTo>
                    <a:pt x="175" y="952"/>
                  </a:lnTo>
                  <a:lnTo>
                    <a:pt x="171" y="964"/>
                  </a:lnTo>
                  <a:lnTo>
                    <a:pt x="159" y="964"/>
                  </a:lnTo>
                  <a:lnTo>
                    <a:pt x="151" y="968"/>
                  </a:lnTo>
                  <a:lnTo>
                    <a:pt x="151" y="972"/>
                  </a:lnTo>
                  <a:lnTo>
                    <a:pt x="146" y="984"/>
                  </a:lnTo>
                  <a:lnTo>
                    <a:pt x="146" y="997"/>
                  </a:lnTo>
                  <a:lnTo>
                    <a:pt x="146" y="1001"/>
                  </a:lnTo>
                  <a:lnTo>
                    <a:pt x="146" y="1013"/>
                  </a:lnTo>
                  <a:lnTo>
                    <a:pt x="142" y="1025"/>
                  </a:lnTo>
                  <a:lnTo>
                    <a:pt x="146" y="1037"/>
                  </a:lnTo>
                  <a:lnTo>
                    <a:pt x="142" y="1050"/>
                  </a:lnTo>
                  <a:lnTo>
                    <a:pt x="146" y="1062"/>
                  </a:lnTo>
                  <a:lnTo>
                    <a:pt x="151" y="1074"/>
                  </a:lnTo>
                  <a:lnTo>
                    <a:pt x="155" y="1086"/>
                  </a:lnTo>
                  <a:lnTo>
                    <a:pt x="155" y="1098"/>
                  </a:lnTo>
                  <a:lnTo>
                    <a:pt x="163" y="1111"/>
                  </a:lnTo>
                  <a:lnTo>
                    <a:pt x="163" y="1123"/>
                  </a:lnTo>
                  <a:lnTo>
                    <a:pt x="146" y="1127"/>
                  </a:lnTo>
                  <a:lnTo>
                    <a:pt x="138" y="1135"/>
                  </a:lnTo>
                  <a:lnTo>
                    <a:pt x="130" y="1139"/>
                  </a:lnTo>
                  <a:lnTo>
                    <a:pt x="130" y="1163"/>
                  </a:lnTo>
                  <a:lnTo>
                    <a:pt x="126" y="1176"/>
                  </a:lnTo>
                  <a:lnTo>
                    <a:pt x="122" y="1188"/>
                  </a:lnTo>
                  <a:lnTo>
                    <a:pt x="114" y="1188"/>
                  </a:lnTo>
                  <a:lnTo>
                    <a:pt x="110" y="1192"/>
                  </a:lnTo>
                  <a:lnTo>
                    <a:pt x="114" y="1200"/>
                  </a:lnTo>
                  <a:lnTo>
                    <a:pt x="114" y="1204"/>
                  </a:lnTo>
                  <a:lnTo>
                    <a:pt x="114" y="1216"/>
                  </a:lnTo>
                  <a:lnTo>
                    <a:pt x="114" y="1220"/>
                  </a:lnTo>
                  <a:lnTo>
                    <a:pt x="106" y="1233"/>
                  </a:lnTo>
                  <a:lnTo>
                    <a:pt x="110" y="1241"/>
                  </a:lnTo>
                  <a:lnTo>
                    <a:pt x="102" y="1253"/>
                  </a:lnTo>
                  <a:lnTo>
                    <a:pt x="98" y="1269"/>
                  </a:lnTo>
                  <a:lnTo>
                    <a:pt x="98" y="1277"/>
                  </a:lnTo>
                  <a:lnTo>
                    <a:pt x="102" y="1286"/>
                  </a:lnTo>
                  <a:lnTo>
                    <a:pt x="102" y="1294"/>
                  </a:lnTo>
                  <a:lnTo>
                    <a:pt x="102" y="1306"/>
                  </a:lnTo>
                  <a:lnTo>
                    <a:pt x="102" y="1318"/>
                  </a:lnTo>
                  <a:lnTo>
                    <a:pt x="102" y="1330"/>
                  </a:lnTo>
                  <a:lnTo>
                    <a:pt x="102" y="1342"/>
                  </a:lnTo>
                  <a:lnTo>
                    <a:pt x="106" y="1355"/>
                  </a:lnTo>
                  <a:lnTo>
                    <a:pt x="106" y="1359"/>
                  </a:lnTo>
                  <a:lnTo>
                    <a:pt x="102" y="1371"/>
                  </a:lnTo>
                  <a:lnTo>
                    <a:pt x="89" y="1375"/>
                  </a:lnTo>
                  <a:lnTo>
                    <a:pt x="89" y="1387"/>
                  </a:lnTo>
                  <a:lnTo>
                    <a:pt x="85" y="1399"/>
                  </a:lnTo>
                  <a:lnTo>
                    <a:pt x="85" y="1412"/>
                  </a:lnTo>
                  <a:lnTo>
                    <a:pt x="85" y="1424"/>
                  </a:lnTo>
                  <a:lnTo>
                    <a:pt x="85" y="1436"/>
                  </a:lnTo>
                  <a:lnTo>
                    <a:pt x="98" y="1440"/>
                  </a:lnTo>
                  <a:lnTo>
                    <a:pt x="110" y="1444"/>
                  </a:lnTo>
                  <a:lnTo>
                    <a:pt x="98" y="1456"/>
                  </a:lnTo>
                  <a:lnTo>
                    <a:pt x="102" y="1469"/>
                  </a:lnTo>
                  <a:lnTo>
                    <a:pt x="106" y="1473"/>
                  </a:lnTo>
                  <a:lnTo>
                    <a:pt x="110" y="1477"/>
                  </a:lnTo>
                  <a:lnTo>
                    <a:pt x="106" y="1489"/>
                  </a:lnTo>
                  <a:lnTo>
                    <a:pt x="114" y="1501"/>
                  </a:lnTo>
                  <a:lnTo>
                    <a:pt x="110" y="1509"/>
                  </a:lnTo>
                  <a:lnTo>
                    <a:pt x="106" y="1521"/>
                  </a:lnTo>
                  <a:lnTo>
                    <a:pt x="102" y="1534"/>
                  </a:lnTo>
                  <a:lnTo>
                    <a:pt x="114" y="1534"/>
                  </a:lnTo>
                  <a:lnTo>
                    <a:pt x="126" y="1534"/>
                  </a:lnTo>
                  <a:lnTo>
                    <a:pt x="138" y="1538"/>
                  </a:lnTo>
                  <a:lnTo>
                    <a:pt x="146" y="1546"/>
                  </a:lnTo>
                  <a:lnTo>
                    <a:pt x="138" y="1558"/>
                  </a:lnTo>
                  <a:lnTo>
                    <a:pt x="126" y="1562"/>
                  </a:lnTo>
                  <a:lnTo>
                    <a:pt x="118" y="1562"/>
                  </a:lnTo>
                  <a:lnTo>
                    <a:pt x="106" y="1562"/>
                  </a:lnTo>
                  <a:lnTo>
                    <a:pt x="94" y="1562"/>
                  </a:lnTo>
                  <a:lnTo>
                    <a:pt x="98" y="1574"/>
                  </a:lnTo>
                  <a:lnTo>
                    <a:pt x="110" y="1574"/>
                  </a:lnTo>
                  <a:lnTo>
                    <a:pt x="118" y="1578"/>
                  </a:lnTo>
                  <a:lnTo>
                    <a:pt x="126" y="1591"/>
                  </a:lnTo>
                  <a:lnTo>
                    <a:pt x="134" y="1603"/>
                  </a:lnTo>
                  <a:lnTo>
                    <a:pt x="122" y="1611"/>
                  </a:lnTo>
                  <a:lnTo>
                    <a:pt x="118" y="1619"/>
                  </a:lnTo>
                  <a:lnTo>
                    <a:pt x="110" y="1623"/>
                  </a:lnTo>
                  <a:lnTo>
                    <a:pt x="106" y="1631"/>
                  </a:lnTo>
                  <a:lnTo>
                    <a:pt x="110" y="1644"/>
                  </a:lnTo>
                  <a:lnTo>
                    <a:pt x="114" y="1648"/>
                  </a:lnTo>
                  <a:lnTo>
                    <a:pt x="118" y="1648"/>
                  </a:lnTo>
                  <a:lnTo>
                    <a:pt x="114" y="1656"/>
                  </a:lnTo>
                  <a:lnTo>
                    <a:pt x="102" y="1664"/>
                  </a:lnTo>
                  <a:lnTo>
                    <a:pt x="110" y="1676"/>
                  </a:lnTo>
                  <a:lnTo>
                    <a:pt x="110" y="1680"/>
                  </a:lnTo>
                  <a:lnTo>
                    <a:pt x="110" y="1692"/>
                  </a:lnTo>
                  <a:lnTo>
                    <a:pt x="114" y="1696"/>
                  </a:lnTo>
                  <a:lnTo>
                    <a:pt x="110" y="1709"/>
                  </a:lnTo>
                  <a:lnTo>
                    <a:pt x="98" y="1717"/>
                  </a:lnTo>
                  <a:lnTo>
                    <a:pt x="94" y="1725"/>
                  </a:lnTo>
                  <a:lnTo>
                    <a:pt x="98" y="1737"/>
                  </a:lnTo>
                  <a:lnTo>
                    <a:pt x="102" y="1745"/>
                  </a:lnTo>
                  <a:lnTo>
                    <a:pt x="94" y="1749"/>
                  </a:lnTo>
                  <a:lnTo>
                    <a:pt x="89" y="1753"/>
                  </a:lnTo>
                  <a:lnTo>
                    <a:pt x="77" y="1762"/>
                  </a:lnTo>
                  <a:lnTo>
                    <a:pt x="69" y="1786"/>
                  </a:lnTo>
                  <a:lnTo>
                    <a:pt x="61" y="1798"/>
                  </a:lnTo>
                  <a:lnTo>
                    <a:pt x="69" y="1810"/>
                  </a:lnTo>
                  <a:lnTo>
                    <a:pt x="77" y="1819"/>
                  </a:lnTo>
                  <a:lnTo>
                    <a:pt x="77" y="1823"/>
                  </a:lnTo>
                  <a:lnTo>
                    <a:pt x="69" y="1835"/>
                  </a:lnTo>
                  <a:lnTo>
                    <a:pt x="57" y="1843"/>
                  </a:lnTo>
                  <a:lnTo>
                    <a:pt x="61" y="1855"/>
                  </a:lnTo>
                  <a:lnTo>
                    <a:pt x="61" y="1867"/>
                  </a:lnTo>
                  <a:lnTo>
                    <a:pt x="49" y="1875"/>
                  </a:lnTo>
                  <a:lnTo>
                    <a:pt x="41" y="1880"/>
                  </a:lnTo>
                  <a:lnTo>
                    <a:pt x="28" y="1892"/>
                  </a:lnTo>
                  <a:lnTo>
                    <a:pt x="24" y="1904"/>
                  </a:lnTo>
                  <a:lnTo>
                    <a:pt x="12" y="1908"/>
                  </a:lnTo>
                  <a:lnTo>
                    <a:pt x="0" y="1920"/>
                  </a:lnTo>
                  <a:lnTo>
                    <a:pt x="0" y="1932"/>
                  </a:lnTo>
                  <a:lnTo>
                    <a:pt x="4" y="1945"/>
                  </a:lnTo>
                  <a:lnTo>
                    <a:pt x="0" y="1957"/>
                  </a:lnTo>
                  <a:lnTo>
                    <a:pt x="4" y="1961"/>
                  </a:lnTo>
                  <a:lnTo>
                    <a:pt x="0" y="1973"/>
                  </a:lnTo>
                  <a:lnTo>
                    <a:pt x="12" y="1981"/>
                  </a:lnTo>
                  <a:lnTo>
                    <a:pt x="16" y="1993"/>
                  </a:lnTo>
                  <a:lnTo>
                    <a:pt x="16" y="2006"/>
                  </a:lnTo>
                  <a:lnTo>
                    <a:pt x="20" y="2018"/>
                  </a:lnTo>
                  <a:lnTo>
                    <a:pt x="33" y="2022"/>
                  </a:lnTo>
                  <a:lnTo>
                    <a:pt x="45" y="2014"/>
                  </a:lnTo>
                  <a:lnTo>
                    <a:pt x="57" y="2014"/>
                  </a:lnTo>
                  <a:lnTo>
                    <a:pt x="69" y="2010"/>
                  </a:lnTo>
                  <a:lnTo>
                    <a:pt x="77" y="2030"/>
                  </a:lnTo>
                  <a:lnTo>
                    <a:pt x="77" y="2042"/>
                  </a:lnTo>
                  <a:lnTo>
                    <a:pt x="69" y="2055"/>
                  </a:lnTo>
                  <a:lnTo>
                    <a:pt x="77" y="2063"/>
                  </a:lnTo>
                  <a:lnTo>
                    <a:pt x="73" y="2075"/>
                  </a:lnTo>
                  <a:lnTo>
                    <a:pt x="69" y="2087"/>
                  </a:lnTo>
                  <a:lnTo>
                    <a:pt x="77" y="2099"/>
                  </a:lnTo>
                  <a:lnTo>
                    <a:pt x="89" y="2103"/>
                  </a:lnTo>
                  <a:lnTo>
                    <a:pt x="98" y="2116"/>
                  </a:lnTo>
                  <a:lnTo>
                    <a:pt x="98" y="2120"/>
                  </a:lnTo>
                  <a:lnTo>
                    <a:pt x="216" y="2120"/>
                  </a:lnTo>
                  <a:lnTo>
                    <a:pt x="224" y="2128"/>
                  </a:lnTo>
                  <a:lnTo>
                    <a:pt x="240" y="2132"/>
                  </a:lnTo>
                  <a:lnTo>
                    <a:pt x="252" y="2132"/>
                  </a:lnTo>
                  <a:lnTo>
                    <a:pt x="264" y="2136"/>
                  </a:lnTo>
                  <a:lnTo>
                    <a:pt x="269" y="2136"/>
                  </a:lnTo>
                  <a:lnTo>
                    <a:pt x="281" y="2144"/>
                  </a:lnTo>
                  <a:lnTo>
                    <a:pt x="289" y="2144"/>
                  </a:lnTo>
                  <a:lnTo>
                    <a:pt x="293" y="2148"/>
                  </a:lnTo>
                  <a:lnTo>
                    <a:pt x="301" y="2148"/>
                  </a:lnTo>
                  <a:lnTo>
                    <a:pt x="305" y="2148"/>
                  </a:lnTo>
                  <a:lnTo>
                    <a:pt x="309" y="2152"/>
                  </a:lnTo>
                  <a:lnTo>
                    <a:pt x="305" y="2140"/>
                  </a:lnTo>
                  <a:lnTo>
                    <a:pt x="297" y="2128"/>
                  </a:lnTo>
                  <a:lnTo>
                    <a:pt x="289" y="2116"/>
                  </a:lnTo>
                  <a:lnTo>
                    <a:pt x="285" y="2103"/>
                  </a:lnTo>
                  <a:lnTo>
                    <a:pt x="277" y="2091"/>
                  </a:lnTo>
                  <a:lnTo>
                    <a:pt x="264" y="2095"/>
                  </a:lnTo>
                  <a:lnTo>
                    <a:pt x="252" y="2087"/>
                  </a:lnTo>
                  <a:lnTo>
                    <a:pt x="240" y="2091"/>
                  </a:lnTo>
                  <a:lnTo>
                    <a:pt x="236" y="2091"/>
                  </a:lnTo>
                  <a:lnTo>
                    <a:pt x="240" y="2091"/>
                  </a:lnTo>
                  <a:lnTo>
                    <a:pt x="248" y="2087"/>
                  </a:lnTo>
                  <a:lnTo>
                    <a:pt x="260" y="2087"/>
                  </a:lnTo>
                  <a:lnTo>
                    <a:pt x="273" y="2087"/>
                  </a:lnTo>
                  <a:lnTo>
                    <a:pt x="273" y="2075"/>
                  </a:lnTo>
                  <a:lnTo>
                    <a:pt x="269" y="2063"/>
                  </a:lnTo>
                  <a:lnTo>
                    <a:pt x="264" y="2050"/>
                  </a:lnTo>
                  <a:lnTo>
                    <a:pt x="264" y="2038"/>
                  </a:lnTo>
                  <a:lnTo>
                    <a:pt x="252" y="2046"/>
                  </a:lnTo>
                  <a:lnTo>
                    <a:pt x="248" y="2050"/>
                  </a:lnTo>
                  <a:lnTo>
                    <a:pt x="252" y="2046"/>
                  </a:lnTo>
                  <a:lnTo>
                    <a:pt x="260" y="2038"/>
                  </a:lnTo>
                  <a:lnTo>
                    <a:pt x="264" y="2026"/>
                  </a:lnTo>
                  <a:lnTo>
                    <a:pt x="269" y="2014"/>
                  </a:lnTo>
                  <a:lnTo>
                    <a:pt x="273" y="2002"/>
                  </a:lnTo>
                  <a:lnTo>
                    <a:pt x="281" y="1989"/>
                  </a:lnTo>
                  <a:lnTo>
                    <a:pt x="293" y="1981"/>
                  </a:lnTo>
                  <a:lnTo>
                    <a:pt x="305" y="1981"/>
                  </a:lnTo>
                  <a:lnTo>
                    <a:pt x="301" y="1965"/>
                  </a:lnTo>
                  <a:lnTo>
                    <a:pt x="301" y="1961"/>
                  </a:lnTo>
                  <a:lnTo>
                    <a:pt x="289" y="1961"/>
                  </a:lnTo>
                  <a:lnTo>
                    <a:pt x="281" y="1961"/>
                  </a:lnTo>
                  <a:lnTo>
                    <a:pt x="277" y="1965"/>
                  </a:lnTo>
                  <a:lnTo>
                    <a:pt x="273" y="1965"/>
                  </a:lnTo>
                  <a:lnTo>
                    <a:pt x="273" y="1961"/>
                  </a:lnTo>
                  <a:lnTo>
                    <a:pt x="277" y="1961"/>
                  </a:lnTo>
                  <a:lnTo>
                    <a:pt x="281" y="1961"/>
                  </a:lnTo>
                  <a:lnTo>
                    <a:pt x="293" y="1961"/>
                  </a:lnTo>
                  <a:lnTo>
                    <a:pt x="297" y="1949"/>
                  </a:lnTo>
                  <a:lnTo>
                    <a:pt x="293" y="1945"/>
                  </a:lnTo>
                  <a:lnTo>
                    <a:pt x="289" y="1941"/>
                  </a:lnTo>
                  <a:lnTo>
                    <a:pt x="297" y="1945"/>
                  </a:lnTo>
                  <a:lnTo>
                    <a:pt x="297" y="1949"/>
                  </a:lnTo>
                  <a:lnTo>
                    <a:pt x="305" y="1961"/>
                  </a:lnTo>
                  <a:lnTo>
                    <a:pt x="317" y="1973"/>
                  </a:lnTo>
                  <a:lnTo>
                    <a:pt x="330" y="1969"/>
                  </a:lnTo>
                  <a:lnTo>
                    <a:pt x="338" y="1961"/>
                  </a:lnTo>
                  <a:lnTo>
                    <a:pt x="350" y="1949"/>
                  </a:lnTo>
                  <a:lnTo>
                    <a:pt x="350" y="1941"/>
                  </a:lnTo>
                  <a:lnTo>
                    <a:pt x="354" y="1928"/>
                  </a:lnTo>
                  <a:lnTo>
                    <a:pt x="354" y="1916"/>
                  </a:lnTo>
                  <a:lnTo>
                    <a:pt x="354" y="1904"/>
                  </a:lnTo>
                  <a:lnTo>
                    <a:pt x="358" y="1892"/>
                  </a:lnTo>
                  <a:lnTo>
                    <a:pt x="370" y="1880"/>
                  </a:lnTo>
                  <a:lnTo>
                    <a:pt x="378" y="1871"/>
                  </a:lnTo>
                  <a:lnTo>
                    <a:pt x="387" y="1859"/>
                  </a:lnTo>
                  <a:lnTo>
                    <a:pt x="399" y="1851"/>
                  </a:lnTo>
                  <a:lnTo>
                    <a:pt x="411" y="1847"/>
                  </a:lnTo>
                  <a:lnTo>
                    <a:pt x="423" y="1839"/>
                  </a:lnTo>
                  <a:lnTo>
                    <a:pt x="435" y="1835"/>
                  </a:lnTo>
                  <a:lnTo>
                    <a:pt x="444" y="1823"/>
                  </a:lnTo>
                  <a:lnTo>
                    <a:pt x="456" y="1814"/>
                  </a:lnTo>
                  <a:lnTo>
                    <a:pt x="468" y="1802"/>
                  </a:lnTo>
                  <a:lnTo>
                    <a:pt x="456" y="1790"/>
                  </a:lnTo>
                  <a:lnTo>
                    <a:pt x="448" y="1794"/>
                  </a:lnTo>
                  <a:lnTo>
                    <a:pt x="435" y="1798"/>
                  </a:lnTo>
                  <a:lnTo>
                    <a:pt x="431" y="1794"/>
                  </a:lnTo>
                  <a:lnTo>
                    <a:pt x="444" y="1794"/>
                  </a:lnTo>
                  <a:lnTo>
                    <a:pt x="456" y="1786"/>
                  </a:lnTo>
                  <a:lnTo>
                    <a:pt x="468" y="1778"/>
                  </a:lnTo>
                  <a:lnTo>
                    <a:pt x="472" y="1766"/>
                  </a:lnTo>
                  <a:lnTo>
                    <a:pt x="472" y="1753"/>
                  </a:lnTo>
                  <a:lnTo>
                    <a:pt x="468" y="1741"/>
                  </a:lnTo>
                  <a:lnTo>
                    <a:pt x="456" y="1733"/>
                  </a:lnTo>
                  <a:lnTo>
                    <a:pt x="444" y="1737"/>
                  </a:lnTo>
                  <a:lnTo>
                    <a:pt x="431" y="1733"/>
                  </a:lnTo>
                  <a:lnTo>
                    <a:pt x="419" y="1733"/>
                  </a:lnTo>
                  <a:lnTo>
                    <a:pt x="407" y="1729"/>
                  </a:lnTo>
                  <a:lnTo>
                    <a:pt x="395" y="1717"/>
                  </a:lnTo>
                  <a:lnTo>
                    <a:pt x="382" y="1709"/>
                  </a:lnTo>
                  <a:lnTo>
                    <a:pt x="370" y="1701"/>
                  </a:lnTo>
                  <a:lnTo>
                    <a:pt x="362" y="1688"/>
                  </a:lnTo>
                  <a:lnTo>
                    <a:pt x="358" y="1676"/>
                  </a:lnTo>
                  <a:lnTo>
                    <a:pt x="358" y="1664"/>
                  </a:lnTo>
                  <a:lnTo>
                    <a:pt x="362" y="1656"/>
                  </a:lnTo>
                  <a:lnTo>
                    <a:pt x="370" y="1644"/>
                  </a:lnTo>
                  <a:lnTo>
                    <a:pt x="374" y="1631"/>
                  </a:lnTo>
                  <a:lnTo>
                    <a:pt x="382" y="1619"/>
                  </a:lnTo>
                  <a:lnTo>
                    <a:pt x="391" y="1607"/>
                  </a:lnTo>
                  <a:lnTo>
                    <a:pt x="403" y="1595"/>
                  </a:lnTo>
                  <a:lnTo>
                    <a:pt x="415" y="1595"/>
                  </a:lnTo>
                  <a:lnTo>
                    <a:pt x="427" y="1591"/>
                  </a:lnTo>
                  <a:lnTo>
                    <a:pt x="439" y="1578"/>
                  </a:lnTo>
                  <a:lnTo>
                    <a:pt x="452" y="1578"/>
                  </a:lnTo>
                  <a:lnTo>
                    <a:pt x="456" y="1578"/>
                  </a:lnTo>
                  <a:lnTo>
                    <a:pt x="464" y="1578"/>
                  </a:lnTo>
                  <a:lnTo>
                    <a:pt x="476" y="1583"/>
                  </a:lnTo>
                  <a:lnTo>
                    <a:pt x="480" y="1578"/>
                  </a:lnTo>
                  <a:lnTo>
                    <a:pt x="472" y="1566"/>
                  </a:lnTo>
                  <a:lnTo>
                    <a:pt x="476" y="1554"/>
                  </a:lnTo>
                  <a:lnTo>
                    <a:pt x="488" y="1546"/>
                  </a:lnTo>
                  <a:lnTo>
                    <a:pt x="496" y="1534"/>
                  </a:lnTo>
                  <a:lnTo>
                    <a:pt x="500" y="1526"/>
                  </a:lnTo>
                  <a:lnTo>
                    <a:pt x="500" y="1509"/>
                  </a:lnTo>
                  <a:lnTo>
                    <a:pt x="500" y="1501"/>
                  </a:lnTo>
                  <a:lnTo>
                    <a:pt x="496" y="1489"/>
                  </a:lnTo>
                  <a:lnTo>
                    <a:pt x="496" y="1477"/>
                  </a:lnTo>
                  <a:lnTo>
                    <a:pt x="509" y="1465"/>
                  </a:lnTo>
                  <a:lnTo>
                    <a:pt x="513" y="1456"/>
                  </a:lnTo>
                  <a:lnTo>
                    <a:pt x="513" y="1452"/>
                  </a:lnTo>
                  <a:lnTo>
                    <a:pt x="525" y="1444"/>
                  </a:lnTo>
                  <a:lnTo>
                    <a:pt x="537" y="1440"/>
                  </a:lnTo>
                  <a:lnTo>
                    <a:pt x="549" y="1436"/>
                  </a:lnTo>
                  <a:lnTo>
                    <a:pt x="537" y="1428"/>
                  </a:lnTo>
                  <a:lnTo>
                    <a:pt x="525" y="1420"/>
                  </a:lnTo>
                  <a:lnTo>
                    <a:pt x="517" y="1408"/>
                  </a:lnTo>
                  <a:lnTo>
                    <a:pt x="529" y="1403"/>
                  </a:lnTo>
                  <a:lnTo>
                    <a:pt x="541" y="1395"/>
                  </a:lnTo>
                  <a:lnTo>
                    <a:pt x="553" y="1399"/>
                  </a:lnTo>
                  <a:lnTo>
                    <a:pt x="562" y="1408"/>
                  </a:lnTo>
                  <a:lnTo>
                    <a:pt x="566" y="1420"/>
                  </a:lnTo>
                  <a:lnTo>
                    <a:pt x="578" y="1424"/>
                  </a:lnTo>
                  <a:lnTo>
                    <a:pt x="590" y="1420"/>
                  </a:lnTo>
                  <a:lnTo>
                    <a:pt x="598" y="1408"/>
                  </a:lnTo>
                  <a:lnTo>
                    <a:pt x="602" y="1395"/>
                  </a:lnTo>
                  <a:lnTo>
                    <a:pt x="602" y="1383"/>
                  </a:lnTo>
                  <a:lnTo>
                    <a:pt x="594" y="1371"/>
                  </a:lnTo>
                  <a:lnTo>
                    <a:pt x="582" y="1367"/>
                  </a:lnTo>
                  <a:lnTo>
                    <a:pt x="570" y="1371"/>
                  </a:lnTo>
                  <a:lnTo>
                    <a:pt x="557" y="1375"/>
                  </a:lnTo>
                  <a:lnTo>
                    <a:pt x="570" y="1379"/>
                  </a:lnTo>
                  <a:lnTo>
                    <a:pt x="570" y="1391"/>
                  </a:lnTo>
                  <a:lnTo>
                    <a:pt x="557" y="1387"/>
                  </a:lnTo>
                  <a:lnTo>
                    <a:pt x="545" y="1391"/>
                  </a:lnTo>
                  <a:lnTo>
                    <a:pt x="549" y="1379"/>
                  </a:lnTo>
                  <a:lnTo>
                    <a:pt x="537" y="1375"/>
                  </a:lnTo>
                  <a:lnTo>
                    <a:pt x="525" y="1371"/>
                  </a:lnTo>
                  <a:lnTo>
                    <a:pt x="513" y="1363"/>
                  </a:lnTo>
                  <a:lnTo>
                    <a:pt x="513" y="1359"/>
                  </a:lnTo>
                  <a:lnTo>
                    <a:pt x="513" y="1347"/>
                  </a:lnTo>
                  <a:lnTo>
                    <a:pt x="513" y="1338"/>
                  </a:lnTo>
                  <a:lnTo>
                    <a:pt x="517" y="1322"/>
                  </a:lnTo>
                  <a:lnTo>
                    <a:pt x="509" y="1310"/>
                  </a:lnTo>
                  <a:lnTo>
                    <a:pt x="509" y="1302"/>
                  </a:lnTo>
                  <a:lnTo>
                    <a:pt x="505" y="1290"/>
                  </a:lnTo>
                  <a:lnTo>
                    <a:pt x="509" y="1277"/>
                  </a:lnTo>
                  <a:lnTo>
                    <a:pt x="521" y="1269"/>
                  </a:lnTo>
                  <a:lnTo>
                    <a:pt x="533" y="1269"/>
                  </a:lnTo>
                  <a:lnTo>
                    <a:pt x="541" y="1277"/>
                  </a:lnTo>
                  <a:lnTo>
                    <a:pt x="566" y="1286"/>
                  </a:lnTo>
                  <a:lnTo>
                    <a:pt x="578" y="1290"/>
                  </a:lnTo>
                  <a:lnTo>
                    <a:pt x="590" y="1298"/>
                  </a:lnTo>
                  <a:lnTo>
                    <a:pt x="602" y="1298"/>
                  </a:lnTo>
                  <a:lnTo>
                    <a:pt x="614" y="1298"/>
                  </a:lnTo>
                  <a:lnTo>
                    <a:pt x="627" y="1298"/>
                  </a:lnTo>
                  <a:lnTo>
                    <a:pt x="639" y="1294"/>
                  </a:lnTo>
                  <a:lnTo>
                    <a:pt x="651" y="1290"/>
                  </a:lnTo>
                  <a:lnTo>
                    <a:pt x="663" y="1286"/>
                  </a:lnTo>
                  <a:lnTo>
                    <a:pt x="675" y="1277"/>
                  </a:lnTo>
                  <a:lnTo>
                    <a:pt x="680" y="1269"/>
                  </a:lnTo>
                  <a:lnTo>
                    <a:pt x="680" y="1257"/>
                  </a:lnTo>
                  <a:lnTo>
                    <a:pt x="671" y="1245"/>
                  </a:lnTo>
                  <a:lnTo>
                    <a:pt x="671" y="1233"/>
                  </a:lnTo>
                  <a:lnTo>
                    <a:pt x="675" y="1220"/>
                  </a:lnTo>
                  <a:lnTo>
                    <a:pt x="675" y="1216"/>
                  </a:lnTo>
                  <a:lnTo>
                    <a:pt x="680" y="1204"/>
                  </a:lnTo>
                  <a:lnTo>
                    <a:pt x="688" y="1204"/>
                  </a:lnTo>
                  <a:lnTo>
                    <a:pt x="692" y="1192"/>
                  </a:lnTo>
                  <a:lnTo>
                    <a:pt x="692" y="1180"/>
                  </a:lnTo>
                  <a:lnTo>
                    <a:pt x="680" y="1168"/>
                  </a:lnTo>
                  <a:lnTo>
                    <a:pt x="692" y="1176"/>
                  </a:lnTo>
                  <a:lnTo>
                    <a:pt x="680" y="1163"/>
                  </a:lnTo>
                  <a:lnTo>
                    <a:pt x="675" y="1151"/>
                  </a:lnTo>
                  <a:lnTo>
                    <a:pt x="675" y="1139"/>
                  </a:lnTo>
                  <a:lnTo>
                    <a:pt x="688" y="1131"/>
                  </a:lnTo>
                  <a:lnTo>
                    <a:pt x="700" y="1143"/>
                  </a:lnTo>
                  <a:lnTo>
                    <a:pt x="712" y="1143"/>
                  </a:lnTo>
                  <a:lnTo>
                    <a:pt x="724" y="1147"/>
                  </a:lnTo>
                  <a:lnTo>
                    <a:pt x="736" y="1143"/>
                  </a:lnTo>
                  <a:lnTo>
                    <a:pt x="749" y="1143"/>
                  </a:lnTo>
                  <a:lnTo>
                    <a:pt x="761" y="1143"/>
                  </a:lnTo>
                  <a:lnTo>
                    <a:pt x="773" y="1143"/>
                  </a:lnTo>
                  <a:lnTo>
                    <a:pt x="781" y="1139"/>
                  </a:lnTo>
                  <a:lnTo>
                    <a:pt x="798" y="1139"/>
                  </a:lnTo>
                  <a:lnTo>
                    <a:pt x="810" y="1135"/>
                  </a:lnTo>
                  <a:lnTo>
                    <a:pt x="818" y="1135"/>
                  </a:lnTo>
                  <a:lnTo>
                    <a:pt x="830" y="1131"/>
                  </a:lnTo>
                  <a:lnTo>
                    <a:pt x="842" y="1131"/>
                  </a:lnTo>
                  <a:lnTo>
                    <a:pt x="863" y="1123"/>
                  </a:lnTo>
                  <a:lnTo>
                    <a:pt x="875" y="1123"/>
                  </a:lnTo>
                  <a:lnTo>
                    <a:pt x="887" y="1119"/>
                  </a:lnTo>
                  <a:lnTo>
                    <a:pt x="899" y="1115"/>
                  </a:lnTo>
                  <a:lnTo>
                    <a:pt x="911" y="1111"/>
                  </a:lnTo>
                  <a:lnTo>
                    <a:pt x="924" y="1106"/>
                  </a:lnTo>
                  <a:lnTo>
                    <a:pt x="952" y="1090"/>
                  </a:lnTo>
                  <a:lnTo>
                    <a:pt x="964" y="1082"/>
                  </a:lnTo>
                  <a:lnTo>
                    <a:pt x="964" y="1070"/>
                  </a:lnTo>
                  <a:lnTo>
                    <a:pt x="973" y="1058"/>
                  </a:lnTo>
                  <a:lnTo>
                    <a:pt x="985" y="1045"/>
                  </a:lnTo>
                  <a:lnTo>
                    <a:pt x="993" y="1033"/>
                  </a:lnTo>
                  <a:lnTo>
                    <a:pt x="1001" y="1021"/>
                  </a:lnTo>
                  <a:lnTo>
                    <a:pt x="1009" y="1009"/>
                  </a:lnTo>
                  <a:lnTo>
                    <a:pt x="1017" y="1001"/>
                  </a:lnTo>
                  <a:lnTo>
                    <a:pt x="1017" y="988"/>
                  </a:lnTo>
                  <a:lnTo>
                    <a:pt x="1017" y="976"/>
                  </a:lnTo>
                  <a:lnTo>
                    <a:pt x="1017" y="964"/>
                  </a:lnTo>
                  <a:lnTo>
                    <a:pt x="1013" y="960"/>
                  </a:lnTo>
                  <a:lnTo>
                    <a:pt x="1013" y="956"/>
                  </a:lnTo>
                  <a:lnTo>
                    <a:pt x="1001" y="960"/>
                  </a:lnTo>
                  <a:lnTo>
                    <a:pt x="989" y="952"/>
                  </a:lnTo>
                  <a:lnTo>
                    <a:pt x="981" y="940"/>
                  </a:lnTo>
                  <a:lnTo>
                    <a:pt x="977" y="927"/>
                  </a:lnTo>
                  <a:lnTo>
                    <a:pt x="977" y="919"/>
                  </a:lnTo>
                  <a:lnTo>
                    <a:pt x="985" y="907"/>
                  </a:lnTo>
                  <a:lnTo>
                    <a:pt x="989" y="895"/>
                  </a:lnTo>
                  <a:lnTo>
                    <a:pt x="981" y="883"/>
                  </a:lnTo>
                  <a:lnTo>
                    <a:pt x="973" y="870"/>
                  </a:lnTo>
                  <a:lnTo>
                    <a:pt x="964" y="866"/>
                  </a:lnTo>
                  <a:lnTo>
                    <a:pt x="952" y="858"/>
                  </a:lnTo>
                  <a:lnTo>
                    <a:pt x="940" y="854"/>
                  </a:lnTo>
                  <a:lnTo>
                    <a:pt x="928" y="850"/>
                  </a:lnTo>
                  <a:lnTo>
                    <a:pt x="916" y="838"/>
                  </a:lnTo>
                  <a:lnTo>
                    <a:pt x="907" y="826"/>
                  </a:lnTo>
                  <a:lnTo>
                    <a:pt x="903" y="818"/>
                  </a:lnTo>
                  <a:lnTo>
                    <a:pt x="911" y="814"/>
                  </a:lnTo>
                  <a:lnTo>
                    <a:pt x="916" y="814"/>
                  </a:lnTo>
                  <a:lnTo>
                    <a:pt x="916" y="809"/>
                  </a:lnTo>
                  <a:lnTo>
                    <a:pt x="911" y="801"/>
                  </a:lnTo>
                  <a:lnTo>
                    <a:pt x="911" y="793"/>
                  </a:lnTo>
                  <a:lnTo>
                    <a:pt x="907" y="785"/>
                  </a:lnTo>
                  <a:lnTo>
                    <a:pt x="903" y="777"/>
                  </a:lnTo>
                  <a:lnTo>
                    <a:pt x="907" y="765"/>
                  </a:lnTo>
                  <a:lnTo>
                    <a:pt x="911" y="752"/>
                  </a:lnTo>
                  <a:lnTo>
                    <a:pt x="911" y="740"/>
                  </a:lnTo>
                  <a:lnTo>
                    <a:pt x="920" y="740"/>
                  </a:lnTo>
                  <a:lnTo>
                    <a:pt x="928" y="732"/>
                  </a:lnTo>
                  <a:close/>
                </a:path>
              </a:pathLst>
            </a:custGeom>
            <a:solidFill>
              <a:srgbClr val="7030A0"/>
            </a:solidFill>
            <a:ln w="3175" cap="rnd" cmpd="sng">
              <a:solidFill>
                <a:srgbClr val="9A8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817" name="TextBox 1816">
              <a:extLst>
                <a:ext uri="{FF2B5EF4-FFF2-40B4-BE49-F238E27FC236}">
                  <a16:creationId xmlns="" xmlns:a16="http://schemas.microsoft.com/office/drawing/2014/main" id="{CE4D930C-BD60-4E23-8BCF-4E6BB499C5BA}"/>
                </a:ext>
              </a:extLst>
            </p:cNvPr>
            <p:cNvSpPr txBox="1"/>
            <p:nvPr/>
          </p:nvSpPr>
          <p:spPr>
            <a:xfrm>
              <a:off x="561751" y="1586550"/>
              <a:ext cx="1018081" cy="63574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</a:rPr>
                <a:t>Canada</a:t>
              </a:r>
              <a:br>
                <a:rPr kumimoji="0" lang="en-GB" sz="1200" b="1" i="0" u="sng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</a:rPr>
              </a:b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</a:rPr>
                <a:t>N = 52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18" name="TextBox 1817">
              <a:extLst>
                <a:ext uri="{FF2B5EF4-FFF2-40B4-BE49-F238E27FC236}">
                  <a16:creationId xmlns="" xmlns:a16="http://schemas.microsoft.com/office/drawing/2014/main" id="{C2E2E0D3-0603-4DD1-8C91-EC879E7F47E3}"/>
                </a:ext>
              </a:extLst>
            </p:cNvPr>
            <p:cNvSpPr txBox="1"/>
            <p:nvPr/>
          </p:nvSpPr>
          <p:spPr>
            <a:xfrm>
              <a:off x="332098" y="3368746"/>
              <a:ext cx="1000421" cy="63574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</a:rPr>
                <a:t>USA</a:t>
              </a:r>
              <a:br>
                <a:rPr kumimoji="0" lang="en-GB" sz="1200" b="1" i="0" u="sng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</a:rPr>
              </a:b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</a:rPr>
                <a:t>N = 501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19" name="TextBox 1818">
              <a:extLst>
                <a:ext uri="{FF2B5EF4-FFF2-40B4-BE49-F238E27FC236}">
                  <a16:creationId xmlns="" xmlns:a16="http://schemas.microsoft.com/office/drawing/2014/main" id="{64F15D54-E651-4BF8-B180-48B8361CB954}"/>
                </a:ext>
              </a:extLst>
            </p:cNvPr>
            <p:cNvSpPr txBox="1"/>
            <p:nvPr/>
          </p:nvSpPr>
          <p:spPr>
            <a:xfrm>
              <a:off x="4243717" y="1321115"/>
              <a:ext cx="1170397" cy="63574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</a:rPr>
                <a:t>Germany</a:t>
              </a:r>
              <a:br>
                <a:rPr kumimoji="0" lang="en-GB" sz="1200" b="1" i="0" u="sng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</a:rPr>
              </a:b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</a:rPr>
                <a:t>N = 102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20" name="TextBox 1819">
              <a:extLst>
                <a:ext uri="{FF2B5EF4-FFF2-40B4-BE49-F238E27FC236}">
                  <a16:creationId xmlns="" xmlns:a16="http://schemas.microsoft.com/office/drawing/2014/main" id="{9ACA8D3C-E372-43DB-89F6-72C9E638FCF8}"/>
                </a:ext>
              </a:extLst>
            </p:cNvPr>
            <p:cNvSpPr txBox="1"/>
            <p:nvPr/>
          </p:nvSpPr>
          <p:spPr>
            <a:xfrm>
              <a:off x="3162810" y="2985629"/>
              <a:ext cx="883426" cy="63574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</a:rPr>
                <a:t>Spain</a:t>
              </a:r>
              <a:br>
                <a:rPr kumimoji="0" lang="en-GB" sz="1200" b="1" i="0" u="sng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</a:rPr>
              </a:b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</a:rPr>
                <a:t>N = 64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1821" name="Straight Connector 1820">
              <a:extLst>
                <a:ext uri="{FF2B5EF4-FFF2-40B4-BE49-F238E27FC236}">
                  <a16:creationId xmlns="" xmlns:a16="http://schemas.microsoft.com/office/drawing/2014/main" id="{FD885CC3-AD21-4D67-9B2F-BFA4BB9F219F}"/>
                </a:ext>
              </a:extLst>
            </p:cNvPr>
            <p:cNvCxnSpPr/>
            <p:nvPr/>
          </p:nvCxnSpPr>
          <p:spPr>
            <a:xfrm flipH="1" flipV="1">
              <a:off x="1315757" y="2161277"/>
              <a:ext cx="194793" cy="544011"/>
            </a:xfrm>
            <a:prstGeom prst="line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22" name="Straight Connector 1821">
              <a:extLst>
                <a:ext uri="{FF2B5EF4-FFF2-40B4-BE49-F238E27FC236}">
                  <a16:creationId xmlns="" xmlns:a16="http://schemas.microsoft.com/office/drawing/2014/main" id="{950DB438-C43A-47EC-9C0E-2F6EF98CBD03}"/>
                </a:ext>
              </a:extLst>
            </p:cNvPr>
            <p:cNvCxnSpPr/>
            <p:nvPr/>
          </p:nvCxnSpPr>
          <p:spPr>
            <a:xfrm flipH="1">
              <a:off x="1147838" y="3391020"/>
              <a:ext cx="899786" cy="278321"/>
            </a:xfrm>
            <a:prstGeom prst="line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23" name="Straight Connector 1822">
              <a:extLst>
                <a:ext uri="{FF2B5EF4-FFF2-40B4-BE49-F238E27FC236}">
                  <a16:creationId xmlns="" xmlns:a16="http://schemas.microsoft.com/office/drawing/2014/main" id="{9A62D387-84E3-4000-B42E-B0E7EEDEB32C}"/>
                </a:ext>
              </a:extLst>
            </p:cNvPr>
            <p:cNvCxnSpPr/>
            <p:nvPr/>
          </p:nvCxnSpPr>
          <p:spPr>
            <a:xfrm flipH="1" flipV="1">
              <a:off x="3935170" y="3366720"/>
              <a:ext cx="300158" cy="66654"/>
            </a:xfrm>
            <a:prstGeom prst="line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24" name="Straight Connector 1823">
              <a:extLst>
                <a:ext uri="{FF2B5EF4-FFF2-40B4-BE49-F238E27FC236}">
                  <a16:creationId xmlns="" xmlns:a16="http://schemas.microsoft.com/office/drawing/2014/main" id="{F63599A0-0F1B-4967-AC47-FE74FEAA24CE}"/>
                </a:ext>
              </a:extLst>
            </p:cNvPr>
            <p:cNvCxnSpPr/>
            <p:nvPr/>
          </p:nvCxnSpPr>
          <p:spPr>
            <a:xfrm flipV="1">
              <a:off x="4545530" y="1884451"/>
              <a:ext cx="271251" cy="1279251"/>
            </a:xfrm>
            <a:prstGeom prst="line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25" name="Freeform 260">
              <a:extLst>
                <a:ext uri="{FF2B5EF4-FFF2-40B4-BE49-F238E27FC236}">
                  <a16:creationId xmlns="" xmlns:a16="http://schemas.microsoft.com/office/drawing/2014/main" id="{515DDC4E-0408-446A-AA91-8A12F66CBDDC}"/>
                </a:ext>
              </a:extLst>
            </p:cNvPr>
            <p:cNvSpPr>
              <a:spLocks/>
            </p:cNvSpPr>
            <p:nvPr/>
          </p:nvSpPr>
          <p:spPr bwMode="gray">
            <a:xfrm>
              <a:off x="4541102" y="3228762"/>
              <a:ext cx="165548" cy="71595"/>
            </a:xfrm>
            <a:custGeom>
              <a:avLst/>
              <a:gdLst>
                <a:gd name="T0" fmla="*/ 407 w 460"/>
                <a:gd name="T1" fmla="*/ 154 h 199"/>
                <a:gd name="T2" fmla="*/ 419 w 460"/>
                <a:gd name="T3" fmla="*/ 130 h 199"/>
                <a:gd name="T4" fmla="*/ 432 w 460"/>
                <a:gd name="T5" fmla="*/ 114 h 199"/>
                <a:gd name="T6" fmla="*/ 419 w 460"/>
                <a:gd name="T7" fmla="*/ 97 h 199"/>
                <a:gd name="T8" fmla="*/ 432 w 460"/>
                <a:gd name="T9" fmla="*/ 97 h 199"/>
                <a:gd name="T10" fmla="*/ 456 w 460"/>
                <a:gd name="T11" fmla="*/ 97 h 199"/>
                <a:gd name="T12" fmla="*/ 460 w 460"/>
                <a:gd name="T13" fmla="*/ 77 h 199"/>
                <a:gd name="T14" fmla="*/ 452 w 460"/>
                <a:gd name="T15" fmla="*/ 61 h 199"/>
                <a:gd name="T16" fmla="*/ 444 w 460"/>
                <a:gd name="T17" fmla="*/ 53 h 199"/>
                <a:gd name="T18" fmla="*/ 444 w 460"/>
                <a:gd name="T19" fmla="*/ 20 h 199"/>
                <a:gd name="T20" fmla="*/ 428 w 460"/>
                <a:gd name="T21" fmla="*/ 16 h 199"/>
                <a:gd name="T22" fmla="*/ 411 w 460"/>
                <a:gd name="T23" fmla="*/ 20 h 199"/>
                <a:gd name="T24" fmla="*/ 391 w 460"/>
                <a:gd name="T25" fmla="*/ 16 h 199"/>
                <a:gd name="T26" fmla="*/ 371 w 460"/>
                <a:gd name="T27" fmla="*/ 8 h 199"/>
                <a:gd name="T28" fmla="*/ 342 w 460"/>
                <a:gd name="T29" fmla="*/ 4 h 199"/>
                <a:gd name="T30" fmla="*/ 330 w 460"/>
                <a:gd name="T31" fmla="*/ 12 h 199"/>
                <a:gd name="T32" fmla="*/ 314 w 460"/>
                <a:gd name="T33" fmla="*/ 32 h 199"/>
                <a:gd name="T34" fmla="*/ 297 w 460"/>
                <a:gd name="T35" fmla="*/ 32 h 199"/>
                <a:gd name="T36" fmla="*/ 261 w 460"/>
                <a:gd name="T37" fmla="*/ 24 h 199"/>
                <a:gd name="T38" fmla="*/ 240 w 460"/>
                <a:gd name="T39" fmla="*/ 32 h 199"/>
                <a:gd name="T40" fmla="*/ 236 w 460"/>
                <a:gd name="T41" fmla="*/ 40 h 199"/>
                <a:gd name="T42" fmla="*/ 220 w 460"/>
                <a:gd name="T43" fmla="*/ 53 h 199"/>
                <a:gd name="T44" fmla="*/ 212 w 460"/>
                <a:gd name="T45" fmla="*/ 57 h 199"/>
                <a:gd name="T46" fmla="*/ 204 w 460"/>
                <a:gd name="T47" fmla="*/ 77 h 199"/>
                <a:gd name="T48" fmla="*/ 208 w 460"/>
                <a:gd name="T49" fmla="*/ 93 h 199"/>
                <a:gd name="T50" fmla="*/ 204 w 460"/>
                <a:gd name="T51" fmla="*/ 114 h 199"/>
                <a:gd name="T52" fmla="*/ 183 w 460"/>
                <a:gd name="T53" fmla="*/ 106 h 199"/>
                <a:gd name="T54" fmla="*/ 163 w 460"/>
                <a:gd name="T55" fmla="*/ 106 h 199"/>
                <a:gd name="T56" fmla="*/ 151 w 460"/>
                <a:gd name="T57" fmla="*/ 106 h 199"/>
                <a:gd name="T58" fmla="*/ 114 w 460"/>
                <a:gd name="T59" fmla="*/ 114 h 199"/>
                <a:gd name="T60" fmla="*/ 86 w 460"/>
                <a:gd name="T61" fmla="*/ 118 h 199"/>
                <a:gd name="T62" fmla="*/ 69 w 460"/>
                <a:gd name="T63" fmla="*/ 110 h 199"/>
                <a:gd name="T64" fmla="*/ 49 w 460"/>
                <a:gd name="T65" fmla="*/ 126 h 199"/>
                <a:gd name="T66" fmla="*/ 29 w 460"/>
                <a:gd name="T67" fmla="*/ 114 h 199"/>
                <a:gd name="T68" fmla="*/ 12 w 460"/>
                <a:gd name="T69" fmla="*/ 114 h 199"/>
                <a:gd name="T70" fmla="*/ 8 w 460"/>
                <a:gd name="T71" fmla="*/ 118 h 199"/>
                <a:gd name="T72" fmla="*/ 0 w 460"/>
                <a:gd name="T73" fmla="*/ 130 h 199"/>
                <a:gd name="T74" fmla="*/ 4 w 460"/>
                <a:gd name="T75" fmla="*/ 146 h 199"/>
                <a:gd name="T76" fmla="*/ 37 w 460"/>
                <a:gd name="T77" fmla="*/ 167 h 199"/>
                <a:gd name="T78" fmla="*/ 57 w 460"/>
                <a:gd name="T79" fmla="*/ 162 h 199"/>
                <a:gd name="T80" fmla="*/ 74 w 460"/>
                <a:gd name="T81" fmla="*/ 167 h 199"/>
                <a:gd name="T82" fmla="*/ 106 w 460"/>
                <a:gd name="T83" fmla="*/ 154 h 199"/>
                <a:gd name="T84" fmla="*/ 118 w 460"/>
                <a:gd name="T85" fmla="*/ 150 h 199"/>
                <a:gd name="T86" fmla="*/ 155 w 460"/>
                <a:gd name="T87" fmla="*/ 146 h 199"/>
                <a:gd name="T88" fmla="*/ 159 w 460"/>
                <a:gd name="T89" fmla="*/ 158 h 199"/>
                <a:gd name="T90" fmla="*/ 171 w 460"/>
                <a:gd name="T91" fmla="*/ 175 h 199"/>
                <a:gd name="T92" fmla="*/ 196 w 460"/>
                <a:gd name="T93" fmla="*/ 179 h 199"/>
                <a:gd name="T94" fmla="*/ 220 w 460"/>
                <a:gd name="T95" fmla="*/ 183 h 199"/>
                <a:gd name="T96" fmla="*/ 249 w 460"/>
                <a:gd name="T97" fmla="*/ 187 h 199"/>
                <a:gd name="T98" fmla="*/ 261 w 460"/>
                <a:gd name="T99" fmla="*/ 191 h 199"/>
                <a:gd name="T100" fmla="*/ 285 w 460"/>
                <a:gd name="T101" fmla="*/ 195 h 199"/>
                <a:gd name="T102" fmla="*/ 310 w 460"/>
                <a:gd name="T103" fmla="*/ 195 h 199"/>
                <a:gd name="T104" fmla="*/ 330 w 460"/>
                <a:gd name="T105" fmla="*/ 183 h 199"/>
                <a:gd name="T106" fmla="*/ 330 w 460"/>
                <a:gd name="T107" fmla="*/ 183 h 199"/>
                <a:gd name="T108" fmla="*/ 358 w 460"/>
                <a:gd name="T109" fmla="*/ 183 h 199"/>
                <a:gd name="T110" fmla="*/ 375 w 460"/>
                <a:gd name="T111" fmla="*/ 175 h 199"/>
                <a:gd name="T112" fmla="*/ 395 w 460"/>
                <a:gd name="T113" fmla="*/ 179 h 199"/>
                <a:gd name="T114" fmla="*/ 399 w 460"/>
                <a:gd name="T115" fmla="*/ 162 h 1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60"/>
                <a:gd name="T175" fmla="*/ 0 h 199"/>
                <a:gd name="T176" fmla="*/ 460 w 460"/>
                <a:gd name="T177" fmla="*/ 199 h 1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60" h="199">
                  <a:moveTo>
                    <a:pt x="407" y="154"/>
                  </a:moveTo>
                  <a:lnTo>
                    <a:pt x="407" y="154"/>
                  </a:lnTo>
                  <a:lnTo>
                    <a:pt x="419" y="154"/>
                  </a:lnTo>
                  <a:lnTo>
                    <a:pt x="423" y="142"/>
                  </a:lnTo>
                  <a:lnTo>
                    <a:pt x="419" y="130"/>
                  </a:lnTo>
                  <a:lnTo>
                    <a:pt x="423" y="122"/>
                  </a:lnTo>
                  <a:lnTo>
                    <a:pt x="432" y="118"/>
                  </a:lnTo>
                  <a:lnTo>
                    <a:pt x="432" y="114"/>
                  </a:lnTo>
                  <a:lnTo>
                    <a:pt x="428" y="106"/>
                  </a:lnTo>
                  <a:lnTo>
                    <a:pt x="415" y="101"/>
                  </a:lnTo>
                  <a:lnTo>
                    <a:pt x="419" y="97"/>
                  </a:lnTo>
                  <a:lnTo>
                    <a:pt x="423" y="97"/>
                  </a:lnTo>
                  <a:lnTo>
                    <a:pt x="432" y="97"/>
                  </a:lnTo>
                  <a:lnTo>
                    <a:pt x="440" y="101"/>
                  </a:lnTo>
                  <a:lnTo>
                    <a:pt x="444" y="101"/>
                  </a:lnTo>
                  <a:lnTo>
                    <a:pt x="456" y="97"/>
                  </a:lnTo>
                  <a:lnTo>
                    <a:pt x="452" y="89"/>
                  </a:lnTo>
                  <a:lnTo>
                    <a:pt x="456" y="81"/>
                  </a:lnTo>
                  <a:lnTo>
                    <a:pt x="460" y="77"/>
                  </a:lnTo>
                  <a:lnTo>
                    <a:pt x="456" y="69"/>
                  </a:lnTo>
                  <a:lnTo>
                    <a:pt x="456" y="65"/>
                  </a:lnTo>
                  <a:lnTo>
                    <a:pt x="452" y="61"/>
                  </a:lnTo>
                  <a:lnTo>
                    <a:pt x="448" y="57"/>
                  </a:lnTo>
                  <a:lnTo>
                    <a:pt x="444" y="53"/>
                  </a:lnTo>
                  <a:lnTo>
                    <a:pt x="444" y="40"/>
                  </a:lnTo>
                  <a:lnTo>
                    <a:pt x="448" y="28"/>
                  </a:lnTo>
                  <a:lnTo>
                    <a:pt x="444" y="20"/>
                  </a:lnTo>
                  <a:lnTo>
                    <a:pt x="440" y="20"/>
                  </a:lnTo>
                  <a:lnTo>
                    <a:pt x="428" y="16"/>
                  </a:lnTo>
                  <a:lnTo>
                    <a:pt x="419" y="12"/>
                  </a:lnTo>
                  <a:lnTo>
                    <a:pt x="419" y="16"/>
                  </a:lnTo>
                  <a:lnTo>
                    <a:pt x="411" y="20"/>
                  </a:lnTo>
                  <a:lnTo>
                    <a:pt x="407" y="20"/>
                  </a:lnTo>
                  <a:lnTo>
                    <a:pt x="395" y="20"/>
                  </a:lnTo>
                  <a:lnTo>
                    <a:pt x="391" y="16"/>
                  </a:lnTo>
                  <a:lnTo>
                    <a:pt x="387" y="12"/>
                  </a:lnTo>
                  <a:lnTo>
                    <a:pt x="383" y="8"/>
                  </a:lnTo>
                  <a:lnTo>
                    <a:pt x="371" y="8"/>
                  </a:lnTo>
                  <a:lnTo>
                    <a:pt x="362" y="8"/>
                  </a:lnTo>
                  <a:lnTo>
                    <a:pt x="354" y="0"/>
                  </a:lnTo>
                  <a:lnTo>
                    <a:pt x="342" y="4"/>
                  </a:lnTo>
                  <a:lnTo>
                    <a:pt x="330" y="0"/>
                  </a:lnTo>
                  <a:lnTo>
                    <a:pt x="330" y="12"/>
                  </a:lnTo>
                  <a:lnTo>
                    <a:pt x="330" y="16"/>
                  </a:lnTo>
                  <a:lnTo>
                    <a:pt x="318" y="20"/>
                  </a:lnTo>
                  <a:lnTo>
                    <a:pt x="314" y="32"/>
                  </a:lnTo>
                  <a:lnTo>
                    <a:pt x="310" y="28"/>
                  </a:lnTo>
                  <a:lnTo>
                    <a:pt x="297" y="28"/>
                  </a:lnTo>
                  <a:lnTo>
                    <a:pt x="297" y="32"/>
                  </a:lnTo>
                  <a:lnTo>
                    <a:pt x="285" y="32"/>
                  </a:lnTo>
                  <a:lnTo>
                    <a:pt x="261" y="16"/>
                  </a:lnTo>
                  <a:lnTo>
                    <a:pt x="261" y="24"/>
                  </a:lnTo>
                  <a:lnTo>
                    <a:pt x="253" y="36"/>
                  </a:lnTo>
                  <a:lnTo>
                    <a:pt x="240" y="32"/>
                  </a:lnTo>
                  <a:lnTo>
                    <a:pt x="236" y="32"/>
                  </a:lnTo>
                  <a:lnTo>
                    <a:pt x="236" y="40"/>
                  </a:lnTo>
                  <a:lnTo>
                    <a:pt x="236" y="44"/>
                  </a:lnTo>
                  <a:lnTo>
                    <a:pt x="232" y="49"/>
                  </a:lnTo>
                  <a:lnTo>
                    <a:pt x="220" y="53"/>
                  </a:lnTo>
                  <a:lnTo>
                    <a:pt x="212" y="57"/>
                  </a:lnTo>
                  <a:lnTo>
                    <a:pt x="204" y="61"/>
                  </a:lnTo>
                  <a:lnTo>
                    <a:pt x="196" y="65"/>
                  </a:lnTo>
                  <a:lnTo>
                    <a:pt x="204" y="77"/>
                  </a:lnTo>
                  <a:lnTo>
                    <a:pt x="212" y="89"/>
                  </a:lnTo>
                  <a:lnTo>
                    <a:pt x="208" y="93"/>
                  </a:lnTo>
                  <a:lnTo>
                    <a:pt x="216" y="106"/>
                  </a:lnTo>
                  <a:lnTo>
                    <a:pt x="212" y="114"/>
                  </a:lnTo>
                  <a:lnTo>
                    <a:pt x="204" y="114"/>
                  </a:lnTo>
                  <a:lnTo>
                    <a:pt x="196" y="101"/>
                  </a:lnTo>
                  <a:lnTo>
                    <a:pt x="183" y="106"/>
                  </a:lnTo>
                  <a:lnTo>
                    <a:pt x="171" y="101"/>
                  </a:lnTo>
                  <a:lnTo>
                    <a:pt x="159" y="97"/>
                  </a:lnTo>
                  <a:lnTo>
                    <a:pt x="163" y="106"/>
                  </a:lnTo>
                  <a:lnTo>
                    <a:pt x="159" y="106"/>
                  </a:lnTo>
                  <a:lnTo>
                    <a:pt x="151" y="106"/>
                  </a:lnTo>
                  <a:lnTo>
                    <a:pt x="139" y="110"/>
                  </a:lnTo>
                  <a:lnTo>
                    <a:pt x="126" y="110"/>
                  </a:lnTo>
                  <a:lnTo>
                    <a:pt x="114" y="114"/>
                  </a:lnTo>
                  <a:lnTo>
                    <a:pt x="106" y="122"/>
                  </a:lnTo>
                  <a:lnTo>
                    <a:pt x="98" y="122"/>
                  </a:lnTo>
                  <a:lnTo>
                    <a:pt x="86" y="118"/>
                  </a:lnTo>
                  <a:lnTo>
                    <a:pt x="82" y="114"/>
                  </a:lnTo>
                  <a:lnTo>
                    <a:pt x="69" y="110"/>
                  </a:lnTo>
                  <a:lnTo>
                    <a:pt x="65" y="110"/>
                  </a:lnTo>
                  <a:lnTo>
                    <a:pt x="57" y="114"/>
                  </a:lnTo>
                  <a:lnTo>
                    <a:pt x="49" y="126"/>
                  </a:lnTo>
                  <a:lnTo>
                    <a:pt x="37" y="130"/>
                  </a:lnTo>
                  <a:lnTo>
                    <a:pt x="41" y="122"/>
                  </a:lnTo>
                  <a:lnTo>
                    <a:pt x="29" y="114"/>
                  </a:lnTo>
                  <a:lnTo>
                    <a:pt x="25" y="114"/>
                  </a:lnTo>
                  <a:lnTo>
                    <a:pt x="12" y="110"/>
                  </a:lnTo>
                  <a:lnTo>
                    <a:pt x="12" y="114"/>
                  </a:lnTo>
                  <a:lnTo>
                    <a:pt x="4" y="114"/>
                  </a:lnTo>
                  <a:lnTo>
                    <a:pt x="8" y="118"/>
                  </a:lnTo>
                  <a:lnTo>
                    <a:pt x="8" y="122"/>
                  </a:lnTo>
                  <a:lnTo>
                    <a:pt x="4" y="126"/>
                  </a:lnTo>
                  <a:lnTo>
                    <a:pt x="0" y="130"/>
                  </a:lnTo>
                  <a:lnTo>
                    <a:pt x="4" y="138"/>
                  </a:lnTo>
                  <a:lnTo>
                    <a:pt x="4" y="146"/>
                  </a:lnTo>
                  <a:lnTo>
                    <a:pt x="17" y="150"/>
                  </a:lnTo>
                  <a:lnTo>
                    <a:pt x="29" y="158"/>
                  </a:lnTo>
                  <a:lnTo>
                    <a:pt x="37" y="167"/>
                  </a:lnTo>
                  <a:lnTo>
                    <a:pt x="45" y="158"/>
                  </a:lnTo>
                  <a:lnTo>
                    <a:pt x="57" y="158"/>
                  </a:lnTo>
                  <a:lnTo>
                    <a:pt x="57" y="162"/>
                  </a:lnTo>
                  <a:lnTo>
                    <a:pt x="61" y="167"/>
                  </a:lnTo>
                  <a:lnTo>
                    <a:pt x="74" y="167"/>
                  </a:lnTo>
                  <a:lnTo>
                    <a:pt x="82" y="171"/>
                  </a:lnTo>
                  <a:lnTo>
                    <a:pt x="94" y="162"/>
                  </a:lnTo>
                  <a:lnTo>
                    <a:pt x="106" y="154"/>
                  </a:lnTo>
                  <a:lnTo>
                    <a:pt x="118" y="154"/>
                  </a:lnTo>
                  <a:lnTo>
                    <a:pt x="118" y="150"/>
                  </a:lnTo>
                  <a:lnTo>
                    <a:pt x="131" y="154"/>
                  </a:lnTo>
                  <a:lnTo>
                    <a:pt x="143" y="150"/>
                  </a:lnTo>
                  <a:lnTo>
                    <a:pt x="155" y="146"/>
                  </a:lnTo>
                  <a:lnTo>
                    <a:pt x="159" y="146"/>
                  </a:lnTo>
                  <a:lnTo>
                    <a:pt x="163" y="146"/>
                  </a:lnTo>
                  <a:lnTo>
                    <a:pt x="159" y="158"/>
                  </a:lnTo>
                  <a:lnTo>
                    <a:pt x="171" y="171"/>
                  </a:lnTo>
                  <a:lnTo>
                    <a:pt x="171" y="175"/>
                  </a:lnTo>
                  <a:lnTo>
                    <a:pt x="179" y="179"/>
                  </a:lnTo>
                  <a:lnTo>
                    <a:pt x="192" y="179"/>
                  </a:lnTo>
                  <a:lnTo>
                    <a:pt x="196" y="179"/>
                  </a:lnTo>
                  <a:lnTo>
                    <a:pt x="208" y="183"/>
                  </a:lnTo>
                  <a:lnTo>
                    <a:pt x="220" y="183"/>
                  </a:lnTo>
                  <a:lnTo>
                    <a:pt x="232" y="187"/>
                  </a:lnTo>
                  <a:lnTo>
                    <a:pt x="244" y="187"/>
                  </a:lnTo>
                  <a:lnTo>
                    <a:pt x="249" y="187"/>
                  </a:lnTo>
                  <a:lnTo>
                    <a:pt x="253" y="191"/>
                  </a:lnTo>
                  <a:lnTo>
                    <a:pt x="257" y="191"/>
                  </a:lnTo>
                  <a:lnTo>
                    <a:pt x="261" y="191"/>
                  </a:lnTo>
                  <a:lnTo>
                    <a:pt x="273" y="191"/>
                  </a:lnTo>
                  <a:lnTo>
                    <a:pt x="285" y="195"/>
                  </a:lnTo>
                  <a:lnTo>
                    <a:pt x="297" y="195"/>
                  </a:lnTo>
                  <a:lnTo>
                    <a:pt x="305" y="199"/>
                  </a:lnTo>
                  <a:lnTo>
                    <a:pt x="310" y="195"/>
                  </a:lnTo>
                  <a:lnTo>
                    <a:pt x="322" y="187"/>
                  </a:lnTo>
                  <a:lnTo>
                    <a:pt x="326" y="183"/>
                  </a:lnTo>
                  <a:lnTo>
                    <a:pt x="330" y="183"/>
                  </a:lnTo>
                  <a:lnTo>
                    <a:pt x="334" y="179"/>
                  </a:lnTo>
                  <a:lnTo>
                    <a:pt x="354" y="179"/>
                  </a:lnTo>
                  <a:lnTo>
                    <a:pt x="358" y="183"/>
                  </a:lnTo>
                  <a:lnTo>
                    <a:pt x="371" y="175"/>
                  </a:lnTo>
                  <a:lnTo>
                    <a:pt x="375" y="175"/>
                  </a:lnTo>
                  <a:lnTo>
                    <a:pt x="387" y="175"/>
                  </a:lnTo>
                  <a:lnTo>
                    <a:pt x="391" y="179"/>
                  </a:lnTo>
                  <a:lnTo>
                    <a:pt x="395" y="179"/>
                  </a:lnTo>
                  <a:lnTo>
                    <a:pt x="391" y="167"/>
                  </a:lnTo>
                  <a:lnTo>
                    <a:pt x="399" y="162"/>
                  </a:lnTo>
                  <a:lnTo>
                    <a:pt x="403" y="158"/>
                  </a:lnTo>
                  <a:lnTo>
                    <a:pt x="407" y="15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3175" cap="rnd" cmpd="sng">
              <a:solidFill>
                <a:srgbClr val="9A8B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4556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F5887"/>
                </a:solidFill>
                <a:effectLst/>
                <a:uLnTx/>
                <a:uFillTx/>
                <a:latin typeface="Arial"/>
                <a:ea typeface="ＭＳ Ｐゴシック" pitchFamily="34" charset="-128"/>
              </a:endParaRPr>
            </a:p>
          </p:txBody>
        </p:sp>
        <p:sp>
          <p:nvSpPr>
            <p:cNvPr id="1826" name="TextBox 1825">
              <a:extLst>
                <a:ext uri="{FF2B5EF4-FFF2-40B4-BE49-F238E27FC236}">
                  <a16:creationId xmlns="" xmlns:a16="http://schemas.microsoft.com/office/drawing/2014/main" id="{4A6EF40A-7FD4-4EB9-9196-B83012BEAF88}"/>
                </a:ext>
              </a:extLst>
            </p:cNvPr>
            <p:cNvSpPr txBox="1"/>
            <p:nvPr/>
          </p:nvSpPr>
          <p:spPr>
            <a:xfrm>
              <a:off x="1208179" y="4742214"/>
              <a:ext cx="1243242" cy="63574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sng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</a:rPr>
                <a:t>Argentina</a:t>
              </a:r>
              <a:br>
                <a:rPr kumimoji="0" lang="en-GB" sz="1200" b="1" i="0" u="sng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</a:rPr>
              </a:b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</a:rPr>
                <a:t>N = 58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1827" name="Straight Connector 1826">
              <a:extLst>
                <a:ext uri="{FF2B5EF4-FFF2-40B4-BE49-F238E27FC236}">
                  <a16:creationId xmlns="" xmlns:a16="http://schemas.microsoft.com/office/drawing/2014/main" id="{18A42256-4E9A-4791-A187-9F5391DB58CE}"/>
                </a:ext>
              </a:extLst>
            </p:cNvPr>
            <p:cNvCxnSpPr/>
            <p:nvPr/>
          </p:nvCxnSpPr>
          <p:spPr>
            <a:xfrm flipH="1">
              <a:off x="2411760" y="5062787"/>
              <a:ext cx="620768" cy="11854"/>
            </a:xfrm>
            <a:prstGeom prst="line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  <p:extLst>
      <p:ext uri="{BB962C8B-B14F-4D97-AF65-F5344CB8AC3E}">
        <p14:creationId xmlns="" xmlns:p14="http://schemas.microsoft.com/office/powerpoint/2010/main" val="23077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5124" y="138118"/>
            <a:ext cx="7577139" cy="77060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S" sz="2800" b="1" dirty="0" err="1" smtClean="0">
                <a:latin typeface="+mn-lt"/>
              </a:rPr>
              <a:t>OBSErve</a:t>
            </a:r>
            <a:r>
              <a:rPr lang="es-ES" sz="2800" b="1" dirty="0" smtClean="0">
                <a:latin typeface="+mn-lt"/>
              </a:rPr>
              <a:t> - </a:t>
            </a:r>
            <a:r>
              <a:rPr lang="es-ES" sz="2800" b="1" dirty="0" smtClean="0">
                <a:latin typeface="+mn-lt"/>
                <a:ea typeface="+mn-ea"/>
                <a:cs typeface="Arial" pitchFamily="34" charset="0"/>
              </a:rPr>
              <a:t>Respuesta </a:t>
            </a:r>
            <a:r>
              <a:rPr lang="es-ES" sz="2800" b="1" dirty="0">
                <a:latin typeface="+mn-lt"/>
                <a:ea typeface="+mn-ea"/>
                <a:cs typeface="Arial" pitchFamily="34" charset="0"/>
              </a:rPr>
              <a:t>Clínica Global</a:t>
            </a:r>
          </a:p>
        </p:txBody>
      </p:sp>
      <p:sp>
        <p:nvSpPr>
          <p:cNvPr id="6148" name="Text Placeholder 3"/>
          <p:cNvSpPr txBox="1">
            <a:spLocks/>
          </p:cNvSpPr>
          <p:nvPr/>
        </p:nvSpPr>
        <p:spPr bwMode="auto">
          <a:xfrm>
            <a:off x="0" y="6256858"/>
            <a:ext cx="9144000" cy="821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Trentin</a:t>
            </a:r>
            <a:r>
              <a:rPr kumimoji="0" lang="es-ES_tradn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F, </a:t>
            </a:r>
            <a:r>
              <a:rPr kumimoji="0" lang="es-ES_tradnl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Gatto</a:t>
            </a:r>
            <a:r>
              <a:rPr kumimoji="0" lang="es-ES_tradn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M, Zen M, </a:t>
            </a:r>
            <a:r>
              <a:rPr kumimoji="0" lang="es-ES_tradnl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Maddalena</a:t>
            </a:r>
            <a:r>
              <a:rPr kumimoji="0" lang="es-ES_tradn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L, </a:t>
            </a:r>
            <a:r>
              <a:rPr kumimoji="0" lang="es-ES_tradnl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Nalotto</a:t>
            </a:r>
            <a:r>
              <a:rPr kumimoji="0" lang="es-ES_tradn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L, </a:t>
            </a:r>
            <a:r>
              <a:rPr kumimoji="0" lang="es-ES_tradnl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Saccon</a:t>
            </a:r>
            <a:r>
              <a:rPr kumimoji="0" lang="es-ES_tradn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F, et al. </a:t>
            </a:r>
            <a:r>
              <a:rPr kumimoji="0" lang="es-ES_tradnl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Effectiveness</a:t>
            </a:r>
            <a:r>
              <a:rPr kumimoji="0" lang="es-ES_tradn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s-ES_tradnl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Tolerability</a:t>
            </a:r>
            <a:r>
              <a:rPr kumimoji="0" lang="es-ES_tradn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and Safety of Belimumab in </a:t>
            </a:r>
            <a:r>
              <a:rPr kumimoji="0" lang="es-ES_tradnl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Patients</a:t>
            </a:r>
            <a:r>
              <a:rPr kumimoji="0" lang="es-ES_tradn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with</a:t>
            </a:r>
            <a:r>
              <a:rPr kumimoji="0" lang="es-ES_tradn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Refractory</a:t>
            </a:r>
            <a:r>
              <a:rPr kumimoji="0" lang="es-ES_tradn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SLE: a </a:t>
            </a:r>
            <a:r>
              <a:rPr kumimoji="0" lang="es-ES_tradnl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Review</a:t>
            </a:r>
            <a:r>
              <a:rPr kumimoji="0" lang="es-ES_tradn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of </a:t>
            </a:r>
            <a:r>
              <a:rPr kumimoji="0" lang="es-ES_tradnl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Observational</a:t>
            </a:r>
            <a:r>
              <a:rPr kumimoji="0" lang="es-ES_tradn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Clinical-Practice-Based</a:t>
            </a:r>
            <a:r>
              <a:rPr kumimoji="0" lang="es-ES_tradn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Studies</a:t>
            </a:r>
            <a:r>
              <a:rPr kumimoji="0" lang="es-ES_tradn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es-ES_tradnl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Clin</a:t>
            </a:r>
            <a:r>
              <a:rPr kumimoji="0" lang="es-ES_tradn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Rev</a:t>
            </a:r>
            <a:r>
              <a:rPr kumimoji="0" lang="es-ES_tradn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Allergy</a:t>
            </a:r>
            <a:r>
              <a:rPr kumimoji="0" lang="es-ES_tradn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Immunol</a:t>
            </a:r>
            <a:r>
              <a:rPr kumimoji="0" lang="es-ES_tradn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2018 Apr;54(2):331-343.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2" charset="-128"/>
              <a:cs typeface="+mn-cs"/>
            </a:endParaRPr>
          </a:p>
        </p:txBody>
      </p:sp>
      <p:sp>
        <p:nvSpPr>
          <p:cNvPr id="6149" name="CuadroTexto 5"/>
          <p:cNvSpPr txBox="1">
            <a:spLocks noChangeArrowheads="1"/>
          </p:cNvSpPr>
          <p:nvPr/>
        </p:nvSpPr>
        <p:spPr bwMode="auto">
          <a:xfrm>
            <a:off x="-2000250" y="77279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" name="Marcador de contenido 6"/>
          <p:cNvGraphicFramePr>
            <a:graphicFrameLocks/>
          </p:cNvGraphicFramePr>
          <p:nvPr>
            <p:extLst/>
          </p:nvPr>
        </p:nvGraphicFramePr>
        <p:xfrm>
          <a:off x="395536" y="1556792"/>
          <a:ext cx="82923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3613359" y="1556792"/>
            <a:ext cx="20103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OBSErve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 </a:t>
            </a:r>
            <a:r>
              <a:rPr kumimoji="0" lang="en-GB" sz="2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meses</a:t>
            </a:r>
            <a:endParaRPr kumimoji="0" lang="en-GB" sz="2000" b="1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 rot="16200000">
            <a:off x="-1351631" y="3275012"/>
            <a:ext cx="3370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Pacientes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%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556792"/>
            <a:ext cx="190770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853EECE-3EAF-4AFA-B3C3-2FC22FF228B9}"/>
              </a:ext>
            </a:extLst>
          </p:cNvPr>
          <p:cNvSpPr/>
          <p:nvPr/>
        </p:nvSpPr>
        <p:spPr>
          <a:xfrm>
            <a:off x="2339752" y="6021288"/>
            <a:ext cx="544420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Adaptado de </a:t>
            </a:r>
            <a:r>
              <a:rPr kumimoji="0" lang="es-ES_tradnl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Trentin</a:t>
            </a:r>
            <a:r>
              <a:rPr kumimoji="0" lang="es-ES_tradnl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F, et al. Clin </a:t>
            </a:r>
            <a:r>
              <a:rPr kumimoji="0" lang="es-ES_tradnl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Rev</a:t>
            </a:r>
            <a:r>
              <a:rPr kumimoji="0" lang="es-ES_tradnl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Allergy</a:t>
            </a:r>
            <a:r>
              <a:rPr kumimoji="0" lang="es-ES_tradnl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Immunol</a:t>
            </a:r>
            <a:r>
              <a:rPr kumimoji="0" lang="es-ES_tradnl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2018 Apr;54(2):331-343.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2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5075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-25448" y="6199052"/>
            <a:ext cx="8683010" cy="52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l">
              <a:spcAft>
                <a:spcPts val="0"/>
              </a:spcAft>
            </a:pPr>
            <a:r>
              <a:rPr lang="en-GB" sz="900" b="1" dirty="0"/>
              <a:t>1. </a:t>
            </a:r>
            <a:r>
              <a:rPr lang="es-ES_tradnl" sz="900" dirty="0" err="1">
                <a:solidFill>
                  <a:srgbClr val="000000"/>
                </a:solidFill>
                <a:cs typeface="Arial" pitchFamily="34" charset="0"/>
              </a:rPr>
              <a:t>Trentin</a:t>
            </a:r>
            <a:r>
              <a:rPr lang="es-ES_tradnl" sz="900" dirty="0">
                <a:solidFill>
                  <a:srgbClr val="000000"/>
                </a:solidFill>
                <a:cs typeface="Arial" pitchFamily="34" charset="0"/>
              </a:rPr>
              <a:t> F, </a:t>
            </a:r>
            <a:r>
              <a:rPr lang="es-ES_tradnl" sz="900" dirty="0" err="1">
                <a:solidFill>
                  <a:srgbClr val="000000"/>
                </a:solidFill>
                <a:cs typeface="Arial" pitchFamily="34" charset="0"/>
              </a:rPr>
              <a:t>Gatto</a:t>
            </a:r>
            <a:r>
              <a:rPr lang="es-ES_tradnl" sz="900" dirty="0">
                <a:solidFill>
                  <a:srgbClr val="000000"/>
                </a:solidFill>
                <a:cs typeface="Arial" pitchFamily="34" charset="0"/>
              </a:rPr>
              <a:t> M, Zen M, </a:t>
            </a:r>
            <a:r>
              <a:rPr lang="es-ES_tradnl" sz="900" dirty="0" err="1">
                <a:solidFill>
                  <a:srgbClr val="000000"/>
                </a:solidFill>
                <a:cs typeface="Arial" pitchFamily="34" charset="0"/>
              </a:rPr>
              <a:t>Maddalena</a:t>
            </a:r>
            <a:r>
              <a:rPr lang="es-ES_tradnl" sz="900" dirty="0">
                <a:solidFill>
                  <a:srgbClr val="000000"/>
                </a:solidFill>
                <a:cs typeface="Arial" pitchFamily="34" charset="0"/>
              </a:rPr>
              <a:t> L, </a:t>
            </a:r>
            <a:r>
              <a:rPr lang="es-ES_tradnl" sz="900" dirty="0" err="1">
                <a:solidFill>
                  <a:srgbClr val="000000"/>
                </a:solidFill>
                <a:cs typeface="Arial" pitchFamily="34" charset="0"/>
              </a:rPr>
              <a:t>Nalotto</a:t>
            </a:r>
            <a:r>
              <a:rPr lang="es-ES_tradnl" sz="900" dirty="0">
                <a:solidFill>
                  <a:srgbClr val="000000"/>
                </a:solidFill>
                <a:cs typeface="Arial" pitchFamily="34" charset="0"/>
              </a:rPr>
              <a:t> L, </a:t>
            </a:r>
            <a:r>
              <a:rPr lang="es-ES_tradnl" sz="900" dirty="0" err="1">
                <a:solidFill>
                  <a:srgbClr val="000000"/>
                </a:solidFill>
                <a:cs typeface="Arial" pitchFamily="34" charset="0"/>
              </a:rPr>
              <a:t>Saccon</a:t>
            </a:r>
            <a:r>
              <a:rPr lang="es-ES_tradnl" sz="900" dirty="0">
                <a:solidFill>
                  <a:srgbClr val="000000"/>
                </a:solidFill>
                <a:cs typeface="Arial" pitchFamily="34" charset="0"/>
              </a:rPr>
              <a:t> F, et al. </a:t>
            </a:r>
            <a:r>
              <a:rPr lang="es-ES_tradnl" sz="900" dirty="0" err="1">
                <a:solidFill>
                  <a:srgbClr val="000000"/>
                </a:solidFill>
                <a:cs typeface="Arial" pitchFamily="34" charset="0"/>
              </a:rPr>
              <a:t>Effectiveness</a:t>
            </a:r>
            <a:r>
              <a:rPr lang="es-ES_tradnl" sz="900" dirty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es-ES_tradnl" sz="900" dirty="0" err="1">
                <a:solidFill>
                  <a:srgbClr val="000000"/>
                </a:solidFill>
                <a:cs typeface="Arial" pitchFamily="34" charset="0"/>
              </a:rPr>
              <a:t>Tolerability</a:t>
            </a:r>
            <a:r>
              <a:rPr lang="es-ES_tradnl" sz="900" dirty="0">
                <a:solidFill>
                  <a:srgbClr val="000000"/>
                </a:solidFill>
                <a:cs typeface="Arial" pitchFamily="34" charset="0"/>
              </a:rPr>
              <a:t>, and Safety of Belimumab in </a:t>
            </a:r>
            <a:r>
              <a:rPr lang="es-ES_tradnl" sz="900" dirty="0" err="1">
                <a:solidFill>
                  <a:srgbClr val="000000"/>
                </a:solidFill>
                <a:cs typeface="Arial" pitchFamily="34" charset="0"/>
              </a:rPr>
              <a:t>Patients</a:t>
            </a:r>
            <a:r>
              <a:rPr lang="es-ES_tradnl" sz="9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s-ES_tradnl" sz="900" dirty="0" err="1">
                <a:solidFill>
                  <a:srgbClr val="000000"/>
                </a:solidFill>
                <a:cs typeface="Arial" pitchFamily="34" charset="0"/>
              </a:rPr>
              <a:t>with</a:t>
            </a:r>
            <a:r>
              <a:rPr lang="es-ES_tradnl" sz="9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s-ES_tradnl" sz="900" dirty="0" err="1">
                <a:solidFill>
                  <a:srgbClr val="000000"/>
                </a:solidFill>
                <a:cs typeface="Arial" pitchFamily="34" charset="0"/>
              </a:rPr>
              <a:t>Refractory</a:t>
            </a:r>
            <a:r>
              <a:rPr lang="es-ES_tradnl" sz="900" dirty="0">
                <a:solidFill>
                  <a:srgbClr val="000000"/>
                </a:solidFill>
                <a:cs typeface="Arial" pitchFamily="34" charset="0"/>
              </a:rPr>
              <a:t> SLE: a </a:t>
            </a:r>
            <a:r>
              <a:rPr lang="es-ES_tradnl" sz="900" dirty="0" err="1">
                <a:solidFill>
                  <a:srgbClr val="000000"/>
                </a:solidFill>
                <a:cs typeface="Arial" pitchFamily="34" charset="0"/>
              </a:rPr>
              <a:t>Review</a:t>
            </a:r>
            <a:r>
              <a:rPr lang="es-ES_tradnl" sz="900" dirty="0">
                <a:solidFill>
                  <a:srgbClr val="000000"/>
                </a:solidFill>
                <a:cs typeface="Arial" pitchFamily="34" charset="0"/>
              </a:rPr>
              <a:t> of </a:t>
            </a:r>
            <a:r>
              <a:rPr lang="es-ES_tradnl" sz="900" dirty="0" err="1">
                <a:solidFill>
                  <a:srgbClr val="000000"/>
                </a:solidFill>
                <a:cs typeface="Arial" pitchFamily="34" charset="0"/>
              </a:rPr>
              <a:t>Observational</a:t>
            </a:r>
            <a:r>
              <a:rPr lang="es-ES_tradnl" sz="9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s-ES_tradnl" sz="900" dirty="0" err="1">
                <a:solidFill>
                  <a:srgbClr val="000000"/>
                </a:solidFill>
                <a:cs typeface="Arial" pitchFamily="34" charset="0"/>
              </a:rPr>
              <a:t>Clinical-Practice-Based</a:t>
            </a:r>
            <a:r>
              <a:rPr lang="es-ES_tradnl" sz="9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s-ES_tradnl" sz="900" dirty="0" err="1">
                <a:solidFill>
                  <a:srgbClr val="000000"/>
                </a:solidFill>
                <a:cs typeface="Arial" pitchFamily="34" charset="0"/>
              </a:rPr>
              <a:t>Studies</a:t>
            </a:r>
            <a:r>
              <a:rPr lang="es-ES_tradnl" sz="900" dirty="0">
                <a:solidFill>
                  <a:srgbClr val="000000"/>
                </a:solidFill>
                <a:cs typeface="Arial" pitchFamily="34" charset="0"/>
              </a:rPr>
              <a:t>. </a:t>
            </a:r>
            <a:r>
              <a:rPr lang="es-ES_tradnl" sz="900" dirty="0" err="1">
                <a:solidFill>
                  <a:srgbClr val="000000"/>
                </a:solidFill>
                <a:cs typeface="Arial" pitchFamily="34" charset="0"/>
              </a:rPr>
              <a:t>Clin</a:t>
            </a:r>
            <a:r>
              <a:rPr lang="es-ES_tradnl" sz="9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s-ES_tradnl" sz="900" dirty="0" err="1">
                <a:solidFill>
                  <a:srgbClr val="000000"/>
                </a:solidFill>
                <a:cs typeface="Arial" pitchFamily="34" charset="0"/>
              </a:rPr>
              <a:t>Rev</a:t>
            </a:r>
            <a:r>
              <a:rPr lang="es-ES_tradnl" sz="9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s-ES_tradnl" sz="900" dirty="0" err="1">
                <a:solidFill>
                  <a:srgbClr val="000000"/>
                </a:solidFill>
                <a:cs typeface="Arial" pitchFamily="34" charset="0"/>
              </a:rPr>
              <a:t>Allergy</a:t>
            </a:r>
            <a:r>
              <a:rPr lang="es-ES_tradnl" sz="9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s-ES_tradnl" sz="900" dirty="0" err="1">
                <a:solidFill>
                  <a:srgbClr val="000000"/>
                </a:solidFill>
                <a:cs typeface="Arial" pitchFamily="34" charset="0"/>
              </a:rPr>
              <a:t>Immunol</a:t>
            </a:r>
            <a:r>
              <a:rPr lang="es-ES_tradnl" sz="900" dirty="0">
                <a:solidFill>
                  <a:srgbClr val="000000"/>
                </a:solidFill>
                <a:cs typeface="Arial" pitchFamily="34" charset="0"/>
              </a:rPr>
              <a:t>. 2018 Apr;54(2):331-343.    </a:t>
            </a:r>
            <a:r>
              <a:rPr lang="en-GB" sz="900" b="1" dirty="0"/>
              <a:t>2. </a:t>
            </a:r>
            <a:r>
              <a:rPr lang="es-ES_tradnl" sz="900" dirty="0"/>
              <a:t>Collins CE, </a:t>
            </a:r>
            <a:r>
              <a:rPr lang="es-ES_tradnl" sz="900" dirty="0" err="1"/>
              <a:t>Dall'Era</a:t>
            </a:r>
            <a:r>
              <a:rPr lang="es-ES_tradnl" sz="900" dirty="0"/>
              <a:t> M, Kan H, </a:t>
            </a:r>
            <a:r>
              <a:rPr lang="es-ES_tradnl" sz="900" dirty="0" err="1"/>
              <a:t>Macahilig</a:t>
            </a:r>
            <a:r>
              <a:rPr lang="es-ES_tradnl" sz="900" dirty="0"/>
              <a:t> C, </a:t>
            </a:r>
            <a:r>
              <a:rPr lang="es-ES_tradnl" sz="900" dirty="0" err="1"/>
              <a:t>Molta</a:t>
            </a:r>
            <a:r>
              <a:rPr lang="es-ES_tradnl" sz="900" dirty="0"/>
              <a:t> C, </a:t>
            </a:r>
            <a:r>
              <a:rPr lang="es-ES_tradnl" sz="900" dirty="0" err="1"/>
              <a:t>Koscielny</a:t>
            </a:r>
            <a:r>
              <a:rPr lang="es-ES_tradnl" sz="900" dirty="0"/>
              <a:t> V, et al. Response </a:t>
            </a:r>
            <a:r>
              <a:rPr lang="es-ES_tradnl" sz="900" dirty="0" err="1"/>
              <a:t>to</a:t>
            </a:r>
            <a:r>
              <a:rPr lang="es-ES_tradnl" sz="900" dirty="0"/>
              <a:t> belimumab </a:t>
            </a:r>
            <a:r>
              <a:rPr lang="es-ES_tradnl" sz="900" dirty="0" err="1"/>
              <a:t>among</a:t>
            </a:r>
            <a:r>
              <a:rPr lang="es-ES_tradnl" sz="900" dirty="0"/>
              <a:t> </a:t>
            </a:r>
            <a:r>
              <a:rPr lang="es-ES_tradnl" sz="900" dirty="0" err="1"/>
              <a:t>patients</a:t>
            </a:r>
            <a:r>
              <a:rPr lang="es-ES_tradnl" sz="900" dirty="0"/>
              <a:t> </a:t>
            </a:r>
            <a:r>
              <a:rPr lang="es-ES_tradnl" sz="900" dirty="0" err="1"/>
              <a:t>with</a:t>
            </a:r>
            <a:r>
              <a:rPr lang="es-ES_tradnl" sz="900" dirty="0"/>
              <a:t> </a:t>
            </a:r>
            <a:r>
              <a:rPr lang="es-ES_tradnl" sz="900" dirty="0" err="1"/>
              <a:t>systemic</a:t>
            </a:r>
            <a:r>
              <a:rPr lang="es-ES_tradnl" sz="900" dirty="0"/>
              <a:t> lupus </a:t>
            </a:r>
            <a:r>
              <a:rPr lang="es-ES_tradnl" sz="900" dirty="0" err="1"/>
              <a:t>erythematosus</a:t>
            </a:r>
            <a:r>
              <a:rPr lang="es-ES_tradnl" sz="900" dirty="0"/>
              <a:t> in </a:t>
            </a:r>
            <a:r>
              <a:rPr lang="es-ES_tradnl" sz="900" dirty="0" err="1"/>
              <a:t>clinical</a:t>
            </a:r>
            <a:r>
              <a:rPr lang="es-ES_tradnl" sz="900" dirty="0"/>
              <a:t> </a:t>
            </a:r>
            <a:r>
              <a:rPr lang="es-ES_tradnl" sz="900" dirty="0" err="1"/>
              <a:t>practice</a:t>
            </a:r>
            <a:r>
              <a:rPr lang="es-ES_tradnl" sz="900" dirty="0"/>
              <a:t> </a:t>
            </a:r>
            <a:r>
              <a:rPr lang="es-ES_tradnl" sz="900" dirty="0" err="1"/>
              <a:t>settings</a:t>
            </a:r>
            <a:r>
              <a:rPr lang="es-ES_tradnl" sz="900" dirty="0"/>
              <a:t>: 24-month </a:t>
            </a:r>
            <a:r>
              <a:rPr lang="es-ES_tradnl" sz="900" dirty="0" err="1"/>
              <a:t>results</a:t>
            </a:r>
            <a:r>
              <a:rPr lang="es-ES_tradnl" sz="900" dirty="0"/>
              <a:t> </a:t>
            </a:r>
            <a:r>
              <a:rPr lang="es-ES_tradnl" sz="900" dirty="0" err="1"/>
              <a:t>from</a:t>
            </a:r>
            <a:r>
              <a:rPr lang="es-ES_tradnl" sz="900" dirty="0"/>
              <a:t> </a:t>
            </a:r>
            <a:r>
              <a:rPr lang="es-ES_tradnl" sz="900" dirty="0" err="1"/>
              <a:t>the</a:t>
            </a:r>
            <a:r>
              <a:rPr lang="es-ES_tradnl" sz="900" dirty="0"/>
              <a:t> </a:t>
            </a:r>
            <a:r>
              <a:rPr lang="es-ES_tradnl" sz="900" dirty="0" err="1"/>
              <a:t>OBSErve</a:t>
            </a:r>
            <a:r>
              <a:rPr lang="es-ES_tradnl" sz="900" dirty="0"/>
              <a:t> </a:t>
            </a:r>
            <a:r>
              <a:rPr lang="es-ES_tradnl" sz="900" dirty="0" err="1"/>
              <a:t>study</a:t>
            </a:r>
            <a:r>
              <a:rPr lang="es-ES_tradnl" sz="900" dirty="0"/>
              <a:t> in </a:t>
            </a:r>
            <a:r>
              <a:rPr lang="es-ES_tradnl" sz="900" dirty="0" err="1"/>
              <a:t>the</a:t>
            </a:r>
            <a:r>
              <a:rPr lang="es-ES_tradnl" sz="900" dirty="0"/>
              <a:t> USA. Lupus </a:t>
            </a:r>
            <a:r>
              <a:rPr lang="es-ES_tradnl" sz="900" dirty="0" err="1"/>
              <a:t>Sci</a:t>
            </a:r>
            <a:r>
              <a:rPr lang="es-ES_tradnl" sz="900" dirty="0"/>
              <a:t> </a:t>
            </a:r>
            <a:r>
              <a:rPr lang="es-ES_tradnl" sz="900" dirty="0" err="1"/>
              <a:t>Med</a:t>
            </a:r>
            <a:r>
              <a:rPr lang="es-ES_tradnl" sz="900" dirty="0"/>
              <a:t>. 2016 Jan 11;3(1):e000118</a:t>
            </a:r>
          </a:p>
        </p:txBody>
      </p:sp>
      <p:graphicFrame>
        <p:nvGraphicFramePr>
          <p:cNvPr id="16" name="Content Placeholder 7"/>
          <p:cNvGraphicFramePr>
            <a:graphicFrameLocks/>
          </p:cNvGraphicFramePr>
          <p:nvPr>
            <p:extLst/>
          </p:nvPr>
        </p:nvGraphicFramePr>
        <p:xfrm>
          <a:off x="270711" y="1214163"/>
          <a:ext cx="8651803" cy="4164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ítulo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Estudios </a:t>
            </a: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OBSErve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Arial" pitchFamily="34" charset="0"/>
              </a:rPr>
              <a:t/>
            </a:r>
            <a:b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Arial" pitchFamily="34" charset="0"/>
              </a:rPr>
            </a:br>
            <a:r>
              <a:rPr kumimoji="0" lang="es-E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Índice </a:t>
            </a:r>
            <a:r>
              <a:rPr kumimoji="0" lang="es-E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Actividad SELENA-SLEDAI</a:t>
            </a:r>
          </a:p>
        </p:txBody>
      </p:sp>
      <p:sp>
        <p:nvSpPr>
          <p:cNvPr id="25" name="TextBox 11"/>
          <p:cNvSpPr txBox="1">
            <a:spLocks noChangeArrowheads="1"/>
          </p:cNvSpPr>
          <p:nvPr/>
        </p:nvSpPr>
        <p:spPr bwMode="auto">
          <a:xfrm>
            <a:off x="8637478" y="2485082"/>
            <a:ext cx="2047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8721638" y="2855850"/>
            <a:ext cx="2047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8748934" y="3169754"/>
            <a:ext cx="2047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8601078" y="3499578"/>
            <a:ext cx="2047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9" name="TextBox 11"/>
          <p:cNvSpPr txBox="1">
            <a:spLocks noChangeArrowheads="1"/>
          </p:cNvSpPr>
          <p:nvPr/>
        </p:nvSpPr>
        <p:spPr bwMode="auto">
          <a:xfrm>
            <a:off x="8576054" y="3829402"/>
            <a:ext cx="2047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A8A83F0-38E3-4432-BFBA-F71AB884D37B}"/>
              </a:ext>
            </a:extLst>
          </p:cNvPr>
          <p:cNvSpPr txBox="1"/>
          <p:nvPr/>
        </p:nvSpPr>
        <p:spPr>
          <a:xfrm>
            <a:off x="8797368" y="1733266"/>
            <a:ext cx="353943" cy="341215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100" b="0" i="0" u="none" strike="noStrike" kern="1200" cap="none" spc="0" normalizeH="0" baseline="0" noProof="0" dirty="0">
                <a:ln>
                  <a:noFill/>
                </a:ln>
                <a:solidFill>
                  <a:srgbClr val="9A8B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Presentación para uso en actividades organizadas por GSK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46EF6B9-5EEB-4A5B-882A-42EB04C87398}"/>
              </a:ext>
            </a:extLst>
          </p:cNvPr>
          <p:cNvSpPr/>
          <p:nvPr/>
        </p:nvSpPr>
        <p:spPr>
          <a:xfrm>
            <a:off x="2843808" y="5589240"/>
            <a:ext cx="5444206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Adaptado de </a:t>
            </a:r>
            <a:r>
              <a:rPr kumimoji="0" lang="es-ES_tradnl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Trentin</a:t>
            </a:r>
            <a:r>
              <a:rPr kumimoji="0" lang="es-ES_tradnl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F, et al. Clin </a:t>
            </a:r>
            <a:r>
              <a:rPr kumimoji="0" lang="es-ES_tradnl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Rev</a:t>
            </a:r>
            <a:r>
              <a:rPr kumimoji="0" lang="es-ES_tradnl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Allergy</a:t>
            </a:r>
            <a:r>
              <a:rPr kumimoji="0" lang="es-ES_tradnl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Immunol</a:t>
            </a:r>
            <a:r>
              <a:rPr kumimoji="0" lang="es-ES_tradnl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2018 Apr;54(2):331-343.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y  </a:t>
            </a:r>
            <a:r>
              <a:rPr kumimoji="0" lang="es-ES_tradnl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2" charset="-128"/>
                <a:cs typeface="Arial" pitchFamily="34" charset="0"/>
              </a:rPr>
              <a:t>Collins CE, et al. Lupus </a:t>
            </a:r>
            <a:r>
              <a:rPr kumimoji="0" lang="es-ES_tradnl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2" charset="-128"/>
                <a:cs typeface="Arial" pitchFamily="34" charset="0"/>
              </a:rPr>
              <a:t>Sci</a:t>
            </a:r>
            <a:r>
              <a:rPr kumimoji="0" lang="es-ES_tradnl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2" charset="-128"/>
                <a:cs typeface="Arial" pitchFamily="34" charset="0"/>
              </a:rPr>
              <a:t> </a:t>
            </a:r>
            <a:r>
              <a:rPr kumimoji="0" lang="es-ES_tradnl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2" charset="-128"/>
                <a:cs typeface="Arial" pitchFamily="34" charset="0"/>
              </a:rPr>
              <a:t>Med</a:t>
            </a:r>
            <a:r>
              <a:rPr kumimoji="0" lang="es-ES_tradnl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2" charset="-128"/>
                <a:cs typeface="Arial" pitchFamily="34" charset="0"/>
              </a:rPr>
              <a:t>. 2016 Jan 11;3(1):e000118</a:t>
            </a:r>
            <a:endParaRPr kumimoji="0" lang="en-GB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2" charset="-128"/>
              <a:cs typeface="+mn-cs"/>
            </a:endParaRP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61807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800345E-0DCE-44F3-AAF2-5D2309BDFA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9AC3400-9461-48C1-B16C-4DF5CB5A863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051695" y="6546379"/>
            <a:ext cx="1721625" cy="16081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 lang="es-ES_tradnl"/>
          </a:p>
        </p:txBody>
      </p:sp>
      <p:graphicFrame>
        <p:nvGraphicFramePr>
          <p:cNvPr id="15" name="Marcador de contenido 6">
            <a:extLst>
              <a:ext uri="{FF2B5EF4-FFF2-40B4-BE49-F238E27FC236}">
                <a16:creationId xmlns="" xmlns:a16="http://schemas.microsoft.com/office/drawing/2014/main" id="{31E9B0FA-7270-4500-B92D-6B1873AE1FA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7504" y="1372866"/>
          <a:ext cx="8147694" cy="4648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93B1FC9-BBEF-44E2-B79E-85EC171D39A6}"/>
              </a:ext>
            </a:extLst>
          </p:cNvPr>
          <p:cNvSpPr/>
          <p:nvPr/>
        </p:nvSpPr>
        <p:spPr bwMode="auto">
          <a:xfrm>
            <a:off x="3395422" y="3708654"/>
            <a:ext cx="539296" cy="288000"/>
          </a:xfrm>
          <a:prstGeom prst="roundRect">
            <a:avLst/>
          </a:prstGeom>
          <a:ln>
            <a:solidFill>
              <a:srgbClr val="FFCC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 6.1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ounded Rectangle 33">
            <a:extLst>
              <a:ext uri="{FF2B5EF4-FFF2-40B4-BE49-F238E27FC236}">
                <a16:creationId xmlns="" xmlns:a16="http://schemas.microsoft.com/office/drawing/2014/main" id="{1D22E8EE-24DF-4E8E-96C0-5208576FA2F9}"/>
              </a:ext>
            </a:extLst>
          </p:cNvPr>
          <p:cNvSpPr/>
          <p:nvPr/>
        </p:nvSpPr>
        <p:spPr bwMode="auto">
          <a:xfrm>
            <a:off x="4691566" y="3708654"/>
            <a:ext cx="539296" cy="288000"/>
          </a:xfrm>
          <a:prstGeom prst="round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 6.8</a:t>
            </a:r>
            <a:endParaRPr kumimoji="0" lang="en-GB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34">
            <a:extLst>
              <a:ext uri="{FF2B5EF4-FFF2-40B4-BE49-F238E27FC236}">
                <a16:creationId xmlns="" xmlns:a16="http://schemas.microsoft.com/office/drawing/2014/main" id="{60DD3908-CED1-4813-B57B-32B9D58B7531}"/>
              </a:ext>
            </a:extLst>
          </p:cNvPr>
          <p:cNvSpPr/>
          <p:nvPr/>
        </p:nvSpPr>
        <p:spPr>
          <a:xfrm>
            <a:off x="2206526" y="1804914"/>
            <a:ext cx="49685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Cambio en dosis de esteroides entre el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inicio del tratamiento con </a:t>
            </a:r>
            <a:r>
              <a:rPr kumimoji="0" lang="es-ES" sz="1400" b="1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belimumab</a:t>
            </a: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a los </a:t>
            </a:r>
            <a:r>
              <a:rPr kumimoji="0" lang="es-ES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meses</a:t>
            </a:r>
            <a:endParaRPr kumimoji="0" lang="es-ES" sz="14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33">
            <a:extLst>
              <a:ext uri="{FF2B5EF4-FFF2-40B4-BE49-F238E27FC236}">
                <a16:creationId xmlns="" xmlns:a16="http://schemas.microsoft.com/office/drawing/2014/main" id="{6BE7E6D2-1617-4B1B-B23C-660AA53DB1FC}"/>
              </a:ext>
            </a:extLst>
          </p:cNvPr>
          <p:cNvSpPr/>
          <p:nvPr/>
        </p:nvSpPr>
        <p:spPr bwMode="auto">
          <a:xfrm>
            <a:off x="6094958" y="3708654"/>
            <a:ext cx="539296" cy="288000"/>
          </a:xfrm>
          <a:prstGeom prst="round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 9.7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ounded Rectangle 15">
            <a:extLst>
              <a:ext uri="{FF2B5EF4-FFF2-40B4-BE49-F238E27FC236}">
                <a16:creationId xmlns="" xmlns:a16="http://schemas.microsoft.com/office/drawing/2014/main" id="{3592A426-841A-4136-B88D-F5419B8C68D7}"/>
              </a:ext>
            </a:extLst>
          </p:cNvPr>
          <p:cNvSpPr/>
          <p:nvPr/>
        </p:nvSpPr>
        <p:spPr bwMode="auto">
          <a:xfrm>
            <a:off x="2062510" y="3708654"/>
            <a:ext cx="648072" cy="288000"/>
          </a:xfrm>
          <a:prstGeom prst="roundRect">
            <a:avLst/>
          </a:prstGeom>
          <a:ln>
            <a:solidFill>
              <a:srgbClr val="BA75FF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 11.5</a:t>
            </a:r>
            <a:endParaRPr kumimoji="0" lang="en-GB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ounded Rectangle 33">
            <a:extLst>
              <a:ext uri="{FF2B5EF4-FFF2-40B4-BE49-F238E27FC236}">
                <a16:creationId xmlns="" xmlns:a16="http://schemas.microsoft.com/office/drawing/2014/main" id="{8A10AC8F-1ACA-412D-89C9-5EF6D3C5A551}"/>
              </a:ext>
            </a:extLst>
          </p:cNvPr>
          <p:cNvSpPr/>
          <p:nvPr/>
        </p:nvSpPr>
        <p:spPr bwMode="auto">
          <a:xfrm>
            <a:off x="7283854" y="3708654"/>
            <a:ext cx="539296" cy="288000"/>
          </a:xfrm>
          <a:prstGeom prst="roundRect">
            <a:avLst/>
          </a:prstGeom>
          <a:ln>
            <a:solidFill>
              <a:srgbClr val="7030A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 5.8</a:t>
            </a:r>
            <a:endParaRPr kumimoji="0" lang="en-GB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89BAF523-A11D-4C0F-A1B5-A94F186B730D}"/>
              </a:ext>
            </a:extLst>
          </p:cNvPr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Estudios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OBSErve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/>
            </a:r>
            <a:br>
              <a:rPr kumimoji="0" lang="es-E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</a:br>
            <a:r>
              <a:rPr kumimoji="0" lang="es-ES_tradn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itchFamily="34" charset="0"/>
              </a:rPr>
              <a:t>Cambio en Dosis de Esteroides</a:t>
            </a:r>
            <a:endParaRPr kumimoji="0" lang="es-ES" sz="2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23" name="Text Placeholder 6">
            <a:extLst>
              <a:ext uri="{FF2B5EF4-FFF2-40B4-BE49-F238E27FC236}">
                <a16:creationId xmlns="" xmlns:a16="http://schemas.microsoft.com/office/drawing/2014/main" id="{0D9CA3B1-DC2D-4B87-AE72-DAC8B0F04C95}"/>
              </a:ext>
            </a:extLst>
          </p:cNvPr>
          <p:cNvSpPr txBox="1">
            <a:spLocks/>
          </p:cNvSpPr>
          <p:nvPr/>
        </p:nvSpPr>
        <p:spPr>
          <a:xfrm>
            <a:off x="-25448" y="6436643"/>
            <a:ext cx="868301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7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1088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7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 pitchFamily="34" charset="0"/>
              <a:buNone/>
            </a:pPr>
            <a:r>
              <a:rPr lang="en-GB" sz="900" b="1"/>
              <a:t>1. </a:t>
            </a:r>
            <a:r>
              <a:rPr lang="es-ES_tradnl" sz="900">
                <a:solidFill>
                  <a:srgbClr val="000000"/>
                </a:solidFill>
                <a:cs typeface="Arial" pitchFamily="34" charset="0"/>
              </a:rPr>
              <a:t>Trentin F, Gatto M, Zen M, Maddalena L, Nalotto L, Saccon F, et al. Effectiveness, Tolerability, and Safety of Belimumab in Patients with Refractory SLE: a Review of Observational Clinical-Practice-Based Studies. Clin Rev Allergy Immunol. 2018 Apr;54(2):331-343</a:t>
            </a:r>
            <a:endParaRPr lang="en-GB" sz="900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4FFE435E-2AE3-4EAF-8557-4A4B3F0C0D72}"/>
              </a:ext>
            </a:extLst>
          </p:cNvPr>
          <p:cNvSpPr/>
          <p:nvPr/>
        </p:nvSpPr>
        <p:spPr>
          <a:xfrm>
            <a:off x="179512" y="5924458"/>
            <a:ext cx="544420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Adaptado de </a:t>
            </a:r>
            <a:r>
              <a:rPr kumimoji="0" lang="es-ES_tradnl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Trentin</a:t>
            </a:r>
            <a:r>
              <a:rPr kumimoji="0" lang="es-ES_tradn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F, et al. Clin </a:t>
            </a:r>
            <a:r>
              <a:rPr kumimoji="0" lang="es-ES_tradnl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Rev</a:t>
            </a:r>
            <a:r>
              <a:rPr kumimoji="0" lang="es-ES_tradn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Allergy</a:t>
            </a:r>
            <a:r>
              <a:rPr kumimoji="0" lang="es-ES_tradn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Immunol</a:t>
            </a:r>
            <a:r>
              <a:rPr kumimoji="0" lang="es-ES_tradn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2018 Apr;54(2):331-343.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2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15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2800" dirty="0" err="1">
                <a:solidFill>
                  <a:schemeClr val="tx1"/>
                </a:solidFill>
                <a:latin typeface="+mn-lt"/>
              </a:rPr>
              <a:t>Belimumab</a:t>
            </a:r>
            <a:r>
              <a:rPr lang="es-ES_tradnl" sz="2800" dirty="0">
                <a:solidFill>
                  <a:schemeClr val="tx1"/>
                </a:solidFill>
                <a:latin typeface="+mn-lt"/>
              </a:rPr>
              <a:t> en Nefritis </a:t>
            </a:r>
            <a:r>
              <a:rPr lang="es-ES_tradnl" sz="2800" dirty="0" err="1">
                <a:solidFill>
                  <a:schemeClr val="tx1"/>
                </a:solidFill>
                <a:latin typeface="+mn-lt"/>
              </a:rPr>
              <a:t>Lupica</a:t>
            </a:r>
            <a:r>
              <a:rPr lang="es-ES_tradnl" sz="2800" dirty="0">
                <a:solidFill>
                  <a:schemeClr val="tx1"/>
                </a:solidFill>
                <a:latin typeface="+mn-lt"/>
              </a:rPr>
              <a:t/>
            </a:r>
            <a:br>
              <a:rPr lang="es-ES_tradnl" sz="2800" dirty="0">
                <a:solidFill>
                  <a:schemeClr val="tx1"/>
                </a:solidFill>
                <a:latin typeface="+mn-lt"/>
              </a:rPr>
            </a:br>
            <a:r>
              <a:rPr lang="es-ES_tradnl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_tradnl" sz="2800" b="0" i="1" dirty="0">
                <a:solidFill>
                  <a:schemeClr val="tx1"/>
                </a:solidFill>
                <a:latin typeface="+mn-lt"/>
              </a:rPr>
              <a:t>Experiencia en Practica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07504" y="1412776"/>
            <a:ext cx="4608512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1400" b="1" dirty="0">
                <a:solidFill>
                  <a:schemeClr val="tx2"/>
                </a:solidFill>
              </a:rPr>
              <a:t>MOTIVOS DE ADMINISTRACIÓN DE BELIMUMAB</a:t>
            </a:r>
          </a:p>
          <a:p>
            <a:pPr>
              <a:spcBef>
                <a:spcPts val="1200"/>
              </a:spcBef>
            </a:pPr>
            <a:r>
              <a:rPr lang="es-ES_tradnl" sz="1400" dirty="0"/>
              <a:t>En una cohorte de </a:t>
            </a:r>
            <a:r>
              <a:rPr lang="es-ES_tradnl" sz="1400" b="1" dirty="0"/>
              <a:t>67 pacientes en Italia </a:t>
            </a:r>
            <a:r>
              <a:rPr lang="es-ES_tradnl" sz="1400" dirty="0"/>
              <a:t>que recibieron </a:t>
            </a:r>
            <a:r>
              <a:rPr lang="es-ES_tradnl" sz="1400" dirty="0" err="1"/>
              <a:t>belimumab</a:t>
            </a:r>
            <a:r>
              <a:rPr lang="es-ES_tradnl" sz="1400" dirty="0"/>
              <a:t>, las manifestaciones que motivaron el inicio de la terapia fueron </a:t>
            </a:r>
            <a:r>
              <a:rPr lang="es-ES_tradnl" sz="1400" dirty="0" err="1"/>
              <a:t>musculoesqueléticas</a:t>
            </a:r>
            <a:r>
              <a:rPr lang="es-ES_tradnl" sz="1400" dirty="0"/>
              <a:t> (37.3%), </a:t>
            </a:r>
            <a:r>
              <a:rPr lang="es-ES_tradnl" sz="1400" dirty="0" err="1"/>
              <a:t>mucocutáneas</a:t>
            </a:r>
            <a:r>
              <a:rPr lang="es-ES_tradnl" sz="1400" dirty="0"/>
              <a:t> (22.4%), </a:t>
            </a:r>
            <a:r>
              <a:rPr lang="es-ES_tradnl" sz="1400" b="1" dirty="0"/>
              <a:t>renales (23.9%), </a:t>
            </a:r>
            <a:r>
              <a:rPr lang="es-ES_tradnl" sz="1400" dirty="0"/>
              <a:t>hematológicas (16.4%).</a:t>
            </a:r>
            <a:r>
              <a:rPr lang="es-ES_tradnl" sz="1400" b="1" baseline="30000" dirty="0"/>
              <a:t>1</a:t>
            </a:r>
          </a:p>
          <a:p>
            <a:pPr>
              <a:spcBef>
                <a:spcPts val="0"/>
              </a:spcBef>
              <a:buNone/>
            </a:pPr>
            <a:endParaRPr lang="es-ES_tradnl" sz="1400" b="1" u="sng" dirty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None/>
            </a:pPr>
            <a:endParaRPr lang="es-ES_tradnl" sz="1300" b="1" u="sng" dirty="0">
              <a:solidFill>
                <a:srgbClr val="C00000"/>
              </a:solidFill>
            </a:endParaRPr>
          </a:p>
          <a:p>
            <a:endParaRPr lang="es-ES_tradnl" sz="1400" b="1" baseline="30000" dirty="0"/>
          </a:p>
        </p:txBody>
      </p:sp>
      <p:sp>
        <p:nvSpPr>
          <p:cNvPr id="7" name="Rectangle 6"/>
          <p:cNvSpPr/>
          <p:nvPr/>
        </p:nvSpPr>
        <p:spPr>
          <a:xfrm>
            <a:off x="107504" y="6588000"/>
            <a:ext cx="61926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s-ES_trad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s-ES_tradn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Iaccarino</a:t>
            </a:r>
            <a:r>
              <a:rPr kumimoji="0" lang="es-ES_trad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L, et al- </a:t>
            </a:r>
            <a:r>
              <a:rPr kumimoji="0" lang="es-ES_tradn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Arthritis</a:t>
            </a:r>
            <a:r>
              <a:rPr kumimoji="0" lang="es-ES_trad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Care</a:t>
            </a:r>
            <a:r>
              <a:rPr kumimoji="0" lang="es-ES_trad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Res. 2016 </a:t>
            </a:r>
            <a:r>
              <a:rPr kumimoji="0" lang="es-ES_tradn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</a:t>
            </a:r>
            <a:r>
              <a:rPr kumimoji="0" lang="es-ES_trad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7. .  </a:t>
            </a:r>
            <a:r>
              <a:rPr kumimoji="0" lang="es-ES_tradn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</a:t>
            </a:r>
            <a:r>
              <a:rPr kumimoji="0" lang="es-ES_trad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Parodis</a:t>
            </a:r>
            <a:r>
              <a:rPr kumimoji="0" lang="es-ES_trad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I. ACR </a:t>
            </a:r>
            <a:r>
              <a:rPr kumimoji="0" lang="es-ES_tradn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Congress</a:t>
            </a:r>
            <a:r>
              <a:rPr kumimoji="0" lang="es-ES_trad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2014. </a:t>
            </a:r>
            <a:r>
              <a:rPr kumimoji="0" lang="es-ES_tradn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Abst</a:t>
            </a:r>
            <a:r>
              <a:rPr kumimoji="0" lang="es-ES_trad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670</a:t>
            </a:r>
          </a:p>
          <a:p>
            <a:pPr marL="228600" marR="0" lvl="0" indent="-2286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_trad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499992" y="2924944"/>
            <a:ext cx="4644008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Pct val="80000"/>
              <a:buFontTx/>
              <a:buNone/>
              <a:tabLst/>
              <a:defRPr/>
            </a:pPr>
            <a:endParaRPr kumimoji="0" lang="es-ES_tradnl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Pct val="80000"/>
              <a:buFontTx/>
              <a:buBlip>
                <a:blip r:embed="rId2"/>
              </a:buBlip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Pct val="80000"/>
              <a:buFontTx/>
              <a:buBlip>
                <a:blip r:embed="rId2"/>
              </a:buBlip>
              <a:tabLst/>
              <a:defRPr/>
            </a:pPr>
            <a:endParaRPr kumimoji="0" lang="es-ES_tradnl" sz="1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395536" y="3212975"/>
          <a:ext cx="8291264" cy="3284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912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6791">
                <a:tc>
                  <a:txBody>
                    <a:bodyPr/>
                    <a:lstStyle/>
                    <a:p>
                      <a:r>
                        <a:rPr lang="es-ES_tradnl" sz="1500" dirty="0"/>
                        <a:t>Uso de </a:t>
                      </a:r>
                      <a:r>
                        <a:rPr lang="es-ES_tradnl" sz="1500" dirty="0" err="1"/>
                        <a:t>belimumab</a:t>
                      </a:r>
                      <a:r>
                        <a:rPr lang="es-ES_tradnl" sz="1500" dirty="0"/>
                        <a:t> en Nefritis </a:t>
                      </a:r>
                      <a:r>
                        <a:rPr lang="es-ES_tradnl" sz="1500" dirty="0" err="1"/>
                        <a:t>Lupica</a:t>
                      </a:r>
                      <a:r>
                        <a:rPr lang="es-ES_tradnl" sz="1500" dirty="0"/>
                        <a:t> Refractaria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5598"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3"/>
                        </a:rPr>
                        <a:t>Successful treatment of refractory systemic lupus erythematosus using proteasome inhibitor bortezomib followed by </a:t>
                      </a:r>
                      <a:r>
                        <a:rPr lang="en-US" sz="1200" dirty="0">
                          <a:effectLst/>
                          <a:hlinkClick r:id="rId3"/>
                        </a:rPr>
                        <a:t>belimumab</a:t>
                      </a:r>
                      <a:r>
                        <a:rPr lang="en-US" sz="1200" dirty="0">
                          <a:hlinkClick r:id="rId3"/>
                        </a:rPr>
                        <a:t>: description of two cases.</a:t>
                      </a:r>
                      <a:endParaRPr lang="en-US" sz="1200" dirty="0"/>
                    </a:p>
                    <a:p>
                      <a:r>
                        <a:rPr lang="en-US" sz="1200" dirty="0" err="1"/>
                        <a:t>Sjöwall</a:t>
                      </a:r>
                      <a:r>
                        <a:rPr lang="en-US" sz="1200" dirty="0"/>
                        <a:t> C, </a:t>
                      </a:r>
                      <a:r>
                        <a:rPr lang="en-US" sz="1200" dirty="0" err="1"/>
                        <a:t>Hjorth</a:t>
                      </a:r>
                      <a:r>
                        <a:rPr lang="en-US" sz="1200" dirty="0"/>
                        <a:t> M, Eriksson P. Lupus. 2017 Oct;26(12):1333-1338.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10706079"/>
                  </a:ext>
                </a:extLst>
              </a:tr>
              <a:tr h="42398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US" sz="1200" u="sng" dirty="0">
                          <a:hlinkClick r:id="rId4"/>
                        </a:rPr>
                        <a:t>Successful treatment of refractory lupus nephritis by the sequential use of </a:t>
                      </a:r>
                      <a:r>
                        <a:rPr lang="en-US" sz="1200" u="sng" dirty="0" err="1">
                          <a:hlinkClick r:id="rId4"/>
                        </a:rPr>
                        <a:t>rituximab</a:t>
                      </a:r>
                      <a:r>
                        <a:rPr lang="en-US" sz="1200" u="sng" dirty="0">
                          <a:hlinkClick r:id="rId4"/>
                        </a:rPr>
                        <a:t> and </a:t>
                      </a:r>
                      <a:r>
                        <a:rPr lang="en-US" sz="1200" u="sng" dirty="0" err="1">
                          <a:hlinkClick r:id="rId4"/>
                        </a:rPr>
                        <a:t>belimumab</a:t>
                      </a:r>
                      <a:r>
                        <a:rPr lang="en-US" sz="1200" u="sng" dirty="0">
                          <a:hlinkClick r:id="rId4"/>
                        </a:rPr>
                        <a:t>.</a:t>
                      </a:r>
                      <a:endParaRPr lang="es-ES_tradnl" sz="1200" dirty="0"/>
                    </a:p>
                    <a:p>
                      <a:pPr lvl="0">
                        <a:spcBef>
                          <a:spcPts val="300"/>
                        </a:spcBef>
                        <a:defRPr/>
                      </a:pPr>
                      <a:r>
                        <a:rPr lang="es-ES_tradnl" sz="1200" dirty="0" err="1"/>
                        <a:t>Simonetta</a:t>
                      </a:r>
                      <a:r>
                        <a:rPr lang="es-ES_tradnl" sz="1200" dirty="0"/>
                        <a:t> F, </a:t>
                      </a:r>
                      <a:r>
                        <a:rPr lang="es-ES_tradnl" sz="1200" dirty="0" err="1"/>
                        <a:t>Allali</a:t>
                      </a:r>
                      <a:r>
                        <a:rPr lang="es-ES_tradnl" sz="1200" dirty="0"/>
                        <a:t> D, </a:t>
                      </a:r>
                      <a:r>
                        <a:rPr lang="es-ES_tradnl" sz="1200" dirty="0" err="1"/>
                        <a:t>Roux-Lombard</a:t>
                      </a:r>
                      <a:r>
                        <a:rPr lang="es-ES_tradnl" sz="1200" dirty="0"/>
                        <a:t> P, </a:t>
                      </a:r>
                      <a:r>
                        <a:rPr lang="es-ES_tradnl" sz="1200" dirty="0" err="1"/>
                        <a:t>Chizzolini</a:t>
                      </a:r>
                      <a:r>
                        <a:rPr lang="es-ES_tradnl" sz="1200" dirty="0"/>
                        <a:t> </a:t>
                      </a:r>
                      <a:r>
                        <a:rPr lang="es-ES_tradnl" sz="1200" dirty="0" err="1"/>
                        <a:t>C</a:t>
                      </a:r>
                      <a:r>
                        <a:rPr lang="es-ES_tradnl" sz="1200" dirty="0"/>
                        <a:t>. </a:t>
                      </a:r>
                      <a:r>
                        <a:rPr lang="en-US" sz="1200" dirty="0"/>
                        <a:t>Joint Bone Spine. 2016 May 26. </a:t>
                      </a:r>
                      <a:r>
                        <a:rPr lang="en-US" sz="1200" dirty="0" err="1"/>
                        <a:t>pii</a:t>
                      </a:r>
                      <a:r>
                        <a:rPr lang="en-US" sz="1200" dirty="0"/>
                        <a:t>: S1297-319X(16)30020-3. 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ea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35354678"/>
                  </a:ext>
                </a:extLst>
              </a:tr>
              <a:tr h="423988">
                <a:tc>
                  <a:txBody>
                    <a:bodyPr/>
                    <a:lstStyle/>
                    <a:p>
                      <a:pPr marL="216000" indent="-216000">
                        <a:buSzPct val="100000"/>
                        <a:buNone/>
                      </a:pPr>
                      <a:r>
                        <a:rPr lang="es-ES_tradnl" sz="1200" dirty="0" err="1">
                          <a:hlinkClick r:id="rId5"/>
                        </a:rPr>
                        <a:t>Rituximab-refractory</a:t>
                      </a:r>
                      <a:r>
                        <a:rPr lang="es-ES_tradnl" sz="1200" dirty="0">
                          <a:hlinkClick r:id="rId5"/>
                        </a:rPr>
                        <a:t> lupus </a:t>
                      </a:r>
                      <a:r>
                        <a:rPr lang="es-ES_tradnl" sz="1200" dirty="0" err="1">
                          <a:hlinkClick r:id="rId5"/>
                        </a:rPr>
                        <a:t>nephritis</a:t>
                      </a:r>
                      <a:r>
                        <a:rPr lang="es-ES_tradnl" sz="1200" dirty="0">
                          <a:hlinkClick r:id="rId5"/>
                        </a:rPr>
                        <a:t> </a:t>
                      </a:r>
                      <a:r>
                        <a:rPr lang="es-ES_tradnl" sz="1200" dirty="0" err="1">
                          <a:hlinkClick r:id="rId5"/>
                        </a:rPr>
                        <a:t>successfully</a:t>
                      </a:r>
                      <a:r>
                        <a:rPr lang="es-ES_tradnl" sz="1200" dirty="0">
                          <a:hlinkClick r:id="rId5"/>
                        </a:rPr>
                        <a:t> </a:t>
                      </a:r>
                      <a:r>
                        <a:rPr lang="es-ES_tradnl" sz="1200" dirty="0" err="1">
                          <a:hlinkClick r:id="rId5"/>
                        </a:rPr>
                        <a:t>treated</a:t>
                      </a:r>
                      <a:r>
                        <a:rPr lang="es-ES_tradnl" sz="1200" dirty="0">
                          <a:hlinkClick r:id="rId5"/>
                        </a:rPr>
                        <a:t> </a:t>
                      </a:r>
                      <a:r>
                        <a:rPr lang="es-ES_tradnl" sz="1200" dirty="0" err="1">
                          <a:hlinkClick r:id="rId5"/>
                        </a:rPr>
                        <a:t>with</a:t>
                      </a:r>
                      <a:r>
                        <a:rPr lang="es-ES_tradnl" sz="1200" dirty="0">
                          <a:hlinkClick r:id="rId5"/>
                        </a:rPr>
                        <a:t> </a:t>
                      </a:r>
                      <a:r>
                        <a:rPr lang="es-ES_tradnl" sz="1200" dirty="0" err="1">
                          <a:hlinkClick r:id="rId5"/>
                        </a:rPr>
                        <a:t>belimumab</a:t>
                      </a:r>
                      <a:r>
                        <a:rPr lang="es-ES_tradnl" sz="1200" dirty="0">
                          <a:hlinkClick r:id="rId5"/>
                        </a:rPr>
                        <a:t>.</a:t>
                      </a:r>
                      <a:endParaRPr lang="es-ES_tradnl" sz="1200" dirty="0"/>
                    </a:p>
                    <a:p>
                      <a:pPr marL="216000" indent="-216000">
                        <a:buNone/>
                      </a:pPr>
                      <a:r>
                        <a:rPr lang="es-ES_tradnl" sz="1200" dirty="0"/>
                        <a:t>Gonzalez-</a:t>
                      </a:r>
                      <a:r>
                        <a:rPr lang="es-ES_tradnl" sz="1200" dirty="0" err="1"/>
                        <a:t>Echavarri</a:t>
                      </a:r>
                      <a:r>
                        <a:rPr lang="es-ES_tradnl" sz="1200" dirty="0"/>
                        <a:t> C, Ugarte A, Ruiz-</a:t>
                      </a:r>
                      <a:r>
                        <a:rPr lang="es-ES_tradnl" sz="1200" dirty="0" err="1"/>
                        <a:t>Irastorza</a:t>
                      </a:r>
                      <a:r>
                        <a:rPr lang="es-ES_tradnl" sz="1200" dirty="0"/>
                        <a:t> G. </a:t>
                      </a:r>
                      <a:r>
                        <a:rPr lang="es-ES_tradnl" sz="1200" dirty="0" err="1"/>
                        <a:t>Clin</a:t>
                      </a:r>
                      <a:r>
                        <a:rPr lang="es-ES_tradnl" sz="1200" dirty="0"/>
                        <a:t> </a:t>
                      </a:r>
                      <a:r>
                        <a:rPr lang="es-ES_tradnl" sz="1200" dirty="0" err="1"/>
                        <a:t>Exp</a:t>
                      </a:r>
                      <a:r>
                        <a:rPr lang="es-ES_tradnl" sz="1200" dirty="0"/>
                        <a:t> </a:t>
                      </a:r>
                      <a:r>
                        <a:rPr lang="es-ES_tradnl" sz="1200" dirty="0" err="1"/>
                        <a:t>Rheumatol</a:t>
                      </a:r>
                      <a:r>
                        <a:rPr lang="es-ES_tradnl" sz="1200" dirty="0"/>
                        <a:t>. 2016 Mar-Apr;34(2):355-6.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1928782"/>
                  </a:ext>
                </a:extLst>
              </a:tr>
              <a:tr h="423988">
                <a:tc>
                  <a:txBody>
                    <a:bodyPr/>
                    <a:lstStyle/>
                    <a:p>
                      <a:pPr marL="216000" indent="-216000">
                        <a:buNone/>
                      </a:pPr>
                      <a:r>
                        <a:rPr lang="es-ES_tradnl" sz="1200" dirty="0">
                          <a:hlinkClick r:id="rId6"/>
                        </a:rPr>
                        <a:t>Case </a:t>
                      </a:r>
                      <a:r>
                        <a:rPr lang="es-ES_tradnl" sz="1200" dirty="0" err="1">
                          <a:hlinkClick r:id="rId6"/>
                        </a:rPr>
                        <a:t>report</a:t>
                      </a:r>
                      <a:r>
                        <a:rPr lang="es-ES_tradnl" sz="1200" dirty="0">
                          <a:hlinkClick r:id="rId6"/>
                        </a:rPr>
                        <a:t>: </a:t>
                      </a:r>
                      <a:r>
                        <a:rPr lang="es-ES_tradnl" sz="1200" dirty="0" err="1">
                          <a:hlinkClick r:id="rId6"/>
                        </a:rPr>
                        <a:t>successful</a:t>
                      </a:r>
                      <a:r>
                        <a:rPr lang="es-ES_tradnl" sz="1200" dirty="0">
                          <a:hlinkClick r:id="rId6"/>
                        </a:rPr>
                        <a:t> </a:t>
                      </a:r>
                      <a:r>
                        <a:rPr lang="es-ES_tradnl" sz="1200" dirty="0" err="1">
                          <a:hlinkClick r:id="rId6"/>
                        </a:rPr>
                        <a:t>treatment</a:t>
                      </a:r>
                      <a:r>
                        <a:rPr lang="es-ES_tradnl" sz="1200" dirty="0">
                          <a:hlinkClick r:id="rId6"/>
                        </a:rPr>
                        <a:t> of </a:t>
                      </a:r>
                      <a:r>
                        <a:rPr lang="es-ES_tradnl" sz="1200" dirty="0" err="1">
                          <a:hlinkClick r:id="rId6"/>
                        </a:rPr>
                        <a:t>membranous</a:t>
                      </a:r>
                      <a:r>
                        <a:rPr lang="es-ES_tradnl" sz="1200" dirty="0">
                          <a:hlinkClick r:id="rId6"/>
                        </a:rPr>
                        <a:t> lupus </a:t>
                      </a:r>
                      <a:r>
                        <a:rPr lang="es-ES_tradnl" sz="1200" dirty="0" err="1">
                          <a:hlinkClick r:id="rId6"/>
                        </a:rPr>
                        <a:t>nephritis</a:t>
                      </a:r>
                      <a:r>
                        <a:rPr lang="es-ES_tradnl" sz="1200" dirty="0">
                          <a:hlinkClick r:id="rId6"/>
                        </a:rPr>
                        <a:t> </a:t>
                      </a:r>
                      <a:r>
                        <a:rPr lang="es-ES_tradnl" sz="1200" dirty="0" err="1">
                          <a:hlinkClick r:id="rId6"/>
                        </a:rPr>
                        <a:t>with</a:t>
                      </a:r>
                      <a:r>
                        <a:rPr lang="es-ES_tradnl" sz="1200" dirty="0">
                          <a:hlinkClick r:id="rId6"/>
                        </a:rPr>
                        <a:t> </a:t>
                      </a:r>
                      <a:r>
                        <a:rPr lang="es-ES_tradnl" sz="1200" dirty="0" err="1">
                          <a:hlinkClick r:id="rId6"/>
                        </a:rPr>
                        <a:t>belimumab</a:t>
                      </a:r>
                      <a:r>
                        <a:rPr lang="es-ES_tradnl" sz="1200" dirty="0">
                          <a:hlinkClick r:id="rId6"/>
                        </a:rPr>
                        <a:t> in </a:t>
                      </a:r>
                      <a:r>
                        <a:rPr lang="es-ES_tradnl" sz="1200" dirty="0" err="1">
                          <a:hlinkClick r:id="rId6"/>
                        </a:rPr>
                        <a:t>an</a:t>
                      </a:r>
                      <a:r>
                        <a:rPr lang="es-ES_tradnl" sz="1200" dirty="0">
                          <a:hlinkClick r:id="rId6"/>
                        </a:rPr>
                        <a:t> </a:t>
                      </a:r>
                      <a:r>
                        <a:rPr lang="es-ES_tradnl" sz="1200" dirty="0" err="1">
                          <a:hlinkClick r:id="rId6"/>
                        </a:rPr>
                        <a:t>African</a:t>
                      </a:r>
                      <a:r>
                        <a:rPr lang="es-ES_tradnl" sz="1200" dirty="0">
                          <a:hlinkClick r:id="rId6"/>
                        </a:rPr>
                        <a:t> </a:t>
                      </a:r>
                      <a:r>
                        <a:rPr lang="es-ES_tradnl" sz="1200" dirty="0" err="1">
                          <a:hlinkClick r:id="rId6"/>
                        </a:rPr>
                        <a:t>female</a:t>
                      </a:r>
                      <a:r>
                        <a:rPr lang="es-ES_tradnl" sz="1200" dirty="0">
                          <a:hlinkClick r:id="rId6"/>
                        </a:rPr>
                        <a:t> </a:t>
                      </a:r>
                      <a:r>
                        <a:rPr lang="es-ES_tradnl" sz="1200" dirty="0" err="1">
                          <a:hlinkClick r:id="rId6"/>
                        </a:rPr>
                        <a:t>immigrant</a:t>
                      </a:r>
                      <a:r>
                        <a:rPr lang="es-ES_tradnl" sz="1200" dirty="0">
                          <a:hlinkClick r:id="rId6"/>
                        </a:rPr>
                        <a:t>.</a:t>
                      </a:r>
                      <a:endParaRPr lang="es-ES_tradnl" sz="1200" dirty="0">
                        <a:hlinkClick r:id="rId5"/>
                      </a:endParaRPr>
                    </a:p>
                    <a:p>
                      <a:pPr marL="216000" indent="-216000">
                        <a:buNone/>
                      </a:pPr>
                      <a:r>
                        <a:rPr lang="es-ES_tradnl" sz="1200" dirty="0"/>
                        <a:t>De </a:t>
                      </a:r>
                      <a:r>
                        <a:rPr lang="es-ES_tradnl" sz="1200" dirty="0" err="1"/>
                        <a:t>Scheerder</a:t>
                      </a:r>
                      <a:r>
                        <a:rPr lang="es-ES_tradnl" sz="1200" dirty="0"/>
                        <a:t> MA, </a:t>
                      </a:r>
                      <a:r>
                        <a:rPr lang="es-ES_tradnl" sz="1200" dirty="0" err="1"/>
                        <a:t>Boey</a:t>
                      </a:r>
                      <a:r>
                        <a:rPr lang="es-ES_tradnl" sz="1200" dirty="0"/>
                        <a:t> O, </a:t>
                      </a:r>
                      <a:r>
                        <a:rPr lang="es-ES_tradnl" sz="1200" dirty="0" err="1"/>
                        <a:t>Mahieu</a:t>
                      </a:r>
                      <a:r>
                        <a:rPr lang="es-ES_tradnl" sz="1200" dirty="0"/>
                        <a:t> E, </a:t>
                      </a:r>
                      <a:r>
                        <a:rPr lang="es-ES_tradnl" sz="1200" dirty="0" err="1"/>
                        <a:t>Vanuytsel</a:t>
                      </a:r>
                      <a:r>
                        <a:rPr lang="es-ES_tradnl" sz="1200" dirty="0"/>
                        <a:t> J, </a:t>
                      </a:r>
                      <a:r>
                        <a:rPr lang="es-ES_tradnl" sz="1200" dirty="0" err="1"/>
                        <a:t>Bogaert</a:t>
                      </a:r>
                      <a:r>
                        <a:rPr lang="es-ES_tradnl" sz="1200" dirty="0"/>
                        <a:t> AM. </a:t>
                      </a:r>
                      <a:r>
                        <a:rPr lang="es-ES_tradnl" sz="1200" dirty="0" err="1"/>
                        <a:t>Clin</a:t>
                      </a:r>
                      <a:r>
                        <a:rPr lang="es-ES_tradnl" sz="1200" dirty="0"/>
                        <a:t> </a:t>
                      </a:r>
                      <a:r>
                        <a:rPr lang="es-ES_tradnl" sz="1200" dirty="0" err="1"/>
                        <a:t>Rheumatol</a:t>
                      </a:r>
                      <a:r>
                        <a:rPr lang="es-ES_tradnl" sz="1200" dirty="0"/>
                        <a:t>. 2016 Jun;35(6):1649-53.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7659370"/>
                  </a:ext>
                </a:extLst>
              </a:tr>
              <a:tr h="423988">
                <a:tc>
                  <a:txBody>
                    <a:bodyPr/>
                    <a:lstStyle/>
                    <a:p>
                      <a:pPr marL="216000" indent="-216000">
                        <a:buNone/>
                      </a:pPr>
                      <a:r>
                        <a:rPr lang="es-ES_tradnl" sz="1200" dirty="0" err="1">
                          <a:hlinkClick r:id="rId7"/>
                        </a:rPr>
                        <a:t>Belimumab</a:t>
                      </a:r>
                      <a:r>
                        <a:rPr lang="es-ES_tradnl" sz="1200" dirty="0">
                          <a:hlinkClick r:id="rId7"/>
                        </a:rPr>
                        <a:t> </a:t>
                      </a:r>
                      <a:r>
                        <a:rPr lang="es-ES_tradnl" sz="1200" dirty="0" err="1">
                          <a:hlinkClick r:id="rId7"/>
                        </a:rPr>
                        <a:t>after</a:t>
                      </a:r>
                      <a:r>
                        <a:rPr lang="es-ES_tradnl" sz="1200" dirty="0">
                          <a:hlinkClick r:id="rId7"/>
                        </a:rPr>
                        <a:t> </a:t>
                      </a:r>
                      <a:r>
                        <a:rPr lang="es-ES_tradnl" sz="1200" dirty="0" err="1">
                          <a:hlinkClick r:id="rId7"/>
                        </a:rPr>
                        <a:t>rituximab</a:t>
                      </a:r>
                      <a:r>
                        <a:rPr lang="es-ES_tradnl" sz="1200" dirty="0">
                          <a:hlinkClick r:id="rId7"/>
                        </a:rPr>
                        <a:t> as </a:t>
                      </a:r>
                      <a:r>
                        <a:rPr lang="es-ES_tradnl" sz="1200" dirty="0" err="1">
                          <a:hlinkClick r:id="rId7"/>
                        </a:rPr>
                        <a:t>maintenance</a:t>
                      </a:r>
                      <a:r>
                        <a:rPr lang="es-ES_tradnl" sz="1200" dirty="0">
                          <a:hlinkClick r:id="rId7"/>
                        </a:rPr>
                        <a:t> </a:t>
                      </a:r>
                      <a:r>
                        <a:rPr lang="es-ES_tradnl" sz="1200" dirty="0" err="1">
                          <a:hlinkClick r:id="rId7"/>
                        </a:rPr>
                        <a:t>therapy</a:t>
                      </a:r>
                      <a:r>
                        <a:rPr lang="es-ES_tradnl" sz="1200" dirty="0">
                          <a:hlinkClick r:id="rId7"/>
                        </a:rPr>
                        <a:t> in lupus </a:t>
                      </a:r>
                      <a:r>
                        <a:rPr lang="es-ES_tradnl" sz="1200" dirty="0" err="1">
                          <a:hlinkClick r:id="rId7"/>
                        </a:rPr>
                        <a:t>nephritis</a:t>
                      </a:r>
                      <a:r>
                        <a:rPr lang="es-ES_tradnl" sz="1200" dirty="0">
                          <a:hlinkClick r:id="rId7"/>
                        </a:rPr>
                        <a:t>.</a:t>
                      </a:r>
                      <a:endParaRPr lang="es-ES_tradnl" sz="1200" dirty="0"/>
                    </a:p>
                    <a:p>
                      <a:pPr marL="216000" indent="-216000">
                        <a:buNone/>
                      </a:pPr>
                      <a:r>
                        <a:rPr lang="es-ES_tradnl" sz="1200" dirty="0" err="1"/>
                        <a:t>Kraaij</a:t>
                      </a:r>
                      <a:r>
                        <a:rPr lang="es-ES_tradnl" sz="1200" dirty="0"/>
                        <a:t> T, </a:t>
                      </a:r>
                      <a:r>
                        <a:rPr lang="es-ES_tradnl" sz="1200" dirty="0" err="1"/>
                        <a:t>Huizinga</a:t>
                      </a:r>
                      <a:r>
                        <a:rPr lang="es-ES_tradnl" sz="1200" dirty="0"/>
                        <a:t> TW, </a:t>
                      </a:r>
                      <a:r>
                        <a:rPr lang="es-ES_tradnl" sz="1200" dirty="0" err="1"/>
                        <a:t>Rabelink</a:t>
                      </a:r>
                      <a:r>
                        <a:rPr lang="es-ES_tradnl" sz="1200" dirty="0"/>
                        <a:t> TJ, </a:t>
                      </a:r>
                      <a:r>
                        <a:rPr lang="es-ES_tradnl" sz="1200" dirty="0" err="1"/>
                        <a:t>Teng</a:t>
                      </a:r>
                      <a:r>
                        <a:rPr lang="es-ES_tradnl" sz="1200" dirty="0"/>
                        <a:t> YK. </a:t>
                      </a:r>
                      <a:r>
                        <a:rPr lang="es-ES_tradnl" sz="1200" dirty="0" err="1"/>
                        <a:t>Rheumatology</a:t>
                      </a:r>
                      <a:r>
                        <a:rPr lang="es-ES_tradnl" sz="1200" dirty="0"/>
                        <a:t> (Oxford). 2014 Nov;53(11):2122-4.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9103254"/>
                  </a:ext>
                </a:extLst>
              </a:tr>
              <a:tr h="4239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_tradnl" sz="1200" dirty="0" err="1">
                          <a:hlinkClick r:id="rId8"/>
                        </a:rPr>
                        <a:t>Successful</a:t>
                      </a:r>
                      <a:r>
                        <a:rPr lang="es-ES_tradnl" sz="1200" dirty="0">
                          <a:hlinkClick r:id="rId8"/>
                        </a:rPr>
                        <a:t> </a:t>
                      </a:r>
                      <a:r>
                        <a:rPr lang="es-ES_tradnl" sz="1200" dirty="0" err="1">
                          <a:hlinkClick r:id="rId8"/>
                        </a:rPr>
                        <a:t>treatment</a:t>
                      </a:r>
                      <a:r>
                        <a:rPr lang="es-ES_tradnl" sz="1200" dirty="0">
                          <a:hlinkClick r:id="rId8"/>
                        </a:rPr>
                        <a:t> of a </a:t>
                      </a:r>
                      <a:r>
                        <a:rPr lang="es-ES_tradnl" sz="1200" dirty="0" err="1">
                          <a:hlinkClick r:id="rId8"/>
                        </a:rPr>
                        <a:t>mycophenolate</a:t>
                      </a:r>
                      <a:r>
                        <a:rPr lang="es-ES_tradnl" sz="1200" dirty="0">
                          <a:hlinkClick r:id="rId8"/>
                        </a:rPr>
                        <a:t> </a:t>
                      </a:r>
                      <a:r>
                        <a:rPr lang="es-ES_tradnl" sz="1200" dirty="0" err="1">
                          <a:hlinkClick r:id="rId8"/>
                        </a:rPr>
                        <a:t>mofetil-refractory</a:t>
                      </a:r>
                      <a:r>
                        <a:rPr lang="es-ES_tradnl" sz="1200" dirty="0">
                          <a:hlinkClick r:id="rId8"/>
                        </a:rPr>
                        <a:t> </a:t>
                      </a:r>
                      <a:r>
                        <a:rPr lang="es-ES_tradnl" sz="1200" dirty="0" err="1">
                          <a:hlinkClick r:id="rId8"/>
                        </a:rPr>
                        <a:t>proliferative</a:t>
                      </a:r>
                      <a:r>
                        <a:rPr lang="es-ES_tradnl" sz="1200" dirty="0">
                          <a:hlinkClick r:id="rId8"/>
                        </a:rPr>
                        <a:t> lupus </a:t>
                      </a:r>
                      <a:r>
                        <a:rPr lang="es-ES_tradnl" sz="1200" dirty="0" err="1">
                          <a:hlinkClick r:id="rId8"/>
                        </a:rPr>
                        <a:t>nephritis</a:t>
                      </a:r>
                      <a:r>
                        <a:rPr lang="es-ES_tradnl" sz="1200" dirty="0">
                          <a:hlinkClick r:id="rId8"/>
                        </a:rPr>
                        <a:t> </a:t>
                      </a:r>
                      <a:r>
                        <a:rPr lang="es-ES_tradnl" sz="1200" dirty="0" err="1">
                          <a:hlinkClick r:id="rId8"/>
                        </a:rPr>
                        <a:t>with</a:t>
                      </a:r>
                      <a:r>
                        <a:rPr lang="es-ES_tradnl" sz="1200" dirty="0">
                          <a:hlinkClick r:id="rId8"/>
                        </a:rPr>
                        <a:t> </a:t>
                      </a:r>
                      <a:r>
                        <a:rPr lang="es-ES_tradnl" sz="1200" dirty="0" err="1">
                          <a:hlinkClick r:id="rId8"/>
                        </a:rPr>
                        <a:t>Belimumab</a:t>
                      </a:r>
                      <a:r>
                        <a:rPr lang="es-ES_tradnl" sz="1200" dirty="0">
                          <a:hlinkClick r:id="rId8"/>
                        </a:rPr>
                        <a:t> in a 19-year-old </a:t>
                      </a:r>
                      <a:r>
                        <a:rPr lang="es-ES_tradnl" sz="1200" dirty="0" err="1">
                          <a:hlinkClick r:id="rId8"/>
                        </a:rPr>
                        <a:t>woman</a:t>
                      </a:r>
                      <a:r>
                        <a:rPr lang="es-ES_tradnl" sz="1200" dirty="0">
                          <a:hlinkClick r:id="rId8"/>
                        </a:rPr>
                        <a:t>.</a:t>
                      </a:r>
                      <a:endParaRPr lang="es-ES_tradnl" sz="1200" dirty="0"/>
                    </a:p>
                    <a:p>
                      <a:pPr marL="216000" indent="-216000">
                        <a:buNone/>
                      </a:pPr>
                      <a:r>
                        <a:rPr lang="es-ES_tradnl" sz="1200" dirty="0" err="1"/>
                        <a:t>Fließer</a:t>
                      </a:r>
                      <a:r>
                        <a:rPr lang="es-ES_tradnl" sz="1200" dirty="0"/>
                        <a:t> EE, </a:t>
                      </a:r>
                      <a:r>
                        <a:rPr lang="es-ES_tradnl" sz="1200" dirty="0" err="1"/>
                        <a:t>Korsten</a:t>
                      </a:r>
                      <a:r>
                        <a:rPr lang="es-ES_tradnl" sz="1200" dirty="0"/>
                        <a:t> P, </a:t>
                      </a:r>
                      <a:r>
                        <a:rPr lang="es-ES_tradnl" sz="1200" dirty="0" err="1"/>
                        <a:t>Koziolek</a:t>
                      </a:r>
                      <a:r>
                        <a:rPr lang="es-ES_tradnl" sz="1200" dirty="0"/>
                        <a:t> MJ, </a:t>
                      </a:r>
                      <a:r>
                        <a:rPr lang="es-ES_tradnl" sz="1200" dirty="0" err="1"/>
                        <a:t>Niewold</a:t>
                      </a:r>
                      <a:r>
                        <a:rPr lang="es-ES_tradnl" sz="1200" dirty="0"/>
                        <a:t> TB, </a:t>
                      </a:r>
                      <a:r>
                        <a:rPr lang="es-ES_tradnl" sz="1200" dirty="0" err="1"/>
                        <a:t>Patschan</a:t>
                      </a:r>
                      <a:r>
                        <a:rPr lang="es-ES_tradnl" sz="1200" dirty="0"/>
                        <a:t> D, Müller GA, </a:t>
                      </a:r>
                      <a:r>
                        <a:rPr lang="es-ES_tradnl" sz="1200" dirty="0" err="1"/>
                        <a:t>Patschan</a:t>
                      </a:r>
                      <a:r>
                        <a:rPr lang="es-ES_tradnl" sz="1200" dirty="0"/>
                        <a:t> SA. Lupus. 2013 Dec;22(14):1523-5.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988130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5004048" y="1412776"/>
            <a:ext cx="4032448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030A0"/>
              </a:buClr>
              <a:buSzPct val="8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030A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15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030A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ct val="80000"/>
              <a:buFontTx/>
              <a:buNone/>
              <a:tabLst/>
              <a:defRPr/>
            </a:pPr>
            <a:r>
              <a:rPr kumimoji="0" lang="es-ES_tradnl" sz="1400" b="1" i="0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PREVENCION DE BROTES RENALES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ct val="80000"/>
              <a:buFontTx/>
              <a:buBlip>
                <a:blip r:embed="rId2"/>
              </a:buBlip>
              <a:tabLst/>
              <a:defRPr/>
            </a:pPr>
            <a:r>
              <a:rPr kumimoji="0" lang="es-ES_tradnl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Ausencia de brotes renales durante 2 años </a:t>
            </a:r>
            <a:r>
              <a:rPr kumimoji="0" lang="es-ES_tradnl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 una serie de </a:t>
            </a:r>
            <a:r>
              <a:rPr kumimoji="0" lang="es-ES_tradnl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23 pacientes </a:t>
            </a:r>
            <a:r>
              <a:rPr kumimoji="0" lang="es-ES_tradnl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tratados con </a:t>
            </a:r>
            <a:r>
              <a:rPr kumimoji="0" lang="es-ES_tradnl" sz="14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belimumab</a:t>
            </a:r>
            <a:r>
              <a:rPr kumimoji="0" lang="es-ES_tradnl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(Suecia). 13/23 pacientes con historial de nefritis </a:t>
            </a:r>
            <a:r>
              <a:rPr kumimoji="0" lang="es-ES_tradnl" sz="14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lupica</a:t>
            </a:r>
            <a:r>
              <a:rPr kumimoji="0" lang="es-ES_tradnl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y 5 de ellos con nefritis activa al inicio de belimumab.</a:t>
            </a:r>
            <a:r>
              <a:rPr kumimoji="0" lang="es-ES_tradnl" sz="1400" b="1" i="0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80000"/>
              <a:buFontTx/>
              <a:buNone/>
              <a:tabLst/>
              <a:defRPr/>
            </a:pPr>
            <a:endParaRPr kumimoji="0" lang="es-ES_tradnl" sz="14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ct val="80000"/>
              <a:buFontTx/>
              <a:buNone/>
              <a:tabLst/>
              <a:defRPr/>
            </a:pPr>
            <a:endParaRPr kumimoji="0" lang="es-ES_tradnl" sz="13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SzPct val="80000"/>
              <a:buFontTx/>
              <a:buBlip>
                <a:blip r:embed="rId2"/>
              </a:buBlip>
              <a:tabLst/>
              <a:defRPr/>
            </a:pPr>
            <a:endParaRPr kumimoji="0" lang="es-ES_tradnl" sz="1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5494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7391400" cy="121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sz="3200" dirty="0" err="1">
                <a:solidFill>
                  <a:schemeClr val="tx1"/>
                </a:solidFill>
              </a:rPr>
              <a:t>Conclusiones</a:t>
            </a:r>
            <a:r>
              <a:rPr sz="3200" dirty="0">
                <a:solidFill>
                  <a:schemeClr val="tx1"/>
                </a:solidFill>
              </a:rPr>
              <a:t> </a:t>
            </a:r>
            <a:r>
              <a:rPr sz="3200" dirty="0" err="1">
                <a:solidFill>
                  <a:schemeClr val="tx1"/>
                </a:solidFill>
              </a:rPr>
              <a:t>Estudios</a:t>
            </a:r>
            <a:r>
              <a:rPr sz="3200" dirty="0">
                <a:solidFill>
                  <a:schemeClr val="tx1"/>
                </a:solidFill>
              </a:rPr>
              <a:t> </a:t>
            </a:r>
            <a:r>
              <a:rPr sz="3200" dirty="0" err="1">
                <a:solidFill>
                  <a:schemeClr val="tx1"/>
                </a:solidFill>
              </a:rPr>
              <a:t>OBSErve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154627" name="Content Placeholder 11"/>
          <p:cNvSpPr>
            <a:spLocks noGrp="1"/>
          </p:cNvSpPr>
          <p:nvPr>
            <p:ph idx="4294967295"/>
          </p:nvPr>
        </p:nvSpPr>
        <p:spPr>
          <a:xfrm>
            <a:off x="457200" y="1340768"/>
            <a:ext cx="82296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_tradnl" sz="1800" b="1" dirty="0" smtClean="0">
                <a:latin typeface="Arial" charset="0"/>
                <a:cs typeface="Arial" charset="0"/>
              </a:rPr>
              <a:t>Mejora</a:t>
            </a:r>
            <a:r>
              <a:rPr lang="es-ES_tradnl" sz="1800" dirty="0" smtClean="0">
                <a:latin typeface="Arial" charset="0"/>
                <a:cs typeface="Arial" charset="0"/>
              </a:rPr>
              <a:t> </a:t>
            </a:r>
            <a:r>
              <a:rPr lang="es-ES_tradnl" sz="1800" b="1" dirty="0" smtClean="0">
                <a:latin typeface="Arial" charset="0"/>
                <a:cs typeface="Arial" charset="0"/>
              </a:rPr>
              <a:t>global de resultados</a:t>
            </a:r>
            <a:r>
              <a:rPr lang="es-ES_tradnl" sz="1800" dirty="0" smtClean="0">
                <a:latin typeface="Arial" charset="0"/>
                <a:cs typeface="Arial" charset="0"/>
              </a:rPr>
              <a:t> </a:t>
            </a:r>
            <a:r>
              <a:rPr lang="es-ES_tradnl" sz="1800" dirty="0">
                <a:latin typeface="Arial" charset="0"/>
                <a:cs typeface="Arial" charset="0"/>
              </a:rPr>
              <a:t>y una </a:t>
            </a:r>
            <a:r>
              <a:rPr lang="es-ES_tradnl" sz="1800" b="1" dirty="0">
                <a:latin typeface="Arial" charset="0"/>
                <a:cs typeface="Arial" charset="0"/>
              </a:rPr>
              <a:t>reducción</a:t>
            </a:r>
            <a:r>
              <a:rPr lang="es-ES_tradnl" sz="1800" dirty="0">
                <a:latin typeface="Arial" charset="0"/>
                <a:cs typeface="Arial" charset="0"/>
              </a:rPr>
              <a:t> </a:t>
            </a:r>
            <a:r>
              <a:rPr lang="es-ES_tradnl" sz="1800" b="1" dirty="0" smtClean="0">
                <a:latin typeface="Arial" charset="0"/>
                <a:cs typeface="Arial" charset="0"/>
              </a:rPr>
              <a:t>de</a:t>
            </a:r>
            <a:r>
              <a:rPr lang="es-ES_tradnl" sz="1800" dirty="0" smtClean="0">
                <a:latin typeface="Arial" charset="0"/>
                <a:cs typeface="Arial" charset="0"/>
              </a:rPr>
              <a:t> </a:t>
            </a:r>
            <a:r>
              <a:rPr lang="es-ES_tradnl" sz="1800" b="1" dirty="0">
                <a:latin typeface="Arial" charset="0"/>
                <a:cs typeface="Arial" charset="0"/>
              </a:rPr>
              <a:t>esteroides</a:t>
            </a:r>
            <a:r>
              <a:rPr lang="es-ES_tradnl" sz="1800" dirty="0">
                <a:latin typeface="Arial" charset="0"/>
                <a:cs typeface="Arial" charset="0"/>
              </a:rPr>
              <a:t> a los 12, 18 y 24 meses de tratamiento con </a:t>
            </a:r>
            <a:r>
              <a:rPr lang="es-ES_tradnl" sz="1800" b="1" dirty="0" err="1">
                <a:latin typeface="Arial" charset="0"/>
                <a:cs typeface="Arial" charset="0"/>
              </a:rPr>
              <a:t>belimumab</a:t>
            </a:r>
            <a:r>
              <a:rPr lang="es-ES_tradnl" sz="1800" dirty="0">
                <a:latin typeface="Arial" charset="0"/>
                <a:cs typeface="Arial" charset="0"/>
              </a:rPr>
              <a:t>, </a:t>
            </a:r>
            <a:r>
              <a:rPr lang="es-ES_tradnl" sz="1800" dirty="0" smtClean="0">
                <a:latin typeface="Arial" charset="0"/>
                <a:cs typeface="Arial" charset="0"/>
              </a:rPr>
              <a:t>asociado a terapia estándar</a:t>
            </a:r>
            <a:r>
              <a:rPr lang="es-ES_tradnl" sz="1800" dirty="0">
                <a:latin typeface="Arial" charset="0"/>
                <a:cs typeface="Arial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_tradnl" sz="1800" dirty="0" smtClean="0">
                <a:latin typeface="Arial" charset="0"/>
                <a:cs typeface="Arial" charset="0"/>
              </a:rPr>
              <a:t>Mejor respuesta </a:t>
            </a:r>
            <a:r>
              <a:rPr lang="es-ES_tradnl" sz="1800" b="1" dirty="0" smtClean="0">
                <a:latin typeface="Arial" charset="0"/>
                <a:cs typeface="Arial" charset="0"/>
              </a:rPr>
              <a:t>si alta actividad serológica </a:t>
            </a:r>
            <a:r>
              <a:rPr lang="es-ES_tradnl" sz="1800" dirty="0" smtClean="0">
                <a:latin typeface="Arial" charset="0"/>
                <a:cs typeface="Arial" charset="0"/>
              </a:rPr>
              <a:t>(títulos altos anti-ADN </a:t>
            </a:r>
            <a:r>
              <a:rPr lang="es-ES_tradnl" sz="1800" dirty="0">
                <a:latin typeface="Arial" charset="0"/>
                <a:cs typeface="Arial" charset="0"/>
              </a:rPr>
              <a:t>y bajo </a:t>
            </a:r>
            <a:r>
              <a:rPr lang="es-ES_tradnl" sz="1800" dirty="0" smtClean="0">
                <a:latin typeface="Arial" charset="0"/>
                <a:cs typeface="Arial" charset="0"/>
              </a:rPr>
              <a:t>complemento</a:t>
            </a:r>
            <a:r>
              <a:rPr lang="es-ES_tradnl" sz="1800" b="1" dirty="0" smtClean="0">
                <a:latin typeface="Arial" charset="0"/>
                <a:cs typeface="Arial" charset="0"/>
              </a:rPr>
              <a:t>.</a:t>
            </a:r>
            <a:endParaRPr lang="es-ES_tradnl" sz="1800" b="1" dirty="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_tradnl" sz="1800" dirty="0">
                <a:latin typeface="Arial" charset="0"/>
                <a:cs typeface="Arial" charset="0"/>
              </a:rPr>
              <a:t>ESPAÑA: </a:t>
            </a:r>
            <a:r>
              <a:rPr lang="es-ES_tradnl" sz="1800" dirty="0" smtClean="0">
                <a:latin typeface="Arial" charset="0"/>
                <a:cs typeface="Arial" charset="0"/>
              </a:rPr>
              <a:t>tratamiento </a:t>
            </a:r>
            <a:r>
              <a:rPr lang="es-ES_tradnl" sz="1800" dirty="0">
                <a:latin typeface="Arial" charset="0"/>
                <a:cs typeface="Arial" charset="0"/>
              </a:rPr>
              <a:t>con </a:t>
            </a:r>
            <a:r>
              <a:rPr lang="es-ES_tradnl" sz="1800" b="1" dirty="0">
                <a:latin typeface="Arial" charset="0"/>
                <a:cs typeface="Arial" charset="0"/>
              </a:rPr>
              <a:t>Belimumab</a:t>
            </a:r>
            <a:r>
              <a:rPr lang="es-ES_tradnl" sz="1800" dirty="0">
                <a:latin typeface="Arial" charset="0"/>
                <a:cs typeface="Arial" charset="0"/>
              </a:rPr>
              <a:t> durante al menos </a:t>
            </a:r>
            <a:r>
              <a:rPr lang="es-ES_tradnl" sz="1800" b="1" dirty="0">
                <a:latin typeface="Arial" charset="0"/>
                <a:cs typeface="Arial" charset="0"/>
              </a:rPr>
              <a:t>6</a:t>
            </a:r>
            <a:r>
              <a:rPr lang="es-ES_tradnl" sz="1800" dirty="0">
                <a:latin typeface="Arial" charset="0"/>
                <a:cs typeface="Arial" charset="0"/>
              </a:rPr>
              <a:t> </a:t>
            </a:r>
            <a:r>
              <a:rPr lang="es-ES_tradnl" sz="1800" b="1" dirty="0">
                <a:latin typeface="Arial" charset="0"/>
                <a:cs typeface="Arial" charset="0"/>
              </a:rPr>
              <a:t>meses</a:t>
            </a:r>
            <a:r>
              <a:rPr lang="es-ES_tradnl" sz="1800" dirty="0">
                <a:latin typeface="Arial" charset="0"/>
                <a:cs typeface="Arial" charset="0"/>
              </a:rPr>
              <a:t>, se ha observado una mejoría clínica global de al menos un 20% en el </a:t>
            </a:r>
            <a:r>
              <a:rPr lang="es-ES_tradnl" sz="1800" b="1" dirty="0">
                <a:latin typeface="Arial" charset="0"/>
                <a:cs typeface="Arial" charset="0"/>
              </a:rPr>
              <a:t>72% de los pacientes </a:t>
            </a:r>
            <a:r>
              <a:rPr lang="es-ES_tradnl" sz="1800" dirty="0">
                <a:latin typeface="Arial" charset="0"/>
                <a:cs typeface="Arial" charset="0"/>
              </a:rPr>
              <a:t>y al menos un </a:t>
            </a:r>
            <a:r>
              <a:rPr lang="es-ES_tradnl" sz="1800" b="1" dirty="0">
                <a:latin typeface="Arial" charset="0"/>
                <a:cs typeface="Arial" charset="0"/>
              </a:rPr>
              <a:t>50% de mejoría en el 52% de pacientes</a:t>
            </a:r>
            <a:r>
              <a:rPr lang="es-ES_tradnl" sz="1800" dirty="0" smtClean="0">
                <a:latin typeface="Arial" charset="0"/>
                <a:cs typeface="Arial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_tradnl" sz="1800" dirty="0" err="1" smtClean="0">
                <a:latin typeface="Arial" charset="0"/>
                <a:cs typeface="Arial" charset="0"/>
              </a:rPr>
              <a:t>Belimumab</a:t>
            </a:r>
            <a:r>
              <a:rPr lang="es-ES_tradnl" sz="1800" dirty="0" smtClean="0">
                <a:latin typeface="Arial" charset="0"/>
                <a:cs typeface="Arial" charset="0"/>
              </a:rPr>
              <a:t> es bien tolerado (</a:t>
            </a:r>
            <a:r>
              <a:rPr lang="es-ES_tradnl" sz="1800" b="1" dirty="0" smtClean="0">
                <a:latin typeface="Arial" charset="0"/>
                <a:cs typeface="Arial" charset="0"/>
              </a:rPr>
              <a:t>solo </a:t>
            </a:r>
            <a:r>
              <a:rPr lang="es-ES_tradnl" sz="1800" b="1" dirty="0">
                <a:latin typeface="Arial" charset="0"/>
                <a:cs typeface="Arial" charset="0"/>
              </a:rPr>
              <a:t>2 retiradas </a:t>
            </a:r>
            <a:r>
              <a:rPr lang="es-ES_tradnl" sz="1800" dirty="0">
                <a:latin typeface="Arial" charset="0"/>
                <a:cs typeface="Arial" charset="0"/>
              </a:rPr>
              <a:t>de tratamiento </a:t>
            </a:r>
            <a:r>
              <a:rPr lang="es-ES_tradnl" sz="1800" b="1" dirty="0">
                <a:latin typeface="Arial" charset="0"/>
                <a:cs typeface="Arial" charset="0"/>
              </a:rPr>
              <a:t>de 64 pacientes </a:t>
            </a:r>
            <a:r>
              <a:rPr lang="es-ES_tradnl" sz="1800" dirty="0">
                <a:latin typeface="Arial" charset="0"/>
                <a:cs typeface="Arial" charset="0"/>
              </a:rPr>
              <a:t>(3%) en los primeros 6 </a:t>
            </a:r>
            <a:r>
              <a:rPr lang="es-ES_tradnl" sz="1800" dirty="0" smtClean="0">
                <a:latin typeface="Arial" charset="0"/>
                <a:cs typeface="Arial" charset="0"/>
              </a:rPr>
              <a:t>meses</a:t>
            </a:r>
            <a:endParaRPr lang="es-ES_tradnl" sz="1800" dirty="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s-ES_tradnl" sz="1800" dirty="0">
              <a:latin typeface="Arial" charset="0"/>
              <a:cs typeface="Arial" charset="0"/>
            </a:endParaRPr>
          </a:p>
        </p:txBody>
      </p:sp>
      <p:sp>
        <p:nvSpPr>
          <p:cNvPr id="154628" name="Foliennummernplatzhalter 3"/>
          <p:cNvSpPr txBox="1">
            <a:spLocks/>
          </p:cNvSpPr>
          <p:nvPr/>
        </p:nvSpPr>
        <p:spPr bwMode="auto">
          <a:xfrm>
            <a:off x="8677275" y="6477000"/>
            <a:ext cx="288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E3762A-B7B2-4562-AE6D-64B966CE9515}" type="slidenum"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9A8B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9A8B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366" name="Rectangle 7"/>
          <p:cNvSpPr>
            <a:spLocks noChangeArrowheads="1"/>
          </p:cNvSpPr>
          <p:nvPr/>
        </p:nvSpPr>
        <p:spPr bwMode="auto">
          <a:xfrm>
            <a:off x="76200" y="6299200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Trentin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F,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Gatto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M, Zen M,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Maddalena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L,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Nalotto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L,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Saccon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F, et al.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Effectiveness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Tolerability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and Safety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Belimumab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Patients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with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Refractory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SLE: a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Review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Observational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Clinical-Practice-Based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Studies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Clin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Rev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Allergy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Immunol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2018 Apr;54(2):331-343.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2" charset="-128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-1600200" y="5029200"/>
            <a:ext cx="8088313" cy="268288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A095"/>
              </a:buClr>
              <a:buSzTx/>
              <a:buFontTx/>
              <a:buNone/>
              <a:tabLst/>
              <a:defRPr/>
            </a:pPr>
            <a:endParaRPr kumimoji="0" lang="es-ES_tradnl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7391400" cy="121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sz="3200" dirty="0" err="1" smtClean="0">
                <a:solidFill>
                  <a:schemeClr val="tx1"/>
                </a:solidFill>
                <a:latin typeface="+mn-lt"/>
              </a:rPr>
              <a:t>Conclusi</a:t>
            </a:r>
            <a:r>
              <a:rPr lang="es-ES" sz="3200" dirty="0" err="1" smtClean="0">
                <a:solidFill>
                  <a:schemeClr val="tx1"/>
                </a:solidFill>
                <a:latin typeface="+mn-lt"/>
              </a:rPr>
              <a:t>ón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154628" name="Foliennummernplatzhalter 3"/>
          <p:cNvSpPr txBox="1">
            <a:spLocks/>
          </p:cNvSpPr>
          <p:nvPr/>
        </p:nvSpPr>
        <p:spPr bwMode="auto">
          <a:xfrm>
            <a:off x="8677275" y="6477000"/>
            <a:ext cx="288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E3762A-B7B2-4562-AE6D-64B966CE9515}" type="slidenum"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9A8B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9A8B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366" name="Rectangle 7"/>
          <p:cNvSpPr>
            <a:spLocks noChangeArrowheads="1"/>
          </p:cNvSpPr>
          <p:nvPr/>
        </p:nvSpPr>
        <p:spPr bwMode="auto">
          <a:xfrm>
            <a:off x="76200" y="6299200"/>
            <a:ext cx="8763000" cy="60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Trentin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F,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Gatto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M, Zen M,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Maddalena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L,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Nalotto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L,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Saccon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F, et al.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Effectiveness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Tolerability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and Safety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Belimumab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Patients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with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Refractory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SLE: a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Review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Observational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Clinical-Practice-Based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Studies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Clin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Rev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Allergy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Immunol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2018 Apr;54(2):331-343</a:t>
            </a:r>
            <a:r>
              <a:rPr kumimoji="0" lang="es-ES_tradn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lvl="0" defTabSz="457200" eaLnBrk="0" hangingPunct="0">
              <a:spcBef>
                <a:spcPct val="20000"/>
              </a:spcBef>
              <a:defRPr/>
            </a:pPr>
            <a:r>
              <a:rPr lang="es-ES_tradnl" sz="1000" dirty="0" err="1" smtClean="0">
                <a:solidFill>
                  <a:prstClr val="black"/>
                </a:solidFill>
              </a:rPr>
              <a:t>Parodis</a:t>
            </a:r>
            <a:r>
              <a:rPr lang="es-ES_tradnl" sz="1000" dirty="0" smtClean="0">
                <a:solidFill>
                  <a:prstClr val="black"/>
                </a:solidFill>
              </a:rPr>
              <a:t> I. ACR </a:t>
            </a:r>
            <a:r>
              <a:rPr lang="es-ES_tradnl" sz="1000" dirty="0" err="1" smtClean="0">
                <a:solidFill>
                  <a:prstClr val="black"/>
                </a:solidFill>
              </a:rPr>
              <a:t>Congress</a:t>
            </a:r>
            <a:r>
              <a:rPr lang="es-ES_tradnl" sz="1000" dirty="0" smtClean="0">
                <a:solidFill>
                  <a:prstClr val="black"/>
                </a:solidFill>
              </a:rPr>
              <a:t> 2014. </a:t>
            </a:r>
            <a:r>
              <a:rPr lang="es-ES_tradnl" sz="1000" dirty="0" err="1" smtClean="0">
                <a:solidFill>
                  <a:prstClr val="black"/>
                </a:solidFill>
              </a:rPr>
              <a:t>Abst</a:t>
            </a:r>
            <a:r>
              <a:rPr lang="es-ES_tradnl" sz="1000" dirty="0" smtClean="0">
                <a:solidFill>
                  <a:prstClr val="black"/>
                </a:solidFill>
              </a:rPr>
              <a:t> 670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2" charset="-128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1560" y="1916832"/>
            <a:ext cx="8136904" cy="2656046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Belimumab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es seguro</a:t>
            </a:r>
            <a:r>
              <a:rPr kumimoji="0" lang="es-ES_tradn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 dos años de tratamiento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Mantiene</a:t>
            </a:r>
            <a:r>
              <a:rPr lang="es-ES_tradnl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efectividad clínica a dos años de tratamiento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</a:t>
            </a:r>
            <a:r>
              <a:rPr kumimoji="0" lang="es-ES_tradn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se restringe eficacia a pacientes con </a:t>
            </a:r>
            <a:r>
              <a:rPr kumimoji="0" lang="es-ES_tradnl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antiDNA</a:t>
            </a:r>
            <a:r>
              <a:rPr kumimoji="0" lang="es-ES_tradn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y complemento bajo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Puede</a:t>
            </a:r>
            <a:r>
              <a:rPr kumimoji="0" lang="es-ES_tradn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tener un papel en la </a:t>
            </a:r>
            <a:r>
              <a:rPr kumimoji="0" lang="es-ES_tradnl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prevenc</a:t>
            </a:r>
            <a:r>
              <a:rPr lang="es-ES_tradnl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ión de nuevos brotes de </a:t>
            </a:r>
            <a:r>
              <a:rPr kumimoji="0" lang="es-ES_tradn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nefritis </a:t>
            </a:r>
            <a:r>
              <a:rPr kumimoji="0" lang="es-ES_tradnl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lúpica</a:t>
            </a: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7"/>
          <p:cNvGrpSpPr/>
          <p:nvPr/>
        </p:nvGrpSpPr>
        <p:grpSpPr>
          <a:xfrm>
            <a:off x="117685" y="1661645"/>
            <a:ext cx="5255557" cy="3884461"/>
            <a:chOff x="157799" y="999690"/>
            <a:chExt cx="6590604" cy="519076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gray">
            <a:xfrm>
              <a:off x="2207671" y="2165714"/>
              <a:ext cx="4540732" cy="4024740"/>
              <a:chOff x="927" y="1024"/>
              <a:chExt cx="3099" cy="2747"/>
            </a:xfrm>
          </p:grpSpPr>
          <p:sp>
            <p:nvSpPr>
              <p:cNvPr id="13" name="_color1"/>
              <p:cNvSpPr>
                <a:spLocks/>
              </p:cNvSpPr>
              <p:nvPr/>
            </p:nvSpPr>
            <p:spPr bwMode="gray">
              <a:xfrm>
                <a:off x="927" y="1097"/>
                <a:ext cx="647" cy="229"/>
              </a:xfrm>
              <a:custGeom>
                <a:avLst/>
                <a:gdLst/>
                <a:ahLst/>
                <a:cxnLst>
                  <a:cxn ang="0">
                    <a:pos x="647" y="68"/>
                  </a:cxn>
                  <a:cxn ang="0">
                    <a:pos x="614" y="81"/>
                  </a:cxn>
                  <a:cxn ang="0">
                    <a:pos x="582" y="94"/>
                  </a:cxn>
                  <a:cxn ang="0">
                    <a:pos x="551" y="108"/>
                  </a:cxn>
                  <a:cxn ang="0">
                    <a:pos x="522" y="123"/>
                  </a:cxn>
                  <a:cxn ang="0">
                    <a:pos x="495" y="140"/>
                  </a:cxn>
                  <a:cxn ang="0">
                    <a:pos x="468" y="157"/>
                  </a:cxn>
                  <a:cxn ang="0">
                    <a:pos x="444" y="174"/>
                  </a:cxn>
                  <a:cxn ang="0">
                    <a:pos x="421" y="193"/>
                  </a:cxn>
                  <a:cxn ang="0">
                    <a:pos x="0" y="229"/>
                  </a:cxn>
                  <a:cxn ang="0">
                    <a:pos x="4" y="220"/>
                  </a:cxn>
                  <a:cxn ang="0">
                    <a:pos x="9" y="211"/>
                  </a:cxn>
                  <a:cxn ang="0">
                    <a:pos x="16" y="201"/>
                  </a:cxn>
                  <a:cxn ang="0">
                    <a:pos x="23" y="191"/>
                  </a:cxn>
                  <a:cxn ang="0">
                    <a:pos x="32" y="180"/>
                  </a:cxn>
                  <a:cxn ang="0">
                    <a:pos x="40" y="170"/>
                  </a:cxn>
                  <a:cxn ang="0">
                    <a:pos x="50" y="160"/>
                  </a:cxn>
                  <a:cxn ang="0">
                    <a:pos x="60" y="150"/>
                  </a:cxn>
                  <a:cxn ang="0">
                    <a:pos x="75" y="136"/>
                  </a:cxn>
                  <a:cxn ang="0">
                    <a:pos x="91" y="122"/>
                  </a:cxn>
                  <a:cxn ang="0">
                    <a:pos x="107" y="109"/>
                  </a:cxn>
                  <a:cxn ang="0">
                    <a:pos x="125" y="97"/>
                  </a:cxn>
                  <a:cxn ang="0">
                    <a:pos x="144" y="84"/>
                  </a:cxn>
                  <a:cxn ang="0">
                    <a:pos x="164" y="72"/>
                  </a:cxn>
                  <a:cxn ang="0">
                    <a:pos x="184" y="60"/>
                  </a:cxn>
                  <a:cxn ang="0">
                    <a:pos x="206" y="49"/>
                  </a:cxn>
                  <a:cxn ang="0">
                    <a:pos x="227" y="40"/>
                  </a:cxn>
                  <a:cxn ang="0">
                    <a:pos x="250" y="31"/>
                  </a:cxn>
                  <a:cxn ang="0">
                    <a:pos x="273" y="23"/>
                  </a:cxn>
                  <a:cxn ang="0">
                    <a:pos x="297" y="16"/>
                  </a:cxn>
                  <a:cxn ang="0">
                    <a:pos x="322" y="10"/>
                  </a:cxn>
                  <a:cxn ang="0">
                    <a:pos x="346" y="5"/>
                  </a:cxn>
                  <a:cxn ang="0">
                    <a:pos x="370" y="1"/>
                  </a:cxn>
                  <a:cxn ang="0">
                    <a:pos x="396" y="0"/>
                  </a:cxn>
                  <a:cxn ang="0">
                    <a:pos x="411" y="0"/>
                  </a:cxn>
                  <a:cxn ang="0">
                    <a:pos x="426" y="0"/>
                  </a:cxn>
                  <a:cxn ang="0">
                    <a:pos x="442" y="1"/>
                  </a:cxn>
                  <a:cxn ang="0">
                    <a:pos x="457" y="3"/>
                  </a:cxn>
                  <a:cxn ang="0">
                    <a:pos x="472" y="5"/>
                  </a:cxn>
                  <a:cxn ang="0">
                    <a:pos x="488" y="9"/>
                  </a:cxn>
                  <a:cxn ang="0">
                    <a:pos x="504" y="12"/>
                  </a:cxn>
                  <a:cxn ang="0">
                    <a:pos x="519" y="16"/>
                  </a:cxn>
                  <a:cxn ang="0">
                    <a:pos x="550" y="26"/>
                  </a:cxn>
                  <a:cxn ang="0">
                    <a:pos x="583" y="38"/>
                  </a:cxn>
                  <a:cxn ang="0">
                    <a:pos x="615" y="52"/>
                  </a:cxn>
                  <a:cxn ang="0">
                    <a:pos x="647" y="68"/>
                  </a:cxn>
                </a:cxnLst>
                <a:rect l="0" t="0" r="r" b="b"/>
                <a:pathLst>
                  <a:path w="647" h="229">
                    <a:moveTo>
                      <a:pt x="647" y="68"/>
                    </a:moveTo>
                    <a:lnTo>
                      <a:pt x="614" y="81"/>
                    </a:lnTo>
                    <a:lnTo>
                      <a:pt x="582" y="94"/>
                    </a:lnTo>
                    <a:lnTo>
                      <a:pt x="551" y="108"/>
                    </a:lnTo>
                    <a:lnTo>
                      <a:pt x="522" y="123"/>
                    </a:lnTo>
                    <a:lnTo>
                      <a:pt x="495" y="140"/>
                    </a:lnTo>
                    <a:lnTo>
                      <a:pt x="468" y="157"/>
                    </a:lnTo>
                    <a:lnTo>
                      <a:pt x="444" y="174"/>
                    </a:lnTo>
                    <a:lnTo>
                      <a:pt x="421" y="193"/>
                    </a:lnTo>
                    <a:lnTo>
                      <a:pt x="0" y="229"/>
                    </a:lnTo>
                    <a:lnTo>
                      <a:pt x="4" y="220"/>
                    </a:lnTo>
                    <a:lnTo>
                      <a:pt x="9" y="211"/>
                    </a:lnTo>
                    <a:lnTo>
                      <a:pt x="16" y="201"/>
                    </a:lnTo>
                    <a:lnTo>
                      <a:pt x="23" y="191"/>
                    </a:lnTo>
                    <a:lnTo>
                      <a:pt x="32" y="180"/>
                    </a:lnTo>
                    <a:lnTo>
                      <a:pt x="40" y="170"/>
                    </a:lnTo>
                    <a:lnTo>
                      <a:pt x="50" y="160"/>
                    </a:lnTo>
                    <a:lnTo>
                      <a:pt x="60" y="150"/>
                    </a:lnTo>
                    <a:lnTo>
                      <a:pt x="75" y="136"/>
                    </a:lnTo>
                    <a:lnTo>
                      <a:pt x="91" y="122"/>
                    </a:lnTo>
                    <a:lnTo>
                      <a:pt x="107" y="109"/>
                    </a:lnTo>
                    <a:lnTo>
                      <a:pt x="125" y="97"/>
                    </a:lnTo>
                    <a:lnTo>
                      <a:pt x="144" y="84"/>
                    </a:lnTo>
                    <a:lnTo>
                      <a:pt x="164" y="72"/>
                    </a:lnTo>
                    <a:lnTo>
                      <a:pt x="184" y="60"/>
                    </a:lnTo>
                    <a:lnTo>
                      <a:pt x="206" y="49"/>
                    </a:lnTo>
                    <a:lnTo>
                      <a:pt x="227" y="40"/>
                    </a:lnTo>
                    <a:lnTo>
                      <a:pt x="250" y="31"/>
                    </a:lnTo>
                    <a:lnTo>
                      <a:pt x="273" y="23"/>
                    </a:lnTo>
                    <a:lnTo>
                      <a:pt x="297" y="16"/>
                    </a:lnTo>
                    <a:lnTo>
                      <a:pt x="322" y="10"/>
                    </a:lnTo>
                    <a:lnTo>
                      <a:pt x="346" y="5"/>
                    </a:lnTo>
                    <a:lnTo>
                      <a:pt x="370" y="1"/>
                    </a:lnTo>
                    <a:lnTo>
                      <a:pt x="396" y="0"/>
                    </a:lnTo>
                    <a:lnTo>
                      <a:pt x="411" y="0"/>
                    </a:lnTo>
                    <a:lnTo>
                      <a:pt x="426" y="0"/>
                    </a:lnTo>
                    <a:lnTo>
                      <a:pt x="442" y="1"/>
                    </a:lnTo>
                    <a:lnTo>
                      <a:pt x="457" y="3"/>
                    </a:lnTo>
                    <a:lnTo>
                      <a:pt x="472" y="5"/>
                    </a:lnTo>
                    <a:lnTo>
                      <a:pt x="488" y="9"/>
                    </a:lnTo>
                    <a:lnTo>
                      <a:pt x="504" y="12"/>
                    </a:lnTo>
                    <a:lnTo>
                      <a:pt x="519" y="16"/>
                    </a:lnTo>
                    <a:lnTo>
                      <a:pt x="550" y="26"/>
                    </a:lnTo>
                    <a:lnTo>
                      <a:pt x="583" y="38"/>
                    </a:lnTo>
                    <a:lnTo>
                      <a:pt x="615" y="52"/>
                    </a:lnTo>
                    <a:lnTo>
                      <a:pt x="647" y="6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gray">
              <a:xfrm>
                <a:off x="933" y="2977"/>
                <a:ext cx="2898" cy="794"/>
              </a:xfrm>
              <a:custGeom>
                <a:avLst/>
                <a:gdLst/>
                <a:ahLst/>
                <a:cxnLst>
                  <a:cxn ang="0">
                    <a:pos x="52" y="88"/>
                  </a:cxn>
                  <a:cxn ang="0">
                    <a:pos x="175" y="44"/>
                  </a:cxn>
                  <a:cxn ang="0">
                    <a:pos x="323" y="16"/>
                  </a:cxn>
                  <a:cxn ang="0">
                    <a:pos x="490" y="2"/>
                  </a:cxn>
                  <a:cxn ang="0">
                    <a:pos x="674" y="2"/>
                  </a:cxn>
                  <a:cxn ang="0">
                    <a:pos x="870" y="13"/>
                  </a:cxn>
                  <a:cxn ang="0">
                    <a:pos x="1076" y="34"/>
                  </a:cxn>
                  <a:cxn ang="0">
                    <a:pos x="1285" y="62"/>
                  </a:cxn>
                  <a:cxn ang="0">
                    <a:pos x="1496" y="97"/>
                  </a:cxn>
                  <a:cxn ang="0">
                    <a:pos x="1703" y="136"/>
                  </a:cxn>
                  <a:cxn ang="0">
                    <a:pos x="1904" y="178"/>
                  </a:cxn>
                  <a:cxn ang="0">
                    <a:pos x="2093" y="222"/>
                  </a:cxn>
                  <a:cxn ang="0">
                    <a:pos x="2267" y="265"/>
                  </a:cxn>
                  <a:cxn ang="0">
                    <a:pos x="2424" y="305"/>
                  </a:cxn>
                  <a:cxn ang="0">
                    <a:pos x="2613" y="358"/>
                  </a:cxn>
                  <a:cxn ang="0">
                    <a:pos x="2898" y="365"/>
                  </a:cxn>
                  <a:cxn ang="0">
                    <a:pos x="1397" y="531"/>
                  </a:cxn>
                  <a:cxn ang="0">
                    <a:pos x="1822" y="453"/>
                  </a:cxn>
                  <a:cxn ang="0">
                    <a:pos x="1705" y="406"/>
                  </a:cxn>
                  <a:cxn ang="0">
                    <a:pos x="1589" y="363"/>
                  </a:cxn>
                  <a:cxn ang="0">
                    <a:pos x="1473" y="323"/>
                  </a:cxn>
                  <a:cxn ang="0">
                    <a:pos x="1358" y="287"/>
                  </a:cxn>
                  <a:cxn ang="0">
                    <a:pos x="1244" y="256"/>
                  </a:cxn>
                  <a:cxn ang="0">
                    <a:pos x="1129" y="226"/>
                  </a:cxn>
                  <a:cxn ang="0">
                    <a:pos x="1014" y="201"/>
                  </a:cxn>
                  <a:cxn ang="0">
                    <a:pos x="900" y="179"/>
                  </a:cxn>
                  <a:cxn ang="0">
                    <a:pos x="784" y="161"/>
                  </a:cxn>
                  <a:cxn ang="0">
                    <a:pos x="668" y="146"/>
                  </a:cxn>
                  <a:cxn ang="0">
                    <a:pos x="550" y="134"/>
                  </a:cxn>
                  <a:cxn ang="0">
                    <a:pos x="431" y="125"/>
                  </a:cxn>
                  <a:cxn ang="0">
                    <a:pos x="309" y="118"/>
                  </a:cxn>
                  <a:cxn ang="0">
                    <a:pos x="187" y="115"/>
                  </a:cxn>
                  <a:cxn ang="0">
                    <a:pos x="63" y="116"/>
                  </a:cxn>
                </a:cxnLst>
                <a:rect l="0" t="0" r="r" b="b"/>
                <a:pathLst>
                  <a:path w="2898" h="794">
                    <a:moveTo>
                      <a:pt x="0" y="117"/>
                    </a:moveTo>
                    <a:lnTo>
                      <a:pt x="52" y="88"/>
                    </a:lnTo>
                    <a:lnTo>
                      <a:pt x="110" y="63"/>
                    </a:lnTo>
                    <a:lnTo>
                      <a:pt x="175" y="44"/>
                    </a:lnTo>
                    <a:lnTo>
                      <a:pt x="245" y="28"/>
                    </a:lnTo>
                    <a:lnTo>
                      <a:pt x="323" y="16"/>
                    </a:lnTo>
                    <a:lnTo>
                      <a:pt x="404" y="8"/>
                    </a:lnTo>
                    <a:lnTo>
                      <a:pt x="490" y="2"/>
                    </a:lnTo>
                    <a:lnTo>
                      <a:pt x="580" y="0"/>
                    </a:lnTo>
                    <a:lnTo>
                      <a:pt x="674" y="2"/>
                    </a:lnTo>
                    <a:lnTo>
                      <a:pt x="770" y="6"/>
                    </a:lnTo>
                    <a:lnTo>
                      <a:pt x="870" y="13"/>
                    </a:lnTo>
                    <a:lnTo>
                      <a:pt x="972" y="22"/>
                    </a:lnTo>
                    <a:lnTo>
                      <a:pt x="1076" y="34"/>
                    </a:lnTo>
                    <a:lnTo>
                      <a:pt x="1180" y="47"/>
                    </a:lnTo>
                    <a:lnTo>
                      <a:pt x="1285" y="62"/>
                    </a:lnTo>
                    <a:lnTo>
                      <a:pt x="1391" y="79"/>
                    </a:lnTo>
                    <a:lnTo>
                      <a:pt x="1496" y="97"/>
                    </a:lnTo>
                    <a:lnTo>
                      <a:pt x="1599" y="116"/>
                    </a:lnTo>
                    <a:lnTo>
                      <a:pt x="1703" y="136"/>
                    </a:lnTo>
                    <a:lnTo>
                      <a:pt x="1804" y="157"/>
                    </a:lnTo>
                    <a:lnTo>
                      <a:pt x="1904" y="178"/>
                    </a:lnTo>
                    <a:lnTo>
                      <a:pt x="1999" y="200"/>
                    </a:lnTo>
                    <a:lnTo>
                      <a:pt x="2093" y="222"/>
                    </a:lnTo>
                    <a:lnTo>
                      <a:pt x="2182" y="244"/>
                    </a:lnTo>
                    <a:lnTo>
                      <a:pt x="2267" y="265"/>
                    </a:lnTo>
                    <a:lnTo>
                      <a:pt x="2347" y="285"/>
                    </a:lnTo>
                    <a:lnTo>
                      <a:pt x="2424" y="305"/>
                    </a:lnTo>
                    <a:lnTo>
                      <a:pt x="2493" y="324"/>
                    </a:lnTo>
                    <a:lnTo>
                      <a:pt x="2613" y="358"/>
                    </a:lnTo>
                    <a:lnTo>
                      <a:pt x="2705" y="386"/>
                    </a:lnTo>
                    <a:lnTo>
                      <a:pt x="2898" y="365"/>
                    </a:lnTo>
                    <a:lnTo>
                      <a:pt x="2780" y="794"/>
                    </a:lnTo>
                    <a:lnTo>
                      <a:pt x="1397" y="531"/>
                    </a:lnTo>
                    <a:lnTo>
                      <a:pt x="1881" y="478"/>
                    </a:lnTo>
                    <a:lnTo>
                      <a:pt x="1822" y="453"/>
                    </a:lnTo>
                    <a:lnTo>
                      <a:pt x="1763" y="429"/>
                    </a:lnTo>
                    <a:lnTo>
                      <a:pt x="1705" y="406"/>
                    </a:lnTo>
                    <a:lnTo>
                      <a:pt x="1647" y="384"/>
                    </a:lnTo>
                    <a:lnTo>
                      <a:pt x="1589" y="363"/>
                    </a:lnTo>
                    <a:lnTo>
                      <a:pt x="1531" y="342"/>
                    </a:lnTo>
                    <a:lnTo>
                      <a:pt x="1473" y="323"/>
                    </a:lnTo>
                    <a:lnTo>
                      <a:pt x="1416" y="305"/>
                    </a:lnTo>
                    <a:lnTo>
                      <a:pt x="1358" y="287"/>
                    </a:lnTo>
                    <a:lnTo>
                      <a:pt x="1301" y="271"/>
                    </a:lnTo>
                    <a:lnTo>
                      <a:pt x="1244" y="256"/>
                    </a:lnTo>
                    <a:lnTo>
                      <a:pt x="1186" y="240"/>
                    </a:lnTo>
                    <a:lnTo>
                      <a:pt x="1129" y="226"/>
                    </a:lnTo>
                    <a:lnTo>
                      <a:pt x="1072" y="213"/>
                    </a:lnTo>
                    <a:lnTo>
                      <a:pt x="1014" y="201"/>
                    </a:lnTo>
                    <a:lnTo>
                      <a:pt x="958" y="190"/>
                    </a:lnTo>
                    <a:lnTo>
                      <a:pt x="900" y="179"/>
                    </a:lnTo>
                    <a:lnTo>
                      <a:pt x="842" y="169"/>
                    </a:lnTo>
                    <a:lnTo>
                      <a:pt x="784" y="161"/>
                    </a:lnTo>
                    <a:lnTo>
                      <a:pt x="726" y="153"/>
                    </a:lnTo>
                    <a:lnTo>
                      <a:pt x="668" y="146"/>
                    </a:lnTo>
                    <a:lnTo>
                      <a:pt x="609" y="139"/>
                    </a:lnTo>
                    <a:lnTo>
                      <a:pt x="550" y="134"/>
                    </a:lnTo>
                    <a:lnTo>
                      <a:pt x="491" y="129"/>
                    </a:lnTo>
                    <a:lnTo>
                      <a:pt x="431" y="125"/>
                    </a:lnTo>
                    <a:lnTo>
                      <a:pt x="371" y="121"/>
                    </a:lnTo>
                    <a:lnTo>
                      <a:pt x="309" y="118"/>
                    </a:lnTo>
                    <a:lnTo>
                      <a:pt x="249" y="116"/>
                    </a:lnTo>
                    <a:lnTo>
                      <a:pt x="187" y="115"/>
                    </a:lnTo>
                    <a:lnTo>
                      <a:pt x="125" y="115"/>
                    </a:lnTo>
                    <a:lnTo>
                      <a:pt x="63" y="116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63500"/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_color1"/>
              <p:cNvSpPr>
                <a:spLocks/>
              </p:cNvSpPr>
              <p:nvPr/>
            </p:nvSpPr>
            <p:spPr bwMode="gray">
              <a:xfrm>
                <a:off x="1363" y="1024"/>
                <a:ext cx="2663" cy="2716"/>
              </a:xfrm>
              <a:custGeom>
                <a:avLst/>
                <a:gdLst/>
                <a:ahLst/>
                <a:cxnLst>
                  <a:cxn ang="0">
                    <a:pos x="1456" y="1452"/>
                  </a:cxn>
                  <a:cxn ang="0">
                    <a:pos x="1362" y="1314"/>
                  </a:cxn>
                  <a:cxn ang="0">
                    <a:pos x="1240" y="1141"/>
                  </a:cxn>
                  <a:cxn ang="0">
                    <a:pos x="1095" y="943"/>
                  </a:cxn>
                  <a:cxn ang="0">
                    <a:pos x="1017" y="840"/>
                  </a:cxn>
                  <a:cxn ang="0">
                    <a:pos x="934" y="737"/>
                  </a:cxn>
                  <a:cxn ang="0">
                    <a:pos x="850" y="634"/>
                  </a:cxn>
                  <a:cxn ang="0">
                    <a:pos x="761" y="532"/>
                  </a:cxn>
                  <a:cxn ang="0">
                    <a:pos x="673" y="436"/>
                  </a:cxn>
                  <a:cxn ang="0">
                    <a:pos x="582" y="345"/>
                  </a:cxn>
                  <a:cxn ang="0">
                    <a:pos x="492" y="261"/>
                  </a:cxn>
                  <a:cxn ang="0">
                    <a:pos x="400" y="185"/>
                  </a:cxn>
                  <a:cxn ang="0">
                    <a:pos x="311" y="120"/>
                  </a:cxn>
                  <a:cxn ang="0">
                    <a:pos x="222" y="67"/>
                  </a:cxn>
                  <a:cxn ang="0">
                    <a:pos x="165" y="40"/>
                  </a:cxn>
                  <a:cxn ang="0">
                    <a:pos x="109" y="19"/>
                  </a:cxn>
                  <a:cxn ang="0">
                    <a:pos x="54" y="6"/>
                  </a:cxn>
                  <a:cxn ang="0">
                    <a:pos x="0" y="0"/>
                  </a:cxn>
                  <a:cxn ang="0">
                    <a:pos x="632" y="4"/>
                  </a:cxn>
                  <a:cxn ang="0">
                    <a:pos x="701" y="10"/>
                  </a:cxn>
                  <a:cxn ang="0">
                    <a:pos x="768" y="20"/>
                  </a:cxn>
                  <a:cxn ang="0">
                    <a:pos x="831" y="37"/>
                  </a:cxn>
                  <a:cxn ang="0">
                    <a:pos x="909" y="67"/>
                  </a:cxn>
                  <a:cxn ang="0">
                    <a:pos x="1008" y="111"/>
                  </a:cxn>
                  <a:cxn ang="0">
                    <a:pos x="1105" y="162"/>
                  </a:cxn>
                  <a:cxn ang="0">
                    <a:pos x="1202" y="217"/>
                  </a:cxn>
                  <a:cxn ang="0">
                    <a:pos x="1299" y="278"/>
                  </a:cxn>
                  <a:cxn ang="0">
                    <a:pos x="1393" y="342"/>
                  </a:cxn>
                  <a:cxn ang="0">
                    <a:pos x="1487" y="410"/>
                  </a:cxn>
                  <a:cxn ang="0">
                    <a:pos x="1579" y="482"/>
                  </a:cxn>
                  <a:cxn ang="0">
                    <a:pos x="1670" y="557"/>
                  </a:cxn>
                  <a:cxn ang="0">
                    <a:pos x="1760" y="633"/>
                  </a:cxn>
                  <a:cxn ang="0">
                    <a:pos x="1846" y="710"/>
                  </a:cxn>
                  <a:cxn ang="0">
                    <a:pos x="1930" y="789"/>
                  </a:cxn>
                  <a:cxn ang="0">
                    <a:pos x="2054" y="908"/>
                  </a:cxn>
                  <a:cxn ang="0">
                    <a:pos x="2207" y="1064"/>
                  </a:cxn>
                  <a:cxn ang="0">
                    <a:pos x="2663" y="995"/>
                  </a:cxn>
                  <a:cxn ang="0">
                    <a:pos x="972" y="1635"/>
                  </a:cxn>
                </a:cxnLst>
                <a:rect l="0" t="0" r="r" b="b"/>
                <a:pathLst>
                  <a:path w="2663" h="2716">
                    <a:moveTo>
                      <a:pt x="972" y="1635"/>
                    </a:moveTo>
                    <a:lnTo>
                      <a:pt x="1456" y="1452"/>
                    </a:lnTo>
                    <a:lnTo>
                      <a:pt x="1413" y="1389"/>
                    </a:lnTo>
                    <a:lnTo>
                      <a:pt x="1362" y="1314"/>
                    </a:lnTo>
                    <a:lnTo>
                      <a:pt x="1304" y="1231"/>
                    </a:lnTo>
                    <a:lnTo>
                      <a:pt x="1240" y="1141"/>
                    </a:lnTo>
                    <a:lnTo>
                      <a:pt x="1169" y="1044"/>
                    </a:lnTo>
                    <a:lnTo>
                      <a:pt x="1095" y="943"/>
                    </a:lnTo>
                    <a:lnTo>
                      <a:pt x="1057" y="892"/>
                    </a:lnTo>
                    <a:lnTo>
                      <a:pt x="1017" y="840"/>
                    </a:lnTo>
                    <a:lnTo>
                      <a:pt x="976" y="789"/>
                    </a:lnTo>
                    <a:lnTo>
                      <a:pt x="934" y="737"/>
                    </a:lnTo>
                    <a:lnTo>
                      <a:pt x="893" y="685"/>
                    </a:lnTo>
                    <a:lnTo>
                      <a:pt x="850" y="634"/>
                    </a:lnTo>
                    <a:lnTo>
                      <a:pt x="806" y="583"/>
                    </a:lnTo>
                    <a:lnTo>
                      <a:pt x="761" y="532"/>
                    </a:lnTo>
                    <a:lnTo>
                      <a:pt x="718" y="483"/>
                    </a:lnTo>
                    <a:lnTo>
                      <a:pt x="673" y="436"/>
                    </a:lnTo>
                    <a:lnTo>
                      <a:pt x="627" y="390"/>
                    </a:lnTo>
                    <a:lnTo>
                      <a:pt x="582" y="345"/>
                    </a:lnTo>
                    <a:lnTo>
                      <a:pt x="537" y="301"/>
                    </a:lnTo>
                    <a:lnTo>
                      <a:pt x="492" y="261"/>
                    </a:lnTo>
                    <a:lnTo>
                      <a:pt x="446" y="222"/>
                    </a:lnTo>
                    <a:lnTo>
                      <a:pt x="400" y="185"/>
                    </a:lnTo>
                    <a:lnTo>
                      <a:pt x="356" y="152"/>
                    </a:lnTo>
                    <a:lnTo>
                      <a:pt x="311" y="120"/>
                    </a:lnTo>
                    <a:lnTo>
                      <a:pt x="266" y="92"/>
                    </a:lnTo>
                    <a:lnTo>
                      <a:pt x="222" y="67"/>
                    </a:lnTo>
                    <a:lnTo>
                      <a:pt x="194" y="53"/>
                    </a:lnTo>
                    <a:lnTo>
                      <a:pt x="165" y="40"/>
                    </a:lnTo>
                    <a:lnTo>
                      <a:pt x="138" y="29"/>
                    </a:lnTo>
                    <a:lnTo>
                      <a:pt x="109" y="19"/>
                    </a:lnTo>
                    <a:lnTo>
                      <a:pt x="82" y="12"/>
                    </a:lnTo>
                    <a:lnTo>
                      <a:pt x="54" y="6"/>
                    </a:lnTo>
                    <a:lnTo>
                      <a:pt x="27" y="2"/>
                    </a:lnTo>
                    <a:lnTo>
                      <a:pt x="0" y="0"/>
                    </a:lnTo>
                    <a:lnTo>
                      <a:pt x="597" y="3"/>
                    </a:lnTo>
                    <a:lnTo>
                      <a:pt x="632" y="4"/>
                    </a:lnTo>
                    <a:lnTo>
                      <a:pt x="667" y="6"/>
                    </a:lnTo>
                    <a:lnTo>
                      <a:pt x="701" y="10"/>
                    </a:lnTo>
                    <a:lnTo>
                      <a:pt x="735" y="14"/>
                    </a:lnTo>
                    <a:lnTo>
                      <a:pt x="768" y="20"/>
                    </a:lnTo>
                    <a:lnTo>
                      <a:pt x="799" y="28"/>
                    </a:lnTo>
                    <a:lnTo>
                      <a:pt x="831" y="37"/>
                    </a:lnTo>
                    <a:lnTo>
                      <a:pt x="860" y="47"/>
                    </a:lnTo>
                    <a:lnTo>
                      <a:pt x="909" y="67"/>
                    </a:lnTo>
                    <a:lnTo>
                      <a:pt x="959" y="89"/>
                    </a:lnTo>
                    <a:lnTo>
                      <a:pt x="1008" y="111"/>
                    </a:lnTo>
                    <a:lnTo>
                      <a:pt x="1057" y="135"/>
                    </a:lnTo>
                    <a:lnTo>
                      <a:pt x="1105" y="162"/>
                    </a:lnTo>
                    <a:lnTo>
                      <a:pt x="1154" y="188"/>
                    </a:lnTo>
                    <a:lnTo>
                      <a:pt x="1202" y="217"/>
                    </a:lnTo>
                    <a:lnTo>
                      <a:pt x="1251" y="246"/>
                    </a:lnTo>
                    <a:lnTo>
                      <a:pt x="1299" y="278"/>
                    </a:lnTo>
                    <a:lnTo>
                      <a:pt x="1346" y="309"/>
                    </a:lnTo>
                    <a:lnTo>
                      <a:pt x="1393" y="342"/>
                    </a:lnTo>
                    <a:lnTo>
                      <a:pt x="1440" y="375"/>
                    </a:lnTo>
                    <a:lnTo>
                      <a:pt x="1487" y="410"/>
                    </a:lnTo>
                    <a:lnTo>
                      <a:pt x="1534" y="446"/>
                    </a:lnTo>
                    <a:lnTo>
                      <a:pt x="1579" y="482"/>
                    </a:lnTo>
                    <a:lnTo>
                      <a:pt x="1625" y="519"/>
                    </a:lnTo>
                    <a:lnTo>
                      <a:pt x="1670" y="557"/>
                    </a:lnTo>
                    <a:lnTo>
                      <a:pt x="1715" y="594"/>
                    </a:lnTo>
                    <a:lnTo>
                      <a:pt x="1760" y="633"/>
                    </a:lnTo>
                    <a:lnTo>
                      <a:pt x="1803" y="672"/>
                    </a:lnTo>
                    <a:lnTo>
                      <a:pt x="1846" y="710"/>
                    </a:lnTo>
                    <a:lnTo>
                      <a:pt x="1889" y="750"/>
                    </a:lnTo>
                    <a:lnTo>
                      <a:pt x="1930" y="789"/>
                    </a:lnTo>
                    <a:lnTo>
                      <a:pt x="1972" y="828"/>
                    </a:lnTo>
                    <a:lnTo>
                      <a:pt x="2054" y="908"/>
                    </a:lnTo>
                    <a:lnTo>
                      <a:pt x="2132" y="986"/>
                    </a:lnTo>
                    <a:lnTo>
                      <a:pt x="2207" y="1064"/>
                    </a:lnTo>
                    <a:lnTo>
                      <a:pt x="2280" y="1141"/>
                    </a:lnTo>
                    <a:lnTo>
                      <a:pt x="2663" y="995"/>
                    </a:lnTo>
                    <a:lnTo>
                      <a:pt x="2428" y="2716"/>
                    </a:lnTo>
                    <a:lnTo>
                      <a:pt x="972" y="1635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_color1"/>
              <p:cNvSpPr>
                <a:spLocks noEditPoints="1"/>
              </p:cNvSpPr>
              <p:nvPr/>
            </p:nvSpPr>
            <p:spPr bwMode="gray">
              <a:xfrm>
                <a:off x="927" y="1024"/>
                <a:ext cx="2864" cy="2747"/>
              </a:xfrm>
              <a:custGeom>
                <a:avLst/>
                <a:gdLst/>
                <a:ahLst/>
                <a:cxnLst>
                  <a:cxn ang="0">
                    <a:pos x="1408" y="1635"/>
                  </a:cxn>
                  <a:cxn ang="0">
                    <a:pos x="2786" y="2747"/>
                  </a:cxn>
                  <a:cxn ang="0">
                    <a:pos x="1832" y="1475"/>
                  </a:cxn>
                  <a:cxn ang="0">
                    <a:pos x="1737" y="1336"/>
                  </a:cxn>
                  <a:cxn ang="0">
                    <a:pos x="1620" y="1170"/>
                  </a:cxn>
                  <a:cxn ang="0">
                    <a:pos x="1484" y="988"/>
                  </a:cxn>
                  <a:cxn ang="0">
                    <a:pos x="1337" y="799"/>
                  </a:cxn>
                  <a:cxn ang="0">
                    <a:pos x="1217" y="655"/>
                  </a:cxn>
                  <a:cxn ang="0">
                    <a:pos x="1093" y="518"/>
                  </a:cxn>
                  <a:cxn ang="0">
                    <a:pos x="1030" y="453"/>
                  </a:cxn>
                  <a:cxn ang="0">
                    <a:pos x="967" y="392"/>
                  </a:cxn>
                  <a:cxn ang="0">
                    <a:pos x="902" y="334"/>
                  </a:cxn>
                  <a:cxn ang="0">
                    <a:pos x="839" y="280"/>
                  </a:cxn>
                  <a:cxn ang="0">
                    <a:pos x="809" y="256"/>
                  </a:cxn>
                  <a:cxn ang="0">
                    <a:pos x="755" y="217"/>
                  </a:cxn>
                  <a:cxn ang="0">
                    <a:pos x="696" y="175"/>
                  </a:cxn>
                  <a:cxn ang="0">
                    <a:pos x="647" y="144"/>
                  </a:cxn>
                  <a:cxn ang="0">
                    <a:pos x="592" y="117"/>
                  </a:cxn>
                  <a:cxn ang="0">
                    <a:pos x="538" y="98"/>
                  </a:cxn>
                  <a:cxn ang="0">
                    <a:pos x="485" y="84"/>
                  </a:cxn>
                  <a:cxn ang="0">
                    <a:pos x="431" y="77"/>
                  </a:cxn>
                  <a:cxn ang="0">
                    <a:pos x="379" y="77"/>
                  </a:cxn>
                  <a:cxn ang="0">
                    <a:pos x="325" y="85"/>
                  </a:cxn>
                  <a:cxn ang="0">
                    <a:pos x="270" y="99"/>
                  </a:cxn>
                  <a:cxn ang="0">
                    <a:pos x="214" y="122"/>
                  </a:cxn>
                  <a:cxn ang="0">
                    <a:pos x="169" y="145"/>
                  </a:cxn>
                  <a:cxn ang="0">
                    <a:pos x="128" y="170"/>
                  </a:cxn>
                  <a:cxn ang="0">
                    <a:pos x="93" y="197"/>
                  </a:cxn>
                  <a:cxn ang="0">
                    <a:pos x="60" y="226"/>
                  </a:cxn>
                  <a:cxn ang="0">
                    <a:pos x="40" y="246"/>
                  </a:cxn>
                  <a:cxn ang="0">
                    <a:pos x="23" y="267"/>
                  </a:cxn>
                  <a:cxn ang="0">
                    <a:pos x="9" y="287"/>
                  </a:cxn>
                  <a:cxn ang="0">
                    <a:pos x="0" y="305"/>
                  </a:cxn>
                  <a:cxn ang="0">
                    <a:pos x="8" y="239"/>
                  </a:cxn>
                  <a:cxn ang="0">
                    <a:pos x="29" y="205"/>
                  </a:cxn>
                  <a:cxn ang="0">
                    <a:pos x="52" y="173"/>
                  </a:cxn>
                  <a:cxn ang="0">
                    <a:pos x="78" y="144"/>
                  </a:cxn>
                  <a:cxn ang="0">
                    <a:pos x="108" y="117"/>
                  </a:cxn>
                  <a:cxn ang="0">
                    <a:pos x="139" y="94"/>
                  </a:cxn>
                  <a:cxn ang="0">
                    <a:pos x="173" y="72"/>
                  </a:cxn>
                  <a:cxn ang="0">
                    <a:pos x="208" y="53"/>
                  </a:cxn>
                  <a:cxn ang="0">
                    <a:pos x="255" y="32"/>
                  </a:cxn>
                  <a:cxn ang="0">
                    <a:pos x="313" y="13"/>
                  </a:cxn>
                  <a:cxn ang="0">
                    <a:pos x="368" y="2"/>
                  </a:cxn>
                  <a:cxn ang="0">
                    <a:pos x="422" y="0"/>
                  </a:cxn>
                  <a:cxn ang="0">
                    <a:pos x="476" y="4"/>
                  </a:cxn>
                  <a:cxn ang="0">
                    <a:pos x="528" y="14"/>
                  </a:cxn>
                  <a:cxn ang="0">
                    <a:pos x="580" y="32"/>
                  </a:cxn>
                  <a:cxn ang="0">
                    <a:pos x="632" y="54"/>
                  </a:cxn>
                  <a:cxn ang="0">
                    <a:pos x="702" y="92"/>
                  </a:cxn>
                  <a:cxn ang="0">
                    <a:pos x="792" y="152"/>
                  </a:cxn>
                  <a:cxn ang="0">
                    <a:pos x="882" y="222"/>
                  </a:cxn>
                  <a:cxn ang="0">
                    <a:pos x="973" y="301"/>
                  </a:cxn>
                  <a:cxn ang="0">
                    <a:pos x="1063" y="390"/>
                  </a:cxn>
                  <a:cxn ang="0">
                    <a:pos x="1154" y="483"/>
                  </a:cxn>
                  <a:cxn ang="0">
                    <a:pos x="1242" y="583"/>
                  </a:cxn>
                  <a:cxn ang="0">
                    <a:pos x="1329" y="685"/>
                  </a:cxn>
                  <a:cxn ang="0">
                    <a:pos x="1412" y="789"/>
                  </a:cxn>
                  <a:cxn ang="0">
                    <a:pos x="1493" y="892"/>
                  </a:cxn>
                  <a:cxn ang="0">
                    <a:pos x="1605" y="1044"/>
                  </a:cxn>
                  <a:cxn ang="0">
                    <a:pos x="1740" y="1231"/>
                  </a:cxn>
                  <a:cxn ang="0">
                    <a:pos x="1849" y="1389"/>
                  </a:cxn>
                  <a:cxn ang="0">
                    <a:pos x="1832" y="1475"/>
                  </a:cxn>
                </a:cxnLst>
                <a:rect l="0" t="0" r="r" b="b"/>
                <a:pathLst>
                  <a:path w="2864" h="2747">
                    <a:moveTo>
                      <a:pt x="1383" y="1707"/>
                    </a:moveTo>
                    <a:lnTo>
                      <a:pt x="1408" y="1635"/>
                    </a:lnTo>
                    <a:lnTo>
                      <a:pt x="2864" y="2716"/>
                    </a:lnTo>
                    <a:lnTo>
                      <a:pt x="2786" y="2747"/>
                    </a:lnTo>
                    <a:lnTo>
                      <a:pt x="1383" y="1707"/>
                    </a:lnTo>
                    <a:close/>
                    <a:moveTo>
                      <a:pt x="1832" y="1475"/>
                    </a:moveTo>
                    <a:lnTo>
                      <a:pt x="1788" y="1409"/>
                    </a:lnTo>
                    <a:lnTo>
                      <a:pt x="1737" y="1336"/>
                    </a:lnTo>
                    <a:lnTo>
                      <a:pt x="1681" y="1255"/>
                    </a:lnTo>
                    <a:lnTo>
                      <a:pt x="1620" y="1170"/>
                    </a:lnTo>
                    <a:lnTo>
                      <a:pt x="1554" y="1081"/>
                    </a:lnTo>
                    <a:lnTo>
                      <a:pt x="1484" y="988"/>
                    </a:lnTo>
                    <a:lnTo>
                      <a:pt x="1412" y="893"/>
                    </a:lnTo>
                    <a:lnTo>
                      <a:pt x="1337" y="799"/>
                    </a:lnTo>
                    <a:lnTo>
                      <a:pt x="1277" y="726"/>
                    </a:lnTo>
                    <a:lnTo>
                      <a:pt x="1217" y="655"/>
                    </a:lnTo>
                    <a:lnTo>
                      <a:pt x="1155" y="586"/>
                    </a:lnTo>
                    <a:lnTo>
                      <a:pt x="1093" y="518"/>
                    </a:lnTo>
                    <a:lnTo>
                      <a:pt x="1061" y="485"/>
                    </a:lnTo>
                    <a:lnTo>
                      <a:pt x="1030" y="453"/>
                    </a:lnTo>
                    <a:lnTo>
                      <a:pt x="998" y="422"/>
                    </a:lnTo>
                    <a:lnTo>
                      <a:pt x="967" y="392"/>
                    </a:lnTo>
                    <a:lnTo>
                      <a:pt x="934" y="362"/>
                    </a:lnTo>
                    <a:lnTo>
                      <a:pt x="902" y="334"/>
                    </a:lnTo>
                    <a:lnTo>
                      <a:pt x="871" y="306"/>
                    </a:lnTo>
                    <a:lnTo>
                      <a:pt x="839" y="280"/>
                    </a:lnTo>
                    <a:lnTo>
                      <a:pt x="828" y="271"/>
                    </a:lnTo>
                    <a:lnTo>
                      <a:pt x="809" y="256"/>
                    </a:lnTo>
                    <a:lnTo>
                      <a:pt x="783" y="238"/>
                    </a:lnTo>
                    <a:lnTo>
                      <a:pt x="755" y="217"/>
                    </a:lnTo>
                    <a:lnTo>
                      <a:pt x="725" y="195"/>
                    </a:lnTo>
                    <a:lnTo>
                      <a:pt x="696" y="175"/>
                    </a:lnTo>
                    <a:lnTo>
                      <a:pt x="668" y="158"/>
                    </a:lnTo>
                    <a:lnTo>
                      <a:pt x="647" y="144"/>
                    </a:lnTo>
                    <a:lnTo>
                      <a:pt x="620" y="130"/>
                    </a:lnTo>
                    <a:lnTo>
                      <a:pt x="592" y="117"/>
                    </a:lnTo>
                    <a:lnTo>
                      <a:pt x="565" y="107"/>
                    </a:lnTo>
                    <a:lnTo>
                      <a:pt x="538" y="98"/>
                    </a:lnTo>
                    <a:lnTo>
                      <a:pt x="512" y="90"/>
                    </a:lnTo>
                    <a:lnTo>
                      <a:pt x="485" y="84"/>
                    </a:lnTo>
                    <a:lnTo>
                      <a:pt x="458" y="79"/>
                    </a:lnTo>
                    <a:lnTo>
                      <a:pt x="431" y="77"/>
                    </a:lnTo>
                    <a:lnTo>
                      <a:pt x="405" y="76"/>
                    </a:lnTo>
                    <a:lnTo>
                      <a:pt x="379" y="77"/>
                    </a:lnTo>
                    <a:lnTo>
                      <a:pt x="352" y="79"/>
                    </a:lnTo>
                    <a:lnTo>
                      <a:pt x="325" y="85"/>
                    </a:lnTo>
                    <a:lnTo>
                      <a:pt x="297" y="91"/>
                    </a:lnTo>
                    <a:lnTo>
                      <a:pt x="270" y="99"/>
                    </a:lnTo>
                    <a:lnTo>
                      <a:pt x="242" y="110"/>
                    </a:lnTo>
                    <a:lnTo>
                      <a:pt x="214" y="122"/>
                    </a:lnTo>
                    <a:lnTo>
                      <a:pt x="191" y="132"/>
                    </a:lnTo>
                    <a:lnTo>
                      <a:pt x="169" y="145"/>
                    </a:lnTo>
                    <a:lnTo>
                      <a:pt x="149" y="157"/>
                    </a:lnTo>
                    <a:lnTo>
                      <a:pt x="128" y="170"/>
                    </a:lnTo>
                    <a:lnTo>
                      <a:pt x="110" y="183"/>
                    </a:lnTo>
                    <a:lnTo>
                      <a:pt x="93" y="197"/>
                    </a:lnTo>
                    <a:lnTo>
                      <a:pt x="75" y="212"/>
                    </a:lnTo>
                    <a:lnTo>
                      <a:pt x="60" y="226"/>
                    </a:lnTo>
                    <a:lnTo>
                      <a:pt x="50" y="236"/>
                    </a:lnTo>
                    <a:lnTo>
                      <a:pt x="40" y="246"/>
                    </a:lnTo>
                    <a:lnTo>
                      <a:pt x="32" y="256"/>
                    </a:lnTo>
                    <a:lnTo>
                      <a:pt x="23" y="267"/>
                    </a:lnTo>
                    <a:lnTo>
                      <a:pt x="16" y="277"/>
                    </a:lnTo>
                    <a:lnTo>
                      <a:pt x="9" y="287"/>
                    </a:lnTo>
                    <a:lnTo>
                      <a:pt x="4" y="296"/>
                    </a:lnTo>
                    <a:lnTo>
                      <a:pt x="0" y="305"/>
                    </a:lnTo>
                    <a:lnTo>
                      <a:pt x="0" y="257"/>
                    </a:lnTo>
                    <a:lnTo>
                      <a:pt x="8" y="239"/>
                    </a:lnTo>
                    <a:lnTo>
                      <a:pt x="18" y="221"/>
                    </a:lnTo>
                    <a:lnTo>
                      <a:pt x="29" y="205"/>
                    </a:lnTo>
                    <a:lnTo>
                      <a:pt x="40" y="188"/>
                    </a:lnTo>
                    <a:lnTo>
                      <a:pt x="52" y="173"/>
                    </a:lnTo>
                    <a:lnTo>
                      <a:pt x="65" y="158"/>
                    </a:lnTo>
                    <a:lnTo>
                      <a:pt x="78" y="144"/>
                    </a:lnTo>
                    <a:lnTo>
                      <a:pt x="93" y="130"/>
                    </a:lnTo>
                    <a:lnTo>
                      <a:pt x="108" y="117"/>
                    </a:lnTo>
                    <a:lnTo>
                      <a:pt x="123" y="105"/>
                    </a:lnTo>
                    <a:lnTo>
                      <a:pt x="139" y="94"/>
                    </a:lnTo>
                    <a:lnTo>
                      <a:pt x="156" y="82"/>
                    </a:lnTo>
                    <a:lnTo>
                      <a:pt x="173" y="72"/>
                    </a:lnTo>
                    <a:lnTo>
                      <a:pt x="190" y="62"/>
                    </a:lnTo>
                    <a:lnTo>
                      <a:pt x="208" y="53"/>
                    </a:lnTo>
                    <a:lnTo>
                      <a:pt x="226" y="45"/>
                    </a:lnTo>
                    <a:lnTo>
                      <a:pt x="255" y="32"/>
                    </a:lnTo>
                    <a:lnTo>
                      <a:pt x="285" y="21"/>
                    </a:lnTo>
                    <a:lnTo>
                      <a:pt x="313" y="13"/>
                    </a:lnTo>
                    <a:lnTo>
                      <a:pt x="341" y="7"/>
                    </a:lnTo>
                    <a:lnTo>
                      <a:pt x="368" y="2"/>
                    </a:lnTo>
                    <a:lnTo>
                      <a:pt x="396" y="0"/>
                    </a:lnTo>
                    <a:lnTo>
                      <a:pt x="422" y="0"/>
                    </a:lnTo>
                    <a:lnTo>
                      <a:pt x="450" y="1"/>
                    </a:lnTo>
                    <a:lnTo>
                      <a:pt x="476" y="4"/>
                    </a:lnTo>
                    <a:lnTo>
                      <a:pt x="502" y="8"/>
                    </a:lnTo>
                    <a:lnTo>
                      <a:pt x="528" y="14"/>
                    </a:lnTo>
                    <a:lnTo>
                      <a:pt x="555" y="22"/>
                    </a:lnTo>
                    <a:lnTo>
                      <a:pt x="580" y="32"/>
                    </a:lnTo>
                    <a:lnTo>
                      <a:pt x="606" y="42"/>
                    </a:lnTo>
                    <a:lnTo>
                      <a:pt x="632" y="54"/>
                    </a:lnTo>
                    <a:lnTo>
                      <a:pt x="658" y="67"/>
                    </a:lnTo>
                    <a:lnTo>
                      <a:pt x="702" y="92"/>
                    </a:lnTo>
                    <a:lnTo>
                      <a:pt x="747" y="120"/>
                    </a:lnTo>
                    <a:lnTo>
                      <a:pt x="792" y="152"/>
                    </a:lnTo>
                    <a:lnTo>
                      <a:pt x="836" y="185"/>
                    </a:lnTo>
                    <a:lnTo>
                      <a:pt x="882" y="222"/>
                    </a:lnTo>
                    <a:lnTo>
                      <a:pt x="928" y="261"/>
                    </a:lnTo>
                    <a:lnTo>
                      <a:pt x="973" y="301"/>
                    </a:lnTo>
                    <a:lnTo>
                      <a:pt x="1018" y="345"/>
                    </a:lnTo>
                    <a:lnTo>
                      <a:pt x="1063" y="390"/>
                    </a:lnTo>
                    <a:lnTo>
                      <a:pt x="1109" y="436"/>
                    </a:lnTo>
                    <a:lnTo>
                      <a:pt x="1154" y="483"/>
                    </a:lnTo>
                    <a:lnTo>
                      <a:pt x="1197" y="532"/>
                    </a:lnTo>
                    <a:lnTo>
                      <a:pt x="1242" y="583"/>
                    </a:lnTo>
                    <a:lnTo>
                      <a:pt x="1286" y="634"/>
                    </a:lnTo>
                    <a:lnTo>
                      <a:pt x="1329" y="685"/>
                    </a:lnTo>
                    <a:lnTo>
                      <a:pt x="1370" y="737"/>
                    </a:lnTo>
                    <a:lnTo>
                      <a:pt x="1412" y="789"/>
                    </a:lnTo>
                    <a:lnTo>
                      <a:pt x="1453" y="840"/>
                    </a:lnTo>
                    <a:lnTo>
                      <a:pt x="1493" y="892"/>
                    </a:lnTo>
                    <a:lnTo>
                      <a:pt x="1531" y="943"/>
                    </a:lnTo>
                    <a:lnTo>
                      <a:pt x="1605" y="1044"/>
                    </a:lnTo>
                    <a:lnTo>
                      <a:pt x="1676" y="1141"/>
                    </a:lnTo>
                    <a:lnTo>
                      <a:pt x="1740" y="1231"/>
                    </a:lnTo>
                    <a:lnTo>
                      <a:pt x="1798" y="1314"/>
                    </a:lnTo>
                    <a:lnTo>
                      <a:pt x="1849" y="1389"/>
                    </a:lnTo>
                    <a:lnTo>
                      <a:pt x="1892" y="1452"/>
                    </a:lnTo>
                    <a:lnTo>
                      <a:pt x="1832" y="1475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7" name="Rectangle 14"/>
            <p:cNvSpPr>
              <a:spLocks noChangeArrowheads="1"/>
            </p:cNvSpPr>
            <p:nvPr/>
          </p:nvSpPr>
          <p:spPr bwMode="gray">
            <a:xfrm>
              <a:off x="2428326" y="1012764"/>
              <a:ext cx="1753304" cy="61691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366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% </a:t>
              </a:r>
              <a:r>
                <a:rPr kumimoji="0" lang="en-US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F366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Pacientes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366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con</a:t>
              </a:r>
              <a:b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366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366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(SDI &gt;0)</a:t>
              </a:r>
              <a:r>
                <a:rPr kumimoji="0" lang="en-US" sz="1200" b="0" i="0" u="none" strike="noStrike" kern="1200" cap="none" spc="0" normalizeH="0" baseline="30000" noProof="0">
                  <a:ln>
                    <a:noFill/>
                  </a:ln>
                  <a:solidFill>
                    <a:srgbClr val="F366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366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57799" y="999690"/>
              <a:ext cx="1461556" cy="629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Años</a:t>
              </a: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de </a:t>
              </a:r>
              <a:r>
                <a:rPr kumimoji="0" lang="en-GB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evolución</a:t>
              </a:r>
              <a:r>
                <a:rPr kumimoji="0" lang="en-US" sz="1200" b="0" i="0" u="none" strike="noStrike" kern="1200" cap="none" spc="0" normalizeH="0" baseline="3000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65124" y="294810"/>
            <a:ext cx="8095308" cy="677108"/>
          </a:xfrm>
        </p:spPr>
        <p:txBody>
          <a:bodyPr>
            <a:noAutofit/>
          </a:bodyPr>
          <a:lstStyle/>
          <a:p>
            <a:r>
              <a:rPr lang="es-ES_tradnl" sz="2800" b="1" dirty="0"/>
              <a:t>La actividad persistente de la enfermedad causa daño orgánico al principio del curso de la enfermedad</a:t>
            </a:r>
            <a:endParaRPr lang="en-US" sz="2800" b="1" dirty="0"/>
          </a:p>
        </p:txBody>
      </p:sp>
      <p:sp>
        <p:nvSpPr>
          <p:cNvPr id="79" name="Text Placeholder 78"/>
          <p:cNvSpPr>
            <a:spLocks noGrp="1"/>
          </p:cNvSpPr>
          <p:nvPr>
            <p:ph type="body" sz="quarter" idx="18"/>
          </p:nvPr>
        </p:nvSpPr>
        <p:spPr>
          <a:xfrm>
            <a:off x="369568" y="5873237"/>
            <a:ext cx="8445820" cy="138499"/>
          </a:xfrm>
        </p:spPr>
        <p:txBody>
          <a:bodyPr/>
          <a:lstStyle/>
          <a:p>
            <a:r>
              <a:rPr lang="en-US" sz="900" dirty="0"/>
              <a:t>SDI, Systemic Lupus International Collaborating Clinics/American College of Rheumatology damage index; LES: Lupus </a:t>
            </a:r>
            <a:r>
              <a:rPr lang="en-US" sz="900" dirty="0" err="1"/>
              <a:t>Eritematoso</a:t>
            </a:r>
            <a:r>
              <a:rPr lang="en-US" sz="900" dirty="0"/>
              <a:t> </a:t>
            </a:r>
            <a:r>
              <a:rPr lang="en-US" sz="900" dirty="0" err="1"/>
              <a:t>Sistémico</a:t>
            </a:r>
            <a:r>
              <a:rPr lang="en-US" sz="900" dirty="0"/>
              <a:t>. </a:t>
            </a:r>
          </a:p>
        </p:txBody>
      </p:sp>
      <p:grpSp>
        <p:nvGrpSpPr>
          <p:cNvPr id="4" name="Group 45"/>
          <p:cNvGrpSpPr/>
          <p:nvPr/>
        </p:nvGrpSpPr>
        <p:grpSpPr>
          <a:xfrm>
            <a:off x="2475902" y="2226702"/>
            <a:ext cx="364586" cy="342142"/>
            <a:chOff x="-1076488" y="1809593"/>
            <a:chExt cx="802176" cy="802978"/>
          </a:xfrm>
        </p:grpSpPr>
        <p:sp>
          <p:nvSpPr>
            <p:cNvPr id="40" name="Oval 15"/>
            <p:cNvSpPr>
              <a:spLocks noChangeArrowheads="1"/>
            </p:cNvSpPr>
            <p:nvPr/>
          </p:nvSpPr>
          <p:spPr bwMode="gray">
            <a:xfrm>
              <a:off x="-1066356" y="1819679"/>
              <a:ext cx="781912" cy="78313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gray">
            <a:xfrm>
              <a:off x="-1022442" y="1818195"/>
              <a:ext cx="694083" cy="424503"/>
            </a:xfrm>
            <a:custGeom>
              <a:avLst/>
              <a:gdLst/>
              <a:ahLst/>
              <a:cxnLst>
                <a:cxn ang="0">
                  <a:pos x="1807" y="0"/>
                </a:cxn>
                <a:cxn ang="0">
                  <a:pos x="142" y="1104"/>
                </a:cxn>
                <a:cxn ang="0">
                  <a:pos x="1807" y="2208"/>
                </a:cxn>
                <a:cxn ang="0">
                  <a:pos x="3472" y="1104"/>
                </a:cxn>
                <a:cxn ang="0">
                  <a:pos x="1807" y="0"/>
                </a:cxn>
              </a:cxnLst>
              <a:rect l="0" t="0" r="r" b="b"/>
              <a:pathLst>
                <a:path w="3614" h="2208">
                  <a:moveTo>
                    <a:pt x="1807" y="0"/>
                  </a:moveTo>
                  <a:cubicBezTo>
                    <a:pt x="981" y="0"/>
                    <a:pt x="284" y="552"/>
                    <a:pt x="142" y="1104"/>
                  </a:cubicBezTo>
                  <a:cubicBezTo>
                    <a:pt x="0" y="1656"/>
                    <a:pt x="414" y="2208"/>
                    <a:pt x="1807" y="2208"/>
                  </a:cubicBezTo>
                  <a:cubicBezTo>
                    <a:pt x="3201" y="2208"/>
                    <a:pt x="3614" y="1656"/>
                    <a:pt x="3472" y="1104"/>
                  </a:cubicBezTo>
                  <a:cubicBezTo>
                    <a:pt x="3330" y="552"/>
                    <a:pt x="2634" y="0"/>
                    <a:pt x="1807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Oval 44"/>
            <p:cNvSpPr/>
            <p:nvPr/>
          </p:nvSpPr>
          <p:spPr bwMode="gray">
            <a:xfrm>
              <a:off x="-1076488" y="1809593"/>
              <a:ext cx="802176" cy="802978"/>
            </a:xfrm>
            <a:prstGeom prst="ellipse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11</a:t>
              </a:r>
            </a:p>
          </p:txBody>
        </p:sp>
      </p:grpSp>
      <p:grpSp>
        <p:nvGrpSpPr>
          <p:cNvPr id="5" name="Group 118"/>
          <p:cNvGrpSpPr/>
          <p:nvPr/>
        </p:nvGrpSpPr>
        <p:grpSpPr>
          <a:xfrm>
            <a:off x="610651" y="2425091"/>
            <a:ext cx="1687574" cy="238036"/>
            <a:chOff x="872666" y="2081911"/>
            <a:chExt cx="2116261" cy="318084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1606765" y="2240954"/>
              <a:ext cx="1382162" cy="6760"/>
            </a:xfrm>
            <a:prstGeom prst="line">
              <a:avLst/>
            </a:prstGeom>
            <a:ln>
              <a:solidFill>
                <a:schemeClr val="accent3">
                  <a:lumMod val="9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14"/>
            <p:cNvSpPr>
              <a:spLocks noChangeArrowheads="1"/>
            </p:cNvSpPr>
            <p:nvPr/>
          </p:nvSpPr>
          <p:spPr bwMode="gray">
            <a:xfrm>
              <a:off x="872666" y="2081911"/>
              <a:ext cx="808109" cy="31808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lIns="91440" tIns="0" rIns="91440" bIns="0" anchor="ctr">
              <a:spAutoFit/>
            </a:bodyPr>
            <a:lstStyle/>
            <a:p>
              <a:pPr marL="0" marR="0" lvl="0" indent="0" algn="l" defTabSz="8016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err="1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Año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0</a:t>
              </a:r>
            </a:p>
          </p:txBody>
        </p:sp>
      </p:grpSp>
      <p:grpSp>
        <p:nvGrpSpPr>
          <p:cNvPr id="6" name="Group 46"/>
          <p:cNvGrpSpPr/>
          <p:nvPr/>
        </p:nvGrpSpPr>
        <p:grpSpPr>
          <a:xfrm>
            <a:off x="2978779" y="2537237"/>
            <a:ext cx="437503" cy="410571"/>
            <a:chOff x="-1076488" y="1809593"/>
            <a:chExt cx="802176" cy="802978"/>
          </a:xfrm>
        </p:grpSpPr>
        <p:sp>
          <p:nvSpPr>
            <p:cNvPr id="48" name="Oval 15"/>
            <p:cNvSpPr>
              <a:spLocks noChangeArrowheads="1"/>
            </p:cNvSpPr>
            <p:nvPr/>
          </p:nvSpPr>
          <p:spPr bwMode="gray">
            <a:xfrm>
              <a:off x="-1066356" y="1819679"/>
              <a:ext cx="781912" cy="78313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16"/>
            <p:cNvSpPr>
              <a:spLocks/>
            </p:cNvSpPr>
            <p:nvPr/>
          </p:nvSpPr>
          <p:spPr bwMode="gray">
            <a:xfrm>
              <a:off x="-1022442" y="1818195"/>
              <a:ext cx="694083" cy="424503"/>
            </a:xfrm>
            <a:custGeom>
              <a:avLst/>
              <a:gdLst/>
              <a:ahLst/>
              <a:cxnLst>
                <a:cxn ang="0">
                  <a:pos x="1807" y="0"/>
                </a:cxn>
                <a:cxn ang="0">
                  <a:pos x="142" y="1104"/>
                </a:cxn>
                <a:cxn ang="0">
                  <a:pos x="1807" y="2208"/>
                </a:cxn>
                <a:cxn ang="0">
                  <a:pos x="3472" y="1104"/>
                </a:cxn>
                <a:cxn ang="0">
                  <a:pos x="1807" y="0"/>
                </a:cxn>
              </a:cxnLst>
              <a:rect l="0" t="0" r="r" b="b"/>
              <a:pathLst>
                <a:path w="3614" h="2208">
                  <a:moveTo>
                    <a:pt x="1807" y="0"/>
                  </a:moveTo>
                  <a:cubicBezTo>
                    <a:pt x="981" y="0"/>
                    <a:pt x="284" y="552"/>
                    <a:pt x="142" y="1104"/>
                  </a:cubicBezTo>
                  <a:cubicBezTo>
                    <a:pt x="0" y="1656"/>
                    <a:pt x="414" y="2208"/>
                    <a:pt x="1807" y="2208"/>
                  </a:cubicBezTo>
                  <a:cubicBezTo>
                    <a:pt x="3201" y="2208"/>
                    <a:pt x="3614" y="1656"/>
                    <a:pt x="3472" y="1104"/>
                  </a:cubicBezTo>
                  <a:cubicBezTo>
                    <a:pt x="3330" y="552"/>
                    <a:pt x="2634" y="0"/>
                    <a:pt x="1807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 bwMode="gray">
            <a:xfrm>
              <a:off x="-1076488" y="1809593"/>
              <a:ext cx="802176" cy="802978"/>
            </a:xfrm>
            <a:prstGeom prst="ellipse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32</a:t>
              </a:r>
            </a:p>
          </p:txBody>
        </p:sp>
      </p:grpSp>
      <p:grpSp>
        <p:nvGrpSpPr>
          <p:cNvPr id="7" name="Group 119"/>
          <p:cNvGrpSpPr/>
          <p:nvPr/>
        </p:nvGrpSpPr>
        <p:grpSpPr>
          <a:xfrm>
            <a:off x="1076872" y="2770755"/>
            <a:ext cx="1763616" cy="238036"/>
            <a:chOff x="1363204" y="2448624"/>
            <a:chExt cx="2211620" cy="318084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2097303" y="2607667"/>
              <a:ext cx="1477521" cy="0"/>
            </a:xfrm>
            <a:prstGeom prst="line">
              <a:avLst/>
            </a:prstGeom>
            <a:ln>
              <a:solidFill>
                <a:schemeClr val="accent3">
                  <a:lumMod val="9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14"/>
            <p:cNvSpPr>
              <a:spLocks noChangeArrowheads="1"/>
            </p:cNvSpPr>
            <p:nvPr/>
          </p:nvSpPr>
          <p:spPr bwMode="gray">
            <a:xfrm>
              <a:off x="1363204" y="2448624"/>
              <a:ext cx="808109" cy="31808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lIns="91440" tIns="0" rIns="91440" bIns="0" anchor="ctr">
              <a:spAutoFit/>
            </a:bodyPr>
            <a:lstStyle/>
            <a:p>
              <a:pPr marL="0" marR="0" lvl="0" indent="0" algn="l" defTabSz="8016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err="1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Año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1</a:t>
              </a:r>
            </a:p>
          </p:txBody>
        </p:sp>
      </p:grpSp>
      <p:grpSp>
        <p:nvGrpSpPr>
          <p:cNvPr id="8" name="Group 50"/>
          <p:cNvGrpSpPr/>
          <p:nvPr/>
        </p:nvGrpSpPr>
        <p:grpSpPr>
          <a:xfrm>
            <a:off x="3432135" y="2899528"/>
            <a:ext cx="510420" cy="478998"/>
            <a:chOff x="-1075250" y="1807509"/>
            <a:chExt cx="802176" cy="802978"/>
          </a:xfrm>
        </p:grpSpPr>
        <p:sp>
          <p:nvSpPr>
            <p:cNvPr id="52" name="Oval 15"/>
            <p:cNvSpPr>
              <a:spLocks noChangeArrowheads="1"/>
            </p:cNvSpPr>
            <p:nvPr/>
          </p:nvSpPr>
          <p:spPr bwMode="gray">
            <a:xfrm>
              <a:off x="-1066356" y="1819679"/>
              <a:ext cx="781912" cy="78313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eform 16"/>
            <p:cNvSpPr>
              <a:spLocks/>
            </p:cNvSpPr>
            <p:nvPr/>
          </p:nvSpPr>
          <p:spPr bwMode="gray">
            <a:xfrm>
              <a:off x="-1021204" y="1819099"/>
              <a:ext cx="694083" cy="424502"/>
            </a:xfrm>
            <a:custGeom>
              <a:avLst/>
              <a:gdLst/>
              <a:ahLst/>
              <a:cxnLst>
                <a:cxn ang="0">
                  <a:pos x="1807" y="0"/>
                </a:cxn>
                <a:cxn ang="0">
                  <a:pos x="142" y="1104"/>
                </a:cxn>
                <a:cxn ang="0">
                  <a:pos x="1807" y="2208"/>
                </a:cxn>
                <a:cxn ang="0">
                  <a:pos x="3472" y="1104"/>
                </a:cxn>
                <a:cxn ang="0">
                  <a:pos x="1807" y="0"/>
                </a:cxn>
              </a:cxnLst>
              <a:rect l="0" t="0" r="r" b="b"/>
              <a:pathLst>
                <a:path w="3614" h="2208">
                  <a:moveTo>
                    <a:pt x="1807" y="0"/>
                  </a:moveTo>
                  <a:cubicBezTo>
                    <a:pt x="981" y="0"/>
                    <a:pt x="284" y="552"/>
                    <a:pt x="142" y="1104"/>
                  </a:cubicBezTo>
                  <a:cubicBezTo>
                    <a:pt x="0" y="1656"/>
                    <a:pt x="414" y="2208"/>
                    <a:pt x="1807" y="2208"/>
                  </a:cubicBezTo>
                  <a:cubicBezTo>
                    <a:pt x="3201" y="2208"/>
                    <a:pt x="3614" y="1656"/>
                    <a:pt x="3472" y="1104"/>
                  </a:cubicBezTo>
                  <a:cubicBezTo>
                    <a:pt x="3330" y="552"/>
                    <a:pt x="2634" y="0"/>
                    <a:pt x="1807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 bwMode="gray">
            <a:xfrm>
              <a:off x="-1075250" y="1807509"/>
              <a:ext cx="802176" cy="802978"/>
            </a:xfrm>
            <a:prstGeom prst="ellipse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37</a:t>
              </a:r>
            </a:p>
          </p:txBody>
        </p:sp>
      </p:grpSp>
      <p:grpSp>
        <p:nvGrpSpPr>
          <p:cNvPr id="9" name="Group 120"/>
          <p:cNvGrpSpPr/>
          <p:nvPr/>
        </p:nvGrpSpPr>
        <p:grpSpPr>
          <a:xfrm>
            <a:off x="1575479" y="3126153"/>
            <a:ext cx="1638345" cy="238036"/>
            <a:chOff x="1777541" y="2891535"/>
            <a:chExt cx="2054526" cy="318085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2511640" y="3050579"/>
              <a:ext cx="1320427" cy="0"/>
            </a:xfrm>
            <a:prstGeom prst="line">
              <a:avLst/>
            </a:prstGeom>
            <a:ln>
              <a:solidFill>
                <a:schemeClr val="accent3">
                  <a:lumMod val="9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14"/>
            <p:cNvSpPr>
              <a:spLocks noChangeArrowheads="1"/>
            </p:cNvSpPr>
            <p:nvPr/>
          </p:nvSpPr>
          <p:spPr bwMode="gray">
            <a:xfrm>
              <a:off x="1777541" y="2891535"/>
              <a:ext cx="808109" cy="31808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lIns="91440" tIns="0" rIns="91440" bIns="0" anchor="ctr">
              <a:spAutoFit/>
            </a:bodyPr>
            <a:lstStyle/>
            <a:p>
              <a:pPr marL="0" marR="0" lvl="0" indent="0" algn="l" defTabSz="8016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err="1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Año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2</a:t>
              </a:r>
            </a:p>
          </p:txBody>
        </p:sp>
      </p:grpSp>
      <p:grpSp>
        <p:nvGrpSpPr>
          <p:cNvPr id="11" name="Group 54"/>
          <p:cNvGrpSpPr/>
          <p:nvPr/>
        </p:nvGrpSpPr>
        <p:grpSpPr>
          <a:xfrm>
            <a:off x="3877541" y="3409082"/>
            <a:ext cx="583337" cy="547426"/>
            <a:chOff x="-1076488" y="1809593"/>
            <a:chExt cx="802176" cy="802978"/>
          </a:xfrm>
        </p:grpSpPr>
        <p:sp>
          <p:nvSpPr>
            <p:cNvPr id="56" name="Oval 15"/>
            <p:cNvSpPr>
              <a:spLocks noChangeArrowheads="1"/>
            </p:cNvSpPr>
            <p:nvPr/>
          </p:nvSpPr>
          <p:spPr bwMode="gray">
            <a:xfrm>
              <a:off x="-1066356" y="1819679"/>
              <a:ext cx="781912" cy="78313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reeform 16"/>
            <p:cNvSpPr>
              <a:spLocks/>
            </p:cNvSpPr>
            <p:nvPr/>
          </p:nvSpPr>
          <p:spPr bwMode="gray">
            <a:xfrm>
              <a:off x="-1022442" y="1818195"/>
              <a:ext cx="694083" cy="424503"/>
            </a:xfrm>
            <a:custGeom>
              <a:avLst/>
              <a:gdLst/>
              <a:ahLst/>
              <a:cxnLst>
                <a:cxn ang="0">
                  <a:pos x="1807" y="0"/>
                </a:cxn>
                <a:cxn ang="0">
                  <a:pos x="142" y="1104"/>
                </a:cxn>
                <a:cxn ang="0">
                  <a:pos x="1807" y="2208"/>
                </a:cxn>
                <a:cxn ang="0">
                  <a:pos x="3472" y="1104"/>
                </a:cxn>
                <a:cxn ang="0">
                  <a:pos x="1807" y="0"/>
                </a:cxn>
              </a:cxnLst>
              <a:rect l="0" t="0" r="r" b="b"/>
              <a:pathLst>
                <a:path w="3614" h="2208">
                  <a:moveTo>
                    <a:pt x="1807" y="0"/>
                  </a:moveTo>
                  <a:cubicBezTo>
                    <a:pt x="981" y="0"/>
                    <a:pt x="284" y="552"/>
                    <a:pt x="142" y="1104"/>
                  </a:cubicBezTo>
                  <a:cubicBezTo>
                    <a:pt x="0" y="1656"/>
                    <a:pt x="414" y="2208"/>
                    <a:pt x="1807" y="2208"/>
                  </a:cubicBezTo>
                  <a:cubicBezTo>
                    <a:pt x="3201" y="2208"/>
                    <a:pt x="3614" y="1656"/>
                    <a:pt x="3472" y="1104"/>
                  </a:cubicBezTo>
                  <a:cubicBezTo>
                    <a:pt x="3330" y="552"/>
                    <a:pt x="2634" y="0"/>
                    <a:pt x="1807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Oval 57"/>
            <p:cNvSpPr/>
            <p:nvPr/>
          </p:nvSpPr>
          <p:spPr bwMode="gray">
            <a:xfrm>
              <a:off x="-1076488" y="1809593"/>
              <a:ext cx="802176" cy="802978"/>
            </a:xfrm>
            <a:prstGeom prst="ellipse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41</a:t>
              </a:r>
            </a:p>
          </p:txBody>
        </p:sp>
      </p:grpSp>
      <p:grpSp>
        <p:nvGrpSpPr>
          <p:cNvPr id="12" name="Group 121"/>
          <p:cNvGrpSpPr/>
          <p:nvPr/>
        </p:nvGrpSpPr>
        <p:grpSpPr>
          <a:xfrm>
            <a:off x="2035869" y="3641934"/>
            <a:ext cx="1594325" cy="238036"/>
            <a:chOff x="2344278" y="3515422"/>
            <a:chExt cx="1999324" cy="318085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3078377" y="3674466"/>
              <a:ext cx="1265225" cy="0"/>
            </a:xfrm>
            <a:prstGeom prst="line">
              <a:avLst/>
            </a:prstGeom>
            <a:ln>
              <a:solidFill>
                <a:schemeClr val="accent3">
                  <a:lumMod val="9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14"/>
            <p:cNvSpPr>
              <a:spLocks noChangeArrowheads="1"/>
            </p:cNvSpPr>
            <p:nvPr/>
          </p:nvSpPr>
          <p:spPr bwMode="gray">
            <a:xfrm>
              <a:off x="2344278" y="3515422"/>
              <a:ext cx="808109" cy="31808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lIns="91440" tIns="0" rIns="91440" bIns="0" anchor="ctr">
              <a:spAutoFit/>
            </a:bodyPr>
            <a:lstStyle/>
            <a:p>
              <a:pPr marL="0" marR="0" lvl="0" indent="0" algn="l" defTabSz="8016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err="1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Año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3</a:t>
              </a:r>
            </a:p>
          </p:txBody>
        </p:sp>
      </p:grpSp>
      <p:grpSp>
        <p:nvGrpSpPr>
          <p:cNvPr id="18" name="Group 58"/>
          <p:cNvGrpSpPr/>
          <p:nvPr/>
        </p:nvGrpSpPr>
        <p:grpSpPr>
          <a:xfrm>
            <a:off x="4296356" y="4115289"/>
            <a:ext cx="639676" cy="600636"/>
            <a:chOff x="-1303235" y="1908021"/>
            <a:chExt cx="781912" cy="783134"/>
          </a:xfrm>
        </p:grpSpPr>
        <p:sp>
          <p:nvSpPr>
            <p:cNvPr id="60" name="Oval 15"/>
            <p:cNvSpPr>
              <a:spLocks noChangeArrowheads="1"/>
            </p:cNvSpPr>
            <p:nvPr/>
          </p:nvSpPr>
          <p:spPr bwMode="gray">
            <a:xfrm>
              <a:off x="-1303235" y="1908021"/>
              <a:ext cx="781912" cy="78313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16"/>
            <p:cNvSpPr>
              <a:spLocks/>
            </p:cNvSpPr>
            <p:nvPr/>
          </p:nvSpPr>
          <p:spPr bwMode="gray">
            <a:xfrm>
              <a:off x="-1259321" y="1925205"/>
              <a:ext cx="694083" cy="424502"/>
            </a:xfrm>
            <a:custGeom>
              <a:avLst/>
              <a:gdLst/>
              <a:ahLst/>
              <a:cxnLst>
                <a:cxn ang="0">
                  <a:pos x="1807" y="0"/>
                </a:cxn>
                <a:cxn ang="0">
                  <a:pos x="142" y="1104"/>
                </a:cxn>
                <a:cxn ang="0">
                  <a:pos x="1807" y="2208"/>
                </a:cxn>
                <a:cxn ang="0">
                  <a:pos x="3472" y="1104"/>
                </a:cxn>
                <a:cxn ang="0">
                  <a:pos x="1807" y="0"/>
                </a:cxn>
              </a:cxnLst>
              <a:rect l="0" t="0" r="r" b="b"/>
              <a:pathLst>
                <a:path w="3614" h="2208">
                  <a:moveTo>
                    <a:pt x="1807" y="0"/>
                  </a:moveTo>
                  <a:cubicBezTo>
                    <a:pt x="981" y="0"/>
                    <a:pt x="284" y="552"/>
                    <a:pt x="142" y="1104"/>
                  </a:cubicBezTo>
                  <a:cubicBezTo>
                    <a:pt x="0" y="1656"/>
                    <a:pt x="414" y="2208"/>
                    <a:pt x="1807" y="2208"/>
                  </a:cubicBezTo>
                  <a:cubicBezTo>
                    <a:pt x="3201" y="2208"/>
                    <a:pt x="3614" y="1656"/>
                    <a:pt x="3472" y="1104"/>
                  </a:cubicBezTo>
                  <a:cubicBezTo>
                    <a:pt x="3330" y="552"/>
                    <a:pt x="2634" y="0"/>
                    <a:pt x="1807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Oval 61"/>
            <p:cNvSpPr/>
            <p:nvPr/>
          </p:nvSpPr>
          <p:spPr bwMode="gray">
            <a:xfrm>
              <a:off x="-1176920" y="2018748"/>
              <a:ext cx="504844" cy="537713"/>
            </a:xfrm>
            <a:prstGeom prst="ellipse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45</a:t>
              </a:r>
            </a:p>
          </p:txBody>
        </p:sp>
      </p:grpSp>
      <p:grpSp>
        <p:nvGrpSpPr>
          <p:cNvPr id="19" name="Group 122"/>
          <p:cNvGrpSpPr/>
          <p:nvPr/>
        </p:nvGrpSpPr>
        <p:grpSpPr>
          <a:xfrm>
            <a:off x="2584269" y="4409461"/>
            <a:ext cx="1018391" cy="238036"/>
            <a:chOff x="3025315" y="4506022"/>
            <a:chExt cx="1277089" cy="318085"/>
          </a:xfrm>
        </p:grpSpPr>
        <p:cxnSp>
          <p:nvCxnSpPr>
            <p:cNvPr id="71" name="Straight Connector 70"/>
            <p:cNvCxnSpPr/>
            <p:nvPr/>
          </p:nvCxnSpPr>
          <p:spPr>
            <a:xfrm flipV="1">
              <a:off x="3759414" y="4660272"/>
              <a:ext cx="542990" cy="0"/>
            </a:xfrm>
            <a:prstGeom prst="line">
              <a:avLst/>
            </a:prstGeom>
            <a:ln>
              <a:solidFill>
                <a:schemeClr val="accent3">
                  <a:lumMod val="90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14"/>
            <p:cNvSpPr>
              <a:spLocks noChangeArrowheads="1"/>
            </p:cNvSpPr>
            <p:nvPr/>
          </p:nvSpPr>
          <p:spPr bwMode="gray">
            <a:xfrm>
              <a:off x="3025315" y="4506022"/>
              <a:ext cx="808110" cy="31808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lIns="91440" tIns="0" rIns="91440" bIns="0" anchor="ctr">
              <a:spAutoFit/>
            </a:bodyPr>
            <a:lstStyle/>
            <a:p>
              <a:pPr marL="0" marR="0" lvl="0" indent="0" algn="l" defTabSz="8016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err="1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Año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4</a:t>
              </a:r>
            </a:p>
          </p:txBody>
        </p:sp>
      </p:grpSp>
      <p:grpSp>
        <p:nvGrpSpPr>
          <p:cNvPr id="20" name="Group 34"/>
          <p:cNvGrpSpPr/>
          <p:nvPr/>
        </p:nvGrpSpPr>
        <p:grpSpPr>
          <a:xfrm>
            <a:off x="3169948" y="4904966"/>
            <a:ext cx="2299569" cy="684283"/>
            <a:chOff x="3600913" y="4589181"/>
            <a:chExt cx="2883718" cy="914400"/>
          </a:xfrm>
        </p:grpSpPr>
        <p:grpSp>
          <p:nvGrpSpPr>
            <p:cNvPr id="21" name="Group 62"/>
            <p:cNvGrpSpPr/>
            <p:nvPr/>
          </p:nvGrpSpPr>
          <p:grpSpPr>
            <a:xfrm>
              <a:off x="5570231" y="4589181"/>
              <a:ext cx="914400" cy="914400"/>
              <a:chOff x="-1076488" y="1809593"/>
              <a:chExt cx="802176" cy="802978"/>
            </a:xfrm>
          </p:grpSpPr>
          <p:sp>
            <p:nvSpPr>
              <p:cNvPr id="64" name="Oval 15"/>
              <p:cNvSpPr>
                <a:spLocks noChangeArrowheads="1"/>
              </p:cNvSpPr>
              <p:nvPr/>
            </p:nvSpPr>
            <p:spPr bwMode="gray">
              <a:xfrm>
                <a:off x="-1066356" y="1819679"/>
                <a:ext cx="781912" cy="78313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" name="Freeform 16"/>
              <p:cNvSpPr>
                <a:spLocks/>
              </p:cNvSpPr>
              <p:nvPr/>
            </p:nvSpPr>
            <p:spPr bwMode="gray">
              <a:xfrm>
                <a:off x="-1022442" y="1820286"/>
                <a:ext cx="694083" cy="424503"/>
              </a:xfrm>
              <a:custGeom>
                <a:avLst/>
                <a:gdLst/>
                <a:ahLst/>
                <a:cxnLst>
                  <a:cxn ang="0">
                    <a:pos x="1807" y="0"/>
                  </a:cxn>
                  <a:cxn ang="0">
                    <a:pos x="142" y="1104"/>
                  </a:cxn>
                  <a:cxn ang="0">
                    <a:pos x="1807" y="2208"/>
                  </a:cxn>
                  <a:cxn ang="0">
                    <a:pos x="3472" y="1104"/>
                  </a:cxn>
                  <a:cxn ang="0">
                    <a:pos x="1807" y="0"/>
                  </a:cxn>
                </a:cxnLst>
                <a:rect l="0" t="0" r="r" b="b"/>
                <a:pathLst>
                  <a:path w="3614" h="2208">
                    <a:moveTo>
                      <a:pt x="1807" y="0"/>
                    </a:moveTo>
                    <a:cubicBezTo>
                      <a:pt x="981" y="0"/>
                      <a:pt x="284" y="552"/>
                      <a:pt x="142" y="1104"/>
                    </a:cubicBezTo>
                    <a:cubicBezTo>
                      <a:pt x="0" y="1656"/>
                      <a:pt x="414" y="2208"/>
                      <a:pt x="1807" y="2208"/>
                    </a:cubicBezTo>
                    <a:cubicBezTo>
                      <a:pt x="3201" y="2208"/>
                      <a:pt x="3614" y="1656"/>
                      <a:pt x="3472" y="1104"/>
                    </a:cubicBezTo>
                    <a:cubicBezTo>
                      <a:pt x="3330" y="552"/>
                      <a:pt x="2634" y="0"/>
                      <a:pt x="180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544F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 bwMode="gray">
              <a:xfrm>
                <a:off x="-1076488" y="1809593"/>
                <a:ext cx="802176" cy="802978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50</a:t>
                </a:r>
              </a:p>
            </p:txBody>
          </p:sp>
        </p:grpSp>
        <p:grpSp>
          <p:nvGrpSpPr>
            <p:cNvPr id="22" name="Group 123"/>
            <p:cNvGrpSpPr/>
            <p:nvPr/>
          </p:nvGrpSpPr>
          <p:grpSpPr>
            <a:xfrm>
              <a:off x="3600913" y="4925724"/>
              <a:ext cx="1892819" cy="318085"/>
              <a:chOff x="3600913" y="5099892"/>
              <a:chExt cx="1892819" cy="318085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 flipV="1">
                <a:off x="4339052" y="5258934"/>
                <a:ext cx="1154680" cy="0"/>
              </a:xfrm>
              <a:prstGeom prst="line">
                <a:avLst/>
              </a:prstGeom>
              <a:ln>
                <a:solidFill>
                  <a:schemeClr val="accent3">
                    <a:lumMod val="90000"/>
                  </a:schemeClr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Rectangle 14"/>
              <p:cNvSpPr>
                <a:spLocks noChangeArrowheads="1"/>
              </p:cNvSpPr>
              <p:nvPr/>
            </p:nvSpPr>
            <p:spPr bwMode="gray">
              <a:xfrm>
                <a:off x="3600913" y="5099892"/>
                <a:ext cx="808109" cy="31808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accent3"/>
                </a:solidFill>
                <a:miter lim="800000"/>
                <a:headEnd/>
                <a:tailEnd/>
              </a:ln>
              <a:effectLst/>
            </p:spPr>
            <p:txBody>
              <a:bodyPr wrap="none" lIns="91440" tIns="0" rIns="91440" bIns="0" anchor="ctr">
                <a:spAutoFit/>
              </a:bodyPr>
              <a:lstStyle/>
              <a:p>
                <a:pPr marL="0" marR="0" lvl="0" indent="0" algn="l" defTabSz="801688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err="1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Año</a:t>
                </a:r>
                <a:r>
                  <a:rPr kumimoji="0" lang="en-US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544F4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5</a:t>
                </a:r>
              </a:p>
            </p:txBody>
          </p:sp>
        </p:grpSp>
      </p:grpSp>
      <p:grpSp>
        <p:nvGrpSpPr>
          <p:cNvPr id="23" name="Group 33"/>
          <p:cNvGrpSpPr/>
          <p:nvPr/>
        </p:nvGrpSpPr>
        <p:grpSpPr>
          <a:xfrm>
            <a:off x="5853638" y="3764419"/>
            <a:ext cx="2921599" cy="1896829"/>
            <a:chOff x="5834588" y="1201129"/>
            <a:chExt cx="2921599" cy="1896829"/>
          </a:xfrm>
        </p:grpSpPr>
        <p:sp>
          <p:nvSpPr>
            <p:cNvPr id="67" name="Content Placeholder 2"/>
            <p:cNvSpPr txBox="1">
              <a:spLocks/>
            </p:cNvSpPr>
            <p:nvPr/>
          </p:nvSpPr>
          <p:spPr>
            <a:xfrm>
              <a:off x="5834588" y="1201129"/>
              <a:ext cx="2921599" cy="1896829"/>
            </a:xfrm>
            <a:prstGeom prst="roundRect">
              <a:avLst>
                <a:gd name="adj" fmla="val 6580"/>
              </a:avLst>
            </a:prstGeom>
            <a:solidFill>
              <a:schemeClr val="accent5"/>
            </a:solidFill>
          </p:spPr>
          <p:txBody>
            <a:bodyPr vert="horz" lIns="0" tIns="0" rIns="0" bIns="0" rtlCol="0" anchor="ctr" anchorCtr="0">
              <a:noAutofit/>
            </a:bodyPr>
            <a:lstStyle>
              <a:lvl1pPr marL="197829" indent="-197829" algn="l" defTabSz="1008400" rtl="0" eaLnBrk="1" latinLnBrk="0" hangingPunct="1">
                <a:spcBef>
                  <a:spcPts val="1323"/>
                </a:spcBef>
                <a:buClr>
                  <a:schemeClr val="bg2"/>
                </a:buClr>
                <a:buFont typeface="Arial" pitchFamily="34" charset="0"/>
                <a:buChar char="•"/>
                <a:defRPr sz="1985" kern="1200">
                  <a:solidFill>
                    <a:srgbClr val="635A54"/>
                  </a:solidFill>
                  <a:latin typeface="+mn-lt"/>
                  <a:ea typeface="+mn-ea"/>
                  <a:cs typeface="+mn-cs"/>
                </a:defRPr>
              </a:lvl1pPr>
              <a:lvl2pPr marL="593486" indent="-294117" algn="l" defTabSz="1008400" rtl="0" eaLnBrk="1" latinLnBrk="0" hangingPunct="1">
                <a:spcBef>
                  <a:spcPts val="662"/>
                </a:spcBef>
                <a:buFont typeface="Arial" pitchFamily="34" charset="0"/>
                <a:buChar char="–"/>
                <a:defRPr sz="1764" kern="1200">
                  <a:solidFill>
                    <a:srgbClr val="635A54"/>
                  </a:solidFill>
                  <a:latin typeface="+mn-lt"/>
                  <a:ea typeface="+mn-ea"/>
                  <a:cs typeface="+mn-cs"/>
                </a:defRPr>
              </a:lvl2pPr>
              <a:lvl3pPr marL="912113" indent="-264355" algn="l" defTabSz="1008400" rtl="0" eaLnBrk="1" latinLnBrk="0" hangingPunct="1">
                <a:spcBef>
                  <a:spcPts val="331"/>
                </a:spcBef>
                <a:buFont typeface="Arial" pitchFamily="34" charset="0"/>
                <a:buChar char="•"/>
                <a:defRPr sz="1764" kern="1200">
                  <a:solidFill>
                    <a:srgbClr val="635A54"/>
                  </a:solidFill>
                  <a:latin typeface="+mn-lt"/>
                  <a:ea typeface="+mn-ea"/>
                  <a:cs typeface="+mn-cs"/>
                </a:defRPr>
              </a:lvl3pPr>
              <a:lvl4pPr marL="1248246" indent="-287114" algn="l" defTabSz="1008400" rtl="0" eaLnBrk="1" latinLnBrk="0" hangingPunct="1">
                <a:spcBef>
                  <a:spcPts val="331"/>
                </a:spcBef>
                <a:buFont typeface="Arial" pitchFamily="34" charset="0"/>
                <a:buChar char="–"/>
                <a:defRPr sz="1764" kern="1200">
                  <a:solidFill>
                    <a:srgbClr val="635A54"/>
                  </a:solidFill>
                  <a:latin typeface="+mn-lt"/>
                  <a:ea typeface="+mn-ea"/>
                  <a:cs typeface="+mn-cs"/>
                </a:defRPr>
              </a:lvl4pPr>
              <a:lvl5pPr marL="1559870" indent="-262604" algn="l" defTabSz="1008400" rtl="0" eaLnBrk="1" latinLnBrk="0" hangingPunct="1">
                <a:spcBef>
                  <a:spcPts val="331"/>
                </a:spcBef>
                <a:buFont typeface="Arial" pitchFamily="34" charset="0"/>
                <a:buChar char="•"/>
                <a:defRPr sz="1764" kern="1200">
                  <a:solidFill>
                    <a:srgbClr val="635A54"/>
                  </a:solidFill>
                  <a:latin typeface="+mn-lt"/>
                  <a:ea typeface="+mn-ea"/>
                  <a:cs typeface="+mn-cs"/>
                </a:defRPr>
              </a:lvl5pPr>
              <a:lvl6pPr marL="2773101" indent="-252100" algn="l" defTabSz="1008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7301" indent="-252100" algn="l" defTabSz="1008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81501" indent="-252100" algn="l" defTabSz="1008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5701" indent="-252100" algn="l" defTabSz="1008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08400" rtl="0" eaLnBrk="1" fontAlgn="auto" latinLnBrk="0" hangingPunct="1">
                <a:lnSpc>
                  <a:spcPct val="100000"/>
                </a:lnSpc>
                <a:spcBef>
                  <a:spcPts val="1323"/>
                </a:spcBef>
                <a:spcAft>
                  <a:spcPts val="0"/>
                </a:spcAft>
                <a:buClr>
                  <a:srgbClr val="F36633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1008400" rtl="0" eaLnBrk="1" fontAlgn="auto" latinLnBrk="0" hangingPunct="1">
                <a:lnSpc>
                  <a:spcPct val="100000"/>
                </a:lnSpc>
                <a:spcBef>
                  <a:spcPts val="1323"/>
                </a:spcBef>
                <a:spcAft>
                  <a:spcPts val="0"/>
                </a:spcAft>
                <a:buClr>
                  <a:srgbClr val="F36633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1008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36633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Los estudios muestran que el daño orgánico aumenta progresivamente afectando ~ 50% de los pacientes después de 5</a:t>
              </a:r>
              <a:r>
                <a:rPr kumimoji="0" lang="es-ES_tradnl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10</a:t>
              </a:r>
              <a:r>
                <a:rPr kumimoji="0" lang="es-ES_tradnl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y 15 años</a:t>
              </a:r>
              <a:r>
                <a:rPr kumimoji="0" lang="es-ES_tradnl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de evolución del LES</a:t>
              </a:r>
              <a:r>
                <a:rPr kumimoji="0" lang="es-ES_tradnl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grpSp>
          <p:nvGrpSpPr>
            <p:cNvPr id="24" name="Group 29"/>
            <p:cNvGrpSpPr/>
            <p:nvPr/>
          </p:nvGrpSpPr>
          <p:grpSpPr>
            <a:xfrm>
              <a:off x="5938075" y="1367017"/>
              <a:ext cx="2714625" cy="471311"/>
              <a:chOff x="6054468" y="1367017"/>
              <a:chExt cx="2714625" cy="471311"/>
            </a:xfrm>
          </p:grpSpPr>
          <p:grpSp>
            <p:nvGrpSpPr>
              <p:cNvPr id="25" name="Group 114"/>
              <p:cNvGrpSpPr/>
              <p:nvPr/>
            </p:nvGrpSpPr>
            <p:grpSpPr>
              <a:xfrm>
                <a:off x="6186391" y="1367017"/>
                <a:ext cx="2401628" cy="429258"/>
                <a:chOff x="6288982" y="1352550"/>
                <a:chExt cx="2401628" cy="449279"/>
              </a:xfrm>
            </p:grpSpPr>
            <p:grpSp>
              <p:nvGrpSpPr>
                <p:cNvPr id="26" name="Group 108"/>
                <p:cNvGrpSpPr/>
                <p:nvPr/>
              </p:nvGrpSpPr>
              <p:grpSpPr>
                <a:xfrm>
                  <a:off x="7390776" y="1352550"/>
                  <a:ext cx="1299834" cy="449279"/>
                  <a:chOff x="903719" y="1194265"/>
                  <a:chExt cx="3749553" cy="1296009"/>
                </a:xfrm>
                <a:solidFill>
                  <a:schemeClr val="bg1"/>
                </a:solidFill>
              </p:grpSpPr>
              <p:grpSp>
                <p:nvGrpSpPr>
                  <p:cNvPr id="27" name="Group 94"/>
                  <p:cNvGrpSpPr/>
                  <p:nvPr/>
                </p:nvGrpSpPr>
                <p:grpSpPr>
                  <a:xfrm>
                    <a:off x="903719" y="1229432"/>
                    <a:ext cx="431718" cy="1245471"/>
                    <a:chOff x="-10645775" y="-5275263"/>
                    <a:chExt cx="800100" cy="2308225"/>
                  </a:xfrm>
                  <a:grpFill/>
                </p:grpSpPr>
                <p:sp>
                  <p:nvSpPr>
                    <p:cNvPr id="96" name="Freeform 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10645775" y="-4783138"/>
                      <a:ext cx="800100" cy="1816100"/>
                    </a:xfrm>
                    <a:custGeom>
                      <a:avLst/>
                      <a:gdLst>
                        <a:gd name="T0" fmla="*/ 190 w 213"/>
                        <a:gd name="T1" fmla="*/ 240 h 484"/>
                        <a:gd name="T2" fmla="*/ 211 w 213"/>
                        <a:gd name="T3" fmla="*/ 201 h 484"/>
                        <a:gd name="T4" fmla="*/ 193 w 213"/>
                        <a:gd name="T5" fmla="*/ 33 h 484"/>
                        <a:gd name="T6" fmla="*/ 181 w 213"/>
                        <a:gd name="T7" fmla="*/ 16 h 484"/>
                        <a:gd name="T8" fmla="*/ 147 w 213"/>
                        <a:gd name="T9" fmla="*/ 0 h 484"/>
                        <a:gd name="T10" fmla="*/ 147 w 213"/>
                        <a:gd name="T11" fmla="*/ 24 h 484"/>
                        <a:gd name="T12" fmla="*/ 144 w 213"/>
                        <a:gd name="T13" fmla="*/ 29 h 484"/>
                        <a:gd name="T14" fmla="*/ 141 w 213"/>
                        <a:gd name="T15" fmla="*/ 30 h 484"/>
                        <a:gd name="T16" fmla="*/ 139 w 213"/>
                        <a:gd name="T17" fmla="*/ 30 h 484"/>
                        <a:gd name="T18" fmla="*/ 106 w 213"/>
                        <a:gd name="T19" fmla="*/ 18 h 484"/>
                        <a:gd name="T20" fmla="*/ 74 w 213"/>
                        <a:gd name="T21" fmla="*/ 30 h 484"/>
                        <a:gd name="T22" fmla="*/ 72 w 213"/>
                        <a:gd name="T23" fmla="*/ 30 h 484"/>
                        <a:gd name="T24" fmla="*/ 68 w 213"/>
                        <a:gd name="T25" fmla="*/ 29 h 484"/>
                        <a:gd name="T26" fmla="*/ 66 w 213"/>
                        <a:gd name="T27" fmla="*/ 24 h 484"/>
                        <a:gd name="T28" fmla="*/ 66 w 213"/>
                        <a:gd name="T29" fmla="*/ 0 h 484"/>
                        <a:gd name="T30" fmla="*/ 31 w 213"/>
                        <a:gd name="T31" fmla="*/ 16 h 484"/>
                        <a:gd name="T32" fmla="*/ 19 w 213"/>
                        <a:gd name="T33" fmla="*/ 33 h 484"/>
                        <a:gd name="T34" fmla="*/ 1 w 213"/>
                        <a:gd name="T35" fmla="*/ 201 h 484"/>
                        <a:gd name="T36" fmla="*/ 22 w 213"/>
                        <a:gd name="T37" fmla="*/ 240 h 484"/>
                        <a:gd name="T38" fmla="*/ 4 w 213"/>
                        <a:gd name="T39" fmla="*/ 323 h 484"/>
                        <a:gd name="T40" fmla="*/ 13 w 213"/>
                        <a:gd name="T41" fmla="*/ 335 h 484"/>
                        <a:gd name="T42" fmla="*/ 49 w 213"/>
                        <a:gd name="T43" fmla="*/ 335 h 484"/>
                        <a:gd name="T44" fmla="*/ 69 w 213"/>
                        <a:gd name="T45" fmla="*/ 472 h 484"/>
                        <a:gd name="T46" fmla="*/ 82 w 213"/>
                        <a:gd name="T47" fmla="*/ 484 h 484"/>
                        <a:gd name="T48" fmla="*/ 100 w 213"/>
                        <a:gd name="T49" fmla="*/ 484 h 484"/>
                        <a:gd name="T50" fmla="*/ 100 w 213"/>
                        <a:gd name="T51" fmla="*/ 335 h 484"/>
                        <a:gd name="T52" fmla="*/ 112 w 213"/>
                        <a:gd name="T53" fmla="*/ 335 h 484"/>
                        <a:gd name="T54" fmla="*/ 112 w 213"/>
                        <a:gd name="T55" fmla="*/ 484 h 484"/>
                        <a:gd name="T56" fmla="*/ 130 w 213"/>
                        <a:gd name="T57" fmla="*/ 484 h 484"/>
                        <a:gd name="T58" fmla="*/ 144 w 213"/>
                        <a:gd name="T59" fmla="*/ 472 h 484"/>
                        <a:gd name="T60" fmla="*/ 163 w 213"/>
                        <a:gd name="T61" fmla="*/ 335 h 484"/>
                        <a:gd name="T62" fmla="*/ 199 w 213"/>
                        <a:gd name="T63" fmla="*/ 335 h 484"/>
                        <a:gd name="T64" fmla="*/ 209 w 213"/>
                        <a:gd name="T65" fmla="*/ 323 h 484"/>
                        <a:gd name="T66" fmla="*/ 190 w 213"/>
                        <a:gd name="T67" fmla="*/ 240 h 484"/>
                        <a:gd name="T68" fmla="*/ 197 w 213"/>
                        <a:gd name="T69" fmla="*/ 178 h 484"/>
                        <a:gd name="T70" fmla="*/ 199 w 213"/>
                        <a:gd name="T71" fmla="*/ 203 h 484"/>
                        <a:gd name="T72" fmla="*/ 192 w 213"/>
                        <a:gd name="T73" fmla="*/ 224 h 484"/>
                        <a:gd name="T74" fmla="*/ 188 w 213"/>
                        <a:gd name="T75" fmla="*/ 228 h 484"/>
                        <a:gd name="T76" fmla="*/ 176 w 213"/>
                        <a:gd name="T77" fmla="*/ 178 h 484"/>
                        <a:gd name="T78" fmla="*/ 197 w 213"/>
                        <a:gd name="T79" fmla="*/ 178 h 484"/>
                        <a:gd name="T80" fmla="*/ 21 w 213"/>
                        <a:gd name="T81" fmla="*/ 224 h 484"/>
                        <a:gd name="T82" fmla="*/ 13 w 213"/>
                        <a:gd name="T83" fmla="*/ 203 h 484"/>
                        <a:gd name="T84" fmla="*/ 16 w 213"/>
                        <a:gd name="T85" fmla="*/ 178 h 484"/>
                        <a:gd name="T86" fmla="*/ 36 w 213"/>
                        <a:gd name="T87" fmla="*/ 178 h 484"/>
                        <a:gd name="T88" fmla="*/ 25 w 213"/>
                        <a:gd name="T89" fmla="*/ 228 h 484"/>
                        <a:gd name="T90" fmla="*/ 21 w 213"/>
                        <a:gd name="T91" fmla="*/ 224 h 484"/>
                        <a:gd name="T92" fmla="*/ 16 w 213"/>
                        <a:gd name="T93" fmla="*/ 323 h 484"/>
                        <a:gd name="T94" fmla="*/ 50 w 213"/>
                        <a:gd name="T95" fmla="*/ 168 h 484"/>
                        <a:gd name="T96" fmla="*/ 53 w 213"/>
                        <a:gd name="T97" fmla="*/ 166 h 484"/>
                        <a:gd name="T98" fmla="*/ 159 w 213"/>
                        <a:gd name="T99" fmla="*/ 166 h 484"/>
                        <a:gd name="T100" fmla="*/ 162 w 213"/>
                        <a:gd name="T101" fmla="*/ 168 h 484"/>
                        <a:gd name="T102" fmla="*/ 196 w 213"/>
                        <a:gd name="T103" fmla="*/ 323 h 484"/>
                        <a:gd name="T104" fmla="*/ 16 w 213"/>
                        <a:gd name="T105" fmla="*/ 323 h 4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213" h="484">
                          <a:moveTo>
                            <a:pt x="190" y="240"/>
                          </a:moveTo>
                          <a:cubicBezTo>
                            <a:pt x="204" y="232"/>
                            <a:pt x="213" y="218"/>
                            <a:pt x="211" y="201"/>
                          </a:cubicBezTo>
                          <a:cubicBezTo>
                            <a:pt x="193" y="33"/>
                            <a:pt x="193" y="33"/>
                            <a:pt x="193" y="33"/>
                          </a:cubicBezTo>
                          <a:cubicBezTo>
                            <a:pt x="192" y="23"/>
                            <a:pt x="187" y="19"/>
                            <a:pt x="181" y="16"/>
                          </a:cubicBezTo>
                          <a:cubicBezTo>
                            <a:pt x="147" y="0"/>
                            <a:pt x="147" y="0"/>
                            <a:pt x="147" y="0"/>
                          </a:cubicBezTo>
                          <a:cubicBezTo>
                            <a:pt x="147" y="24"/>
                            <a:pt x="147" y="24"/>
                            <a:pt x="147" y="24"/>
                          </a:cubicBezTo>
                          <a:cubicBezTo>
                            <a:pt x="147" y="26"/>
                            <a:pt x="146" y="28"/>
                            <a:pt x="144" y="29"/>
                          </a:cubicBezTo>
                          <a:cubicBezTo>
                            <a:pt x="143" y="30"/>
                            <a:pt x="142" y="30"/>
                            <a:pt x="141" y="30"/>
                          </a:cubicBezTo>
                          <a:cubicBezTo>
                            <a:pt x="140" y="30"/>
                            <a:pt x="139" y="30"/>
                            <a:pt x="139" y="30"/>
                          </a:cubicBezTo>
                          <a:cubicBezTo>
                            <a:pt x="106" y="18"/>
                            <a:pt x="106" y="18"/>
                            <a:pt x="106" y="18"/>
                          </a:cubicBezTo>
                          <a:cubicBezTo>
                            <a:pt x="74" y="30"/>
                            <a:pt x="74" y="30"/>
                            <a:pt x="74" y="30"/>
                          </a:cubicBezTo>
                          <a:cubicBezTo>
                            <a:pt x="73" y="30"/>
                            <a:pt x="72" y="30"/>
                            <a:pt x="72" y="30"/>
                          </a:cubicBezTo>
                          <a:cubicBezTo>
                            <a:pt x="70" y="30"/>
                            <a:pt x="69" y="30"/>
                            <a:pt x="68" y="29"/>
                          </a:cubicBezTo>
                          <a:cubicBezTo>
                            <a:pt x="67" y="28"/>
                            <a:pt x="66" y="26"/>
                            <a:pt x="66" y="24"/>
                          </a:cubicBezTo>
                          <a:cubicBezTo>
                            <a:pt x="66" y="0"/>
                            <a:pt x="66" y="0"/>
                            <a:pt x="66" y="0"/>
                          </a:cubicBezTo>
                          <a:cubicBezTo>
                            <a:pt x="31" y="16"/>
                            <a:pt x="31" y="16"/>
                            <a:pt x="31" y="16"/>
                          </a:cubicBezTo>
                          <a:cubicBezTo>
                            <a:pt x="25" y="19"/>
                            <a:pt x="20" y="23"/>
                            <a:pt x="19" y="33"/>
                          </a:cubicBezTo>
                          <a:cubicBezTo>
                            <a:pt x="1" y="201"/>
                            <a:pt x="1" y="201"/>
                            <a:pt x="1" y="201"/>
                          </a:cubicBezTo>
                          <a:cubicBezTo>
                            <a:pt x="0" y="218"/>
                            <a:pt x="8" y="232"/>
                            <a:pt x="22" y="240"/>
                          </a:cubicBezTo>
                          <a:cubicBezTo>
                            <a:pt x="4" y="323"/>
                            <a:pt x="4" y="323"/>
                            <a:pt x="4" y="323"/>
                          </a:cubicBezTo>
                          <a:cubicBezTo>
                            <a:pt x="2" y="329"/>
                            <a:pt x="7" y="335"/>
                            <a:pt x="13" y="335"/>
                          </a:cubicBezTo>
                          <a:cubicBezTo>
                            <a:pt x="49" y="335"/>
                            <a:pt x="49" y="335"/>
                            <a:pt x="49" y="335"/>
                          </a:cubicBezTo>
                          <a:cubicBezTo>
                            <a:pt x="69" y="472"/>
                            <a:pt x="69" y="472"/>
                            <a:pt x="69" y="472"/>
                          </a:cubicBezTo>
                          <a:cubicBezTo>
                            <a:pt x="69" y="478"/>
                            <a:pt x="76" y="484"/>
                            <a:pt x="82" y="484"/>
                          </a:cubicBezTo>
                          <a:cubicBezTo>
                            <a:pt x="100" y="484"/>
                            <a:pt x="100" y="484"/>
                            <a:pt x="100" y="484"/>
                          </a:cubicBezTo>
                          <a:cubicBezTo>
                            <a:pt x="100" y="335"/>
                            <a:pt x="100" y="335"/>
                            <a:pt x="100" y="335"/>
                          </a:cubicBezTo>
                          <a:cubicBezTo>
                            <a:pt x="104" y="335"/>
                            <a:pt x="108" y="335"/>
                            <a:pt x="112" y="335"/>
                          </a:cubicBezTo>
                          <a:cubicBezTo>
                            <a:pt x="112" y="484"/>
                            <a:pt x="112" y="484"/>
                            <a:pt x="112" y="484"/>
                          </a:cubicBezTo>
                          <a:cubicBezTo>
                            <a:pt x="130" y="484"/>
                            <a:pt x="130" y="484"/>
                            <a:pt x="130" y="484"/>
                          </a:cubicBezTo>
                          <a:cubicBezTo>
                            <a:pt x="137" y="484"/>
                            <a:pt x="143" y="478"/>
                            <a:pt x="144" y="472"/>
                          </a:cubicBezTo>
                          <a:cubicBezTo>
                            <a:pt x="163" y="335"/>
                            <a:pt x="163" y="335"/>
                            <a:pt x="163" y="335"/>
                          </a:cubicBezTo>
                          <a:cubicBezTo>
                            <a:pt x="199" y="335"/>
                            <a:pt x="199" y="335"/>
                            <a:pt x="199" y="335"/>
                          </a:cubicBezTo>
                          <a:cubicBezTo>
                            <a:pt x="206" y="335"/>
                            <a:pt x="210" y="329"/>
                            <a:pt x="209" y="323"/>
                          </a:cubicBezTo>
                          <a:lnTo>
                            <a:pt x="190" y="240"/>
                          </a:lnTo>
                          <a:close/>
                          <a:moveTo>
                            <a:pt x="197" y="178"/>
                          </a:moveTo>
                          <a:cubicBezTo>
                            <a:pt x="199" y="203"/>
                            <a:pt x="199" y="203"/>
                            <a:pt x="199" y="203"/>
                          </a:cubicBezTo>
                          <a:cubicBezTo>
                            <a:pt x="200" y="212"/>
                            <a:pt x="196" y="220"/>
                            <a:pt x="192" y="224"/>
                          </a:cubicBezTo>
                          <a:cubicBezTo>
                            <a:pt x="191" y="225"/>
                            <a:pt x="189" y="227"/>
                            <a:pt x="188" y="228"/>
                          </a:cubicBezTo>
                          <a:cubicBezTo>
                            <a:pt x="176" y="178"/>
                            <a:pt x="176" y="178"/>
                            <a:pt x="176" y="178"/>
                          </a:cubicBezTo>
                          <a:lnTo>
                            <a:pt x="197" y="178"/>
                          </a:lnTo>
                          <a:close/>
                          <a:moveTo>
                            <a:pt x="21" y="224"/>
                          </a:moveTo>
                          <a:cubicBezTo>
                            <a:pt x="17" y="220"/>
                            <a:pt x="12" y="212"/>
                            <a:pt x="13" y="203"/>
                          </a:cubicBezTo>
                          <a:cubicBezTo>
                            <a:pt x="16" y="178"/>
                            <a:pt x="16" y="178"/>
                            <a:pt x="16" y="178"/>
                          </a:cubicBezTo>
                          <a:cubicBezTo>
                            <a:pt x="36" y="178"/>
                            <a:pt x="36" y="178"/>
                            <a:pt x="36" y="178"/>
                          </a:cubicBezTo>
                          <a:cubicBezTo>
                            <a:pt x="25" y="228"/>
                            <a:pt x="25" y="228"/>
                            <a:pt x="25" y="228"/>
                          </a:cubicBezTo>
                          <a:cubicBezTo>
                            <a:pt x="23" y="227"/>
                            <a:pt x="22" y="225"/>
                            <a:pt x="21" y="224"/>
                          </a:cubicBezTo>
                          <a:close/>
                          <a:moveTo>
                            <a:pt x="16" y="323"/>
                          </a:moveTo>
                          <a:cubicBezTo>
                            <a:pt x="50" y="168"/>
                            <a:pt x="50" y="168"/>
                            <a:pt x="50" y="168"/>
                          </a:cubicBezTo>
                          <a:cubicBezTo>
                            <a:pt x="50" y="167"/>
                            <a:pt x="52" y="166"/>
                            <a:pt x="53" y="166"/>
                          </a:cubicBezTo>
                          <a:cubicBezTo>
                            <a:pt x="159" y="166"/>
                            <a:pt x="159" y="166"/>
                            <a:pt x="159" y="166"/>
                          </a:cubicBezTo>
                          <a:cubicBezTo>
                            <a:pt x="160" y="166"/>
                            <a:pt x="162" y="167"/>
                            <a:pt x="162" y="168"/>
                          </a:cubicBezTo>
                          <a:cubicBezTo>
                            <a:pt x="196" y="323"/>
                            <a:pt x="196" y="323"/>
                            <a:pt x="196" y="323"/>
                          </a:cubicBezTo>
                          <a:lnTo>
                            <a:pt x="16" y="323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7" name="Freeform 7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10496550" y="-5275263"/>
                      <a:ext cx="496887" cy="522288"/>
                    </a:xfrm>
                    <a:custGeom>
                      <a:avLst/>
                      <a:gdLst>
                        <a:gd name="T0" fmla="*/ 131 w 132"/>
                        <a:gd name="T1" fmla="*/ 115 h 139"/>
                        <a:gd name="T2" fmla="*/ 120 w 132"/>
                        <a:gd name="T3" fmla="*/ 74 h 139"/>
                        <a:gd name="T4" fmla="*/ 120 w 132"/>
                        <a:gd name="T5" fmla="*/ 54 h 139"/>
                        <a:gd name="T6" fmla="*/ 66 w 132"/>
                        <a:gd name="T7" fmla="*/ 0 h 139"/>
                        <a:gd name="T8" fmla="*/ 12 w 132"/>
                        <a:gd name="T9" fmla="*/ 54 h 139"/>
                        <a:gd name="T10" fmla="*/ 12 w 132"/>
                        <a:gd name="T11" fmla="*/ 69 h 139"/>
                        <a:gd name="T12" fmla="*/ 12 w 132"/>
                        <a:gd name="T13" fmla="*/ 69 h 139"/>
                        <a:gd name="T14" fmla="*/ 1 w 132"/>
                        <a:gd name="T15" fmla="*/ 115 h 139"/>
                        <a:gd name="T16" fmla="*/ 1 w 132"/>
                        <a:gd name="T17" fmla="*/ 121 h 139"/>
                        <a:gd name="T18" fmla="*/ 6 w 132"/>
                        <a:gd name="T19" fmla="*/ 124 h 139"/>
                        <a:gd name="T20" fmla="*/ 29 w 132"/>
                        <a:gd name="T21" fmla="*/ 124 h 139"/>
                        <a:gd name="T22" fmla="*/ 66 w 132"/>
                        <a:gd name="T23" fmla="*/ 139 h 139"/>
                        <a:gd name="T24" fmla="*/ 103 w 132"/>
                        <a:gd name="T25" fmla="*/ 124 h 139"/>
                        <a:gd name="T26" fmla="*/ 126 w 132"/>
                        <a:gd name="T27" fmla="*/ 124 h 139"/>
                        <a:gd name="T28" fmla="*/ 131 w 132"/>
                        <a:gd name="T29" fmla="*/ 121 h 139"/>
                        <a:gd name="T30" fmla="*/ 131 w 132"/>
                        <a:gd name="T31" fmla="*/ 115 h 139"/>
                        <a:gd name="T32" fmla="*/ 24 w 132"/>
                        <a:gd name="T33" fmla="*/ 85 h 139"/>
                        <a:gd name="T34" fmla="*/ 24 w 132"/>
                        <a:gd name="T35" fmla="*/ 75 h 139"/>
                        <a:gd name="T36" fmla="*/ 44 w 132"/>
                        <a:gd name="T37" fmla="*/ 54 h 139"/>
                        <a:gd name="T38" fmla="*/ 73 w 132"/>
                        <a:gd name="T39" fmla="*/ 54 h 139"/>
                        <a:gd name="T40" fmla="*/ 93 w 132"/>
                        <a:gd name="T41" fmla="*/ 34 h 139"/>
                        <a:gd name="T42" fmla="*/ 93 w 132"/>
                        <a:gd name="T43" fmla="*/ 21 h 139"/>
                        <a:gd name="T44" fmla="*/ 108 w 132"/>
                        <a:gd name="T45" fmla="*/ 54 h 139"/>
                        <a:gd name="T46" fmla="*/ 108 w 132"/>
                        <a:gd name="T47" fmla="*/ 85 h 139"/>
                        <a:gd name="T48" fmla="*/ 66 w 132"/>
                        <a:gd name="T49" fmla="*/ 127 h 139"/>
                        <a:gd name="T50" fmla="*/ 24 w 132"/>
                        <a:gd name="T51" fmla="*/ 85 h 1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132" h="139">
                          <a:moveTo>
                            <a:pt x="131" y="115"/>
                          </a:moveTo>
                          <a:cubicBezTo>
                            <a:pt x="121" y="96"/>
                            <a:pt x="120" y="90"/>
                            <a:pt x="120" y="74"/>
                          </a:cubicBezTo>
                          <a:cubicBezTo>
                            <a:pt x="120" y="54"/>
                            <a:pt x="120" y="54"/>
                            <a:pt x="120" y="54"/>
                          </a:cubicBezTo>
                          <a:cubicBezTo>
                            <a:pt x="120" y="24"/>
                            <a:pt x="96" y="0"/>
                            <a:pt x="66" y="0"/>
                          </a:cubicBezTo>
                          <a:cubicBezTo>
                            <a:pt x="36" y="0"/>
                            <a:pt x="12" y="24"/>
                            <a:pt x="12" y="54"/>
                          </a:cubicBezTo>
                          <a:cubicBezTo>
                            <a:pt x="12" y="69"/>
                            <a:pt x="12" y="69"/>
                            <a:pt x="12" y="69"/>
                          </a:cubicBezTo>
                          <a:cubicBezTo>
                            <a:pt x="12" y="69"/>
                            <a:pt x="12" y="69"/>
                            <a:pt x="12" y="69"/>
                          </a:cubicBezTo>
                          <a:cubicBezTo>
                            <a:pt x="12" y="90"/>
                            <a:pt x="12" y="94"/>
                            <a:pt x="1" y="115"/>
                          </a:cubicBezTo>
                          <a:cubicBezTo>
                            <a:pt x="0" y="117"/>
                            <a:pt x="0" y="120"/>
                            <a:pt x="1" y="121"/>
                          </a:cubicBezTo>
                          <a:cubicBezTo>
                            <a:pt x="2" y="123"/>
                            <a:pt x="4" y="124"/>
                            <a:pt x="6" y="124"/>
                          </a:cubicBezTo>
                          <a:cubicBezTo>
                            <a:pt x="29" y="124"/>
                            <a:pt x="29" y="124"/>
                            <a:pt x="29" y="124"/>
                          </a:cubicBezTo>
                          <a:cubicBezTo>
                            <a:pt x="39" y="133"/>
                            <a:pt x="52" y="139"/>
                            <a:pt x="66" y="139"/>
                          </a:cubicBezTo>
                          <a:cubicBezTo>
                            <a:pt x="80" y="139"/>
                            <a:pt x="93" y="133"/>
                            <a:pt x="103" y="124"/>
                          </a:cubicBezTo>
                          <a:cubicBezTo>
                            <a:pt x="126" y="124"/>
                            <a:pt x="126" y="124"/>
                            <a:pt x="126" y="124"/>
                          </a:cubicBezTo>
                          <a:cubicBezTo>
                            <a:pt x="128" y="124"/>
                            <a:pt x="130" y="123"/>
                            <a:pt x="131" y="121"/>
                          </a:cubicBezTo>
                          <a:cubicBezTo>
                            <a:pt x="132" y="120"/>
                            <a:pt x="132" y="117"/>
                            <a:pt x="131" y="115"/>
                          </a:cubicBezTo>
                          <a:close/>
                          <a:moveTo>
                            <a:pt x="24" y="85"/>
                          </a:moveTo>
                          <a:cubicBezTo>
                            <a:pt x="24" y="75"/>
                            <a:pt x="24" y="75"/>
                            <a:pt x="24" y="75"/>
                          </a:cubicBezTo>
                          <a:cubicBezTo>
                            <a:pt x="24" y="63"/>
                            <a:pt x="33" y="54"/>
                            <a:pt x="44" y="54"/>
                          </a:cubicBezTo>
                          <a:cubicBezTo>
                            <a:pt x="58" y="54"/>
                            <a:pt x="72" y="54"/>
                            <a:pt x="73" y="54"/>
                          </a:cubicBezTo>
                          <a:cubicBezTo>
                            <a:pt x="84" y="54"/>
                            <a:pt x="93" y="45"/>
                            <a:pt x="93" y="34"/>
                          </a:cubicBezTo>
                          <a:cubicBezTo>
                            <a:pt x="93" y="34"/>
                            <a:pt x="93" y="28"/>
                            <a:pt x="93" y="21"/>
                          </a:cubicBezTo>
                          <a:cubicBezTo>
                            <a:pt x="102" y="29"/>
                            <a:pt x="108" y="41"/>
                            <a:pt x="108" y="54"/>
                          </a:cubicBezTo>
                          <a:cubicBezTo>
                            <a:pt x="108" y="85"/>
                            <a:pt x="108" y="85"/>
                            <a:pt x="108" y="85"/>
                          </a:cubicBezTo>
                          <a:cubicBezTo>
                            <a:pt x="108" y="108"/>
                            <a:pt x="89" y="127"/>
                            <a:pt x="66" y="127"/>
                          </a:cubicBezTo>
                          <a:cubicBezTo>
                            <a:pt x="43" y="127"/>
                            <a:pt x="24" y="108"/>
                            <a:pt x="24" y="8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8" name="Group 97"/>
                  <p:cNvGrpSpPr/>
                  <p:nvPr/>
                </p:nvGrpSpPr>
                <p:grpSpPr>
                  <a:xfrm>
                    <a:off x="2227769" y="1229432"/>
                    <a:ext cx="431718" cy="1245471"/>
                    <a:chOff x="-7575550" y="-5275263"/>
                    <a:chExt cx="800100" cy="2308225"/>
                  </a:xfrm>
                  <a:grpFill/>
                </p:grpSpPr>
                <p:sp>
                  <p:nvSpPr>
                    <p:cNvPr id="99" name="Freeform 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7575550" y="-4783138"/>
                      <a:ext cx="800100" cy="1816100"/>
                    </a:xfrm>
                    <a:custGeom>
                      <a:avLst/>
                      <a:gdLst>
                        <a:gd name="T0" fmla="*/ 211 w 213"/>
                        <a:gd name="T1" fmla="*/ 201 h 484"/>
                        <a:gd name="T2" fmla="*/ 181 w 213"/>
                        <a:gd name="T3" fmla="*/ 16 h 484"/>
                        <a:gd name="T4" fmla="*/ 147 w 213"/>
                        <a:gd name="T5" fmla="*/ 24 h 484"/>
                        <a:gd name="T6" fmla="*/ 141 w 213"/>
                        <a:gd name="T7" fmla="*/ 30 h 484"/>
                        <a:gd name="T8" fmla="*/ 124 w 213"/>
                        <a:gd name="T9" fmla="*/ 24 h 484"/>
                        <a:gd name="T10" fmla="*/ 107 w 213"/>
                        <a:gd name="T11" fmla="*/ 67 h 484"/>
                        <a:gd name="T12" fmla="*/ 101 w 213"/>
                        <a:gd name="T13" fmla="*/ 62 h 484"/>
                        <a:gd name="T14" fmla="*/ 74 w 213"/>
                        <a:gd name="T15" fmla="*/ 30 h 484"/>
                        <a:gd name="T16" fmla="*/ 68 w 213"/>
                        <a:gd name="T17" fmla="*/ 29 h 484"/>
                        <a:gd name="T18" fmla="*/ 65 w 213"/>
                        <a:gd name="T19" fmla="*/ 0 h 484"/>
                        <a:gd name="T20" fmla="*/ 31 w 213"/>
                        <a:gd name="T21" fmla="*/ 16 h 484"/>
                        <a:gd name="T22" fmla="*/ 1 w 213"/>
                        <a:gd name="T23" fmla="*/ 201 h 484"/>
                        <a:gd name="T24" fmla="*/ 4 w 213"/>
                        <a:gd name="T25" fmla="*/ 323 h 484"/>
                        <a:gd name="T26" fmla="*/ 49 w 213"/>
                        <a:gd name="T27" fmla="*/ 335 h 484"/>
                        <a:gd name="T28" fmla="*/ 56 w 213"/>
                        <a:gd name="T29" fmla="*/ 335 h 484"/>
                        <a:gd name="T30" fmla="*/ 88 w 213"/>
                        <a:gd name="T31" fmla="*/ 484 h 484"/>
                        <a:gd name="T32" fmla="*/ 138 w 213"/>
                        <a:gd name="T33" fmla="*/ 472 h 484"/>
                        <a:gd name="T34" fmla="*/ 156 w 213"/>
                        <a:gd name="T35" fmla="*/ 335 h 484"/>
                        <a:gd name="T36" fmla="*/ 199 w 213"/>
                        <a:gd name="T37" fmla="*/ 335 h 484"/>
                        <a:gd name="T38" fmla="*/ 190 w 213"/>
                        <a:gd name="T39" fmla="*/ 240 h 484"/>
                        <a:gd name="T40" fmla="*/ 20 w 213"/>
                        <a:gd name="T41" fmla="*/ 224 h 484"/>
                        <a:gd name="T42" fmla="*/ 16 w 213"/>
                        <a:gd name="T43" fmla="*/ 178 h 484"/>
                        <a:gd name="T44" fmla="*/ 25 w 213"/>
                        <a:gd name="T45" fmla="*/ 228 h 484"/>
                        <a:gd name="T46" fmla="*/ 88 w 213"/>
                        <a:gd name="T47" fmla="*/ 472 h 484"/>
                        <a:gd name="T48" fmla="*/ 69 w 213"/>
                        <a:gd name="T49" fmla="*/ 335 h 484"/>
                        <a:gd name="T50" fmla="*/ 100 w 213"/>
                        <a:gd name="T51" fmla="*/ 472 h 484"/>
                        <a:gd name="T52" fmla="*/ 124 w 213"/>
                        <a:gd name="T53" fmla="*/ 472 h 484"/>
                        <a:gd name="T54" fmla="*/ 112 w 213"/>
                        <a:gd name="T55" fmla="*/ 335 h 484"/>
                        <a:gd name="T56" fmla="*/ 126 w 213"/>
                        <a:gd name="T57" fmla="*/ 470 h 484"/>
                        <a:gd name="T58" fmla="*/ 47 w 213"/>
                        <a:gd name="T59" fmla="*/ 154 h 484"/>
                        <a:gd name="T60" fmla="*/ 165 w 213"/>
                        <a:gd name="T61" fmla="*/ 118 h 484"/>
                        <a:gd name="T62" fmla="*/ 176 w 213"/>
                        <a:gd name="T63" fmla="*/ 178 h 484"/>
                        <a:gd name="T64" fmla="*/ 199 w 213"/>
                        <a:gd name="T65" fmla="*/ 203 h 484"/>
                        <a:gd name="T66" fmla="*/ 187 w 213"/>
                        <a:gd name="T67" fmla="*/ 228 h 4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213" h="484">
                          <a:moveTo>
                            <a:pt x="190" y="240"/>
                          </a:moveTo>
                          <a:cubicBezTo>
                            <a:pt x="204" y="232"/>
                            <a:pt x="213" y="218"/>
                            <a:pt x="211" y="201"/>
                          </a:cubicBezTo>
                          <a:cubicBezTo>
                            <a:pt x="193" y="33"/>
                            <a:pt x="193" y="33"/>
                            <a:pt x="193" y="33"/>
                          </a:cubicBezTo>
                          <a:cubicBezTo>
                            <a:pt x="192" y="23"/>
                            <a:pt x="187" y="19"/>
                            <a:pt x="181" y="16"/>
                          </a:cubicBezTo>
                          <a:cubicBezTo>
                            <a:pt x="147" y="0"/>
                            <a:pt x="147" y="0"/>
                            <a:pt x="147" y="0"/>
                          </a:cubicBezTo>
                          <a:cubicBezTo>
                            <a:pt x="147" y="24"/>
                            <a:pt x="147" y="24"/>
                            <a:pt x="147" y="24"/>
                          </a:cubicBezTo>
                          <a:cubicBezTo>
                            <a:pt x="147" y="26"/>
                            <a:pt x="146" y="28"/>
                            <a:pt x="144" y="29"/>
                          </a:cubicBezTo>
                          <a:cubicBezTo>
                            <a:pt x="143" y="30"/>
                            <a:pt x="142" y="30"/>
                            <a:pt x="141" y="30"/>
                          </a:cubicBezTo>
                          <a:cubicBezTo>
                            <a:pt x="140" y="30"/>
                            <a:pt x="139" y="30"/>
                            <a:pt x="138" y="30"/>
                          </a:cubicBezTo>
                          <a:cubicBezTo>
                            <a:pt x="124" y="24"/>
                            <a:pt x="124" y="24"/>
                            <a:pt x="124" y="24"/>
                          </a:cubicBezTo>
                          <a:cubicBezTo>
                            <a:pt x="113" y="62"/>
                            <a:pt x="113" y="62"/>
                            <a:pt x="113" y="62"/>
                          </a:cubicBezTo>
                          <a:cubicBezTo>
                            <a:pt x="112" y="65"/>
                            <a:pt x="109" y="67"/>
                            <a:pt x="107" y="67"/>
                          </a:cubicBezTo>
                          <a:cubicBezTo>
                            <a:pt x="107" y="67"/>
                            <a:pt x="107" y="67"/>
                            <a:pt x="107" y="67"/>
                          </a:cubicBezTo>
                          <a:cubicBezTo>
                            <a:pt x="104" y="67"/>
                            <a:pt x="102" y="65"/>
                            <a:pt x="101" y="62"/>
                          </a:cubicBezTo>
                          <a:cubicBezTo>
                            <a:pt x="89" y="24"/>
                            <a:pt x="89" y="24"/>
                            <a:pt x="89" y="24"/>
                          </a:cubicBezTo>
                          <a:cubicBezTo>
                            <a:pt x="74" y="30"/>
                            <a:pt x="74" y="30"/>
                            <a:pt x="74" y="30"/>
                          </a:cubicBezTo>
                          <a:cubicBezTo>
                            <a:pt x="73" y="30"/>
                            <a:pt x="72" y="30"/>
                            <a:pt x="71" y="30"/>
                          </a:cubicBezTo>
                          <a:cubicBezTo>
                            <a:pt x="70" y="30"/>
                            <a:pt x="69" y="30"/>
                            <a:pt x="68" y="29"/>
                          </a:cubicBezTo>
                          <a:cubicBezTo>
                            <a:pt x="66" y="28"/>
                            <a:pt x="65" y="26"/>
                            <a:pt x="65" y="24"/>
                          </a:cubicBezTo>
                          <a:cubicBezTo>
                            <a:pt x="65" y="0"/>
                            <a:pt x="65" y="0"/>
                            <a:pt x="65" y="0"/>
                          </a:cubicBezTo>
                          <a:cubicBezTo>
                            <a:pt x="65" y="0"/>
                            <a:pt x="65" y="0"/>
                            <a:pt x="65" y="0"/>
                          </a:cubicBezTo>
                          <a:cubicBezTo>
                            <a:pt x="31" y="16"/>
                            <a:pt x="31" y="16"/>
                            <a:pt x="31" y="16"/>
                          </a:cubicBezTo>
                          <a:cubicBezTo>
                            <a:pt x="25" y="19"/>
                            <a:pt x="20" y="24"/>
                            <a:pt x="19" y="33"/>
                          </a:cubicBezTo>
                          <a:cubicBezTo>
                            <a:pt x="1" y="201"/>
                            <a:pt x="1" y="201"/>
                            <a:pt x="1" y="201"/>
                          </a:cubicBezTo>
                          <a:cubicBezTo>
                            <a:pt x="0" y="218"/>
                            <a:pt x="8" y="232"/>
                            <a:pt x="22" y="240"/>
                          </a:cubicBezTo>
                          <a:cubicBezTo>
                            <a:pt x="4" y="323"/>
                            <a:pt x="4" y="323"/>
                            <a:pt x="4" y="323"/>
                          </a:cubicBezTo>
                          <a:cubicBezTo>
                            <a:pt x="2" y="329"/>
                            <a:pt x="6" y="335"/>
                            <a:pt x="13" y="335"/>
                          </a:cubicBezTo>
                          <a:cubicBezTo>
                            <a:pt x="49" y="335"/>
                            <a:pt x="49" y="335"/>
                            <a:pt x="49" y="335"/>
                          </a:cubicBezTo>
                          <a:cubicBezTo>
                            <a:pt x="56" y="335"/>
                            <a:pt x="56" y="335"/>
                            <a:pt x="56" y="335"/>
                          </a:cubicBezTo>
                          <a:cubicBezTo>
                            <a:pt x="56" y="335"/>
                            <a:pt x="56" y="335"/>
                            <a:pt x="56" y="335"/>
                          </a:cubicBezTo>
                          <a:cubicBezTo>
                            <a:pt x="74" y="472"/>
                            <a:pt x="74" y="472"/>
                            <a:pt x="74" y="472"/>
                          </a:cubicBezTo>
                          <a:cubicBezTo>
                            <a:pt x="75" y="478"/>
                            <a:pt x="82" y="484"/>
                            <a:pt x="88" y="484"/>
                          </a:cubicBezTo>
                          <a:cubicBezTo>
                            <a:pt x="124" y="484"/>
                            <a:pt x="124" y="484"/>
                            <a:pt x="124" y="484"/>
                          </a:cubicBezTo>
                          <a:cubicBezTo>
                            <a:pt x="131" y="484"/>
                            <a:pt x="137" y="478"/>
                            <a:pt x="138" y="472"/>
                          </a:cubicBezTo>
                          <a:cubicBezTo>
                            <a:pt x="156" y="335"/>
                            <a:pt x="156" y="335"/>
                            <a:pt x="156" y="335"/>
                          </a:cubicBezTo>
                          <a:cubicBezTo>
                            <a:pt x="156" y="335"/>
                            <a:pt x="156" y="335"/>
                            <a:pt x="156" y="335"/>
                          </a:cubicBezTo>
                          <a:cubicBezTo>
                            <a:pt x="163" y="335"/>
                            <a:pt x="163" y="335"/>
                            <a:pt x="163" y="335"/>
                          </a:cubicBezTo>
                          <a:cubicBezTo>
                            <a:pt x="199" y="335"/>
                            <a:pt x="199" y="335"/>
                            <a:pt x="199" y="335"/>
                          </a:cubicBezTo>
                          <a:cubicBezTo>
                            <a:pt x="206" y="335"/>
                            <a:pt x="210" y="329"/>
                            <a:pt x="208" y="323"/>
                          </a:cubicBezTo>
                          <a:lnTo>
                            <a:pt x="190" y="240"/>
                          </a:lnTo>
                          <a:close/>
                          <a:moveTo>
                            <a:pt x="25" y="228"/>
                          </a:moveTo>
                          <a:cubicBezTo>
                            <a:pt x="23" y="227"/>
                            <a:pt x="22" y="225"/>
                            <a:pt x="20" y="224"/>
                          </a:cubicBezTo>
                          <a:cubicBezTo>
                            <a:pt x="16" y="220"/>
                            <a:pt x="12" y="212"/>
                            <a:pt x="13" y="203"/>
                          </a:cubicBezTo>
                          <a:cubicBezTo>
                            <a:pt x="16" y="178"/>
                            <a:pt x="16" y="178"/>
                            <a:pt x="16" y="178"/>
                          </a:cubicBezTo>
                          <a:cubicBezTo>
                            <a:pt x="36" y="178"/>
                            <a:pt x="36" y="178"/>
                            <a:pt x="36" y="178"/>
                          </a:cubicBezTo>
                          <a:lnTo>
                            <a:pt x="25" y="228"/>
                          </a:lnTo>
                          <a:close/>
                          <a:moveTo>
                            <a:pt x="100" y="472"/>
                          </a:moveTo>
                          <a:cubicBezTo>
                            <a:pt x="88" y="472"/>
                            <a:pt x="88" y="472"/>
                            <a:pt x="88" y="472"/>
                          </a:cubicBezTo>
                          <a:cubicBezTo>
                            <a:pt x="87" y="472"/>
                            <a:pt x="86" y="471"/>
                            <a:pt x="86" y="470"/>
                          </a:cubicBezTo>
                          <a:cubicBezTo>
                            <a:pt x="69" y="335"/>
                            <a:pt x="69" y="335"/>
                            <a:pt x="69" y="335"/>
                          </a:cubicBezTo>
                          <a:cubicBezTo>
                            <a:pt x="100" y="335"/>
                            <a:pt x="100" y="335"/>
                            <a:pt x="100" y="335"/>
                          </a:cubicBezTo>
                          <a:lnTo>
                            <a:pt x="100" y="472"/>
                          </a:lnTo>
                          <a:close/>
                          <a:moveTo>
                            <a:pt x="126" y="470"/>
                          </a:moveTo>
                          <a:cubicBezTo>
                            <a:pt x="126" y="471"/>
                            <a:pt x="125" y="472"/>
                            <a:pt x="124" y="472"/>
                          </a:cubicBezTo>
                          <a:cubicBezTo>
                            <a:pt x="112" y="472"/>
                            <a:pt x="112" y="472"/>
                            <a:pt x="112" y="472"/>
                          </a:cubicBezTo>
                          <a:cubicBezTo>
                            <a:pt x="112" y="335"/>
                            <a:pt x="112" y="335"/>
                            <a:pt x="112" y="335"/>
                          </a:cubicBezTo>
                          <a:cubicBezTo>
                            <a:pt x="143" y="335"/>
                            <a:pt x="143" y="335"/>
                            <a:pt x="143" y="335"/>
                          </a:cubicBezTo>
                          <a:lnTo>
                            <a:pt x="126" y="470"/>
                          </a:lnTo>
                          <a:close/>
                          <a:moveTo>
                            <a:pt x="165" y="154"/>
                          </a:moveTo>
                          <a:cubicBezTo>
                            <a:pt x="47" y="154"/>
                            <a:pt x="47" y="154"/>
                            <a:pt x="47" y="154"/>
                          </a:cubicBezTo>
                          <a:cubicBezTo>
                            <a:pt x="47" y="118"/>
                            <a:pt x="47" y="118"/>
                            <a:pt x="47" y="118"/>
                          </a:cubicBezTo>
                          <a:cubicBezTo>
                            <a:pt x="165" y="118"/>
                            <a:pt x="165" y="118"/>
                            <a:pt x="165" y="118"/>
                          </a:cubicBezTo>
                          <a:lnTo>
                            <a:pt x="165" y="154"/>
                          </a:lnTo>
                          <a:close/>
                          <a:moveTo>
                            <a:pt x="176" y="178"/>
                          </a:moveTo>
                          <a:cubicBezTo>
                            <a:pt x="196" y="178"/>
                            <a:pt x="196" y="178"/>
                            <a:pt x="196" y="178"/>
                          </a:cubicBezTo>
                          <a:cubicBezTo>
                            <a:pt x="199" y="203"/>
                            <a:pt x="199" y="203"/>
                            <a:pt x="199" y="203"/>
                          </a:cubicBezTo>
                          <a:cubicBezTo>
                            <a:pt x="200" y="212"/>
                            <a:pt x="196" y="220"/>
                            <a:pt x="192" y="224"/>
                          </a:cubicBezTo>
                          <a:cubicBezTo>
                            <a:pt x="190" y="225"/>
                            <a:pt x="189" y="227"/>
                            <a:pt x="187" y="228"/>
                          </a:cubicBezTo>
                          <a:lnTo>
                            <a:pt x="176" y="178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0" name="Freeform 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7424738" y="-5275263"/>
                      <a:ext cx="495300" cy="522288"/>
                    </a:xfrm>
                    <a:custGeom>
                      <a:avLst/>
                      <a:gdLst>
                        <a:gd name="T0" fmla="*/ 131 w 132"/>
                        <a:gd name="T1" fmla="*/ 115 h 139"/>
                        <a:gd name="T2" fmla="*/ 120 w 132"/>
                        <a:gd name="T3" fmla="*/ 74 h 139"/>
                        <a:gd name="T4" fmla="*/ 120 w 132"/>
                        <a:gd name="T5" fmla="*/ 54 h 139"/>
                        <a:gd name="T6" fmla="*/ 66 w 132"/>
                        <a:gd name="T7" fmla="*/ 0 h 139"/>
                        <a:gd name="T8" fmla="*/ 12 w 132"/>
                        <a:gd name="T9" fmla="*/ 54 h 139"/>
                        <a:gd name="T10" fmla="*/ 12 w 132"/>
                        <a:gd name="T11" fmla="*/ 69 h 139"/>
                        <a:gd name="T12" fmla="*/ 12 w 132"/>
                        <a:gd name="T13" fmla="*/ 69 h 139"/>
                        <a:gd name="T14" fmla="*/ 1 w 132"/>
                        <a:gd name="T15" fmla="*/ 115 h 139"/>
                        <a:gd name="T16" fmla="*/ 1 w 132"/>
                        <a:gd name="T17" fmla="*/ 121 h 139"/>
                        <a:gd name="T18" fmla="*/ 6 w 132"/>
                        <a:gd name="T19" fmla="*/ 124 h 139"/>
                        <a:gd name="T20" fmla="*/ 29 w 132"/>
                        <a:gd name="T21" fmla="*/ 124 h 139"/>
                        <a:gd name="T22" fmla="*/ 66 w 132"/>
                        <a:gd name="T23" fmla="*/ 139 h 139"/>
                        <a:gd name="T24" fmla="*/ 103 w 132"/>
                        <a:gd name="T25" fmla="*/ 124 h 139"/>
                        <a:gd name="T26" fmla="*/ 126 w 132"/>
                        <a:gd name="T27" fmla="*/ 124 h 139"/>
                        <a:gd name="T28" fmla="*/ 131 w 132"/>
                        <a:gd name="T29" fmla="*/ 121 h 139"/>
                        <a:gd name="T30" fmla="*/ 131 w 132"/>
                        <a:gd name="T31" fmla="*/ 115 h 139"/>
                        <a:gd name="T32" fmla="*/ 24 w 132"/>
                        <a:gd name="T33" fmla="*/ 85 h 139"/>
                        <a:gd name="T34" fmla="*/ 24 w 132"/>
                        <a:gd name="T35" fmla="*/ 75 h 139"/>
                        <a:gd name="T36" fmla="*/ 44 w 132"/>
                        <a:gd name="T37" fmla="*/ 54 h 139"/>
                        <a:gd name="T38" fmla="*/ 72 w 132"/>
                        <a:gd name="T39" fmla="*/ 54 h 139"/>
                        <a:gd name="T40" fmla="*/ 93 w 132"/>
                        <a:gd name="T41" fmla="*/ 34 h 139"/>
                        <a:gd name="T42" fmla="*/ 93 w 132"/>
                        <a:gd name="T43" fmla="*/ 21 h 139"/>
                        <a:gd name="T44" fmla="*/ 108 w 132"/>
                        <a:gd name="T45" fmla="*/ 54 h 139"/>
                        <a:gd name="T46" fmla="*/ 108 w 132"/>
                        <a:gd name="T47" fmla="*/ 85 h 139"/>
                        <a:gd name="T48" fmla="*/ 66 w 132"/>
                        <a:gd name="T49" fmla="*/ 127 h 139"/>
                        <a:gd name="T50" fmla="*/ 24 w 132"/>
                        <a:gd name="T51" fmla="*/ 85 h 1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132" h="139">
                          <a:moveTo>
                            <a:pt x="131" y="115"/>
                          </a:moveTo>
                          <a:cubicBezTo>
                            <a:pt x="121" y="96"/>
                            <a:pt x="120" y="90"/>
                            <a:pt x="120" y="74"/>
                          </a:cubicBezTo>
                          <a:cubicBezTo>
                            <a:pt x="120" y="54"/>
                            <a:pt x="120" y="54"/>
                            <a:pt x="120" y="54"/>
                          </a:cubicBezTo>
                          <a:cubicBezTo>
                            <a:pt x="120" y="24"/>
                            <a:pt x="96" y="0"/>
                            <a:pt x="66" y="0"/>
                          </a:cubicBezTo>
                          <a:cubicBezTo>
                            <a:pt x="36" y="0"/>
                            <a:pt x="12" y="24"/>
                            <a:pt x="12" y="54"/>
                          </a:cubicBezTo>
                          <a:cubicBezTo>
                            <a:pt x="12" y="69"/>
                            <a:pt x="12" y="69"/>
                            <a:pt x="12" y="69"/>
                          </a:cubicBezTo>
                          <a:cubicBezTo>
                            <a:pt x="12" y="69"/>
                            <a:pt x="12" y="69"/>
                            <a:pt x="12" y="69"/>
                          </a:cubicBezTo>
                          <a:cubicBezTo>
                            <a:pt x="12" y="90"/>
                            <a:pt x="12" y="94"/>
                            <a:pt x="1" y="115"/>
                          </a:cubicBezTo>
                          <a:cubicBezTo>
                            <a:pt x="0" y="117"/>
                            <a:pt x="0" y="120"/>
                            <a:pt x="1" y="121"/>
                          </a:cubicBezTo>
                          <a:cubicBezTo>
                            <a:pt x="2" y="123"/>
                            <a:pt x="4" y="124"/>
                            <a:pt x="6" y="124"/>
                          </a:cubicBezTo>
                          <a:cubicBezTo>
                            <a:pt x="29" y="124"/>
                            <a:pt x="29" y="124"/>
                            <a:pt x="29" y="124"/>
                          </a:cubicBezTo>
                          <a:cubicBezTo>
                            <a:pt x="39" y="133"/>
                            <a:pt x="52" y="139"/>
                            <a:pt x="66" y="139"/>
                          </a:cubicBezTo>
                          <a:cubicBezTo>
                            <a:pt x="80" y="139"/>
                            <a:pt x="93" y="133"/>
                            <a:pt x="103" y="124"/>
                          </a:cubicBezTo>
                          <a:cubicBezTo>
                            <a:pt x="126" y="124"/>
                            <a:pt x="126" y="124"/>
                            <a:pt x="126" y="124"/>
                          </a:cubicBezTo>
                          <a:cubicBezTo>
                            <a:pt x="128" y="124"/>
                            <a:pt x="130" y="123"/>
                            <a:pt x="131" y="121"/>
                          </a:cubicBezTo>
                          <a:cubicBezTo>
                            <a:pt x="132" y="120"/>
                            <a:pt x="132" y="117"/>
                            <a:pt x="131" y="115"/>
                          </a:cubicBezTo>
                          <a:close/>
                          <a:moveTo>
                            <a:pt x="24" y="85"/>
                          </a:moveTo>
                          <a:cubicBezTo>
                            <a:pt x="24" y="75"/>
                            <a:pt x="24" y="75"/>
                            <a:pt x="24" y="75"/>
                          </a:cubicBezTo>
                          <a:cubicBezTo>
                            <a:pt x="24" y="63"/>
                            <a:pt x="33" y="54"/>
                            <a:pt x="44" y="54"/>
                          </a:cubicBezTo>
                          <a:cubicBezTo>
                            <a:pt x="58" y="54"/>
                            <a:pt x="72" y="54"/>
                            <a:pt x="72" y="54"/>
                          </a:cubicBezTo>
                          <a:cubicBezTo>
                            <a:pt x="84" y="54"/>
                            <a:pt x="93" y="45"/>
                            <a:pt x="93" y="34"/>
                          </a:cubicBezTo>
                          <a:cubicBezTo>
                            <a:pt x="93" y="34"/>
                            <a:pt x="93" y="28"/>
                            <a:pt x="93" y="21"/>
                          </a:cubicBezTo>
                          <a:cubicBezTo>
                            <a:pt x="102" y="29"/>
                            <a:pt x="108" y="41"/>
                            <a:pt x="108" y="54"/>
                          </a:cubicBezTo>
                          <a:cubicBezTo>
                            <a:pt x="108" y="85"/>
                            <a:pt x="108" y="85"/>
                            <a:pt x="108" y="85"/>
                          </a:cubicBezTo>
                          <a:cubicBezTo>
                            <a:pt x="108" y="108"/>
                            <a:pt x="89" y="127"/>
                            <a:pt x="66" y="127"/>
                          </a:cubicBezTo>
                          <a:cubicBezTo>
                            <a:pt x="43" y="127"/>
                            <a:pt x="24" y="108"/>
                            <a:pt x="24" y="8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01" name="Freeform 10"/>
                  <p:cNvSpPr>
                    <a:spLocks noEditPoints="1"/>
                  </p:cNvSpPr>
                  <p:nvPr/>
                </p:nvSpPr>
                <p:spPr bwMode="auto">
                  <a:xfrm>
                    <a:off x="3551819" y="1229432"/>
                    <a:ext cx="431718" cy="1245471"/>
                  </a:xfrm>
                  <a:custGeom>
                    <a:avLst/>
                    <a:gdLst>
                      <a:gd name="T0" fmla="*/ 190 w 213"/>
                      <a:gd name="T1" fmla="*/ 371 h 615"/>
                      <a:gd name="T2" fmla="*/ 211 w 213"/>
                      <a:gd name="T3" fmla="*/ 332 h 615"/>
                      <a:gd name="T4" fmla="*/ 193 w 213"/>
                      <a:gd name="T5" fmla="*/ 164 h 615"/>
                      <a:gd name="T6" fmla="*/ 181 w 213"/>
                      <a:gd name="T7" fmla="*/ 147 h 615"/>
                      <a:gd name="T8" fmla="*/ 139 w 213"/>
                      <a:gd name="T9" fmla="*/ 128 h 615"/>
                      <a:gd name="T10" fmla="*/ 143 w 213"/>
                      <a:gd name="T11" fmla="*/ 124 h 615"/>
                      <a:gd name="T12" fmla="*/ 166 w 213"/>
                      <a:gd name="T13" fmla="*/ 124 h 615"/>
                      <a:gd name="T14" fmla="*/ 171 w 213"/>
                      <a:gd name="T15" fmla="*/ 121 h 615"/>
                      <a:gd name="T16" fmla="*/ 171 w 213"/>
                      <a:gd name="T17" fmla="*/ 115 h 615"/>
                      <a:gd name="T18" fmla="*/ 160 w 213"/>
                      <a:gd name="T19" fmla="*/ 74 h 615"/>
                      <a:gd name="T20" fmla="*/ 160 w 213"/>
                      <a:gd name="T21" fmla="*/ 54 h 615"/>
                      <a:gd name="T22" fmla="*/ 106 w 213"/>
                      <a:gd name="T23" fmla="*/ 0 h 615"/>
                      <a:gd name="T24" fmla="*/ 52 w 213"/>
                      <a:gd name="T25" fmla="*/ 54 h 615"/>
                      <a:gd name="T26" fmla="*/ 52 w 213"/>
                      <a:gd name="T27" fmla="*/ 69 h 615"/>
                      <a:gd name="T28" fmla="*/ 52 w 213"/>
                      <a:gd name="T29" fmla="*/ 69 h 615"/>
                      <a:gd name="T30" fmla="*/ 41 w 213"/>
                      <a:gd name="T31" fmla="*/ 115 h 615"/>
                      <a:gd name="T32" fmla="*/ 41 w 213"/>
                      <a:gd name="T33" fmla="*/ 121 h 615"/>
                      <a:gd name="T34" fmla="*/ 46 w 213"/>
                      <a:gd name="T35" fmla="*/ 124 h 615"/>
                      <a:gd name="T36" fmla="*/ 69 w 213"/>
                      <a:gd name="T37" fmla="*/ 124 h 615"/>
                      <a:gd name="T38" fmla="*/ 73 w 213"/>
                      <a:gd name="T39" fmla="*/ 128 h 615"/>
                      <a:gd name="T40" fmla="*/ 31 w 213"/>
                      <a:gd name="T41" fmla="*/ 147 h 615"/>
                      <a:gd name="T42" fmla="*/ 19 w 213"/>
                      <a:gd name="T43" fmla="*/ 164 h 615"/>
                      <a:gd name="T44" fmla="*/ 1 w 213"/>
                      <a:gd name="T45" fmla="*/ 332 h 615"/>
                      <a:gd name="T46" fmla="*/ 22 w 213"/>
                      <a:gd name="T47" fmla="*/ 371 h 615"/>
                      <a:gd name="T48" fmla="*/ 4 w 213"/>
                      <a:gd name="T49" fmla="*/ 454 h 615"/>
                      <a:gd name="T50" fmla="*/ 13 w 213"/>
                      <a:gd name="T51" fmla="*/ 466 h 615"/>
                      <a:gd name="T52" fmla="*/ 49 w 213"/>
                      <a:gd name="T53" fmla="*/ 466 h 615"/>
                      <a:gd name="T54" fmla="*/ 69 w 213"/>
                      <a:gd name="T55" fmla="*/ 603 h 615"/>
                      <a:gd name="T56" fmla="*/ 82 w 213"/>
                      <a:gd name="T57" fmla="*/ 615 h 615"/>
                      <a:gd name="T58" fmla="*/ 100 w 213"/>
                      <a:gd name="T59" fmla="*/ 615 h 615"/>
                      <a:gd name="T60" fmla="*/ 100 w 213"/>
                      <a:gd name="T61" fmla="*/ 466 h 615"/>
                      <a:gd name="T62" fmla="*/ 112 w 213"/>
                      <a:gd name="T63" fmla="*/ 466 h 615"/>
                      <a:gd name="T64" fmla="*/ 112 w 213"/>
                      <a:gd name="T65" fmla="*/ 615 h 615"/>
                      <a:gd name="T66" fmla="*/ 130 w 213"/>
                      <a:gd name="T67" fmla="*/ 615 h 615"/>
                      <a:gd name="T68" fmla="*/ 144 w 213"/>
                      <a:gd name="T69" fmla="*/ 603 h 615"/>
                      <a:gd name="T70" fmla="*/ 163 w 213"/>
                      <a:gd name="T71" fmla="*/ 466 h 615"/>
                      <a:gd name="T72" fmla="*/ 199 w 213"/>
                      <a:gd name="T73" fmla="*/ 466 h 615"/>
                      <a:gd name="T74" fmla="*/ 209 w 213"/>
                      <a:gd name="T75" fmla="*/ 454 h 615"/>
                      <a:gd name="T76" fmla="*/ 190 w 213"/>
                      <a:gd name="T77" fmla="*/ 371 h 615"/>
                      <a:gd name="T78" fmla="*/ 25 w 213"/>
                      <a:gd name="T79" fmla="*/ 359 h 615"/>
                      <a:gd name="T80" fmla="*/ 20 w 213"/>
                      <a:gd name="T81" fmla="*/ 355 h 615"/>
                      <a:gd name="T82" fmla="*/ 13 w 213"/>
                      <a:gd name="T83" fmla="*/ 334 h 615"/>
                      <a:gd name="T84" fmla="*/ 16 w 213"/>
                      <a:gd name="T85" fmla="*/ 309 h 615"/>
                      <a:gd name="T86" fmla="*/ 36 w 213"/>
                      <a:gd name="T87" fmla="*/ 309 h 615"/>
                      <a:gd name="T88" fmla="*/ 25 w 213"/>
                      <a:gd name="T89" fmla="*/ 359 h 615"/>
                      <a:gd name="T90" fmla="*/ 106 w 213"/>
                      <a:gd name="T91" fmla="*/ 127 h 615"/>
                      <a:gd name="T92" fmla="*/ 64 w 213"/>
                      <a:gd name="T93" fmla="*/ 85 h 615"/>
                      <a:gd name="T94" fmla="*/ 64 w 213"/>
                      <a:gd name="T95" fmla="*/ 75 h 615"/>
                      <a:gd name="T96" fmla="*/ 84 w 213"/>
                      <a:gd name="T97" fmla="*/ 54 h 615"/>
                      <a:gd name="T98" fmla="*/ 113 w 213"/>
                      <a:gd name="T99" fmla="*/ 54 h 615"/>
                      <a:gd name="T100" fmla="*/ 133 w 213"/>
                      <a:gd name="T101" fmla="*/ 34 h 615"/>
                      <a:gd name="T102" fmla="*/ 133 w 213"/>
                      <a:gd name="T103" fmla="*/ 21 h 615"/>
                      <a:gd name="T104" fmla="*/ 148 w 213"/>
                      <a:gd name="T105" fmla="*/ 54 h 615"/>
                      <a:gd name="T106" fmla="*/ 148 w 213"/>
                      <a:gd name="T107" fmla="*/ 85 h 615"/>
                      <a:gd name="T108" fmla="*/ 106 w 213"/>
                      <a:gd name="T109" fmla="*/ 127 h 615"/>
                      <a:gd name="T110" fmla="*/ 176 w 213"/>
                      <a:gd name="T111" fmla="*/ 309 h 615"/>
                      <a:gd name="T112" fmla="*/ 197 w 213"/>
                      <a:gd name="T113" fmla="*/ 309 h 615"/>
                      <a:gd name="T114" fmla="*/ 199 w 213"/>
                      <a:gd name="T115" fmla="*/ 334 h 615"/>
                      <a:gd name="T116" fmla="*/ 192 w 213"/>
                      <a:gd name="T117" fmla="*/ 355 h 615"/>
                      <a:gd name="T118" fmla="*/ 187 w 213"/>
                      <a:gd name="T119" fmla="*/ 359 h 615"/>
                      <a:gd name="T120" fmla="*/ 176 w 213"/>
                      <a:gd name="T121" fmla="*/ 309 h 6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3" h="615">
                        <a:moveTo>
                          <a:pt x="190" y="371"/>
                        </a:moveTo>
                        <a:cubicBezTo>
                          <a:pt x="204" y="363"/>
                          <a:pt x="213" y="349"/>
                          <a:pt x="211" y="332"/>
                        </a:cubicBezTo>
                        <a:cubicBezTo>
                          <a:pt x="193" y="164"/>
                          <a:pt x="193" y="164"/>
                          <a:pt x="193" y="164"/>
                        </a:cubicBezTo>
                        <a:cubicBezTo>
                          <a:pt x="192" y="155"/>
                          <a:pt x="187" y="150"/>
                          <a:pt x="181" y="147"/>
                        </a:cubicBezTo>
                        <a:cubicBezTo>
                          <a:pt x="139" y="128"/>
                          <a:pt x="139" y="128"/>
                          <a:pt x="139" y="128"/>
                        </a:cubicBezTo>
                        <a:cubicBezTo>
                          <a:pt x="141" y="127"/>
                          <a:pt x="142" y="125"/>
                          <a:pt x="143" y="124"/>
                        </a:cubicBezTo>
                        <a:cubicBezTo>
                          <a:pt x="166" y="124"/>
                          <a:pt x="166" y="124"/>
                          <a:pt x="166" y="124"/>
                        </a:cubicBezTo>
                        <a:cubicBezTo>
                          <a:pt x="168" y="124"/>
                          <a:pt x="170" y="123"/>
                          <a:pt x="171" y="121"/>
                        </a:cubicBezTo>
                        <a:cubicBezTo>
                          <a:pt x="172" y="120"/>
                          <a:pt x="172" y="117"/>
                          <a:pt x="171" y="115"/>
                        </a:cubicBezTo>
                        <a:cubicBezTo>
                          <a:pt x="161" y="96"/>
                          <a:pt x="160" y="90"/>
                          <a:pt x="160" y="74"/>
                        </a:cubicBezTo>
                        <a:cubicBezTo>
                          <a:pt x="160" y="54"/>
                          <a:pt x="160" y="54"/>
                          <a:pt x="160" y="54"/>
                        </a:cubicBezTo>
                        <a:cubicBezTo>
                          <a:pt x="160" y="24"/>
                          <a:pt x="136" y="0"/>
                          <a:pt x="106" y="0"/>
                        </a:cubicBezTo>
                        <a:cubicBezTo>
                          <a:pt x="76" y="0"/>
                          <a:pt x="52" y="24"/>
                          <a:pt x="52" y="54"/>
                        </a:cubicBezTo>
                        <a:cubicBezTo>
                          <a:pt x="52" y="69"/>
                          <a:pt x="52" y="69"/>
                          <a:pt x="52" y="69"/>
                        </a:cubicBezTo>
                        <a:cubicBezTo>
                          <a:pt x="52" y="69"/>
                          <a:pt x="52" y="69"/>
                          <a:pt x="52" y="69"/>
                        </a:cubicBezTo>
                        <a:cubicBezTo>
                          <a:pt x="52" y="90"/>
                          <a:pt x="52" y="94"/>
                          <a:pt x="41" y="115"/>
                        </a:cubicBezTo>
                        <a:cubicBezTo>
                          <a:pt x="40" y="117"/>
                          <a:pt x="40" y="120"/>
                          <a:pt x="41" y="121"/>
                        </a:cubicBezTo>
                        <a:cubicBezTo>
                          <a:pt x="42" y="123"/>
                          <a:pt x="44" y="124"/>
                          <a:pt x="46" y="124"/>
                        </a:cubicBezTo>
                        <a:cubicBezTo>
                          <a:pt x="69" y="124"/>
                          <a:pt x="69" y="124"/>
                          <a:pt x="69" y="124"/>
                        </a:cubicBezTo>
                        <a:cubicBezTo>
                          <a:pt x="70" y="125"/>
                          <a:pt x="72" y="127"/>
                          <a:pt x="73" y="128"/>
                        </a:cubicBezTo>
                        <a:cubicBezTo>
                          <a:pt x="31" y="147"/>
                          <a:pt x="31" y="147"/>
                          <a:pt x="31" y="147"/>
                        </a:cubicBezTo>
                        <a:cubicBezTo>
                          <a:pt x="25" y="150"/>
                          <a:pt x="20" y="155"/>
                          <a:pt x="19" y="164"/>
                        </a:cubicBezTo>
                        <a:cubicBezTo>
                          <a:pt x="1" y="332"/>
                          <a:pt x="1" y="332"/>
                          <a:pt x="1" y="332"/>
                        </a:cubicBezTo>
                        <a:cubicBezTo>
                          <a:pt x="0" y="349"/>
                          <a:pt x="8" y="363"/>
                          <a:pt x="22" y="371"/>
                        </a:cubicBezTo>
                        <a:cubicBezTo>
                          <a:pt x="4" y="454"/>
                          <a:pt x="4" y="454"/>
                          <a:pt x="4" y="454"/>
                        </a:cubicBezTo>
                        <a:cubicBezTo>
                          <a:pt x="2" y="460"/>
                          <a:pt x="6" y="466"/>
                          <a:pt x="13" y="466"/>
                        </a:cubicBezTo>
                        <a:cubicBezTo>
                          <a:pt x="49" y="466"/>
                          <a:pt x="49" y="466"/>
                          <a:pt x="49" y="466"/>
                        </a:cubicBezTo>
                        <a:cubicBezTo>
                          <a:pt x="69" y="603"/>
                          <a:pt x="69" y="603"/>
                          <a:pt x="69" y="603"/>
                        </a:cubicBezTo>
                        <a:cubicBezTo>
                          <a:pt x="69" y="609"/>
                          <a:pt x="76" y="615"/>
                          <a:pt x="82" y="615"/>
                        </a:cubicBezTo>
                        <a:cubicBezTo>
                          <a:pt x="100" y="615"/>
                          <a:pt x="100" y="615"/>
                          <a:pt x="100" y="615"/>
                        </a:cubicBezTo>
                        <a:cubicBezTo>
                          <a:pt x="100" y="466"/>
                          <a:pt x="100" y="466"/>
                          <a:pt x="100" y="466"/>
                        </a:cubicBezTo>
                        <a:cubicBezTo>
                          <a:pt x="104" y="466"/>
                          <a:pt x="108" y="466"/>
                          <a:pt x="112" y="466"/>
                        </a:cubicBezTo>
                        <a:cubicBezTo>
                          <a:pt x="112" y="615"/>
                          <a:pt x="112" y="615"/>
                          <a:pt x="112" y="615"/>
                        </a:cubicBezTo>
                        <a:cubicBezTo>
                          <a:pt x="130" y="615"/>
                          <a:pt x="130" y="615"/>
                          <a:pt x="130" y="615"/>
                        </a:cubicBezTo>
                        <a:cubicBezTo>
                          <a:pt x="137" y="615"/>
                          <a:pt x="143" y="609"/>
                          <a:pt x="144" y="603"/>
                        </a:cubicBezTo>
                        <a:cubicBezTo>
                          <a:pt x="163" y="466"/>
                          <a:pt x="163" y="466"/>
                          <a:pt x="163" y="466"/>
                        </a:cubicBezTo>
                        <a:cubicBezTo>
                          <a:pt x="199" y="466"/>
                          <a:pt x="199" y="466"/>
                          <a:pt x="199" y="466"/>
                        </a:cubicBezTo>
                        <a:cubicBezTo>
                          <a:pt x="206" y="466"/>
                          <a:pt x="210" y="460"/>
                          <a:pt x="209" y="454"/>
                        </a:cubicBezTo>
                        <a:lnTo>
                          <a:pt x="190" y="371"/>
                        </a:lnTo>
                        <a:close/>
                        <a:moveTo>
                          <a:pt x="25" y="359"/>
                        </a:moveTo>
                        <a:cubicBezTo>
                          <a:pt x="23" y="358"/>
                          <a:pt x="22" y="356"/>
                          <a:pt x="20" y="355"/>
                        </a:cubicBezTo>
                        <a:cubicBezTo>
                          <a:pt x="17" y="351"/>
                          <a:pt x="12" y="343"/>
                          <a:pt x="13" y="334"/>
                        </a:cubicBezTo>
                        <a:cubicBezTo>
                          <a:pt x="16" y="309"/>
                          <a:pt x="16" y="309"/>
                          <a:pt x="16" y="309"/>
                        </a:cubicBezTo>
                        <a:cubicBezTo>
                          <a:pt x="36" y="309"/>
                          <a:pt x="36" y="309"/>
                          <a:pt x="36" y="309"/>
                        </a:cubicBezTo>
                        <a:lnTo>
                          <a:pt x="25" y="359"/>
                        </a:lnTo>
                        <a:close/>
                        <a:moveTo>
                          <a:pt x="106" y="127"/>
                        </a:moveTo>
                        <a:cubicBezTo>
                          <a:pt x="83" y="127"/>
                          <a:pt x="64" y="108"/>
                          <a:pt x="64" y="85"/>
                        </a:cubicBezTo>
                        <a:cubicBezTo>
                          <a:pt x="64" y="75"/>
                          <a:pt x="64" y="75"/>
                          <a:pt x="64" y="75"/>
                        </a:cubicBezTo>
                        <a:cubicBezTo>
                          <a:pt x="64" y="63"/>
                          <a:pt x="73" y="54"/>
                          <a:pt x="84" y="54"/>
                        </a:cubicBezTo>
                        <a:cubicBezTo>
                          <a:pt x="98" y="54"/>
                          <a:pt x="112" y="54"/>
                          <a:pt x="113" y="54"/>
                        </a:cubicBezTo>
                        <a:cubicBezTo>
                          <a:pt x="124" y="54"/>
                          <a:pt x="133" y="45"/>
                          <a:pt x="133" y="34"/>
                        </a:cubicBezTo>
                        <a:cubicBezTo>
                          <a:pt x="133" y="34"/>
                          <a:pt x="133" y="28"/>
                          <a:pt x="133" y="21"/>
                        </a:cubicBezTo>
                        <a:cubicBezTo>
                          <a:pt x="142" y="29"/>
                          <a:pt x="148" y="41"/>
                          <a:pt x="148" y="54"/>
                        </a:cubicBezTo>
                        <a:cubicBezTo>
                          <a:pt x="148" y="85"/>
                          <a:pt x="148" y="85"/>
                          <a:pt x="148" y="85"/>
                        </a:cubicBezTo>
                        <a:cubicBezTo>
                          <a:pt x="148" y="108"/>
                          <a:pt x="129" y="127"/>
                          <a:pt x="106" y="127"/>
                        </a:cubicBezTo>
                        <a:close/>
                        <a:moveTo>
                          <a:pt x="176" y="309"/>
                        </a:moveTo>
                        <a:cubicBezTo>
                          <a:pt x="197" y="309"/>
                          <a:pt x="197" y="309"/>
                          <a:pt x="197" y="309"/>
                        </a:cubicBezTo>
                        <a:cubicBezTo>
                          <a:pt x="199" y="334"/>
                          <a:pt x="199" y="334"/>
                          <a:pt x="199" y="334"/>
                        </a:cubicBezTo>
                        <a:cubicBezTo>
                          <a:pt x="200" y="343"/>
                          <a:pt x="196" y="351"/>
                          <a:pt x="192" y="355"/>
                        </a:cubicBezTo>
                        <a:cubicBezTo>
                          <a:pt x="190" y="356"/>
                          <a:pt x="189" y="358"/>
                          <a:pt x="187" y="359"/>
                        </a:cubicBezTo>
                        <a:lnTo>
                          <a:pt x="176" y="30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44F4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9" name="Group 101"/>
                  <p:cNvGrpSpPr/>
                  <p:nvPr/>
                </p:nvGrpSpPr>
                <p:grpSpPr>
                  <a:xfrm>
                    <a:off x="1559748" y="1194265"/>
                    <a:ext cx="443710" cy="1296008"/>
                    <a:chOff x="-9190038" y="-5368925"/>
                    <a:chExt cx="822325" cy="2401887"/>
                  </a:xfrm>
                  <a:grpFill/>
                </p:grpSpPr>
                <p:sp>
                  <p:nvSpPr>
                    <p:cNvPr id="103" name="Freeform 1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8983663" y="-5368925"/>
                      <a:ext cx="406400" cy="525463"/>
                    </a:xfrm>
                    <a:custGeom>
                      <a:avLst/>
                      <a:gdLst>
                        <a:gd name="T0" fmla="*/ 54 w 108"/>
                        <a:gd name="T1" fmla="*/ 0 h 140"/>
                        <a:gd name="T2" fmla="*/ 0 w 108"/>
                        <a:gd name="T3" fmla="*/ 55 h 140"/>
                        <a:gd name="T4" fmla="*/ 0 w 108"/>
                        <a:gd name="T5" fmla="*/ 85 h 140"/>
                        <a:gd name="T6" fmla="*/ 54 w 108"/>
                        <a:gd name="T7" fmla="*/ 140 h 140"/>
                        <a:gd name="T8" fmla="*/ 108 w 108"/>
                        <a:gd name="T9" fmla="*/ 85 h 140"/>
                        <a:gd name="T10" fmla="*/ 108 w 108"/>
                        <a:gd name="T11" fmla="*/ 55 h 140"/>
                        <a:gd name="T12" fmla="*/ 54 w 108"/>
                        <a:gd name="T13" fmla="*/ 0 h 140"/>
                        <a:gd name="T14" fmla="*/ 96 w 108"/>
                        <a:gd name="T15" fmla="*/ 85 h 140"/>
                        <a:gd name="T16" fmla="*/ 54 w 108"/>
                        <a:gd name="T17" fmla="*/ 128 h 140"/>
                        <a:gd name="T18" fmla="*/ 12 w 108"/>
                        <a:gd name="T19" fmla="*/ 85 h 140"/>
                        <a:gd name="T20" fmla="*/ 12 w 108"/>
                        <a:gd name="T21" fmla="*/ 59 h 140"/>
                        <a:gd name="T22" fmla="*/ 33 w 108"/>
                        <a:gd name="T23" fmla="*/ 39 h 140"/>
                        <a:gd name="T24" fmla="*/ 33 w 108"/>
                        <a:gd name="T25" fmla="*/ 39 h 140"/>
                        <a:gd name="T26" fmla="*/ 54 w 108"/>
                        <a:gd name="T27" fmla="*/ 41 h 140"/>
                        <a:gd name="T28" fmla="*/ 91 w 108"/>
                        <a:gd name="T29" fmla="*/ 34 h 140"/>
                        <a:gd name="T30" fmla="*/ 96 w 108"/>
                        <a:gd name="T31" fmla="*/ 55 h 140"/>
                        <a:gd name="T32" fmla="*/ 96 w 108"/>
                        <a:gd name="T33" fmla="*/ 85 h 1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108" h="140">
                          <a:moveTo>
                            <a:pt x="54" y="0"/>
                          </a:moveTo>
                          <a:cubicBezTo>
                            <a:pt x="25" y="0"/>
                            <a:pt x="0" y="25"/>
                            <a:pt x="0" y="55"/>
                          </a:cubicBezTo>
                          <a:cubicBezTo>
                            <a:pt x="0" y="85"/>
                            <a:pt x="0" y="85"/>
                            <a:pt x="0" y="85"/>
                          </a:cubicBezTo>
                          <a:cubicBezTo>
                            <a:pt x="0" y="115"/>
                            <a:pt x="25" y="140"/>
                            <a:pt x="54" y="140"/>
                          </a:cubicBezTo>
                          <a:cubicBezTo>
                            <a:pt x="84" y="140"/>
                            <a:pt x="108" y="115"/>
                            <a:pt x="108" y="85"/>
                          </a:cubicBezTo>
                          <a:cubicBezTo>
                            <a:pt x="108" y="55"/>
                            <a:pt x="108" y="55"/>
                            <a:pt x="108" y="55"/>
                          </a:cubicBezTo>
                          <a:cubicBezTo>
                            <a:pt x="108" y="25"/>
                            <a:pt x="84" y="0"/>
                            <a:pt x="54" y="0"/>
                          </a:cubicBezTo>
                          <a:close/>
                          <a:moveTo>
                            <a:pt x="96" y="85"/>
                          </a:moveTo>
                          <a:cubicBezTo>
                            <a:pt x="96" y="109"/>
                            <a:pt x="78" y="128"/>
                            <a:pt x="54" y="128"/>
                          </a:cubicBezTo>
                          <a:cubicBezTo>
                            <a:pt x="31" y="128"/>
                            <a:pt x="12" y="109"/>
                            <a:pt x="12" y="85"/>
                          </a:cubicBezTo>
                          <a:cubicBezTo>
                            <a:pt x="12" y="59"/>
                            <a:pt x="12" y="59"/>
                            <a:pt x="12" y="59"/>
                          </a:cubicBezTo>
                          <a:cubicBezTo>
                            <a:pt x="12" y="48"/>
                            <a:pt x="21" y="39"/>
                            <a:pt x="33" y="39"/>
                          </a:cubicBezTo>
                          <a:cubicBezTo>
                            <a:pt x="33" y="39"/>
                            <a:pt x="33" y="39"/>
                            <a:pt x="33" y="39"/>
                          </a:cubicBezTo>
                          <a:cubicBezTo>
                            <a:pt x="39" y="41"/>
                            <a:pt x="46" y="41"/>
                            <a:pt x="54" y="41"/>
                          </a:cubicBezTo>
                          <a:cubicBezTo>
                            <a:pt x="70" y="41"/>
                            <a:pt x="83" y="38"/>
                            <a:pt x="91" y="34"/>
                          </a:cubicBezTo>
                          <a:cubicBezTo>
                            <a:pt x="94" y="40"/>
                            <a:pt x="96" y="47"/>
                            <a:pt x="96" y="55"/>
                          </a:cubicBezTo>
                          <a:lnTo>
                            <a:pt x="96" y="85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4" name="Freeform 1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9190038" y="-4868863"/>
                      <a:ext cx="822325" cy="1901825"/>
                    </a:xfrm>
                    <a:custGeom>
                      <a:avLst/>
                      <a:gdLst>
                        <a:gd name="T0" fmla="*/ 218 w 219"/>
                        <a:gd name="T1" fmla="*/ 213 h 507"/>
                        <a:gd name="T2" fmla="*/ 218 w 219"/>
                        <a:gd name="T3" fmla="*/ 213 h 507"/>
                        <a:gd name="T4" fmla="*/ 208 w 219"/>
                        <a:gd name="T5" fmla="*/ 40 h 507"/>
                        <a:gd name="T6" fmla="*/ 196 w 219"/>
                        <a:gd name="T7" fmla="*/ 23 h 507"/>
                        <a:gd name="T8" fmla="*/ 151 w 219"/>
                        <a:gd name="T9" fmla="*/ 0 h 507"/>
                        <a:gd name="T10" fmla="*/ 151 w 219"/>
                        <a:gd name="T11" fmla="*/ 23 h 507"/>
                        <a:gd name="T12" fmla="*/ 148 w 219"/>
                        <a:gd name="T13" fmla="*/ 28 h 507"/>
                        <a:gd name="T14" fmla="*/ 145 w 219"/>
                        <a:gd name="T15" fmla="*/ 29 h 507"/>
                        <a:gd name="T16" fmla="*/ 143 w 219"/>
                        <a:gd name="T17" fmla="*/ 29 h 507"/>
                        <a:gd name="T18" fmla="*/ 129 w 219"/>
                        <a:gd name="T19" fmla="*/ 23 h 507"/>
                        <a:gd name="T20" fmla="*/ 115 w 219"/>
                        <a:gd name="T21" fmla="*/ 66 h 507"/>
                        <a:gd name="T22" fmla="*/ 109 w 219"/>
                        <a:gd name="T23" fmla="*/ 71 h 507"/>
                        <a:gd name="T24" fmla="*/ 109 w 219"/>
                        <a:gd name="T25" fmla="*/ 71 h 507"/>
                        <a:gd name="T26" fmla="*/ 109 w 219"/>
                        <a:gd name="T27" fmla="*/ 71 h 507"/>
                        <a:gd name="T28" fmla="*/ 109 w 219"/>
                        <a:gd name="T29" fmla="*/ 71 h 507"/>
                        <a:gd name="T30" fmla="*/ 104 w 219"/>
                        <a:gd name="T31" fmla="*/ 66 h 507"/>
                        <a:gd name="T32" fmla="*/ 90 w 219"/>
                        <a:gd name="T33" fmla="*/ 23 h 507"/>
                        <a:gd name="T34" fmla="*/ 76 w 219"/>
                        <a:gd name="T35" fmla="*/ 29 h 507"/>
                        <a:gd name="T36" fmla="*/ 74 w 219"/>
                        <a:gd name="T37" fmla="*/ 29 h 507"/>
                        <a:gd name="T38" fmla="*/ 71 w 219"/>
                        <a:gd name="T39" fmla="*/ 28 h 507"/>
                        <a:gd name="T40" fmla="*/ 68 w 219"/>
                        <a:gd name="T41" fmla="*/ 23 h 507"/>
                        <a:gd name="T42" fmla="*/ 68 w 219"/>
                        <a:gd name="T43" fmla="*/ 0 h 507"/>
                        <a:gd name="T44" fmla="*/ 22 w 219"/>
                        <a:gd name="T45" fmla="*/ 23 h 507"/>
                        <a:gd name="T46" fmla="*/ 11 w 219"/>
                        <a:gd name="T47" fmla="*/ 40 h 507"/>
                        <a:gd name="T48" fmla="*/ 0 w 219"/>
                        <a:gd name="T49" fmla="*/ 213 h 507"/>
                        <a:gd name="T50" fmla="*/ 0 w 219"/>
                        <a:gd name="T51" fmla="*/ 213 h 507"/>
                        <a:gd name="T52" fmla="*/ 0 w 219"/>
                        <a:gd name="T53" fmla="*/ 225 h 507"/>
                        <a:gd name="T54" fmla="*/ 34 w 219"/>
                        <a:gd name="T55" fmla="*/ 269 h 507"/>
                        <a:gd name="T56" fmla="*/ 34 w 219"/>
                        <a:gd name="T57" fmla="*/ 507 h 507"/>
                        <a:gd name="T58" fmla="*/ 63 w 219"/>
                        <a:gd name="T59" fmla="*/ 507 h 507"/>
                        <a:gd name="T60" fmla="*/ 76 w 219"/>
                        <a:gd name="T61" fmla="*/ 495 h 507"/>
                        <a:gd name="T62" fmla="*/ 103 w 219"/>
                        <a:gd name="T63" fmla="*/ 271 h 507"/>
                        <a:gd name="T64" fmla="*/ 116 w 219"/>
                        <a:gd name="T65" fmla="*/ 271 h 507"/>
                        <a:gd name="T66" fmla="*/ 142 w 219"/>
                        <a:gd name="T67" fmla="*/ 495 h 507"/>
                        <a:gd name="T68" fmla="*/ 156 w 219"/>
                        <a:gd name="T69" fmla="*/ 507 h 507"/>
                        <a:gd name="T70" fmla="*/ 185 w 219"/>
                        <a:gd name="T71" fmla="*/ 507 h 507"/>
                        <a:gd name="T72" fmla="*/ 185 w 219"/>
                        <a:gd name="T73" fmla="*/ 269 h 507"/>
                        <a:gd name="T74" fmla="*/ 219 w 219"/>
                        <a:gd name="T75" fmla="*/ 225 h 507"/>
                        <a:gd name="T76" fmla="*/ 218 w 219"/>
                        <a:gd name="T77" fmla="*/ 213 h 507"/>
                        <a:gd name="T78" fmla="*/ 34 w 219"/>
                        <a:gd name="T79" fmla="*/ 257 h 507"/>
                        <a:gd name="T80" fmla="*/ 12 w 219"/>
                        <a:gd name="T81" fmla="*/ 225 h 507"/>
                        <a:gd name="T82" fmla="*/ 12 w 219"/>
                        <a:gd name="T83" fmla="*/ 225 h 507"/>
                        <a:gd name="T84" fmla="*/ 34 w 219"/>
                        <a:gd name="T85" fmla="*/ 225 h 507"/>
                        <a:gd name="T86" fmla="*/ 34 w 219"/>
                        <a:gd name="T87" fmla="*/ 257 h 507"/>
                        <a:gd name="T88" fmla="*/ 185 w 219"/>
                        <a:gd name="T89" fmla="*/ 257 h 507"/>
                        <a:gd name="T90" fmla="*/ 185 w 219"/>
                        <a:gd name="T91" fmla="*/ 225 h 507"/>
                        <a:gd name="T92" fmla="*/ 207 w 219"/>
                        <a:gd name="T93" fmla="*/ 225 h 507"/>
                        <a:gd name="T94" fmla="*/ 207 w 219"/>
                        <a:gd name="T95" fmla="*/ 225 h 507"/>
                        <a:gd name="T96" fmla="*/ 185 w 219"/>
                        <a:gd name="T97" fmla="*/ 257 h 5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219" h="507">
                          <a:moveTo>
                            <a:pt x="218" y="213"/>
                          </a:moveTo>
                          <a:cubicBezTo>
                            <a:pt x="218" y="213"/>
                            <a:pt x="218" y="213"/>
                            <a:pt x="218" y="213"/>
                          </a:cubicBezTo>
                          <a:cubicBezTo>
                            <a:pt x="208" y="40"/>
                            <a:pt x="208" y="40"/>
                            <a:pt x="208" y="40"/>
                          </a:cubicBezTo>
                          <a:cubicBezTo>
                            <a:pt x="207" y="30"/>
                            <a:pt x="202" y="26"/>
                            <a:pt x="196" y="23"/>
                          </a:cubicBezTo>
                          <a:cubicBezTo>
                            <a:pt x="151" y="0"/>
                            <a:pt x="151" y="0"/>
                            <a:pt x="151" y="0"/>
                          </a:cubicBezTo>
                          <a:cubicBezTo>
                            <a:pt x="151" y="23"/>
                            <a:pt x="151" y="23"/>
                            <a:pt x="151" y="23"/>
                          </a:cubicBezTo>
                          <a:cubicBezTo>
                            <a:pt x="151" y="25"/>
                            <a:pt x="150" y="27"/>
                            <a:pt x="148" y="28"/>
                          </a:cubicBezTo>
                          <a:cubicBezTo>
                            <a:pt x="147" y="29"/>
                            <a:pt x="146" y="29"/>
                            <a:pt x="145" y="29"/>
                          </a:cubicBezTo>
                          <a:cubicBezTo>
                            <a:pt x="144" y="29"/>
                            <a:pt x="143" y="29"/>
                            <a:pt x="143" y="29"/>
                          </a:cubicBezTo>
                          <a:cubicBezTo>
                            <a:pt x="129" y="23"/>
                            <a:pt x="129" y="23"/>
                            <a:pt x="129" y="23"/>
                          </a:cubicBezTo>
                          <a:cubicBezTo>
                            <a:pt x="115" y="66"/>
                            <a:pt x="115" y="66"/>
                            <a:pt x="115" y="66"/>
                          </a:cubicBezTo>
                          <a:cubicBezTo>
                            <a:pt x="114" y="69"/>
                            <a:pt x="112" y="71"/>
                            <a:pt x="109" y="71"/>
                          </a:cubicBezTo>
                          <a:cubicBezTo>
                            <a:pt x="109" y="71"/>
                            <a:pt x="109" y="71"/>
                            <a:pt x="109" y="71"/>
                          </a:cubicBezTo>
                          <a:cubicBezTo>
                            <a:pt x="109" y="71"/>
                            <a:pt x="109" y="71"/>
                            <a:pt x="109" y="71"/>
                          </a:cubicBezTo>
                          <a:cubicBezTo>
                            <a:pt x="109" y="71"/>
                            <a:pt x="109" y="71"/>
                            <a:pt x="109" y="71"/>
                          </a:cubicBezTo>
                          <a:cubicBezTo>
                            <a:pt x="107" y="71"/>
                            <a:pt x="104" y="69"/>
                            <a:pt x="104" y="66"/>
                          </a:cubicBezTo>
                          <a:cubicBezTo>
                            <a:pt x="90" y="23"/>
                            <a:pt x="90" y="23"/>
                            <a:pt x="90" y="23"/>
                          </a:cubicBezTo>
                          <a:cubicBezTo>
                            <a:pt x="76" y="29"/>
                            <a:pt x="76" y="29"/>
                            <a:pt x="76" y="29"/>
                          </a:cubicBezTo>
                          <a:cubicBezTo>
                            <a:pt x="76" y="29"/>
                            <a:pt x="75" y="29"/>
                            <a:pt x="74" y="29"/>
                          </a:cubicBezTo>
                          <a:cubicBezTo>
                            <a:pt x="73" y="29"/>
                            <a:pt x="72" y="29"/>
                            <a:pt x="71" y="28"/>
                          </a:cubicBezTo>
                          <a:cubicBezTo>
                            <a:pt x="69" y="27"/>
                            <a:pt x="68" y="25"/>
                            <a:pt x="68" y="23"/>
                          </a:cubicBezTo>
                          <a:cubicBezTo>
                            <a:pt x="68" y="0"/>
                            <a:pt x="68" y="0"/>
                            <a:pt x="68" y="0"/>
                          </a:cubicBezTo>
                          <a:cubicBezTo>
                            <a:pt x="22" y="23"/>
                            <a:pt x="22" y="23"/>
                            <a:pt x="22" y="23"/>
                          </a:cubicBezTo>
                          <a:cubicBezTo>
                            <a:pt x="16" y="26"/>
                            <a:pt x="12" y="30"/>
                            <a:pt x="11" y="40"/>
                          </a:cubicBezTo>
                          <a:cubicBezTo>
                            <a:pt x="0" y="213"/>
                            <a:pt x="0" y="213"/>
                            <a:pt x="0" y="213"/>
                          </a:cubicBezTo>
                          <a:cubicBezTo>
                            <a:pt x="0" y="213"/>
                            <a:pt x="0" y="213"/>
                            <a:pt x="0" y="213"/>
                          </a:cubicBezTo>
                          <a:cubicBezTo>
                            <a:pt x="0" y="225"/>
                            <a:pt x="0" y="225"/>
                            <a:pt x="0" y="225"/>
                          </a:cubicBezTo>
                          <a:cubicBezTo>
                            <a:pt x="0" y="246"/>
                            <a:pt x="14" y="264"/>
                            <a:pt x="34" y="269"/>
                          </a:cubicBezTo>
                          <a:cubicBezTo>
                            <a:pt x="34" y="507"/>
                            <a:pt x="34" y="507"/>
                            <a:pt x="34" y="507"/>
                          </a:cubicBezTo>
                          <a:cubicBezTo>
                            <a:pt x="63" y="507"/>
                            <a:pt x="63" y="507"/>
                            <a:pt x="63" y="507"/>
                          </a:cubicBezTo>
                          <a:cubicBezTo>
                            <a:pt x="70" y="507"/>
                            <a:pt x="76" y="501"/>
                            <a:pt x="76" y="495"/>
                          </a:cubicBezTo>
                          <a:cubicBezTo>
                            <a:pt x="103" y="271"/>
                            <a:pt x="103" y="271"/>
                            <a:pt x="103" y="271"/>
                          </a:cubicBezTo>
                          <a:cubicBezTo>
                            <a:pt x="116" y="271"/>
                            <a:pt x="116" y="271"/>
                            <a:pt x="116" y="271"/>
                          </a:cubicBezTo>
                          <a:cubicBezTo>
                            <a:pt x="142" y="495"/>
                            <a:pt x="142" y="495"/>
                            <a:pt x="142" y="495"/>
                          </a:cubicBezTo>
                          <a:cubicBezTo>
                            <a:pt x="143" y="501"/>
                            <a:pt x="149" y="507"/>
                            <a:pt x="156" y="507"/>
                          </a:cubicBezTo>
                          <a:cubicBezTo>
                            <a:pt x="185" y="507"/>
                            <a:pt x="185" y="507"/>
                            <a:pt x="185" y="507"/>
                          </a:cubicBezTo>
                          <a:cubicBezTo>
                            <a:pt x="185" y="269"/>
                            <a:pt x="185" y="269"/>
                            <a:pt x="185" y="269"/>
                          </a:cubicBezTo>
                          <a:cubicBezTo>
                            <a:pt x="205" y="264"/>
                            <a:pt x="219" y="246"/>
                            <a:pt x="219" y="225"/>
                          </a:cubicBezTo>
                          <a:lnTo>
                            <a:pt x="218" y="213"/>
                          </a:lnTo>
                          <a:close/>
                          <a:moveTo>
                            <a:pt x="34" y="257"/>
                          </a:moveTo>
                          <a:cubicBezTo>
                            <a:pt x="21" y="252"/>
                            <a:pt x="12" y="240"/>
                            <a:pt x="12" y="225"/>
                          </a:cubicBezTo>
                          <a:cubicBezTo>
                            <a:pt x="12" y="225"/>
                            <a:pt x="12" y="225"/>
                            <a:pt x="12" y="225"/>
                          </a:cubicBezTo>
                          <a:cubicBezTo>
                            <a:pt x="34" y="225"/>
                            <a:pt x="34" y="225"/>
                            <a:pt x="34" y="225"/>
                          </a:cubicBezTo>
                          <a:lnTo>
                            <a:pt x="34" y="257"/>
                          </a:lnTo>
                          <a:close/>
                          <a:moveTo>
                            <a:pt x="185" y="257"/>
                          </a:moveTo>
                          <a:cubicBezTo>
                            <a:pt x="185" y="225"/>
                            <a:pt x="185" y="225"/>
                            <a:pt x="185" y="225"/>
                          </a:cubicBezTo>
                          <a:cubicBezTo>
                            <a:pt x="207" y="225"/>
                            <a:pt x="207" y="225"/>
                            <a:pt x="207" y="225"/>
                          </a:cubicBezTo>
                          <a:cubicBezTo>
                            <a:pt x="207" y="225"/>
                            <a:pt x="207" y="225"/>
                            <a:pt x="207" y="225"/>
                          </a:cubicBezTo>
                          <a:cubicBezTo>
                            <a:pt x="207" y="240"/>
                            <a:pt x="198" y="252"/>
                            <a:pt x="185" y="25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0" name="Group 104"/>
                  <p:cNvGrpSpPr/>
                  <p:nvPr/>
                </p:nvGrpSpPr>
                <p:grpSpPr>
                  <a:xfrm>
                    <a:off x="2883798" y="1194265"/>
                    <a:ext cx="443710" cy="1296008"/>
                    <a:chOff x="-6070600" y="-5368925"/>
                    <a:chExt cx="822325" cy="2401887"/>
                  </a:xfrm>
                  <a:grpFill/>
                </p:grpSpPr>
                <p:sp>
                  <p:nvSpPr>
                    <p:cNvPr id="106" name="Freeform 1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5864225" y="-5368925"/>
                      <a:ext cx="409575" cy="525463"/>
                    </a:xfrm>
                    <a:custGeom>
                      <a:avLst/>
                      <a:gdLst>
                        <a:gd name="T0" fmla="*/ 55 w 109"/>
                        <a:gd name="T1" fmla="*/ 0 h 140"/>
                        <a:gd name="T2" fmla="*/ 0 w 109"/>
                        <a:gd name="T3" fmla="*/ 55 h 140"/>
                        <a:gd name="T4" fmla="*/ 0 w 109"/>
                        <a:gd name="T5" fmla="*/ 85 h 140"/>
                        <a:gd name="T6" fmla="*/ 55 w 109"/>
                        <a:gd name="T7" fmla="*/ 140 h 140"/>
                        <a:gd name="T8" fmla="*/ 109 w 109"/>
                        <a:gd name="T9" fmla="*/ 85 h 140"/>
                        <a:gd name="T10" fmla="*/ 109 w 109"/>
                        <a:gd name="T11" fmla="*/ 55 h 140"/>
                        <a:gd name="T12" fmla="*/ 55 w 109"/>
                        <a:gd name="T13" fmla="*/ 0 h 140"/>
                        <a:gd name="T14" fmla="*/ 97 w 109"/>
                        <a:gd name="T15" fmla="*/ 85 h 140"/>
                        <a:gd name="T16" fmla="*/ 55 w 109"/>
                        <a:gd name="T17" fmla="*/ 128 h 140"/>
                        <a:gd name="T18" fmla="*/ 12 w 109"/>
                        <a:gd name="T19" fmla="*/ 85 h 140"/>
                        <a:gd name="T20" fmla="*/ 12 w 109"/>
                        <a:gd name="T21" fmla="*/ 59 h 140"/>
                        <a:gd name="T22" fmla="*/ 33 w 109"/>
                        <a:gd name="T23" fmla="*/ 39 h 140"/>
                        <a:gd name="T24" fmla="*/ 33 w 109"/>
                        <a:gd name="T25" fmla="*/ 39 h 140"/>
                        <a:gd name="T26" fmla="*/ 55 w 109"/>
                        <a:gd name="T27" fmla="*/ 41 h 140"/>
                        <a:gd name="T28" fmla="*/ 91 w 109"/>
                        <a:gd name="T29" fmla="*/ 34 h 140"/>
                        <a:gd name="T30" fmla="*/ 97 w 109"/>
                        <a:gd name="T31" fmla="*/ 55 h 140"/>
                        <a:gd name="T32" fmla="*/ 97 w 109"/>
                        <a:gd name="T33" fmla="*/ 85 h 1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109" h="140">
                          <a:moveTo>
                            <a:pt x="55" y="0"/>
                          </a:moveTo>
                          <a:cubicBezTo>
                            <a:pt x="25" y="0"/>
                            <a:pt x="0" y="25"/>
                            <a:pt x="0" y="55"/>
                          </a:cubicBezTo>
                          <a:cubicBezTo>
                            <a:pt x="0" y="85"/>
                            <a:pt x="0" y="85"/>
                            <a:pt x="0" y="85"/>
                          </a:cubicBezTo>
                          <a:cubicBezTo>
                            <a:pt x="0" y="115"/>
                            <a:pt x="25" y="140"/>
                            <a:pt x="55" y="140"/>
                          </a:cubicBezTo>
                          <a:cubicBezTo>
                            <a:pt x="84" y="140"/>
                            <a:pt x="109" y="115"/>
                            <a:pt x="109" y="85"/>
                          </a:cubicBezTo>
                          <a:cubicBezTo>
                            <a:pt x="109" y="55"/>
                            <a:pt x="109" y="55"/>
                            <a:pt x="109" y="55"/>
                          </a:cubicBezTo>
                          <a:cubicBezTo>
                            <a:pt x="109" y="25"/>
                            <a:pt x="84" y="0"/>
                            <a:pt x="55" y="0"/>
                          </a:cubicBezTo>
                          <a:close/>
                          <a:moveTo>
                            <a:pt x="97" y="85"/>
                          </a:moveTo>
                          <a:cubicBezTo>
                            <a:pt x="97" y="109"/>
                            <a:pt x="78" y="128"/>
                            <a:pt x="55" y="128"/>
                          </a:cubicBezTo>
                          <a:cubicBezTo>
                            <a:pt x="31" y="128"/>
                            <a:pt x="12" y="109"/>
                            <a:pt x="12" y="85"/>
                          </a:cubicBezTo>
                          <a:cubicBezTo>
                            <a:pt x="12" y="59"/>
                            <a:pt x="12" y="59"/>
                            <a:pt x="12" y="59"/>
                          </a:cubicBezTo>
                          <a:cubicBezTo>
                            <a:pt x="13" y="48"/>
                            <a:pt x="22" y="39"/>
                            <a:pt x="33" y="39"/>
                          </a:cubicBezTo>
                          <a:cubicBezTo>
                            <a:pt x="33" y="39"/>
                            <a:pt x="33" y="39"/>
                            <a:pt x="33" y="39"/>
                          </a:cubicBezTo>
                          <a:cubicBezTo>
                            <a:pt x="39" y="41"/>
                            <a:pt x="47" y="41"/>
                            <a:pt x="55" y="41"/>
                          </a:cubicBezTo>
                          <a:cubicBezTo>
                            <a:pt x="70" y="41"/>
                            <a:pt x="83" y="38"/>
                            <a:pt x="91" y="34"/>
                          </a:cubicBezTo>
                          <a:cubicBezTo>
                            <a:pt x="95" y="40"/>
                            <a:pt x="97" y="47"/>
                            <a:pt x="97" y="55"/>
                          </a:cubicBezTo>
                          <a:lnTo>
                            <a:pt x="97" y="85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7" name="Freeform 1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6070600" y="-4868863"/>
                      <a:ext cx="822325" cy="1901825"/>
                    </a:xfrm>
                    <a:custGeom>
                      <a:avLst/>
                      <a:gdLst>
                        <a:gd name="T0" fmla="*/ 219 w 219"/>
                        <a:gd name="T1" fmla="*/ 213 h 507"/>
                        <a:gd name="T2" fmla="*/ 219 w 219"/>
                        <a:gd name="T3" fmla="*/ 213 h 507"/>
                        <a:gd name="T4" fmla="*/ 208 w 219"/>
                        <a:gd name="T5" fmla="*/ 40 h 507"/>
                        <a:gd name="T6" fmla="*/ 197 w 219"/>
                        <a:gd name="T7" fmla="*/ 23 h 507"/>
                        <a:gd name="T8" fmla="*/ 151 w 219"/>
                        <a:gd name="T9" fmla="*/ 0 h 507"/>
                        <a:gd name="T10" fmla="*/ 123 w 219"/>
                        <a:gd name="T11" fmla="*/ 90 h 507"/>
                        <a:gd name="T12" fmla="*/ 115 w 219"/>
                        <a:gd name="T13" fmla="*/ 42 h 507"/>
                        <a:gd name="T14" fmla="*/ 126 w 219"/>
                        <a:gd name="T15" fmla="*/ 27 h 507"/>
                        <a:gd name="T16" fmla="*/ 126 w 219"/>
                        <a:gd name="T17" fmla="*/ 27 h 507"/>
                        <a:gd name="T18" fmla="*/ 126 w 219"/>
                        <a:gd name="T19" fmla="*/ 21 h 507"/>
                        <a:gd name="T20" fmla="*/ 119 w 219"/>
                        <a:gd name="T21" fmla="*/ 15 h 507"/>
                        <a:gd name="T22" fmla="*/ 99 w 219"/>
                        <a:gd name="T23" fmla="*/ 15 h 507"/>
                        <a:gd name="T24" fmla="*/ 93 w 219"/>
                        <a:gd name="T25" fmla="*/ 21 h 507"/>
                        <a:gd name="T26" fmla="*/ 93 w 219"/>
                        <a:gd name="T27" fmla="*/ 27 h 507"/>
                        <a:gd name="T28" fmla="*/ 104 w 219"/>
                        <a:gd name="T29" fmla="*/ 42 h 507"/>
                        <a:gd name="T30" fmla="*/ 97 w 219"/>
                        <a:gd name="T31" fmla="*/ 89 h 507"/>
                        <a:gd name="T32" fmla="*/ 68 w 219"/>
                        <a:gd name="T33" fmla="*/ 0 h 507"/>
                        <a:gd name="T34" fmla="*/ 22 w 219"/>
                        <a:gd name="T35" fmla="*/ 23 h 507"/>
                        <a:gd name="T36" fmla="*/ 11 w 219"/>
                        <a:gd name="T37" fmla="*/ 40 h 507"/>
                        <a:gd name="T38" fmla="*/ 0 w 219"/>
                        <a:gd name="T39" fmla="*/ 213 h 507"/>
                        <a:gd name="T40" fmla="*/ 0 w 219"/>
                        <a:gd name="T41" fmla="*/ 213 h 507"/>
                        <a:gd name="T42" fmla="*/ 0 w 219"/>
                        <a:gd name="T43" fmla="*/ 225 h 507"/>
                        <a:gd name="T44" fmla="*/ 34 w 219"/>
                        <a:gd name="T45" fmla="*/ 269 h 507"/>
                        <a:gd name="T46" fmla="*/ 34 w 219"/>
                        <a:gd name="T47" fmla="*/ 507 h 507"/>
                        <a:gd name="T48" fmla="*/ 63 w 219"/>
                        <a:gd name="T49" fmla="*/ 507 h 507"/>
                        <a:gd name="T50" fmla="*/ 76 w 219"/>
                        <a:gd name="T51" fmla="*/ 495 h 507"/>
                        <a:gd name="T52" fmla="*/ 103 w 219"/>
                        <a:gd name="T53" fmla="*/ 271 h 507"/>
                        <a:gd name="T54" fmla="*/ 116 w 219"/>
                        <a:gd name="T55" fmla="*/ 271 h 507"/>
                        <a:gd name="T56" fmla="*/ 143 w 219"/>
                        <a:gd name="T57" fmla="*/ 495 h 507"/>
                        <a:gd name="T58" fmla="*/ 156 w 219"/>
                        <a:gd name="T59" fmla="*/ 507 h 507"/>
                        <a:gd name="T60" fmla="*/ 185 w 219"/>
                        <a:gd name="T61" fmla="*/ 507 h 507"/>
                        <a:gd name="T62" fmla="*/ 185 w 219"/>
                        <a:gd name="T63" fmla="*/ 269 h 507"/>
                        <a:gd name="T64" fmla="*/ 219 w 219"/>
                        <a:gd name="T65" fmla="*/ 225 h 507"/>
                        <a:gd name="T66" fmla="*/ 219 w 219"/>
                        <a:gd name="T67" fmla="*/ 213 h 507"/>
                        <a:gd name="T68" fmla="*/ 34 w 219"/>
                        <a:gd name="T69" fmla="*/ 257 h 507"/>
                        <a:gd name="T70" fmla="*/ 12 w 219"/>
                        <a:gd name="T71" fmla="*/ 225 h 507"/>
                        <a:gd name="T72" fmla="*/ 12 w 219"/>
                        <a:gd name="T73" fmla="*/ 225 h 507"/>
                        <a:gd name="T74" fmla="*/ 34 w 219"/>
                        <a:gd name="T75" fmla="*/ 225 h 507"/>
                        <a:gd name="T76" fmla="*/ 34 w 219"/>
                        <a:gd name="T77" fmla="*/ 257 h 507"/>
                        <a:gd name="T78" fmla="*/ 185 w 219"/>
                        <a:gd name="T79" fmla="*/ 257 h 507"/>
                        <a:gd name="T80" fmla="*/ 185 w 219"/>
                        <a:gd name="T81" fmla="*/ 225 h 507"/>
                        <a:gd name="T82" fmla="*/ 207 w 219"/>
                        <a:gd name="T83" fmla="*/ 225 h 507"/>
                        <a:gd name="T84" fmla="*/ 207 w 219"/>
                        <a:gd name="T85" fmla="*/ 225 h 507"/>
                        <a:gd name="T86" fmla="*/ 185 w 219"/>
                        <a:gd name="T87" fmla="*/ 257 h 5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</a:cxnLst>
                      <a:rect l="0" t="0" r="r" b="b"/>
                      <a:pathLst>
                        <a:path w="219" h="507">
                          <a:moveTo>
                            <a:pt x="219" y="213"/>
                          </a:moveTo>
                          <a:cubicBezTo>
                            <a:pt x="219" y="213"/>
                            <a:pt x="219" y="213"/>
                            <a:pt x="219" y="213"/>
                          </a:cubicBezTo>
                          <a:cubicBezTo>
                            <a:pt x="208" y="40"/>
                            <a:pt x="208" y="40"/>
                            <a:pt x="208" y="40"/>
                          </a:cubicBezTo>
                          <a:cubicBezTo>
                            <a:pt x="207" y="31"/>
                            <a:pt x="202" y="26"/>
                            <a:pt x="197" y="23"/>
                          </a:cubicBezTo>
                          <a:cubicBezTo>
                            <a:pt x="151" y="0"/>
                            <a:pt x="151" y="0"/>
                            <a:pt x="151" y="0"/>
                          </a:cubicBezTo>
                          <a:cubicBezTo>
                            <a:pt x="123" y="90"/>
                            <a:pt x="123" y="90"/>
                            <a:pt x="123" y="90"/>
                          </a:cubicBezTo>
                          <a:cubicBezTo>
                            <a:pt x="115" y="42"/>
                            <a:pt x="115" y="42"/>
                            <a:pt x="115" y="42"/>
                          </a:cubicBezTo>
                          <a:cubicBezTo>
                            <a:pt x="121" y="39"/>
                            <a:pt x="126" y="34"/>
                            <a:pt x="126" y="27"/>
                          </a:cubicBezTo>
                          <a:cubicBezTo>
                            <a:pt x="126" y="27"/>
                            <a:pt x="126" y="27"/>
                            <a:pt x="126" y="27"/>
                          </a:cubicBezTo>
                          <a:cubicBezTo>
                            <a:pt x="126" y="21"/>
                            <a:pt x="126" y="21"/>
                            <a:pt x="126" y="21"/>
                          </a:cubicBezTo>
                          <a:cubicBezTo>
                            <a:pt x="126" y="18"/>
                            <a:pt x="123" y="15"/>
                            <a:pt x="119" y="15"/>
                          </a:cubicBezTo>
                          <a:cubicBezTo>
                            <a:pt x="99" y="15"/>
                            <a:pt x="99" y="15"/>
                            <a:pt x="99" y="15"/>
                          </a:cubicBezTo>
                          <a:cubicBezTo>
                            <a:pt x="96" y="15"/>
                            <a:pt x="93" y="18"/>
                            <a:pt x="93" y="21"/>
                          </a:cubicBezTo>
                          <a:cubicBezTo>
                            <a:pt x="93" y="27"/>
                            <a:pt x="93" y="27"/>
                            <a:pt x="93" y="27"/>
                          </a:cubicBezTo>
                          <a:cubicBezTo>
                            <a:pt x="93" y="34"/>
                            <a:pt x="98" y="39"/>
                            <a:pt x="104" y="42"/>
                          </a:cubicBezTo>
                          <a:cubicBezTo>
                            <a:pt x="97" y="89"/>
                            <a:pt x="97" y="89"/>
                            <a:pt x="97" y="89"/>
                          </a:cubicBezTo>
                          <a:cubicBezTo>
                            <a:pt x="68" y="0"/>
                            <a:pt x="68" y="0"/>
                            <a:pt x="68" y="0"/>
                          </a:cubicBezTo>
                          <a:cubicBezTo>
                            <a:pt x="22" y="23"/>
                            <a:pt x="22" y="23"/>
                            <a:pt x="22" y="23"/>
                          </a:cubicBezTo>
                          <a:cubicBezTo>
                            <a:pt x="17" y="26"/>
                            <a:pt x="12" y="30"/>
                            <a:pt x="11" y="40"/>
                          </a:cubicBezTo>
                          <a:cubicBezTo>
                            <a:pt x="0" y="213"/>
                            <a:pt x="0" y="213"/>
                            <a:pt x="0" y="213"/>
                          </a:cubicBezTo>
                          <a:cubicBezTo>
                            <a:pt x="0" y="213"/>
                            <a:pt x="0" y="213"/>
                            <a:pt x="0" y="213"/>
                          </a:cubicBezTo>
                          <a:cubicBezTo>
                            <a:pt x="0" y="225"/>
                            <a:pt x="0" y="225"/>
                            <a:pt x="0" y="225"/>
                          </a:cubicBezTo>
                          <a:cubicBezTo>
                            <a:pt x="0" y="246"/>
                            <a:pt x="14" y="264"/>
                            <a:pt x="34" y="269"/>
                          </a:cubicBezTo>
                          <a:cubicBezTo>
                            <a:pt x="34" y="507"/>
                            <a:pt x="34" y="507"/>
                            <a:pt x="34" y="507"/>
                          </a:cubicBezTo>
                          <a:cubicBezTo>
                            <a:pt x="63" y="507"/>
                            <a:pt x="63" y="507"/>
                            <a:pt x="63" y="507"/>
                          </a:cubicBezTo>
                          <a:cubicBezTo>
                            <a:pt x="70" y="507"/>
                            <a:pt x="76" y="501"/>
                            <a:pt x="76" y="495"/>
                          </a:cubicBezTo>
                          <a:cubicBezTo>
                            <a:pt x="103" y="271"/>
                            <a:pt x="103" y="271"/>
                            <a:pt x="103" y="271"/>
                          </a:cubicBezTo>
                          <a:cubicBezTo>
                            <a:pt x="116" y="271"/>
                            <a:pt x="116" y="271"/>
                            <a:pt x="116" y="271"/>
                          </a:cubicBezTo>
                          <a:cubicBezTo>
                            <a:pt x="143" y="495"/>
                            <a:pt x="143" y="495"/>
                            <a:pt x="143" y="495"/>
                          </a:cubicBezTo>
                          <a:cubicBezTo>
                            <a:pt x="143" y="501"/>
                            <a:pt x="149" y="507"/>
                            <a:pt x="156" y="507"/>
                          </a:cubicBezTo>
                          <a:cubicBezTo>
                            <a:pt x="185" y="507"/>
                            <a:pt x="185" y="507"/>
                            <a:pt x="185" y="507"/>
                          </a:cubicBezTo>
                          <a:cubicBezTo>
                            <a:pt x="185" y="269"/>
                            <a:pt x="185" y="269"/>
                            <a:pt x="185" y="269"/>
                          </a:cubicBezTo>
                          <a:cubicBezTo>
                            <a:pt x="205" y="264"/>
                            <a:pt x="219" y="246"/>
                            <a:pt x="219" y="225"/>
                          </a:cubicBezTo>
                          <a:lnTo>
                            <a:pt x="219" y="213"/>
                          </a:lnTo>
                          <a:close/>
                          <a:moveTo>
                            <a:pt x="34" y="257"/>
                          </a:moveTo>
                          <a:cubicBezTo>
                            <a:pt x="21" y="252"/>
                            <a:pt x="12" y="240"/>
                            <a:pt x="12" y="225"/>
                          </a:cubicBezTo>
                          <a:cubicBezTo>
                            <a:pt x="12" y="225"/>
                            <a:pt x="12" y="225"/>
                            <a:pt x="12" y="225"/>
                          </a:cubicBezTo>
                          <a:cubicBezTo>
                            <a:pt x="34" y="225"/>
                            <a:pt x="34" y="225"/>
                            <a:pt x="34" y="225"/>
                          </a:cubicBezTo>
                          <a:lnTo>
                            <a:pt x="34" y="257"/>
                          </a:lnTo>
                          <a:close/>
                          <a:moveTo>
                            <a:pt x="185" y="257"/>
                          </a:moveTo>
                          <a:cubicBezTo>
                            <a:pt x="185" y="225"/>
                            <a:pt x="185" y="225"/>
                            <a:pt x="185" y="225"/>
                          </a:cubicBezTo>
                          <a:cubicBezTo>
                            <a:pt x="207" y="225"/>
                            <a:pt x="207" y="225"/>
                            <a:pt x="207" y="225"/>
                          </a:cubicBezTo>
                          <a:cubicBezTo>
                            <a:pt x="207" y="225"/>
                            <a:pt x="207" y="225"/>
                            <a:pt x="207" y="225"/>
                          </a:cubicBezTo>
                          <a:cubicBezTo>
                            <a:pt x="207" y="240"/>
                            <a:pt x="198" y="252"/>
                            <a:pt x="185" y="25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4F4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0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4207849" y="1194265"/>
                    <a:ext cx="445423" cy="1296009"/>
                  </a:xfrm>
                  <a:custGeom>
                    <a:avLst/>
                    <a:gdLst>
                      <a:gd name="T0" fmla="*/ 219 w 220"/>
                      <a:gd name="T1" fmla="*/ 346 h 640"/>
                      <a:gd name="T2" fmla="*/ 219 w 220"/>
                      <a:gd name="T3" fmla="*/ 346 h 640"/>
                      <a:gd name="T4" fmla="*/ 208 w 220"/>
                      <a:gd name="T5" fmla="*/ 173 h 640"/>
                      <a:gd name="T6" fmla="*/ 197 w 220"/>
                      <a:gd name="T7" fmla="*/ 156 h 640"/>
                      <a:gd name="T8" fmla="*/ 151 w 220"/>
                      <a:gd name="T9" fmla="*/ 133 h 640"/>
                      <a:gd name="T10" fmla="*/ 142 w 220"/>
                      <a:gd name="T11" fmla="*/ 129 h 640"/>
                      <a:gd name="T12" fmla="*/ 164 w 220"/>
                      <a:gd name="T13" fmla="*/ 85 h 640"/>
                      <a:gd name="T14" fmla="*/ 164 w 220"/>
                      <a:gd name="T15" fmla="*/ 55 h 640"/>
                      <a:gd name="T16" fmla="*/ 110 w 220"/>
                      <a:gd name="T17" fmla="*/ 0 h 640"/>
                      <a:gd name="T18" fmla="*/ 56 w 220"/>
                      <a:gd name="T19" fmla="*/ 55 h 640"/>
                      <a:gd name="T20" fmla="*/ 56 w 220"/>
                      <a:gd name="T21" fmla="*/ 85 h 640"/>
                      <a:gd name="T22" fmla="*/ 77 w 220"/>
                      <a:gd name="T23" fmla="*/ 129 h 640"/>
                      <a:gd name="T24" fmla="*/ 68 w 220"/>
                      <a:gd name="T25" fmla="*/ 133 h 640"/>
                      <a:gd name="T26" fmla="*/ 23 w 220"/>
                      <a:gd name="T27" fmla="*/ 156 h 640"/>
                      <a:gd name="T28" fmla="*/ 11 w 220"/>
                      <a:gd name="T29" fmla="*/ 173 h 640"/>
                      <a:gd name="T30" fmla="*/ 1 w 220"/>
                      <a:gd name="T31" fmla="*/ 346 h 640"/>
                      <a:gd name="T32" fmla="*/ 1 w 220"/>
                      <a:gd name="T33" fmla="*/ 346 h 640"/>
                      <a:gd name="T34" fmla="*/ 0 w 220"/>
                      <a:gd name="T35" fmla="*/ 358 h 640"/>
                      <a:gd name="T36" fmla="*/ 34 w 220"/>
                      <a:gd name="T37" fmla="*/ 402 h 640"/>
                      <a:gd name="T38" fmla="*/ 34 w 220"/>
                      <a:gd name="T39" fmla="*/ 640 h 640"/>
                      <a:gd name="T40" fmla="*/ 63 w 220"/>
                      <a:gd name="T41" fmla="*/ 640 h 640"/>
                      <a:gd name="T42" fmla="*/ 77 w 220"/>
                      <a:gd name="T43" fmla="*/ 628 h 640"/>
                      <a:gd name="T44" fmla="*/ 103 w 220"/>
                      <a:gd name="T45" fmla="*/ 404 h 640"/>
                      <a:gd name="T46" fmla="*/ 116 w 220"/>
                      <a:gd name="T47" fmla="*/ 404 h 640"/>
                      <a:gd name="T48" fmla="*/ 143 w 220"/>
                      <a:gd name="T49" fmla="*/ 628 h 640"/>
                      <a:gd name="T50" fmla="*/ 156 w 220"/>
                      <a:gd name="T51" fmla="*/ 640 h 640"/>
                      <a:gd name="T52" fmla="*/ 185 w 220"/>
                      <a:gd name="T53" fmla="*/ 640 h 640"/>
                      <a:gd name="T54" fmla="*/ 185 w 220"/>
                      <a:gd name="T55" fmla="*/ 402 h 640"/>
                      <a:gd name="T56" fmla="*/ 220 w 220"/>
                      <a:gd name="T57" fmla="*/ 358 h 640"/>
                      <a:gd name="T58" fmla="*/ 219 w 220"/>
                      <a:gd name="T59" fmla="*/ 346 h 640"/>
                      <a:gd name="T60" fmla="*/ 34 w 220"/>
                      <a:gd name="T61" fmla="*/ 390 h 640"/>
                      <a:gd name="T62" fmla="*/ 12 w 220"/>
                      <a:gd name="T63" fmla="*/ 358 h 640"/>
                      <a:gd name="T64" fmla="*/ 12 w 220"/>
                      <a:gd name="T65" fmla="*/ 358 h 640"/>
                      <a:gd name="T66" fmla="*/ 34 w 220"/>
                      <a:gd name="T67" fmla="*/ 358 h 640"/>
                      <a:gd name="T68" fmla="*/ 34 w 220"/>
                      <a:gd name="T69" fmla="*/ 390 h 640"/>
                      <a:gd name="T70" fmla="*/ 110 w 220"/>
                      <a:gd name="T71" fmla="*/ 128 h 640"/>
                      <a:gd name="T72" fmla="*/ 68 w 220"/>
                      <a:gd name="T73" fmla="*/ 85 h 640"/>
                      <a:gd name="T74" fmla="*/ 68 w 220"/>
                      <a:gd name="T75" fmla="*/ 59 h 640"/>
                      <a:gd name="T76" fmla="*/ 88 w 220"/>
                      <a:gd name="T77" fmla="*/ 39 h 640"/>
                      <a:gd name="T78" fmla="*/ 88 w 220"/>
                      <a:gd name="T79" fmla="*/ 39 h 640"/>
                      <a:gd name="T80" fmla="*/ 110 w 220"/>
                      <a:gd name="T81" fmla="*/ 41 h 640"/>
                      <a:gd name="T82" fmla="*/ 146 w 220"/>
                      <a:gd name="T83" fmla="*/ 34 h 640"/>
                      <a:gd name="T84" fmla="*/ 152 w 220"/>
                      <a:gd name="T85" fmla="*/ 55 h 640"/>
                      <a:gd name="T86" fmla="*/ 152 w 220"/>
                      <a:gd name="T87" fmla="*/ 85 h 640"/>
                      <a:gd name="T88" fmla="*/ 110 w 220"/>
                      <a:gd name="T89" fmla="*/ 128 h 640"/>
                      <a:gd name="T90" fmla="*/ 185 w 220"/>
                      <a:gd name="T91" fmla="*/ 390 h 640"/>
                      <a:gd name="T92" fmla="*/ 185 w 220"/>
                      <a:gd name="T93" fmla="*/ 358 h 640"/>
                      <a:gd name="T94" fmla="*/ 207 w 220"/>
                      <a:gd name="T95" fmla="*/ 358 h 640"/>
                      <a:gd name="T96" fmla="*/ 208 w 220"/>
                      <a:gd name="T97" fmla="*/ 358 h 640"/>
                      <a:gd name="T98" fmla="*/ 185 w 220"/>
                      <a:gd name="T99" fmla="*/ 390 h 6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220" h="640">
                        <a:moveTo>
                          <a:pt x="219" y="346"/>
                        </a:moveTo>
                        <a:cubicBezTo>
                          <a:pt x="219" y="346"/>
                          <a:pt x="219" y="346"/>
                          <a:pt x="219" y="346"/>
                        </a:cubicBezTo>
                        <a:cubicBezTo>
                          <a:pt x="208" y="173"/>
                          <a:pt x="208" y="173"/>
                          <a:pt x="208" y="173"/>
                        </a:cubicBezTo>
                        <a:cubicBezTo>
                          <a:pt x="207" y="164"/>
                          <a:pt x="203" y="159"/>
                          <a:pt x="197" y="156"/>
                        </a:cubicBezTo>
                        <a:cubicBezTo>
                          <a:pt x="151" y="133"/>
                          <a:pt x="151" y="133"/>
                          <a:pt x="151" y="133"/>
                        </a:cubicBezTo>
                        <a:cubicBezTo>
                          <a:pt x="142" y="129"/>
                          <a:pt x="142" y="129"/>
                          <a:pt x="142" y="129"/>
                        </a:cubicBezTo>
                        <a:cubicBezTo>
                          <a:pt x="155" y="119"/>
                          <a:pt x="164" y="103"/>
                          <a:pt x="164" y="85"/>
                        </a:cubicBezTo>
                        <a:cubicBezTo>
                          <a:pt x="164" y="55"/>
                          <a:pt x="164" y="55"/>
                          <a:pt x="164" y="55"/>
                        </a:cubicBezTo>
                        <a:cubicBezTo>
                          <a:pt x="164" y="25"/>
                          <a:pt x="140" y="0"/>
                          <a:pt x="110" y="0"/>
                        </a:cubicBezTo>
                        <a:cubicBezTo>
                          <a:pt x="80" y="0"/>
                          <a:pt x="56" y="25"/>
                          <a:pt x="56" y="55"/>
                        </a:cubicBezTo>
                        <a:cubicBezTo>
                          <a:pt x="56" y="85"/>
                          <a:pt x="56" y="85"/>
                          <a:pt x="56" y="85"/>
                        </a:cubicBezTo>
                        <a:cubicBezTo>
                          <a:pt x="56" y="103"/>
                          <a:pt x="64" y="119"/>
                          <a:pt x="77" y="129"/>
                        </a:cubicBezTo>
                        <a:cubicBezTo>
                          <a:pt x="68" y="133"/>
                          <a:pt x="68" y="133"/>
                          <a:pt x="68" y="133"/>
                        </a:cubicBezTo>
                        <a:cubicBezTo>
                          <a:pt x="23" y="156"/>
                          <a:pt x="23" y="156"/>
                          <a:pt x="23" y="156"/>
                        </a:cubicBezTo>
                        <a:cubicBezTo>
                          <a:pt x="17" y="159"/>
                          <a:pt x="12" y="164"/>
                          <a:pt x="11" y="173"/>
                        </a:cubicBezTo>
                        <a:cubicBezTo>
                          <a:pt x="1" y="346"/>
                          <a:pt x="1" y="346"/>
                          <a:pt x="1" y="346"/>
                        </a:cubicBezTo>
                        <a:cubicBezTo>
                          <a:pt x="1" y="346"/>
                          <a:pt x="1" y="346"/>
                          <a:pt x="1" y="346"/>
                        </a:cubicBezTo>
                        <a:cubicBezTo>
                          <a:pt x="0" y="358"/>
                          <a:pt x="0" y="358"/>
                          <a:pt x="0" y="358"/>
                        </a:cubicBezTo>
                        <a:cubicBezTo>
                          <a:pt x="0" y="379"/>
                          <a:pt x="15" y="397"/>
                          <a:pt x="34" y="402"/>
                        </a:cubicBezTo>
                        <a:cubicBezTo>
                          <a:pt x="34" y="640"/>
                          <a:pt x="34" y="640"/>
                          <a:pt x="34" y="640"/>
                        </a:cubicBezTo>
                        <a:cubicBezTo>
                          <a:pt x="63" y="640"/>
                          <a:pt x="63" y="640"/>
                          <a:pt x="63" y="640"/>
                        </a:cubicBezTo>
                        <a:cubicBezTo>
                          <a:pt x="70" y="640"/>
                          <a:pt x="76" y="634"/>
                          <a:pt x="77" y="628"/>
                        </a:cubicBezTo>
                        <a:cubicBezTo>
                          <a:pt x="103" y="404"/>
                          <a:pt x="103" y="404"/>
                          <a:pt x="103" y="404"/>
                        </a:cubicBezTo>
                        <a:cubicBezTo>
                          <a:pt x="116" y="404"/>
                          <a:pt x="116" y="404"/>
                          <a:pt x="116" y="404"/>
                        </a:cubicBezTo>
                        <a:cubicBezTo>
                          <a:pt x="143" y="628"/>
                          <a:pt x="143" y="628"/>
                          <a:pt x="143" y="628"/>
                        </a:cubicBezTo>
                        <a:cubicBezTo>
                          <a:pt x="144" y="634"/>
                          <a:pt x="150" y="640"/>
                          <a:pt x="156" y="640"/>
                        </a:cubicBezTo>
                        <a:cubicBezTo>
                          <a:pt x="185" y="640"/>
                          <a:pt x="185" y="640"/>
                          <a:pt x="185" y="640"/>
                        </a:cubicBezTo>
                        <a:cubicBezTo>
                          <a:pt x="185" y="402"/>
                          <a:pt x="185" y="402"/>
                          <a:pt x="185" y="402"/>
                        </a:cubicBezTo>
                        <a:cubicBezTo>
                          <a:pt x="205" y="397"/>
                          <a:pt x="220" y="379"/>
                          <a:pt x="220" y="358"/>
                        </a:cubicBezTo>
                        <a:lnTo>
                          <a:pt x="219" y="346"/>
                        </a:lnTo>
                        <a:close/>
                        <a:moveTo>
                          <a:pt x="34" y="390"/>
                        </a:moveTo>
                        <a:cubicBezTo>
                          <a:pt x="21" y="385"/>
                          <a:pt x="12" y="373"/>
                          <a:pt x="12" y="358"/>
                        </a:cubicBezTo>
                        <a:cubicBezTo>
                          <a:pt x="12" y="358"/>
                          <a:pt x="12" y="358"/>
                          <a:pt x="12" y="358"/>
                        </a:cubicBezTo>
                        <a:cubicBezTo>
                          <a:pt x="34" y="358"/>
                          <a:pt x="34" y="358"/>
                          <a:pt x="34" y="358"/>
                        </a:cubicBezTo>
                        <a:lnTo>
                          <a:pt x="34" y="390"/>
                        </a:lnTo>
                        <a:close/>
                        <a:moveTo>
                          <a:pt x="110" y="128"/>
                        </a:moveTo>
                        <a:cubicBezTo>
                          <a:pt x="86" y="128"/>
                          <a:pt x="68" y="109"/>
                          <a:pt x="68" y="85"/>
                        </a:cubicBezTo>
                        <a:cubicBezTo>
                          <a:pt x="68" y="59"/>
                          <a:pt x="68" y="59"/>
                          <a:pt x="68" y="59"/>
                        </a:cubicBezTo>
                        <a:cubicBezTo>
                          <a:pt x="68" y="48"/>
                          <a:pt x="77" y="39"/>
                          <a:pt x="88" y="39"/>
                        </a:cubicBezTo>
                        <a:cubicBezTo>
                          <a:pt x="88" y="39"/>
                          <a:pt x="88" y="39"/>
                          <a:pt x="88" y="39"/>
                        </a:cubicBezTo>
                        <a:cubicBezTo>
                          <a:pt x="94" y="41"/>
                          <a:pt x="102" y="41"/>
                          <a:pt x="110" y="41"/>
                        </a:cubicBezTo>
                        <a:cubicBezTo>
                          <a:pt x="125" y="41"/>
                          <a:pt x="139" y="38"/>
                          <a:pt x="146" y="34"/>
                        </a:cubicBezTo>
                        <a:cubicBezTo>
                          <a:pt x="150" y="40"/>
                          <a:pt x="152" y="47"/>
                          <a:pt x="152" y="55"/>
                        </a:cubicBezTo>
                        <a:cubicBezTo>
                          <a:pt x="152" y="85"/>
                          <a:pt x="152" y="85"/>
                          <a:pt x="152" y="85"/>
                        </a:cubicBezTo>
                        <a:cubicBezTo>
                          <a:pt x="152" y="109"/>
                          <a:pt x="133" y="128"/>
                          <a:pt x="110" y="128"/>
                        </a:cubicBezTo>
                        <a:close/>
                        <a:moveTo>
                          <a:pt x="185" y="390"/>
                        </a:moveTo>
                        <a:cubicBezTo>
                          <a:pt x="185" y="358"/>
                          <a:pt x="185" y="358"/>
                          <a:pt x="185" y="358"/>
                        </a:cubicBezTo>
                        <a:cubicBezTo>
                          <a:pt x="207" y="358"/>
                          <a:pt x="207" y="358"/>
                          <a:pt x="207" y="358"/>
                        </a:cubicBezTo>
                        <a:cubicBezTo>
                          <a:pt x="208" y="358"/>
                          <a:pt x="208" y="358"/>
                          <a:pt x="208" y="358"/>
                        </a:cubicBezTo>
                        <a:cubicBezTo>
                          <a:pt x="207" y="373"/>
                          <a:pt x="198" y="385"/>
                          <a:pt x="185" y="39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44F4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" name="Group 112"/>
                <p:cNvGrpSpPr/>
                <p:nvPr/>
              </p:nvGrpSpPr>
              <p:grpSpPr>
                <a:xfrm>
                  <a:off x="6288982" y="1399360"/>
                  <a:ext cx="355658" cy="355658"/>
                  <a:chOff x="6549009" y="1393825"/>
                  <a:chExt cx="431800" cy="431800"/>
                </a:xfrm>
              </p:grpSpPr>
              <p:sp>
                <p:nvSpPr>
                  <p:cNvPr id="110" name="Pie 109"/>
                  <p:cNvSpPr/>
                  <p:nvPr/>
                </p:nvSpPr>
                <p:spPr bwMode="auto">
                  <a:xfrm flipH="1">
                    <a:off x="6549009" y="1393825"/>
                    <a:ext cx="431800" cy="431800"/>
                  </a:xfrm>
                  <a:prstGeom prst="pie">
                    <a:avLst>
                      <a:gd name="adj1" fmla="val 2797169"/>
                      <a:gd name="adj2" fmla="val 16200000"/>
                    </a:avLst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  <a:headEnd/>
                    <a:tailEnd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975" marR="0" lvl="0" indent="-180975" algn="ctr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Tx/>
                      <a:buFont typeface="Arial" pitchFamily="34" charset="0"/>
                      <a:buChar char="–"/>
                      <a:tabLst/>
                      <a:defRPr/>
                    </a:pPr>
                    <a:endParaRPr kumimoji="0" lang="en-US" sz="1200" b="1" i="0" u="none" strike="noStrike" kern="0" cap="none" spc="0" normalizeH="0" baseline="0" noProof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" name="Oval 111"/>
                  <p:cNvSpPr/>
                  <p:nvPr/>
                </p:nvSpPr>
                <p:spPr bwMode="auto">
                  <a:xfrm>
                    <a:off x="6550025" y="1394841"/>
                    <a:ext cx="429768" cy="429768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  <a:headEnd/>
                    <a:tailEnd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975" marR="0" lvl="0" indent="-180975" algn="ctr" defTabSz="914400" rtl="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FFFFFF"/>
                      </a:buClr>
                      <a:buSzTx/>
                      <a:buFont typeface="Arial" pitchFamily="34" charset="0"/>
                      <a:buChar char="–"/>
                      <a:tabLst/>
                      <a:defRPr/>
                    </a:pPr>
                    <a:endParaRPr kumimoji="0" lang="en-US" sz="1200" b="1" i="0" u="none" strike="noStrike" kern="0" cap="none" spc="0" normalizeH="0" baseline="0" noProof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4" name="Rectangle 113"/>
                <p:cNvSpPr/>
                <p:nvPr/>
              </p:nvSpPr>
              <p:spPr>
                <a:xfrm>
                  <a:off x="6633293" y="1407912"/>
                  <a:ext cx="71526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~50%</a:t>
                  </a:r>
                </a:p>
              </p:txBody>
            </p:sp>
          </p:grpSp>
          <p:cxnSp>
            <p:nvCxnSpPr>
              <p:cNvPr id="117" name="Straight Connector 116"/>
              <p:cNvCxnSpPr/>
              <p:nvPr/>
            </p:nvCxnSpPr>
            <p:spPr>
              <a:xfrm>
                <a:off x="6054468" y="1838328"/>
                <a:ext cx="271462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Footer Placeholder 81"/>
          <p:cNvSpPr>
            <a:spLocks noGrp="1"/>
          </p:cNvSpPr>
          <p:nvPr>
            <p:ph type="ftr" sz="quarter" idx="20"/>
          </p:nvPr>
        </p:nvSpPr>
        <p:spPr>
          <a:xfrm>
            <a:off x="182952" y="6372220"/>
            <a:ext cx="8819052" cy="99278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Urowitz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MB, </a:t>
            </a: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Gladman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DD, </a:t>
            </a: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Ibañez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D, Fortin PR, Bae SC, Gordon C 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Evolution of disease burden over five years in a multicenter inception systemic lupus erythematosus cohort. Arthritis Care Res 2012;64:132–7.; </a:t>
            </a: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Becker-</a:t>
            </a: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Merok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and </a:t>
            </a: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Nossent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HC. Damage accumulation in systemic lupus erythematosus and its relation to disease activity and mortality. </a:t>
            </a:r>
            <a:r>
              <a:rPr kumimoji="0" lang="fi-FI" sz="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 Rheumatology. 2006;33(8):1570-7. </a:t>
            </a:r>
            <a:r>
              <a:rPr kumimoji="0" lang="fi-FI" sz="600" b="1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</a:t>
            </a:r>
            <a:r>
              <a:rPr kumimoji="0" lang="fi-FI" sz="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Chambers SA, </a:t>
            </a:r>
            <a:r>
              <a:rPr kumimoji="0" lang="de-DE" sz="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Allen E, Rahman A, Isenberg D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Damage and mortality in a group of British patients with systemic lupus erythematosus followed up for over 10 years. Rheumatology (Oxford) .2009;48(6):673-5.; </a:t>
            </a: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600" b="0" i="0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Lam</a:t>
            </a:r>
            <a:r>
              <a:rPr kumimoji="0" lang="fr-FR" sz="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GK and Petri M. 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Assessment of systemic lupus erythematosus.</a:t>
            </a:r>
            <a:r>
              <a:rPr kumimoji="0" lang="fr-FR" sz="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Rheumatol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 2005;23(5 </a:t>
            </a: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Suppl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39):120-32.; </a:t>
            </a: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Luijten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KM, </a:t>
            </a: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Tekstra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J, </a:t>
            </a: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Bijlsma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JW, Bijl M. The Systemic Lupus Erythematosus Responder Index (SRI); a new SLE disease activity assessment. </a:t>
            </a: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Autoimmun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Rev. 2012;11(5):326-9 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5848193" y="1342654"/>
            <a:ext cx="2927044" cy="2086346"/>
            <a:chOff x="5829090" y="3529722"/>
            <a:chExt cx="2927044" cy="2086346"/>
          </a:xfrm>
        </p:grpSpPr>
        <p:sp>
          <p:nvSpPr>
            <p:cNvPr id="90" name="Rounded Rectangle 89"/>
            <p:cNvSpPr/>
            <p:nvPr/>
          </p:nvSpPr>
          <p:spPr bwMode="auto">
            <a:xfrm>
              <a:off x="5830054" y="3529722"/>
              <a:ext cx="2926080" cy="2086346"/>
            </a:xfrm>
            <a:prstGeom prst="roundRect">
              <a:avLst>
                <a:gd name="adj" fmla="val 6723"/>
              </a:avLst>
            </a:prstGeom>
            <a:solidFill>
              <a:schemeClr val="bg1"/>
            </a:solidFill>
            <a:ln>
              <a:solidFill>
                <a:schemeClr val="accent5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marR="0" lvl="0" indent="-180975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en-US" sz="12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829090" y="3656557"/>
              <a:ext cx="2926080" cy="1959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0488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El LES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0488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0488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0488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0488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0488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enfermedad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0488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0488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autoimmune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0488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0488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que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0488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0488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puede afectar cualquier sistema orgánico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40488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40488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0488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El </a:t>
              </a:r>
              <a:r>
                <a:rPr kumimoji="0" lang="es-ES_tradn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0488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objetivo</a:t>
              </a: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0488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del tratamiento del LES es </a:t>
              </a:r>
              <a:r>
                <a:rPr kumimoji="0" lang="es-ES_tradn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0488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suprimir la actividad de la enfermedad </a:t>
              </a: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0488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y prevenir complicaciones derivadas de la enfermedad y el tratamiento.</a:t>
              </a:r>
              <a:r>
                <a:rPr kumimoji="0" lang="es-ES_tradnl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40488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  <a:endParaRPr kumimoji="0" lang="nn-NO" sz="1400" b="0" i="0" u="none" strike="noStrike" kern="1200" cap="none" spc="0" normalizeH="0" baseline="30000" noProof="0" dirty="0">
                <a:ln>
                  <a:noFill/>
                </a:ln>
                <a:solidFill>
                  <a:srgbClr val="40488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6C6BB021-C754-4C79-97A5-5C2FBB5A9A85}"/>
              </a:ext>
            </a:extLst>
          </p:cNvPr>
          <p:cNvSpPr txBox="1"/>
          <p:nvPr/>
        </p:nvSpPr>
        <p:spPr>
          <a:xfrm>
            <a:off x="8797368" y="1733266"/>
            <a:ext cx="353943" cy="341215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100" b="0" i="0" u="none" strike="noStrike" kern="1200" cap="none" spc="0" normalizeH="0" baseline="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Presentación para uso en actividades organizadas por GSK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EAF6A8E9-C1AC-4333-93BB-F0F1BDA5AF3A}"/>
              </a:ext>
            </a:extLst>
          </p:cNvPr>
          <p:cNvSpPr/>
          <p:nvPr/>
        </p:nvSpPr>
        <p:spPr>
          <a:xfrm rot="5400000">
            <a:off x="-498303" y="2333913"/>
            <a:ext cx="1202573" cy="184666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" b="0" i="0" u="none" strike="noStrike" kern="1200" cap="none" spc="0" normalizeH="0" baseline="0" noProof="0" dirty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ESP/BEL/0057/18(1) 02/2019</a:t>
            </a:r>
            <a:endParaRPr kumimoji="0" lang="es-ES_tradnl" sz="100" b="0" i="0" u="none" strike="noStrike" kern="1200" cap="none" spc="0" normalizeH="0" baseline="0" noProof="0" dirty="0">
              <a:ln>
                <a:noFill/>
              </a:ln>
              <a:solidFill>
                <a:srgbClr val="4F1D78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7663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1371600"/>
            <a:ext cx="8037513" cy="838200"/>
          </a:xfrm>
          <a:prstGeom prst="roundRect">
            <a:avLst/>
          </a:prstGeom>
          <a:solidFill>
            <a:srgbClr val="FFC00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defRPr/>
            </a:pPr>
            <a:r>
              <a:rPr lang="es-ES_tradnl" sz="2000" b="1" dirty="0">
                <a:solidFill>
                  <a:srgbClr val="800080"/>
                </a:solidFill>
              </a:rPr>
              <a:t>Una proporción significativa de daño acumulado en pacientes con LES </a:t>
            </a:r>
          </a:p>
          <a:p>
            <a:pPr marL="285750" indent="-285750" algn="ctr">
              <a:defRPr/>
            </a:pPr>
            <a:r>
              <a:rPr lang="es-ES_tradnl" sz="2000" b="1" dirty="0">
                <a:solidFill>
                  <a:srgbClr val="800080"/>
                </a:solidFill>
              </a:rPr>
              <a:t>es atribuible al uso de corticoides</a:t>
            </a:r>
            <a:r>
              <a:rPr lang="es-ES_tradnl" sz="2000" b="1" baseline="30000" dirty="0">
                <a:solidFill>
                  <a:srgbClr val="800080"/>
                </a:solidFill>
              </a:rPr>
              <a:t>1</a:t>
            </a:r>
          </a:p>
        </p:txBody>
      </p:sp>
      <p:grpSp>
        <p:nvGrpSpPr>
          <p:cNvPr id="3" name="Group 399"/>
          <p:cNvGrpSpPr>
            <a:grpSpLocks/>
          </p:cNvGrpSpPr>
          <p:nvPr/>
        </p:nvGrpSpPr>
        <p:grpSpPr bwMode="auto">
          <a:xfrm>
            <a:off x="1143000" y="2390775"/>
            <a:ext cx="5422900" cy="3856038"/>
            <a:chOff x="1155906" y="1100114"/>
            <a:chExt cx="6200293" cy="4410304"/>
          </a:xfrm>
        </p:grpSpPr>
        <p:sp>
          <p:nvSpPr>
            <p:cNvPr id="401" name="Freeform 400"/>
            <p:cNvSpPr/>
            <p:nvPr/>
          </p:nvSpPr>
          <p:spPr>
            <a:xfrm>
              <a:off x="1524367" y="4844060"/>
              <a:ext cx="5704777" cy="352243"/>
            </a:xfrm>
            <a:custGeom>
              <a:avLst/>
              <a:gdLst>
                <a:gd name="connsiteX0" fmla="*/ 5705475 w 5705475"/>
                <a:gd name="connsiteY0" fmla="*/ 0 h 352425"/>
                <a:gd name="connsiteX1" fmla="*/ 3800475 w 5705475"/>
                <a:gd name="connsiteY1" fmla="*/ 95250 h 352425"/>
                <a:gd name="connsiteX2" fmla="*/ 1895475 w 5705475"/>
                <a:gd name="connsiteY2" fmla="*/ 185737 h 352425"/>
                <a:gd name="connsiteX3" fmla="*/ 0 w 5705475"/>
                <a:gd name="connsiteY3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5475" h="352425">
                  <a:moveTo>
                    <a:pt x="5705475" y="0"/>
                  </a:moveTo>
                  <a:lnTo>
                    <a:pt x="3800475" y="95250"/>
                  </a:lnTo>
                  <a:lnTo>
                    <a:pt x="1895475" y="185737"/>
                  </a:lnTo>
                  <a:lnTo>
                    <a:pt x="0" y="352425"/>
                  </a:lnTo>
                </a:path>
              </a:pathLst>
            </a:custGeom>
            <a:noFill/>
            <a:ln w="28575">
              <a:solidFill>
                <a:srgbClr val="6AE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403" name="Straight Connector 402"/>
            <p:cNvCxnSpPr/>
            <p:nvPr/>
          </p:nvCxnSpPr>
          <p:spPr>
            <a:xfrm rot="16200000">
              <a:off x="1480793" y="5223539"/>
              <a:ext cx="726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16200000">
              <a:off x="3397511" y="5223539"/>
              <a:ext cx="726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 rot="16200000">
              <a:off x="5292448" y="5223539"/>
              <a:ext cx="726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rot="16200000">
              <a:off x="7191016" y="5223539"/>
              <a:ext cx="726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406"/>
            <p:cNvGrpSpPr>
              <a:grpSpLocks/>
            </p:cNvGrpSpPr>
            <p:nvPr/>
          </p:nvGrpSpPr>
          <p:grpSpPr bwMode="auto">
            <a:xfrm>
              <a:off x="1420508" y="5299288"/>
              <a:ext cx="5904585" cy="211130"/>
              <a:chOff x="1420508" y="5299288"/>
              <a:chExt cx="5904585" cy="211130"/>
            </a:xfrm>
          </p:grpSpPr>
          <p:sp>
            <p:nvSpPr>
              <p:cNvPr id="55381" name="TextBox 486"/>
              <p:cNvSpPr txBox="1">
                <a:spLocks noChangeArrowheads="1"/>
              </p:cNvSpPr>
              <p:nvPr/>
            </p:nvSpPr>
            <p:spPr bwMode="auto">
              <a:xfrm>
                <a:off x="1420508" y="5299288"/>
                <a:ext cx="199767" cy="21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1200" b="1">
                    <a:solidFill>
                      <a:srgbClr val="000000"/>
                    </a:solidFill>
                  </a:rPr>
                  <a:t>&lt;1</a:t>
                </a:r>
              </a:p>
            </p:txBody>
          </p:sp>
          <p:sp>
            <p:nvSpPr>
              <p:cNvPr id="55382" name="TextBox 487"/>
              <p:cNvSpPr txBox="1">
                <a:spLocks noChangeArrowheads="1"/>
              </p:cNvSpPr>
              <p:nvPr/>
            </p:nvSpPr>
            <p:spPr bwMode="auto">
              <a:xfrm>
                <a:off x="3385689" y="5299288"/>
                <a:ext cx="97135" cy="21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1200" b="1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55383" name="TextBox 488"/>
              <p:cNvSpPr txBox="1">
                <a:spLocks noChangeArrowheads="1"/>
              </p:cNvSpPr>
              <p:nvPr/>
            </p:nvSpPr>
            <p:spPr bwMode="auto">
              <a:xfrm>
                <a:off x="5231276" y="5299288"/>
                <a:ext cx="194268" cy="21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1200" b="1">
                    <a:solidFill>
                      <a:srgbClr val="000000"/>
                    </a:solidFill>
                  </a:rPr>
                  <a:t>10</a:t>
                </a:r>
              </a:p>
            </p:txBody>
          </p:sp>
          <p:sp>
            <p:nvSpPr>
              <p:cNvPr id="55384" name="TextBox 489"/>
              <p:cNvSpPr txBox="1">
                <a:spLocks noChangeArrowheads="1"/>
              </p:cNvSpPr>
              <p:nvPr/>
            </p:nvSpPr>
            <p:spPr bwMode="auto">
              <a:xfrm>
                <a:off x="7130825" y="5299288"/>
                <a:ext cx="194268" cy="21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1200" b="1">
                    <a:solidFill>
                      <a:srgbClr val="000000"/>
                    </a:solidFill>
                  </a:rPr>
                  <a:t>15</a:t>
                </a:r>
              </a:p>
            </p:txBody>
          </p:sp>
        </p:grpSp>
        <p:cxnSp>
          <p:nvCxnSpPr>
            <p:cNvPr id="409" name="Straight Connector 408"/>
            <p:cNvCxnSpPr/>
            <p:nvPr/>
          </p:nvCxnSpPr>
          <p:spPr>
            <a:xfrm flipV="1">
              <a:off x="1518921" y="1238106"/>
              <a:ext cx="0" cy="3985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>
              <a:off x="1446318" y="2559926"/>
              <a:ext cx="726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1446318" y="2120530"/>
              <a:ext cx="726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1446318" y="1238106"/>
              <a:ext cx="871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1446318" y="3881746"/>
              <a:ext cx="726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1446318" y="4760539"/>
              <a:ext cx="726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1446318" y="5187226"/>
              <a:ext cx="590988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1446318" y="1679319"/>
              <a:ext cx="726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1446318" y="2992060"/>
              <a:ext cx="726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>
              <a:off x="1446318" y="3445981"/>
              <a:ext cx="726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1446318" y="4322959"/>
              <a:ext cx="726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19"/>
            <p:cNvGrpSpPr>
              <a:grpSpLocks/>
            </p:cNvGrpSpPr>
            <p:nvPr/>
          </p:nvGrpSpPr>
          <p:grpSpPr bwMode="auto">
            <a:xfrm>
              <a:off x="1155906" y="1100114"/>
              <a:ext cx="194268" cy="4160369"/>
              <a:chOff x="1155906" y="1100114"/>
              <a:chExt cx="194268" cy="4160369"/>
            </a:xfrm>
          </p:grpSpPr>
          <p:sp>
            <p:nvSpPr>
              <p:cNvPr id="55371" name="TextBox 476"/>
              <p:cNvSpPr txBox="1">
                <a:spLocks noChangeArrowheads="1"/>
              </p:cNvSpPr>
              <p:nvPr/>
            </p:nvSpPr>
            <p:spPr bwMode="auto">
              <a:xfrm>
                <a:off x="1253039" y="5049353"/>
                <a:ext cx="97135" cy="21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GB" sz="1200" b="1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55372" name="TextBox 477"/>
              <p:cNvSpPr txBox="1">
                <a:spLocks noChangeArrowheads="1"/>
              </p:cNvSpPr>
              <p:nvPr/>
            </p:nvSpPr>
            <p:spPr bwMode="auto">
              <a:xfrm>
                <a:off x="1253039" y="4622506"/>
                <a:ext cx="97135" cy="21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GB" sz="1200" b="1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55373" name="TextBox 478"/>
              <p:cNvSpPr txBox="1">
                <a:spLocks noChangeArrowheads="1"/>
              </p:cNvSpPr>
              <p:nvPr/>
            </p:nvSpPr>
            <p:spPr bwMode="auto">
              <a:xfrm>
                <a:off x="1155906" y="3743576"/>
                <a:ext cx="194268" cy="21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GB" sz="1200" b="1">
                    <a:solidFill>
                      <a:srgbClr val="000000"/>
                    </a:solidFill>
                  </a:rPr>
                  <a:t>15</a:t>
                </a:r>
              </a:p>
            </p:txBody>
          </p:sp>
          <p:sp>
            <p:nvSpPr>
              <p:cNvPr id="55374" name="TextBox 479"/>
              <p:cNvSpPr txBox="1">
                <a:spLocks noChangeArrowheads="1"/>
              </p:cNvSpPr>
              <p:nvPr/>
            </p:nvSpPr>
            <p:spPr bwMode="auto">
              <a:xfrm>
                <a:off x="1155906" y="2420803"/>
                <a:ext cx="194268" cy="21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GB" sz="1200" b="1">
                    <a:solidFill>
                      <a:srgbClr val="000000"/>
                    </a:solidFill>
                  </a:rPr>
                  <a:t>30</a:t>
                </a:r>
              </a:p>
            </p:txBody>
          </p:sp>
          <p:sp>
            <p:nvSpPr>
              <p:cNvPr id="55375" name="TextBox 480"/>
              <p:cNvSpPr txBox="1">
                <a:spLocks noChangeArrowheads="1"/>
              </p:cNvSpPr>
              <p:nvPr/>
            </p:nvSpPr>
            <p:spPr bwMode="auto">
              <a:xfrm>
                <a:off x="1155906" y="1981319"/>
                <a:ext cx="194268" cy="21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GB" sz="1200" b="1">
                    <a:solidFill>
                      <a:srgbClr val="000000"/>
                    </a:solidFill>
                  </a:rPr>
                  <a:t>35</a:t>
                </a:r>
              </a:p>
            </p:txBody>
          </p:sp>
          <p:sp>
            <p:nvSpPr>
              <p:cNvPr id="55376" name="TextBox 481"/>
              <p:cNvSpPr txBox="1">
                <a:spLocks noChangeArrowheads="1"/>
              </p:cNvSpPr>
              <p:nvPr/>
            </p:nvSpPr>
            <p:spPr bwMode="auto">
              <a:xfrm>
                <a:off x="1155906" y="1100114"/>
                <a:ext cx="194268" cy="21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GB" sz="1200" b="1">
                    <a:solidFill>
                      <a:srgbClr val="000000"/>
                    </a:solidFill>
                  </a:rPr>
                  <a:t>45</a:t>
                </a:r>
              </a:p>
            </p:txBody>
          </p:sp>
          <p:sp>
            <p:nvSpPr>
              <p:cNvPr id="55377" name="TextBox 482"/>
              <p:cNvSpPr txBox="1">
                <a:spLocks noChangeArrowheads="1"/>
              </p:cNvSpPr>
              <p:nvPr/>
            </p:nvSpPr>
            <p:spPr bwMode="auto">
              <a:xfrm>
                <a:off x="1155906" y="1541639"/>
                <a:ext cx="194268" cy="21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GB" sz="1200" b="1">
                    <a:solidFill>
                      <a:srgbClr val="000000"/>
                    </a:solidFill>
                  </a:rPr>
                  <a:t>40</a:t>
                </a:r>
              </a:p>
            </p:txBody>
          </p:sp>
          <p:sp>
            <p:nvSpPr>
              <p:cNvPr id="55378" name="TextBox 483"/>
              <p:cNvSpPr txBox="1">
                <a:spLocks noChangeArrowheads="1"/>
              </p:cNvSpPr>
              <p:nvPr/>
            </p:nvSpPr>
            <p:spPr bwMode="auto">
              <a:xfrm>
                <a:off x="1155906" y="2852709"/>
                <a:ext cx="194268" cy="21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GB" sz="1200" b="1">
                    <a:solidFill>
                      <a:srgbClr val="000000"/>
                    </a:solidFill>
                  </a:rPr>
                  <a:t>25</a:t>
                </a:r>
              </a:p>
            </p:txBody>
          </p:sp>
          <p:sp>
            <p:nvSpPr>
              <p:cNvPr id="55379" name="TextBox 484"/>
              <p:cNvSpPr txBox="1">
                <a:spLocks noChangeArrowheads="1"/>
              </p:cNvSpPr>
              <p:nvPr/>
            </p:nvSpPr>
            <p:spPr bwMode="auto">
              <a:xfrm>
                <a:off x="1155906" y="3307256"/>
                <a:ext cx="194268" cy="21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GB" sz="1200" b="1">
                    <a:solidFill>
                      <a:srgbClr val="000000"/>
                    </a:solidFill>
                  </a:rPr>
                  <a:t>20</a:t>
                </a:r>
              </a:p>
            </p:txBody>
          </p:sp>
          <p:sp>
            <p:nvSpPr>
              <p:cNvPr id="55380" name="TextBox 485"/>
              <p:cNvSpPr txBox="1">
                <a:spLocks noChangeArrowheads="1"/>
              </p:cNvSpPr>
              <p:nvPr/>
            </p:nvSpPr>
            <p:spPr bwMode="auto">
              <a:xfrm>
                <a:off x="1155906" y="4184054"/>
                <a:ext cx="194268" cy="21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GB" sz="1200" b="1">
                    <a:solidFill>
                      <a:srgbClr val="000000"/>
                    </a:solidFill>
                  </a:rPr>
                  <a:t>10</a:t>
                </a:r>
              </a:p>
            </p:txBody>
          </p:sp>
        </p:grpSp>
        <p:sp>
          <p:nvSpPr>
            <p:cNvPr id="422" name="Freeform 421"/>
            <p:cNvSpPr/>
            <p:nvPr/>
          </p:nvSpPr>
          <p:spPr>
            <a:xfrm>
              <a:off x="1522551" y="1652083"/>
              <a:ext cx="5690258" cy="3377178"/>
            </a:xfrm>
            <a:custGeom>
              <a:avLst/>
              <a:gdLst>
                <a:gd name="connsiteX0" fmla="*/ 5691117 w 5691117"/>
                <a:gd name="connsiteY0" fmla="*/ 0 h 3377821"/>
                <a:gd name="connsiteX1" fmla="*/ 3794078 w 5691117"/>
                <a:gd name="connsiteY1" fmla="*/ 1521725 h 3377821"/>
                <a:gd name="connsiteX2" fmla="*/ 1897039 w 5691117"/>
                <a:gd name="connsiteY2" fmla="*/ 2149522 h 3377821"/>
                <a:gd name="connsiteX3" fmla="*/ 0 w 5691117"/>
                <a:gd name="connsiteY3" fmla="*/ 3377821 h 337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1117" h="3377821">
                  <a:moveTo>
                    <a:pt x="5691117" y="0"/>
                  </a:moveTo>
                  <a:lnTo>
                    <a:pt x="3794078" y="1521725"/>
                  </a:lnTo>
                  <a:lnTo>
                    <a:pt x="1897039" y="2149522"/>
                  </a:lnTo>
                  <a:lnTo>
                    <a:pt x="0" y="3377821"/>
                  </a:lnTo>
                </a:path>
              </a:pathLst>
            </a:custGeom>
            <a:noFill/>
            <a:ln w="28575">
              <a:solidFill>
                <a:srgbClr val="F29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6" name="Group 422"/>
            <p:cNvGrpSpPr>
              <a:grpSpLocks/>
            </p:cNvGrpSpPr>
            <p:nvPr/>
          </p:nvGrpSpPr>
          <p:grpSpPr bwMode="auto">
            <a:xfrm>
              <a:off x="1458622" y="1592978"/>
              <a:ext cx="5829253" cy="3494622"/>
              <a:chOff x="1458622" y="1592978"/>
              <a:chExt cx="5829253" cy="3494622"/>
            </a:xfrm>
          </p:grpSpPr>
          <p:sp>
            <p:nvSpPr>
              <p:cNvPr id="465" name="Rectangle 464"/>
              <p:cNvSpPr/>
              <p:nvPr/>
            </p:nvSpPr>
            <p:spPr>
              <a:xfrm rot="2700000">
                <a:off x="7171042" y="1592186"/>
                <a:ext cx="116204" cy="116165"/>
              </a:xfrm>
              <a:prstGeom prst="rect">
                <a:avLst/>
              </a:prstGeom>
              <a:solidFill>
                <a:srgbClr val="F29436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66" name="Rectangle 465"/>
              <p:cNvSpPr/>
              <p:nvPr/>
            </p:nvSpPr>
            <p:spPr>
              <a:xfrm rot="2700000">
                <a:off x="5269753" y="3101929"/>
                <a:ext cx="116204" cy="117980"/>
              </a:xfrm>
              <a:prstGeom prst="rect">
                <a:avLst/>
              </a:prstGeom>
              <a:solidFill>
                <a:srgbClr val="F29436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67" name="Rectangle 466"/>
              <p:cNvSpPr/>
              <p:nvPr/>
            </p:nvSpPr>
            <p:spPr>
              <a:xfrm rot="2700000">
                <a:off x="3375723" y="3740142"/>
                <a:ext cx="116204" cy="116165"/>
              </a:xfrm>
              <a:prstGeom prst="rect">
                <a:avLst/>
              </a:prstGeom>
              <a:solidFill>
                <a:srgbClr val="F29436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68" name="Rectangle 467"/>
              <p:cNvSpPr/>
              <p:nvPr/>
            </p:nvSpPr>
            <p:spPr>
              <a:xfrm rot="2700000">
                <a:off x="1459005" y="4971178"/>
                <a:ext cx="116204" cy="116165"/>
              </a:xfrm>
              <a:prstGeom prst="rect">
                <a:avLst/>
              </a:prstGeom>
              <a:solidFill>
                <a:srgbClr val="F29436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oup 423"/>
            <p:cNvGrpSpPr>
              <a:grpSpLocks/>
            </p:cNvGrpSpPr>
            <p:nvPr/>
          </p:nvGrpSpPr>
          <p:grpSpPr bwMode="auto">
            <a:xfrm>
              <a:off x="1458622" y="3102936"/>
              <a:ext cx="5829253" cy="2073665"/>
              <a:chOff x="1458622" y="3102936"/>
              <a:chExt cx="5829253" cy="2073665"/>
            </a:xfrm>
          </p:grpSpPr>
          <p:sp>
            <p:nvSpPr>
              <p:cNvPr id="461" name="Rectangle 460"/>
              <p:cNvSpPr/>
              <p:nvPr/>
            </p:nvSpPr>
            <p:spPr>
              <a:xfrm>
                <a:off x="7171062" y="3102817"/>
                <a:ext cx="116165" cy="116204"/>
              </a:xfrm>
              <a:prstGeom prst="rect">
                <a:avLst/>
              </a:prstGeom>
              <a:solidFill>
                <a:srgbClr val="902A89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62" name="Rectangle 461"/>
              <p:cNvSpPr/>
              <p:nvPr/>
            </p:nvSpPr>
            <p:spPr>
              <a:xfrm>
                <a:off x="5268864" y="4174072"/>
                <a:ext cx="117980" cy="116204"/>
              </a:xfrm>
              <a:prstGeom prst="rect">
                <a:avLst/>
              </a:prstGeom>
              <a:solidFill>
                <a:srgbClr val="902A89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63" name="Rectangle 462"/>
              <p:cNvSpPr/>
              <p:nvPr/>
            </p:nvSpPr>
            <p:spPr>
              <a:xfrm>
                <a:off x="3375743" y="4595311"/>
                <a:ext cx="116165" cy="118019"/>
              </a:xfrm>
              <a:prstGeom prst="rect">
                <a:avLst/>
              </a:prstGeom>
              <a:solidFill>
                <a:srgbClr val="902A89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64" name="Rectangle 463"/>
              <p:cNvSpPr/>
              <p:nvPr/>
            </p:nvSpPr>
            <p:spPr>
              <a:xfrm>
                <a:off x="1459024" y="5060127"/>
                <a:ext cx="116165" cy="116204"/>
              </a:xfrm>
              <a:prstGeom prst="rect">
                <a:avLst/>
              </a:prstGeom>
              <a:solidFill>
                <a:srgbClr val="902A89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5" name="Freeform 424"/>
            <p:cNvSpPr/>
            <p:nvPr/>
          </p:nvSpPr>
          <p:spPr>
            <a:xfrm>
              <a:off x="1522551" y="3144577"/>
              <a:ext cx="5706593" cy="1973652"/>
            </a:xfrm>
            <a:custGeom>
              <a:avLst/>
              <a:gdLst>
                <a:gd name="connsiteX0" fmla="*/ 5705690 w 5705690"/>
                <a:gd name="connsiteY0" fmla="*/ 0 h 1973614"/>
                <a:gd name="connsiteX1" fmla="*/ 3802414 w 5705690"/>
                <a:gd name="connsiteY1" fmla="*/ 1088177 h 1973614"/>
                <a:gd name="connsiteX2" fmla="*/ 1903276 w 5705690"/>
                <a:gd name="connsiteY2" fmla="*/ 1518483 h 1973614"/>
                <a:gd name="connsiteX3" fmla="*/ 0 w 5705690"/>
                <a:gd name="connsiteY3" fmla="*/ 1973614 h 19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5690" h="1973614">
                  <a:moveTo>
                    <a:pt x="5705690" y="0"/>
                  </a:moveTo>
                  <a:lnTo>
                    <a:pt x="3802414" y="1088177"/>
                  </a:lnTo>
                  <a:lnTo>
                    <a:pt x="1903276" y="1518483"/>
                  </a:lnTo>
                  <a:lnTo>
                    <a:pt x="0" y="1973614"/>
                  </a:lnTo>
                </a:path>
              </a:pathLst>
            </a:custGeom>
            <a:noFill/>
            <a:ln w="28575">
              <a:solidFill>
                <a:srgbClr val="902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26" name="Freeform 425"/>
            <p:cNvSpPr/>
            <p:nvPr/>
          </p:nvSpPr>
          <p:spPr>
            <a:xfrm>
              <a:off x="1511661" y="3358828"/>
              <a:ext cx="5713853" cy="1227404"/>
            </a:xfrm>
            <a:custGeom>
              <a:avLst/>
              <a:gdLst>
                <a:gd name="connsiteX0" fmla="*/ 5712736 w 5712736"/>
                <a:gd name="connsiteY0" fmla="*/ 0 h 1226744"/>
                <a:gd name="connsiteX1" fmla="*/ 3816035 w 5712736"/>
                <a:gd name="connsiteY1" fmla="*/ 778598 h 1226744"/>
                <a:gd name="connsiteX2" fmla="*/ 1914808 w 5712736"/>
                <a:gd name="connsiteY2" fmla="*/ 959667 h 1226744"/>
                <a:gd name="connsiteX3" fmla="*/ 0 w 5712736"/>
                <a:gd name="connsiteY3" fmla="*/ 1226744 h 122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2736" h="1226744">
                  <a:moveTo>
                    <a:pt x="5712736" y="0"/>
                  </a:moveTo>
                  <a:lnTo>
                    <a:pt x="3816035" y="778598"/>
                  </a:lnTo>
                  <a:lnTo>
                    <a:pt x="1914808" y="959667"/>
                  </a:lnTo>
                  <a:lnTo>
                    <a:pt x="0" y="1226744"/>
                  </a:lnTo>
                </a:path>
              </a:pathLst>
            </a:cu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27" name="Freeform 426"/>
            <p:cNvSpPr/>
            <p:nvPr/>
          </p:nvSpPr>
          <p:spPr>
            <a:xfrm>
              <a:off x="1517106" y="3883563"/>
              <a:ext cx="5721113" cy="878792"/>
            </a:xfrm>
            <a:custGeom>
              <a:avLst/>
              <a:gdLst>
                <a:gd name="connsiteX0" fmla="*/ 5721791 w 5721791"/>
                <a:gd name="connsiteY0" fmla="*/ 0 h 878186"/>
                <a:gd name="connsiteX1" fmla="*/ 3816036 w 5721791"/>
                <a:gd name="connsiteY1" fmla="*/ 525101 h 878186"/>
                <a:gd name="connsiteX2" fmla="*/ 1919335 w 5721791"/>
                <a:gd name="connsiteY2" fmla="*/ 529627 h 878186"/>
                <a:gd name="connsiteX3" fmla="*/ 0 w 5721791"/>
                <a:gd name="connsiteY3" fmla="*/ 878186 h 87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791" h="878186">
                  <a:moveTo>
                    <a:pt x="5721791" y="0"/>
                  </a:moveTo>
                  <a:lnTo>
                    <a:pt x="3816036" y="525101"/>
                  </a:lnTo>
                  <a:lnTo>
                    <a:pt x="1919335" y="529627"/>
                  </a:lnTo>
                  <a:lnTo>
                    <a:pt x="0" y="878186"/>
                  </a:ln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8" name="Group 427"/>
            <p:cNvGrpSpPr>
              <a:grpSpLocks/>
            </p:cNvGrpSpPr>
            <p:nvPr/>
          </p:nvGrpSpPr>
          <p:grpSpPr bwMode="auto">
            <a:xfrm>
              <a:off x="1443857" y="3269989"/>
              <a:ext cx="5860309" cy="1396746"/>
              <a:chOff x="1443857" y="3269989"/>
              <a:chExt cx="5860309" cy="1396746"/>
            </a:xfrm>
          </p:grpSpPr>
          <p:sp>
            <p:nvSpPr>
              <p:cNvPr id="457" name="Isosceles Triangle 456"/>
              <p:cNvSpPr/>
              <p:nvPr/>
            </p:nvSpPr>
            <p:spPr>
              <a:xfrm>
                <a:off x="1444503" y="4526316"/>
                <a:ext cx="148836" cy="139807"/>
              </a:xfrm>
              <a:prstGeom prst="triangle">
                <a:avLst/>
              </a:prstGeom>
              <a:solidFill>
                <a:srgbClr val="FFC000"/>
              </a:solidFill>
              <a:ln w="28575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58" name="Isosceles Triangle 457"/>
              <p:cNvSpPr/>
              <p:nvPr/>
            </p:nvSpPr>
            <p:spPr>
              <a:xfrm>
                <a:off x="5254343" y="4046975"/>
                <a:ext cx="148836" cy="139807"/>
              </a:xfrm>
              <a:prstGeom prst="triangle">
                <a:avLst/>
              </a:prstGeom>
              <a:solidFill>
                <a:srgbClr val="FFC000"/>
              </a:solidFill>
              <a:ln w="28575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59" name="Isosceles Triangle 458"/>
              <p:cNvSpPr/>
              <p:nvPr/>
            </p:nvSpPr>
            <p:spPr>
              <a:xfrm>
                <a:off x="7154726" y="3269861"/>
                <a:ext cx="148836" cy="139807"/>
              </a:xfrm>
              <a:prstGeom prst="triangle">
                <a:avLst/>
              </a:prstGeom>
              <a:solidFill>
                <a:srgbClr val="FFC000"/>
              </a:solidFill>
              <a:ln w="28575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Isosceles Triangle 459"/>
              <p:cNvSpPr/>
              <p:nvPr/>
            </p:nvSpPr>
            <p:spPr>
              <a:xfrm>
                <a:off x="3359406" y="4232175"/>
                <a:ext cx="148836" cy="139807"/>
              </a:xfrm>
              <a:prstGeom prst="triangle">
                <a:avLst/>
              </a:prstGeom>
              <a:solidFill>
                <a:srgbClr val="FFC000"/>
              </a:solidFill>
              <a:ln w="28575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" name="Group 428"/>
            <p:cNvGrpSpPr>
              <a:grpSpLocks/>
            </p:cNvGrpSpPr>
            <p:nvPr/>
          </p:nvGrpSpPr>
          <p:grpSpPr bwMode="auto">
            <a:xfrm>
              <a:off x="1451745" y="3720709"/>
              <a:ext cx="5833923" cy="1170131"/>
              <a:chOff x="1451745" y="3720709"/>
              <a:chExt cx="5833923" cy="1170131"/>
            </a:xfrm>
          </p:grpSpPr>
          <p:sp>
            <p:nvSpPr>
              <p:cNvPr id="55355" name="TextBox 452"/>
              <p:cNvSpPr txBox="1">
                <a:spLocks noChangeArrowheads="1"/>
              </p:cNvSpPr>
              <p:nvPr/>
            </p:nvSpPr>
            <p:spPr bwMode="auto">
              <a:xfrm>
                <a:off x="7157428" y="3720709"/>
                <a:ext cx="12824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b="1">
                    <a:solidFill>
                      <a:srgbClr val="4F81BD"/>
                    </a:solidFill>
                  </a:rPr>
                  <a:t>x</a:t>
                </a:r>
              </a:p>
            </p:txBody>
          </p:sp>
          <p:sp>
            <p:nvSpPr>
              <p:cNvPr id="55356" name="TextBox 453"/>
              <p:cNvSpPr txBox="1">
                <a:spLocks noChangeArrowheads="1"/>
              </p:cNvSpPr>
              <p:nvPr/>
            </p:nvSpPr>
            <p:spPr bwMode="auto">
              <a:xfrm>
                <a:off x="5260399" y="4244006"/>
                <a:ext cx="12824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b="1">
                    <a:solidFill>
                      <a:srgbClr val="4F81BD"/>
                    </a:solidFill>
                  </a:rPr>
                  <a:t>x</a:t>
                </a:r>
              </a:p>
            </p:txBody>
          </p:sp>
          <p:sp>
            <p:nvSpPr>
              <p:cNvPr id="55357" name="TextBox 454"/>
              <p:cNvSpPr txBox="1">
                <a:spLocks noChangeArrowheads="1"/>
              </p:cNvSpPr>
              <p:nvPr/>
            </p:nvSpPr>
            <p:spPr bwMode="auto">
              <a:xfrm>
                <a:off x="1451745" y="4613841"/>
                <a:ext cx="12824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b="1">
                    <a:solidFill>
                      <a:srgbClr val="4F81BD"/>
                    </a:solidFill>
                  </a:rPr>
                  <a:t>x</a:t>
                </a:r>
              </a:p>
            </p:txBody>
          </p:sp>
          <p:sp>
            <p:nvSpPr>
              <p:cNvPr id="55358" name="TextBox 455"/>
              <p:cNvSpPr txBox="1">
                <a:spLocks noChangeArrowheads="1"/>
              </p:cNvSpPr>
              <p:nvPr/>
            </p:nvSpPr>
            <p:spPr bwMode="auto">
              <a:xfrm>
                <a:off x="3370136" y="4249555"/>
                <a:ext cx="12824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b="1">
                    <a:solidFill>
                      <a:srgbClr val="4F81BD"/>
                    </a:solidFill>
                  </a:rPr>
                  <a:t>x</a:t>
                </a:r>
              </a:p>
            </p:txBody>
          </p:sp>
        </p:grpSp>
        <p:grpSp>
          <p:nvGrpSpPr>
            <p:cNvPr id="10" name="Group 429"/>
            <p:cNvGrpSpPr>
              <a:grpSpLocks/>
            </p:cNvGrpSpPr>
            <p:nvPr/>
          </p:nvGrpSpPr>
          <p:grpSpPr bwMode="auto">
            <a:xfrm>
              <a:off x="1458054" y="4256178"/>
              <a:ext cx="5829821" cy="715003"/>
              <a:chOff x="1458054" y="4256178"/>
              <a:chExt cx="5829821" cy="715003"/>
            </a:xfrm>
          </p:grpSpPr>
          <p:sp>
            <p:nvSpPr>
              <p:cNvPr id="449" name="Rectangle 448"/>
              <p:cNvSpPr/>
              <p:nvPr/>
            </p:nvSpPr>
            <p:spPr>
              <a:xfrm>
                <a:off x="7171061" y="4255778"/>
                <a:ext cx="116165" cy="11620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50" name="Rectangle 449"/>
              <p:cNvSpPr/>
              <p:nvPr/>
            </p:nvSpPr>
            <p:spPr>
              <a:xfrm>
                <a:off x="5268863" y="4430084"/>
                <a:ext cx="117980" cy="11620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51" name="Rectangle 450"/>
              <p:cNvSpPr/>
              <p:nvPr/>
            </p:nvSpPr>
            <p:spPr>
              <a:xfrm>
                <a:off x="3375742" y="4638888"/>
                <a:ext cx="116165" cy="11620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52" name="Rectangle 451"/>
              <p:cNvSpPr/>
              <p:nvPr/>
            </p:nvSpPr>
            <p:spPr>
              <a:xfrm>
                <a:off x="1457208" y="4854954"/>
                <a:ext cx="116165" cy="11620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1" name="Freeform 430"/>
            <p:cNvSpPr/>
            <p:nvPr/>
          </p:nvSpPr>
          <p:spPr>
            <a:xfrm>
              <a:off x="1511661" y="4310248"/>
              <a:ext cx="5717483" cy="624596"/>
            </a:xfrm>
            <a:custGeom>
              <a:avLst/>
              <a:gdLst>
                <a:gd name="connsiteX0" fmla="*/ 5717263 w 5717263"/>
                <a:gd name="connsiteY0" fmla="*/ 0 h 624689"/>
                <a:gd name="connsiteX1" fmla="*/ 3820562 w 5717263"/>
                <a:gd name="connsiteY1" fmla="*/ 185596 h 624689"/>
                <a:gd name="connsiteX2" fmla="*/ 1919334 w 5717263"/>
                <a:gd name="connsiteY2" fmla="*/ 357611 h 624689"/>
                <a:gd name="connsiteX3" fmla="*/ 0 w 5717263"/>
                <a:gd name="connsiteY3" fmla="*/ 624689 h 62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7263" h="624689">
                  <a:moveTo>
                    <a:pt x="5717263" y="0"/>
                  </a:moveTo>
                  <a:lnTo>
                    <a:pt x="3820562" y="185596"/>
                  </a:lnTo>
                  <a:lnTo>
                    <a:pt x="1919334" y="357611"/>
                  </a:lnTo>
                  <a:lnTo>
                    <a:pt x="0" y="624689"/>
                  </a:ln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1" name="Group 431"/>
            <p:cNvGrpSpPr>
              <a:grpSpLocks/>
            </p:cNvGrpSpPr>
            <p:nvPr/>
          </p:nvGrpSpPr>
          <p:grpSpPr bwMode="auto">
            <a:xfrm>
              <a:off x="1447575" y="4328643"/>
              <a:ext cx="5847822" cy="565890"/>
              <a:chOff x="1447575" y="4328643"/>
              <a:chExt cx="5847822" cy="565890"/>
            </a:xfrm>
          </p:grpSpPr>
          <p:sp>
            <p:nvSpPr>
              <p:cNvPr id="445" name="Oval 444"/>
              <p:cNvSpPr/>
              <p:nvPr/>
            </p:nvSpPr>
            <p:spPr>
              <a:xfrm>
                <a:off x="7163800" y="4328405"/>
                <a:ext cx="132501" cy="13254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46" name="Oval 445"/>
              <p:cNvSpPr/>
              <p:nvPr/>
            </p:nvSpPr>
            <p:spPr>
              <a:xfrm>
                <a:off x="5263419" y="4600758"/>
                <a:ext cx="132500" cy="13254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47" name="Oval 446"/>
              <p:cNvSpPr/>
              <p:nvPr/>
            </p:nvSpPr>
            <p:spPr>
              <a:xfrm>
                <a:off x="3368481" y="4704253"/>
                <a:ext cx="132500" cy="13254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48" name="Oval 447"/>
              <p:cNvSpPr/>
              <p:nvPr/>
            </p:nvSpPr>
            <p:spPr>
              <a:xfrm>
                <a:off x="1448133" y="4762355"/>
                <a:ext cx="132500" cy="13254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3" name="Freeform 432"/>
            <p:cNvSpPr/>
            <p:nvPr/>
          </p:nvSpPr>
          <p:spPr>
            <a:xfrm>
              <a:off x="1509846" y="4377429"/>
              <a:ext cx="5719298" cy="461184"/>
            </a:xfrm>
            <a:custGeom>
              <a:avLst/>
              <a:gdLst>
                <a:gd name="connsiteX0" fmla="*/ 5719762 w 5719762"/>
                <a:gd name="connsiteY0" fmla="*/ 0 h 461962"/>
                <a:gd name="connsiteX1" fmla="*/ 3824287 w 5719762"/>
                <a:gd name="connsiteY1" fmla="*/ 295275 h 461962"/>
                <a:gd name="connsiteX2" fmla="*/ 1914525 w 5719762"/>
                <a:gd name="connsiteY2" fmla="*/ 390525 h 461962"/>
                <a:gd name="connsiteX3" fmla="*/ 0 w 5719762"/>
                <a:gd name="connsiteY3" fmla="*/ 461962 h 46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9762" h="461962">
                  <a:moveTo>
                    <a:pt x="5719762" y="0"/>
                  </a:moveTo>
                  <a:lnTo>
                    <a:pt x="3824287" y="295275"/>
                  </a:lnTo>
                  <a:lnTo>
                    <a:pt x="1914525" y="390525"/>
                  </a:lnTo>
                  <a:lnTo>
                    <a:pt x="0" y="461962"/>
                  </a:lnTo>
                </a:path>
              </a:pathLst>
            </a:cu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2" name="Group 433"/>
            <p:cNvGrpSpPr>
              <a:grpSpLocks/>
            </p:cNvGrpSpPr>
            <p:nvPr/>
          </p:nvGrpSpPr>
          <p:grpSpPr bwMode="auto">
            <a:xfrm>
              <a:off x="1458622" y="4351960"/>
              <a:ext cx="5829253" cy="696826"/>
              <a:chOff x="1458622" y="4351960"/>
              <a:chExt cx="5829253" cy="696826"/>
            </a:xfrm>
          </p:grpSpPr>
          <p:sp>
            <p:nvSpPr>
              <p:cNvPr id="441" name="Rectangle 440"/>
              <p:cNvSpPr/>
              <p:nvPr/>
            </p:nvSpPr>
            <p:spPr>
              <a:xfrm>
                <a:off x="7171062" y="4352010"/>
                <a:ext cx="116165" cy="1162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5268864" y="4711516"/>
                <a:ext cx="117980" cy="11801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43" name="Rectangle 442"/>
              <p:cNvSpPr/>
              <p:nvPr/>
            </p:nvSpPr>
            <p:spPr>
              <a:xfrm>
                <a:off x="3375743" y="4876743"/>
                <a:ext cx="116165" cy="1162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44" name="Rectangle 443"/>
              <p:cNvSpPr/>
              <p:nvPr/>
            </p:nvSpPr>
            <p:spPr>
              <a:xfrm>
                <a:off x="1459024" y="4933030"/>
                <a:ext cx="116165" cy="1162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5" name="Freeform 434"/>
            <p:cNvSpPr/>
            <p:nvPr/>
          </p:nvSpPr>
          <p:spPr>
            <a:xfrm>
              <a:off x="1518921" y="4395586"/>
              <a:ext cx="5730189" cy="613702"/>
            </a:xfrm>
            <a:custGeom>
              <a:avLst/>
              <a:gdLst>
                <a:gd name="connsiteX0" fmla="*/ 5729287 w 5729287"/>
                <a:gd name="connsiteY0" fmla="*/ 0 h 614362"/>
                <a:gd name="connsiteX1" fmla="*/ 3810000 w 5729287"/>
                <a:gd name="connsiteY1" fmla="*/ 366712 h 614362"/>
                <a:gd name="connsiteX2" fmla="*/ 1924050 w 5729287"/>
                <a:gd name="connsiteY2" fmla="*/ 528637 h 614362"/>
                <a:gd name="connsiteX3" fmla="*/ 0 w 5729287"/>
                <a:gd name="connsiteY3" fmla="*/ 614362 h 61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287" h="614362">
                  <a:moveTo>
                    <a:pt x="5729287" y="0"/>
                  </a:moveTo>
                  <a:lnTo>
                    <a:pt x="3810000" y="366712"/>
                  </a:lnTo>
                  <a:lnTo>
                    <a:pt x="1924050" y="528637"/>
                  </a:lnTo>
                  <a:lnTo>
                    <a:pt x="0" y="614362"/>
                  </a:lnTo>
                </a:path>
              </a:pathLst>
            </a:cu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3" name="Group 435"/>
            <p:cNvGrpSpPr>
              <a:grpSpLocks/>
            </p:cNvGrpSpPr>
            <p:nvPr/>
          </p:nvGrpSpPr>
          <p:grpSpPr bwMode="auto">
            <a:xfrm>
              <a:off x="1445395" y="4772181"/>
              <a:ext cx="5858771" cy="462029"/>
              <a:chOff x="1445395" y="4772181"/>
              <a:chExt cx="5858771" cy="462029"/>
            </a:xfrm>
          </p:grpSpPr>
          <p:sp>
            <p:nvSpPr>
              <p:cNvPr id="437" name="Isosceles Triangle 436"/>
              <p:cNvSpPr/>
              <p:nvPr/>
            </p:nvSpPr>
            <p:spPr>
              <a:xfrm>
                <a:off x="7154726" y="4771433"/>
                <a:ext cx="148836" cy="141624"/>
              </a:xfrm>
              <a:prstGeom prst="triangle">
                <a:avLst/>
              </a:prstGeom>
              <a:solidFill>
                <a:srgbClr val="6AE838"/>
              </a:solidFill>
              <a:ln w="28575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38" name="Isosceles Triangle 437"/>
              <p:cNvSpPr/>
              <p:nvPr/>
            </p:nvSpPr>
            <p:spPr>
              <a:xfrm>
                <a:off x="5252529" y="4860402"/>
                <a:ext cx="150651" cy="141624"/>
              </a:xfrm>
              <a:prstGeom prst="triangle">
                <a:avLst/>
              </a:prstGeom>
              <a:solidFill>
                <a:srgbClr val="6AE838"/>
              </a:solidFill>
              <a:ln w="28575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39" name="Isosceles Triangle 438"/>
              <p:cNvSpPr/>
              <p:nvPr/>
            </p:nvSpPr>
            <p:spPr>
              <a:xfrm>
                <a:off x="3359406" y="4963896"/>
                <a:ext cx="148836" cy="141624"/>
              </a:xfrm>
              <a:prstGeom prst="triangle">
                <a:avLst/>
              </a:prstGeom>
              <a:solidFill>
                <a:srgbClr val="6AE838"/>
              </a:solidFill>
              <a:ln w="28575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40" name="Isosceles Triangle 439"/>
              <p:cNvSpPr/>
              <p:nvPr/>
            </p:nvSpPr>
            <p:spPr>
              <a:xfrm>
                <a:off x="1444503" y="5092810"/>
                <a:ext cx="148836" cy="141624"/>
              </a:xfrm>
              <a:prstGeom prst="triangle">
                <a:avLst/>
              </a:prstGeom>
              <a:solidFill>
                <a:srgbClr val="6AE838"/>
              </a:solidFill>
              <a:ln w="28575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5300" name="96 CuadroTexto"/>
          <p:cNvSpPr txBox="1">
            <a:spLocks noChangeArrowheads="1"/>
          </p:cNvSpPr>
          <p:nvPr/>
        </p:nvSpPr>
        <p:spPr bwMode="auto">
          <a:xfrm>
            <a:off x="6589713" y="2540000"/>
            <a:ext cx="1617662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000000"/>
                </a:solidFill>
                <a:latin typeface="Calibri" pitchFamily="34" charset="0"/>
              </a:rPr>
              <a:t>Osteomuscular</a:t>
            </a:r>
          </a:p>
          <a:p>
            <a:endParaRPr lang="es-ES" sz="1400">
              <a:solidFill>
                <a:srgbClr val="000000"/>
              </a:solidFill>
              <a:latin typeface="Calibri" pitchFamily="34" charset="0"/>
            </a:endParaRPr>
          </a:p>
          <a:p>
            <a:endParaRPr lang="es-ES" sz="1400">
              <a:solidFill>
                <a:srgbClr val="000000"/>
              </a:solidFill>
              <a:latin typeface="Calibri" pitchFamily="34" charset="0"/>
            </a:endParaRPr>
          </a:p>
          <a:p>
            <a:endParaRPr lang="es-ES" sz="1400">
              <a:solidFill>
                <a:srgbClr val="000000"/>
              </a:solidFill>
              <a:latin typeface="Calibri" pitchFamily="34" charset="0"/>
            </a:endParaRPr>
          </a:p>
          <a:p>
            <a:endParaRPr lang="es-ES" sz="1400">
              <a:solidFill>
                <a:srgbClr val="000000"/>
              </a:solidFill>
              <a:latin typeface="Calibri" pitchFamily="34" charset="0"/>
            </a:endParaRPr>
          </a:p>
          <a:p>
            <a:endParaRPr lang="es-ES" sz="140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s-ES" sz="1400">
                <a:solidFill>
                  <a:srgbClr val="000000"/>
                </a:solidFill>
                <a:latin typeface="Calibri" pitchFamily="34" charset="0"/>
              </a:rPr>
              <a:t>Ocular</a:t>
            </a:r>
          </a:p>
          <a:p>
            <a:r>
              <a:rPr lang="es-ES" sz="1400">
                <a:solidFill>
                  <a:srgbClr val="000000"/>
                </a:solidFill>
                <a:latin typeface="Calibri" pitchFamily="34" charset="0"/>
              </a:rPr>
              <a:t>Cardiovascular</a:t>
            </a:r>
          </a:p>
          <a:p>
            <a:endParaRPr lang="es-ES" sz="140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s-ES" sz="1400">
                <a:solidFill>
                  <a:srgbClr val="000000"/>
                </a:solidFill>
                <a:latin typeface="Calibri" pitchFamily="34" charset="0"/>
              </a:rPr>
              <a:t>Neuropsiquiátrico</a:t>
            </a:r>
          </a:p>
          <a:p>
            <a:endParaRPr lang="es-ES" sz="140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s-ES" sz="1400">
                <a:solidFill>
                  <a:srgbClr val="000000"/>
                </a:solidFill>
                <a:latin typeface="Calibri" pitchFamily="34" charset="0"/>
              </a:rPr>
              <a:t>Piel</a:t>
            </a:r>
          </a:p>
          <a:p>
            <a:r>
              <a:rPr lang="es-ES" sz="1400">
                <a:solidFill>
                  <a:srgbClr val="000000"/>
                </a:solidFill>
                <a:latin typeface="Calibri" pitchFamily="34" charset="0"/>
              </a:rPr>
              <a:t>Digestivo</a:t>
            </a:r>
          </a:p>
          <a:p>
            <a:r>
              <a:rPr lang="es-ES" sz="1400">
                <a:solidFill>
                  <a:srgbClr val="000000"/>
                </a:solidFill>
                <a:latin typeface="Calibri" pitchFamily="34" charset="0"/>
              </a:rPr>
              <a:t>Otros</a:t>
            </a:r>
          </a:p>
          <a:p>
            <a:r>
              <a:rPr lang="es-ES" sz="1400">
                <a:solidFill>
                  <a:srgbClr val="000000"/>
                </a:solidFill>
                <a:latin typeface="Calibri" pitchFamily="34" charset="0"/>
              </a:rPr>
              <a:t>Renal</a:t>
            </a:r>
          </a:p>
        </p:txBody>
      </p:sp>
      <p:sp>
        <p:nvSpPr>
          <p:cNvPr id="55301" name="97 CuadroTexto"/>
          <p:cNvSpPr txBox="1">
            <a:spLocks noChangeArrowheads="1"/>
          </p:cNvSpPr>
          <p:nvPr/>
        </p:nvSpPr>
        <p:spPr bwMode="auto">
          <a:xfrm>
            <a:off x="2398713" y="6172200"/>
            <a:ext cx="3376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>
                <a:solidFill>
                  <a:srgbClr val="000000"/>
                </a:solidFill>
                <a:latin typeface="Calibri" pitchFamily="34" charset="0"/>
              </a:rPr>
              <a:t>Duración de la enfermedad (años)</a:t>
            </a:r>
          </a:p>
        </p:txBody>
      </p:sp>
      <p:sp>
        <p:nvSpPr>
          <p:cNvPr id="99" name="98 CuadroTexto"/>
          <p:cNvSpPr txBox="1"/>
          <p:nvPr/>
        </p:nvSpPr>
        <p:spPr>
          <a:xfrm>
            <a:off x="340966" y="2388111"/>
            <a:ext cx="738664" cy="341938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prstClr val="black"/>
                </a:solidFill>
                <a:latin typeface="Calibri"/>
                <a:cs typeface="Arial" charset="0"/>
              </a:rPr>
              <a:t>Número de pacientes</a:t>
            </a:r>
          </a:p>
          <a:p>
            <a:pPr algn="ctr">
              <a:defRPr/>
            </a:pPr>
            <a:r>
              <a:rPr lang="es-ES" dirty="0">
                <a:solidFill>
                  <a:prstClr val="black"/>
                </a:solidFill>
                <a:latin typeface="Calibri"/>
                <a:cs typeface="Arial" charset="0"/>
              </a:rPr>
              <a:t>(de 73 pacientes)</a:t>
            </a:r>
          </a:p>
        </p:txBody>
      </p:sp>
      <p:sp>
        <p:nvSpPr>
          <p:cNvPr id="55303" name="99 CuadroTexto"/>
          <p:cNvSpPr txBox="1">
            <a:spLocks noChangeArrowheads="1"/>
          </p:cNvSpPr>
          <p:nvPr/>
        </p:nvSpPr>
        <p:spPr bwMode="auto">
          <a:xfrm>
            <a:off x="7391400" y="6456363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Gladman DD, </a:t>
            </a:r>
            <a:r>
              <a:rPr lang="en-US" sz="10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</a:t>
            </a:r>
            <a:r>
              <a:rPr lang="en-US" sz="1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</a:t>
            </a:r>
            <a:r>
              <a:rPr lang="en-US" sz="1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J Rheumatol 2003; 30(9):1955–9.</a:t>
            </a:r>
            <a:endParaRPr lang="es-ES_tradnl" sz="10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9" name="88 Título"/>
          <p:cNvSpPr>
            <a:spLocks noGrp="1"/>
          </p:cNvSpPr>
          <p:nvPr>
            <p:ph type="title"/>
          </p:nvPr>
        </p:nvSpPr>
        <p:spPr>
          <a:xfrm>
            <a:off x="304800" y="-2738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280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Acumulación de daño orgánico en el tiempo en pacientes con LES</a:t>
            </a:r>
          </a:p>
        </p:txBody>
      </p:sp>
      <p:sp>
        <p:nvSpPr>
          <p:cNvPr id="55305" name="TextBox 87"/>
          <p:cNvSpPr txBox="1">
            <a:spLocks noChangeArrowheads="1"/>
          </p:cNvSpPr>
          <p:nvPr/>
        </p:nvSpPr>
        <p:spPr bwMode="auto">
          <a:xfrm>
            <a:off x="0" y="6553200"/>
            <a:ext cx="17526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900">
                <a:solidFill>
                  <a:srgbClr val="000000"/>
                </a:solidFill>
                <a:latin typeface="Calibri" pitchFamily="34" charset="0"/>
              </a:rPr>
              <a:t>LES: lupus eritematoso sistémico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65125" y="295275"/>
            <a:ext cx="7577138" cy="368300"/>
          </a:xfrm>
        </p:spPr>
        <p:txBody>
          <a:bodyPr>
            <a:noAutofit/>
          </a:bodyPr>
          <a:lstStyle/>
          <a:p>
            <a:r>
              <a:rPr lang="en-GB" altLang="es-ES_tradnl" sz="2800" b="1" dirty="0"/>
              <a:t>Treat-to-target </a:t>
            </a:r>
            <a:r>
              <a:rPr lang="en-GB" altLang="es-ES_tradnl" sz="2800" b="1" dirty="0" err="1"/>
              <a:t>en</a:t>
            </a:r>
            <a:r>
              <a:rPr lang="en-GB" altLang="es-ES_tradnl" sz="2800" b="1" dirty="0"/>
              <a:t> LES: </a:t>
            </a:r>
            <a:r>
              <a:rPr lang="en-GB" altLang="es-ES_tradnl" sz="2800" b="1" dirty="0" err="1"/>
              <a:t>Recomendaciones</a:t>
            </a:r>
            <a:endParaRPr lang="en-GB" altLang="es-ES_tradnl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365125" y="1195388"/>
            <a:ext cx="8423275" cy="4659312"/>
          </a:xfrm>
        </p:spPr>
        <p:txBody>
          <a:bodyPr rtlCol="0">
            <a:noAutofit/>
          </a:bodyPr>
          <a:lstStyle/>
          <a:p>
            <a:pPr marL="342900" indent="-342900" fontAlgn="t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300" dirty="0"/>
              <a:t>The </a:t>
            </a:r>
            <a:r>
              <a:rPr lang="en-US" sz="1300" b="1" dirty="0">
                <a:solidFill>
                  <a:srgbClr val="FF0000"/>
                </a:solidFill>
              </a:rPr>
              <a:t>treatment target of SLE </a:t>
            </a:r>
            <a:r>
              <a:rPr lang="en-US" sz="1300" dirty="0"/>
              <a:t>should be </a:t>
            </a:r>
            <a:r>
              <a:rPr lang="en-US" sz="1300" b="1" dirty="0">
                <a:solidFill>
                  <a:srgbClr val="FF0000"/>
                </a:solidFill>
              </a:rPr>
              <a:t>remission</a:t>
            </a:r>
            <a:r>
              <a:rPr lang="en-US" sz="1300" dirty="0"/>
              <a:t> of systemic symptoms and organ manifestations or, where remission cannot be reached, the </a:t>
            </a:r>
            <a:r>
              <a:rPr lang="en-US" sz="1300" b="1" dirty="0">
                <a:solidFill>
                  <a:srgbClr val="FF0000"/>
                </a:solidFill>
              </a:rPr>
              <a:t>lowest possible disease activity</a:t>
            </a:r>
            <a:r>
              <a:rPr lang="en-US" sz="1300" dirty="0"/>
              <a:t>, measured by a validated lupus activity index and/or by organ-specific markers</a:t>
            </a:r>
            <a:endParaRPr lang="en-GB" sz="1300" dirty="0"/>
          </a:p>
          <a:p>
            <a:pPr marL="342900" indent="-342900" fontAlgn="t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300" b="1" dirty="0">
                <a:solidFill>
                  <a:srgbClr val="FF0000"/>
                </a:solidFill>
              </a:rPr>
              <a:t>Prevention of flares</a:t>
            </a:r>
            <a:r>
              <a:rPr lang="en-US" sz="1300" dirty="0"/>
              <a:t> (especially severe flares) is a realistic target in </a:t>
            </a:r>
            <a:r>
              <a:rPr lang="en-US" sz="1300" dirty="0" err="1"/>
              <a:t>SLE</a:t>
            </a:r>
            <a:r>
              <a:rPr lang="en-US" sz="1300" dirty="0"/>
              <a:t> and should be a therapeutic goal </a:t>
            </a:r>
            <a:endParaRPr lang="en-GB" sz="1300" dirty="0"/>
          </a:p>
          <a:p>
            <a:pPr marL="342900" indent="-342900" fontAlgn="t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300" dirty="0">
                <a:solidFill>
                  <a:schemeClr val="tx1">
                    <a:lumMod val="50000"/>
                  </a:schemeClr>
                </a:solidFill>
              </a:rPr>
              <a:t>It is </a:t>
            </a:r>
            <a:r>
              <a:rPr lang="en-US" sz="1300" b="1" dirty="0">
                <a:solidFill>
                  <a:schemeClr val="tx1">
                    <a:lumMod val="50000"/>
                  </a:schemeClr>
                </a:solidFill>
              </a:rPr>
              <a:t>not recommended that the treatment </a:t>
            </a:r>
            <a:r>
              <a:rPr lang="en-US" sz="1300" dirty="0">
                <a:solidFill>
                  <a:schemeClr val="tx1">
                    <a:lumMod val="50000"/>
                  </a:schemeClr>
                </a:solidFill>
              </a:rPr>
              <a:t>in clinically asymptomatic patients </a:t>
            </a:r>
            <a:r>
              <a:rPr lang="en-US" sz="1300" b="1" dirty="0">
                <a:solidFill>
                  <a:schemeClr val="tx1">
                    <a:lumMod val="50000"/>
                  </a:schemeClr>
                </a:solidFill>
              </a:rPr>
              <a:t>be escalated based solely on </a:t>
            </a:r>
            <a:r>
              <a:rPr lang="en-US" sz="1300" dirty="0">
                <a:solidFill>
                  <a:schemeClr val="tx1">
                    <a:lumMod val="50000"/>
                  </a:schemeClr>
                </a:solidFill>
              </a:rPr>
              <a:t>stable or persistent </a:t>
            </a:r>
            <a:r>
              <a:rPr lang="en-US" sz="1300" b="1" dirty="0">
                <a:solidFill>
                  <a:schemeClr val="tx1">
                    <a:lumMod val="50000"/>
                  </a:schemeClr>
                </a:solidFill>
              </a:rPr>
              <a:t>serological activity</a:t>
            </a:r>
            <a:endParaRPr lang="en-GB" sz="1300" b="1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fontAlgn="t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300" dirty="0"/>
              <a:t>Since damage predicts subsequent damage and death, </a:t>
            </a:r>
            <a:r>
              <a:rPr lang="en-US" sz="1300" b="1" dirty="0">
                <a:solidFill>
                  <a:srgbClr val="FF0000"/>
                </a:solidFill>
              </a:rPr>
              <a:t>prevention of damage accrual</a:t>
            </a:r>
            <a:r>
              <a:rPr lang="en-US" sz="1300" dirty="0"/>
              <a:t> should be a major therapeutic goal in </a:t>
            </a:r>
            <a:r>
              <a:rPr lang="en-US" sz="1300" dirty="0" err="1"/>
              <a:t>SLE</a:t>
            </a:r>
            <a:endParaRPr lang="en-GB" sz="1300" dirty="0"/>
          </a:p>
          <a:p>
            <a:pPr marL="342900" indent="-342900" fontAlgn="t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300" dirty="0"/>
              <a:t>Factors negatively influencing </a:t>
            </a:r>
            <a:r>
              <a:rPr lang="en-US" sz="1300" b="1" dirty="0">
                <a:solidFill>
                  <a:srgbClr val="FF0000"/>
                </a:solidFill>
              </a:rPr>
              <a:t>HRQOL</a:t>
            </a:r>
            <a:r>
              <a:rPr lang="en-US" sz="1300" dirty="0"/>
              <a:t>, such as </a:t>
            </a:r>
            <a:r>
              <a:rPr lang="en-US" sz="1300" b="1" dirty="0">
                <a:solidFill>
                  <a:srgbClr val="FF0000"/>
                </a:solidFill>
              </a:rPr>
              <a:t>fatigue</a:t>
            </a:r>
            <a:r>
              <a:rPr lang="en-US" sz="1300" dirty="0"/>
              <a:t>, pain, and depression </a:t>
            </a:r>
            <a:r>
              <a:rPr lang="en-US" sz="1300" b="1" dirty="0">
                <a:solidFill>
                  <a:srgbClr val="FF0000"/>
                </a:solidFill>
              </a:rPr>
              <a:t>should be addressed </a:t>
            </a:r>
            <a:r>
              <a:rPr lang="en-US" sz="1300" dirty="0"/>
              <a:t>over and above control of disease activity and prevention of damage</a:t>
            </a:r>
            <a:endParaRPr lang="en-GB" sz="1300" dirty="0"/>
          </a:p>
          <a:p>
            <a:pPr marL="342900" indent="-342900" fontAlgn="t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300" b="1" dirty="0">
                <a:solidFill>
                  <a:srgbClr val="FF0000"/>
                </a:solidFill>
              </a:rPr>
              <a:t>Early</a:t>
            </a:r>
            <a:r>
              <a:rPr lang="en-US" sz="1300" dirty="0"/>
              <a:t> recognition and </a:t>
            </a:r>
            <a:r>
              <a:rPr lang="en-US" sz="1300" b="1" dirty="0">
                <a:solidFill>
                  <a:srgbClr val="FF0000"/>
                </a:solidFill>
              </a:rPr>
              <a:t>treatment of renal involvement </a:t>
            </a:r>
            <a:r>
              <a:rPr lang="en-US" sz="1300" dirty="0"/>
              <a:t>in lupus patients is strongly recommended</a:t>
            </a:r>
            <a:endParaRPr lang="en-GB" sz="1300" dirty="0"/>
          </a:p>
          <a:p>
            <a:pPr marL="342900" indent="-342900" fontAlgn="t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300" dirty="0">
                <a:solidFill>
                  <a:schemeClr val="tx1">
                    <a:lumMod val="50000"/>
                  </a:schemeClr>
                </a:solidFill>
              </a:rPr>
              <a:t>For lupus nephritis, following induction therapy, </a:t>
            </a:r>
            <a:r>
              <a:rPr lang="en-US" sz="1300" b="1" dirty="0">
                <a:solidFill>
                  <a:schemeClr val="tx1">
                    <a:lumMod val="50000"/>
                  </a:schemeClr>
                </a:solidFill>
              </a:rPr>
              <a:t>at least 3 years of immunosuppressive maintenance </a:t>
            </a:r>
            <a:r>
              <a:rPr lang="en-US" sz="1300" dirty="0">
                <a:solidFill>
                  <a:schemeClr val="tx1">
                    <a:lumMod val="50000"/>
                  </a:schemeClr>
                </a:solidFill>
              </a:rPr>
              <a:t>treatment is recommended to </a:t>
            </a:r>
            <a:r>
              <a:rPr lang="en-US" sz="1300" dirty="0" err="1">
                <a:solidFill>
                  <a:schemeClr val="tx1">
                    <a:lumMod val="50000"/>
                  </a:schemeClr>
                </a:solidFill>
              </a:rPr>
              <a:t>optimise</a:t>
            </a:r>
            <a:r>
              <a:rPr lang="en-US" sz="1300" dirty="0">
                <a:solidFill>
                  <a:schemeClr val="tx1">
                    <a:lumMod val="50000"/>
                  </a:schemeClr>
                </a:solidFill>
              </a:rPr>
              <a:t> outcomes</a:t>
            </a:r>
            <a:endParaRPr lang="en-GB" sz="13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fontAlgn="t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300" dirty="0"/>
              <a:t>Lupus maintenance treatment should aim for the </a:t>
            </a:r>
            <a:r>
              <a:rPr lang="en-US" sz="1300" b="1" dirty="0">
                <a:solidFill>
                  <a:srgbClr val="FF0000"/>
                </a:solidFill>
              </a:rPr>
              <a:t>lowest glucocorticoid dosage </a:t>
            </a:r>
            <a:r>
              <a:rPr lang="en-US" sz="1300" dirty="0"/>
              <a:t>needed to control disease, and if possible glucocorticoids should be </a:t>
            </a:r>
            <a:r>
              <a:rPr lang="en-US" sz="1300" b="1" dirty="0">
                <a:solidFill>
                  <a:srgbClr val="FF0000"/>
                </a:solidFill>
              </a:rPr>
              <a:t>withdrawn completely</a:t>
            </a:r>
            <a:endParaRPr lang="en-GB" sz="1300" b="1" dirty="0">
              <a:solidFill>
                <a:srgbClr val="FF0000"/>
              </a:solidFill>
            </a:endParaRPr>
          </a:p>
          <a:p>
            <a:pPr marL="342900" indent="-342900" fontAlgn="t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300" dirty="0">
                <a:solidFill>
                  <a:schemeClr val="tx1">
                    <a:lumMod val="50000"/>
                  </a:schemeClr>
                </a:solidFill>
              </a:rPr>
              <a:t>Prevention and treatment of anti-phospholipid antibody syndrome (APS)-related morbidity should be a therapeutic goal in </a:t>
            </a:r>
            <a:r>
              <a:rPr lang="en-US" sz="1300" dirty="0" err="1">
                <a:solidFill>
                  <a:schemeClr val="tx1">
                    <a:lumMod val="50000"/>
                  </a:schemeClr>
                </a:solidFill>
              </a:rPr>
              <a:t>SLE</a:t>
            </a:r>
            <a:r>
              <a:rPr lang="en-US" sz="1300" dirty="0">
                <a:solidFill>
                  <a:schemeClr val="tx1">
                    <a:lumMod val="50000"/>
                  </a:schemeClr>
                </a:solidFill>
              </a:rPr>
              <a:t>, but therapeutic recommendations </a:t>
            </a:r>
            <a:r>
              <a:rPr lang="en-US" sz="1300" b="1" dirty="0">
                <a:solidFill>
                  <a:schemeClr val="tx1">
                    <a:lumMod val="50000"/>
                  </a:schemeClr>
                </a:solidFill>
              </a:rPr>
              <a:t>do not differ from those in primary APS</a:t>
            </a:r>
            <a:endParaRPr lang="en-GB" sz="1300" b="1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fontAlgn="t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300" dirty="0">
                <a:solidFill>
                  <a:schemeClr val="tx1">
                    <a:lumMod val="50000"/>
                  </a:schemeClr>
                </a:solidFill>
              </a:rPr>
              <a:t>Irrespective of the use of other treatments, serious consideration should be given to the </a:t>
            </a:r>
            <a:r>
              <a:rPr lang="en-US" sz="1300" b="1" dirty="0">
                <a:solidFill>
                  <a:schemeClr val="tx1">
                    <a:lumMod val="50000"/>
                  </a:schemeClr>
                </a:solidFill>
              </a:rPr>
              <a:t>use of </a:t>
            </a:r>
            <a:r>
              <a:rPr lang="en-US" sz="1300" b="1" dirty="0" err="1">
                <a:solidFill>
                  <a:schemeClr val="tx1">
                    <a:lumMod val="50000"/>
                  </a:schemeClr>
                </a:solidFill>
              </a:rPr>
              <a:t>antimalarials</a:t>
            </a:r>
            <a:endParaRPr lang="en-GB" sz="1300" b="1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fontAlgn="t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300" dirty="0">
                <a:solidFill>
                  <a:schemeClr val="tx1">
                    <a:lumMod val="50000"/>
                  </a:schemeClr>
                </a:solidFill>
              </a:rPr>
              <a:t>Relevant therapies adjunctive to any immunomodulation should be considered to </a:t>
            </a:r>
            <a:r>
              <a:rPr lang="en-US" sz="1300" b="1" dirty="0">
                <a:solidFill>
                  <a:schemeClr val="tx1">
                    <a:lumMod val="50000"/>
                  </a:schemeClr>
                </a:solidFill>
              </a:rPr>
              <a:t>control comorbidity </a:t>
            </a:r>
            <a:r>
              <a:rPr lang="en-US" sz="1300" dirty="0">
                <a:solidFill>
                  <a:schemeClr val="tx1">
                    <a:lumMod val="50000"/>
                  </a:schemeClr>
                </a:solidFill>
              </a:rPr>
              <a:t>in </a:t>
            </a:r>
            <a:r>
              <a:rPr lang="en-US" sz="1300" dirty="0" err="1">
                <a:solidFill>
                  <a:schemeClr val="tx1">
                    <a:lumMod val="50000"/>
                  </a:schemeClr>
                </a:solidFill>
              </a:rPr>
              <a:t>SLE</a:t>
            </a:r>
            <a:r>
              <a:rPr lang="en-US" sz="1300" dirty="0">
                <a:solidFill>
                  <a:schemeClr val="tx1">
                    <a:lumMod val="50000"/>
                  </a:schemeClr>
                </a:solidFill>
              </a:rPr>
              <a:t> patients</a:t>
            </a:r>
            <a:endParaRPr lang="en-GB" sz="1300" dirty="0">
              <a:solidFill>
                <a:schemeClr val="tx1">
                  <a:lumMod val="50000"/>
                </a:schemeClr>
              </a:solidFill>
            </a:endParaRPr>
          </a:p>
          <a:p>
            <a:pPr marL="270000" indent="-270000" fontAlgn="auto">
              <a:spcBef>
                <a:spcPts val="0"/>
              </a:spcBef>
              <a:defRPr/>
            </a:pPr>
            <a:endParaRPr lang="en-GB" sz="1300" dirty="0"/>
          </a:p>
        </p:txBody>
      </p:sp>
      <p:sp>
        <p:nvSpPr>
          <p:cNvPr id="1126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69888" y="5969000"/>
            <a:ext cx="8428037" cy="346075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nl-NL" altLang="es-ES_tradnl" dirty="0"/>
              <a:t>van Vollenhoven R, </a:t>
            </a:r>
            <a:r>
              <a:rPr lang="nl-NL" altLang="es-ES_tradnl" i="1" dirty="0"/>
              <a:t>et al. Ann Rheum Dis </a:t>
            </a:r>
            <a:r>
              <a:rPr lang="nl-NL" altLang="es-ES_tradnl" dirty="0"/>
              <a:t>2014; </a:t>
            </a:r>
            <a:r>
              <a:rPr lang="nl-NL" altLang="es-ES_tradnl" b="1" dirty="0"/>
              <a:t>73:</a:t>
            </a:r>
            <a:r>
              <a:rPr lang="nl-NL" altLang="es-ES_tradnl" dirty="0"/>
              <a:t>958–67.</a:t>
            </a:r>
            <a:endParaRPr lang="en-US" altLang="es-ES_tradnl" dirty="0"/>
          </a:p>
        </p:txBody>
      </p:sp>
      <p:pic>
        <p:nvPicPr>
          <p:cNvPr id="6" name="Picture 2" descr="C:\Users\Murray\AppData\Local\Microsoft\Windows\Temporary Internet Files\Content.IE5\WUF9L2D9\MC9004396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818681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27651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6"/>
          <p:cNvGraphicFramePr>
            <a:graphicFrameLocks/>
          </p:cNvGraphicFramePr>
          <p:nvPr>
            <p:extLst/>
          </p:nvPr>
        </p:nvGraphicFramePr>
        <p:xfrm>
          <a:off x="800101" y="1554643"/>
          <a:ext cx="7531099" cy="421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042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7858" y="5635624"/>
            <a:ext cx="4464050" cy="468313"/>
          </a:xfrm>
        </p:spPr>
        <p:txBody>
          <a:bodyPr/>
          <a:lstStyle/>
          <a:p>
            <a:r>
              <a:rPr lang="en-GB" sz="1000">
                <a:solidFill>
                  <a:srgbClr val="000000"/>
                </a:solidFill>
                <a:cs typeface="Arial" pitchFamily="34" charset="0"/>
              </a:rPr>
              <a:t>SRI: Systemic Lupus Erythematosus Responder Index.</a:t>
            </a:r>
            <a:r>
              <a:rPr lang="en-GB" sz="1000">
                <a:solidFill>
                  <a:srgbClr val="000000"/>
                </a:solidFill>
              </a:rPr>
              <a:t> </a:t>
            </a:r>
          </a:p>
          <a:p>
            <a:r>
              <a:rPr lang="en-GB">
                <a:solidFill>
                  <a:srgbClr val="000000"/>
                </a:solidFill>
              </a:rPr>
              <a:t>TE: </a:t>
            </a:r>
            <a:r>
              <a:rPr lang="en-GB" err="1">
                <a:solidFill>
                  <a:srgbClr val="000000"/>
                </a:solidFill>
              </a:rPr>
              <a:t>Tratamiento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err="1">
                <a:solidFill>
                  <a:srgbClr val="000000"/>
                </a:solidFill>
              </a:rPr>
              <a:t>estándar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042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44880" y="6349365"/>
            <a:ext cx="8390046" cy="468313"/>
          </a:xfrm>
          <a:prstGeom prst="rect">
            <a:avLst/>
          </a:prstGeom>
        </p:spPr>
        <p:txBody>
          <a:bodyPr/>
          <a:lstStyle/>
          <a:p>
            <a:pPr algn="l" defTabSz="1031875">
              <a:lnSpc>
                <a:spcPct val="90000"/>
              </a:lnSpc>
              <a:spcBef>
                <a:spcPts val="213"/>
              </a:spcBef>
              <a:defRPr/>
            </a:pPr>
            <a:r>
              <a:rPr lang="es-ES_tradnl" sz="9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1.</a:t>
            </a:r>
            <a:r>
              <a:rPr lang="es-ES_tradnl" sz="9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Navarra SV, Guzmán RM, </a:t>
            </a:r>
            <a:r>
              <a:rPr lang="es-ES_tradnl" sz="9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Gallacher</a:t>
            </a:r>
            <a:r>
              <a:rPr lang="es-ES_tradnl" sz="9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AE, Hall S, Levy RA, Jimenez RE </a:t>
            </a:r>
            <a:r>
              <a:rPr lang="es-ES_tradnl" sz="9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et</a:t>
            </a:r>
            <a:r>
              <a:rPr lang="es-ES_tradnl" sz="9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9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al</a:t>
            </a:r>
            <a:r>
              <a:rPr lang="es-ES_tradnl" sz="9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9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Efficacy and safety of belimumab in patients with active systemic lupus erythematosus: a </a:t>
            </a:r>
            <a:r>
              <a:rPr lang="en-US" sz="9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randomised</a:t>
            </a:r>
            <a:r>
              <a:rPr lang="en-US" sz="9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placebo-controlled, phase 3 trial. </a:t>
            </a:r>
            <a:r>
              <a:rPr lang="es-ES_tradnl" sz="9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Lancet </a:t>
            </a:r>
            <a:r>
              <a:rPr lang="es-ES_tradnl" sz="9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2011;377(9767): 721–31;     </a:t>
            </a:r>
            <a:r>
              <a:rPr lang="es-ES_tradnl" sz="9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2.</a:t>
            </a:r>
            <a:r>
              <a:rPr lang="es-ES_tradnl" sz="9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9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Furie</a:t>
            </a:r>
            <a:r>
              <a:rPr lang="es-ES_tradnl" sz="9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R, </a:t>
            </a:r>
            <a:r>
              <a:rPr lang="pt-BR" sz="9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Petri M, </a:t>
            </a:r>
            <a:r>
              <a:rPr lang="pt-BR" sz="9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Zamani</a:t>
            </a:r>
            <a:r>
              <a:rPr lang="pt-BR" sz="9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O, </a:t>
            </a:r>
            <a:r>
              <a:rPr lang="pt-BR" sz="9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Cervera</a:t>
            </a:r>
            <a:r>
              <a:rPr lang="pt-BR" sz="9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R, Wallace DJ, </a:t>
            </a:r>
            <a:r>
              <a:rPr lang="pt-BR" sz="9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Tegzová</a:t>
            </a:r>
            <a:r>
              <a:rPr lang="pt-BR" sz="9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D</a:t>
            </a:r>
            <a:r>
              <a:rPr lang="es-ES_tradnl" sz="9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9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et</a:t>
            </a:r>
            <a:r>
              <a:rPr lang="es-ES_tradnl" sz="9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9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al</a:t>
            </a:r>
            <a:r>
              <a:rPr lang="es-ES_tradnl" sz="9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 A </a:t>
            </a:r>
            <a:r>
              <a:rPr lang="es-ES_tradnl" sz="9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phase</a:t>
            </a:r>
            <a:r>
              <a:rPr lang="es-ES_tradnl" sz="9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III, </a:t>
            </a:r>
            <a:r>
              <a:rPr lang="es-ES_tradnl" sz="9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randomized</a:t>
            </a:r>
            <a:r>
              <a:rPr lang="es-ES_tradnl" sz="9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placebo-</a:t>
            </a:r>
            <a:r>
              <a:rPr lang="es-ES_tradnl" sz="9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controlled</a:t>
            </a:r>
            <a:r>
              <a:rPr lang="es-ES_tradnl" sz="9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9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study</a:t>
            </a:r>
            <a:r>
              <a:rPr lang="es-ES_tradnl" sz="9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9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es-ES_tradnl" sz="9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belimumab, a monoclonal antibody </a:t>
            </a:r>
            <a:r>
              <a:rPr lang="es-ES_tradnl" sz="9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that</a:t>
            </a:r>
            <a:r>
              <a:rPr lang="es-ES_tradnl" sz="9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9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inhibits</a:t>
            </a:r>
            <a:r>
              <a:rPr lang="es-ES_tradnl" sz="9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B </a:t>
            </a:r>
            <a:r>
              <a:rPr lang="es-ES_tradnl" sz="9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lymphocyte</a:t>
            </a:r>
            <a:r>
              <a:rPr lang="es-ES_tradnl" sz="9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9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stimulator</a:t>
            </a:r>
            <a:r>
              <a:rPr lang="es-ES_tradnl" sz="9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in </a:t>
            </a:r>
            <a:r>
              <a:rPr lang="es-ES_tradnl" sz="9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patients</a:t>
            </a:r>
            <a:r>
              <a:rPr lang="es-ES_tradnl" sz="9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9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with</a:t>
            </a:r>
            <a:r>
              <a:rPr lang="es-ES_tradnl" sz="9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9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systemic</a:t>
            </a:r>
            <a:r>
              <a:rPr lang="es-ES_tradnl" sz="9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lupus </a:t>
            </a:r>
            <a:r>
              <a:rPr lang="es-ES_tradnl" sz="9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erythematosus</a:t>
            </a:r>
            <a:r>
              <a:rPr lang="es-ES_tradnl" sz="9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s-ES_tradnl" sz="900" i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Arthritis</a:t>
            </a:r>
            <a:r>
              <a:rPr lang="es-ES_tradnl" sz="9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900" i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Rheum</a:t>
            </a:r>
            <a:r>
              <a:rPr lang="es-ES_tradnl" sz="9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9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2011;63(12): 3918–30;     </a:t>
            </a:r>
            <a:r>
              <a:rPr lang="es-ES_tradnl" sz="9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3. </a:t>
            </a:r>
            <a:r>
              <a:rPr lang="nl-NL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van Vollenhoven RF, Petri MA, Cervera R, Roth DA, Ji BN, Kleoudis CS, </a:t>
            </a:r>
            <a:r>
              <a:rPr lang="nl-NL" sz="9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</a:t>
            </a:r>
            <a:r>
              <a:rPr lang="nl-NL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9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</a:t>
            </a:r>
            <a:r>
              <a:rPr lang="nl-NL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Belimumab in the treatment of systemic lupus erythematosus: high disease activity predictors of response. </a:t>
            </a:r>
            <a:r>
              <a:rPr lang="nl-NL" sz="9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Ann Rheum Dis </a:t>
            </a:r>
            <a:r>
              <a:rPr lang="nl-NL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2012;71(8):1343-9;   </a:t>
            </a:r>
            <a:r>
              <a:rPr lang="nl-NL" sz="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4. </a:t>
            </a:r>
            <a:r>
              <a:rPr lang="es-ES_tradnl" sz="9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Ficha Técnica de </a:t>
            </a:r>
            <a:r>
              <a:rPr lang="es-ES_tradnl" sz="9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Benlysta</a:t>
            </a:r>
            <a:r>
              <a:rPr lang="es-ES_tradnl" sz="9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intravenoso. 11/2018. GSK</a:t>
            </a:r>
            <a:r>
              <a:rPr lang="nl-NL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532440" cy="82809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800" b="1" dirty="0">
                <a:effectLst/>
              </a:rPr>
              <a:t>Resultados Variable Principal Estudios BLISS</a:t>
            </a:r>
            <a:r>
              <a:rPr lang="es-ES" dirty="0">
                <a:effectLst/>
              </a:rPr>
              <a:t/>
            </a:r>
            <a:br>
              <a:rPr lang="es-ES" dirty="0">
                <a:effectLst/>
              </a:rPr>
            </a:br>
            <a:r>
              <a:rPr lang="es-ES" sz="2000" b="1" dirty="0">
                <a:solidFill>
                  <a:schemeClr val="tx1">
                    <a:lumMod val="50000"/>
                  </a:schemeClr>
                </a:solidFill>
                <a:effectLst/>
              </a:rPr>
              <a:t>Índice de Respuesta al LES (SRI)</a:t>
            </a:r>
            <a:endParaRPr lang="en-GB" b="1" dirty="0">
              <a:effectLst/>
              <a:latin typeface="+mn-lt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242888" y="5320192"/>
            <a:ext cx="16927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* 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&lt; 0.05; ** 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&lt; 0.001</a:t>
            </a: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 rot="16200000">
            <a:off x="-536633" y="3124293"/>
            <a:ext cx="21961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prstClr val="black"/>
                </a:solidFill>
                <a:latin typeface="Calibri"/>
                <a:ea typeface="ＭＳ Ｐゴシック" pitchFamily="34" charset="-128"/>
                <a:cs typeface="Calibri" pitchFamily="34" charset="0"/>
              </a:defRPr>
            </a:lvl1pPr>
            <a:lvl2pPr marL="742950" indent="-285750">
              <a:defRPr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 pitchFamily="34" charset="0"/>
              </a:rPr>
              <a:t>Tasa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 pitchFamily="34" charset="0"/>
              </a:rPr>
              <a:t>Respuesta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 pitchFamily="34" charset="0"/>
              </a:rPr>
              <a:t> SRI (% )</a:t>
            </a:r>
          </a:p>
        </p:txBody>
      </p:sp>
      <p:grpSp>
        <p:nvGrpSpPr>
          <p:cNvPr id="4" name="Group 8"/>
          <p:cNvGrpSpPr/>
          <p:nvPr/>
        </p:nvGrpSpPr>
        <p:grpSpPr>
          <a:xfrm>
            <a:off x="6304420" y="1457555"/>
            <a:ext cx="2373245" cy="465437"/>
            <a:chOff x="5992812" y="1189304"/>
            <a:chExt cx="2373245" cy="465437"/>
          </a:xfrm>
        </p:grpSpPr>
        <p:grpSp>
          <p:nvGrpSpPr>
            <p:cNvPr id="5" name="Group 7"/>
            <p:cNvGrpSpPr/>
            <p:nvPr/>
          </p:nvGrpSpPr>
          <p:grpSpPr>
            <a:xfrm>
              <a:off x="5992812" y="1189304"/>
              <a:ext cx="1339308" cy="215444"/>
              <a:chOff x="5992812" y="1141679"/>
              <a:chExt cx="1339308" cy="215444"/>
            </a:xfrm>
          </p:grpSpPr>
          <p:sp>
            <p:nvSpPr>
              <p:cNvPr id="60431" name="TextBox 1"/>
              <p:cNvSpPr txBox="1">
                <a:spLocks noChangeArrowheads="1"/>
              </p:cNvSpPr>
              <p:nvPr/>
            </p:nvSpPr>
            <p:spPr bwMode="auto">
              <a:xfrm>
                <a:off x="6254966" y="1141679"/>
                <a:ext cx="1077154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Arial" pitchFamily="34" charset="0"/>
                  </a:rPr>
                  <a:t>Placebo + TE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5992812" y="1159401"/>
                <a:ext cx="180000" cy="180000"/>
              </a:xfrm>
              <a:prstGeom prst="rect">
                <a:avLst/>
              </a:prstGeom>
              <a:solidFill>
                <a:srgbClr val="908376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992812" y="1439297"/>
              <a:ext cx="2373245" cy="215444"/>
              <a:chOff x="5992812" y="1439297"/>
              <a:chExt cx="2373245" cy="215444"/>
            </a:xfrm>
          </p:grpSpPr>
          <p:sp>
            <p:nvSpPr>
              <p:cNvPr id="50" name="Rectangle 49"/>
              <p:cNvSpPr/>
              <p:nvPr/>
            </p:nvSpPr>
            <p:spPr bwMode="auto">
              <a:xfrm>
                <a:off x="5992812" y="1457019"/>
                <a:ext cx="180000" cy="18000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434" name="TextBox 51"/>
              <p:cNvSpPr txBox="1">
                <a:spLocks noChangeArrowheads="1"/>
              </p:cNvSpPr>
              <p:nvPr/>
            </p:nvSpPr>
            <p:spPr bwMode="auto">
              <a:xfrm>
                <a:off x="6254966" y="1439297"/>
                <a:ext cx="2111091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MS PGothic" pitchFamily="34" charset="-128"/>
                    <a:cs typeface="Arial" pitchFamily="34" charset="0"/>
                  </a:rPr>
                  <a:t>Belimumab 10 mg/kg + TE</a:t>
                </a: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2831212" y="483525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3000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73299" y="48290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3000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2136960" y="3558094"/>
            <a:ext cx="639830" cy="360000"/>
          </a:xfrm>
          <a:prstGeom prst="roundRect">
            <a:avLst/>
          </a:prstGeom>
          <a:ln>
            <a:solidFill>
              <a:schemeClr val="bg2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14,0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635A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4506965" y="3552055"/>
            <a:ext cx="639830" cy="360000"/>
          </a:xfrm>
          <a:prstGeom prst="roundRect">
            <a:avLst/>
          </a:prstGeom>
          <a:ln>
            <a:solidFill>
              <a:schemeClr val="bg2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9,7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635A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6647623" y="3552055"/>
            <a:ext cx="639830" cy="360000"/>
          </a:xfrm>
          <a:prstGeom prst="roundRect">
            <a:avLst/>
          </a:prstGeom>
          <a:ln>
            <a:solidFill>
              <a:schemeClr val="bg2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11,8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635A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8048005" y="43967"/>
            <a:ext cx="1103312" cy="920750"/>
            <a:chOff x="8100392" y="18221"/>
            <a:chExt cx="1104160" cy="920694"/>
          </a:xfrm>
        </p:grpSpPr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8162125" y="18221"/>
              <a:ext cx="960145" cy="920694"/>
              <a:chOff x="3275882" y="476672"/>
              <a:chExt cx="2256290" cy="2287899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4416047" y="476672"/>
                <a:ext cx="1116125" cy="2287897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2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br>
                  <a: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endPara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3275882" y="476674"/>
                <a:ext cx="1116126" cy="2287897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2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br>
                  <a: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endPara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5" name="Freeform 34"/>
            <p:cNvSpPr/>
            <p:nvPr/>
          </p:nvSpPr>
          <p:spPr>
            <a:xfrm>
              <a:off x="8224312" y="310303"/>
              <a:ext cx="349518" cy="565116"/>
            </a:xfrm>
            <a:custGeom>
              <a:avLst/>
              <a:gdLst>
                <a:gd name="connsiteX0" fmla="*/ 31750 w 972631"/>
                <a:gd name="connsiteY0" fmla="*/ 1054100 h 1130300"/>
                <a:gd name="connsiteX1" fmla="*/ 82550 w 972631"/>
                <a:gd name="connsiteY1" fmla="*/ 1079500 h 1130300"/>
                <a:gd name="connsiteX2" fmla="*/ 127000 w 972631"/>
                <a:gd name="connsiteY2" fmla="*/ 1092200 h 1130300"/>
                <a:gd name="connsiteX3" fmla="*/ 165100 w 972631"/>
                <a:gd name="connsiteY3" fmla="*/ 1104900 h 1130300"/>
                <a:gd name="connsiteX4" fmla="*/ 203200 w 972631"/>
                <a:gd name="connsiteY4" fmla="*/ 1117600 h 1130300"/>
                <a:gd name="connsiteX5" fmla="*/ 336550 w 972631"/>
                <a:gd name="connsiteY5" fmla="*/ 1123950 h 1130300"/>
                <a:gd name="connsiteX6" fmla="*/ 685800 w 972631"/>
                <a:gd name="connsiteY6" fmla="*/ 1130300 h 1130300"/>
                <a:gd name="connsiteX7" fmla="*/ 857250 w 972631"/>
                <a:gd name="connsiteY7" fmla="*/ 1123950 h 1130300"/>
                <a:gd name="connsiteX8" fmla="*/ 908050 w 972631"/>
                <a:gd name="connsiteY8" fmla="*/ 1111250 h 1130300"/>
                <a:gd name="connsiteX9" fmla="*/ 952500 w 972631"/>
                <a:gd name="connsiteY9" fmla="*/ 1098550 h 1130300"/>
                <a:gd name="connsiteX10" fmla="*/ 965200 w 972631"/>
                <a:gd name="connsiteY10" fmla="*/ 1079500 h 1130300"/>
                <a:gd name="connsiteX11" fmla="*/ 971550 w 972631"/>
                <a:gd name="connsiteY11" fmla="*/ 1060450 h 1130300"/>
                <a:gd name="connsiteX12" fmla="*/ 952500 w 972631"/>
                <a:gd name="connsiteY12" fmla="*/ 869950 h 1130300"/>
                <a:gd name="connsiteX13" fmla="*/ 939800 w 972631"/>
                <a:gd name="connsiteY13" fmla="*/ 850900 h 1130300"/>
                <a:gd name="connsiteX14" fmla="*/ 933450 w 972631"/>
                <a:gd name="connsiteY14" fmla="*/ 831850 h 1130300"/>
                <a:gd name="connsiteX15" fmla="*/ 895350 w 972631"/>
                <a:gd name="connsiteY15" fmla="*/ 806450 h 1130300"/>
                <a:gd name="connsiteX16" fmla="*/ 844550 w 972631"/>
                <a:gd name="connsiteY16" fmla="*/ 762000 h 1130300"/>
                <a:gd name="connsiteX17" fmla="*/ 825500 w 972631"/>
                <a:gd name="connsiteY17" fmla="*/ 749300 h 1130300"/>
                <a:gd name="connsiteX18" fmla="*/ 800100 w 972631"/>
                <a:gd name="connsiteY18" fmla="*/ 711200 h 1130300"/>
                <a:gd name="connsiteX19" fmla="*/ 787400 w 972631"/>
                <a:gd name="connsiteY19" fmla="*/ 692150 h 1130300"/>
                <a:gd name="connsiteX20" fmla="*/ 742950 w 972631"/>
                <a:gd name="connsiteY20" fmla="*/ 666750 h 1130300"/>
                <a:gd name="connsiteX21" fmla="*/ 711200 w 972631"/>
                <a:gd name="connsiteY21" fmla="*/ 635000 h 1130300"/>
                <a:gd name="connsiteX22" fmla="*/ 673100 w 972631"/>
                <a:gd name="connsiteY22" fmla="*/ 609600 h 1130300"/>
                <a:gd name="connsiteX23" fmla="*/ 666750 w 972631"/>
                <a:gd name="connsiteY23" fmla="*/ 590550 h 1130300"/>
                <a:gd name="connsiteX24" fmla="*/ 647700 w 972631"/>
                <a:gd name="connsiteY24" fmla="*/ 577850 h 1130300"/>
                <a:gd name="connsiteX25" fmla="*/ 641350 w 972631"/>
                <a:gd name="connsiteY25" fmla="*/ 546100 h 1130300"/>
                <a:gd name="connsiteX26" fmla="*/ 635000 w 972631"/>
                <a:gd name="connsiteY26" fmla="*/ 527050 h 1130300"/>
                <a:gd name="connsiteX27" fmla="*/ 641350 w 972631"/>
                <a:gd name="connsiteY27" fmla="*/ 476250 h 1130300"/>
                <a:gd name="connsiteX28" fmla="*/ 673100 w 972631"/>
                <a:gd name="connsiteY28" fmla="*/ 419100 h 1130300"/>
                <a:gd name="connsiteX29" fmla="*/ 679450 w 972631"/>
                <a:gd name="connsiteY29" fmla="*/ 400050 h 1130300"/>
                <a:gd name="connsiteX30" fmla="*/ 704850 w 972631"/>
                <a:gd name="connsiteY30" fmla="*/ 361950 h 1130300"/>
                <a:gd name="connsiteX31" fmla="*/ 717550 w 972631"/>
                <a:gd name="connsiteY31" fmla="*/ 342900 h 1130300"/>
                <a:gd name="connsiteX32" fmla="*/ 736600 w 972631"/>
                <a:gd name="connsiteY32" fmla="*/ 336550 h 1130300"/>
                <a:gd name="connsiteX33" fmla="*/ 762000 w 972631"/>
                <a:gd name="connsiteY33" fmla="*/ 298450 h 1130300"/>
                <a:gd name="connsiteX34" fmla="*/ 774700 w 972631"/>
                <a:gd name="connsiteY34" fmla="*/ 279400 h 1130300"/>
                <a:gd name="connsiteX35" fmla="*/ 768350 w 972631"/>
                <a:gd name="connsiteY35" fmla="*/ 139700 h 1130300"/>
                <a:gd name="connsiteX36" fmla="*/ 762000 w 972631"/>
                <a:gd name="connsiteY36" fmla="*/ 120650 h 1130300"/>
                <a:gd name="connsiteX37" fmla="*/ 749300 w 972631"/>
                <a:gd name="connsiteY37" fmla="*/ 101600 h 1130300"/>
                <a:gd name="connsiteX38" fmla="*/ 711200 w 972631"/>
                <a:gd name="connsiteY38" fmla="*/ 76200 h 1130300"/>
                <a:gd name="connsiteX39" fmla="*/ 660400 w 972631"/>
                <a:gd name="connsiteY39" fmla="*/ 44450 h 1130300"/>
                <a:gd name="connsiteX40" fmla="*/ 641350 w 972631"/>
                <a:gd name="connsiteY40" fmla="*/ 38100 h 1130300"/>
                <a:gd name="connsiteX41" fmla="*/ 622300 w 972631"/>
                <a:gd name="connsiteY41" fmla="*/ 31750 h 1130300"/>
                <a:gd name="connsiteX42" fmla="*/ 565150 w 972631"/>
                <a:gd name="connsiteY42" fmla="*/ 6350 h 1130300"/>
                <a:gd name="connsiteX43" fmla="*/ 546100 w 972631"/>
                <a:gd name="connsiteY43" fmla="*/ 0 h 1130300"/>
                <a:gd name="connsiteX44" fmla="*/ 469900 w 972631"/>
                <a:gd name="connsiteY44" fmla="*/ 6350 h 1130300"/>
                <a:gd name="connsiteX45" fmla="*/ 419100 w 972631"/>
                <a:gd name="connsiteY45" fmla="*/ 19050 h 1130300"/>
                <a:gd name="connsiteX46" fmla="*/ 349250 w 972631"/>
                <a:gd name="connsiteY46" fmla="*/ 31750 h 1130300"/>
                <a:gd name="connsiteX47" fmla="*/ 330200 w 972631"/>
                <a:gd name="connsiteY47" fmla="*/ 38100 h 1130300"/>
                <a:gd name="connsiteX48" fmla="*/ 311150 w 972631"/>
                <a:gd name="connsiteY48" fmla="*/ 50800 h 1130300"/>
                <a:gd name="connsiteX49" fmla="*/ 292100 w 972631"/>
                <a:gd name="connsiteY49" fmla="*/ 57150 h 1130300"/>
                <a:gd name="connsiteX50" fmla="*/ 279400 w 972631"/>
                <a:gd name="connsiteY50" fmla="*/ 76200 h 1130300"/>
                <a:gd name="connsiteX51" fmla="*/ 254000 w 972631"/>
                <a:gd name="connsiteY51" fmla="*/ 88900 h 1130300"/>
                <a:gd name="connsiteX52" fmla="*/ 234950 w 972631"/>
                <a:gd name="connsiteY52" fmla="*/ 101600 h 1130300"/>
                <a:gd name="connsiteX53" fmla="*/ 222250 w 972631"/>
                <a:gd name="connsiteY53" fmla="*/ 120650 h 1130300"/>
                <a:gd name="connsiteX54" fmla="*/ 215900 w 972631"/>
                <a:gd name="connsiteY54" fmla="*/ 152400 h 1130300"/>
                <a:gd name="connsiteX55" fmla="*/ 209550 w 972631"/>
                <a:gd name="connsiteY55" fmla="*/ 171450 h 1130300"/>
                <a:gd name="connsiteX56" fmla="*/ 222250 w 972631"/>
                <a:gd name="connsiteY56" fmla="*/ 260350 h 1130300"/>
                <a:gd name="connsiteX57" fmla="*/ 247650 w 972631"/>
                <a:gd name="connsiteY57" fmla="*/ 317500 h 1130300"/>
                <a:gd name="connsiteX58" fmla="*/ 266700 w 972631"/>
                <a:gd name="connsiteY58" fmla="*/ 330200 h 1130300"/>
                <a:gd name="connsiteX59" fmla="*/ 298450 w 972631"/>
                <a:gd name="connsiteY59" fmla="*/ 387350 h 1130300"/>
                <a:gd name="connsiteX60" fmla="*/ 330200 w 972631"/>
                <a:gd name="connsiteY60" fmla="*/ 444500 h 1130300"/>
                <a:gd name="connsiteX61" fmla="*/ 342900 w 972631"/>
                <a:gd name="connsiteY61" fmla="*/ 482600 h 1130300"/>
                <a:gd name="connsiteX62" fmla="*/ 336550 w 972631"/>
                <a:gd name="connsiteY62" fmla="*/ 546100 h 1130300"/>
                <a:gd name="connsiteX63" fmla="*/ 298450 w 972631"/>
                <a:gd name="connsiteY63" fmla="*/ 622300 h 1130300"/>
                <a:gd name="connsiteX64" fmla="*/ 266700 w 972631"/>
                <a:gd name="connsiteY64" fmla="*/ 654050 h 1130300"/>
                <a:gd name="connsiteX65" fmla="*/ 260350 w 972631"/>
                <a:gd name="connsiteY65" fmla="*/ 673100 h 1130300"/>
                <a:gd name="connsiteX66" fmla="*/ 222250 w 972631"/>
                <a:gd name="connsiteY66" fmla="*/ 698500 h 1130300"/>
                <a:gd name="connsiteX67" fmla="*/ 184150 w 972631"/>
                <a:gd name="connsiteY67" fmla="*/ 717550 h 1130300"/>
                <a:gd name="connsiteX68" fmla="*/ 171450 w 972631"/>
                <a:gd name="connsiteY68" fmla="*/ 736600 h 1130300"/>
                <a:gd name="connsiteX69" fmla="*/ 133350 w 972631"/>
                <a:gd name="connsiteY69" fmla="*/ 762000 h 1130300"/>
                <a:gd name="connsiteX70" fmla="*/ 127000 w 972631"/>
                <a:gd name="connsiteY70" fmla="*/ 781050 h 1130300"/>
                <a:gd name="connsiteX71" fmla="*/ 107950 w 972631"/>
                <a:gd name="connsiteY71" fmla="*/ 787400 h 1130300"/>
                <a:gd name="connsiteX72" fmla="*/ 88900 w 972631"/>
                <a:gd name="connsiteY72" fmla="*/ 800100 h 1130300"/>
                <a:gd name="connsiteX73" fmla="*/ 76200 w 972631"/>
                <a:gd name="connsiteY73" fmla="*/ 819150 h 1130300"/>
                <a:gd name="connsiteX74" fmla="*/ 69850 w 972631"/>
                <a:gd name="connsiteY74" fmla="*/ 838200 h 1130300"/>
                <a:gd name="connsiteX75" fmla="*/ 50800 w 972631"/>
                <a:gd name="connsiteY75" fmla="*/ 850900 h 1130300"/>
                <a:gd name="connsiteX76" fmla="*/ 38100 w 972631"/>
                <a:gd name="connsiteY76" fmla="*/ 889000 h 1130300"/>
                <a:gd name="connsiteX77" fmla="*/ 25400 w 972631"/>
                <a:gd name="connsiteY77" fmla="*/ 908050 h 1130300"/>
                <a:gd name="connsiteX78" fmla="*/ 12700 w 972631"/>
                <a:gd name="connsiteY78" fmla="*/ 946150 h 1130300"/>
                <a:gd name="connsiteX79" fmla="*/ 6350 w 972631"/>
                <a:gd name="connsiteY79" fmla="*/ 965200 h 1130300"/>
                <a:gd name="connsiteX80" fmla="*/ 0 w 972631"/>
                <a:gd name="connsiteY80" fmla="*/ 984250 h 1130300"/>
                <a:gd name="connsiteX81" fmla="*/ 6350 w 972631"/>
                <a:gd name="connsiteY81" fmla="*/ 1022350 h 1130300"/>
                <a:gd name="connsiteX82" fmla="*/ 38100 w 972631"/>
                <a:gd name="connsiteY82" fmla="*/ 1073150 h 1130300"/>
                <a:gd name="connsiteX83" fmla="*/ 57150 w 972631"/>
                <a:gd name="connsiteY83" fmla="*/ 1079500 h 1130300"/>
                <a:gd name="connsiteX84" fmla="*/ 76200 w 972631"/>
                <a:gd name="connsiteY84" fmla="*/ 1092200 h 1130300"/>
                <a:gd name="connsiteX85" fmla="*/ 152400 w 972631"/>
                <a:gd name="connsiteY85" fmla="*/ 1111250 h 1130300"/>
                <a:gd name="connsiteX86" fmla="*/ 165100 w 972631"/>
                <a:gd name="connsiteY86" fmla="*/ 1111250 h 1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972631" h="1130300">
                  <a:moveTo>
                    <a:pt x="31750" y="1054100"/>
                  </a:moveTo>
                  <a:cubicBezTo>
                    <a:pt x="141616" y="1098046"/>
                    <a:pt x="6459" y="1041454"/>
                    <a:pt x="82550" y="1079500"/>
                  </a:cubicBezTo>
                  <a:cubicBezTo>
                    <a:pt x="93220" y="1084835"/>
                    <a:pt x="116827" y="1089148"/>
                    <a:pt x="127000" y="1092200"/>
                  </a:cubicBezTo>
                  <a:cubicBezTo>
                    <a:pt x="139822" y="1096047"/>
                    <a:pt x="152400" y="1100667"/>
                    <a:pt x="165100" y="1104900"/>
                  </a:cubicBezTo>
                  <a:lnTo>
                    <a:pt x="203200" y="1117600"/>
                  </a:lnTo>
                  <a:cubicBezTo>
                    <a:pt x="245417" y="1131672"/>
                    <a:pt x="292065" y="1122779"/>
                    <a:pt x="336550" y="1123950"/>
                  </a:cubicBezTo>
                  <a:lnTo>
                    <a:pt x="685800" y="1130300"/>
                  </a:lnTo>
                  <a:cubicBezTo>
                    <a:pt x="742950" y="1128183"/>
                    <a:pt x="800172" y="1127517"/>
                    <a:pt x="857250" y="1123950"/>
                  </a:cubicBezTo>
                  <a:cubicBezTo>
                    <a:pt x="882038" y="1122401"/>
                    <a:pt x="887149" y="1117222"/>
                    <a:pt x="908050" y="1111250"/>
                  </a:cubicBezTo>
                  <a:cubicBezTo>
                    <a:pt x="963864" y="1095303"/>
                    <a:pt x="906825" y="1113775"/>
                    <a:pt x="952500" y="1098550"/>
                  </a:cubicBezTo>
                  <a:cubicBezTo>
                    <a:pt x="956733" y="1092200"/>
                    <a:pt x="961787" y="1086326"/>
                    <a:pt x="965200" y="1079500"/>
                  </a:cubicBezTo>
                  <a:cubicBezTo>
                    <a:pt x="968193" y="1073513"/>
                    <a:pt x="971550" y="1067143"/>
                    <a:pt x="971550" y="1060450"/>
                  </a:cubicBezTo>
                  <a:cubicBezTo>
                    <a:pt x="971550" y="915397"/>
                    <a:pt x="979460" y="950829"/>
                    <a:pt x="952500" y="869950"/>
                  </a:cubicBezTo>
                  <a:cubicBezTo>
                    <a:pt x="950087" y="862710"/>
                    <a:pt x="943213" y="857726"/>
                    <a:pt x="939800" y="850900"/>
                  </a:cubicBezTo>
                  <a:cubicBezTo>
                    <a:pt x="936807" y="844913"/>
                    <a:pt x="938183" y="836583"/>
                    <a:pt x="933450" y="831850"/>
                  </a:cubicBezTo>
                  <a:cubicBezTo>
                    <a:pt x="922657" y="821057"/>
                    <a:pt x="895350" y="806450"/>
                    <a:pt x="895350" y="806450"/>
                  </a:cubicBezTo>
                  <a:cubicBezTo>
                    <a:pt x="874183" y="774700"/>
                    <a:pt x="889000" y="791633"/>
                    <a:pt x="844550" y="762000"/>
                  </a:cubicBezTo>
                  <a:lnTo>
                    <a:pt x="825500" y="749300"/>
                  </a:lnTo>
                  <a:lnTo>
                    <a:pt x="800100" y="711200"/>
                  </a:lnTo>
                  <a:cubicBezTo>
                    <a:pt x="795867" y="704850"/>
                    <a:pt x="794226" y="695563"/>
                    <a:pt x="787400" y="692150"/>
                  </a:cubicBezTo>
                  <a:cubicBezTo>
                    <a:pt x="755174" y="676037"/>
                    <a:pt x="769876" y="684701"/>
                    <a:pt x="742950" y="666750"/>
                  </a:cubicBezTo>
                  <a:cubicBezTo>
                    <a:pt x="719667" y="631825"/>
                    <a:pt x="742950" y="661458"/>
                    <a:pt x="711200" y="635000"/>
                  </a:cubicBezTo>
                  <a:cubicBezTo>
                    <a:pt x="679489" y="608574"/>
                    <a:pt x="706578" y="620759"/>
                    <a:pt x="673100" y="609600"/>
                  </a:cubicBezTo>
                  <a:cubicBezTo>
                    <a:pt x="670983" y="603250"/>
                    <a:pt x="670931" y="595777"/>
                    <a:pt x="666750" y="590550"/>
                  </a:cubicBezTo>
                  <a:cubicBezTo>
                    <a:pt x="661982" y="584591"/>
                    <a:pt x="651486" y="584476"/>
                    <a:pt x="647700" y="577850"/>
                  </a:cubicBezTo>
                  <a:cubicBezTo>
                    <a:pt x="642345" y="568479"/>
                    <a:pt x="643968" y="556571"/>
                    <a:pt x="641350" y="546100"/>
                  </a:cubicBezTo>
                  <a:cubicBezTo>
                    <a:pt x="639727" y="539606"/>
                    <a:pt x="637117" y="533400"/>
                    <a:pt x="635000" y="527050"/>
                  </a:cubicBezTo>
                  <a:cubicBezTo>
                    <a:pt x="637117" y="510117"/>
                    <a:pt x="638297" y="493040"/>
                    <a:pt x="641350" y="476250"/>
                  </a:cubicBezTo>
                  <a:cubicBezTo>
                    <a:pt x="645541" y="453198"/>
                    <a:pt x="659916" y="438875"/>
                    <a:pt x="673100" y="419100"/>
                  </a:cubicBezTo>
                  <a:cubicBezTo>
                    <a:pt x="676813" y="413531"/>
                    <a:pt x="676199" y="405901"/>
                    <a:pt x="679450" y="400050"/>
                  </a:cubicBezTo>
                  <a:cubicBezTo>
                    <a:pt x="686863" y="386707"/>
                    <a:pt x="696383" y="374650"/>
                    <a:pt x="704850" y="361950"/>
                  </a:cubicBezTo>
                  <a:cubicBezTo>
                    <a:pt x="709083" y="355600"/>
                    <a:pt x="710310" y="345313"/>
                    <a:pt x="717550" y="342900"/>
                  </a:cubicBezTo>
                  <a:lnTo>
                    <a:pt x="736600" y="336550"/>
                  </a:lnTo>
                  <a:lnTo>
                    <a:pt x="762000" y="298450"/>
                  </a:lnTo>
                  <a:lnTo>
                    <a:pt x="774700" y="279400"/>
                  </a:lnTo>
                  <a:cubicBezTo>
                    <a:pt x="772583" y="232833"/>
                    <a:pt x="772067" y="186166"/>
                    <a:pt x="768350" y="139700"/>
                  </a:cubicBezTo>
                  <a:cubicBezTo>
                    <a:pt x="767816" y="133028"/>
                    <a:pt x="764993" y="126637"/>
                    <a:pt x="762000" y="120650"/>
                  </a:cubicBezTo>
                  <a:cubicBezTo>
                    <a:pt x="758587" y="113824"/>
                    <a:pt x="755043" y="106626"/>
                    <a:pt x="749300" y="101600"/>
                  </a:cubicBezTo>
                  <a:cubicBezTo>
                    <a:pt x="737813" y="91549"/>
                    <a:pt x="711200" y="76200"/>
                    <a:pt x="711200" y="76200"/>
                  </a:cubicBezTo>
                  <a:cubicBezTo>
                    <a:pt x="691074" y="46011"/>
                    <a:pt x="705740" y="59563"/>
                    <a:pt x="660400" y="44450"/>
                  </a:cubicBezTo>
                  <a:lnTo>
                    <a:pt x="641350" y="38100"/>
                  </a:lnTo>
                  <a:lnTo>
                    <a:pt x="622300" y="31750"/>
                  </a:lnTo>
                  <a:cubicBezTo>
                    <a:pt x="592111" y="11624"/>
                    <a:pt x="610490" y="21463"/>
                    <a:pt x="565150" y="6350"/>
                  </a:cubicBezTo>
                  <a:lnTo>
                    <a:pt x="546100" y="0"/>
                  </a:lnTo>
                  <a:cubicBezTo>
                    <a:pt x="520700" y="2117"/>
                    <a:pt x="495106" y="2569"/>
                    <a:pt x="469900" y="6350"/>
                  </a:cubicBezTo>
                  <a:cubicBezTo>
                    <a:pt x="452639" y="8939"/>
                    <a:pt x="436317" y="16181"/>
                    <a:pt x="419100" y="19050"/>
                  </a:cubicBezTo>
                  <a:cubicBezTo>
                    <a:pt x="402116" y="21881"/>
                    <a:pt x="367000" y="27312"/>
                    <a:pt x="349250" y="31750"/>
                  </a:cubicBezTo>
                  <a:cubicBezTo>
                    <a:pt x="342756" y="33373"/>
                    <a:pt x="336550" y="35983"/>
                    <a:pt x="330200" y="38100"/>
                  </a:cubicBezTo>
                  <a:cubicBezTo>
                    <a:pt x="323850" y="42333"/>
                    <a:pt x="317976" y="47387"/>
                    <a:pt x="311150" y="50800"/>
                  </a:cubicBezTo>
                  <a:cubicBezTo>
                    <a:pt x="305163" y="53793"/>
                    <a:pt x="297327" y="52969"/>
                    <a:pt x="292100" y="57150"/>
                  </a:cubicBezTo>
                  <a:cubicBezTo>
                    <a:pt x="286141" y="61918"/>
                    <a:pt x="285263" y="71314"/>
                    <a:pt x="279400" y="76200"/>
                  </a:cubicBezTo>
                  <a:cubicBezTo>
                    <a:pt x="272128" y="82260"/>
                    <a:pt x="262219" y="84204"/>
                    <a:pt x="254000" y="88900"/>
                  </a:cubicBezTo>
                  <a:cubicBezTo>
                    <a:pt x="247374" y="92686"/>
                    <a:pt x="241300" y="97367"/>
                    <a:pt x="234950" y="101600"/>
                  </a:cubicBezTo>
                  <a:cubicBezTo>
                    <a:pt x="230717" y="107950"/>
                    <a:pt x="224930" y="113504"/>
                    <a:pt x="222250" y="120650"/>
                  </a:cubicBezTo>
                  <a:cubicBezTo>
                    <a:pt x="218460" y="130756"/>
                    <a:pt x="218518" y="141929"/>
                    <a:pt x="215900" y="152400"/>
                  </a:cubicBezTo>
                  <a:cubicBezTo>
                    <a:pt x="214277" y="158894"/>
                    <a:pt x="211667" y="165100"/>
                    <a:pt x="209550" y="171450"/>
                  </a:cubicBezTo>
                  <a:cubicBezTo>
                    <a:pt x="211430" y="186486"/>
                    <a:pt x="217672" y="242039"/>
                    <a:pt x="222250" y="260350"/>
                  </a:cubicBezTo>
                  <a:cubicBezTo>
                    <a:pt x="226442" y="277117"/>
                    <a:pt x="233751" y="303601"/>
                    <a:pt x="247650" y="317500"/>
                  </a:cubicBezTo>
                  <a:cubicBezTo>
                    <a:pt x="253046" y="322896"/>
                    <a:pt x="260350" y="325967"/>
                    <a:pt x="266700" y="330200"/>
                  </a:cubicBezTo>
                  <a:cubicBezTo>
                    <a:pt x="282240" y="376819"/>
                    <a:pt x="269934" y="358834"/>
                    <a:pt x="298450" y="387350"/>
                  </a:cubicBezTo>
                  <a:cubicBezTo>
                    <a:pt x="309627" y="420880"/>
                    <a:pt x="301087" y="400831"/>
                    <a:pt x="330200" y="444500"/>
                  </a:cubicBezTo>
                  <a:cubicBezTo>
                    <a:pt x="337626" y="455639"/>
                    <a:pt x="342900" y="482600"/>
                    <a:pt x="342900" y="482600"/>
                  </a:cubicBezTo>
                  <a:cubicBezTo>
                    <a:pt x="340783" y="503767"/>
                    <a:pt x="340470" y="525192"/>
                    <a:pt x="336550" y="546100"/>
                  </a:cubicBezTo>
                  <a:cubicBezTo>
                    <a:pt x="329692" y="582678"/>
                    <a:pt x="319112" y="591307"/>
                    <a:pt x="298450" y="622300"/>
                  </a:cubicBezTo>
                  <a:cubicBezTo>
                    <a:pt x="281517" y="647700"/>
                    <a:pt x="292100" y="637117"/>
                    <a:pt x="266700" y="654050"/>
                  </a:cubicBezTo>
                  <a:cubicBezTo>
                    <a:pt x="264583" y="660400"/>
                    <a:pt x="265083" y="668367"/>
                    <a:pt x="260350" y="673100"/>
                  </a:cubicBezTo>
                  <a:cubicBezTo>
                    <a:pt x="249557" y="683893"/>
                    <a:pt x="234950" y="690033"/>
                    <a:pt x="222250" y="698500"/>
                  </a:cubicBezTo>
                  <a:cubicBezTo>
                    <a:pt x="197631" y="714913"/>
                    <a:pt x="210440" y="708787"/>
                    <a:pt x="184150" y="717550"/>
                  </a:cubicBezTo>
                  <a:cubicBezTo>
                    <a:pt x="179917" y="723900"/>
                    <a:pt x="177193" y="731574"/>
                    <a:pt x="171450" y="736600"/>
                  </a:cubicBezTo>
                  <a:cubicBezTo>
                    <a:pt x="159963" y="746651"/>
                    <a:pt x="133350" y="762000"/>
                    <a:pt x="133350" y="762000"/>
                  </a:cubicBezTo>
                  <a:cubicBezTo>
                    <a:pt x="131233" y="768350"/>
                    <a:pt x="131733" y="776317"/>
                    <a:pt x="127000" y="781050"/>
                  </a:cubicBezTo>
                  <a:cubicBezTo>
                    <a:pt x="122267" y="785783"/>
                    <a:pt x="113937" y="784407"/>
                    <a:pt x="107950" y="787400"/>
                  </a:cubicBezTo>
                  <a:cubicBezTo>
                    <a:pt x="101124" y="790813"/>
                    <a:pt x="95250" y="795867"/>
                    <a:pt x="88900" y="800100"/>
                  </a:cubicBezTo>
                  <a:cubicBezTo>
                    <a:pt x="84667" y="806450"/>
                    <a:pt x="79613" y="812324"/>
                    <a:pt x="76200" y="819150"/>
                  </a:cubicBezTo>
                  <a:cubicBezTo>
                    <a:pt x="73207" y="825137"/>
                    <a:pt x="74031" y="832973"/>
                    <a:pt x="69850" y="838200"/>
                  </a:cubicBezTo>
                  <a:cubicBezTo>
                    <a:pt x="65082" y="844159"/>
                    <a:pt x="57150" y="846667"/>
                    <a:pt x="50800" y="850900"/>
                  </a:cubicBezTo>
                  <a:cubicBezTo>
                    <a:pt x="46567" y="863600"/>
                    <a:pt x="45526" y="877861"/>
                    <a:pt x="38100" y="889000"/>
                  </a:cubicBezTo>
                  <a:cubicBezTo>
                    <a:pt x="33867" y="895350"/>
                    <a:pt x="28500" y="901076"/>
                    <a:pt x="25400" y="908050"/>
                  </a:cubicBezTo>
                  <a:cubicBezTo>
                    <a:pt x="19963" y="920283"/>
                    <a:pt x="16933" y="933450"/>
                    <a:pt x="12700" y="946150"/>
                  </a:cubicBezTo>
                  <a:lnTo>
                    <a:pt x="6350" y="965200"/>
                  </a:lnTo>
                  <a:lnTo>
                    <a:pt x="0" y="984250"/>
                  </a:lnTo>
                  <a:cubicBezTo>
                    <a:pt x="2117" y="996950"/>
                    <a:pt x="3227" y="1009859"/>
                    <a:pt x="6350" y="1022350"/>
                  </a:cubicBezTo>
                  <a:cubicBezTo>
                    <a:pt x="14624" y="1055445"/>
                    <a:pt x="11811" y="1060005"/>
                    <a:pt x="38100" y="1073150"/>
                  </a:cubicBezTo>
                  <a:cubicBezTo>
                    <a:pt x="44087" y="1076143"/>
                    <a:pt x="50800" y="1077383"/>
                    <a:pt x="57150" y="1079500"/>
                  </a:cubicBezTo>
                  <a:cubicBezTo>
                    <a:pt x="63500" y="1083733"/>
                    <a:pt x="69226" y="1089100"/>
                    <a:pt x="76200" y="1092200"/>
                  </a:cubicBezTo>
                  <a:cubicBezTo>
                    <a:pt x="102056" y="1103691"/>
                    <a:pt x="124619" y="1107777"/>
                    <a:pt x="152400" y="1111250"/>
                  </a:cubicBezTo>
                  <a:cubicBezTo>
                    <a:pt x="156601" y="1111775"/>
                    <a:pt x="160867" y="1111250"/>
                    <a:pt x="165100" y="1111250"/>
                  </a:cubicBezTo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8710461" y="302366"/>
              <a:ext cx="349518" cy="565116"/>
            </a:xfrm>
            <a:custGeom>
              <a:avLst/>
              <a:gdLst>
                <a:gd name="connsiteX0" fmla="*/ 31750 w 972631"/>
                <a:gd name="connsiteY0" fmla="*/ 1054100 h 1130300"/>
                <a:gd name="connsiteX1" fmla="*/ 82550 w 972631"/>
                <a:gd name="connsiteY1" fmla="*/ 1079500 h 1130300"/>
                <a:gd name="connsiteX2" fmla="*/ 127000 w 972631"/>
                <a:gd name="connsiteY2" fmla="*/ 1092200 h 1130300"/>
                <a:gd name="connsiteX3" fmla="*/ 165100 w 972631"/>
                <a:gd name="connsiteY3" fmla="*/ 1104900 h 1130300"/>
                <a:gd name="connsiteX4" fmla="*/ 203200 w 972631"/>
                <a:gd name="connsiteY4" fmla="*/ 1117600 h 1130300"/>
                <a:gd name="connsiteX5" fmla="*/ 336550 w 972631"/>
                <a:gd name="connsiteY5" fmla="*/ 1123950 h 1130300"/>
                <a:gd name="connsiteX6" fmla="*/ 685800 w 972631"/>
                <a:gd name="connsiteY6" fmla="*/ 1130300 h 1130300"/>
                <a:gd name="connsiteX7" fmla="*/ 857250 w 972631"/>
                <a:gd name="connsiteY7" fmla="*/ 1123950 h 1130300"/>
                <a:gd name="connsiteX8" fmla="*/ 908050 w 972631"/>
                <a:gd name="connsiteY8" fmla="*/ 1111250 h 1130300"/>
                <a:gd name="connsiteX9" fmla="*/ 952500 w 972631"/>
                <a:gd name="connsiteY9" fmla="*/ 1098550 h 1130300"/>
                <a:gd name="connsiteX10" fmla="*/ 965200 w 972631"/>
                <a:gd name="connsiteY10" fmla="*/ 1079500 h 1130300"/>
                <a:gd name="connsiteX11" fmla="*/ 971550 w 972631"/>
                <a:gd name="connsiteY11" fmla="*/ 1060450 h 1130300"/>
                <a:gd name="connsiteX12" fmla="*/ 952500 w 972631"/>
                <a:gd name="connsiteY12" fmla="*/ 869950 h 1130300"/>
                <a:gd name="connsiteX13" fmla="*/ 939800 w 972631"/>
                <a:gd name="connsiteY13" fmla="*/ 850900 h 1130300"/>
                <a:gd name="connsiteX14" fmla="*/ 933450 w 972631"/>
                <a:gd name="connsiteY14" fmla="*/ 831850 h 1130300"/>
                <a:gd name="connsiteX15" fmla="*/ 895350 w 972631"/>
                <a:gd name="connsiteY15" fmla="*/ 806450 h 1130300"/>
                <a:gd name="connsiteX16" fmla="*/ 844550 w 972631"/>
                <a:gd name="connsiteY16" fmla="*/ 762000 h 1130300"/>
                <a:gd name="connsiteX17" fmla="*/ 825500 w 972631"/>
                <a:gd name="connsiteY17" fmla="*/ 749300 h 1130300"/>
                <a:gd name="connsiteX18" fmla="*/ 800100 w 972631"/>
                <a:gd name="connsiteY18" fmla="*/ 711200 h 1130300"/>
                <a:gd name="connsiteX19" fmla="*/ 787400 w 972631"/>
                <a:gd name="connsiteY19" fmla="*/ 692150 h 1130300"/>
                <a:gd name="connsiteX20" fmla="*/ 742950 w 972631"/>
                <a:gd name="connsiteY20" fmla="*/ 666750 h 1130300"/>
                <a:gd name="connsiteX21" fmla="*/ 711200 w 972631"/>
                <a:gd name="connsiteY21" fmla="*/ 635000 h 1130300"/>
                <a:gd name="connsiteX22" fmla="*/ 673100 w 972631"/>
                <a:gd name="connsiteY22" fmla="*/ 609600 h 1130300"/>
                <a:gd name="connsiteX23" fmla="*/ 666750 w 972631"/>
                <a:gd name="connsiteY23" fmla="*/ 590550 h 1130300"/>
                <a:gd name="connsiteX24" fmla="*/ 647700 w 972631"/>
                <a:gd name="connsiteY24" fmla="*/ 577850 h 1130300"/>
                <a:gd name="connsiteX25" fmla="*/ 641350 w 972631"/>
                <a:gd name="connsiteY25" fmla="*/ 546100 h 1130300"/>
                <a:gd name="connsiteX26" fmla="*/ 635000 w 972631"/>
                <a:gd name="connsiteY26" fmla="*/ 527050 h 1130300"/>
                <a:gd name="connsiteX27" fmla="*/ 641350 w 972631"/>
                <a:gd name="connsiteY27" fmla="*/ 476250 h 1130300"/>
                <a:gd name="connsiteX28" fmla="*/ 673100 w 972631"/>
                <a:gd name="connsiteY28" fmla="*/ 419100 h 1130300"/>
                <a:gd name="connsiteX29" fmla="*/ 679450 w 972631"/>
                <a:gd name="connsiteY29" fmla="*/ 400050 h 1130300"/>
                <a:gd name="connsiteX30" fmla="*/ 704850 w 972631"/>
                <a:gd name="connsiteY30" fmla="*/ 361950 h 1130300"/>
                <a:gd name="connsiteX31" fmla="*/ 717550 w 972631"/>
                <a:gd name="connsiteY31" fmla="*/ 342900 h 1130300"/>
                <a:gd name="connsiteX32" fmla="*/ 736600 w 972631"/>
                <a:gd name="connsiteY32" fmla="*/ 336550 h 1130300"/>
                <a:gd name="connsiteX33" fmla="*/ 762000 w 972631"/>
                <a:gd name="connsiteY33" fmla="*/ 298450 h 1130300"/>
                <a:gd name="connsiteX34" fmla="*/ 774700 w 972631"/>
                <a:gd name="connsiteY34" fmla="*/ 279400 h 1130300"/>
                <a:gd name="connsiteX35" fmla="*/ 768350 w 972631"/>
                <a:gd name="connsiteY35" fmla="*/ 139700 h 1130300"/>
                <a:gd name="connsiteX36" fmla="*/ 762000 w 972631"/>
                <a:gd name="connsiteY36" fmla="*/ 120650 h 1130300"/>
                <a:gd name="connsiteX37" fmla="*/ 749300 w 972631"/>
                <a:gd name="connsiteY37" fmla="*/ 101600 h 1130300"/>
                <a:gd name="connsiteX38" fmla="*/ 711200 w 972631"/>
                <a:gd name="connsiteY38" fmla="*/ 76200 h 1130300"/>
                <a:gd name="connsiteX39" fmla="*/ 660400 w 972631"/>
                <a:gd name="connsiteY39" fmla="*/ 44450 h 1130300"/>
                <a:gd name="connsiteX40" fmla="*/ 641350 w 972631"/>
                <a:gd name="connsiteY40" fmla="*/ 38100 h 1130300"/>
                <a:gd name="connsiteX41" fmla="*/ 622300 w 972631"/>
                <a:gd name="connsiteY41" fmla="*/ 31750 h 1130300"/>
                <a:gd name="connsiteX42" fmla="*/ 565150 w 972631"/>
                <a:gd name="connsiteY42" fmla="*/ 6350 h 1130300"/>
                <a:gd name="connsiteX43" fmla="*/ 546100 w 972631"/>
                <a:gd name="connsiteY43" fmla="*/ 0 h 1130300"/>
                <a:gd name="connsiteX44" fmla="*/ 469900 w 972631"/>
                <a:gd name="connsiteY44" fmla="*/ 6350 h 1130300"/>
                <a:gd name="connsiteX45" fmla="*/ 419100 w 972631"/>
                <a:gd name="connsiteY45" fmla="*/ 19050 h 1130300"/>
                <a:gd name="connsiteX46" fmla="*/ 349250 w 972631"/>
                <a:gd name="connsiteY46" fmla="*/ 31750 h 1130300"/>
                <a:gd name="connsiteX47" fmla="*/ 330200 w 972631"/>
                <a:gd name="connsiteY47" fmla="*/ 38100 h 1130300"/>
                <a:gd name="connsiteX48" fmla="*/ 311150 w 972631"/>
                <a:gd name="connsiteY48" fmla="*/ 50800 h 1130300"/>
                <a:gd name="connsiteX49" fmla="*/ 292100 w 972631"/>
                <a:gd name="connsiteY49" fmla="*/ 57150 h 1130300"/>
                <a:gd name="connsiteX50" fmla="*/ 279400 w 972631"/>
                <a:gd name="connsiteY50" fmla="*/ 76200 h 1130300"/>
                <a:gd name="connsiteX51" fmla="*/ 254000 w 972631"/>
                <a:gd name="connsiteY51" fmla="*/ 88900 h 1130300"/>
                <a:gd name="connsiteX52" fmla="*/ 234950 w 972631"/>
                <a:gd name="connsiteY52" fmla="*/ 101600 h 1130300"/>
                <a:gd name="connsiteX53" fmla="*/ 222250 w 972631"/>
                <a:gd name="connsiteY53" fmla="*/ 120650 h 1130300"/>
                <a:gd name="connsiteX54" fmla="*/ 215900 w 972631"/>
                <a:gd name="connsiteY54" fmla="*/ 152400 h 1130300"/>
                <a:gd name="connsiteX55" fmla="*/ 209550 w 972631"/>
                <a:gd name="connsiteY55" fmla="*/ 171450 h 1130300"/>
                <a:gd name="connsiteX56" fmla="*/ 222250 w 972631"/>
                <a:gd name="connsiteY56" fmla="*/ 260350 h 1130300"/>
                <a:gd name="connsiteX57" fmla="*/ 247650 w 972631"/>
                <a:gd name="connsiteY57" fmla="*/ 317500 h 1130300"/>
                <a:gd name="connsiteX58" fmla="*/ 266700 w 972631"/>
                <a:gd name="connsiteY58" fmla="*/ 330200 h 1130300"/>
                <a:gd name="connsiteX59" fmla="*/ 298450 w 972631"/>
                <a:gd name="connsiteY59" fmla="*/ 387350 h 1130300"/>
                <a:gd name="connsiteX60" fmla="*/ 330200 w 972631"/>
                <a:gd name="connsiteY60" fmla="*/ 444500 h 1130300"/>
                <a:gd name="connsiteX61" fmla="*/ 342900 w 972631"/>
                <a:gd name="connsiteY61" fmla="*/ 482600 h 1130300"/>
                <a:gd name="connsiteX62" fmla="*/ 336550 w 972631"/>
                <a:gd name="connsiteY62" fmla="*/ 546100 h 1130300"/>
                <a:gd name="connsiteX63" fmla="*/ 298450 w 972631"/>
                <a:gd name="connsiteY63" fmla="*/ 622300 h 1130300"/>
                <a:gd name="connsiteX64" fmla="*/ 266700 w 972631"/>
                <a:gd name="connsiteY64" fmla="*/ 654050 h 1130300"/>
                <a:gd name="connsiteX65" fmla="*/ 260350 w 972631"/>
                <a:gd name="connsiteY65" fmla="*/ 673100 h 1130300"/>
                <a:gd name="connsiteX66" fmla="*/ 222250 w 972631"/>
                <a:gd name="connsiteY66" fmla="*/ 698500 h 1130300"/>
                <a:gd name="connsiteX67" fmla="*/ 184150 w 972631"/>
                <a:gd name="connsiteY67" fmla="*/ 717550 h 1130300"/>
                <a:gd name="connsiteX68" fmla="*/ 171450 w 972631"/>
                <a:gd name="connsiteY68" fmla="*/ 736600 h 1130300"/>
                <a:gd name="connsiteX69" fmla="*/ 133350 w 972631"/>
                <a:gd name="connsiteY69" fmla="*/ 762000 h 1130300"/>
                <a:gd name="connsiteX70" fmla="*/ 127000 w 972631"/>
                <a:gd name="connsiteY70" fmla="*/ 781050 h 1130300"/>
                <a:gd name="connsiteX71" fmla="*/ 107950 w 972631"/>
                <a:gd name="connsiteY71" fmla="*/ 787400 h 1130300"/>
                <a:gd name="connsiteX72" fmla="*/ 88900 w 972631"/>
                <a:gd name="connsiteY72" fmla="*/ 800100 h 1130300"/>
                <a:gd name="connsiteX73" fmla="*/ 76200 w 972631"/>
                <a:gd name="connsiteY73" fmla="*/ 819150 h 1130300"/>
                <a:gd name="connsiteX74" fmla="*/ 69850 w 972631"/>
                <a:gd name="connsiteY74" fmla="*/ 838200 h 1130300"/>
                <a:gd name="connsiteX75" fmla="*/ 50800 w 972631"/>
                <a:gd name="connsiteY75" fmla="*/ 850900 h 1130300"/>
                <a:gd name="connsiteX76" fmla="*/ 38100 w 972631"/>
                <a:gd name="connsiteY76" fmla="*/ 889000 h 1130300"/>
                <a:gd name="connsiteX77" fmla="*/ 25400 w 972631"/>
                <a:gd name="connsiteY77" fmla="*/ 908050 h 1130300"/>
                <a:gd name="connsiteX78" fmla="*/ 12700 w 972631"/>
                <a:gd name="connsiteY78" fmla="*/ 946150 h 1130300"/>
                <a:gd name="connsiteX79" fmla="*/ 6350 w 972631"/>
                <a:gd name="connsiteY79" fmla="*/ 965200 h 1130300"/>
                <a:gd name="connsiteX80" fmla="*/ 0 w 972631"/>
                <a:gd name="connsiteY80" fmla="*/ 984250 h 1130300"/>
                <a:gd name="connsiteX81" fmla="*/ 6350 w 972631"/>
                <a:gd name="connsiteY81" fmla="*/ 1022350 h 1130300"/>
                <a:gd name="connsiteX82" fmla="*/ 38100 w 972631"/>
                <a:gd name="connsiteY82" fmla="*/ 1073150 h 1130300"/>
                <a:gd name="connsiteX83" fmla="*/ 57150 w 972631"/>
                <a:gd name="connsiteY83" fmla="*/ 1079500 h 1130300"/>
                <a:gd name="connsiteX84" fmla="*/ 76200 w 972631"/>
                <a:gd name="connsiteY84" fmla="*/ 1092200 h 1130300"/>
                <a:gd name="connsiteX85" fmla="*/ 152400 w 972631"/>
                <a:gd name="connsiteY85" fmla="*/ 1111250 h 1130300"/>
                <a:gd name="connsiteX86" fmla="*/ 165100 w 972631"/>
                <a:gd name="connsiteY86" fmla="*/ 1111250 h 1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972631" h="1130300">
                  <a:moveTo>
                    <a:pt x="31750" y="1054100"/>
                  </a:moveTo>
                  <a:cubicBezTo>
                    <a:pt x="141616" y="1098046"/>
                    <a:pt x="6459" y="1041454"/>
                    <a:pt x="82550" y="1079500"/>
                  </a:cubicBezTo>
                  <a:cubicBezTo>
                    <a:pt x="93220" y="1084835"/>
                    <a:pt x="116827" y="1089148"/>
                    <a:pt x="127000" y="1092200"/>
                  </a:cubicBezTo>
                  <a:cubicBezTo>
                    <a:pt x="139822" y="1096047"/>
                    <a:pt x="152400" y="1100667"/>
                    <a:pt x="165100" y="1104900"/>
                  </a:cubicBezTo>
                  <a:lnTo>
                    <a:pt x="203200" y="1117600"/>
                  </a:lnTo>
                  <a:cubicBezTo>
                    <a:pt x="245417" y="1131672"/>
                    <a:pt x="292065" y="1122779"/>
                    <a:pt x="336550" y="1123950"/>
                  </a:cubicBezTo>
                  <a:lnTo>
                    <a:pt x="685800" y="1130300"/>
                  </a:lnTo>
                  <a:cubicBezTo>
                    <a:pt x="742950" y="1128183"/>
                    <a:pt x="800172" y="1127517"/>
                    <a:pt x="857250" y="1123950"/>
                  </a:cubicBezTo>
                  <a:cubicBezTo>
                    <a:pt x="882038" y="1122401"/>
                    <a:pt x="887149" y="1117222"/>
                    <a:pt x="908050" y="1111250"/>
                  </a:cubicBezTo>
                  <a:cubicBezTo>
                    <a:pt x="963864" y="1095303"/>
                    <a:pt x="906825" y="1113775"/>
                    <a:pt x="952500" y="1098550"/>
                  </a:cubicBezTo>
                  <a:cubicBezTo>
                    <a:pt x="956733" y="1092200"/>
                    <a:pt x="961787" y="1086326"/>
                    <a:pt x="965200" y="1079500"/>
                  </a:cubicBezTo>
                  <a:cubicBezTo>
                    <a:pt x="968193" y="1073513"/>
                    <a:pt x="971550" y="1067143"/>
                    <a:pt x="971550" y="1060450"/>
                  </a:cubicBezTo>
                  <a:cubicBezTo>
                    <a:pt x="971550" y="915397"/>
                    <a:pt x="979460" y="950829"/>
                    <a:pt x="952500" y="869950"/>
                  </a:cubicBezTo>
                  <a:cubicBezTo>
                    <a:pt x="950087" y="862710"/>
                    <a:pt x="943213" y="857726"/>
                    <a:pt x="939800" y="850900"/>
                  </a:cubicBezTo>
                  <a:cubicBezTo>
                    <a:pt x="936807" y="844913"/>
                    <a:pt x="938183" y="836583"/>
                    <a:pt x="933450" y="831850"/>
                  </a:cubicBezTo>
                  <a:cubicBezTo>
                    <a:pt x="922657" y="821057"/>
                    <a:pt x="895350" y="806450"/>
                    <a:pt x="895350" y="806450"/>
                  </a:cubicBezTo>
                  <a:cubicBezTo>
                    <a:pt x="874183" y="774700"/>
                    <a:pt x="889000" y="791633"/>
                    <a:pt x="844550" y="762000"/>
                  </a:cubicBezTo>
                  <a:lnTo>
                    <a:pt x="825500" y="749300"/>
                  </a:lnTo>
                  <a:lnTo>
                    <a:pt x="800100" y="711200"/>
                  </a:lnTo>
                  <a:cubicBezTo>
                    <a:pt x="795867" y="704850"/>
                    <a:pt x="794226" y="695563"/>
                    <a:pt x="787400" y="692150"/>
                  </a:cubicBezTo>
                  <a:cubicBezTo>
                    <a:pt x="755174" y="676037"/>
                    <a:pt x="769876" y="684701"/>
                    <a:pt x="742950" y="666750"/>
                  </a:cubicBezTo>
                  <a:cubicBezTo>
                    <a:pt x="719667" y="631825"/>
                    <a:pt x="742950" y="661458"/>
                    <a:pt x="711200" y="635000"/>
                  </a:cubicBezTo>
                  <a:cubicBezTo>
                    <a:pt x="679489" y="608574"/>
                    <a:pt x="706578" y="620759"/>
                    <a:pt x="673100" y="609600"/>
                  </a:cubicBezTo>
                  <a:cubicBezTo>
                    <a:pt x="670983" y="603250"/>
                    <a:pt x="670931" y="595777"/>
                    <a:pt x="666750" y="590550"/>
                  </a:cubicBezTo>
                  <a:cubicBezTo>
                    <a:pt x="661982" y="584591"/>
                    <a:pt x="651486" y="584476"/>
                    <a:pt x="647700" y="577850"/>
                  </a:cubicBezTo>
                  <a:cubicBezTo>
                    <a:pt x="642345" y="568479"/>
                    <a:pt x="643968" y="556571"/>
                    <a:pt x="641350" y="546100"/>
                  </a:cubicBezTo>
                  <a:cubicBezTo>
                    <a:pt x="639727" y="539606"/>
                    <a:pt x="637117" y="533400"/>
                    <a:pt x="635000" y="527050"/>
                  </a:cubicBezTo>
                  <a:cubicBezTo>
                    <a:pt x="637117" y="510117"/>
                    <a:pt x="638297" y="493040"/>
                    <a:pt x="641350" y="476250"/>
                  </a:cubicBezTo>
                  <a:cubicBezTo>
                    <a:pt x="645541" y="453198"/>
                    <a:pt x="659916" y="438875"/>
                    <a:pt x="673100" y="419100"/>
                  </a:cubicBezTo>
                  <a:cubicBezTo>
                    <a:pt x="676813" y="413531"/>
                    <a:pt x="676199" y="405901"/>
                    <a:pt x="679450" y="400050"/>
                  </a:cubicBezTo>
                  <a:cubicBezTo>
                    <a:pt x="686863" y="386707"/>
                    <a:pt x="696383" y="374650"/>
                    <a:pt x="704850" y="361950"/>
                  </a:cubicBezTo>
                  <a:cubicBezTo>
                    <a:pt x="709083" y="355600"/>
                    <a:pt x="710310" y="345313"/>
                    <a:pt x="717550" y="342900"/>
                  </a:cubicBezTo>
                  <a:lnTo>
                    <a:pt x="736600" y="336550"/>
                  </a:lnTo>
                  <a:lnTo>
                    <a:pt x="762000" y="298450"/>
                  </a:lnTo>
                  <a:lnTo>
                    <a:pt x="774700" y="279400"/>
                  </a:lnTo>
                  <a:cubicBezTo>
                    <a:pt x="772583" y="232833"/>
                    <a:pt x="772067" y="186166"/>
                    <a:pt x="768350" y="139700"/>
                  </a:cubicBezTo>
                  <a:cubicBezTo>
                    <a:pt x="767816" y="133028"/>
                    <a:pt x="764993" y="126637"/>
                    <a:pt x="762000" y="120650"/>
                  </a:cubicBezTo>
                  <a:cubicBezTo>
                    <a:pt x="758587" y="113824"/>
                    <a:pt x="755043" y="106626"/>
                    <a:pt x="749300" y="101600"/>
                  </a:cubicBezTo>
                  <a:cubicBezTo>
                    <a:pt x="737813" y="91549"/>
                    <a:pt x="711200" y="76200"/>
                    <a:pt x="711200" y="76200"/>
                  </a:cubicBezTo>
                  <a:cubicBezTo>
                    <a:pt x="691074" y="46011"/>
                    <a:pt x="705740" y="59563"/>
                    <a:pt x="660400" y="44450"/>
                  </a:cubicBezTo>
                  <a:lnTo>
                    <a:pt x="641350" y="38100"/>
                  </a:lnTo>
                  <a:lnTo>
                    <a:pt x="622300" y="31750"/>
                  </a:lnTo>
                  <a:cubicBezTo>
                    <a:pt x="592111" y="11624"/>
                    <a:pt x="610490" y="21463"/>
                    <a:pt x="565150" y="6350"/>
                  </a:cubicBezTo>
                  <a:lnTo>
                    <a:pt x="546100" y="0"/>
                  </a:lnTo>
                  <a:cubicBezTo>
                    <a:pt x="520700" y="2117"/>
                    <a:pt x="495106" y="2569"/>
                    <a:pt x="469900" y="6350"/>
                  </a:cubicBezTo>
                  <a:cubicBezTo>
                    <a:pt x="452639" y="8939"/>
                    <a:pt x="436317" y="16181"/>
                    <a:pt x="419100" y="19050"/>
                  </a:cubicBezTo>
                  <a:cubicBezTo>
                    <a:pt x="402116" y="21881"/>
                    <a:pt x="367000" y="27312"/>
                    <a:pt x="349250" y="31750"/>
                  </a:cubicBezTo>
                  <a:cubicBezTo>
                    <a:pt x="342756" y="33373"/>
                    <a:pt x="336550" y="35983"/>
                    <a:pt x="330200" y="38100"/>
                  </a:cubicBezTo>
                  <a:cubicBezTo>
                    <a:pt x="323850" y="42333"/>
                    <a:pt x="317976" y="47387"/>
                    <a:pt x="311150" y="50800"/>
                  </a:cubicBezTo>
                  <a:cubicBezTo>
                    <a:pt x="305163" y="53793"/>
                    <a:pt x="297327" y="52969"/>
                    <a:pt x="292100" y="57150"/>
                  </a:cubicBezTo>
                  <a:cubicBezTo>
                    <a:pt x="286141" y="61918"/>
                    <a:pt x="285263" y="71314"/>
                    <a:pt x="279400" y="76200"/>
                  </a:cubicBezTo>
                  <a:cubicBezTo>
                    <a:pt x="272128" y="82260"/>
                    <a:pt x="262219" y="84204"/>
                    <a:pt x="254000" y="88900"/>
                  </a:cubicBezTo>
                  <a:cubicBezTo>
                    <a:pt x="247374" y="92686"/>
                    <a:pt x="241300" y="97367"/>
                    <a:pt x="234950" y="101600"/>
                  </a:cubicBezTo>
                  <a:cubicBezTo>
                    <a:pt x="230717" y="107950"/>
                    <a:pt x="224930" y="113504"/>
                    <a:pt x="222250" y="120650"/>
                  </a:cubicBezTo>
                  <a:cubicBezTo>
                    <a:pt x="218460" y="130756"/>
                    <a:pt x="218518" y="141929"/>
                    <a:pt x="215900" y="152400"/>
                  </a:cubicBezTo>
                  <a:cubicBezTo>
                    <a:pt x="214277" y="158894"/>
                    <a:pt x="211667" y="165100"/>
                    <a:pt x="209550" y="171450"/>
                  </a:cubicBezTo>
                  <a:cubicBezTo>
                    <a:pt x="211430" y="186486"/>
                    <a:pt x="217672" y="242039"/>
                    <a:pt x="222250" y="260350"/>
                  </a:cubicBezTo>
                  <a:cubicBezTo>
                    <a:pt x="226442" y="277117"/>
                    <a:pt x="233751" y="303601"/>
                    <a:pt x="247650" y="317500"/>
                  </a:cubicBezTo>
                  <a:cubicBezTo>
                    <a:pt x="253046" y="322896"/>
                    <a:pt x="260350" y="325967"/>
                    <a:pt x="266700" y="330200"/>
                  </a:cubicBezTo>
                  <a:cubicBezTo>
                    <a:pt x="282240" y="376819"/>
                    <a:pt x="269934" y="358834"/>
                    <a:pt x="298450" y="387350"/>
                  </a:cubicBezTo>
                  <a:cubicBezTo>
                    <a:pt x="309627" y="420880"/>
                    <a:pt x="301087" y="400831"/>
                    <a:pt x="330200" y="444500"/>
                  </a:cubicBezTo>
                  <a:cubicBezTo>
                    <a:pt x="337626" y="455639"/>
                    <a:pt x="342900" y="482600"/>
                    <a:pt x="342900" y="482600"/>
                  </a:cubicBezTo>
                  <a:cubicBezTo>
                    <a:pt x="340783" y="503767"/>
                    <a:pt x="340470" y="525192"/>
                    <a:pt x="336550" y="546100"/>
                  </a:cubicBezTo>
                  <a:cubicBezTo>
                    <a:pt x="329692" y="582678"/>
                    <a:pt x="319112" y="591307"/>
                    <a:pt x="298450" y="622300"/>
                  </a:cubicBezTo>
                  <a:cubicBezTo>
                    <a:pt x="281517" y="647700"/>
                    <a:pt x="292100" y="637117"/>
                    <a:pt x="266700" y="654050"/>
                  </a:cubicBezTo>
                  <a:cubicBezTo>
                    <a:pt x="264583" y="660400"/>
                    <a:pt x="265083" y="668367"/>
                    <a:pt x="260350" y="673100"/>
                  </a:cubicBezTo>
                  <a:cubicBezTo>
                    <a:pt x="249557" y="683893"/>
                    <a:pt x="234950" y="690033"/>
                    <a:pt x="222250" y="698500"/>
                  </a:cubicBezTo>
                  <a:cubicBezTo>
                    <a:pt x="197631" y="714913"/>
                    <a:pt x="210440" y="708787"/>
                    <a:pt x="184150" y="717550"/>
                  </a:cubicBezTo>
                  <a:cubicBezTo>
                    <a:pt x="179917" y="723900"/>
                    <a:pt x="177193" y="731574"/>
                    <a:pt x="171450" y="736600"/>
                  </a:cubicBezTo>
                  <a:cubicBezTo>
                    <a:pt x="159963" y="746651"/>
                    <a:pt x="133350" y="762000"/>
                    <a:pt x="133350" y="762000"/>
                  </a:cubicBezTo>
                  <a:cubicBezTo>
                    <a:pt x="131233" y="768350"/>
                    <a:pt x="131733" y="776317"/>
                    <a:pt x="127000" y="781050"/>
                  </a:cubicBezTo>
                  <a:cubicBezTo>
                    <a:pt x="122267" y="785783"/>
                    <a:pt x="113937" y="784407"/>
                    <a:pt x="107950" y="787400"/>
                  </a:cubicBezTo>
                  <a:cubicBezTo>
                    <a:pt x="101124" y="790813"/>
                    <a:pt x="95250" y="795867"/>
                    <a:pt x="88900" y="800100"/>
                  </a:cubicBezTo>
                  <a:cubicBezTo>
                    <a:pt x="84667" y="806450"/>
                    <a:pt x="79613" y="812324"/>
                    <a:pt x="76200" y="819150"/>
                  </a:cubicBezTo>
                  <a:cubicBezTo>
                    <a:pt x="73207" y="825137"/>
                    <a:pt x="74031" y="832973"/>
                    <a:pt x="69850" y="838200"/>
                  </a:cubicBezTo>
                  <a:cubicBezTo>
                    <a:pt x="65082" y="844159"/>
                    <a:pt x="57150" y="846667"/>
                    <a:pt x="50800" y="850900"/>
                  </a:cubicBezTo>
                  <a:cubicBezTo>
                    <a:pt x="46567" y="863600"/>
                    <a:pt x="45526" y="877861"/>
                    <a:pt x="38100" y="889000"/>
                  </a:cubicBezTo>
                  <a:cubicBezTo>
                    <a:pt x="33867" y="895350"/>
                    <a:pt x="28500" y="901076"/>
                    <a:pt x="25400" y="908050"/>
                  </a:cubicBezTo>
                  <a:cubicBezTo>
                    <a:pt x="19963" y="920283"/>
                    <a:pt x="16933" y="933450"/>
                    <a:pt x="12700" y="946150"/>
                  </a:cubicBezTo>
                  <a:lnTo>
                    <a:pt x="6350" y="965200"/>
                  </a:lnTo>
                  <a:lnTo>
                    <a:pt x="0" y="984250"/>
                  </a:lnTo>
                  <a:cubicBezTo>
                    <a:pt x="2117" y="996950"/>
                    <a:pt x="3227" y="1009859"/>
                    <a:pt x="6350" y="1022350"/>
                  </a:cubicBezTo>
                  <a:cubicBezTo>
                    <a:pt x="14624" y="1055445"/>
                    <a:pt x="11811" y="1060005"/>
                    <a:pt x="38100" y="1073150"/>
                  </a:cubicBezTo>
                  <a:cubicBezTo>
                    <a:pt x="44087" y="1076143"/>
                    <a:pt x="50800" y="1077383"/>
                    <a:pt x="57150" y="1079500"/>
                  </a:cubicBezTo>
                  <a:cubicBezTo>
                    <a:pt x="63500" y="1083733"/>
                    <a:pt x="69226" y="1089100"/>
                    <a:pt x="76200" y="1092200"/>
                  </a:cubicBezTo>
                  <a:cubicBezTo>
                    <a:pt x="102056" y="1103691"/>
                    <a:pt x="124619" y="1107777"/>
                    <a:pt x="152400" y="1111250"/>
                  </a:cubicBezTo>
                  <a:cubicBezTo>
                    <a:pt x="156601" y="1111775"/>
                    <a:pt x="160867" y="1111250"/>
                    <a:pt x="165100" y="1111250"/>
                  </a:cubicBezTo>
                </a:path>
              </a:pathLst>
            </a:custGeom>
            <a:solidFill>
              <a:srgbClr val="FF7415"/>
            </a:solidFill>
            <a:ln>
              <a:solidFill>
                <a:srgbClr val="FF74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100392" y="61464"/>
              <a:ext cx="1104160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BLISS   </a:t>
              </a:r>
              <a:r>
                <a:rPr kumimoji="0" lang="en-GB" sz="14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BLISS</a:t>
              </a:r>
              <a:endPara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   </a:t>
              </a:r>
              <a:r>
                <a:rPr kumimoji="0" lang="en-GB" sz="1400" b="1" i="0" u="none" strike="noStrike" kern="1200" cap="none" spc="0" normalizeH="0" baseline="0" noProof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52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        </a:t>
              </a:r>
              <a:r>
                <a:rPr kumimoji="0" lang="en-GB" sz="1400" b="1" i="0" u="none" strike="noStrike" kern="1200" cap="none" spc="0" normalizeH="0" baseline="0" noProof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76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6E09A06-FB2B-471C-B960-0193092E34CC}"/>
              </a:ext>
            </a:extLst>
          </p:cNvPr>
          <p:cNvSpPr txBox="1"/>
          <p:nvPr/>
        </p:nvSpPr>
        <p:spPr>
          <a:xfrm>
            <a:off x="7963919" y="4842333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30000" noProof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3,4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1A095FF5-9384-4D46-822B-7CFC91E25370}"/>
              </a:ext>
            </a:extLst>
          </p:cNvPr>
          <p:cNvSpPr/>
          <p:nvPr/>
        </p:nvSpPr>
        <p:spPr>
          <a:xfrm rot="5400000">
            <a:off x="-502310" y="2333913"/>
            <a:ext cx="1210588" cy="184666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" b="1" i="0" u="none" strike="noStrike" kern="1200" cap="none" spc="0" normalizeH="0" baseline="0" noProof="0" dirty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ESP/BEL/0057/18(1)</a:t>
            </a:r>
            <a:r>
              <a:rPr kumimoji="0" lang="es-ES_tradnl" sz="600" b="0" i="0" u="none" strike="noStrike" kern="1200" cap="none" spc="0" normalizeH="0" baseline="0" noProof="0" dirty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02/2019</a:t>
            </a:r>
            <a:endParaRPr kumimoji="0" lang="es-ES_tradnl" sz="100" b="0" i="0" u="none" strike="noStrike" kern="1200" cap="none" spc="0" normalizeH="0" baseline="0" noProof="0" dirty="0">
              <a:ln>
                <a:noFill/>
              </a:ln>
              <a:solidFill>
                <a:srgbClr val="4F1D78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0523315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800" dirty="0">
                <a:solidFill>
                  <a:schemeClr val="tx1"/>
                </a:solidFill>
                <a:latin typeface="+mn-lt"/>
              </a:rPr>
              <a:t>Novedades Científicas </a:t>
            </a:r>
            <a:r>
              <a:rPr lang="es-ES_tradnl" sz="2800" dirty="0" err="1">
                <a:solidFill>
                  <a:schemeClr val="tx1"/>
                </a:solidFill>
                <a:latin typeface="+mn-lt"/>
              </a:rPr>
              <a:t>Belimumab</a:t>
            </a:r>
            <a:r>
              <a:rPr lang="es-ES_tradnl" sz="28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0"/>
            <p:extLst/>
          </p:nvPr>
        </p:nvGraphicFramePr>
        <p:xfrm>
          <a:off x="398010" y="1268760"/>
          <a:ext cx="8278837" cy="4218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1754C03-3044-4E16-A9A9-A84AF0E502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b="10439"/>
          <a:stretch/>
        </p:blipFill>
        <p:spPr>
          <a:xfrm>
            <a:off x="2527467" y="5559380"/>
            <a:ext cx="4089066" cy="12539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0414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tx1"/>
                </a:solidFill>
                <a:latin typeface="+mn-lt"/>
              </a:rPr>
              <a:t>Vida Real, (Real World Data o RWD)</a:t>
            </a:r>
            <a:endParaRPr lang="es-E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0"/>
          </p:nvPr>
        </p:nvSpPr>
        <p:spPr>
          <a:xfrm>
            <a:off x="467544" y="1556792"/>
            <a:ext cx="8229600" cy="388843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 smtClean="0"/>
              <a:t>ECA: </a:t>
            </a:r>
            <a:r>
              <a:rPr lang="es-ES" sz="2000" i="1" dirty="0" err="1" smtClean="0"/>
              <a:t>gold</a:t>
            </a:r>
            <a:r>
              <a:rPr lang="es-ES" sz="2000" i="1" dirty="0" smtClean="0"/>
              <a:t> </a:t>
            </a:r>
            <a:r>
              <a:rPr lang="es-ES" sz="2000" i="1" dirty="0" err="1" smtClean="0"/>
              <a:t>standard</a:t>
            </a:r>
            <a:r>
              <a:rPr lang="es-ES" sz="2000" i="1" dirty="0" smtClean="0"/>
              <a:t> </a:t>
            </a:r>
            <a:r>
              <a:rPr lang="es-ES" sz="2000" dirty="0" smtClean="0"/>
              <a:t>para evaluar eficacia y seguridad de un fármaco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Factores que modifican el comportamiento de un fármaco en vida real:</a:t>
            </a:r>
          </a:p>
          <a:p>
            <a:pPr lvl="1">
              <a:buFont typeface="Wingdings" pitchFamily="2" charset="2"/>
              <a:buChar char="ü"/>
            </a:pPr>
            <a:r>
              <a:rPr lang="es-ES" sz="2000" dirty="0" smtClean="0"/>
              <a:t>Diferente perfil de los pacientes (menos seleccionados)</a:t>
            </a:r>
          </a:p>
          <a:p>
            <a:pPr lvl="1">
              <a:buFont typeface="Wingdings" pitchFamily="2" charset="2"/>
              <a:buChar char="ü"/>
            </a:pPr>
            <a:r>
              <a:rPr lang="es-ES" sz="2000" dirty="0" smtClean="0"/>
              <a:t>Comorbilidades</a:t>
            </a:r>
          </a:p>
          <a:p>
            <a:pPr lvl="1">
              <a:buFont typeface="Wingdings" pitchFamily="2" charset="2"/>
              <a:buChar char="ü"/>
            </a:pPr>
            <a:r>
              <a:rPr lang="es-ES" sz="2000" dirty="0" smtClean="0"/>
              <a:t>Tratamiento concomitante</a:t>
            </a:r>
          </a:p>
          <a:p>
            <a:pPr lvl="1">
              <a:buFont typeface="Wingdings" pitchFamily="2" charset="2"/>
              <a:buChar char="ü"/>
            </a:pPr>
            <a:r>
              <a:rPr lang="es-ES" sz="2000" dirty="0" smtClean="0"/>
              <a:t>Adherencia al tratamiento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Las autoridades regulatorias exigen estudios </a:t>
            </a:r>
            <a:r>
              <a:rPr lang="es-ES" sz="2000" dirty="0" err="1" smtClean="0"/>
              <a:t>postcomercialización</a:t>
            </a:r>
            <a:r>
              <a:rPr lang="es-ES" sz="2000" dirty="0" smtClean="0"/>
              <a:t> para evaluar la eficacia y seguridad en vida real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tx1"/>
                </a:solidFill>
                <a:latin typeface="+mn-lt"/>
              </a:rPr>
              <a:t>Diferencias entre ECA y RWD</a:t>
            </a:r>
            <a:endParaRPr lang="es-ES" sz="28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39552" y="2132856"/>
          <a:ext cx="7992888" cy="367240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18098"/>
                <a:gridCol w="2987996"/>
                <a:gridCol w="3286794"/>
              </a:tblGrid>
              <a:tr h="45905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Estudio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Ensayo</a:t>
                      </a:r>
                      <a:r>
                        <a:rPr lang="es-ES" sz="1800" baseline="0" dirty="0" smtClean="0"/>
                        <a:t> clínico 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Vida</a:t>
                      </a:r>
                      <a:r>
                        <a:rPr lang="es-ES" sz="1800" baseline="0" dirty="0" smtClean="0"/>
                        <a:t> real (RWD)</a:t>
                      </a:r>
                      <a:endParaRPr lang="es-ES" sz="1800" dirty="0"/>
                    </a:p>
                  </a:txBody>
                  <a:tcPr/>
                </a:tc>
              </a:tr>
              <a:tr h="45905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Tipo test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Experimental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Observacional</a:t>
                      </a:r>
                      <a:endParaRPr lang="es-ES" sz="1800" dirty="0"/>
                    </a:p>
                  </a:txBody>
                  <a:tcPr/>
                </a:tc>
              </a:tr>
              <a:tr h="45905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Objetivo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Eficacia y seguridad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Efectividad y eficiencia</a:t>
                      </a:r>
                      <a:endParaRPr lang="es-ES" sz="1800" dirty="0"/>
                    </a:p>
                  </a:txBody>
                  <a:tcPr/>
                </a:tc>
              </a:tr>
              <a:tr h="45905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Población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Restringida  y homogénea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No restringida y</a:t>
                      </a:r>
                      <a:r>
                        <a:rPr lang="es-ES" sz="1800" baseline="0" dirty="0" smtClean="0"/>
                        <a:t> heterogénea</a:t>
                      </a:r>
                      <a:endParaRPr lang="es-ES" sz="1800" dirty="0"/>
                    </a:p>
                  </a:txBody>
                  <a:tcPr/>
                </a:tc>
              </a:tr>
              <a:tr h="45905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Duración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Corto plazo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Largo plazo</a:t>
                      </a:r>
                      <a:endParaRPr lang="es-ES" sz="1800" dirty="0"/>
                    </a:p>
                  </a:txBody>
                  <a:tcPr/>
                </a:tc>
              </a:tr>
              <a:tr h="45905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Monitorización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Exhaustiva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Práctica habitual</a:t>
                      </a:r>
                      <a:endParaRPr lang="es-ES" sz="1800" dirty="0"/>
                    </a:p>
                  </a:txBody>
                  <a:tcPr/>
                </a:tc>
              </a:tr>
              <a:tr h="45905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Diseño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err="1" smtClean="0"/>
                        <a:t>Aleatorizado</a:t>
                      </a:r>
                      <a:r>
                        <a:rPr lang="es-ES" sz="1800" baseline="0" dirty="0" smtClean="0"/>
                        <a:t> y ciego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Estudio abierto</a:t>
                      </a:r>
                      <a:endParaRPr lang="es-ES" sz="1800" dirty="0"/>
                    </a:p>
                  </a:txBody>
                  <a:tcPr/>
                </a:tc>
              </a:tr>
              <a:tr h="45905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Validez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Interna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Externa</a:t>
                      </a:r>
                      <a:endParaRPr lang="es-E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8FB96FAD-68BF-4442-9FAC-F92FAFA0479E}"/>
              </a:ext>
            </a:extLst>
          </p:cNvPr>
          <p:cNvSpPr txBox="1">
            <a:spLocks/>
          </p:cNvSpPr>
          <p:nvPr/>
        </p:nvSpPr>
        <p:spPr>
          <a:xfrm>
            <a:off x="302840" y="44624"/>
            <a:ext cx="77975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7030A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ES_tradnl" sz="2800" dirty="0">
                <a:latin typeface="+mn-lt"/>
              </a:rPr>
              <a:t>¿</a:t>
            </a:r>
            <a:r>
              <a:rPr lang="es-ES_tradnl" sz="2800" dirty="0">
                <a:solidFill>
                  <a:schemeClr val="tx1"/>
                </a:solidFill>
                <a:latin typeface="+mn-lt"/>
              </a:rPr>
              <a:t>Disponemos de Experiencia con </a:t>
            </a:r>
            <a:r>
              <a:rPr lang="es-ES_tradnl" sz="2800" dirty="0" err="1">
                <a:solidFill>
                  <a:schemeClr val="tx1"/>
                </a:solidFill>
                <a:latin typeface="+mn-lt"/>
              </a:rPr>
              <a:t>Belimumab</a:t>
            </a:r>
            <a:r>
              <a:rPr lang="es-ES_tradnl" sz="2800" dirty="0">
                <a:solidFill>
                  <a:schemeClr val="tx1"/>
                </a:solidFill>
                <a:latin typeface="+mn-lt"/>
              </a:rPr>
              <a:t> en Práctica Clínica Real? </a:t>
            </a:r>
            <a:endParaRPr lang="es-ES_tradnl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11D6570-D8A5-4FFE-8C48-6EF61BB6D86B}"/>
              </a:ext>
            </a:extLst>
          </p:cNvPr>
          <p:cNvSpPr/>
          <p:nvPr/>
        </p:nvSpPr>
        <p:spPr>
          <a:xfrm>
            <a:off x="45988" y="5589240"/>
            <a:ext cx="9098012" cy="1233992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Adaptado</a:t>
            </a:r>
            <a:r>
              <a:rPr kumimoji="0" lang="fr-FR" sz="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de: 1.</a:t>
            </a:r>
            <a:r>
              <a:rPr kumimoji="0" lang="fr-FR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Ke</a:t>
            </a: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X, Eisenberg Lawrence DF, et al. A Retrospective Administrative Claims Database Evaluation of the Utilization of Belimumab in US Managed Care Settings. </a:t>
            </a:r>
            <a:r>
              <a:rPr kumimoji="0" lang="nl-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Clin Ther. 2015 Dec 1;37(12):2852-63.   </a:t>
            </a:r>
            <a:r>
              <a:rPr kumimoji="0" lang="nl-NL" sz="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nl-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Trentin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F,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Gatto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M, Zen M, et al.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Effectiveness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Tolerability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and Safety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Belimumab in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Patients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with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Refractory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SLE: a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Review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Observational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Clinical-Practice-Based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Studies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Clin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Rev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Allergy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Immunol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2018 Apr;54(2):331-343.</a:t>
            </a:r>
            <a:r>
              <a:rPr kumimoji="0" lang="fr-FR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</a:t>
            </a:r>
            <a:r>
              <a:rPr kumimoji="0" lang="fr-FR" sz="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3.</a:t>
            </a:r>
            <a:r>
              <a:rPr kumimoji="0" lang="fr-FR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nl-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Hui-Yuen JS, Reddy A, Taylor J, et al. Safety and Efficacy of Belimumab to Treat Systemic Lupus Erythematosus in Academic Clinical Practices. J Rheumatol. 2015 Dec;42(12):2288-95.   </a:t>
            </a:r>
            <a:r>
              <a:rPr kumimoji="0" lang="nl-NL" sz="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4.</a:t>
            </a:r>
            <a:r>
              <a:rPr kumimoji="0" lang="nl-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Andreoli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L,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Reggia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R, Pea L, et al. Belimumab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treatment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refractory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systemic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lupus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erythematosus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real-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life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experience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first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year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use in 18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Italian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patients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Isr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Med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Assoc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J. 2014 Oct;16(10) :651-3.   </a:t>
            </a:r>
            <a:r>
              <a:rPr kumimoji="0" lang="en-US" sz="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5.</a:t>
            </a: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Iaccarino</a:t>
            </a: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L, </a:t>
            </a:r>
            <a:r>
              <a:rPr kumimoji="0" lang="en-US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Bettio</a:t>
            </a: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S, </a:t>
            </a:r>
            <a:r>
              <a:rPr kumimoji="0" lang="en-US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Reggia</a:t>
            </a: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R, et al. Effects of Belimumab on Flare Rate and Expected Damage Progression in Patients With Active Systemic Lupus Erythematosus. Arthritis Care Res (Hoboken). 2017 Jan;69(1):115-123.   </a:t>
            </a:r>
            <a:r>
              <a:rPr kumimoji="0" lang="en-US" sz="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6.</a:t>
            </a: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Scheinberg</a:t>
            </a: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M, </a:t>
            </a:r>
            <a:r>
              <a:rPr kumimoji="0" lang="en-US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Golmia</a:t>
            </a: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R. Real life experience on the effect of Belimumab in patients with active systemic lupus. </a:t>
            </a:r>
            <a:r>
              <a:rPr kumimoji="0" lang="en-US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Springerplus</a:t>
            </a: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. 2014 Dec 22;3:758.   </a:t>
            </a:r>
            <a:r>
              <a:rPr kumimoji="0" lang="en-US" sz="4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7</a:t>
            </a: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.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Scheinberg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M, de Melo FF, Bueno AN, et al. Belimumab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for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the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treatment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of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corticosteroid-dependent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systemic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lupus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erythematosus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: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from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clinical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trials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to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real-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life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experience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after 1 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year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of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use in 48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Brazilian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patients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. Clin Rheumatol. 2016 Jul;35(7):1719-23.  </a:t>
            </a: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 </a:t>
            </a:r>
            <a:r>
              <a:rPr kumimoji="0" lang="en-US" sz="4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8</a:t>
            </a: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Iaccarino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L,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Andreoli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L,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Bocci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EB, et al.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Clinical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predictors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response and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discontinuation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belimumab in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patients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with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systemic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lupus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erythematosus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real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life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setting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Results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large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multicentric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nationwide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study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J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Autoimmun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2018 Jan;86:1-8.    </a:t>
            </a:r>
            <a:r>
              <a:rPr kumimoji="0" lang="es-ES_tradnl" sz="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Fanouriakis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A,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Adamichou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C,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Koutsoviti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S, et al. Low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disease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activity-irrespective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serologic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status at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baseline-associated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with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reduction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corticosteroid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dose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number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flares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patients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with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systemic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lupus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erythematosus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treated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with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belimumab: A real-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life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observational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study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Semin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Arthritis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Rheum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2018 Feb 23.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pii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S0049-0172(17)30803-X.    </a:t>
            </a:r>
            <a:r>
              <a:rPr kumimoji="0" lang="es-ES_tradnl" sz="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Riancho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-Zarrabeitia L, Villa Blanco I, et al. Belimumab in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systemic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lupus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erythematosus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Experience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clinical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practice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settings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a regional hospital.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Reumatol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Clin. 2018 Mar 16. pii:S1699-258X(18)30041-X.    </a:t>
            </a:r>
            <a:r>
              <a:rPr kumimoji="0" lang="es-ES_tradnl" sz="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11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Garval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E,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Pennaforte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JL,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Jaussaud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R,et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al. Lupus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erythematosus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treatment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with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belimumab in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daily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practice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Retrospective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study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15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patients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Ann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Dermatol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Venereol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2018 Jan;145(1):5-12.   </a:t>
            </a:r>
            <a:r>
              <a:rPr kumimoji="0" lang="es-ES_tradnl" sz="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Parodis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I,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Sjöwall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C,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Jönsen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A, et al. Smoking and pre-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existing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organ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damage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reduce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efficacy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belimumab in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systemic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lupus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erythematosus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Autoimmun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Rev. 2017 Apr;16(4):343-351.   </a:t>
            </a:r>
            <a:r>
              <a:rPr kumimoji="0" lang="es-ES_tradnl" sz="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13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Sthoeger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Z,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Lorber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M, Tal Y, et al. Anti-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BLyS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Treatment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36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Israeli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Systemic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Lupus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Erythematosus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Patients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Isr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Med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_tradnl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Assoc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J. 2017 Jan;19(1):44-48.    </a:t>
            </a:r>
            <a:r>
              <a:rPr kumimoji="0" lang="es-ES_tradnl" sz="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14</a:t>
            </a:r>
            <a:r>
              <a:rPr kumimoji="0" lang="es-ES_tradnl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en-US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Majdan</a:t>
            </a: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M. 15th EULAR Congress 2014. </a:t>
            </a:r>
            <a:r>
              <a:rPr kumimoji="0" lang="en-US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Abst</a:t>
            </a: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AB0494 .  </a:t>
            </a:r>
            <a:r>
              <a:rPr kumimoji="0" lang="en-US" sz="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15</a:t>
            </a: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.Aldasoro V., Varela M., Ibáñez R., Garrido L., </a:t>
            </a:r>
            <a:r>
              <a:rPr kumimoji="0" lang="en-US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Fito</a:t>
            </a: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C., Del Val N., et al. Belimumab in systemic lupus erythematosus. A one year follow up study. Journal of Clinical Rheumatology 2018 24:3 Supplement 1 (S17-S18).    </a:t>
            </a:r>
            <a:r>
              <a:rPr kumimoji="0" lang="en-US" sz="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16</a:t>
            </a: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en-US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Babini</a:t>
            </a: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A., García M.A., </a:t>
            </a:r>
            <a:r>
              <a:rPr kumimoji="0" lang="en-US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Barreira</a:t>
            </a: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J.C.,et</a:t>
            </a: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al. Evaluation of use of belimumab in clinical practice settings: Results in Argentina. Arthritis and Rheumatology 2016 68 Supplement 10 (1035-1036).    </a:t>
            </a:r>
            <a:r>
              <a:rPr kumimoji="0" lang="en-US" sz="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17</a:t>
            </a: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en-US" sz="4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Iaccarino</a:t>
            </a: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L, et al. ACR 20189. Efficacy, Safety, and Predictor of Response to Belimumab in a Large Nationwide Cohort Study of Patients with Active Systemic Lupus Erythematosus. Abst.2650</a:t>
            </a:r>
          </a:p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="" xmlns:a16="http://schemas.microsoft.com/office/drawing/2014/main" id="{05548E1E-DEFF-42AC-A492-C9713F77A91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23528" y="1340768"/>
          <a:ext cx="8229600" cy="43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7">
            <a:extLst>
              <a:ext uri="{FF2B5EF4-FFF2-40B4-BE49-F238E27FC236}">
                <a16:creationId xmlns="" xmlns:a16="http://schemas.microsoft.com/office/drawing/2014/main" id="{158246A0-62B1-41D9-BD87-EFB08AA59276}"/>
              </a:ext>
            </a:extLst>
          </p:cNvPr>
          <p:cNvSpPr txBox="1">
            <a:spLocks/>
          </p:cNvSpPr>
          <p:nvPr/>
        </p:nvSpPr>
        <p:spPr>
          <a:xfrm>
            <a:off x="5389040" y="1406560"/>
            <a:ext cx="3370647" cy="436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sz="1400" b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Estudios Observacionales y Series de Casos con Belimumab publicadas (n≥ 10)</a:t>
            </a:r>
            <a:endParaRPr lang="en-GB" sz="14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211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3097</Words>
  <Application>Microsoft Office PowerPoint</Application>
  <PresentationFormat>Presentación en pantalla (4:3)</PresentationFormat>
  <Paragraphs>276</Paragraphs>
  <Slides>16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Evolución de Benlysta en el  lupus eritematoso sistémico</vt:lpstr>
      <vt:lpstr>La actividad persistente de la enfermedad causa daño orgánico al principio del curso de la enfermedad</vt:lpstr>
      <vt:lpstr>Acumulación de daño orgánico en el tiempo en pacientes con LES</vt:lpstr>
      <vt:lpstr>Treat-to-target en LES: Recomendaciones</vt:lpstr>
      <vt:lpstr>Resultados Variable Principal Estudios BLISS Índice de Respuesta al LES (SRI)</vt:lpstr>
      <vt:lpstr>Novedades Científicas Belimumab </vt:lpstr>
      <vt:lpstr>Vida Real, (Real World Data o RWD)</vt:lpstr>
      <vt:lpstr>Diferencias entre ECA y RWD</vt:lpstr>
      <vt:lpstr>Diapositiva 9</vt:lpstr>
      <vt:lpstr>Diapositiva 10</vt:lpstr>
      <vt:lpstr>OBSErve - Respuesta Clínica Global</vt:lpstr>
      <vt:lpstr>Diapositiva 12</vt:lpstr>
      <vt:lpstr>Diapositiva 13</vt:lpstr>
      <vt:lpstr>Belimumab en Nefritis Lupica  Experiencia en Practica Real</vt:lpstr>
      <vt:lpstr>Conclusiones Estudios OBSErve</vt:lpstr>
      <vt:lpstr>Conclusión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Evolución de Benlysta  en el  lupus eritematoso sistémico</dc:title>
  <dc:creator>Carlos Romero</dc:creator>
  <cp:lastModifiedBy>Julio</cp:lastModifiedBy>
  <cp:revision>5</cp:revision>
  <dcterms:created xsi:type="dcterms:W3CDTF">2019-09-26T15:21:12Z</dcterms:created>
  <dcterms:modified xsi:type="dcterms:W3CDTF">2019-10-17T10:11:22Z</dcterms:modified>
</cp:coreProperties>
</file>